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643" r:id="rId3"/>
    <p:sldId id="1391" r:id="rId4"/>
    <p:sldId id="651" r:id="rId5"/>
    <p:sldId id="652" r:id="rId6"/>
    <p:sldId id="653" r:id="rId7"/>
    <p:sldId id="1386" r:id="rId8"/>
    <p:sldId id="1388" r:id="rId9"/>
    <p:sldId id="644" r:id="rId10"/>
    <p:sldId id="1389" r:id="rId11"/>
    <p:sldId id="1390" r:id="rId12"/>
    <p:sldId id="670" r:id="rId13"/>
    <p:sldId id="671" r:id="rId14"/>
    <p:sldId id="672" r:id="rId15"/>
    <p:sldId id="673" r:id="rId16"/>
    <p:sldId id="674" r:id="rId17"/>
    <p:sldId id="675" r:id="rId18"/>
    <p:sldId id="676" r:id="rId19"/>
    <p:sldId id="677" r:id="rId20"/>
    <p:sldId id="678" r:id="rId21"/>
    <p:sldId id="679" r:id="rId22"/>
    <p:sldId id="680" r:id="rId23"/>
    <p:sldId id="681" r:id="rId24"/>
    <p:sldId id="682" r:id="rId25"/>
    <p:sldId id="683" r:id="rId26"/>
    <p:sldId id="684" r:id="rId27"/>
    <p:sldId id="685" r:id="rId28"/>
    <p:sldId id="686" r:id="rId29"/>
    <p:sldId id="687" r:id="rId30"/>
    <p:sldId id="688" r:id="rId31"/>
    <p:sldId id="689" r:id="rId32"/>
    <p:sldId id="690" r:id="rId33"/>
    <p:sldId id="691" r:id="rId34"/>
    <p:sldId id="692" r:id="rId3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113" d="100"/>
          <a:sy n="113"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7.218"/>
    </inkml:context>
    <inkml:brush xml:id="br0">
      <inkml:brushProperty name="width" value="0.05" units="cm"/>
      <inkml:brushProperty name="height" value="0.05" units="cm"/>
    </inkml:brush>
  </inkml:definitions>
  <inkml:trace contextRef="#ctx0" brushRef="#br0">269 0 15663,'0'0'3667,"-10"12"-3613,-17 27 20,1 1 1,-32 69 0,52-96 14,-3 8-670,0 0-1,-2-1 0,0 0 1,-1 0-1,-1-2 0,-30 34 0,27-42-1693,4-12-2107,6-6-550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8.073"/>
    </inkml:context>
    <inkml:brush xml:id="br0">
      <inkml:brushProperty name="width" value="0.05" units="cm"/>
      <inkml:brushProperty name="height" value="0.05" units="cm"/>
    </inkml:brush>
  </inkml:definitions>
  <inkml:trace contextRef="#ctx0" brushRef="#br0">661 99 10346,'-11'-10'811,"7"7"-775,-6-7 126,-1 1 0,0 1 0,0-1-1,-1 2 1,0 0 0,0 0-1,-1 1 1,0 1 0,0 0 0,-24-6-1,24 10-154,1 1 0,0 0 0,0 1 0,0 0 0,0 1 0,0 0 0,0 1-1,0 0 1,1 1 0,-14 6 0,7-1 51,0 1-1,0 0 1,1 2-1,1 0 1,-25 23-1,17-10 9,0 1-1,2 0 1,1 2 0,2 0 0,0 2-1,-28 61 1,39-71-71,1 0 1,0 0-1,2 0 0,0 1 0,1 0 0,2 0 1,0 0-1,1 0 0,1 0 0,4 33 0,-3-45 3,0-1 0,1 1-1,0-1 1,1 0-1,0 0 1,0 0 0,1 0-1,0-1 1,0 1-1,1-1 1,0 0-1,0 0 1,1-1 0,0 0-1,0 0 1,0 0-1,1 0 1,-1-1 0,1 0-1,1-1 1,-1 0-1,1 0 1,-1 0-1,1-1 1,0 0 0,1-1-1,-1 1 1,13 0-1,-4-1 195,1-1-1,0-1 1,-1 0 0,1-2-1,-1 0 1,1-1-1,-1 0 1,0-2 0,0 0-1,-1-1 1,0 0-1,0-2 1,0 0-1,-1 0 1,0-2 0,17-12-1,-7 3 65,-1-2 1,-1 0-1,-1-1 0,-1-1 0,-1-1 0,-1 0 1,-1-2-1,20-38 0,-31 50-559,-1 0 0,-1 0-1,0-1 1,-1 1 0,0-1 0,2-29 0,-5 33-309,0 0 0,-2 0 0,1 0 1,-1 0-1,-1 0 0,0 0 1,0 0-1,-1 0 0,-1 0 1,-5-11-1,-22-31-4289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9.241"/>
    </inkml:context>
    <inkml:brush xml:id="br0">
      <inkml:brushProperty name="width" value="0.025" units="cm"/>
      <inkml:brushProperty name="height" value="0.025" units="cm"/>
    </inkml:brush>
  </inkml:definitions>
  <inkml:trace contextRef="#ctx0" brushRef="#br0">1 1 3940,'0'0'18193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5.209"/>
    </inkml:context>
    <inkml:brush xml:id="br0">
      <inkml:brushProperty name="width" value="0.025" units="cm"/>
      <inkml:brushProperty name="height" value="0.025" units="cm"/>
    </inkml:brush>
  </inkml:definitions>
  <inkml:trace contextRef="#ctx0" brushRef="#br0">0 0 14958,'0'0'12524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8.345"/>
    </inkml:context>
    <inkml:brush xml:id="br0">
      <inkml:brushProperty name="width" value="0.025" units="cm"/>
      <inkml:brushProperty name="height" value="0.025" units="cm"/>
    </inkml:brush>
  </inkml:definitions>
  <inkml:trace contextRef="#ctx0" brushRef="#br0">1 1 17809,'0'2'6054,"0"0"-5158,0-1-607,0 3-289,9 0-993,-1 0-1986,3-2-1954,-2 0-3170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8.705"/>
    </inkml:context>
    <inkml:brush xml:id="br0">
      <inkml:brushProperty name="width" value="0.025" units="cm"/>
      <inkml:brushProperty name="height" value="0.025" units="cm"/>
    </inkml:brush>
  </inkml:definitions>
  <inkml:trace contextRef="#ctx0" brushRef="#br0">19 1 13741,'0'0'16175,"-18"26"-16143,18-25-128,0 3-1473,3-4-1474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0.364"/>
    </inkml:context>
    <inkml:brush xml:id="br0">
      <inkml:brushProperty name="width" value="0.025" units="cm"/>
      <inkml:brushProperty name="height" value="0.025" units="cm"/>
    </inkml:brush>
  </inkml:definitions>
  <inkml:trace contextRef="#ctx0" brushRef="#br0">81 0 17008,'0'0'-224,"-7"55"608,-3-19 962,3 8 95,-5 2-416,1 4-128,4-3-481,1 0-192,0-2 1,3-4-65,3-5-32,0-9-96,0-6 0,0-11-801,0-6-1569,-6-17-4549,0-11-928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0.742"/>
    </inkml:context>
    <inkml:brush xml:id="br0">
      <inkml:brushProperty name="width" value="0.025" units="cm"/>
      <inkml:brushProperty name="height" value="0.025" units="cm"/>
    </inkml:brush>
  </inkml:definitions>
  <inkml:trace contextRef="#ctx0" brushRef="#br0">14 6 11307,'-3'11'1841,"-1"13"-656,1 0 0,1-1 0,0 1 0,2 0 0,1 0-1,1-1 1,5 25 0,-6-41-956,1 0 0,-1-1-1,1 0 1,0 1 0,1-1 0,-1 0 0,1 0-1,1 0 1,-1 0 0,1-1 0,0 1 0,0-1-1,1 0 1,-1 0 0,1-1 0,0 1 0,0-1-1,1 0 1,-1-1 0,1 1 0,0-1-1,0 0 1,0 0 0,0-1 0,1 0 0,-1 0-1,1 0 1,-1-1 0,1 0 0,-1 0 0,11-1-1,-7 0-91,0-1 1,0 0-1,0-1 0,0 0 0,0-1 0,0 0 0,-1 0 1,1-1-1,-1 0 0,0-1 0,0 0 0,-1 0 0,1-1 1,-1 0-1,0 0 0,-1-1 0,0 0 0,0-1 0,0 1 1,6-11-1,1-1-482,-1-1 0,19-42 0,9-43-4784,-20 50-2126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0.189"/>
    </inkml:context>
    <inkml:brush xml:id="br0">
      <inkml:brushProperty name="width" value="0.025" units="cm"/>
      <inkml:brushProperty name="height" value="0.025" units="cm"/>
    </inkml:brush>
  </inkml:definitions>
  <inkml:trace contextRef="#ctx0" brushRef="#br0">29 10 10442,'-1'-9'9363,"-1"13"-3923,-4 31-2584,-1 25-4645,4-30 3434,-1 11-1457,1-20-225,1 0 1,2 0-1,0 0 1,4 30-1,-4-50-42,0-1 0,1 0 0,-1 0 0,1 0 0,-1 0-1,1 1 1,-1-1 0,1 0 0,-1 0 0,1 0-1,-1 0 1,1 0 0,-1 0 0,1 0 0,-1 0-1,0 0 1,1 0 0,-1-1 0,1 1 0,-1 0 0,1 0-1,-1 0 1,1-1 0,-1 1 0,0 0 0,1 0-1,-1-1 1,0 1 0,1 0 0,-1-1 0,0 1-1,1 0 1,-1-1 0,0 1 0,1-1 0,2-10-799,0 0 1,0 0 0,-2-1-1,1 1 1,-1 0 0,-1-1-1,0 1 1,-3-18-1,2-9-1021,-8-54-1943,6 64 4642,2 9 3619,1 38-3651,1 0 0,0 0 0,2-1 0,0 1-1,1-1 1,1 0 0,1 0 0,9 20 0,-10-29-533,-1 0 0,2 0 0,-1-1 0,1 1 0,1-1 0,-1-1 0,1 1 0,1-1 0,-1 0 0,1-1 0,0 1 0,1-2 0,-1 1 0,1-1 0,0-1 0,20 8 0,-27-11-112,1 0 0,0 0-1,-1 0 1,1 0-1,0-1 1,0 1-1,0-1 1,-1 0 0,1 0-1,0 0 1,0 0-1,0 0 1,0 0-1,0-1 1,-1 0 0,1 1-1,0-1 1,0 0-1,-1 0 1,1 0 0,-1-1-1,1 1 1,-1-1-1,1 1 1,-1-1-1,0 0 1,0 0 0,0 0-1,3-3 1,-1-2-1,-1 0-1,0 1 1,0-1 0,0-1 0,-1 1 0,0 0 0,0 0 0,-1-1 0,0 1 0,0-10 0,2-10-93,-1-1 1,-2 1 0,-1 0 0,-7-45 0,6 73-1574,1 11-2252,1-10 3330,0 0-1,0-1 0,1 1 0,-1 0 0,0-1 1,1 1-1,0 0 0,-1-1 0,1 1 1,0 0-1,0-1 0,0 1 0,0-1 0,0 0 1,0 1-1,0-1 0,0 0 0,1 0 1,2 2-1,16 9-9073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0.721"/>
    </inkml:context>
    <inkml:brush xml:id="br0">
      <inkml:brushProperty name="width" value="0.025" units="cm"/>
      <inkml:brushProperty name="height" value="0.025" units="cm"/>
    </inkml:brush>
  </inkml:definitions>
  <inkml:trace contextRef="#ctx0" brushRef="#br0">1 1 11275,'0'0'15727,"51"7"-15087,-19-4-448,4 1-160,-2-1-64,-2-2-1057,-4-1-1153,-4 0-929,-1-2-1345,-10-11-1954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1.094"/>
    </inkml:context>
    <inkml:brush xml:id="br0">
      <inkml:brushProperty name="width" value="0.025" units="cm"/>
      <inkml:brushProperty name="height" value="0.025" units="cm"/>
    </inkml:brush>
  </inkml:definitions>
  <inkml:trace contextRef="#ctx0" brushRef="#br0">1 1 10186,'0'0'11141,"9"5"-10314,16 7-418,-5-3-67,0 1 1,36 25-1,-52-33-328,-1 0 0,1 1 0,-1 0 0,0-1 0,0 1 0,0 0 0,0 1 0,-1-1 0,1 0 0,-1 1 0,0-1 0,0 1 0,0 0 0,0 0 0,-1 0 0,1 0 0,-1 0 0,0 0 0,0 0 0,-1 0 1,1 0-1,-1 1 0,0 3 0,-2-4 52,1 1 0,-1-1 0,0 0 0,0-1 0,0 1 0,0 0 0,-1-1 1,1 1-1,-1-1 0,0 1 0,0-1 0,0 0 0,-1-1 0,1 1 0,-1 0 1,-6 3-1,-30 15-1378,5-5-7004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2.821"/>
    </inkml:context>
    <inkml:brush xml:id="br0">
      <inkml:brushProperty name="width" value="0.025" units="cm"/>
      <inkml:brushProperty name="height" value="0.025" units="cm"/>
    </inkml:brush>
  </inkml:definitions>
  <inkml:trace contextRef="#ctx0" brushRef="#br0">18 0 13741,'5'12'8384,"-4"27"-8272,-1-31 937,-3 122 1293,1-63-3071,1 0-4349,0-70 1306,-2-1 2364,0-1 60,-7-14-3937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3.186"/>
    </inkml:context>
    <inkml:brush xml:id="br0">
      <inkml:brushProperty name="width" value="0.025" units="cm"/>
      <inkml:brushProperty name="height" value="0.025" units="cm"/>
    </inkml:brush>
  </inkml:definitions>
  <inkml:trace contextRef="#ctx0" brushRef="#br0">8 100 6342,'0'0'4458,"-1"-10"-1005,-6-33-282,7 41-2987,0 1 0,0-1-1,1 0 1,-1 1-1,0-1 1,1 1-1,-1-1 1,1 1-1,-1-1 1,1 0-1,-1 1 1,1 0-1,0-1 1,0 1-1,0 0 1,0-1 0,0 1-1,0 0 1,0 0-1,1 0 1,-1 0-1,0 0 1,1 0-1,-1 0 1,0 0-1,1 0 1,-1 1-1,1-1 1,-1 1-1,1-1 1,0 1-1,-1-1 1,3 1 0,57-7 1077,-55 7-920,16-1 159,0 2 1,-1 0 0,1 1 0,-1 1-1,40 12 1,-55-14-466,0 2-1,-1-1 1,1 1-1,-1-1 1,1 1-1,-1 1 1,0-1-1,-1 1 1,1 0-1,0 0 1,5 7-1,-8-7-33,0-1 1,0 1-1,0-1 0,-1 1 0,1 0 1,-1-1-1,0 1 0,0 0 0,0 0 1,0 0-1,-1 0 0,0 0 0,1 0 0,-2 0 1,1 0-1,0 0 0,-1 0 0,0 0 1,-1 5-1,1-6 28,-1 1 1,1-1-1,-1 1 0,0-1 1,0 1-1,0-1 1,0 0-1,-1 0 0,0 0 1,1-1-1,-1 1 1,0 0-1,0-1 0,0 0 1,0 0-1,-5 3 1,-64 25 398,39-18-347,31-11-89,0 0-1,0 0 1,1 0 0,-1 0 0,0 0-1,0 0 1,0 0 0,1 0 0,-1 1-1,1-1 1,-1 1 0,1-1 0,0 1-1,-1 0 1,1-1 0,-2 5 0,3-5-3,0 0 0,0 0 1,0 1-1,0-1 0,0 0 1,0 0-1,1 0 1,-1 1-1,0-1 0,1 0 1,-1 0-1,1 0 0,-1 0 1,1 0-1,-1 0 0,1 0 1,0 0-1,-1 0 1,1 0-1,0 0 0,0 0 1,0 0-1,0 0 0,0-1 1,0 1-1,0 0 1,0-1-1,2 1 0,123 67 666,-22-14-2051,-40-9-7034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9.590"/>
    </inkml:context>
    <inkml:brush xml:id="br0">
      <inkml:brushProperty name="width" value="0.025" units="cm"/>
      <inkml:brushProperty name="height" value="0.025" units="cm"/>
    </inkml:brush>
  </inkml:definitions>
  <inkml:trace contextRef="#ctx0" brushRef="#br0">228 24 12908,'0'0'11472,"-10"13"-11392,-30 36-205,-14 17 1351,-65 100 1,115-157-1703,3-5-4542,11-17-1003,3-9 197</inkml:trace>
  <inkml:trace contextRef="#ctx0" brushRef="#br0" timeOffset="1">195 0 13229,'0'0'6064,"0"8"-5215,3 61 1004,-3-41-1588,1 0 0,1 0 0,2 0 0,1 0 0,8 27 0,-8-40-331,-1 0-1,0 1 1,1 16 0,-3 2-5386,-11-33-5754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14.155"/>
    </inkml:context>
    <inkml:brush xml:id="br0">
      <inkml:brushProperty name="width" value="0.025" units="cm"/>
      <inkml:brushProperty name="height" value="0.025" units="cm"/>
    </inkml:brush>
  </inkml:definitions>
  <inkml:trace contextRef="#ctx0" brushRef="#br0">755 191 3683,'0'0'4196,"-10"-8"-1494,0-1-2199,0 0-1,0 1 1,-1 0 0,0 1 0,-1 0 0,0 1 0,0 1 0,0 0 0,-22-6-1,14 7-296,-1 1 0,-1 1 0,1 1-1,0 1 1,0 1 0,0 1 0,0 1-1,0 0 1,0 2 0,1 0-1,0 2 1,-37 16 0,35-11 4,0 1-1,1 1 1,0 0-1,1 2 1,1 1 0,0 0-1,2 1 1,0 1 0,1 1-1,-20 30 1,26-33-112,0-1 1,1 2-1,1-1 0,1 1 1,0 0-1,2 0 0,0 1 1,1 0-1,0 0 0,0 19 1,4-24-92,0 0 0,0-1 0,2 1 1,-1-1-1,2 0 0,0 1 0,0-1 1,1 0-1,1-1 0,0 1 1,1-1-1,0 0 0,1 0 0,16 20 1,-11-18 37,0 0-1,1-1 1,1 0 0,0-1 0,1-1 0,0 0 0,1-1 0,0-1 0,0 0 0,1-1 0,0-1-1,1-1 1,-1 0 0,1-1 0,0-1 0,30 3 0,-24-6 316,-1-1 1,1 0-1,0-2 0,-1-1 1,1-1-1,-1 0 1,0-2-1,0-1 0,-1-1 1,0-1-1,0-1 0,33-20 1,-21 9 199,-1-3 0,-1 0 0,-1-2 0,-1-1 1,28-33-1,-44 43-425,0-1 0,-1 0 0,-1 0 0,0-1 0,-2-1 0,0 0 0,-1 0 0,-1-1 0,-1 0 0,8-39 0,-13 42-205,0-1 0,-1 1 0,-1 0 0,0-1 0,-1 1 0,-2 0 0,0-1 0,0 1 0,-2 0 0,0 1 0,-10-23 0,9 28-200,-1 0 0,0 0 0,-1 0 0,0 1 1,0 0-1,-1 1 0,-1 0 0,0 1 0,0-1 0,-1 2 0,0 0 0,-1 0 1,1 1-1,-1 0 0,-23-8 0,14 8-622,-1 1 0,-1 1 0,1 1 0,-1 1 0,0 1 0,1 1 0,-1 1 0,0 1 0,-36 6 0,-36 15-3945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3.594"/>
    </inkml:context>
    <inkml:brush xml:id="br0">
      <inkml:brushProperty name="width" value="0.025" units="cm"/>
      <inkml:brushProperty name="height" value="0.025" units="cm"/>
    </inkml:brush>
  </inkml:definitions>
  <inkml:trace contextRef="#ctx0" brushRef="#br0">70 1 14478,'0'1'3464,"0"11"-2652,-8 111 4739,-22 63-4521,13-92-1034,6-62-1361,8-45-13985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3.941"/>
    </inkml:context>
    <inkml:brush xml:id="br0">
      <inkml:brushProperty name="width" value="0.025" units="cm"/>
      <inkml:brushProperty name="height" value="0.025" units="cm"/>
    </inkml:brush>
  </inkml:definitions>
  <inkml:trace contextRef="#ctx0" brushRef="#br0">0 76 11050,'0'0'8852,"6"11"-7011,4 8-1048,13 26 1495,45 67 1,-60-101-2181,-1-1 1,1 0-1,1 0 1,0-1-1,0 0 1,1-1-1,0 0 1,0 0-1,1-1 1,0 0-1,0-1 1,17 7-1,-24-12 10,0 0-1,0 0 1,0 0-1,0 0 1,0-1-1,0 1 1,0-1-1,1 0 1,-1-1-1,0 1 1,0-1 0,0 1-1,0-1 1,0-1-1,0 1 1,0 0-1,0-1 1,4-2-1,-3 0-33,0 0 0,-1 0 0,1 0 0,-1 0 0,0-1 0,0 1 0,0-1 0,-1 0 0,0 0 0,0-1 1,3-6-1,1-7-24,-1 0 1,0 0 0,-2 0 0,0 0 0,-1-1 0,1-31-1,-4 31-237,0 0 0,-1 0 0,-1 1 0,-1-1 0,-6-23 0,9 42-1040,3 15-5056,18 15 656,-20-28 5239,17 16-4677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4.274"/>
    </inkml:context>
    <inkml:brush xml:id="br0">
      <inkml:brushProperty name="width" value="0.025" units="cm"/>
      <inkml:brushProperty name="height" value="0.025" units="cm"/>
    </inkml:brush>
  </inkml:definitions>
  <inkml:trace contextRef="#ctx0" brushRef="#br0">0 1 11307,'0'0'15598,"77"42"-14669,-37-38-480,3-2-257,2 0-96,-1-2-64,-3 0-416,-5 0-1218,-10-9-1120,-5-6-1090,-9-5-2722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4.603"/>
    </inkml:context>
    <inkml:brush xml:id="br0">
      <inkml:brushProperty name="width" value="0.025" units="cm"/>
      <inkml:brushProperty name="height" value="0.025" units="cm"/>
    </inkml:brush>
  </inkml:definitions>
  <inkml:trace contextRef="#ctx0" brushRef="#br0">1 2 7751,'0'0'11003,"8"0"-9023,15 0-809,11-1-705,1 1 0,0 2 0,0 1 0,-1 2 0,47 12 0,-79-16-436,0 0 0,0-1 0,0 1 1,-1 0-1,1 0 0,0 0 0,-1 0 1,1 0-1,-1 1 0,1-1 0,-1 0 0,1 1 1,-1-1-1,0 1 0,0-1 0,0 1 1,0 0-1,0-1 0,0 1 0,0 0 0,-1 0 1,1-1-1,-1 1 0,1 0 0,-1 0 1,0 0-1,1 0 0,-1 0 0,0 0 1,0 0-1,-1 0 0,1 0 0,0 0 0,-1-1 1,1 1-1,-1 0 0,1 0 0,-1 0 1,0 0-1,0-1 0,0 1 0,0 0 0,-1 1 1,-6 11 580,-1-1 0,0 0 1,-1-1-1,-12 13 0,20-22-556,-60 56 1326,44-44-1725,2 0 0,0 1 1,-24 31-1,61-64-26081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5.106"/>
    </inkml:context>
    <inkml:brush xml:id="br0">
      <inkml:brushProperty name="width" value="0.025" units="cm"/>
      <inkml:brushProperty name="height" value="0.025" units="cm"/>
    </inkml:brush>
  </inkml:definitions>
  <inkml:trace contextRef="#ctx0" brushRef="#br0">93 1 16432,'0'0'3891,"-3"9"-2844,-19 51 598,8-29-1083,2 2 0,1 0 0,2 0 0,1 1 0,-5 58 1,13-91-581,0 0 0,-1 0 0,1 0 0,0 0 1,1 0-1,-1 0 0,0 1 0,0-1 0,0 0 0,1 0 1,-1 0-1,1 0 0,-1 0 0,1 0 0,-1 0 1,1 0-1,-1 0 0,1 0 0,0 0 0,-1 0 1,1-1-1,0 1 0,0 0 0,0 0 0,0-1 0,0 1 1,0-1-1,0 1 0,0-1 0,0 1 0,0-1 1,0 1-1,0-1 0,0 0 0,0 0 0,0 1 1,0-1-1,1 0 0,-1 0 0,0 0 0,0 0 0,0 0 1,2-1-1,3 0-259,-1 0 1,0-1-1,0 1 1,0-1-1,1-1 1,-2 1-1,1 0 1,6-5-1,2-4-1606,0 0 0,0-1 0,-2 0 1,1-1-1,-1 0 0,16-27 0,4-13-5586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5.435"/>
    </inkml:context>
    <inkml:brush xml:id="br0">
      <inkml:brushProperty name="width" value="0.025" units="cm"/>
      <inkml:brushProperty name="height" value="0.025" units="cm"/>
    </inkml:brush>
  </inkml:definitions>
  <inkml:trace contextRef="#ctx0" brushRef="#br0">73 0 13132,'0'0'2259,"-3"11"-247,-11 30 64,-29 99 3631,39-123-5377,1 0-1,0 0 1,1 0-1,1 0 1,1 0-1,3 29 1,-1-37-297,1 0 0,-1 0 0,1 1 0,1-2 0,8 17 0,7-5-4182,-19-29-5102,-5-7-332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5.798"/>
    </inkml:context>
    <inkml:brush xml:id="br0">
      <inkml:brushProperty name="width" value="0.025" units="cm"/>
      <inkml:brushProperty name="height" value="0.025" units="cm"/>
    </inkml:brush>
  </inkml:definitions>
  <inkml:trace contextRef="#ctx0" brushRef="#br0">1 5 10826,'0'0'14478,"77"-4"-14414,-34 13 0,4 2-32,2-4-1089,-2-4-1698,-7-3-2081,-4 0-1698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36.139"/>
    </inkml:context>
    <inkml:brush xml:id="br0">
      <inkml:brushProperty name="width" value="0.025" units="cm"/>
      <inkml:brushProperty name="height" value="0.025" units="cm"/>
    </inkml:brush>
  </inkml:definitions>
  <inkml:trace contextRef="#ctx0" brushRef="#br0">582 45 9961,'-26'-9'812,"-1"0"0,0 2-1,0 0 1,0 2-1,0 2 1,-1 0-1,0 2 1,-53 3-1,67 0-546,0 0-1,1 0 0,-1 1 0,1 1 0,0 0 1,0 1-1,0 1 0,1 0 0,-1 0 0,1 1 1,1 1-1,0 0 0,0 0 0,0 1 0,1 1 1,0 0-1,1 0 0,0 1 0,-12 20 0,16-22-186,0 0-1,0 1 1,1 0-1,0 0 1,1 0-1,0 0 1,1 0 0,0 1-1,0-1 1,1 1-1,1 0 1,0-1-1,2 20 1,1-15-46,0-1 0,2 0 0,-1 0 0,2 0 0,-1 0 0,2-1 0,0 0 0,0-1 0,11 14 0,4 1-7,2-1 1,0-1-1,2-1 0,0-1 0,2-2 0,0 0 0,52 27 0,-47-31 151,1-2 0,0-1 0,1-1-1,1-2 1,0-2 0,0-1 0,1-2-1,0-1 1,39-1 0,-57-4 73,0-1 0,1-1 0,-1 0-1,0-2 1,0 0 0,-1-2 0,0 0 0,25-11 0,-31 10-82,0 0 0,0 0 0,-1-1 1,0 0-1,-1-1 0,1-1 0,-2 1 0,1-2 1,-2 1-1,1-1 0,-2 0 0,13-23 0,-14 22-160,0-1 0,-1 0 0,-1 0-1,0 0 1,-1 0 0,0-1 0,-1 1 0,0-1-1,-1 0 1,-1 1 0,0-1 0,-1 0-1,-1 0 1,0 1 0,0-1 0,-2 1 0,1 0-1,-2 0 1,0 0 0,0 0 0,-1 1-1,-11-16 1,8 13-406,-2 2-1,0-1 1,0 1-1,-1 1 0,-1 0 1,0 0-1,-1 2 1,0-1-1,0 2 1,-1 0-1,0 1 1,-1 0-1,0 1 1,0 1-1,-1 1 0,1 0 1,-26-4-1,18 6-487,1 1-1,-1 0 1,1 2-1,-1 1 1,1 1-1,-1 0 1,1 2-1,0 1 1,0 1-1,0 1 1,-21 9-1,-53 36-4418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48.898"/>
    </inkml:context>
    <inkml:brush xml:id="br0">
      <inkml:brushProperty name="width" value="0.025" units="cm"/>
      <inkml:brushProperty name="height" value="0.025" units="cm"/>
    </inkml:brush>
  </inkml:definitions>
  <inkml:trace contextRef="#ctx0" brushRef="#br0">42 1 16239,'0'0'2296,"4"14"-1415,8 38 469,-3 0 0,5 94 1,-9 125-523,-5-215-919,0-42-311,-1 0-1,0-1 1,-1 1-1,-4 14 0,5-24 68,0-1 0,0 0 0,0 0 0,-1 0 0,1 0-1,-1 0 1,0 0 0,0 0 0,0-1 0,-3 4-1,4-5 32,0 0 0,-1 0-1,1 0 1,0 0 0,-1-1-1,1 1 1,0 0 0,-1-1-1,1 1 1,-1-1-1,1 0 1,-1 1 0,0-1-1,1 0 1,-1 0 0,1 0-1,-1 0 1,1 0 0,-1 0-1,1 0 1,-1-1 0,1 1-1,-3-1 1,-14-9-4394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9.924"/>
    </inkml:context>
    <inkml:brush xml:id="br0">
      <inkml:brushProperty name="width" value="0.025" units="cm"/>
      <inkml:brushProperty name="height" value="0.025" units="cm"/>
    </inkml:brush>
  </inkml:definitions>
  <inkml:trace contextRef="#ctx0" brushRef="#br0">0 42 13196,'0'0'14446,"66"-41"-14414,-33 41-32,3 4-672,-1-4-2243,1 0-3940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49.256"/>
    </inkml:context>
    <inkml:brush xml:id="br0">
      <inkml:brushProperty name="width" value="0.025" units="cm"/>
      <inkml:brushProperty name="height" value="0.025" units="cm"/>
    </inkml:brush>
  </inkml:definitions>
  <inkml:trace contextRef="#ctx0" brushRef="#br0">14 0 7751,'0'0'4885,"-3"14"-3102,-1 3-986,2 1 1,0 0-1,0-1 1,2 1-1,0 0 1,1-1-1,6 31 0,-3-32-372,1 0 0,1-1-1,0 0 1,1 0-1,0 0 1,1-1-1,1 0 1,0-1 0,21 23-1,-22-28-264,0-1 0,1 1-1,0-1 1,0-1 0,1 0-1,0 0 1,0-1 0,0 0 0,1-1-1,-1 0 1,1 0 0,0-1-1,0-1 1,0 0 0,12 0-1,-3 0 96,0-2-1,0-1 0,-1 0 0,1-2 1,-1 0-1,1-1 0,-1-1 0,0 0 1,-1-2-1,34-16 0,-39 15-448,1 0 0,-1-1 0,0 0 0,-1-1 0,0-1 1,0 0-1,-1 0 0,-1-1 0,0 0 0,-1-1 0,0 0 0,-1-1 0,0 0 0,5-15 0,8-37-4995,-2-6-4297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3.190"/>
    </inkml:context>
    <inkml:brush xml:id="br0">
      <inkml:brushProperty name="width" value="0.025" units="cm"/>
      <inkml:brushProperty name="height" value="0.025" units="cm"/>
    </inkml:brush>
  </inkml:definitions>
  <inkml:trace contextRef="#ctx0" brushRef="#br0">135 0 14350,'0'0'4393,"-2"9"-2898,-49 172 1974,28-108-3225,3 0 0,-15 113 0,34-177-281,0-3-65,0-1 0,1 0 0,-1 0 0,1 0 0,0 1 0,0-1 0,1 0 0,2 9 0,-2-14 71,-1 0 0,1-1 0,0 1 0,0 0 0,0-1 0,-1 1 0,1 0 0,0-1 1,-1 1-1,1-1 0,0 1 0,-1-1 0,1 0 0,0 1 0,-1-1 0,1 0 0,-1 1 1,1-1-1,-1 0 0,0 1 0,1-1 0,-1 0 0,0 0 0,1 0 0,-1 1 1,0-2-1,14-24-43,4-31-234,-1-1 0,-3 0 0,-3-1 0,-2 0 0,-3-1-1,-2-65 1,-4 168 841,2 0-1,7 44 1,-6-70-384,1 0 1,1 0-1,0-1 0,1 0 0,1 0 1,0-1-1,1 0 0,13 19 1,-14-24-74,0-1-1,1 0 1,0 0 0,0-1 0,1 0-1,18 13 1,-25-20 41,0 1 0,0-1 0,0 0 0,1 0 0,-1 1 0,0-2 0,1 1 0,-1 0 0,0 0 0,1-1 0,-1 0 0,1 1 0,0-1 0,-1 0 0,1 0 0,-1 0 0,1 0 0,-1-1 0,1 1 0,-1-1 0,0 0-1,1 1 1,-1-1 0,1 0 0,-1 0 0,0-1 0,0 1 0,0 0 0,0-1 0,0 1 0,0-1 0,0 0 0,0 0 0,0 0 0,-1 0 0,1 0 0,1-3 0,6-12-72,0 1 0,-1-1 0,-1-1 0,-1 0 0,0 0 0,-2 0 0,0 0 0,-1-1 0,0 1 0,-2-1 0,0 0 0,-1 0 0,-3-18 0,3 36-152,0-1-1,0 1 1,-1 0-1,1 0 1,0 0-1,-1 0 1,1 0-1,0 0 1,-1 0-1,1 0 1,-1 0 0,0 0-1,1 0 1,-1 0-1,0 0 1,0 0-1,1 0 1,-1 0-1,-2 0 1,2 0-127,1 1 0,-1 0-1,0 0 1,0-1 0,1 1 0,-1 0 0,0 0 0,0 0-1,0 0 1,0 0 0,1 0 0,-1 0 0,0 0 0,0 1 0,0-1-1,1 0 1,-1 0 0,0 1 0,0-1 0,1 0 0,-1 1-1,0-1 1,1 1 0,-1-1 0,0 1 0,1-1 0,-1 1-1,1 0 1,-1-1 0,1 1 0,-1 0 0,1-1 0,-1 1-1,1 0 1,0-1 0,-1 1 0,1 0 0,0 0 0,0-1-1,-1 2 1,-4 26-5969,4 7-2952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4.156"/>
    </inkml:context>
    <inkml:brush xml:id="br0">
      <inkml:brushProperty name="width" value="0.025" units="cm"/>
      <inkml:brushProperty name="height" value="0.025" units="cm"/>
    </inkml:brush>
  </inkml:definitions>
  <inkml:trace contextRef="#ctx0" brushRef="#br0">120 361 15246,'0'0'7586,"-9"-8"-6849,-32-24-363,40 31-364,-1 0 1,1 1-1,0-1 1,-1 0-1,1 1 1,-1 0-1,1-1 1,-1 1-1,1 0 1,-1 0 0,1 0-1,-1 0 1,1 0-1,-1 0 1,1 0-1,-1 0 1,1 1-1,-1-1 1,1 0-1,0 1 1,-1 0-1,1-1 1,-1 1 0,1 0-1,0-1 1,0 1-1,-1 0 1,1 0-1,0 0 1,0 0-1,0 0 1,0 1-1,0-1 1,0 0-1,1 0 1,-1 1 0,0-1-1,0 0 1,1 1-1,-1-1 1,0 2-1,-2 4 45,0 0 0,1 0 0,0 0 0,0 0 0,0 1 0,0 9 0,1-14-45,1 0-1,0-1 1,0 1-1,0 0 1,0 0-1,1 0 1,-1 0-1,1 0 1,-1-1-1,1 1 1,0 0-1,0 0 1,1-1 0,-1 1-1,0-1 1,1 1-1,1 1 1,0-2-1,0 0 1,-1 0 0,1 0-1,0-1 1,0 0-1,0 1 1,0-1 0,1 0-1,-1-1 1,0 1 0,0 0-1,0-1 1,1 0-1,-1 0 1,4 0 0,1 0 131,1-1-1,-1 0 1,1 0 0,-1-1 0,1 0 0,-1-1-1,0 0 1,0 0 0,0-1 0,0 0 0,-1 0-1,0-1 1,11-8 0,-13 9-43,1 0 0,-2 0 1,1-1-1,0 0 0,-1 0 1,0 0-1,0-1 0,0 1 0,-1-1 1,0 0-1,0 0 0,-1 0 0,1 0 1,-1-1-1,0 1 0,-1 0 1,0-1-1,1-8 0,-2 15-104,0-1 0,0 1 0,0 0 0,0 0 0,0 0 0,0 0 0,0-1 0,0 1 0,-1 0-1,1 0 1,0 0 0,0 0 0,0 0 0,0-1 0,0 1 0,0 0 0,0 0 0,-1 0 0,1 0 0,0 0 0,0 0 0,0 0 0,0 0 0,0 0 0,-1-1 0,1 1 0,0 0-1,0 0 1,0 0 0,0 0 0,-1 0 0,1 0 0,0 0 0,0 0 0,0 0 0,0 0 0,-1 0 0,1 0 0,0 0 0,0 0 0,0 0 0,0 1 0,-1-1 0,1 0 0,0 0-1,0 0 1,0 0 0,0 0 0,0 0 0,-1 0 0,1 0 0,0 1 0,0-1 0,0 0 0,0 0 0,0 0 0,0 0 0,0 0 0,0 1 0,0-1 0,-1 0 0,1 0-1,0 0 1,0 1 0,-8 9-491,7-8 414,0 0 0,0-1 0,1 1 1,-1 0-1,1-1 0,0 1 1,-1 0-1,1 0 0,0 0 1,0-1-1,0 1 0,0 0 0,0 0 1,1 0-1,-1-1 0,0 1 1,1 0-1,0 0 0,-1-1 1,1 1-1,0 0 0,0-1 1,0 1-1,0-1 0,0 1 0,0-1 1,0 1-1,0-1 0,1 0 1,-1 0-1,0 0 0,1 1 1,-1-1-1,3 1 0,-1-2 45,-1 1-1,1-1 1,0 0-1,0 0 1,-1 0 0,1 0-1,0 0 1,-1 0-1,1-1 1,0 1-1,-1-1 1,1 0-1,-1 0 1,1 0 0,-1 0-1,1 0 1,-1-1-1,1 1 1,-1-1-1,0 1 1,0-1-1,0 0 1,2-2 0,10-11 72,-1 0 1,0-1-1,-2 0 1,1-1-1,-2-1 1,10-21-1,1-10 158,15-56-1,-33 96-117,-1 1 0,0-1 0,-1 0 0,0 0-1,0-13 1,-13 38 679,4 0-677,1 0 1,1 1-1,0 0 1,1 0-1,0 1 1,2 0-1,-3 33 1,4 4 543,5 69 0,7-56-395,-9-63-211,0-1 0,0 1 0,0-1 0,1 0 0,0 1 0,0-1 0,0 0-1,0 0 1,1 0 0,0 0 0,-1-1 0,5 5 0,-7-8 14,0 0 0,1 0 0,-1 0 0,0 0 1,0 1-1,1-1 0,-1 0 0,0 0 0,0 0 0,1 0 0,-1 0 0,0 0 0,1 0 0,-1 0 0,0 0 1,0 0-1,1 0 0,-1 0 0,0 0 0,1 0 0,-1 0 0,0 0 0,0 0 0,1 0 0,-1 0 0,0 0 0,0 0 1,1 0-1,-1-1 0,0 1 0,0 0 0,1 0 0,-1 0 0,0 0 0,0-1 0,1 1 0,-1 0 0,0 0 1,0-1-1,0 1 0,0 0 0,0 0 0,1-1 0,-1 1 0,0 0 0,0 0 0,0-1 0,0 1 0,0 0 0,0 0 1,0-1-1,0 1 0,0 0 0,0-1 0,2-16 704,-2 17-697,0-19-6,-1 1 1,0-1 0,-2 1-1,0 0 1,-1 0 0,0 0-1,-2 0 1,-14-31 0,23 53-349,1 0 0,-1 0 0,0 0 0,1 0 1,0 0-1,0-1 0,0 0 0,0 0 0,1 0 1,-1 0-1,1-1 0,0 1 0,0-1 0,0 0 1,0-1-1,8 3 0,5 0-1211,0-1-1,1 0 1,26 0-1,-33-3 1029,9 1-1348,0-1 0,0-1 1,21-4-1,-35 4 1586,-1 0-1,0-1 1,0 0 0,0-1-1,0 1 1,6-4 0,-9 4 502,0 0 1,0 0 0,0-1 0,0 1-1,-1-1 1,1 1 0,-1-1 0,0 0-1,1 0 1,-1 0 0,2-6-1,-3 9-44,-1-1-1,1 0 1,0 1-1,-1-1 1,0 0-1,1 1 1,-1-1-1,1 0 1,-1 0-1,0 0 0,1 1 1,-1-1-1,0 0 1,0 0-1,0 0 1,0 0-1,0 1 1,0-1-1,0 0 0,0 0 1,0 0-1,0 0 1,0 0-1,0 1 1,-1-1-1,1 0 1,0 0-1,-1 0 1,1 1-1,0-1 0,-1 0 1,1 0-1,-1 1 1,1-1-1,-1 1 1,0-1-1,1 0 1,-1 1-1,0-1 0,1 1 1,-1-1-1,0 1 1,0-1-1,1 1 1,-1 0-1,0-1 1,0 1-1,0 0 1,1 0-1,-3-1 0,0 1-77,0 0-1,0 0 0,0 1 0,0-1 0,0 1 0,1-1 0,-1 1 0,0 0 0,0 0 1,0 0-1,0 0 0,1 1 0,-6 2 0,2 1 41,0 0 1,0 1-1,1-1 0,0 1 1,0 0-1,0 0 1,1 1-1,-1-1 0,2 1 1,-1 0-1,1 0 0,0 0 1,0 0-1,1 1 1,0-1-1,0 1 0,1 0 1,0-1-1,0 1 0,1 0 1,0 0-1,1 0 0,1 9 1,-1-14-85,0 1 0,1-1 0,-1 0 0,1 0 0,0 0 1,0-1-1,0 1 0,0 0 0,1-1 0,-1 1 0,1-1 0,-1 0 0,1 0 1,0 0-1,0 0 0,0 0 0,0-1 0,0 1 0,0-1 0,0 0 0,1 0 1,-1 0-1,0 0 0,1-1 0,-1 1 0,1-1 0,-1 0 0,0 0 0,5 0 0,0 0 127,1 0 0,-1-1 0,1 0-1,-1 0 1,0-1 0,0 0 0,0 0-1,0-1 1,0 0 0,0-1-1,7-4 1,-8 3-161,0-1 0,0 1 1,-1-2-1,0 1 0,-1-1 0,1 0 0,-1 0 0,-1 0 1,1-1-1,-1 1 0,0-1 0,-1 0 0,0-1 0,0 1 0,1-10 1,-3 13-58,0 0 1,0-1 0,0 1-1,-1-1 1,0 1 0,-1 0-1,1-1 1,-1 1-1,0 0 1,0-1 0,0 1-1,-1 0 1,0 0 0,0 0-1,0 0 1,-1 0 0,1 1-1,-1-1 1,0 1 0,-1-1-1,1 1 1,-1 0 0,1 0-1,-1 1 1,-6-4 0,8 5-306,-1 0 0,0 1 0,0-1 0,0 1 0,0 0 0,0 0 0,0 0 0,-1 0 0,1 1 0,0-1 0,0 1 1,-1 0-1,1 0 0,0 0 0,-5 1 0,6-1-578,-1 1 0,0 0 1,0-1-1,1 1 0,-1 0 0,0 0 0,1 1 1,-1-1-1,1 1 0,-4 2 0,-11 13-10244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7.422"/>
    </inkml:context>
    <inkml:brush xml:id="br0">
      <inkml:brushProperty name="width" value="0.025" units="cm"/>
      <inkml:brushProperty name="height" value="0.025" units="cm"/>
    </inkml:brush>
  </inkml:definitions>
  <inkml:trace contextRef="#ctx0" brushRef="#br0">37 56 11211,'-18'-3'7025,"28"-4"-1985,32-5-3204,227-19-1073,-303 29-595,-56 4 0,63 1-103,-9 1 206,0 1-1,1 1 1,-47 16 0,127-21 258,98-18-502,47-3 186,-233 17-467,0 2 1,-1 2-1,1 2 1,0 2-1,-84 21 1,107-20-3073,7-4-2851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5.688"/>
    </inkml:context>
    <inkml:brush xml:id="br0">
      <inkml:brushProperty name="width" value="0.025" units="cm"/>
      <inkml:brushProperty name="height" value="0.025" units="cm"/>
    </inkml:brush>
  </inkml:definitions>
  <inkml:trace contextRef="#ctx0" brushRef="#br0">70 5 14606,'-8'1'1089,"6"-1"-732,-3-1 75,1 0 1,0 1 0,0 0 0,-1 0 0,1 0 0,0 1 0,0 0 0,0-1 0,-1 1 0,1 1-1,0-1 1,-5 3 0,9-3-393,0-1 0,0 1-1,1 0 1,-1-1-1,0 1 1,0-1 0,1 1-1,-1-1 1,0 1 0,1-1-1,-1 1 1,1-1 0,-1 1-1,1-1 1,-1 1 0,1-1-1,-1 0 1,1 1 0,-1-1-1,1 0 1,-1 1 0,1-1-1,-1 0 1,1 0 0,0 0-1,-1 1 1,1-1 0,0 0-1,-1 0 1,1 0 0,-1 0-1,2 0 1,24 6 247,65 8-91,0-5-1,1-3 1,0-5-1,101-11 0,-81-6-2718,-42-6-4606,-44 9 1081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6.077"/>
    </inkml:context>
    <inkml:brush xml:id="br0">
      <inkml:brushProperty name="width" value="0.025" units="cm"/>
      <inkml:brushProperty name="height" value="0.025" units="cm"/>
    </inkml:brush>
  </inkml:definitions>
  <inkml:trace contextRef="#ctx0" brushRef="#br0">180 30 13325,'0'0'4014,"10"-5"-2546,3 0-1197,-1 1-1,2 0 1,-1 0-1,0 2 1,1-1-1,-1 2 0,1 0 1,20 1-1,-4 1-71,-1 1 1,1 2-1,0 1 0,-1 1 0,0 1 0,49 20 0,-75-26-194,-1 1 1,1-1 0,-1 0-1,0 1 1,1-1 0,-1 1-1,0 0 1,0 0 0,0 0-1,0 0 1,-1 0 0,1 0-1,0 0 1,-1 1-1,0-1 1,1 0 0,-1 1-1,0-1 1,0 1 0,0 0-1,-1-1 1,1 1 0,-1 0-1,1-1 1,-1 1 0,0 0-1,0 0 1,0-1 0,0 1-1,-1 3 1,-1 1 47,0 0 0,0-1 0,-1 1 0,1 0 0,-2-1 0,1 1 0,-1-1 0,1 0 0,-2 0 0,-6 7 0,-38 34 109,-1-2-1,-3-2 1,-2-2 0,-62 35-1,7-4-318,34-20-2005,4-5-3353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1.753"/>
    </inkml:context>
    <inkml:brush xml:id="br0">
      <inkml:brushProperty name="width" value="0.025" units="cm"/>
      <inkml:brushProperty name="height" value="0.025" units="cm"/>
    </inkml:brush>
  </inkml:definitions>
  <inkml:trace contextRef="#ctx0" brushRef="#br0">166 43 9161,'0'0'10383,"4"-8"-7645,15-25-901,-15 31-472,-2 10-913,-1 15-378,-1-21 37,-6 88 1206,3-60-1137,1-1 0,2 39 0,1-66-232,-1 0-1,0 1 1,1-1-1,-1 0 1,1 0 0,0 0-1,-1 0 1,1 0-1,0 0 1,0-1-1,1 1 1,-1 0-1,0 0 1,0-1-1,1 1 1,-1-1-1,1 1 1,0-1-1,-1 1 1,1-1-1,0 0 1,0 0-1,0 0 1,0 0-1,2 1 1,7 1-385,-1 0 1,1-1-1,-1-1 1,15 2-1,-19-3 225,1 0-1,-1 1 1,1-1 0,-1 1 0,0 1-1,1 0 1,-1-1 0,0 2-1,0-1 1,9 6 0,-13-6 233,0-1 1,0 1 0,-1 1 0,1-1 0,0 0 0,-1 0 0,0 1-1,1-1 1,-1 0 0,0 1 0,0-1 0,0 1 0,-1 0 0,1-1-1,-1 1 1,1 0 0,-1-1 0,0 1 0,0 0 0,0-1-1,0 1 1,-1 0 0,1 0 0,-1-1 0,1 1 0,-1-1 0,0 1-1,0-1 1,0 1 0,-1-1 0,1 1 0,0-1 0,-1 0 0,0 0-1,1 0 1,-3 2 0,-5 7 397,0-1 0,0-1 0,-1 1 0,0-2 1,0 1-1,-13 6 0,9-6-310,0-1 1,-1 0-1,0-1 1,0-1-1,-1 0 0,1-1 1,-1-1-1,0 0 1,-1-1-1,1-1 1,-20 0-1,34-2-385,-1 0 0,0 0 0,0 0 0,1-1 0,-1 1 0,0-1 0,0 1 0,1-1 0,-1 0 0,1 0 0,-1-1 0,1 1 0,-1 0 0,1-1 0,0 1 0,-1-1 0,-1-3 0,-16-27-7670,7-9-6003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2.093"/>
    </inkml:context>
    <inkml:brush xml:id="br0">
      <inkml:brushProperty name="width" value="0.025" units="cm"/>
      <inkml:brushProperty name="height" value="0.025" units="cm"/>
    </inkml:brush>
  </inkml:definitions>
  <inkml:trace contextRef="#ctx0" brushRef="#br0">1 54 8488,'0'0'11211,"56"-38"-8585,-29 28-1056,5 5-834,2 5-544,7 0-159,2 4-33,6 9-993,2 1-2499,-6-3-3266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2.608"/>
    </inkml:context>
    <inkml:brush xml:id="br0">
      <inkml:brushProperty name="width" value="0.025" units="cm"/>
      <inkml:brushProperty name="height" value="0.025" units="cm"/>
    </inkml:brush>
  </inkml:definitions>
  <inkml:trace contextRef="#ctx0" brushRef="#br0">327 27 12492,'12'-3'1724,"-11"3"-1716,17-6 1533,0 1-1,1 1 1,0 1-1,0 0 1,33 1 0,-51 2-1503,0 0 0,0 0 1,0 0-1,0 0 1,-1 0-1,1 1 1,0-1-1,0 0 0,0 0 1,0 1-1,-1-1 1,1 1-1,0-1 1,0 1-1,-1-1 0,1 1 1,0-1-1,-1 1 1,1 0-1,-1-1 1,1 1-1,-1 0 0,1-1 1,-1 1-1,1 0 1,-1 0-1,0 0 1,1-1-1,-1 1 0,0 0 1,0 0-1,0 0 1,1 0-1,-1 0 1,0-1-1,0 1 0,0 0 1,0 0-1,-1 0 1,1 0-1,0 0 1,0-1-1,0 1 0,-1 0 1,1 0-1,0 0 1,-1 0-1,-1 4 13,0-1 0,0 1 0,0-1 0,-1 0 0,1 0 0,-1 0 0,-4 5 0,-12 8 111,1 0 0,-2-2 0,0 0 0,-1-1 0,-26 12 1,-119 49 203,8-5 57,158-70-425,-1 0 0,1 0-1,-1 0 1,0 1 0,1-1 0,-1 0-1,1 0 1,-1 1 0,1-1 0,-1 0-1,1 1 1,-1-1 0,1 1 0,0-1 0,-1 1-1,1-1 1,-1 1 0,1-1 0,0 1-1,-1-1 1,1 1 0,0-1 0,0 1 0,0-1-1,-1 2 1,14 5-26,40-2 16,-36-4 9,129 20-934,-50-5-4922,-51-11-1113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3.672"/>
    </inkml:context>
    <inkml:brush xml:id="br0">
      <inkml:brushProperty name="width" value="0.025" units="cm"/>
      <inkml:brushProperty name="height" value="0.025" units="cm"/>
    </inkml:brush>
  </inkml:definitions>
  <inkml:trace contextRef="#ctx0" brushRef="#br0">1 539 12043,'12'-16'6577,"24"-14"-4568,-10 8-1002,23-22-447,147-149 1169,-176 171-1522,-2-1 0,-1-1 0,0-1 0,-2 0 0,-1-2 0,-1 1 0,11-36 1,-58 195-396,30-116 24,2 0 1,-1 0-1,2 0 0,0 0 1,2 0-1,0 0 1,0 0-1,6 22 0,9-8-2980,7-7-2643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0.381"/>
    </inkml:context>
    <inkml:brush xml:id="br0">
      <inkml:brushProperty name="width" value="0.025" units="cm"/>
      <inkml:brushProperty name="height" value="0.025" units="cm"/>
    </inkml:brush>
  </inkml:definitions>
  <inkml:trace contextRef="#ctx0" brushRef="#br0">1 0 13293,'0'0'4131,"37"53"-1664,-15-30-1442,5 4-385,4-1-223,-1-1-129,2 0-192,3 0-32,-1-3-32,-10-2 32,-1-3-64,-8-5-1281,-6-6-1217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4.044"/>
    </inkml:context>
    <inkml:brush xml:id="br0">
      <inkml:brushProperty name="width" value="0.025" units="cm"/>
      <inkml:brushProperty name="height" value="0.025" units="cm"/>
    </inkml:brush>
  </inkml:definitions>
  <inkml:trace contextRef="#ctx0" brushRef="#br0">157 80 18866,'-13'12'1751,"-10"9"127,-39 47 0,55-59-1593,1 0 0,-1 0 1,2 1-1,-1-1 0,1 2 0,1-1 0,0 0 0,0 1 0,1-1 0,-4 22 0,7-28-278,0-1 1,0 0-1,0 1 1,0-1 0,1 0-1,-1 1 1,1-1-1,0 0 1,0 0 0,0 0-1,0 0 1,1 0-1,-1 0 1,1 0 0,0 0-1,0 0 1,0 0-1,4 3 1,-2-2 0,1 0-1,-1-1 0,1 1 1,0-1-1,0-1 1,1 1-1,-1-1 1,1 1-1,-1-2 1,8 3-1,-4-2 6,1 0-1,-1-1 1,1 0-1,0 0 1,0-1 0,0-1-1,-1 1 1,1-1-1,0-1 1,-1 0-1,1 0 1,17-8-1,-17 4 20,-1 0 0,1-1 0,-1 0 1,-1-1-1,0 1 0,0-2 0,0 1 0,-1-1 0,0 0 0,-1-1 0,0 1 0,0-1 0,7-21 0,-8 19 3,0-1-1,-2 1 1,1-1 0,-2 0-1,0 0 1,0-1 0,-1 1-1,-1 0 1,0 0 0,-1-1 0,-4-22-1,3 31-103,1 1 0,-1-1 1,0 1-1,0 0 0,-1 0 0,1 0 0,-1 0 0,0 0 0,0 0 0,0 1 1,-1-1-1,1 1 0,-1 0 0,0 0 0,0 0 0,0 1 0,0-1 0,0 1 1,0 0-1,-1 0 0,1 1 0,-1-1 0,1 1 0,-1 0 0,0 0 0,0 1 1,-4-1-1,4 0-37,1 1 0,-1 0 1,1 0-1,0 0 0,-1 1 1,1-1-1,0 1 0,-1 0 1,1 0-1,0 1 1,0-1-1,0 1 0,0 0 1,0 0-1,0 0 0,1 1 1,-1-1-1,1 1 0,-1 0 1,1 0-1,0 0 0,0 0 1,0 0-1,1 1 0,-1 0 1,1-1-1,0 1 0,0 0 1,-2 7-1,2-4-881,0 0 0,1 0-1,-1 0 1,2 0 0,-1 14 0,10 15-5694,7-10-3323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4.388"/>
    </inkml:context>
    <inkml:brush xml:id="br0">
      <inkml:brushProperty name="width" value="0.025" units="cm"/>
      <inkml:brushProperty name="height" value="0.025" units="cm"/>
    </inkml:brush>
  </inkml:definitions>
  <inkml:trace contextRef="#ctx0" brushRef="#br0">339 6 15054,'0'0'3347,"-13"-2"-880,4 1-2295,-1-1 1,1 2 0,-1-1-1,1 1 1,-1 1-1,1 0 1,-1 0 0,1 1-1,0 0 1,0 1-1,0-1 1,0 2 0,0 0-1,-15 8 1,7 0 103,1 0 0,0 2 0,1-1 0,0 2 0,1 0 0,-17 25 0,25-32-180,0 0 1,1 1 0,0-1 0,1 1 0,0 0-1,0 0 1,1 1 0,0-1 0,1 1 0,0-1-1,1 1 1,-1 0 0,2-1 0,-1 1 0,3 16-1,-2-23-68,1 1-1,0-1 0,0 1 0,1-1 1,-1 0-1,1 0 0,-1 1 0,1-1 1,0 0-1,0-1 0,1 1 0,-1 0 1,0-1-1,1 1 0,0-1 0,5 4 1,-2-2 66,0 0 1,1-1 0,-1 0-1,1-1 1,0 1 0,0-1 0,0-1-1,8 2 1,-2-1 55,0-1 1,0-1-1,-1 0 0,1 0 1,0-1-1,0-1 0,0 0 1,0-1-1,13-5 0,-14 3-33,-1-1 0,0 0 0,0-1 0,0 0 0,-1-1 0,0 0 0,-1 0 0,1-1 0,-2 0 0,1-1 0,-1 0 0,7-12 0,-10 14-80,-1 0 0,0 1-1,0-1 1,-1-1-1,1 1 1,-2 0-1,1-1 1,-2 1-1,1-1 1,-1 0-1,0 0 1,-1 1-1,0-1 1,0 0-1,-1 0 1,0 0 0,0 1-1,-4-13 1,2 15-115,0 0-1,-1 0 1,1 1 0,-1-1 0,0 1 0,0 0 0,-1 0 0,1 0 0,-1 1 0,0 0 0,-1 0 0,1 0 0,-1 0 0,1 1-1,-12-5 1,12 6-289,0 0 0,0 0 0,0 1 0,0 0-1,-1 0 1,1 0 0,0 0 0,-11 1 0,12 0-128,1 1-1,0-1 1,0 1 0,0 0 0,0 0 0,0 0 0,0 0 0,0 0 0,0 1-1,1-1 1,-1 1 0,0 0 0,1 0 0,-1 0 0,-3 4 0,-11 15-6926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5.136"/>
    </inkml:context>
    <inkml:brush xml:id="br0">
      <inkml:brushProperty name="width" value="0.025" units="cm"/>
      <inkml:brushProperty name="height" value="0.025" units="cm"/>
    </inkml:brush>
  </inkml:definitions>
  <inkml:trace contextRef="#ctx0" brushRef="#br0">0 1 12011,'0'0'11307,"57"40"-10026,3-33-32,12-1-832,11-3-257,5-1-96,-3-2 0,-8 0-64,-11 0-224,-7 0-705,-21-6-448,-14-3-1314,-15-1-2594,-9-1-4004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5.466"/>
    </inkml:context>
    <inkml:brush xml:id="br0">
      <inkml:brushProperty name="width" value="0.025" units="cm"/>
      <inkml:brushProperty name="height" value="0.025" units="cm"/>
    </inkml:brush>
  </inkml:definitions>
  <inkml:trace contextRef="#ctx0" brushRef="#br0">0 1 14029,'0'0'4901,"60"17"-3107,-7-17-289,7 0-352,12 0-640,-4 0-417,4 0-128,-5 0-897,-1 0-1762,-5 0-1152,-9 0-2660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5.825"/>
    </inkml:context>
    <inkml:brush xml:id="br0">
      <inkml:brushProperty name="width" value="0.025" units="cm"/>
      <inkml:brushProperty name="height" value="0.025" units="cm"/>
    </inkml:brush>
  </inkml:definitions>
  <inkml:trace contextRef="#ctx0" brushRef="#br0">253 1 13869,'0'0'5936,"9"8"-4142,8 6-988,-1-1-262,0 0 1,-1 1 0,-1 1 0,12 17 0,-22-29-489,-2 1 1,1 0 0,0 0-1,-1 0 1,0 0-1,0 0 1,0 1 0,0-1-1,-1 0 1,0 1 0,0 0-1,0-1 1,0 1 0,-1 0-1,0-1 1,0 1-1,0 0 1,0-1 0,-1 1-1,0 0 1,0-1 0,0 1-1,0-1 1,-1 1 0,-2 3-1,-3 4 45,-1-2 0,0 1 0,0-1 0,-1-1 0,-1 1 0,0-2 0,0 1 0,-18 10 0,-95 51-767,121-69 637,-14 8-463,-52 23-1565,21-15-4715,19-12-4540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7.348"/>
    </inkml:context>
    <inkml:brush xml:id="br0">
      <inkml:brushProperty name="width" value="0.025" units="cm"/>
      <inkml:brushProperty name="height" value="0.025" units="cm"/>
    </inkml:brush>
  </inkml:definitions>
  <inkml:trace contextRef="#ctx0" brushRef="#br0">40 3 14189,'4'-2'7079,"-4"13"-6342,0 14 32,-6 6 223,-1 8-319,-5 5-321,3 2-63,3-1-129,2 0-96,4-2-64,0-6-801,0-4-640,0-9-1410,8-8-993,3-11-1408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7.708"/>
    </inkml:context>
    <inkml:brush xml:id="br0">
      <inkml:brushProperty name="width" value="0.025" units="cm"/>
      <inkml:brushProperty name="height" value="0.025" units="cm"/>
    </inkml:brush>
  </inkml:definitions>
  <inkml:trace contextRef="#ctx0" brushRef="#br0">56 0 17008,'0'0'3742,"-5"11"-2418,-6 16-625,2 0-1,1 0 1,1 1-1,2-1 0,-5 57 1,11-46-880,1-1 1,2 1 0,2-1-1,16 59 1,-19-88-746,4 21-260,-5-8-8612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48.052"/>
    </inkml:context>
    <inkml:brush xml:id="br0">
      <inkml:brushProperty name="width" value="0.025" units="cm"/>
      <inkml:brushProperty name="height" value="0.025" units="cm"/>
    </inkml:brush>
  </inkml:definitions>
  <inkml:trace contextRef="#ctx0" brushRef="#br0">1 1 9353,'0'0'18033,"88"15"-17841,-41-12-128,2-1-544,4-2-1762,-6 0-2499,2-7-5925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1.395"/>
    </inkml:context>
    <inkml:brush xml:id="br0">
      <inkml:brushProperty name="width" value="0.025" units="cm"/>
      <inkml:brushProperty name="height" value="0.025" units="cm"/>
    </inkml:brush>
  </inkml:definitions>
  <inkml:trace contextRef="#ctx0" brushRef="#br0">193 21 6182,'0'0'2861,"-9"0"-1435,3 1-997,-44 1 1272,10-1 6440,176 1-1408,4 3-5177,141 2-5046,-448 1 3562,-249 44 1,355-43 225,548-70 268,-451 59-557,-13 1-9,0-1 1,-1-1-1,29-7 0,-41 5 112,-14-1 101,-16 0 87,-42-1-316,0 3 0,-122 8 0,136 0-484,-70 17-1,63-9-2965,3 2-4206,37-11-2423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8.835"/>
    </inkml:context>
    <inkml:brush xml:id="br0">
      <inkml:brushProperty name="width" value="0.025" units="cm"/>
      <inkml:brushProperty name="height" value="0.025" units="cm"/>
    </inkml:brush>
  </inkml:definitions>
  <inkml:trace contextRef="#ctx0" brushRef="#br0">4 0 16688,'0'0'9481,"-4"54"-34721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0.789"/>
    </inkml:context>
    <inkml:brush xml:id="br0">
      <inkml:brushProperty name="width" value="0.025" units="cm"/>
      <inkml:brushProperty name="height" value="0.025" units="cm"/>
    </inkml:brush>
  </inkml:definitions>
  <inkml:trace contextRef="#ctx0" brushRef="#br0">2 350 12172,'0'0'6149,"0"9"-4916,-1 30-288,1-38-871,0 0-1,0-1 1,0 1-1,0 0 0,0 0 1,0-1-1,0 1 1,1 0-1,-1-1 0,0 1 1,1 0-1,-1 0 0,0-1 1,1 1-1,-1-1 1,1 1-1,-1 0 0,1-1 1,-1 1-1,1-1 1,-1 1-1,1-1 0,-1 1 1,1-1-1,0 0 1,-1 1-1,1-1 0,0 0 1,0 1-1,-1-1 0,1 0 1,0 0-1,-1 0 1,1 0-1,0 0 0,0 0 1,-1 0-1,1 0 1,0 0-1,0 0 0,-1 0 1,1 0-1,1-1 1,25-12 3279,-17 3-3126,-1-1 1,0-1-1,-1 1 1,0-1-1,-1-1 1,0 0-1,-1 0 1,0 0-1,-1 0 1,-1-1-1,4-17 1,-4 8-240,0 0 0,-2 0 0,0 0 1,-2 0-1,0 0 0,-5-28 0,-8 6-206,12 43 84,23 35-752,3-4 329,1-1 1,51 43-1,21 0-7991,-68-52 845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9.176"/>
    </inkml:context>
    <inkml:brush xml:id="br0">
      <inkml:brushProperty name="width" value="0.025" units="cm"/>
      <inkml:brushProperty name="height" value="0.025" units="cm"/>
    </inkml:brush>
  </inkml:definitions>
  <inkml:trace contextRef="#ctx0" brushRef="#br0">3 1 14286,'0'0'11402,"-2"43"-13291,9-43-1315,1-12-3522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0.494"/>
    </inkml:context>
    <inkml:brush xml:id="br0">
      <inkml:brushProperty name="width" value="0.025" units="cm"/>
      <inkml:brushProperty name="height" value="0.025" units="cm"/>
    </inkml:brush>
  </inkml:definitions>
  <inkml:trace contextRef="#ctx0" brushRef="#br0">89 0 6150,'2'3'9722,"-2"3"-5378,-1 30-3585,-15 80 2120,7-69-2872,-3 89 0,12-133-83,-4 47-2353,-8-31-1822,11-18 3706,-1 0 0,1-1 1,0 1-1,0 0 0,-1-1 1,1 1-1,-1-1 0,1 1 1,0-1-1,-1 1 0,1-1 1,-1 0-1,1 0 0,-3 0 1,-9 0-6284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0.856"/>
    </inkml:context>
    <inkml:brush xml:id="br0">
      <inkml:brushProperty name="width" value="0.025" units="cm"/>
      <inkml:brushProperty name="height" value="0.025" units="cm"/>
    </inkml:brush>
  </inkml:definitions>
  <inkml:trace contextRef="#ctx0" brushRef="#br0">0 131 8776,'0'-9'2755,"1"-26"-358,-1 33-2205,0 0 0,1-1 0,0 1 0,-1 0 0,1 0 0,0 0 0,0 0 0,0 1 1,0-1-1,0 0 0,1 0 0,-1 1 0,0-1 0,1 0 0,-1 1 0,1-1 0,0 1 0,-1 0 0,1 0 0,0 0 0,0 0 0,0 0 1,2-1-1,53-15 1191,-46 14-1007,48-7 215,0 1 1,1 4-1,0 2 1,88 7-1,-145-4-591,0 0-1,0 0 1,-1 0 0,1 1-1,0-1 1,0 1 0,-1 0 0,1-1-1,0 1 1,-1 0 0,1 1-1,-1-1 1,1 0 0,-1 1-1,1-1 1,-1 1 0,0 0-1,0 0 1,0 0 0,0 0 0,0 0-1,-1 0 1,1 0 0,2 5-1,-4-5 21,1 1-1,-1 0 1,0-1-1,1 1 0,-1-1 1,-1 1-1,1 0 0,0-1 1,-1 1-1,1-1 1,-1 1-1,0-1 0,0 1 1,0-1-1,0 0 1,0 1-1,0-1 0,-1 0 1,1 0-1,-1 0 1,1 0-1,-1 0 0,0 0 1,0 0-1,-3 2 0,-20 15 412,-1 0-1,0-2 1,-1-1-1,-39 17 1,30-15-776,-56 36 0,91-54 191,0 0 0,0 1 0,1-1 0,-1 0 0,0 1 0,0-1 0,1 1 0,-1-1 0,0 1 0,1-1 0,-1 1 0,1-1 0,-1 1 0,0-1 0,1 1 0,0 0 0,-1-1 0,1 1 0,-1 0 0,1 0 0,0-1 0,-1 1 0,1 0 0,0 0 0,0-1 0,0 1 0,-1 0 0,1 0 0,0 0 0,0 1-1,2-2-453,-1 1-1,0 0 0,1 0 0,-1-1 1,1 1-1,-1-1 0,1 0 0,-1 1 0,1-1 1,-1 0-1,1 0 0,-1 0 0,1 0 0,2 0 1,29 0-10699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2.197"/>
    </inkml:context>
    <inkml:brush xml:id="br0">
      <inkml:brushProperty name="width" value="0.025" units="cm"/>
      <inkml:brushProperty name="height" value="0.025" units="cm"/>
    </inkml:brush>
  </inkml:definitions>
  <inkml:trace contextRef="#ctx0" brushRef="#br0">41 1 9545,'-38'12'9398,"38"-12"-9313,0 0 0,0 0 0,0 0-1,0 0 1,-1 0 0,1 1 0,0-1 0,0 0 0,0 0 0,0 0-1,0 0 1,0 0 0,-1 0 0,1 0 0,0 0 0,0 0 0,0 1-1,0-1 1,0 0 0,0 0 0,0 0 0,0 0 0,0 0-1,0 0 1,-1 1 0,1-1 0,0 0 0,0 0 0,0 0 0,0 0-1,0 0 1,0 1 0,0-1 0,0 0 0,0 0 0,0 0 0,0 0-1,0 1 1,0-1 0,1 0 0,-1 0 0,0 0 0,0 0 0,0 0-1,0 0 1,0 1 0,0-1 0,0 0 0,0 0 0,0 0 0,0 0-1,1 0 1,-1 0 0,0 0 0,0 1 0,0-1 0,23 5 633,-9-4-814,220 19 1637,-155-17-4404,-1-4-4495,-54 0 2078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2.543"/>
    </inkml:context>
    <inkml:brush xml:id="br0">
      <inkml:brushProperty name="width" value="0.025" units="cm"/>
      <inkml:brushProperty name="height" value="0.025" units="cm"/>
    </inkml:brush>
  </inkml:definitions>
  <inkml:trace contextRef="#ctx0" brushRef="#br0">20 11 12139,'0'0'8969,"10"-4"-8211,-3 2-634,1 1 0,0 0 0,0 0 0,0 0 0,0 1 0,0 0 0,-1 0-1,1 1 1,0 0 0,0 1 0,0 0 0,-1 0 0,14 6 0,26 6 60,43 18 206,-82-28-368,0-1 1,-1 1-1,0 0 0,0 1 0,0 0 0,0 0 1,-1 1-1,10 10 0,-14-14-8,-1 0-1,1 1 1,-1-1-1,0 1 1,0-1 0,0 1-1,0-1 1,-1 1-1,1-1 1,-1 1 0,1 0-1,-1-1 1,0 1-1,0 0 1,0-1-1,0 1 1,-1 0 0,1-1-1,-1 1 1,0 0-1,1-1 1,-1 1 0,0-1-1,0 1 1,-1-1-1,1 0 1,-1 1 0,1-1-1,-1 0 1,1 0-1,-1 0 1,0 0-1,-2 2 1,-10 9 149,0-1-1,0 0 1,-27 17-1,25-18-99,-94 64-780,35-28-2624,9-9-3001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4.464"/>
    </inkml:context>
    <inkml:brush xml:id="br0">
      <inkml:brushProperty name="width" value="0.025" units="cm"/>
      <inkml:brushProperty name="height" value="0.025" units="cm"/>
    </inkml:brush>
  </inkml:definitions>
  <inkml:trace contextRef="#ctx0" brushRef="#br0">46 0 14478,'0'0'15470,"-1"13"-15096,-17 85 189,9-58-834,2 1-1,-3 54 1,12-38-1910,-1-29-2144,-1 1-8376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4.804"/>
    </inkml:context>
    <inkml:brush xml:id="br0">
      <inkml:brushProperty name="width" value="0.025" units="cm"/>
      <inkml:brushProperty name="height" value="0.025" units="cm"/>
    </inkml:brush>
  </inkml:definitions>
  <inkml:trace contextRef="#ctx0" brushRef="#br0">1 16 16496,'0'0'6053,"49"-1"-4099,-13-2 64,14-1-480,9 1-898,-3-1-288,5 4-287,1 0-33,-13 0-161,-8 0-992,-14 6-1185,-7 3-416,-20 1-2275,-3-1-1761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35.164"/>
    </inkml:context>
    <inkml:brush xml:id="br0">
      <inkml:brushProperty name="width" value="0.025" units="cm"/>
      <inkml:brushProperty name="height" value="0.025" units="cm"/>
    </inkml:brush>
  </inkml:definitions>
  <inkml:trace contextRef="#ctx0" brushRef="#br0">1 0 13453,'0'0'8167,"86"18"-5572,-31-18-609,13 0-513,3 0-864,1-4-449,3 2-128,-11 1-737,-9 0-2338,-8-2-2818,-11-4-9898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5.014"/>
    </inkml:context>
    <inkml:brush xml:id="br0">
      <inkml:brushProperty name="width" value="0.025" units="cm"/>
      <inkml:brushProperty name="height" value="0.025" units="cm"/>
    </inkml:brush>
  </inkml:definitions>
  <inkml:trace contextRef="#ctx0" brushRef="#br0">61 1 15150,'0'0'6470,"2"69"-4612,-2-20-384,-11 8-642,1 4-511,1 1-225,1 1-32,-1-6-673,5-3-1216,0-7-1635,2-7-1344,-3-10-353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5.376"/>
    </inkml:context>
    <inkml:brush xml:id="br0">
      <inkml:brushProperty name="width" value="0.025" units="cm"/>
      <inkml:brushProperty name="height" value="0.025" units="cm"/>
    </inkml:brush>
  </inkml:definitions>
  <inkml:trace contextRef="#ctx0" brushRef="#br0">1 115 16400,'0'0'1211,"10"-11"220,-5 6-1223,0-2-24,1 1-1,1 0 1,-1 0 0,1 1 0,0 0-1,0 0 1,0 0 0,1 1 0,0 0-1,0 1 1,11-4 0,34-5 164,1 3 0,1 1 0,0 4 0,0 1-1,88 8 1,-134-4-347,-1 0-1,1 1 0,-1 0 0,1 0 1,-1 1-1,0 0 0,0 0 1,-1 1-1,1 0 0,-1 0 1,9 7-1,-13-9 2,-1 0 0,0 1 1,0-1-1,0 0 0,0 0 0,0 1 1,-1-1-1,1 1 0,-1 0 1,1-1-1,-1 1 0,0 0 0,0 0 1,0 0-1,-1 0 0,1 0 0,-1 0 1,1 0-1,-1 0 0,0 0 1,0 0-1,-1 0 0,1 0 0,-1 0 1,1 0-1,-1 0 0,0 0 1,0 0-1,0-1 0,0 1 0,-1 0 1,1-1-1,-1 1 0,1 0 0,-4 2 1,-6 8 122,-1 1 0,0-2 1,-1 1-1,-1-2 0,0 0 0,0-1 1,-1 0-1,-1-1 0,1-1 0,-1 0 1,-1-1-1,1-1 0,-1 0 1,-34 6-1,49-12-551,-19 1-337,14-8-8090,9-5-2896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1.247"/>
    </inkml:context>
    <inkml:brush xml:id="br0">
      <inkml:brushProperty name="width" value="0.025" units="cm"/>
      <inkml:brushProperty name="height" value="0.025" units="cm"/>
    </inkml:brush>
  </inkml:definitions>
  <inkml:trace contextRef="#ctx0" brushRef="#br0">113 0 12396,'0'0'9993,"9"70"-9128,-17-41-417,-5 1-223,-5 1-129,1-2-32,-2-1 0,-1-4-64,7-7-1089,5-7-1826,3-10-1313,5-4-1730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5.706"/>
    </inkml:context>
    <inkml:brush xml:id="br0">
      <inkml:brushProperty name="width" value="0.025" units="cm"/>
      <inkml:brushProperty name="height" value="0.025" units="cm"/>
    </inkml:brush>
  </inkml:definitions>
  <inkml:trace contextRef="#ctx0" brushRef="#br0">0 1 14350,'0'0'12555,"55"31"-12170,-10-27-193,8 0-192,4-3-545,1-1-1152,0 0-962,-10 0-2658,-9-10-4420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6.063"/>
    </inkml:context>
    <inkml:brush xml:id="br0">
      <inkml:brushProperty name="width" value="0.025" units="cm"/>
      <inkml:brushProperty name="height" value="0.025" units="cm"/>
    </inkml:brush>
  </inkml:definitions>
  <inkml:trace contextRef="#ctx0" brushRef="#br0">0 1 16848,'0'0'3913,"11"-1"-2803,9 1-870,1 2-1,-1 0 0,1 1 0,-1 1 0,0 1 0,0 0 0,-1 2 1,1 0-1,-1 1 0,-1 1 0,0 1 0,0 1 0,-1 0 1,18 16-1,-31-24-202,-1 0 0,0 0 0,0 0 0,0 0-1,-1 0 1,1 1 0,-1 0 0,0-1 0,0 1 0,0 0 0,0 0 0,-1 0 0,1 0 0,-1 0 0,0 0 0,-1 1 0,1-1 0,-1 0 0,1 7 0,-2-5 80,-1 0 0,1 0 0,-1 0 0,0 0 0,0 0 1,-1-1-1,0 1 0,0-1 0,0 1 0,0-1 0,-1 0 0,-5 5 1,-9 9 98,-2-1 1,0-1-1,-1-1 1,0-1-1,-28 15 0,-23 8-595,21-19-4083,25-14-2932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6.831"/>
    </inkml:context>
    <inkml:brush xml:id="br0">
      <inkml:brushProperty name="width" value="0.025" units="cm"/>
      <inkml:brushProperty name="height" value="0.025" units="cm"/>
    </inkml:brush>
  </inkml:definitions>
  <inkml:trace contextRef="#ctx0" brushRef="#br0">92 1 21717,'-1'8'475,"-7"36"624,-1-1 0,-16 43 1,14-54-833,1 1 0,2 0 0,1 0 0,1 0 0,2 1 0,1 43 0,3-75-260,0-1-1,0 0 1,0 1-1,1-1 1,-1 1-1,0-1 0,1 0 1,-1 1-1,1-1 1,-1 0-1,1 1 1,0-1-1,0 0 1,-1 0-1,1 0 1,0 0-1,0 0 0,0 0 1,0 0-1,0 0 1,0 0-1,1 0 1,-1 0-1,2 0 1,0 0 39,0 0 1,0 0-1,0-1 1,0 1-1,0-1 1,0 0 0,0 1-1,0-1 1,0-1-1,6 0 1,2-2 127,0 0 0,0 0 1,0-1-1,0 0 0,12-8 0,20-14-100,-2-1-1,-1-2 0,-1-2 1,-1-1-1,-2-2 1,-2-2-1,42-55 0,-44 40-1874,-21 14-3204,-10 17-1551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7.194"/>
    </inkml:context>
    <inkml:brush xml:id="br0">
      <inkml:brushProperty name="width" value="0.025" units="cm"/>
      <inkml:brushProperty name="height" value="0.025" units="cm"/>
    </inkml:brush>
  </inkml:definitions>
  <inkml:trace contextRef="#ctx0" brushRef="#br0">1 1 12876,'0'0'3395,"0"49"-160,5-25-256,14 0-544,4 2-674,7 0-896,0 2-545,6-2-224,0-1-960,-6-1-2435,0-6-5414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7.708"/>
    </inkml:context>
    <inkml:brush xml:id="br0">
      <inkml:brushProperty name="width" value="0.025" units="cm"/>
      <inkml:brushProperty name="height" value="0.025" units="cm"/>
    </inkml:brush>
  </inkml:definitions>
  <inkml:trace contextRef="#ctx0" brushRef="#br0">740 61 2530,'0'0'8179,"-2"-8"-5040,2 5-2973,0 1 1,0-1-1,-1 1 1,1 0-1,-1-1 1,0 1-1,0 0 1,0 0-1,0-1 1,0 1-1,0 0 1,-1 0-1,1 0 1,-1 0-1,-2-2 1,0 2-1,1 0 1,-1 0 0,0 0-1,1 1 1,-1 0 0,0 0 0,0 0-1,0 0 1,0 0 0,0 1 0,1-1-1,-7 2 1,-9-1-123,0 1 0,0 2 0,0 0 1,1 0-1,0 2 0,-1 0 0,1 2 0,1 0 0,-1 0 0,-29 19 1,9-1 155,1 1 0,2 1 0,-48 48 1,55-47 65,1 1 1,1 2 0,2 0-1,1 2 1,-28 53-1,40-66-234,2 2 0,0-1 0,1 2-1,2-1 1,0 1 0,1 0-1,1 0 1,2 0 0,0 0-1,2 40 1,1-52-27,1-1 0,-1 1 0,2-1 0,-1 0 0,2 1 0,-1-1 0,1-1 0,1 1 0,0-1 0,0 1 0,1-1 0,0-1 0,11 14 0,-6-12 2,-1-1 0,2 1 0,-1-2 0,1 1 0,0-2 1,1 0-1,0 0 0,0-1 0,16 5 0,1-3 24,0 0 0,1-2 1,0-1-1,1-2 0,-1-1 0,1-1 0,-1-2 1,53-7-1,-53 1 256,1-2 1,-2 0-1,1-2 1,-1-2-1,-1 0 0,0-2 1,-1-1-1,-1-2 1,0 0-1,-2-2 1,0 0-1,-1-2 0,-1-1 1,-1-1-1,-1-1 1,-2 0-1,0-2 1,27-51-1,-39 64-192,-1 0 0,-1-1 1,0 1-1,-1-1 0,-1 0 0,0 0 0,-1 0 1,-1 0-1,0 0 0,-1 0 0,-3-31 0,1 36-221,0 1 0,-1 0 1,0-1-1,0 1 0,-1 0 0,0 0 0,-1 1 0,0-1 0,0 1 0,-1 0 0,0 0 0,0 1 0,-1 0 0,1 0 0,-2 0 0,1 1 0,-1 0 0,0 1 0,-13-8 0,6 7-789,0-1 0,-1 2 1,0 0-1,0 1 0,0 0 1,0 2-1,-1 0 1,1 0-1,-1 2 0,1 0 1,-23 3-1,-38 11-4247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58.301"/>
    </inkml:context>
    <inkml:brush xml:id="br0">
      <inkml:brushProperty name="width" value="0.025" units="cm"/>
      <inkml:brushProperty name="height" value="0.025" units="cm"/>
    </inkml:brush>
  </inkml:definitions>
  <inkml:trace contextRef="#ctx0" brushRef="#br0">1061 63 9929,'-17'-10'3139,"9"6"-2856,-5-3 67,-1 0 0,0 0 0,0 1 0,0 1 0,-1 1 0,0 0 0,0 0 0,-20-1 0,0 5 178,1 2 0,-1 1 1,1 2-1,0 1 0,1 1 0,0 2 1,0 1-1,1 2 0,-37 19 0,12-2-76,0 3 0,3 2 0,-101 83-1,136-100-422,0 0 0,1 2 0,0 0 0,2 1 0,0 0 0,1 2 0,2 0 0,0 0 0,-10 25 0,19-37-27,0 1 1,1 0-1,0 0 0,1 0 0,0 0 1,0 0-1,1 0 0,1 1 0,0-1 1,1 0-1,0 1 0,0-1 0,1 0 1,1 0-1,0 0 0,0 0 0,1-1 1,1 1-1,0-1 0,0 0 0,1 0 1,12 15-1,-2-5-6,2-1 0,0-2 0,1 0 0,1 0 1,1-2-1,0-1 0,1 0 0,0-2 0,1 0 0,0-1 0,1-2 1,27 7-1,1-1-120,2-3 1,0-3-1,0-1 1,90-1 0,-112-7 207,1-1 0,-1-2 0,1-1 0,-1-2 0,0-1 1,-1-2-1,0-1 0,0-1 0,-1-1 0,31-19 1,-42 20 217,0-1 0,-1-1 0,0-1 0,-1 0 0,-1-1 0,-1-1 1,0 0-1,-1-1 0,0-1 0,-2 0 0,0-1 0,-1 0 0,-1-1 1,-1 0-1,12-38 0,-16 40-323,-1 0 0,-1 1-1,0-1 1,-1 0 0,-1 0 0,-1 0 0,-1-1 0,0 1 0,-1 0 0,-1 1-1,-1-1 1,-1 0 0,0 1 0,-1 0 0,-9-18 0,8 21-441,-1 1 1,-1-1 0,0 2-1,0-1 1,-1 1 0,-1 1-1,-19-17 1,17 18-388,0 1 0,0 0 0,-1 1 0,0 1 0,0 0 0,-1 0 0,0 2 0,-16-5 0,11 6-1279,-1 0 0,-26-1-1,-45 3-8841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00.906"/>
    </inkml:context>
    <inkml:brush xml:id="br0">
      <inkml:brushProperty name="width" value="0.025" units="cm"/>
      <inkml:brushProperty name="height" value="0.025" units="cm"/>
    </inkml:brush>
  </inkml:definitions>
  <inkml:trace contextRef="#ctx0" brushRef="#br0">117 0 11819,'-11'1'1111,"6"-1"-925,-47 2 2233,50-1-2211,-1-1 1,1 0 0,-1 0 0,1 1 0,-1 0 0,1-1 0,0 1 0,-1 0 0,1 0 0,0 0 0,0 1 0,0-1 0,0 0 0,0 1 0,0-1 0,0 1 0,0 0 0,0 0 0,1 0 0,-3 3 0,4-4-153,-1 0-1,1 0 1,0 0 0,0 0-1,0 0 1,0 0 0,0 0 0,0 0-1,0 0 1,0 0 0,0 0 0,0 0-1,0 0 1,1 0 0,-1 0-1,0 0 1,1-1 0,-1 1 0,1 0-1,-1 0 1,1 0 0,0 0-1,-1 0 1,1-1 0,0 1 0,-1 0-1,1-1 1,0 1 0,0 0 0,1 0-1,30 14 791,7-3-366,0-2 0,1-2-1,72 6 1,125-9-401,-187-5 0,-26 0-280,173-6-220,-99-11-1916,-82 13 827,0-1-1,0-1 1,22-11-1,-2-8-5669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01.265"/>
    </inkml:context>
    <inkml:brush xml:id="br0">
      <inkml:brushProperty name="width" value="0.025" units="cm"/>
      <inkml:brushProperty name="height" value="0.025" units="cm"/>
    </inkml:brush>
  </inkml:definitions>
  <inkml:trace contextRef="#ctx0" brushRef="#br0">72 0 13293,'0'0'2028,"6"9"-688,0-2-1094,0 0-1,0 0 1,1 0-1,0-1 1,0 0-1,1-1 1,0 1 0,0-1-1,0-1 1,0 0-1,1 0 1,-1 0-1,17 3 1,16 5 190,-23-7-337,0 0-1,0 1 1,-1 0 0,0 2 0,21 12 0,-35-18-85,1 0 1,-1 1-1,0-1 0,0 1 0,0 0 0,0 0 0,-1 0 0,1 1 0,-1-1 0,0 0 0,0 1 0,0 0 1,0-1-1,0 1 0,-1 0 0,0 0 0,0 0 0,0 0 0,0 0 0,-1 0 0,1 0 0,-1 0 0,0 0 1,0 0-1,-1 0 0,1 0 0,-1 0 0,0 0 0,-2 7 0,-2 3 92,-1-1 0,0 1 0,-1-1-1,-1 0 1,0 0 0,-1-1 0,0 0 0,-11 10 0,-91 85 125,108-105-235,-28 25-1005,-2-1 0,-45 27 0,8-16-3513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25.495"/>
    </inkml:context>
    <inkml:brush xml:id="br0">
      <inkml:brushProperty name="width" value="0.025" units="cm"/>
      <inkml:brushProperty name="height" value="0.025" units="cm"/>
    </inkml:brush>
  </inkml:definitions>
  <inkml:trace contextRef="#ctx0" brushRef="#br0">374 119 4869,'4'-8'6411,"-3"4"-6202,2-4 531,0 0 0,-1 0 0,0 0-1,0 0 1,0-10 0,-1 16-587,-1 0 1,0 0-1,0 1 0,0-1 1,0 0-1,-1 0 0,1 1 1,0-1-1,-1 0 0,1 0 1,-1 1-1,0-1 0,1 0 1,-1 1-1,0-1 0,0 1 1,0-1-1,0 1 0,0-1 1,-1 1-1,1 0 0,0 0 1,-1-1-1,1 1 0,0 0 1,-1 0-1,0 0 0,1 1 1,-1-1-1,1 0 0,-1 1 1,0-1-1,0 1 0,-2-1 1,-5 0-96,0 0 1,0 1 0,0 1-1,0-1 1,0 2 0,0-1-1,0 1 1,0 0 0,1 1-1,-1 0 1,1 0 0,0 1-1,0 0 1,0 1 0,0 0-1,0 0 1,1 0 0,-6 7-1,-8 7 81,1 0 0,1 1 0,0 0 0,-25 39 1,35-44 11,0 0 1,0 1 0,2 0 0,0 0 0,1 0-1,0 1 1,1 0 0,-3 24 0,7-36-136,0-1 0,1 0 0,0 0 0,0 1 1,0-1-1,0 0 0,0 1 0,1-1 0,0 0 0,0 0 1,0 1-1,1-1 0,-1 0 0,1 0 0,0 0 0,0-1 1,0 1-1,0 0 0,1-1 0,0 1 0,0-1 0,0 0 0,0 0 1,0 0-1,0 0 0,1-1 0,-1 1 0,1-1 0,0 0 1,0 0-1,0 0 0,0-1 0,0 0 0,0 1 0,0-1 1,0 0-1,1-1 0,5 1 0,7 0 105,0 0 0,1-1 0,-1-1 0,0-1-1,0-1 1,1 0 0,-2-1 0,1-1 0,0 0 0,-1-1 0,0-1-1,28-17 1,-22 11 8,-1-1-1,-1-1 1,0 0-1,-1-2 1,-1 0-1,-1-1 1,0-1-1,20-29 1,-32 38-80,1 1 1,-1 0-1,-1-1 0,0 0 1,0 0-1,-1-1 0,3-16 1,-5 24-52,-1-1 1,1 0-1,-1 0 1,0 1-1,0-1 1,0 0-1,0 0 1,-1 0-1,0 1 1,1-1-1,-1 0 1,-1 1-1,1-1 1,0 1-1,-1-1 1,0 1-1,0 0 1,0-1 0,0 1-1,0 0 1,-1 0-1,1 1 1,-1-1-1,-4-3 1,-2 0-273,-1 1 0,1 1 0,-1-1 0,0 2-1,0-1 1,0 1 0,0 1 0,-1 0 0,1 1 0,-1 0 0,1 0 0,-1 1 0,1 0 0,-1 1 0,0 0 0,1 1 0,-11 3 0,19-4-106,-1 0 0,1 0 0,0 0-1,0 0 1,0 1 0,0-1 0,0 1 0,0 0 0,0-1 0,0 1-1,1 0 1,-1 0 0,1 0 0,-1 0 0,1 0 0,0 0-1,0 1 1,-1 2 0,-2 15-4985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26.859"/>
    </inkml:context>
    <inkml:brush xml:id="br0">
      <inkml:brushProperty name="width" value="0.025" units="cm"/>
      <inkml:brushProperty name="height" value="0.025" units="cm"/>
    </inkml:brush>
  </inkml:definitions>
  <inkml:trace contextRef="#ctx0" brushRef="#br0">156 0 13965,'-89'0'6908,"80"4"-4753,16 4-1539,20 5-563,71 7 143,1-5 0,124 3 0,-93-8-223,-129-11 27,0 1 1,0 0 0,1 0 0,-1 0 0,0 0 0,0 0-1,0 1 1,0-1 0,0 0 0,0 0 0,0 1 0,0-1-1,0 1 1,0-1 0,0 1 0,0-1 0,0 1 0,0 0-1,1 1 1,-13 9 93,-43 10 203,50-20-251,-156 52 1343,-251 95 1568,391-137-2694,17-2-1740,4-8 1147,1 0 0,-1 0 0,1 0 0,0 0 1,-1 0-1,1-1 0,0 1 0,0-1 0,0 1 0,0-1 0,-1 0 0,1 0 0,0 0 0,0 0 0,0 0 0,2 0 0,28 0-5601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1.594"/>
    </inkml:context>
    <inkml:brush xml:id="br0">
      <inkml:brushProperty name="width" value="0.025" units="cm"/>
      <inkml:brushProperty name="height" value="0.025" units="cm"/>
    </inkml:brush>
  </inkml:definitions>
  <inkml:trace contextRef="#ctx0" brushRef="#br0">56 0 13421,'0'0'2594,"-2"11"-1622,0-3-803,-14 54 296,3 2 0,3 0 0,-3 79-1,13-133-1405,0 11-4332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29.857"/>
    </inkml:context>
    <inkml:brush xml:id="br0">
      <inkml:brushProperty name="width" value="0.025" units="cm"/>
      <inkml:brushProperty name="height" value="0.025" units="cm"/>
    </inkml:brush>
  </inkml:definitions>
  <inkml:trace contextRef="#ctx0" brushRef="#br0">0 1 17553,'0'0'6213,"53"0"-5123,-32 0-482,3 0-352,4 0-192,1 0-32,1 2-672,-6 3-1122,1 1-1313,-3-5-2626,-5-1-2947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0.231"/>
    </inkml:context>
    <inkml:brush xml:id="br0">
      <inkml:brushProperty name="width" value="0.025" units="cm"/>
      <inkml:brushProperty name="height" value="0.025" units="cm"/>
    </inkml:brush>
  </inkml:definitions>
  <inkml:trace contextRef="#ctx0" brushRef="#br0">66 1 14286,'0'0'9454,"-5"10"-8952,1-2-496,1 0 42,-1-1 1,1 1-1,0 0 1,0 0-1,-1 13 0,3-19-75,1 0-1,0 1 1,0-1-1,0 0 1,0 0-1,0 1 1,1-1-1,-1 0 1,1 0-1,-1 1 1,1-1-1,0 0 0,0 0 1,0 0-1,0 0 1,0 0-1,0 0 1,1 0-1,-1 0 1,0 0-1,1-1 1,0 1-1,-1-1 0,1 1 1,0-1-1,0 0 1,0 1-1,2 0 1,9 3-309,0 0 0,0-1 0,0 0 0,23 2 0,-27-5 248,1 0 0,-1 1 0,0 0 1,0 0-1,0 1 0,0 0 0,0 1 1,-1 0-1,1 0 0,-1 1 0,11 8 1,-18-12 105,1 1 0,-1-1 0,0 0 0,0 0 0,0 1 0,0-1 0,-1 0 0,1 1 0,0-1 0,0 1 0,-1-1 0,1 1 0,-1-1 0,0 1 0,1-1 0,-1 1 0,0 0 0,0-1 0,0 1 0,0-1 0,0 1 0,0 2 0,-1-1 87,0 0-1,-1 0 1,1 0 0,0-1-1,-1 1 1,0 0 0,0-1-1,0 1 1,0-1 0,0 0-1,-2 3 1,-7 4 435,-1 0 1,0-1-1,0 0 0,-13 6 1,16-9-340,-64 29 1461,67-32-1867,1 0-1,-1-1 1,1 1-1,-1-1 0,0 0 1,0 0-1,1-1 1,-1 0-1,0 0 1,0 0-1,-9-2 0,14 1-165,-1 0-1,0 1 0,1-1 1,-1 0-1,1 0 0,-1 0 1,1-1-1,0 1 0,-1 0 1,1 0-1,0-1 0,0 1 1,0-1-1,0 1 0,0-1 0,0 1 1,0-1-1,0 0 0,1 0 1,-1 1-1,1-1 0,-1 0 1,1-3-1,-4-29-8180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0.557"/>
    </inkml:context>
    <inkml:brush xml:id="br0">
      <inkml:brushProperty name="width" value="0.025" units="cm"/>
      <inkml:brushProperty name="height" value="0.025" units="cm"/>
    </inkml:brush>
  </inkml:definitions>
  <inkml:trace contextRef="#ctx0" brushRef="#br0">1 24 8520,'0'0'15311,"66"-23"-13934,-40 23-416,-1 0-577,5 0-352,0 0 32,4 4-1185,-4 3-1121,6-4-3075,-6-3-3331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0.901"/>
    </inkml:context>
    <inkml:brush xml:id="br0">
      <inkml:brushProperty name="width" value="0.025" units="cm"/>
      <inkml:brushProperty name="height" value="0.025" units="cm"/>
    </inkml:brush>
  </inkml:definitions>
  <inkml:trace contextRef="#ctx0" brushRef="#br0">181 1 2466,'0'0'18850,"-11"5"-17206,-2 1-1412,1 1 0,0 1 0,1 0 0,-1 0 0,2 1-1,-1 0 1,1 1 0,0 0 0,1 1 0,1 0 0,-1 0-1,2 1 1,-11 20 0,15-24-159,0 0-1,0 0 1,1 0-1,0 0 1,0 0 0,1 0-1,0 1 1,1-1-1,0 0 1,0 1-1,1-1 1,0 0-1,0 1 1,1-1 0,2 10-1,-1-13-53,-1-1-1,0 1 1,1 0-1,0-1 0,0 1 1,0-1-1,1 0 1,-1 0-1,1 0 1,0 0-1,0-1 1,1 0-1,-1 0 1,0 0-1,1 0 1,0 0-1,0-1 1,0 0-1,0 0 1,0-1-1,0 1 1,0-1-1,1 0 1,6 0-1,-2 0 76,0 0 0,0-1 0,-1 0 1,1-1-1,0 0 0,0 0 0,-1-1 0,1-1 0,-1 1 0,1-1 1,-1-1-1,0 0 0,9-5 0,-13 5-28,1 0 1,-1 0-1,0 0 0,0 0 1,0-1-1,-1 0 1,0 0-1,0 0 0,0-1 1,0 0-1,-1 1 0,0-1 1,0 0-1,-1 0 1,1-1-1,-1 1 0,-1 0 1,1-1-1,-1 1 1,0-10-1,0 10-93,0-1 0,-1 1 0,0 0 0,0-1 0,0 1 0,-1-1 0,0 1 0,-1 0 0,1-1 0,-1 1 0,0 0 0,-1 0 0,1 0 0,-1 0 0,0 1 0,-1-1 0,1 1 0,-1 0 0,0 0 0,-1 0 0,1 1 0,-1-1 0,0 1 0,0 0 0,0 0 0,-1 1 0,1-1 0,-1 1 0,0 1 0,0-1 0,0 1 0,0 0 0,0 0 0,0 1 0,-11-2 0,14 3-240,0-1 0,0 1 0,0 0 0,0 0 0,0 0-1,-1 1 1,1-1 0,0 1 0,0-1 0,0 1 0,0 0-1,0 0 1,1 0 0,-4 2 0,4-1-346,0-1 1,1 1-1,-1 0 0,1-1 0,0 1 1,-1 0-1,1 0 0,0 0 0,0 0 1,0 0-1,0 0 0,1 0 1,-1 0-1,1 0 0,-1 0 0,1 1 1,0-1-1,-1 0 0,1 0 0,1 4 1,-1 11-9617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1.701"/>
    </inkml:context>
    <inkml:brush xml:id="br0">
      <inkml:brushProperty name="width" value="0.025" units="cm"/>
      <inkml:brushProperty name="height" value="0.025" units="cm"/>
    </inkml:brush>
  </inkml:definitions>
  <inkml:trace contextRef="#ctx0" brushRef="#br0">0 0 13901,'0'0'10026,"72"11"-9130,-12-11-351,10 2-321,1-1-96,1 0-64,-6 2-32,-8 4-96,-10-2-929,-16 3-832,-15-2-866,-12 0-1761,-5 0-1217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2.076"/>
    </inkml:context>
    <inkml:brush xml:id="br0">
      <inkml:brushProperty name="width" value="0.025" units="cm"/>
      <inkml:brushProperty name="height" value="0.025" units="cm"/>
    </inkml:brush>
  </inkml:definitions>
  <inkml:trace contextRef="#ctx0" brushRef="#br0">0 6 10154,'0'0'11723,"78"24"-10955,-24-21-511,10-2-161,2-1-64,4 0-865,-2 0-1281,-4-2-2306,-6-11-321,-7-6-5188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2.406"/>
    </inkml:context>
    <inkml:brush xml:id="br0">
      <inkml:brushProperty name="width" value="0.025" units="cm"/>
      <inkml:brushProperty name="height" value="0.025" units="cm"/>
    </inkml:brush>
  </inkml:definitions>
  <inkml:trace contextRef="#ctx0" brushRef="#br0">223 0 13677,'0'0'8189,"8"7"-7634,8 5-345,0 1 0,-1 1 0,0 0 0,-2 1 0,20 25 0,-30-35-182,1 1 1,-1-1-1,0 1 1,-1-1-1,0 1 0,0 0 1,0 0-1,0 0 1,-1 0-1,0 0 0,0 0 1,-1 0-1,0 0 1,0 0-1,0 0 0,0 1 1,-1-1-1,0 0 1,-1 0-1,0 0 0,1 0 1,-2-1-1,1 1 1,-6 9-1,-7 8 79,-1-1-1,-1 0 1,-2-2-1,0 0 1,0-1-1,-2 0 1,-1-2-1,-40 25 1,36-26-1114,0-2 1,-31 12-1,38-19-4582,12-6-3753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2.956"/>
    </inkml:context>
    <inkml:brush xml:id="br0">
      <inkml:brushProperty name="width" value="0.025" units="cm"/>
      <inkml:brushProperty name="height" value="0.025" units="cm"/>
    </inkml:brush>
  </inkml:definitions>
  <inkml:trace contextRef="#ctx0" brushRef="#br0">91 85 10762,'2'-9'2931,"1"-3"-1850,6-31 2137,-6 22 4067,-3 67-7633,-4 130 819,2-150-1342,-2-1 0,0 1 0,-2-1-1,-15 44 1,20-67 478,0 0 0,0 1 0,0-1-1,0 1 1,0-1 0,0 0 0,0 0 0,-1 0 0,1 0 0,-1 0 0,0 0-1,0 0 1,0 0 0,0-1 0,0 1 0,0-1 0,0 1 0,0-1 0,0 0 0,-1 0-1,1 0 1,0 0 0,-1 0 0,-4 0 0,-11 0-4897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33.286"/>
    </inkml:context>
    <inkml:brush xml:id="br0">
      <inkml:brushProperty name="width" value="0.025" units="cm"/>
      <inkml:brushProperty name="height" value="0.025" units="cm"/>
    </inkml:brush>
  </inkml:definitions>
  <inkml:trace contextRef="#ctx0" brushRef="#br0">1 167 8456,'7'-14'2493,"-1"4"-1856,-1 0 0,1 0-1,1 1 1,-1 0 0,2 0 0,-1 1 0,1 0-1,0 0 1,1 1 0,0 0 0,0 0 0,1 1-1,14-7 1,2 5-11,1 1 1,-1 1-1,1 2 1,0 1-1,1 0 0,-1 3 1,0 0-1,50 7 0,-64-5-562,-1 1 0,1 0 0,0 1 0,-1 1 0,0 0-1,0 0 1,19 13 0,-28-17-66,-1 1 0,1 0 0,-1 0 1,1 0-1,-1 0 0,0 0 0,0 1 0,0-1 0,0 1 0,0-1 0,-1 1 0,1 0 0,-1 0 0,0-1 1,2 7-1,-3-6 1,0-1 0,0 1 1,0-1-1,-1 1 0,1-1 1,-1 1-1,1-1 0,-1 1 0,0-1 1,0 1-1,0-1 0,-1 0 1,1 1-1,0-1 0,-1 0 1,1 0-1,-1 0 0,0 0 1,0 0-1,0-1 0,0 1 1,-3 2-1,-14 9 169,0-1 1,0 0-1,-36 15 0,38-20 23,1 1 0,0 0 0,0 1-1,1 1 1,0 0 0,0 1 0,-14 15-1,27-24-190,1-1 0,0 1-1,-1 0 1,1 0 0,0-1-1,0 1 1,0 0-1,0 0 1,0 0 0,0 0-1,0 0 1,1 0 0,-1 0-1,1 0 1,0 1 0,-1-1-1,1 0 1,0 0 0,0 0-1,0 0 1,1 1-1,0 1 1,0 0 8,0-1-1,1 0 1,0 1-1,0-1 1,0 0 0,0 0-1,1 0 1,-1 0-1,1-1 1,-1 1 0,1-1-1,3 3 1,11 6 13,1 0 1,0-2-1,35 14 0,-41-17-69,101 37-2180,-36-21-3663,-11-8-5315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44.779"/>
    </inkml:context>
    <inkml:brush xml:id="br0">
      <inkml:brushProperty name="width" value="0.025" units="cm"/>
      <inkml:brushProperty name="height" value="0.025" units="cm"/>
    </inkml:brush>
  </inkml:definitions>
  <inkml:trace contextRef="#ctx0" brushRef="#br0">40 179 15278,'0'0'3897,"11"-1"-3272,44 2-349,67-2-97,-109 0-156,-1 0-1,1-1 1,-1 0-1,0-1 1,0-1-1,0 1 1,15-9-1,-26 12 50,-1 0-1,1 0 1,0 0-1,-1 0 1,1-1-1,-1 1 1,1 0-1,-1 0 1,1-1-1,0 1 1,-1 0-1,1-1 1,-1 1 0,0-1-1,1 1 1,-1 0-1,1-1 1,-1 1-1,0-1 1,1 1-1,-1-1 1,0 0-1,1 1 1,-1-1-1,0 1 1,0-1-1,0 1 1,1-1-1,-1 0 1,0 1-1,0-1 1,0-1-1,-19-5 573,-30 3-696,14 4 215,0 2-1,0 1 1,0 2-1,0 1 1,1 2-1,-42 15 1,151-31 125,251-45-16,-507 45 2253,221-8-2963,-30 14 461,313-77-2074,-323 79 2053,0 0 1,-1 0-1,1 0 1,0-1 0,0 1-1,0 0 1,0 0-1,0 0 1,0 0-1,0 0 1,0 0 0,0 0-1,0 0 1,0 0-1,0-1 1,0 1-1,0 0 1,0 0-1,0 0 1,0 0 0,0 0-1,0 0 1,0 0-1,0 0 1,0 0-1,0-1 1,0 1-1,0 0 1,0 0 0,0 0-1,0 0 1,0 0-1,0 0 1,0 0-1,0 0 1,0 0 0,0 0-1,0-1 1,1 1-1,-1 0 1,-22-1 48,-30 5 17,-92 34 558,35-7-1125,36-18-2794,51-12-2702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1.925"/>
    </inkml:context>
    <inkml:brush xml:id="br0">
      <inkml:brushProperty name="width" value="0.025" units="cm"/>
      <inkml:brushProperty name="height" value="0.025" units="cm"/>
    </inkml:brush>
  </inkml:definitions>
  <inkml:trace contextRef="#ctx0" brushRef="#br0">0 25 8072,'0'0'17168,"50"-24"-16976,-27 29-128,-1 1-32,1-2-1057,-5-4-2146,-1 0-3843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2.155"/>
    </inkml:context>
    <inkml:brush xml:id="br0">
      <inkml:brushProperty name="width" value="0.025" units="cm"/>
      <inkml:brushProperty name="height" value="0.025" units="cm"/>
    </inkml:brush>
  </inkml:definitions>
  <inkml:trace contextRef="#ctx0" brushRef="#br0">8 245 12172,'0'0'6309,"-2"8"-4883,1-6-1347,0-1 0,1 0 0,-1 1 0,0-1 0,1 0 0,0 1 0,-1-1 0,1 1 0,0-1 0,0 1 0,-1-1 0,1 1 0,0-1 0,1 1 0,-1-1 0,0 1 0,0-1 0,1 0 0,-1 1 0,1-1 0,-1 1 0,1-1 0,1 3 0,1-3 108,0 1 0,0-1 0,0 0 0,0 0 1,0 0-1,0-1 0,1 1 0,-1-1 0,0 0 0,1 0 0,-1 0 1,0 0-1,0 0 0,7-2 0,13-2 392,0 0 1,0-2 0,0-1-1,0 0 1,-1-2-1,29-15 1,121-81-185,-154 94-349,-1-1-1,0-1 0,-1 0 1,-1-1-1,0-1 0,-1 0 1,15-22-1,-48 65-262,3-5-515,-20 39 0,33-55 605,-1 0-1,1 0 1,1 1 0,-1-1 0,2 1-1,-1-1 1,1 1 0,0-1 0,0 1-1,1 0 1,0 9 0,0-16-6,1 1-1,-1-1 1,0 0 0,1 1 0,-1-1 0,1 0 0,0 0-1,-1 0 1,1 1 0,0-1 0,0 0 0,-1 0-1,1 0 1,0 0 0,0 0 0,0 0 0,0 0 0,0-1-1,1 1 1,-1 0 0,0 0 0,2 0 0,1 0-260,0 1-1,1-1 1,-1 0 0,0-1 0,0 1 0,0-1 0,7 0 0,0 0-709,0-1 1,0-1-1,-1 0 0,1 0 1,12-5-1,17-13-3131,3-8-449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2.484"/>
    </inkml:context>
    <inkml:brush xml:id="br0">
      <inkml:brushProperty name="width" value="0.025" units="cm"/>
      <inkml:brushProperty name="height" value="0.025" units="cm"/>
    </inkml:brush>
  </inkml:definitions>
  <inkml:trace contextRef="#ctx0" brushRef="#br0">44 117 3459,'6'-12'3214,"0"1"-2287,-1 3-165,-1-1 0,1 0 0,-1 1-1,-1-1 1,0-1 0,0 1 0,0 0 0,0-11-1,-5 17 2162,-8 8-1869,1 6-702,1 0 0,0 0 0,1 1 0,0 0 0,1 0 0,0 1 0,1 0 0,0 0 0,1 0 0,1 0 0,0 1 0,1-1 0,0 1 0,1 16 0,1-28-330,0 0 1,0 1-1,0-1 0,1 1 1,-1-1-1,1 0 0,-1 0 1,1 1-1,0-1 0,0 0 1,0 0-1,1 0 0,-1 0 1,0 0-1,1 0 0,-1 0 1,1 0-1,0-1 0,-1 1 1,3 1-1,0 0 49,1 0 0,-1-1 0,1 0 0,0 0 0,0 0 1,-1 0-1,1-1 0,0 1 0,7-1 0,-2 1 60,-1-1 1,1-1-1,0 0 1,0 0 0,0-1-1,0-1 1,-1 1-1,1-1 1,-1-1-1,10-3 1,-12 3-43,-1-1 0,1 1 1,-1-1-1,0 0 0,0 0 1,-1-1-1,1 0 0,-1 0 1,0 0-1,0 0 0,-1-1 1,1 0-1,-1 0 0,-1 0 1,1-1-1,-1 1 0,0-1 1,0 0-1,-1 0 0,0 1 1,0-2-1,-1 1 0,0 0 0,0 0 1,-1 0-1,1-1 0,-2 1 1,1 0-1,-2-8 0,1 13-94,0 0 0,0 0 0,0 0 0,0-1 0,0 1-1,0 1 1,-1-1 0,1 0 0,-1 0 0,0 0-1,1 1 1,-1-1 0,0 1 0,0 0 0,0-1 0,0 1-1,0 0 1,0 0 0,0 0 0,0 0 0,-1 0-1,1 1 1,0-1 0,0 1 0,-1 0 0,1-1 0,0 1-1,-1 0 1,1 0 0,0 0 0,-1 1 0,1-1-1,-4 2 1,-1-2-16,0 1 0,0 1-1,0 0 1,0 0 0,0 0-1,1 0 1,-1 1-1,1 0 1,-12 9 0,14-10-39,1 1 0,0 0 0,0 1 0,0-1 0,0 0 0,0 1 0,1 0 0,0 0 0,-1-1 1,2 1-1,-1 1 0,0-1 0,1 0 0,0 0 0,-2 7 0,3-9-119,0 0-1,1 1 1,-1-1-1,0 0 1,1 0 0,-1 0-1,1 1 1,0-1-1,0 0 1,0 0 0,0 0-1,0 0 1,0 0-1,0 0 1,0-1 0,1 1-1,-1 0 1,1 0-1,0-1 1,-1 1 0,1-1-1,0 0 1,0 0-1,0 1 1,0-1-1,0 0 1,0 0 0,0-1-1,0 1 1,0 0-1,5 0 1,10 2-1345,0 0-1,1-1 1,-1-1-1,1-1 1,0 0-1,18-3 1,20-5-4450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2.856"/>
    </inkml:context>
    <inkml:brush xml:id="br0">
      <inkml:brushProperty name="width" value="0.025" units="cm"/>
      <inkml:brushProperty name="height" value="0.025" units="cm"/>
    </inkml:brush>
  </inkml:definitions>
  <inkml:trace contextRef="#ctx0" brushRef="#br0">226 1 12107,'0'0'6412,"-9"0"-4688,-1 2-1485,-1 0 0,1 1 0,0 1-1,1-1 1,-1 2 0,1-1 0,-1 1 0,1 1-1,1-1 1,-1 1 0,1 1 0,0 0 0,0 0-1,-10 13 1,11-12-58,0 0-1,1 0 1,0 0-1,0 1 1,0-1 0,2 1-1,-1 1 1,1-1-1,0 1 1,1-1-1,0 1 1,0 0 0,1 0-1,1 0 1,0 1-1,0 10 1,1-17-142,1 0-1,0-1 1,1 1 0,-1-1 0,1 0 0,-1 1 0,1-1-1,0 0 1,0 0 0,0 0 0,1 0 0,-1-1 0,1 1-1,-1 0 1,1-1 0,0 0 0,0 0 0,0 0 0,0 0 0,1 0-1,-1 0 1,0-1 0,1 0 0,-1 0 0,1 0 0,-1 0-1,6 1 1,10 1 214,-1 0-1,0-1 0,1-1 0,20-2 1,-27 0-151,-1 0 0,0-1 0,1-1 0,-1 0 1,0 0-1,0-1 0,-1-1 0,18-9 1,-23 12-66,0-1 1,0 0-1,0-1 1,-1 1-1,1-1 1,-1 0-1,1 0 1,-1-1 0,-1 1-1,1-1 1,-1 0-1,1 1 1,-1-2-1,-1 1 1,1 0 0,-1-1-1,0 1 1,3-10-1,-5 11 4,-1 0 0,1 1-1,-1-1 1,0 0 0,1 1-1,-1-1 1,-1 1 0,1-1-1,-1 1 1,1-1 0,-1 1-1,0 0 1,0 0 0,0 0-1,-1 0 1,1 0 0,-1 1-1,1-1 1,-5-2 0,-29-19-3259,17 17-2143,1 5-3583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3.199"/>
    </inkml:context>
    <inkml:brush xml:id="br0">
      <inkml:brushProperty name="width" value="0.025" units="cm"/>
      <inkml:brushProperty name="height" value="0.025" units="cm"/>
    </inkml:brush>
  </inkml:definitions>
  <inkml:trace contextRef="#ctx0" brushRef="#br0">1 0 5669,'0'0'20596,"12"4"-20367,283 104 791,-291-107-1019,0 0 1,0 0-1,0 0 0,-1 1 0,1-1 1,0 1-1,-1 0 0,1 0 0,-1 0 1,0 1-1,5 3 0,-8-5 4,0 0-1,1-1 1,-1 1-1,0-1 1,0 1-1,1 0 1,-1-1-1,0 1 1,0 0-1,0-1 1,0 1-1,0 0 1,0-1-1,0 1 1,0 0-1,0-1 1,0 1-1,-1 0 1,1-1-1,0 1 1,0-1-1,-1 1 1,1 0-1,0-1 1,-1 1-1,-23 22 446,-85 43 803,65-41-747,1 2 0,-42 34 0,83-59-573,0-1 0,-1 1 0,1 0 1,1 0-1,-1 0 0,0 0 0,0 0 1,1 0-1,-1 0 0,1 0 1,-1 1-1,1-1 0,0 0 0,0 1 1,0 2-1,20-5-4807,10-8-278,7-10-2994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3.557"/>
    </inkml:context>
    <inkml:brush xml:id="br0">
      <inkml:brushProperty name="width" value="0.025" units="cm"/>
      <inkml:brushProperty name="height" value="0.025" units="cm"/>
    </inkml:brush>
  </inkml:definitions>
  <inkml:trace contextRef="#ctx0" brushRef="#br0">0 97 13613,'0'0'4863,"9"-9"-2813,-1 1-1598,0 0 1,1 1-1,1-1 0,-1 2 1,1-1-1,0 2 0,0-1 1,1 1-1,0 1 0,18-6 0,-20 8-207,44-8 948,-49 9-1137,-1 1 0,0-1 1,0 1-1,0 0 1,0 0-1,0 0 0,0 1 1,0-1-1,0 1 0,0-1 1,0 1-1,0 0 0,5 3 1,-7-3-40,1 1 1,-2-1 0,1 0 0,0 1 0,0-1 0,0 1-1,-1-1 1,1 1 0,0-1 0,-1 1 0,0 0 0,1-1 0,-1 1-1,0 0 1,0-1 0,0 1 0,0 0 0,0-1 0,0 1 0,-1-1-1,1 1 1,0 0 0,-1-1 0,1 1 0,-2 1 0,1 2 62,-1 1 0,-1-1 0,1 0 0,-1 0 0,1 0 0,-6 5 1,-47 42 918,46-45-883,0 0 1,1 0 0,0 0 0,0 1 0,0 1 0,1-1 0,1 1 0,-1 0 0,1 1-1,-5 11 1,11-19-110,-1-1-1,1 1 0,-1-1 1,1 1-1,0 0 0,0-1 0,0 1 1,0-1-1,0 1 0,0 0 1,1-1-1,-1 1 0,0-1 0,1 1 1,-1-1-1,1 1 0,-1-1 1,1 1-1,0-1 0,0 0 1,0 1-1,0-1 0,0 0 0,0 0 1,0 1-1,0-1 0,0 0 1,0 0-1,1 0 0,-1-1 0,0 1 1,1 0-1,-1 0 0,1-1 1,-1 1-1,1-1 0,-1 1 1,1-1-1,-1 1 0,1-1 0,2 0 1,10 3 19,0-1 1,1-1 0,23-1-1,-24 0-34,-3 1-19,102-2-1976,-38-5-2410,0-8-3568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4.013"/>
    </inkml:context>
    <inkml:brush xml:id="br0">
      <inkml:brushProperty name="width" value="0.025" units="cm"/>
      <inkml:brushProperty name="height" value="0.025" units="cm"/>
    </inkml:brush>
  </inkml:definitions>
  <inkml:trace contextRef="#ctx0" brushRef="#br0">0 9 10954,'0'0'6086,"64"0"-3684,-17-2-256,15 0-576,8-1-385,7 1-480,1 2-577,-5 0-64,-7 0-192,-9 2-993,-20 2-1153,-12-1-1186,-16-1-1024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4.355"/>
    </inkml:context>
    <inkml:brush xml:id="br0">
      <inkml:brushProperty name="width" value="0.025" units="cm"/>
      <inkml:brushProperty name="height" value="0.025" units="cm"/>
    </inkml:brush>
  </inkml:definitions>
  <inkml:trace contextRef="#ctx0" brushRef="#br0">1 14 12396,'0'0'7271,"54"23"-5029,-1-23-385,17 0-319,9 0-577,6 0-577,3 0-320,-1-5-224,-6 0-1602,-9 1-960,-8-6-2179,-15-3-1249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4.729"/>
    </inkml:context>
    <inkml:brush xml:id="br0">
      <inkml:brushProperty name="width" value="0.025" units="cm"/>
      <inkml:brushProperty name="height" value="0.025" units="cm"/>
    </inkml:brush>
  </inkml:definitions>
  <inkml:trace contextRef="#ctx0" brushRef="#br0">12 2 10602,'0'0'7319,"9"-1"-5840,4 1-1126,1 0 0,-1 1 0,0 1 0,0 0 0,-1 1 0,1 0 0,0 1 0,-1 0 0,16 8 0,-4 0-53,0 0-1,-1 1 1,-1 1 0,22 19-1,-41-32-268,-1 1-1,0-1 0,0 1 0,0 0 1,0 0-1,0-1 0,0 2 0,-1-1 1,1 0-1,-1 0 0,1 0 0,-1 1 1,0-1-1,0 1 0,0-1 0,0 1 1,0-1-1,-1 1 0,1-1 0,-1 1 1,1 0-1,-1-1 0,0 1 0,0 0 1,-1-1-1,1 1 0,0 0 0,-1-1 1,1 1-1,-1 0 0,0-1 0,0 1 1,0-1-1,0 0 0,-1 1 0,1-1 1,-1 0-1,1 0 0,-1 0 0,0 0 0,0 0 1,0 0-1,-2 2 0,-8 6 116,-1 1 0,0-2-1,-1 0 1,0-1 0,-23 11-1,-101 41-169,80-39-5578,50-19-1344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5.242"/>
    </inkml:context>
    <inkml:brush xml:id="br0">
      <inkml:brushProperty name="width" value="0.025" units="cm"/>
      <inkml:brushProperty name="height" value="0.025" units="cm"/>
    </inkml:brush>
  </inkml:definitions>
  <inkml:trace contextRef="#ctx0" brushRef="#br0">117 0 14926,'0'0'7981,"-2"9"-7244,-44 123 1653,30-92-1610,2 0-1,1 1 1,-10 61 0,23-100-728,-1-1 0,1 1 1,-1 0-1,1-1 0,0 1 0,0 0 1,0 0-1,0 0 0,0-1 0,0 1 1,0 0-1,0 0 0,1-1 0,-1 1 1,1 0-1,-1-1 0,1 1 0,0 0 0,0-1 1,-1 1-1,1-1 0,0 1 0,1-1 1,-1 0-1,0 1 0,0-1 0,0 0 1,1 0-1,-1 0 0,1 0 0,-1 0 1,1 0-1,2 1 0,2-1 66,0-1-1,-1 1 1,1-1-1,0-1 1,-1 1 0,1-1-1,0 0 1,-1-1-1,1 1 1,6-4-1,33-11-10,-1-3-1,-1-1 0,48-32 0,117-87 14,-126 79-985,-75 53-770,-21 6-18062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5.574"/>
    </inkml:context>
    <inkml:brush xml:id="br0">
      <inkml:brushProperty name="width" value="0.025" units="cm"/>
      <inkml:brushProperty name="height" value="0.025" units="cm"/>
    </inkml:brush>
  </inkml:definitions>
  <inkml:trace contextRef="#ctx0" brushRef="#br0">0 1 13869,'0'0'12620,"49"67"-11243,-24-45-384,3 1-480,6 3-353,2-1-96,0-1-576,-1-3-2403,1-7-3812,4-8-10793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3.275"/>
    </inkml:context>
    <inkml:brush xml:id="br0">
      <inkml:brushProperty name="width" value="0.025" units="cm"/>
      <inkml:brushProperty name="height" value="0.025" units="cm"/>
    </inkml:brush>
  </inkml:definitions>
  <inkml:trace contextRef="#ctx0" brushRef="#br0">111 91 8872,'0'0'13747,"2"-7"-16769,5-20 3108,-8 26 92,1 0 1,-1 0-1,1 0 1,-1 0-1,0 0 1,0 0 0,1 0-1,-1 0 1,0 1-1,0-1 1,0 0-1,0 1 1,0-1 0,0 0-1,0 1 1,0-1-1,0 1 1,0 0-1,0-1 1,0 1-1,0 0 1,0 0 0,0-1-1,-2 1 1,-26-5 3845,26 6-4035,0 0 1,0 0 0,0 0-1,1 0 1,-1 0 0,0 1-1,0-1 1,1 1 0,-1 0-1,1-1 1,0 1 0,-1 0 0,1 1-1,0-1 1,0 0 0,0 1-1,0-1 1,1 1 0,-1-1-1,1 1 1,0 0 0,-1 0-1,0 3 1,0-1-5,0 0 1,0 1-1,0-1 1,1 1-1,-1-1 0,1 1 1,1-1-1,-1 1 0,1 0 1,0 0-1,0-1 1,2 8-1,-1-13 11,-1 1 0,1 0-1,0-1 1,0 1 0,0 0 0,-1-1 0,1 1 0,0-1 0,0 1-1,0-1 1,0 0 0,0 1 0,0-1 0,0 0 0,0 0 0,0 0-1,0 0 1,0 0 0,0 0 0,1 0 0,1 0 0,24-3 31,-19 0-19,-1 0 0,1-1 0,-1 1 0,0-1 0,0-1 0,0 0 0,-1 0 0,12-11 0,42-52 315,-30 15 408,-53 75-752,22-22 19,-4 7-17,1 0-1,0 0 1,0 0-1,0 0 1,1 1 0,-1-1-1,2 1 1,-1 0-1,1 0 1,1 0-1,-2 10 1,3-17 18,0-1 1,0 1-1,0-1 1,0 0-1,1 1 0,-1-1 1,0 1-1,0-1 1,0 0-1,0 1 0,0-1 1,1 1-1,-1-1 0,0 0 1,0 1-1,1-1 1,-1 0-1,0 1 0,1-1 1,-1 0-1,0 0 1,1 1-1,-1-1 0,0 0 1,1 0-1,-1 1 1,1-1-1,-1 0 0,0 0 1,1 0-1,-1 0 1,1 0-1,-1 0 0,0 0 1,1 0-1,0 0 0,23-3 80,17-15 148,37-55 147,-78 77-424,1 0 0,-1 0-1,0 0 1,0 0 0,0 1 0,0-1 0,-3 6 0,3-6 50,-1 0 0,0 0 0,1 0 0,0 0 0,0 0 0,0-1 0,0 1 0,1 0 0,0 4 0,-1-7 1,1-1-1,-1 1 0,0-1 1,0 0-1,1 1 0,-1-1 0,0 1 1,0-1-1,1 0 0,-1 1 1,0-1-1,1 0 0,-1 1 1,1-1-1,-1 0 0,0 1 1,1-1-1,-1 0 0,1 0 1,-1 0-1,1 1 0,-1-1 1,1 0-1,-1 0 0,1 0 1,-1 0-1,1 0 0,22-10 23,-18 5 2,0 1-1,0-1 1,0 0-1,-1 0 1,6-9-1,1-1-849,-10 14 222,-3 5 140,1 0 0,-1 0 1,0 0-1,-1-1 0,1 1 0,-1-1 0,1 1 1,-6 4-1,-6 9-2499,8-6-1335,0-2-1095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26.311"/>
    </inkml:context>
    <inkml:brush xml:id="br0">
      <inkml:brushProperty name="width" value="0.025" units="cm"/>
      <inkml:brushProperty name="height" value="0.025" units="cm"/>
    </inkml:brush>
  </inkml:definitions>
  <inkml:trace contextRef="#ctx0" brushRef="#br0">86 1 10442,'-9'1'2813,"6"-1"-2218,-43 5 2713,44-5-2876,0 1 0,0-1 0,0 1 0,0-1 0,0 1 0,0 0 0,0 0 0,1 0 0,-1 0 0,0 0 0,1 0 0,-3 2 0,4-3-386,0 0 0,-1 0 0,1 1 1,0-1-1,0 0 0,0 0 0,0 1 1,0-1-1,0 0 0,0 0 0,0 1 1,0-1-1,0 0 0,0 1 0,0-1 0,0 0 1,0 0-1,0 1 0,0-1 0,0 0 1,0 0-1,0 1 0,0-1 0,1 0 1,-1 0-1,0 1 0,0-1 0,0 0 1,0 0-1,1 0 0,-1 1 0,0-1 1,0 0-1,0 0 0,1 0 0,-1 0 1,0 1-1,0-1 0,0 0 0,1 0 1,-1 0-1,0 0 0,0 0 0,1 0 1,-1 0-1,1 0 0,15 5 361,-13-5-169,54 10 1044,0-2 1,68 0-1,118-10-401,-154 0-564,-11 1-182,-1-4 0,139-26 1,-320 27-2026,10 7-4623,56-2-849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3.285"/>
    </inkml:context>
    <inkml:brush xml:id="br0">
      <inkml:brushProperty name="width" value="0.025" units="cm"/>
      <inkml:brushProperty name="height" value="0.025" units="cm"/>
    </inkml:brush>
  </inkml:definitions>
  <inkml:trace contextRef="#ctx0" brushRef="#br0">254 152 12043,'3'-6'698,"0"0"-1,0 0 1,0 0-1,0 0 1,-1-1-1,0 1 1,0-1-1,-1 0 1,0 1-1,0-1 1,-1 0-1,0 0 0,-1-12 1,1 16-527,-1 1 0,1-1-1,-1 1 1,0 0 0,0-1 0,0 1 0,0 0-1,-1 0 1,1 0 0,0 0 0,-1 0 0,1 0 0,-1 0-1,0 1 1,0-1 0,-3-2 0,2 3-182,0-1 0,-1 0-1,1 1 1,-1 0 0,1 0 0,-1 0 0,0 0 0,1 1 0,-1 0 0,0-1 0,0 1 0,1 0 0,-8 2 0,2 0-1,1 0 0,-1 1 0,1 0 1,0 0-1,0 1 0,0 0 1,0 1-1,1-1 0,0 1 0,0 1 1,0 0-1,0 0 0,1 0 0,0 0 1,1 1-1,-1 0 0,1 1 1,0-1-1,-4 10 0,1-3 20,1 1-1,0 0 0,1 1 1,0 0-1,2 0 1,-1 0-1,2 0 1,0 0-1,0 23 0,3-34 6,0-1 0,0 1 0,1-1 0,0 1 0,0-1-1,0 1 1,0-1 0,1 0 0,-1 0 0,1 1-1,0-1 1,1 0 0,-1-1 0,1 1 0,-1 0 0,1-1-1,5 5 1,-2-3 3,-1-1 0,1 0 0,0 0-1,0-1 1,0 1 0,1-2 0,-1 1-1,1 0 1,0-1 0,11 2 0,-7-2 73,1-1 1,-1 0 0,1 0 0,-1-1-1,1-1 1,0 0 0,-1 0-1,1-1 1,-1-1 0,0 0 0,0-1-1,0 0 1,20-10 0,-22 8 50,0-1 1,0 0 0,-1-1-1,0 0 1,0 0 0,-1-1 0,0 0-1,0 0 1,-1-1 0,0 1-1,-1-1 1,0-1 0,-1 1-1,0-1 1,5-20 0,-8 24-200,0 1 1,0-1 0,-1 0-1,0 0 1,0 1-1,0-1 1,-1 0 0,0 1-1,-1-1 1,1 0-1,-1 1 1,-3-7-1,2 7-252,0 1 0,0 0-1,-1 0 1,1 0-1,-1 0 1,0 1-1,-1-1 1,1 1-1,-1 0 1,0 0 0,0 1-1,0-1 1,0 1-1,0 0 1,-7-2-1,-2 1-2121,13 3 2234,1 1 0,0 0 0,0 0-1,-1 0 1,1 0 0,0 0 0,-1 0-1,1 0 1,0 0 0,-1-1 0,1 1-1,0 0 1,0 0 0,-1 0 0,1 1-1,0-1 1,-1 0 0,1 0 0,0 0-1,-1 0 1,1 0 0,0 0 0,0 0-1,-1 0 1,1 1 0,0-1 0,-1 0-1,1 0 1,0 0 0,0 1 0,0-1 0,-1 0-1,1 0 1,0 1 0,0-1 0,0 0-1,-1 0 1,1 1 0,0-1 0,0 1-1,0 10-5709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3.672"/>
    </inkml:context>
    <inkml:brush xml:id="br0">
      <inkml:brushProperty name="width" value="0.025" units="cm"/>
      <inkml:brushProperty name="height" value="0.025" units="cm"/>
    </inkml:brush>
  </inkml:definitions>
  <inkml:trace contextRef="#ctx0" brushRef="#br0">69 25 17553,'0'0'2215,"-9"-4"134,2-1-1731,4 3-457,0 1 1,1-1-1,-1 0 1,0 1-1,0 0 1,0-1-1,0 1 1,0 0-1,0 1 1,0-1-1,0 1 1,-6-1-1,9 1-132,-1 0 1,1 0-1,0 0 0,-1 0 0,1 0 1,0 0-1,-1 1 0,1-1 0,0 0 0,-1 0 1,1 0-1,0 0 0,-1 1 0,1-1 1,0 0-1,-1 0 0,1 1 0,0-1 0,0 0 1,-1 1-1,1-1 0,0 0 0,0 1 1,0-1-1,0 0 0,-1 1 0,1-1 0,0 0 1,0 1-1,0-1 0,0 0 0,0 1 1,0-1-1,0 1 0,0-1 0,0 0 0,0 1 1,0-1-1,0 1 0,0-1 0,0 0 1,0 1-1,1-1 0,-1 0 0,0 1 0,0-1 1,0 0-1,1 1 0,-1-1 0,0 0 1,0 0-1,1 1 0,-1-1 0,0 1 1,16 19 124,3-7-31,1 0-1,0-2 1,1 0 0,1-1 0,-1-2 0,30 9 0,3-3-60,84 10 1,-138-24-66,0 0-1,1 0 0,-1 0 1,0 0-1,0 0 1,1 0-1,-1 0 0,0 0 1,0 0-1,1 0 0,-1 0 1,0 0-1,1 0 0,-1 0 1,0 0-1,0 1 0,1-1 1,-1 0-1,0 0 0,0 0 1,1 0-1,-1 0 0,0 0 1,0 1-1,0-1 1,1 0-1,-1 0 0,0 0 1,0 1-1,0-1 0,0 0 1,0 0-1,1 1 0,-1-1 1,0 0-1,0 0 0,0 1 1,0-1-1,0 0 0,0 0 1,0 1-1,0-1 0,0 0 1,0 1-1,0-1 1,0 0-1,0 1 0,-13 11-79,-27 12 157,38-23-37,-51 26 249,11-7-241,1 2 0,0 2 1,2 2-1,-50 42 0,81-57-1115,26-15-12318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4.373"/>
    </inkml:context>
    <inkml:brush xml:id="br0">
      <inkml:brushProperty name="width" value="0.025" units="cm"/>
      <inkml:brushProperty name="height" value="0.025" units="cm"/>
    </inkml:brush>
  </inkml:definitions>
  <inkml:trace contextRef="#ctx0" brushRef="#br0">1 0 15535,'0'0'8552,"52"26"-8136,-27-21-320,-1 0-64,5-3-929,-3-2-1921,-1 0-3012,1-3-4708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4.920"/>
    </inkml:context>
    <inkml:brush xml:id="br0">
      <inkml:brushProperty name="width" value="0.025" units="cm"/>
      <inkml:brushProperty name="height" value="0.025" units="cm"/>
    </inkml:brush>
  </inkml:definitions>
  <inkml:trace contextRef="#ctx0" brushRef="#br0">1 314 13421,'0'0'8856,"11"-9"-7772,36-28-326,-3-2 0,-1-3 0,38-46 0,-7-10-133,-78 106-813,1 0 1,0 0 0,0 1-1,-3 13 1,-5 17 275,2-15-177,0 0-1,2 1 1,1 0 0,1 0 0,1 0-1,0 36 1,4-60-57,0 0-1,0 0 0,0 0 1,0 0-1,0 0 1,1 0-1,-1 0 0,0 0 1,1 0-1,-1-1 0,0 1 1,1 0-1,-1 0 1,1 0-1,-1-1 0,1 1 1,0 0-1,-1-1 1,1 1-1,0 0 0,0-1 1,-1 1-1,1-1 1,0 1-1,0-1 0,0 1 1,-1-1-1,1 0 0,0 1 1,0-1-1,0 0 1,0 0-1,0 0 0,0 0 1,0 0-1,0 0 1,0 0-1,0 0 0,0 0 1,0 0-1,-1 0 1,1 0-1,0-1 0,0 1 1,0 0-1,0-1 0,0 1 1,-1-1-1,3 0 1,2-1-933,0 0 1,0 0 0,0-1 0,-1 1-1,1-1 1,0 0 0,7-7 0,12-21-7613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5.257"/>
    </inkml:context>
    <inkml:brush xml:id="br0">
      <inkml:brushProperty name="width" value="0.025" units="cm"/>
      <inkml:brushProperty name="height" value="0.025" units="cm"/>
    </inkml:brush>
  </inkml:definitions>
  <inkml:trace contextRef="#ctx0" brushRef="#br0">89 1 4612,'0'0'8782,"-6"8"-6529,-8 13-673,1 0 0,0 1 0,-17 45 1,27-60-1348,1 0 0,0 1 0,0-1 0,1 1 0,0 0 0,0-1 0,1 1 0,1 11 0,-1-16-203,1 1 1,0 0-1,-1-1 0,2 1 0,-1-1 0,0 0 0,1 1 0,0-1 0,-1 0 0,1 0 0,0 0 0,1 0 0,-1 0 0,0-1 0,1 1 0,0-1 0,0 1 1,5 3-1,-4-4 83,-1 0 1,0 0-1,1-1 1,-1 1-1,1-1 1,-1 1-1,1-1 1,0 0-1,-1-1 1,1 1-1,0-1 1,0 1-1,0-1 1,-1 0-1,1-1 1,0 1-1,0 0 1,0-1-1,-1 0 1,6-2-1,-4 1-13,0-1 1,0 0-1,0 0 0,0 0 0,0-1 0,-1 0 0,1 0 1,-1 0-1,0 0 0,0-1 0,-1 1 0,5-8 0,-4 5-37,0 0-1,0 0 0,0-1 1,-1 1-1,0-1 0,0 0 1,-1 0-1,0 0 0,-1 0 1,1 0-1,-2 0 1,1-1-1,-1 1 0,0 0 1,-1 0-1,0-1 0,0 1 1,-1 0-1,-3-10 0,4 16-94,-1-1 0,0 1 0,1 0 0,-1-1 0,0 1 0,0 0 0,0 0 0,-1 0 0,1 0 0,0 1 0,-1-1 0,1 1 0,-1-1 0,0 1-1,1 0 1,-1 0 0,0 0 0,0 0 0,0 0 0,0 1 0,0 0 0,1-1 0,-1 1 0,-4 0 0,6 0-92,-1 1-1,1-1 1,-1 0 0,1 0 0,-1 1-1,1-1 1,-1 1 0,1-1 0,-1 1-1,1 0 1,0 0 0,-1 0 0,1-1-1,0 1 1,0 0 0,0 0 0,0 1-1,0-1 1,0 0 0,0 0 0,0 0-1,0 1 1,0-1 0,1 0 0,-1 1 0,0-1-1,1 1 1,-1-1 0,1 1 0,0-1-1,0 1 1,-1-1 0,1 1 0,0-1-1,0 1 1,0 0 0,0-1 0,1 1-1,-1-1 1,0 1 0,1-1 0,-1 1-1,1-1 1,-1 0 0,1 1 0,1 1-1,0 0-335,0 1-1,1-1 1,-1 0 0,1 0-1,-1 0 1,1 0-1,0 0 1,1 0-1,-1-1 1,0 1 0,1-1-1,-1 0 1,1 0-1,0-1 1,-1 1-1,1-1 1,0 0 0,0 0-1,5 1 1,31 7-4292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5.586"/>
    </inkml:context>
    <inkml:brush xml:id="br0">
      <inkml:brushProperty name="width" value="0.025" units="cm"/>
      <inkml:brushProperty name="height" value="0.025" units="cm"/>
    </inkml:brush>
  </inkml:definitions>
  <inkml:trace contextRef="#ctx0" brushRef="#br0">207 41 11499,'0'0'10111,"-13"-2"-8985,7 1-996,0 0 0,0 0 0,0 1 0,0 0 0,0 0 0,0 0 0,1 1 0,-1 0 0,0 0 0,0 0 0,0 1 0,1 0 0,-1 0 0,1 0 0,0 1 0,-1 0 0,1 0 0,0 0 0,1 1 0,-1-1 0,1 1 0,-7 7 0,4-4 21,1 0 0,0 1 0,1 0 1,0 0-1,0 0 0,0 0 0,1 1 1,0 0-1,1 0 0,0 0 0,0 0 1,1 1-1,-1 13 0,3-19-130,-1-1 0,1 1 0,1 0-1,-1 0 1,1-1 0,-1 1 0,1 0 0,0-1-1,0 1 1,1-1 0,-1 1 0,1-1 0,-1 0 0,1 0-1,0 0 1,0 1 0,1-2 0,-1 1 0,1 0 0,-1 0-1,1-1 1,0 0 0,0 1 0,0-1 0,0 0 0,1 0-1,-1-1 1,0 1 0,1-1 0,-1 0 0,1 0 0,-1 0-1,1 0 1,0 0 0,-1-1 0,8 1 0,-3-1 43,0 1 1,0-1-1,0 0 1,0 0-1,0-1 1,0 0-1,0-1 1,0 0 0,0 0-1,-1-1 1,1 1-1,-1-2 1,1 1-1,-1-1 1,0 0-1,-1-1 1,1 1-1,-1-1 1,0-1-1,0 1 1,-1-1-1,1 0 1,-1 0-1,0-1 1,-1 1 0,0-1-1,0 0 1,0 0-1,-1-1 1,0 1-1,0-1 1,-1 1-1,2-11 1,-3 11-68,1-1 1,-1 0-1,-1-1 1,1 1-1,-1 0 1,-1 0-1,1 0 1,-1 0-1,-1 0 1,-3-13-1,3 18-244,1-1 0,-1 1 0,0-1 0,0 1 0,0 0 0,0 0 0,0 0 0,-1 0 0,1 0 0,-5-4 0,4 5-375,0 1-1,0-1 0,0 0 1,0 1-1,0-1 0,0 1 1,0 0-1,0 0 1,0 0-1,-1 1 0,1-1 1,0 1-1,-6 0 0,-5 0-6359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6.056"/>
    </inkml:context>
    <inkml:brush xml:id="br0">
      <inkml:brushProperty name="width" value="0.025" units="cm"/>
      <inkml:brushProperty name="height" value="0.025" units="cm"/>
    </inkml:brush>
  </inkml:definitions>
  <inkml:trace contextRef="#ctx0" brushRef="#br0">1 0 13100,'0'0'11366,"14"4"-9749,53 5-793,0-3 0,0-2 0,88-7-1,71 3-2666,-206 4 1157,-9-1-2163,-6-3-4009,-12 1 382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6.385"/>
    </inkml:context>
    <inkml:brush xml:id="br0">
      <inkml:brushProperty name="width" value="0.025" units="cm"/>
      <inkml:brushProperty name="height" value="0.025" units="cm"/>
    </inkml:brush>
  </inkml:definitions>
  <inkml:trace contextRef="#ctx0" brushRef="#br0">1 0 11499,'0'0'11210,"53"3"-9288,-6-3-384,13 0-962,6 0-416,6 0-95,3 1-162,-1 0-1664,-5-1-1314,-1 0-2562,-6-5-1602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06.777"/>
    </inkml:context>
    <inkml:brush xml:id="br0">
      <inkml:brushProperty name="width" value="0.025" units="cm"/>
      <inkml:brushProperty name="height" value="0.025" units="cm"/>
    </inkml:brush>
  </inkml:definitions>
  <inkml:trace contextRef="#ctx0" brushRef="#br0">201 0 13997,'0'0'7639,"2"10"-6416,7 8-623,0 1-1,1-2 1,1 1 0,0-1-1,24 26 1,-31-38-554,0 0 0,0 0 0,0 1 0,0 0 0,-1 0 0,0 0 0,-1 0 0,1 0 0,-1 1 0,0-1 0,-1 1 0,1 0 0,-1-1 0,-1 1 0,1 0 0,-1 0 1,-1 10-1,-1-9-52,0 1 1,0 0-1,-1-1 1,-1 0-1,1 0 1,-1 0 0,0 0-1,-1-1 1,0 1-1,0-1 1,-1 0-1,-11 11 1,-6 4-707,-1-1-1,-47 32 1,-19-3-5239,34-26-1004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4.112"/>
    </inkml:context>
    <inkml:brush xml:id="br0">
      <inkml:brushProperty name="width" value="0.025" units="cm"/>
      <inkml:brushProperty name="height" value="0.025" units="cm"/>
    </inkml:brush>
  </inkml:definitions>
  <inkml:trace contextRef="#ctx0" brushRef="#br0">47 66 7079,'1'-5'986,"0"-1"0,0 1 0,0 0 0,0 0-1,1 0 1,3-6 0,6-12 11993,-39 79-13047,-5 10 176,31-62-121,1 0-1,0 1 1,-1-1 0,2 0-1,-1 0 1,0 1 0,1-1-1,0 1 1,0-1-1,0 1 1,0-1 0,3 9-1,-2-12 17,0 0 0,0 0 0,0 1 0,0-1 0,1 0-1,-1 0 1,1 0 0,-1-1 0,1 1 0,-1 0 0,1 0-1,-1-1 1,1 1 0,-1-1 0,1 1 0,0-1 0,-1 0 0,1 0-1,0 0 1,0 0 0,-1 0 0,1 0 0,0 0 0,-1 0-1,3-1 1,46-9 206,-37 5-130,1-1-1,-1-1 0,0 0 0,-1-1 1,1-1-1,-2 1 0,1-2 1,-1 0-1,-1 0 0,0-1 1,0 0-1,-1-1 0,0 0 0,7-14 1,-49 68-357,28-33 274,1 1 1,0 1-1,1-1 0,0 0 0,1 1 1,0 0-1,0-1 0,1 1 1,1 19-1,0-28 6,0 0 1,0-1-1,0 1 0,0-1 1,1 1-1,-1-1 0,1 1 1,-1 0-1,1-1 1,-1 0-1,1 1 0,0-1 1,0 1-1,0-1 1,0 0-1,0 0 0,0 1 1,0-1-1,0 0 0,0 0 1,1 0-1,-1 0 1,0 0-1,1-1 0,-1 1 1,1 0-1,-1-1 1,1 1-1,-1-1 0,1 1 1,-1-1-1,1 1 0,-1-1 1,1 0-1,-1 0 1,1 0-1,0 0 0,-1 0 1,1 0-1,2-1 1,0 0 27,0 1 1,1-1 0,-1 0 0,0 0 0,0 0 0,0-1 0,0 1-1,0-1 1,0 0 0,0 0 0,0 0 0,-1-1 0,1 0-1,3-3 1,-3 1-175,0-1 0,0 1-1,-1-1 1,0 1-1,0-1 1,3-7-1,0-22-8874,-6 24 546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1.234"/>
    </inkml:context>
    <inkml:brush xml:id="br0">
      <inkml:brushProperty name="width" value="0.025" units="cm"/>
      <inkml:brushProperty name="height" value="0.025" units="cm"/>
    </inkml:brush>
  </inkml:definitions>
  <inkml:trace contextRef="#ctx0" brushRef="#br0">45 0 18193,'0'0'6006,"1"11"-5398,-6 224 1902,-2-53-6194,2-161 548,5-21 2952,0 1 0,-1-1 0,1 0 0,0 1 0,0-1 0,-1 0 0,1 1 0,0-1 0,-1 0-1,1 0 1,-1 1 0,1-1 0,0 0 0,-1 0 0,1 0 0,-1 0 0,1 0 0,0 1 0,-1-1 0,1 0 0,-1 0 0,1 0 0,-1 0-1,1 0 1,0 0 0,-1 0 0,1 0 0,-1-1 0,1 1 0,-1 0 0,1 0 0,0 0 0,-1 0 0,1 0 0,-1-1 0,1 1 0,0 0 0,-1 0-1,1-1 1,0 1 0,-1 0 0,1-1 0,0 1 0,-1 0 0,1-1 0,0 0 0,-12-16-6633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1.592"/>
    </inkml:context>
    <inkml:brush xml:id="br0">
      <inkml:brushProperty name="width" value="0.025" units="cm"/>
      <inkml:brushProperty name="height" value="0.025" units="cm"/>
    </inkml:brush>
  </inkml:definitions>
  <inkml:trace contextRef="#ctx0" brushRef="#br0">0 56 16303,'0'0'6214,"66"5"-4164,-13-5 0,13 0-512,6 0-866,-1-8-448,1 0-127,-6 2-65,-12-1-545,-8 1-1088,-16 1-994,-15-2-1088,-10 0-2211,-5 0-3074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1:21.924"/>
    </inkml:context>
    <inkml:brush xml:id="br0">
      <inkml:brushProperty name="width" value="0.025" units="cm"/>
      <inkml:brushProperty name="height" value="0.025" units="cm"/>
    </inkml:brush>
  </inkml:definitions>
  <inkml:trace contextRef="#ctx0" brushRef="#br0">1 10 13389,'0'0'8840,"68"32"-7238,-23-32-1,17 0-416,0 0-736,8-4-353,-8-1-353,6 0-1921,-8-6-3235,-7-6-10410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5.766"/>
    </inkml:context>
    <inkml:brush xml:id="br0">
      <inkml:brushProperty name="width" value="0.025" units="cm"/>
      <inkml:brushProperty name="height" value="0.025" units="cm"/>
    </inkml:brush>
  </inkml:definitions>
  <inkml:trace contextRef="#ctx0" brushRef="#br0">1732 20 2851,'-776'-20'8296,"682"25"-7023,-156 29 0,206-25-1166,1 3 0,0 1-1,1 1 1,0 3 0,-65 36 0,86-39 24,1 1 1,1 0-1,0 1 1,1 1-1,1 1 1,1 1-1,0 0 1,1 1-1,1 1 1,1 0-1,1 0 1,1 2-1,1-1 1,1 1-1,-11 46 1,6-7-65,3 1 1,3 0-1,3 1 1,3-1-1,5 65 1,0-84-64,1 0 1,2-1-1,3 0 1,1 0-1,2 0 1,2-2-1,1 0 1,3 0 0,1-2-1,39 62 1,-38-73-38,2 0 1,0-1-1,2-2 0,1 0 1,0-2-1,2 0 1,1-2-1,1-1 1,0-1-1,2-2 1,0-1-1,0-1 0,65 20 1,-43-22 70,1-2 1,-1-3-1,2-2 1,-1-2 0,0-3-1,1-2 1,-1-2-1,0-3 1,0-2-1,101-29 1,-55 4 321,-1-4 1,-2-4-1,-2-4 1,154-100-1,-151 79 341,-2-4-1,158-152 1,-200 167-538,-3-2 0,-1-3 0,-4-1 0,-2-3 0,48-95 0,-78 131-116,-1-2 1,-1 1-1,-1-2 0,7-37 0,-16 60-40,0 0-1,-1-1 0,0 1 1,0 0-1,-1 0 0,0-1 1,-1 1-1,1 0 0,-2 0 0,1-1 1,-1 1-1,0 0 0,-1 0 1,0 1-1,0-1 0,-1 0 0,0 1 1,0 0-1,0 0 0,-11-12 1,5 10-15,-1 1 1,1 1 0,-1 0-1,-1 0 1,1 1 0,-1 0-1,0 1 1,-1 1 0,1 0-1,-1 0 1,0 1 0,-17-1-1,-21-1-70,-92 3 1,126 2 66,-41 3-709,-92 14-1,113-9-3053,-57 18-1,66-15-5369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6.439"/>
    </inkml:context>
    <inkml:brush xml:id="br0">
      <inkml:brushProperty name="width" value="0.025" units="cm"/>
      <inkml:brushProperty name="height" value="0.025" units="cm"/>
    </inkml:brush>
  </inkml:definitions>
  <inkml:trace contextRef="#ctx0" brushRef="#br0">3389 423 11147,'-6'-15'197,"-1"0"1,-1 1 0,0 0 0,-1 0-1,-1 1 1,0 0 0,0 1 0,-1 0-1,-1 0 1,0 1 0,-1 1 0,0 0 0,0 1-1,-1 0 1,-21-9 0,-20-8 115,0 3 1,-107-30 0,12 16-233,-2 6 0,0 7 0,-2 7 0,0 7 0,-305 18 0,348 3-85,1 5 0,0 5 0,2 4 0,-113 43 0,130-34-2,2 4 0,2 4 1,2 3-1,-157 112 1,195-120-15,2 2 0,1 1 1,2 2-1,2 3 1,2 0-1,-50 82 0,71-99-5,1 2 0,2 0-1,2 1 1,0 0 0,-11 54-1,18-62-3,2 1-1,0 0 1,2-1-1,1 1 1,0 0-1,2 0 0,1-1 1,10 40-1,-5-39 40,1 0 0,1 0-1,1-1 1,1 0 0,1-1-1,1-1 1,1 0-1,1-1 1,1 0 0,0-2-1,1 0 1,1-1 0,1 0-1,1-2 1,24 14 0,2-1 18,2-2 0,0-3 0,2-1 1,1-3-1,0-2 0,58 11 1,-2-9 193,1-4 1,0-4 0,1-6 0,148-10-1,-94-11 348,0-6 1,196-53-1,-183 27 57,-3-8 1,245-113 0,-317 119-444,-2-5 1,-3-3-1,-3-5 0,-2-4 1,96-92-1,-152 125-151,-2-1-1,-1-2 1,37-57 0,-60 79-26,0 0-1,-2-1 1,0 0 0,0 0 0,-2-1-1,0 0 1,-1 0 0,0 0 0,-2-1 0,0 0-1,-1 0 1,0-24 0,-4 31-66,1 0 0,-1 1 0,0-1 0,-1 1 0,-1 0 0,0 0 0,0 0-1,0 0 1,-1 1 0,-1 0 0,0 0 0,0 0 0,-1 0 0,0 1 0,0 0 0,-1 1 0,0 0 0,0 0 0,-1 0 0,0 1 0,-15-8-1,-2 1-244,0 1-1,-2 1 0,1 1 1,-1 1-1,0 2 0,-54-7 0,-47 4-2278,-8 8-1389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7.224"/>
    </inkml:context>
    <inkml:brush xml:id="br0">
      <inkml:brushProperty name="width" value="0.025" units="cm"/>
      <inkml:brushProperty name="height" value="0.025" units="cm"/>
    </inkml:brush>
  </inkml:definitions>
  <inkml:trace contextRef="#ctx0" brushRef="#br0">0 546 14061,'0'0'582,"5"10"-790,47 83 203,4-1-1,3-3 1,5-3 0,77 81-1,-72-96 4,3-2-1,3-4 0,105 70 0,-67-63 350,232 111 0,-118-89 313,4-10 1,307 68-1,-184-72-171,3-15-1,3-16 1,664 4-1,-967-54-321,1-4 1,-1-1-1,-1-3 0,1-3 1,100-35-1,-113 30 119,-2-2 0,1-2 1,-2-2-1,-1-2 0,-1-1 0,-2-2 1,55-52-1,-53 40-166,-2-1 1,-2-2-1,-2-1 0,-1-1 1,-3-2-1,-2-2 1,-2 0-1,-2-1 0,20-66 1,-30 74-98,-2-1 1,-2-1 0,-2 0 0,-1 0 0,-3 0-1,-2-1 1,-1 1 0,-3 0 0,-1-1 0,-2 1-1,-24-84 1,-9 22 166,-4 1-1,-5 3 1,-85-136-1,99 183-219,-46-57-1,22 48-3105,44 51-511,12 8-1584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7.754"/>
    </inkml:context>
    <inkml:brush xml:id="br0">
      <inkml:brushProperty name="width" value="0.025" units="cm"/>
      <inkml:brushProperty name="height" value="0.025" units="cm"/>
    </inkml:brush>
  </inkml:definitions>
  <inkml:trace contextRef="#ctx0" brushRef="#br0">1 2011 12204,'0'0'1884,"9"-3"-939,45-21 956,97-58 1,-80 42-1424,1112-670 1906,177-96-2211,-1258 751-201,-9 8-73,-2-5 0,92-69 0,-177 116-394,-1 1 0,0-1 0,0 0 0,0 0 0,-1 0 0,1 0-1,6-13 1,-5-1-4752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9.338"/>
    </inkml:context>
    <inkml:brush xml:id="br0">
      <inkml:brushProperty name="width" value="0.025" units="cm"/>
      <inkml:brushProperty name="height" value="0.025" units="cm"/>
    </inkml:brush>
  </inkml:definitions>
  <inkml:trace contextRef="#ctx0" brushRef="#br0">0 183 3395,'14'-8'9454,"10"-7"-8162,0 2 0,1 1 0,0 1 0,1 1 0,33-8 0,-23 11-832,1 2 1,0 1-1,67 1 1,-102 3-465,0 0 0,0 0 0,0 0 0,-1 1 0,1-1 0,0 0 0,0 1 1,0-1-1,0 1 0,0 0 0,0-1 0,0 1 0,-1 0 0,1 0 0,0 0 0,-1 0 1,1 1-1,0-1 0,2 3 0,-4-3-7,0 1 0,1-1 0,-1 0 0,0 1 0,1-1 0,-1 1 0,0-1-1,0 1 1,0-1 0,0 0 0,0 1 0,-1-1 0,1 1 0,0-1 0,-1 0 0,1 1 0,-1-1 0,1 0 0,-1 1 0,-1 1 0,-4 7 29,-2 0 0,1 0 0,-1 0 1,-17 15-1,-76 64 519,51-46 37,2 1-1,-80 95 1,125-135-540,0 1 0,0-1 0,0 0 0,1 1 0,0-1 0,0 1 1,0-1-1,0 1 0,1 0 0,0 0 0,-1 6 0,2-9-29,0 0-1,0-1 1,0 1-1,1-1 1,-1 1-1,1 0 1,-1-1-1,1 1 1,0-1-1,-1 1 1,1-1-1,0 0 1,0 1-1,0-1 1,0 0-1,0 1 1,0-1-1,0 0 1,1 0-1,-1 0 1,0 0 0,1 0-1,-1 0 1,1-1-1,-1 1 1,1 0-1,-1-1 1,1 1-1,-1-1 1,1 1-1,-1-1 1,1 0-1,0 0 1,-1 0-1,1 1 1,1-2-1,25 3 129,-1-2 0,0 0 0,0-2-1,0-2 1,0 0 0,0-1 0,-1-2-1,1-1 1,32-14 0,-3-3-69,-1-3 1,-2-1-1,56-42 1,-68 42-13,37-35 1,-64 51-32,-1 0 0,0-1-1,-1 0 1,-1 0 0,19-33-1,-28 45-16,-1-1-1,0 1 1,0-1-1,0 0 0,0 1 1,0-1-1,-1 0 1,1 1-1,-1-1 0,1 0 1,-1 0-1,0-2 0,-1 4-10,1 0 0,0 0 0,0 0-1,-1 0 1,1 0 0,0 0-1,-1 1 1,1-1 0,-1 0-1,1 0 1,-1 1 0,1-1 0,-1 0-1,1 1 1,-1-1 0,0 0-1,0 1 1,1-1 0,-1 1-1,0-1 1,0 1 0,1-1 0,-1 1-1,-1-1 1,-1 1-9,-1-1-1,1 1 1,0 0 0,-1 0-1,1 0 1,0 1 0,-1-1-1,1 1 1,0-1 0,0 1-1,0 0 1,-1 1 0,1-1-1,0 0 1,0 1 0,1 0-1,-5 2 1,-3 3 25,1 1 0,0 1-1,0 0 1,1 0 0,0 0 0,0 1-1,1 0 1,1 1 0,-10 19 0,12-22-4,0 0 1,1 0 0,0 1 0,1 0 0,-1-1 0,2 1 0,-1 0 0,1 0 0,0 0 0,1 0 0,0 1-1,1-1 1,0 0 0,2 9 0,-1-14 1,0 1 1,0-1-1,1 1 0,-1-1 0,1 0 0,0 0 0,0 0 1,1 0-1,-1 0 0,1-1 0,0 0 0,0 0 1,0 0-1,0 0 0,0 0 0,1-1 0,-1 0 1,1 0-1,0 0 0,-1 0 0,1-1 0,7 1 0,3 2 91,1-2 0,-1 0 0,1-1 0,0 0 0,30-3 0,-32-1-12,0 1 1,-1-2-1,1 0 1,-1 0-1,0-1 1,0-1-1,0 0 1,-1-1-1,0 0 1,0-1-1,-1-1 1,16-13-1,-20 15-48,0 0 0,0 0 0,-1-1-1,0 0 1,0 0 0,-1 0 0,0-1-1,-1 1 1,1-1 0,-2 0 0,1-1-1,-1 1 1,-1-1 0,0 1 0,0-1-1,0 0 1,-2 0 0,1-13 0,-1 22-48,0 1 0,0-1 1,-1 1-1,1-1 1,0 1-1,0-1 0,0 1 1,0-1-1,0 1 1,-1 0-1,1-1 0,0 1 1,0-1-1,-1 1 0,1 0 1,0-1-1,-1 1 1,1 0-1,-1-1 0,1 1 1,0 0-1,-1-1 1,1 1-1,-1 0 0,1 0 1,0-1-1,-1 1 0,1 0 1,-1 0-1,1 0 1,-1 0-1,1 0 0,-1 0 1,1 0-1,-1 0 1,1 0-1,-1 0 0,1 0 1,-1 0-1,1 0 1,-1 0-1,1 0 0,-1 0 1,1 1-1,-1-1 0,1 0 1,0 0-1,-1 1 1,1-1-1,-1 0 0,1 0 1,0 1-1,-1-1 1,1 1-1,0-1 0,-1 0 1,1 1-1,-24 22-174,21-17 183,0-1 0,1 1 1,0 0-1,0 0 0,0 1 1,0-1-1,1 0 0,0 1 1,1-1-1,-1 0 0,1 1 1,0-1-1,1 1 0,0-1 1,0 0-1,2 8 0,-2-11 19,1 1 0,-1 0 0,1-1 0,0 1 0,0-1 0,0 0 0,1 1 0,-1-1 0,1 0 0,0 0 0,0-1 0,0 1 0,0-1 0,0 1 0,0-1 1,1 0-1,-1 0 0,1 0 0,0-1 0,-1 1 0,1-1 0,0 0 0,0 0 0,0 0 0,0-1 0,7 1 0,-3-1 62,0 0 0,0 0 0,0-1 0,0 0 0,0 0 0,0-1 0,-1 0 1,1-1-1,0 0 0,-1 0 0,0 0 0,0-1 0,0 0 0,0 0 0,0-1 0,-1 0 0,0 0 0,0-1 1,0 1-1,-1-1 0,0 0 0,0-1 0,6-9 0,-3 2-58,0 0 0,-1-1-1,-1 0 1,0 0 0,-1-1 0,0 1 0,-2-1-1,0 0 1,0 0 0,-1-29 0,1 48-67,-1 1 0,0-1 0,1 0 0,0 0 1,0 0-1,0-1 0,0 1 0,0-1 0,7 4 0,3 2 68,2-2 0,-1 1-1,1-2 1,0 0 0,0-1-1,0 0 1,0-1 0,1-1 0,-1-1-1,1 0 1,0-1 0,0 0-1,-1-2 1,1 1 0,-1-2-1,1 0 1,-1-1 0,0-1-1,-1 0 1,1-1 0,-1 0-1,0-1 1,19-13 0,-27 15 7,0-1 0,-1 1 1,1-1-1,-1 0 0,0 0 1,6-12-1,-9 15-26,0 0-1,-1 0 1,1 0 0,-1 0-1,0-1 1,0 1 0,0 0-1,-1-1 1,1 1-1,-1-1 1,0 1 0,0-1-1,0 1 1,0 0 0,-1-1-1,1 1 1,-2-6-1,1 8-13,0-1-1,0 1 0,1 0 0,-1-1 0,0 1 0,0 0 1,-1 0-1,1-1 0,0 1 0,0 0 0,-1 0 0,1 0 1,0 1-1,-1-1 0,1 0 0,-1 0 0,1 1 0,-1-1 1,1 1-1,-1-1 0,0 1 0,1 0 0,-1 0 0,1 0 1,-1 0-1,0 0 0,1 0 0,-1 0 0,0 0 0,1 0 1,-1 1-1,1-1 0,-1 1 0,-2 1 0,-2-1-17,1 1 0,0 0-1,0 0 1,0 1 0,0-1 0,1 1-1,-1 0 1,1 1 0,-5 3-1,6-4 23,0 1 0,0-1-1,0 1 1,1-1 0,0 1-1,0 0 1,0 0-1,0 0 1,0 0 0,1 0-1,0 0 1,0 0-1,0 0 1,0 1 0,1-1-1,-1 0 1,1 1-1,0-1 1,1 6 0,0-6 4,0-1 1,0 1 0,1-1 0,-1 1 0,1-1 0,0 0-1,0 0 1,0 0 0,0 0 0,0 0 0,1 0 0,-1 0-1,1-1 1,0 1 0,0-1 0,0 0 0,0 0 0,0 0-1,0 0 1,0 0 0,1-1 0,4 2 0,10 2 35,1 0 0,0-1 0,0-1 0,0-1 1,0-1-1,1-1 0,-1 0 0,0-1 0,0-1 0,0-1 0,0-1 1,0-1-1,0 0 0,-1-1 0,0-1 0,-1-1 0,1-1 1,-1 0-1,-1-1 0,0-1 0,0 0 0,-1-1 0,-1-1 1,25-27-1,-37 37-30,0 1 0,-1-1 0,1 1 0,-1-1 0,0 1 0,0-1 0,0 0 0,0 0 0,0 1 0,0-7 0,-1 9-7,0 0 1,0 0-1,0 0 0,0-1 1,0 1-1,0 0 0,0 0 1,0 0-1,0 0 0,0-1 1,0 1-1,0 0 1,0 0-1,0 0 0,0-1 1,0 1-1,0 0 0,0 0 1,0 0-1,0 0 0,-1-1 1,1 1-1,0 0 0,0 0 1,0 0-1,0 0 1,0 0-1,0-1 0,-1 1 1,1 0-1,0 0 0,0 0 1,0 0-1,0 0 0,-1 0 1,1 0-1,0 0 0,0 0 1,0 0-1,-1 0 1,1 0-1,0 0 0,0 0 1,0 0-1,-1 0 0,-14 12-154,12-7 150,-1 0 1,1-1 0,1 1-1,-1 0 1,0 1-1,1-1 1,0 0-1,1 1 1,-1-1-1,1 1 1,0-1-1,0 1 1,1 0 0,-1 0-1,1-1 1,1 1-1,-1 0 1,1-1-1,0 1 1,2 5-1,-1-2 0,1-1-1,0 0 0,0 1 1,1-2-1,0 1 1,0 0-1,1-1 0,0 1 1,0-1-1,1-1 0,0 1 1,8 6-1,-6-6-391,-1-1-1,1-1 1,0 0 0,0 0-1,17 7 1,-21-11-410,-1 0 0,0 0 0,1 0 1,0-1-1,-1 1 0,1-1 0,-1 0 0,1 0 0,0 0 1,-1 0-1,6-2 0,13-8-10962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2:59.692"/>
    </inkml:context>
    <inkml:brush xml:id="br0">
      <inkml:brushProperty name="width" value="0.025" units="cm"/>
      <inkml:brushProperty name="height" value="0.025" units="cm"/>
    </inkml:brush>
  </inkml:definitions>
  <inkml:trace contextRef="#ctx0" brushRef="#br0">61 13 11339,'-28'-9'14093,"12"5"-11531,5 4-1088,6 0-1186,5 5-704,16 4-1442,3-1-1121,8-4-3010,12-4-8233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0.304"/>
    </inkml:context>
    <inkml:brush xml:id="br0">
      <inkml:brushProperty name="width" value="0.025" units="cm"/>
      <inkml:brushProperty name="height" value="0.025" units="cm"/>
    </inkml:brush>
  </inkml:definitions>
  <inkml:trace contextRef="#ctx0" brushRef="#br0">21 281 12043,'5'-11'1847,"-2"-1"-931,13-35 1837,1 20 2595,-17 27-5315,0 0-1,0 0 1,0 0 0,1 0 0,-1 0-1,0 0 1,0 0 0,0 0-1,1 0 1,-1 1 0,0-1-1,0 0 1,0 0 0,0 0 0,1 0-1,-1 0 1,0 0 0,0 0-1,0 1 1,0-1 0,1 0 0,-1 0-1,0 0 1,0 0 0,0 0-1,0 1 1,0-1 0,0 0-1,0 0 1,0 0 0,0 1 0,0-1-1,0 0 1,1 0 0,-1 0-1,0 1 1,0-1 0,0 0 0,0 0-1,-1 0 1,1 1 0,0-1-1,0 0 1,0 0 0,0 0-1,0 1 1,0-1 0,0 0 0,0 0-1,0 0 1,0 0 0,0 1-1,-1-1 1,1 0 0,0 0 0,0 0-1,0 3 106,-5 161 94,-34 220 0,38-370-678,1-10 95,-1 1-1,0 0 1,1 0-1,-1-1 1,-1 1-1,1-1 1,-1 1-1,1-1 1,-5 8-1,4-17-3058,0-20 975,5-113-4207,4 1 4069,0-1 5133,-4-1 6209,-2 147-8168,0 0-1,1-1 1,-1 1 0,6 13 0,1 5 254,8 46 475,-4-13-900,22 60-1,-29-105-410,1 0 1,0 0-1,0 0 0,1-1 0,1 0 0,1-1 1,-1 0-1,2 0 0,16 16 0,-22-24 86,-1-1 0,1-1-1,0 1 1,0 0-1,0-1 1,0 0 0,1 0-1,-1 0 1,1 0 0,-1-1-1,1 0 1,-1 0 0,1 0-1,0 0 1,0-1 0,-1 0-1,1 0 1,0 0-1,0 0 1,-1-1 0,1 0-1,0 0 1,-1 0 0,1-1-1,-1 1 1,1-1 0,-1 0-1,0 0 1,0-1-1,0 1 1,0-1 0,0 0-1,5-6 1,3-2 226,0 0-1,-1-2 1,-1 1 0,0-1 0,0-1-1,-2 0 1,1 0 0,8-23-1,-7 9-268,-1 1-1,-2-1 0,-1-1 0,-1 1 1,-1-1-1,-2 0 0,-2-55 0,-2 48-648,-2 0-1,-2 0 0,-1 1 0,-2 0 0,-24-64 0,34 142-6923,8-8 3261,4 2-1958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2.949"/>
    </inkml:context>
    <inkml:brush xml:id="br0">
      <inkml:brushProperty name="width" value="0.05" units="cm"/>
      <inkml:brushProperty name="height" value="0.05" units="cm"/>
    </inkml:brush>
  </inkml:definitions>
  <inkml:trace contextRef="#ctx0" brushRef="#br0">331 72 8712,'0'0'2077,"5"-8"-251,-1 3-1088,16-28 511,-13 8 6250,-21 60-6100,-68 109-796,-139 184 0,172-264-405,49-64-97,6-39-6213,2 20 1136,2 0-2471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4.550"/>
    </inkml:context>
    <inkml:brush xml:id="br0">
      <inkml:brushProperty name="width" value="0.025" units="cm"/>
      <inkml:brushProperty name="height" value="0.025" units="cm"/>
    </inkml:brush>
  </inkml:definitions>
  <inkml:trace contextRef="#ctx0" brushRef="#br0">154 16 14798,'0'0'7009,"-10"-4"-6640,9 3-351,-3-1 30,1 1 0,-1-1 0,0 1 0,1 0 0,-1 0 0,0 0 0,0 1 0,0-1 0,0 1 0,0 0 0,1 0 0,-1 0 0,0 0 0,0 1-1,0 0 1,0-1 0,1 1 0,-1 1 0,0-1 0,1 1 0,-1-1 0,1 1 0,-1 0 0,1 0 0,0 0 0,-4 4 0,5-4-26,-1 0 1,1 0-1,0 0 1,0 0-1,0 0 0,0 1 1,1-1-1,-1 1 1,1-1-1,-1 1 1,1 0-1,-2 3 1,4-4-61,-1-1 0,0 0 0,0 1 0,1-1 0,-1 0 0,1 0 1,-1 1-1,1-1 0,-1 0 0,1 0 0,0 0 0,-1 0 1,1 0-1,0 0 0,0 0 0,0 0 0,0 0 0,0 0 1,0 0-1,0 0 0,0-1 0,0 1 0,1-1 0,-1 1 1,0-1-1,0 1 0,1-1 0,-1 1 0,2-1 0,15 7-99,-11-5 7,1 0 1,-1 1-1,0 0 0,0 1 1,0-1-1,0 1 0,-1 0 0,0 1 1,0 0-1,7 5 0,-13-9 174,0-1 0,1 1 0,-1 0 0,1-1 0,-1 1-1,0-1 1,0 1 0,1 0 0,-1-1 0,0 1 0,0 0 0,0-1 0,0 1-1,0 0 1,0-1 0,0 1 0,0 0 0,0-1 0,0 1 0,0 0-1,0-1 1,0 1 0,0 0 0,-1-1 0,1 1 0,0 0 0,-1-1 0,1 1-1,0-1 1,-1 1 0,1-1 0,-1 1 0,0 0 0,-25 13 1191,-33-4-182,53-9-1510,-23 1 1211,16-4-3219,8-4-5030,5-3 16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1.689"/>
    </inkml:context>
    <inkml:brush xml:id="br0">
      <inkml:brushProperty name="width" value="0.025" units="cm"/>
      <inkml:brushProperty name="height" value="0.025" units="cm"/>
    </inkml:brush>
  </inkml:definitions>
  <inkml:trace contextRef="#ctx0" brushRef="#br0">197 243 12524,'5'-50'6695,"-3"42"-5765,-1-1-1,0 0 0,0 1 1,-1-1-1,0 0 1,-1 0-1,-2-14 1,3 22-869,-1 0 1,0 0-1,1 0 1,-1-1 0,0 1-1,0 0 1,1 0 0,-1 0-1,0 0 1,0 0-1,0 1 1,0-1 0,0 0-1,-1 0 1,1 1-1,0-1 1,0 1 0,0-1-1,-1 1 1,1-1 0,0 1-1,0 0 1,-1-1-1,1 1 1,0 0 0,-1 0-1,1 0 1,0 0 0,-1 0-1,1 0 1,0 1-1,-1-1 1,0 1 0,-2 0-20,-1 0 0,1 0-1,0 0 1,0 1 0,0-1 0,0 1 0,1 0 0,-1 1 0,-5 3 0,-4 6-4,1 1 1,0 0-1,1 1 1,1 0-1,0 1 1,-14 27-1,19-32-32,1-1 0,0 1 0,1 0 0,0 0 0,0 0 0,1 1 0,1-1 0,-1 0 0,2 1 0,-1-1 0,2 1 0,1 17 0,-1-25 8,1 0 0,-1 0 0,0 0-1,1 0 1,0-1 0,-1 1 0,1-1 0,0 1 0,1-1 0,-1 0 0,0 1-1,0-1 1,1-1 0,0 1 0,-1 0 0,1 0 0,0-1 0,0 0 0,-1 1-1,1-1 1,0 0 0,0-1 0,1 1 0,-1 0 0,0-1 0,0 0 0,0 0 0,0 0-1,5 0 1,1 0 108,0 0 0,0-1-1,0 0 1,0 0 0,0-1 0,0 0-1,-1-1 1,1 0 0,10-5-1,-9 1-74,0 0 0,-1 0-1,1-1 1,-2 0 0,1 0-1,-1-1 1,0-1 0,-1 1-1,0-1 1,-1 0 0,0-1-1,0 1 1,-1-1-1,0 0 1,-1-1 0,-1 1-1,0-1 1,4-22 0,-22 64-551,5-11 463,7-11-214,0 1-1,1 0 1,0 0-1,1 0 1,0 0-1,0 0 1,1 0-1,0 0 1,2 16-1,-1-21-32,-1-1-1,1 0 0,0 1 0,0-1 0,0 0 0,1 0 0,-1 0 0,1 0 0,0 0 0,0 0 0,0 0 1,0 0-1,0-1 0,0 1 0,1-1 0,-1 0 0,1 0 0,0 0 0,0 0 0,-1 0 0,1 0 0,1-1 1,-1 1-1,0-1 0,0 0 0,0 0 0,1 0 0,4 0 0,0 0-388,-1 0-1,1 0 1,0-1-1,0-1 1,-1 1-1,1-1 0,0-1 1,-1 1-1,1-1 1,-1-1-1,1 1 1,9-6-1,-8 3 346,0-1 0,1 0 0,-2-1 0,1 0-1,-1 0 1,0-1 0,13-17 0,-6 3 1155,-1 0-1,-1-1 1,0-1-1,-2 0 1,-1-1 0,10-38-1,-17 52-115,0 1 0,-1-1 1,0 0-1,-1 0 0,0 0 0,0-1 0,-1 1 0,-3-20 0,2 29-606,0 1-1,1 0 1,-1 0 0,0 0 0,0-1 0,0 1-1,0 0 1,0 0 0,0 0 0,0 1-1,0-1 1,0 0 0,-1 0 0,1 0 0,0 1-1,0-1 1,-1 1 0,1-1 0,-1 1 0,1-1-1,0 1 1,-1 0 0,1 0 0,-1 0 0,1 0-1,0 0 1,-1 0 0,1 0 0,-1 0 0,1 0-1,-1 1 1,0 0 0,-4 0 37,0 0 0,0 0 0,0 1 0,0-1 0,1 2 0,-11 4 0,9-2-28,-1 0-1,1 1 1,0-1 0,1 2 0,0-1 0,0 1-1,0 0 1,1 0 0,-1 0 0,2 1-1,-1 0 1,-5 15 0,8-19-106,1 0-1,0 0 1,0 0-1,0 0 1,1 0-1,-1 0 1,1 0-1,0 0 1,0 1-1,1-1 1,-1 0-1,1 0 1,0 0-1,0 0 1,0 0-1,0 0 0,1 0 1,0 0-1,0 0 1,0-1-1,0 1 1,0-1-1,1 1 1,0-1-1,-1 0 1,1 0-1,0 0 1,1-1-1,4 5 1,5 1-14,0-1-1,1 0 1,0-1 0,0-1-1,0 0 1,16 3 0,-16-5-335,0 1 0,-1 0 0,0 1-1,0 1 1,-1 0 0,22 13 0,-33-18 317,-1-1-1,1 1 1,0-1-1,0 1 1,0 0-1,-1-1 1,1 1-1,0 0 1,-1-1 0,1 1-1,0 0 1,-1 0-1,1 0 1,-1-1-1,1 1 1,-1 0-1,0 0 1,1 0-1,-1 0 1,0 0-1,0 0 1,0 0-1,1 0 1,-1 0-1,0 0 1,0 0 0,0 0-1,-1 0 1,1 0-1,0 0 1,0 0-1,-1 1 1,0 0 57,-1 0 0,1 0 0,-1 0-1,0 0 1,0-1 0,0 1 0,0 0 0,0-1 0,0 1 0,0-1 0,-1 0 0,-2 1 0,-9 4 474,-1 0-1,-30 7 1,20-7-260,0-2-1,0 0 1,0-1-1,0-2 1,-1 0-1,-30-4 1,54 3-374,0-1 0,1 0 1,-1 1-1,0-1 0,1 0 1,-1 0-1,1 0 0,-1 0 1,1 0-1,-1 0 0,1-1 1,0 1-1,-1 0 0,1-1 1,0 1-1,0-1 0,0 1 1,0-1-1,0 0 0,1 1 1,-1-1-1,0 0 0,1 0 1,-1 1-1,1-1 0,0 0 1,-1 0-1,1 0 0,0 1 1,0-1-1,0 0 0,0 0 1,1 0-1,0-3 1,0-4-870,1 0 1,0 1-1,0-1 1,1 0-1,6-13 1,16-25-3993,5-7-2476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2.047"/>
    </inkml:context>
    <inkml:brush xml:id="br0">
      <inkml:brushProperty name="width" value="0.025" units="cm"/>
      <inkml:brushProperty name="height" value="0.025" units="cm"/>
    </inkml:brush>
  </inkml:definitions>
  <inkml:trace contextRef="#ctx0" brushRef="#br0">153 0 15118,'0'0'10085,"-9"12"-9632,-10 17-191,1 0-1,2 1 1,1 0 0,1 2-1,1-1 1,2 2-1,1-1 1,2 1 0,1 1-1,2 0 1,-2 63-1,7-93-252,0-1 1,0 1-1,0-1 0,1 1 0,0-1 0,0 1 1,0-1-1,0 0 0,0 1 0,1-1 0,-1 0 1,1 0-1,0 0 0,0 0 0,0 0 0,0 0 0,0-1 1,1 1-1,2 2 0,0-2 15,0 0-1,0-1 1,0 1-1,0-1 1,0 0-1,0 0 1,0-1-1,1 1 1,-1-1-1,1 0 1,6 0-1,3-1 29,0 0-1,0-1 1,0-1-1,0 0 0,0-1 1,0 0-1,0-1 1,16-8-1,-16 5-89,0 0-1,0-1 1,0-1-1,-1-1 1,-1 0 0,0 0-1,0-2 1,-1 1-1,18-24 1,-41 51-286,3-7 341,1 0 0,1 0 0,-1 1 0,2-1 1,-1 1-1,1 1 0,1-1 0,0 1 0,0 0 0,1 0 0,0 0 0,-1 16 0,4-27-22,0 6-14,0 0 0,0 1 0,0-1 0,1-1 0,0 1 0,0 0 1,3 7-1,11 3-2147,15-10-4128,-3-8-3758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2.469"/>
    </inkml:context>
    <inkml:brush xml:id="br0">
      <inkml:brushProperty name="width" value="0.025" units="cm"/>
      <inkml:brushProperty name="height" value="0.025" units="cm"/>
    </inkml:brush>
  </inkml:definitions>
  <inkml:trace contextRef="#ctx0" brushRef="#br0">1 28 17617,'0'0'10217,"58"18"-8903,-11-18-834,6 0-256,2 0-192,5-2-897,4-9-1953,-2-3-2115,-1-4-3843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3.044"/>
    </inkml:context>
    <inkml:brush xml:id="br0">
      <inkml:brushProperty name="width" value="0.025" units="cm"/>
      <inkml:brushProperty name="height" value="0.025" units="cm"/>
    </inkml:brush>
  </inkml:definitions>
  <inkml:trace contextRef="#ctx0" brushRef="#br0">479 20 17777,'0'0'2728,"-10"-5"-1068,6 3-1509,1 0-121,0 1 0,1-1 1,-1 1-1,0 0 0,0 0 0,0 0 0,0 0 1,0 0-1,0 1 0,0-1 0,0 1 0,-1 0 0,1 0 1,0 0-1,0 0 0,0 1 0,0-1 0,0 1 1,0 0-1,0 0 0,0 0 0,0 0 0,-4 3 0,-31 19 381,2 2-1,1 2 1,1 1-1,1 1 1,2 2-1,1 1 1,1 2-1,-47 72 1,69-94-381,1-1 1,0 1 0,1 1 0,0-1 0,1 1-1,0 0 1,1 0 0,1 0 0,0 0-1,0 15 1,2-21-20,0-1 0,1 0 0,-1 0-1,1 1 1,1-1 0,-1 0 0,1 0 0,0 0-1,1-1 1,-1 1 0,1 0 0,0-1 0,1 1 0,-1-1-1,1 0 1,0 0 0,0-1 0,1 1 0,-1-1-1,1 0 1,0 0 0,0-1 0,6 4 0,4 0 103,0 0 0,0-1 0,0-1 0,1 0 1,0-2-1,0 1 0,0-2 0,0 0 1,0-1-1,1-1 0,-1 0 0,0-1 1,0-1-1,24-5 0,-36 5-97,1 1 0,-1 0 0,0-1 0,0 0-1,0 0 1,0 0 0,-1 0 0,1-1 0,0 1 0,-1-1 0,0 0 0,0 0-1,0 0 1,0-1 0,0 1 0,0-1 0,-1 1 0,0-1 0,0 0-1,0 0 1,0 0 0,0 0 0,-1 0 0,0-1 0,0 1 0,0 0-1,0-1 1,-1 1 0,0 0 0,0-1 0,0 1 0,0-1 0,-1 1 0,1 0-1,-1-1 1,0 1 0,-1 0 0,1 0 0,-1-1 0,0 1 0,0 1-1,0-1 1,-5-7 0,-2 2-40,0 0 0,-1 1 0,0 0 0,-1 0 0,1 1 0,-1 1 0,-1 0 0,1 0 0,-1 1 0,0 0 0,-1 1 0,1 1 0,-1 0 0,1 1 0,-17-2 0,28 4 15,1 0 0,-1 0 1,1 0-1,0 0 0,-1 0 0,1 0 0,0 0 1,-1 0-1,1 0 0,-1 0 0,1 0 0,0 1 1,-1-1-1,1 0 0,0 0 0,-1 0 1,1 0-1,0 1 0,-1-1 0,1 0 0,0 0 1,-1 1-1,1-1 0,0 0 0,0 1 1,-1-1-1,1 0 0,0 1 0,0-1 0,0 0 1,-1 1-1,1-1 0,0 0 0,0 1 1,0-1-1,0 1 0,0-1 0,0 0 0,0 1 1,0-1-1,0 1 0,0-1 0,0 0 1,0 1-1,0-1 0,0 1 0,0-1 0,0 0 1,0 1-1,1-1 0,-1 0 0,0 1 1,0-1-1,0 0 0,1 1 0,-1-1 0,0 0 1,1 1-1,-1-1 0,0 0 0,0 0 1,1 1-1,-1-1 0,0 0 0,1 0 0,-1 0 1,0 1-1,1-1 0,0 0 0,6 4 3,0 0 0,1 0 0,-1-1 0,1 1 0,0-2 0,0 1-1,0-1 1,0-1 0,14 2 0,86 0 98,-71-3-87,225-6-748,-262 7 720,0 0 0,0 0 0,1 0-1,-1 0 1,0 0 0,-1 0 0,1-1-1,0 1 1,0 0 0,0 0 0,0 0-1,-1 0 1,1 0 0,0 0 0,-1-1-1,1 1 1,-2 1 0,-33 54 119,26-45-75,1 0 0,1 1 1,0 0-1,0 0 0,1 1 0,0 0 0,1 0 0,1 0 1,0 0-1,1 1 0,-3 23 0,6-35-149,0-1-1,0 1 1,1 0-1,-1-1 1,0 1-1,0 0 1,1-1 0,-1 1-1,1 0 1,0-1-1,-1 1 1,1-1 0,0 1-1,0-1 1,0 0-1,0 1 1,0-1 0,0 0-1,0 1 1,0-1-1,1 0 1,-1 0-1,0 0 1,1 0 0,-1-1-1,3 2 1,0 0-431,-1-1 0,1 0 1,0-1-1,0 1 0,-1-1 1,1 0-1,0 1 0,-1-2 1,1 1-1,0 0 0,6-2 1,29-12-5604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03.590"/>
    </inkml:context>
    <inkml:brush xml:id="br0">
      <inkml:brushProperty name="width" value="0.025" units="cm"/>
      <inkml:brushProperty name="height" value="0.025" units="cm"/>
    </inkml:brush>
  </inkml:definitions>
  <inkml:trace contextRef="#ctx0" brushRef="#br0">327 1 11979,'0'0'7971,"-12"4"-6664,-5 3-977,1 0 0,0 2 0,0 0 0,1 1 0,0 0 0,0 1 0,1 1 0,1 0 0,-14 16 0,8-4-258,2 1 0,1 1 0,1 0 0,1 1 0,2 0 0,0 1 0,2 1 0,1 0 0,2 0 0,0 1 0,2 0 0,1 0 0,1 35 1,3-60-47,0 0 0,0 1 0,0-1 0,1 0 0,0 0 1,0 0-1,0 0 0,1 0 0,0 0 0,0 0 1,0 0-1,0 0 0,1-1 0,0 1 0,0-1 1,0 0-1,1 0 0,-1 0 0,1 0 0,0-1 1,0 0-1,8 6 0,-5-6 33,0 1 0,1-1-1,-1 0 1,1-1 0,0 0 0,0 0-1,0-1 1,0 0 0,0-1 0,0 1 0,0-1-1,1-1 1,-1 0 0,8-1 0,-11 1-24,0-1 1,1 1 0,-2-1 0,1 0-1,0 0 1,0 0 0,0-1 0,-1 1-1,0-1 1,1 0 0,-1 0 0,0-1 0,0 1-1,-1-1 1,1 0 0,-1 0 0,0 0-1,4-7 1,-3 4 0,-1-1 0,0 1 0,0 0 0,-1-1 0,1 0 0,-2 1 0,1-1 0,-1 0 0,0 0 0,-1 0 0,0-12 0,-1 13-31,0 0 0,0 0 1,0 1-1,-1-1 0,0 0 1,0 1-1,0 0 0,-1-1 1,0 1-1,0 0 0,-1 0 1,0 1-1,-5-7 0,6 9-22,0 0-1,0 0 0,-1 0 0,0 0 1,1 1-1,-1-1 0,0 1 0,0 0 1,0 0-1,-1 1 0,1-1 0,0 1 1,-1 0-1,1 0 0,0 0 0,-1 1 1,0-1-1,1 1 0,-1 0 1,1 1-1,-5 0 0,7-1 20,1 0 1,0 0-1,-1 1 0,1-1 1,0 1-1,0-1 1,-1 1-1,1-1 0,0 1 1,0 0-1,0-1 0,0 1 1,0 0-1,0 0 0,0 0 1,0 0-1,0 0 0,0 0 1,0 0-1,1 0 1,-1 0-1,0 1 0,1-1 1,-1 0-1,1 0 0,-1 1 1,1-1-1,0 0 0,0 0 1,-1 1-1,1-1 1,0 0-1,0 1 0,0-1 1,0 1-1,1-1 0,-1 0 1,0 0-1,1 2 0,-1 0 10,1 1 0,0-1 0,0 0-1,0 0 1,0 0 0,1 0 0,-1 0 0,1 0-1,0-1 1,0 1 0,0 0 0,0-1 0,0 0-1,0 1 1,5 3 0,10 2 71,0 0 1,0-1-1,1 0 1,0-2-1,0 0 1,1-1-1,-1 0 1,25 0-1,17-1 97,75-6-1,-91-2-93,-42 5-64,0 0-1,-1-1 0,1 1 0,0-1 0,0 1 0,0-1 0,0 0 0,0 0 0,-1 0 0,1 0 0,0 0 0,-1 0 0,1 0 0,-1-1 0,1 1 0,-1 0 0,0-1 0,3-2 0,-17 5 353,1 4-294,1 1 1,-1 1 0,1-1-1,1 2 1,-1-1-1,1 2 1,0-1-1,-10 14 1,3-5 173,2 1 0,1 1-1,-22 36 1,29-40-290,0 0 0,1 1 0,0-1 0,1 1 0,1 0 0,-2 22 1,4-24-1456,1 0 1,1 1 0,0 0-1,2 16 1,6 0-8135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4.848"/>
    </inkml:context>
    <inkml:brush xml:id="br0">
      <inkml:brushProperty name="width" value="0.025" units="cm"/>
      <inkml:brushProperty name="height" value="0.025" units="cm"/>
    </inkml:brush>
  </inkml:definitions>
  <inkml:trace contextRef="#ctx0" brushRef="#br0">235 211 1217,'-3'1'120,"1"0"1,-1 0-1,-1-1 0,1 1 0,0-1 1,0 0-1,0 0 0,0 0 0,0 0 1,0 0-1,0-1 0,0 1 0,0-1 1,0 0-1,0 0 0,0 0 1,0 0-1,0 0 0,0-1 0,1 1 1,-1-1-1,1 0 0,-1 0 0,1 0 1,0 0-1,-1 0 0,1 0 0,0-1 1,0 1-1,-1-4 0,-3-4 585,0-1-1,1 1 0,0-1 1,1 0-1,0 0 1,-3-22-1,5 1 2350,3 28-2256,-1 0 0,0 0-1,0 0 1,0 0 0,-1 0 0,1 0 0,-1 1-1,0-1 1,0 0 0,-2-4 0,2 8-709,1-1-1,0 1 1,-1 0 0,1 0-1,-1-1 1,1 1-1,-1 0 1,1 0 0,0 0-1,-1-1 1,1 1 0,-1 0-1,1 0 1,-1 0 0,1 0-1,-1 0 1,1 0 0,-1 0-1,1 0 1,-1 0 0,1 0-1,-1 0 1,1 0 0,-1 0-1,1 1 1,-1-1 0,1 0-1,-1 0 1,1 1 0,-1-1-1,1 0 1,0 0 0,-1 1-1,1-1 1,-1 0 0,1 1-1,0-1 1,0 1 0,-1-1-1,1 0 1,0 1 0,-1-1-1,1 1 1,0-1 0,0 1-1,0 0 1,-13 20 68,0 6-60,1 1 0,2 0 0,1 0 1,1 1-1,2 1 0,0-1 0,2 1 0,2 0 0,0 36 1,3-64-94,-1 1 1,1-1 0,-1 0 0,1 1 0,0-1 0,0 0 0,0 1 0,0-1 0,0 0-1,0 0 1,1 0 0,-1 0 0,1 0 0,0 0 0,-1 0 0,1-1 0,0 1 0,0-1 0,0 1-1,0-1 1,0 0 0,0 1 0,1-1 0,-1 0 0,0 0 0,0-1 0,1 1 0,-1 0-1,1-1 1,-1 0 0,1 1 0,-1-1 0,4 0 0,2 0 136,0 0 0,0 0-1,0-1 1,0 0 0,-1-1 0,1 1 0,0-1 0,-1-1 0,13-5-1,-4-1-11,-1-1-1,0-1 1,0 0-1,-1-1 1,-1-1-1,0 0 1,-1-1-1,0 0 1,-1-1-1,0 0 1,-2-1-1,0 0 1,0 0-1,11-34 1,-18 46-170,-1 0 1,0 0 0,0 0 0,0 0 0,0 0 0,0 0 0,-1 0 0,0 0 0,0 0 0,0 0 0,-1-7 0,0 11 17,0 1-1,0-1 1,0 1-1,0-1 1,0 1 0,0-1-1,0 1 1,0-1-1,1 1 1,-1 0-1,0 0 1,1-1 0,-1 1-1,0 0 1,1 0-1,-1 0 1,0 1-1,-4 7-14,0 0 0,1 0 1,0 0-1,1 0 0,0 1 0,0-1 0,1 1 0,0 0 0,1-1 0,0 1 0,1 0 0,0 0 0,2 18 0,-1-23 35,0 0 0,0 0 1,0 0-1,1 0 0,0 0 0,0-1 0,0 1 0,0-1 0,1 1 1,0-1-1,0 0 0,0 0 0,0 0 0,1-1 0,0 1 1,-1-1-1,1 1 0,0-1 0,1-1 0,-1 1 0,0 0 0,1-1 1,0 0-1,-1 0 0,1-1 0,0 1 0,0-1 0,6 1 0,-3-1 116,0 0-1,-1 0 0,1 0 0,0-1 1,0-1-1,0 1 0,0-1 0,0 0 1,0-1-1,-1 0 0,1 0 1,-1-1-1,1 0 0,-1 0 0,0-1 1,12-8-1,-11 6 0,-1-1 0,0 1 0,0-2 0,-1 1-1,0-1 1,0 0 0,-1 0 0,0-1 0,0 1 0,-1-1 0,0 0 0,-1 0 0,4-13 0,-3 5-88,-1 0 1,0 0 0,0-34-1,-3 45-173,1 0 0,-2 0 0,1 0-1,-1 0 1,0 0 0,0 0-1,0 1 1,-1-1 0,0 0-1,0 1 1,-1-1 0,1 1 0,-1 0-1,-7-10 1,10 15 43,0-1 1,-1 1-1,1 0 0,0-1 1,0 1-1,-1-1 1,1 1-1,0 0 0,-1-1 1,1 1-1,0 0 0,-1-1 1,1 1-1,0 0 0,-1 0 1,1-1-1,-1 1 0,1 0 1,0 0-1,-1 0 0,1-1 1,-1 1-1,1 0 1,-1 0-1,1 0 0,-1 0 1,1 0-1,-1 0 0,1 0 1,-1 0-1,1 0 0,-1 0 1,1 0-1,0 0 0,-1 1 1,1-1-1,-1 0 1,1 0-1,-1 0 0,1 0 1,0 1-1,-1-1 0,1 0 1,-1 1-1,1-1 0,0 0 1,-1 1-1,1-1 0,0 0 1,0 1-1,-1-1 0,1 1 1,0-1-1,0 0 1,-1 1-1,1-1 0,0 1 1,0-1-1,0 1 0,0-1 1,0 1-1,0-1 0,0 1 1,0-1-1,0 0 0,0 1 1,0-1-1,0 1 1,0 0-1,3 35-10740,10-13 783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5.728"/>
    </inkml:context>
    <inkml:brush xml:id="br0">
      <inkml:brushProperty name="width" value="0.025" units="cm"/>
      <inkml:brushProperty name="height" value="0.025" units="cm"/>
    </inkml:brush>
  </inkml:definitions>
  <inkml:trace contextRef="#ctx0" brushRef="#br0">162 95 256,'0'0'15353,"-2"-10"-8493,2 9-6801,0-4 402,-1 0 0,0 0 1,0 0-1,0 0 0,0 1 0,-1-1 1,-4-8-1,5 11-372,-1 0-1,1 1 1,0-1-1,-1 1 1,0-1-1,1 1 1,-1-1-1,0 1 1,0 0-1,0 0 1,0 0-1,0 0 1,0 0 0,0 0-1,0 1 1,0-1-1,0 0 1,0 1-1,-1 0 1,1 0-1,0 0 1,0 0-1,0 0 1,-1 0-1,1 0 1,-3 1-1,1 0-81,0 1-1,-1 0 0,1-1 0,0 2 1,0-1-1,0 0 0,0 1 0,1-1 1,-1 1-1,1 0 0,-1 1 0,1-1 1,0 0-1,0 1 0,1 0 0,-1 0 1,1 0-1,0 0 0,0 0 0,0 0 1,-2 7-1,0-1-4,1 0 0,0 0 0,0 1 0,1-1 0,0 1-1,1-1 1,0 1 0,2 14 0,-1-23 0,0 0 0,1 1-1,-1-1 1,1 0 0,-1 0-1,1 0 1,0 1 0,0-1-1,0 0 1,0 0 0,0 0-1,1-1 1,-1 1 0,1 0-1,-1 0 1,1-1 0,0 1 0,-1-1-1,1 1 1,0-1 0,3 2-1,0-1 8,0 0 0,-1-1 1,1 1-1,0-1 0,0 0 0,0 0 0,0-1 0,0 0 0,8 0 0,-1-1 19,1 0 0,-1-1 0,-1 0 0,1-1 0,0-1 0,-1 0 1,19-9-1,-11 2 54,-1-1 0,0 0 0,-1-2 0,-1 0 0,0-1 0,-1 0 0,-1-1 0,0-1 0,-1 0 0,15-26 0,-32 59-137,0 0 1,2 1 0,0 0 0,1 0-1,2 27 1,-1-31 27,0-10 24,0-1-1,0 1 0,1 0 1,-1-1-1,1 1 0,0 0 0,0-1 1,0 1-1,0-1 0,0 0 1,0 1-1,1-1 0,-1 0 1,1 0-1,-1 0 0,1 0 0,0 0 1,0 0-1,0 0 0,0 0 1,0-1-1,1 1 0,-1-1 1,0 0-1,1 0 0,-1 0 0,1 0 1,-1 0-1,1 0 0,4 0 1,-2 0 5,-1 0 1,1 0 0,-1-1 0,1 0 0,0 0 0,-1 0-1,1-1 1,-1 1 0,1-1 0,-1 0 0,1 0-1,-1-1 1,0 1 0,0-1 0,1 0 0,-1 0 0,6-5-1,-3 1 12,1 0-1,-2-1 0,1 0 0,-1-1 0,0 1 1,0-1-1,-1 0 0,0-1 0,0 1 0,-1-1 1,0 0-1,-1 0 0,0 0 0,0 0 0,-1-1 1,0 1-1,-1-1 0,1-11 0,-2 21-15,0 0-1,0 0 1,0-1-1,0 1 1,0 0-1,0 0 1,0-1-1,0 1 1,0 0 0,0 0-1,-1 0 1,1-1-1,0 1 1,0 0-1,0 0 1,0-1-1,0 1 1,0 0-1,-1 0 1,1 0-1,0 0 1,0-1-1,0 1 1,-1 0-1,1 0 1,0 0-1,0 0 1,0 0 0,-1 0-1,1 0 1,0-1-1,0 1 1,-1 0-1,1 0 1,0 0-1,0 0 1,0 0-1,-1 0 1,1 0-1,0 0 1,0 0-1,-1 0 1,1 0-1,0 0 1,0 1 0,-1-1-1,1 0 1,0 0-1,0 0 1,0 0-1,-1 0 1,1 0-1,0 1 1,-11 9-25,11-8 29,-1 0 1,1 0-1,0 0 0,0 0 1,0-1-1,0 1 0,1 0 1,-1 0-1,0 0 1,1 0-1,-1 0 0,1-1 1,0 1-1,-1 0 0,1-1 1,0 1-1,0 0 0,0-1 1,0 1-1,0-1 0,1 1 1,-1-1-1,0 0 0,1 1 1,-1-1-1,1 0 0,-1 0 1,1 0-1,0 0 0,-1 0 1,1-1-1,0 1 0,0 0 1,-1-1-1,1 1 0,0-1 1,0 0-1,3 1 1,10 1 61,1 0 1,0 0 0,25-2 0,-28 0 11,0-1-49,0-1 0,0 0-1,0 0 1,-1-2 0,1 1-1,-1-2 1,1 1 0,-1-2-1,-1 1 1,1-2 0,-1 0-1,0 0 1,18-16 0,-29 26-46,0 0-1,1 0 1,-1-1 0,1 1 0,-1 0 0,1 0-1,0 0 1,0-1 0,0 1 0,1 0-1,-1-1 1,0 1 0,1-1 0,0 1 0,0-1-1,-1 0 1,1 0 0,1 0 0,3 4-1,3-2 34,1-1-1,-1 1 1,0-2-1,1 1 1,0-1-1,0-1 1,0 0-1,-1 0 1,1-1-1,0 0 1,0-1-1,0 0 1,0 0-1,10-3 1,6-3-2,0-1 0,-1-1 0,48-23 0,-56 24-197,-1-1 0,29-21 0,-44 29 126,-11 20-104,9-18 165,0 1-1,0-1 1,0 1-1,0-1 1,0 1-1,0-1 1,0 1-1,0 0 0,1 0 1,-1-1-1,1 1 1,-1 3-1,1-3 4,0 0 0,1-1 0,-1 1 0,0 0 0,1-1 0,0 1 0,-1-1 0,1 1 0,0-1 0,0 1 0,0-1 0,0 1-1,0-1 1,0 0 0,0 1 0,0-1 0,1 0 0,-1 0 0,0 0 0,1 0 0,-1 0 0,1 0 0,-1-1 0,1 1 0,-1 0 0,1-1 0,0 1-1,-1-1 1,1 1 0,0-1 0,-1 0 0,4 0 0,9 2 40,0-2-1,1 1 1,15-3 0,-14 1-13,15-2-17,0-2 1,0-1-1,52-17 0,-48 12-224,1 2 0,38-6 0,-73 15 201,0 0-1,-1 0 1,1 0-1,0 0 0,0 0 1,-1 0-1,1 0 1,0 0-1,-1 0 1,1 0-1,0 0 1,0 0-1,-1 0 1,1 0-1,0 1 0,-1-1 1,1 0-1,0 1 1,-1-1-1,1 0 1,0 1-1,-1-1 1,1 1-1,-1-1 1,1 1-1,-1-1 0,1 1 1,-1-1-1,1 2 1,1 20-2701,-3-11-593,1-2-4081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6.199"/>
    </inkml:context>
    <inkml:brush xml:id="br0">
      <inkml:brushProperty name="width" value="0.025" units="cm"/>
      <inkml:brushProperty name="height" value="0.025" units="cm"/>
    </inkml:brush>
  </inkml:definitions>
  <inkml:trace contextRef="#ctx0" brushRef="#br0">0 1 14061,'4'-1'7848,"0"7"-5638,-4 15-1634,0 7 1,0 6 288,0 2-257,0-2-448,0 1-63,6-7-674,1-6-1185,3-4-1152,-5-8-1667,5-8-1152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6.544"/>
    </inkml:context>
    <inkml:brush xml:id="br0">
      <inkml:brushProperty name="width" value="0.025" units="cm"/>
      <inkml:brushProperty name="height" value="0.025" units="cm"/>
    </inkml:brush>
  </inkml:definitions>
  <inkml:trace contextRef="#ctx0" brushRef="#br0">1 0 15727,'0'0'4772,"15"58"-8455,11-47-801,4-3-5414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6.885"/>
    </inkml:context>
    <inkml:brush xml:id="br0">
      <inkml:brushProperty name="width" value="0.025" units="cm"/>
      <inkml:brushProperty name="height" value="0.025" units="cm"/>
    </inkml:brush>
  </inkml:definitions>
  <inkml:trace contextRef="#ctx0" brushRef="#br0">157 341 10602,'0'0'4292,"-9"0"-1185,1-1-2500,-8 1 544,0 0 1,0 1-1,-16 2 0,29-3-1083,0 0-1,1 1 0,-1-1 0,1 1 0,-1-1 0,0 1 0,1 0 0,-1 0 0,1 0 1,-1 0-1,1 1 0,0-1 0,0 0 0,-1 1 0,1 0 0,0-1 0,0 1 1,1 0-1,-1 0 0,0 0 0,1 1 0,-1-1 0,1 0 0,-1 0 0,1 1 0,0-1 1,0 1-1,0 3 0,1-5-71,0 0 1,0 0-1,1 0 1,-1 0-1,1 0 1,-1 0-1,1 0 0,-1 0 1,1 0-1,0 0 1,0 0-1,-1 0 1,1 0-1,0 0 1,0-1-1,0 1 1,0 0-1,0-1 0,0 1 1,0-1-1,0 1 1,0-1-1,0 1 1,0-1-1,2 1 1,36 11-205,-32-10 177,38 8-180,52 17 317,-91-25-252,1 0 0,-1 1 1,0 0-1,0 0 1,-1 1-1,1 0 0,-1 0 1,0 0-1,0 0 1,0 1-1,8 10 0,-12-13 165,0-1 0,0 1 0,0 0 0,0 0 0,0 0 0,0-1 0,-1 1 1,1 0-1,-1 0 0,1 0 0,-1 0 0,0 0 0,0 0 0,0 0 0,0 0 0,0 0 0,0 0 0,-1 0 0,1 0 0,-1 0 0,1 0 0,-1 0 0,0 0 0,0 0 0,0 0 0,0 0 0,0-1 0,0 1 0,0-1 0,-1 1 0,1 0 0,0-1 0,-1 0 0,1 1 0,-1-1 0,0 0 0,1 0 0,-1 0 0,0 0 0,0 0 0,-2 1 0,-10 5 422,0-1 0,-1 0 0,1-1 0,-17 3 1,27-7-436,-1 1-8,0-1 0,0 0 0,-1 0 0,1 0 0,0-1 0,-1 1 0,1-1 0,-10-2 0,13 2-179,0-1 0,1 1 0,-1-1 0,0 0 0,0 0 0,1 0 0,-1 0 0,1 0 0,-1 0 0,1-1 0,-1 1 0,1 0 0,0-1 0,-1 1 0,1-1 0,0 0-1,0 1 1,0-1 0,0 0 0,0 1 0,1-1 0,-1 0 0,0 0 0,1 0 0,0 0 0,-1-2 0,-3-28-4655,4-7-1864</inkml:trace>
  <inkml:trace contextRef="#ctx0" brushRef="#br0" timeOffset="1">419 1 13965,'0'0'3748,"0"79"-1698,-6-35-353,2 4-640,4 1-608,0-2-161,0-1-192,0-3-64,10-3 32,-5-5-128,1-3-512,0-7-385,-1-5-449,-1-9-479,-4-9-962,0-9-8840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4.894"/>
    </inkml:context>
    <inkml:brush xml:id="br0">
      <inkml:brushProperty name="width" value="0.025" units="cm"/>
      <inkml:brushProperty name="height" value="0.025" units="cm"/>
    </inkml:brush>
  </inkml:definitions>
  <inkml:trace contextRef="#ctx0" brushRef="#br0">78 17 18770,'0'0'6646,"9"-4"-6641,-8 3-8,1-1-6,1 1 0,-1 0 0,1-1 0,0 1 0,-1 0 0,1 0 0,0 1 0,0-1 0,0 0 0,5 1 0,-8 0 7,1 0-1,0 0 0,-1 0 0,1 1 0,-1-1 0,1 0 1,0 0-1,-1 1 0,1-1 0,-1 1 0,1-1 0,-1 0 1,1 1-1,-1-1 0,1 1 0,-1-1 0,1 1 0,-1-1 1,0 1-1,1 0 0,-1-1 0,0 1 0,1 0 0,1 31-94,-2-27 58,-1 0 0,0 1 0,-1-1 0,0 0 0,1 0 0,-1 0 0,-1 0 0,1 0 0,-1 0 0,0-1 0,-4 5 0,-45 46-122,40-44 173,1 1 1,-20 24-1,31-36-18,0 0 1,-1 1-1,1-1 1,0 1-1,-1-1 0,1 1 1,0-1-1,-1 1 1,1-1-1,0 1 1,0-1-1,0 1 0,0-1 1,0 1-1,-1-1 1,1 1-1,0-1 1,0 1-1,0-1 0,0 1 1,1 0-1,-1-1 1,0 1-1,0-1 1,0 1-1,0-1 0,0 1 1,1-1-1,-1 1 1,0-1-1,1 1 1,18 7 285,36-8 747,-43-1-784,17 2 89,-19 0-516,-1 0 1,0-1 0,0 0 0,0-1 0,0 1 0,1-2-1,-1 0 1,0 0 0,8-3 0,-7-5-4119,-7 2-1609,-3-4-5427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7.261"/>
    </inkml:context>
    <inkml:brush xml:id="br0">
      <inkml:brushProperty name="width" value="0.025" units="cm"/>
      <inkml:brushProperty name="height" value="0.025" units="cm"/>
    </inkml:brush>
  </inkml:definitions>
  <inkml:trace contextRef="#ctx0" brushRef="#br0">54 100 10858,'0'0'2691,"-38"-51"416,29 32-192,3 4-65,6 6-640,11 4-832,8 5-353,13 0-385,4 0-480,9 0-96,6 7 0,2-1-672,1-6-2627,1 0-5253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7.657"/>
    </inkml:context>
    <inkml:brush xml:id="br0">
      <inkml:brushProperty name="width" value="0.025" units="cm"/>
      <inkml:brushProperty name="height" value="0.025" units="cm"/>
    </inkml:brush>
  </inkml:definitions>
  <inkml:trace contextRef="#ctx0" brushRef="#br0">1 197 11979,'0'0'13538,"10"8"-12400,-4-3-935,-3-2-133,0 0 0,1 0-1,-1 0 1,1-1 0,-1 1-1,1-1 1,0 0-1,0 0 1,0-1 0,0 1-1,1-1 1,-1 0 0,0 0-1,0 0 1,1 0-1,-1-1 1,0 0 0,9 0-1,3-3-2,0-1-1,0-1 0,0-1 0,-1 0 1,0-1-1,0 0 0,0-1 0,15-12 1,-25 17-82,0-1 0,0 1 1,0-1-1,0-1 0,-1 1 1,1-1-1,-1 0 0,0 0 1,-1 0-1,1 0 0,-1-1 1,0 1-1,0-1 0,-1 0 1,0 0-1,0 0 0,0 0 1,-1 0-1,0 0 0,0-1 1,0 1-1,-1 0 0,0-1 1,-1-6-1,1 11-4,-1 0 1,1 0-1,-1 1 1,0-1-1,0 0 1,0 0-1,0 1 1,0-1-1,0 1 1,-1-1-1,1 1 1,0-1-1,-1 1 1,1 0-1,-1-1 1,0 1-1,1 0 1,-1 0-1,0 0 1,0 1 0,1-1-1,-1 0 1,0 1-1,0-1 1,0 1-1,0-1 1,0 1-1,0 0 1,0 0-1,0 0 1,0 0-1,0 0 1,-4 1-1,0 0-10,-1 0 0,1 0 0,-1 0 0,1 1 0,-1 0 0,1 0 1,0 1-1,0 0 0,-6 3 0,0 3 42,1 0 0,0 0 1,1 1-1,0 1 0,1 0 1,0 0-1,-9 14 0,13-17 9,1 0 0,-1 0 0,1 0 0,1 1-1,-1 0 1,2 0 0,-1 0 0,1 0 0,0 0-1,1 0 1,0 19 0,1-26-45,0 1 0,1 0-1,-1-1 1,1 1 0,-1-1 0,1 1-1,0-1 1,0 1 0,0-1 0,1 0-1,-1 0 1,0 1 0,1-1 0,0 0-1,-1 0 1,1 0 0,0-1 0,0 1-1,4 3 1,-1-2-111,0-1 0,0 1-1,1-1 1,-1 0 0,0 0 0,1-1 0,0 0-1,10 2 1,-1-2-423,0-1 0,1 0 0,-1-1-1,0-1 1,0 0 0,18-5 0,-13 0-790,-1 0 0,0-2 1,0 0-1,-1-1 0,-1-1 0,1-1 1,-2 0-1,0-1 0,0-1 0,20-23 1,7-15-6128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7.988"/>
    </inkml:context>
    <inkml:brush xml:id="br0">
      <inkml:brushProperty name="width" value="0.025" units="cm"/>
      <inkml:brushProperty name="height" value="0.025" units="cm"/>
    </inkml:brush>
  </inkml:definitions>
  <inkml:trace contextRef="#ctx0" brushRef="#br0">125 59 192,'1'-8'5910,"0"-28"-1645,-1 35-4124,0 1 0,0-1 0,0 0 1,0 1-1,0-1 0,-1 0 0,1 1 0,0-1 0,-1 0 0,1 1 0,0-1 1,-1 1-1,1-1 0,-1 1 0,1-1 0,-1 1 0,1-1 0,-1 1 0,1-1 0,-1 1 1,1 0-1,-1-1 0,1 1 0,-1 0 0,0 0 0,1-1 0,-1 1 0,0 0 1,1 0-1,-1 0 0,0 0 0,1 0 0,-1 0 0,0 0 0,1 0 0,-1 0 0,0 0 1,1 0-1,-1 0 0,0 0 0,1 0 0,-2 1 0,-25 9 1889,21-6-1724,0 1 0,0-1 0,0 1 0,1 1-1,0-1 1,0 1 0,0 0 0,1 0-1,0 0 1,0 0 0,0 1 0,1 0-1,-3 7 1,5-10-276,-1-1 0,1 1 0,0 0 0,0 0 0,0-1-1,1 1 1,-1 0 0,1 0 0,0 0 0,0 0 0,0 0 0,0 0 0,1 0 0,0-1-1,0 1 1,0 0 0,0 0 0,0-1 0,1 1 0,0 0 0,0-1 0,0 0-1,0 1 1,0-1 0,0 0 0,5 4 0,6 2-25,0-1 1,1 0 0,0-1-1,0-1 1,1 0-1,0 0 1,0-2-1,0 0 1,1-1-1,18 2 1,-10-1-531,0 1 0,0 2 0,26 9 0,-49-15 483,0-1 1,1 0-1,-1 1 1,0-1-1,1 1 1,-1-1-1,0 1 1,0 0-1,0-1 1,0 1-1,0 0 1,0 0-1,0 0 1,0 0 0,0 0-1,0 0 1,0 0-1,0 0 1,-1 0-1,1 1 1,0-1-1,-1 0 1,1 2-1,-1-1 61,0-1-1,-1 0 1,1 0-1,-1 0 0,0 0 1,1 0-1,-1 0 1,0 0-1,0 0 1,1 0-1,-1 0 1,0-1-1,0 1 0,0 0 1,0 0-1,0-1 1,0 1-1,0-1 1,0 1-1,-2 0 0,-11 4 416,0 0-1,-28 6 1,40-11-443,-27 7 378,-2-2 0,-34 2 1,14-10-3560,37-3-2319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8.410"/>
    </inkml:context>
    <inkml:brush xml:id="br0">
      <inkml:brushProperty name="width" value="0.025" units="cm"/>
      <inkml:brushProperty name="height" value="0.025" units="cm"/>
    </inkml:brush>
  </inkml:definitions>
  <inkml:trace contextRef="#ctx0" brushRef="#br0">166 341 12300,'-1'-12'2882,"0"9"-2717,0-13 1337,-2 0 0,0 0-1,-1 1 1,-8-21-1,11 33-1284,0 1 0,0 0 1,-1-1-1,1 1 0,0 0 0,-1 0 0,1 0 0,-1 0 0,1 1 1,-1-1-1,0 0 0,0 1 0,0-1 0,0 1 0,0-1 0,0 1 0,-3-1 1,3 1-168,-1 1 0,1 0 0,-1 0 0,1 1 0,0-1 0,0 0 0,-1 1 0,1-1 0,0 1 0,0 0 0,-1 0 0,1 0 0,0 0 0,0 0 0,0 0 0,0 1 0,0-1 0,1 0 0,-1 1 0,0 0 0,1-1 0,-4 5 0,-1 1-29,0 1 0,0 0-1,1 0 1,0 0 0,0 1 0,1-1-1,0 1 1,1 0 0,0 1-1,0-1 1,1 0 0,0 1-1,0-1 1,1 1 0,1 17-1,0-25-35,0 0 0,0 0 0,1 0 0,-1 0 0,1 0-1,-1 0 1,1 0 0,0-1 0,0 1 0,-1 0 0,1 0-1,1 0 1,-1-1 0,0 1 0,0-1 0,1 1 0,-1-1-1,1 1 1,-1-1 0,1 0 0,-1 1 0,3 0 0,1 0-1,0 0 1,0 0 0,0 0 0,0 0 0,0-1 0,1 0 0,-1 0 0,8 0-1,4 0 36,0-1-1,-1-1 0,1-1 0,28-6 0,-19-1-5,-1-1 1,0-1-1,-1-1 1,0-1-1,-1-1 1,0-2-1,-2 0 1,1-1-1,-2-1 1,-1-1-1,0 0 1,-1-2-1,19-28 1,-30 39-20,-1 0 1,0 0-1,-1 0 0,0-1 1,0 1-1,-1-1 1,-1 0-1,0-1 1,0 1-1,-1 0 1,0-1-1,-1-18 1,-1 29 3,1 1 0,-1-1 1,0 1-1,0-1 0,-1 0 0,1 1 1,0-1-1,0 1 0,0-1 0,0 1 1,0-1-1,-1 1 0,1-1 1,0 1-1,0-1 0,-1 1 0,1-1 1,0 1-1,-1-1 0,1 1 0,0 0 1,-1-1-1,1 1 0,-1 0 0,1-1 1,-1 1-1,1 0 0,-1 0 1,1-1-1,-1 1 0,0 0 0,-19 5-14,-15 21-16,27-15-9,1 1-1,0 0 0,1 0 0,0 0 1,1 0-1,0 1 0,1 0 1,0 0-1,1 1 0,1-1 0,-1 20 1,2-23-399,1 1 1,1-1-1,0 1 1,0-1-1,1 1 1,5 17-1,-5-22-208,1 0-1,-1 0 1,1 0-1,1 0 1,-1-1-1,1 1 1,0-1-1,0 0 1,0 0-1,1-1 1,7 7-1,25 11-4904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8.953"/>
    </inkml:context>
    <inkml:brush xml:id="br0">
      <inkml:brushProperty name="width" value="0.025" units="cm"/>
      <inkml:brushProperty name="height" value="0.025" units="cm"/>
    </inkml:brush>
  </inkml:definitions>
  <inkml:trace contextRef="#ctx0" brushRef="#br0">185 4 13901,'-8'-1'2557,"2"0"-2269,1 0 0,-1 1 0,0 0 0,1 0-1,-1 0 1,0 0 0,1 1 0,-1 0 0,1 0 0,-1 1 0,1 0-1,-1 0 1,1 0 0,0 0 0,0 1 0,0 0 0,0 0-1,1 0 1,-1 0 0,1 1 0,0 0 0,0 0 0,0 0 0,-4 6-1,3-3-143,0 0 1,0 1-1,0-1 0,1 1 0,0 0 0,1 1 0,0-1 0,0 1 0,0-1 0,1 1 0,-1 12 0,3-17-132,0-1-1,0 1 0,0 0 0,0-1 1,1 1-1,0-1 0,-1 0 0,1 1 0,1-1 1,-1 0-1,0 1 0,1-1 0,-1 0 0,1 0 1,0 0-1,0 0 0,0 0 0,1-1 0,-1 1 1,1-1-1,-1 1 0,1-1 0,0 0 1,0 0-1,0 0 0,0 0 0,0-1 0,0 1 1,1-1-1,5 2 0,3 0 75,1-1 0,-1 0 0,1-1 0,0 0 0,-1 0 0,1-2 0,0 0 0,-1 0 0,1-1 0,-1 0 1,0-2-1,1 1 0,-2-1 0,1-1 0,16-8 0,-10 3-161,0 0-1,0-1 1,-1-1 0,-1 0-1,0-2 1,0 0 0,-2 0 0,23-29-1,-32 31 50,-16 17 103,-20 24 182,30-27-230,0 1 0,-1-1 0,1 0 0,0 1 0,0-1 0,0 1 0,1 0 0,-1-1 0,0 1 0,1-1 0,0 1 0,0 0 0,0-1 0,0 1 0,0 3 0,1-5-17,-1 1 1,1-1-1,-1 0 0,1 1 0,0-1 0,0 0 1,0 0-1,0 0 0,0 1 0,0-1 0,0 0 1,0 0-1,0 0 0,0-1 0,0 1 0,1 0 1,-1 0-1,0-1 0,3 2 0,7 1 40,-1-1-1,1 0 0,0-1 0,0 0 1,21-1-1,-26 0-15,24-2-74,0-2 1,-1-1 0,0-2-1,0 0 1,-1-2 0,43-20-1,-32 14-619,-86 88 1170,46-71-493,1-1 0,-1 0 0,1 0-1,0 1 1,-1-1 0,1 1 0,0-1 0,0 0 0,0 1 0,0-1 0,0 1 0,0-1 0,0 0-1,0 1 1,1-1 0,-1 0 0,0 1 0,1-1 0,-1 0 0,1 1 0,0-1 0,-1 0 0,1 0-1,0 0 1,0 0 0,0 0 0,-1 1 0,1-2 0,0 1 0,1 0 0,-1 0 0,0 0-1,0 0 1,0-1 0,0 1 0,1 0 0,-1-1 0,0 1 0,1-1 0,-1 0 0,3 1 0,6 1 96,1-1 0,-1 0 0,1-1 0,17-1 0,-11 0-27,6 0-156,-1-2 0,1 0 0,-1-1 0,0-2 0,25-9 0,53-27-7570,-99 41 6366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19.326"/>
    </inkml:context>
    <inkml:brush xml:id="br0">
      <inkml:brushProperty name="width" value="0.025" units="cm"/>
      <inkml:brushProperty name="height" value="0.025" units="cm"/>
    </inkml:brush>
  </inkml:definitions>
  <inkml:trace contextRef="#ctx0" brushRef="#br0">59 0 14221,'0'0'9529,"-7"8"-8728,6-6-812,-35 50 1947,34-48-1818,0 0 1,0 0-1,1 0 1,-1 0 0,1 0-1,-1 0 1,2 0 0,-1 0-1,0 1 1,1-1-1,-1 0 1,1 0 0,0 1-1,1-1 1,0 5 0,0-7-114,0 0 1,0 0-1,0-1 1,0 1 0,0-1-1,0 1 1,1-1-1,-1 1 1,0-1 0,1 0-1,-1 0 1,1 0 0,0 0-1,-1 0 1,1 0-1,0 0 1,0 0 0,-1 0-1,1-1 1,0 1-1,0-1 1,0 0 0,2 1-1,52 2 103,-48-3-89,15-1-31,0 0-1,-1-2 0,1 0 1,-1-2-1,30-9 1,-6-3-786,62-32 0,-116 53 775,0 1 0,0 1 0,1-1 0,0 1 0,0 1-1,1-1 1,-1 1 0,1 0 0,1 1 0,-7 9 0,10-13-801,0 1 0,0-1 0,0 1-1,0-1 1,1 1 0,0 0 0,0 0 0,-1 7 0,2 6-6586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0.406"/>
    </inkml:context>
    <inkml:brush xml:id="br0">
      <inkml:brushProperty name="width" value="0.025" units="cm"/>
      <inkml:brushProperty name="height" value="0.025" units="cm"/>
    </inkml:brush>
  </inkml:definitions>
  <inkml:trace contextRef="#ctx0" brushRef="#br0">1 78 12139,'0'0'12498,"14"-10"-11938,-2 1-479,1 1 0,0 1 0,0 0 0,1 1 0,-1 0 0,1 1 0,1 1 1,-1 0-1,0 1 0,30-3 0,-29 5-61,-4 0-28,0 0 0,-1 1 0,1 1 0,21 3 0,-30-4-22,0 0-1,0 1 1,0 0-1,0-1 0,0 1 1,0 0-1,-1 0 1,1 0-1,0 0 0,-1 0 1,1 1-1,0-1 1,-1 0-1,1 1 1,-1 0-1,0-1 0,0 1 1,1-1-1,-1 1 1,0 0-1,0 0 0,-1 0 1,1 0-1,0 0 1,0 0-1,-1 0 0,0 0 1,1 0-1,-1 0 1,0 0-1,0 3 0,-1 4 16,0 0 0,-1 0 0,0-1 0,0 1 0,-1-1 0,0 1 0,0-1 1,-1 0-1,0 0 0,-1-1 0,0 1 0,-9 10 0,-22 41 44,36-58-35,-1 0 0,0 0 0,1-1 0,-1 1 0,1 0 1,-1 0-1,1 1 0,-1-1 0,1 0 0,0 0 0,0 0 0,-1 0 0,1 0 0,0 0 0,0 0 1,0 0-1,0 1 0,0-1 0,0 0 0,1 0 0,-1 0 0,0 0 0,1 0 0,-1 0 0,0 0 1,1 0-1,-1 0 0,1 0 0,0 0 0,-1 0 0,2 1 0,0-1 6,0 0 0,0-1-1,0 1 1,0-1 0,1 1 0,-1-1 0,0 0-1,0 0 1,1 1 0,-1-2 0,0 1 0,0 0-1,1 0 1,2-2 0,11-1 37,0-2 1,-1 0-1,19-9 0,7-10-338,-1-1-1,-1-2 0,-1-2 1,65-63-1,-101 90 241,-2 2 43,0 0 0,0-1 1,0 1-1,0 0 0,0 0 0,0 0 1,0 0-1,0-1 0,1 1 1,-1 0-1,0 0 0,0 0 0,0 0 1,0-1-1,0 1 0,1 0 0,-1 0 1,0 0-1,0 0 0,0 0 1,0 0-1,1 0 0,-1-1 0,0 1 1,0 0-1,0 0 0,1 0 1,-1 0-1,0 0 0,0 0 0,1 0 1,-1 0-1,0 0 0,0 0 1,0 0-1,1 0 0,-1 0 0,0 0 1,0 1-1,0-1 0,1 0 0,-1 0 1,0 0-1,0 0 0,0 0 1,0 0-1,1 0 0,-1 1 0,0-1 1,0 0-1,0 0 0,0 0 1,0 0-1,1 1 0,-1-1 0,0 0 1,0 0-1,0 0 0,0 0 1,0 1-1,0-1 0,-1 22-269,-11 25 349,7-34 61,1 1 1,0-1-1,1 1 0,1 0 1,0-1-1,1 1 0,0 0 1,2 19-1,0-31-96,0 0-1,0 0 1,0 1-1,0-1 1,0 0 0,1 0-1,-1 0 1,1-1-1,0 1 1,-1 0 0,1 0-1,0-1 1,0 1-1,0-1 1,0 0-1,0 1 1,0-1 0,0 0-1,1 0 1,-1 0-1,0-1 1,1 1-1,-1-1 1,1 1 0,-1-1-1,0 0 1,1 0-1,3 0 1,4 1 155,1-1 0,0 0 0,-1-1 0,1 0 0,14-4 0,-13 1-133,0-1-1,0-1 0,-1 0 1,0 0-1,0-2 0,-1 1 1,1-1-1,-2 0 0,1-1 1,-1 0-1,-1-1 0,0 0 1,0 0-1,-1-1 0,0 0 1,-1 0-1,0 0 0,7-21 0,-13 32-64,1-1 0,-1 1 0,1-1 0,-1 1 0,0-1 0,0 0 0,1 1 0,-1-1 0,0 1 0,0-1 0,0 0 0,0 1 0,1-1 0,-1 0 0,0 1 0,0-1 0,0 0 0,-1 1 0,1-1 0,0 1 0,0-1 0,0 0 0,0 1 0,-1-1 0,1 0 0,0 1 0,0-1 0,-1 1 0,1-1 0,0 1 0,-1-1 0,1 1 0,-1-1 0,0 0 0,0 1 3,0 1 0,0-1 1,0 1-1,0-1 0,0 1 1,0 0-1,0-1 0,0 1 0,0 0 1,1-1-1,-1 1 0,0 0 1,0 0-1,1 0 0,-1 0 1,1 0-1,-1 0 0,1 0 0,-1 0 1,0 1-1,-2 4 10,1 0-1,0 1 1,-1-1-1,2 0 1,-1 1 0,1-1-1,0 1 1,0 8-1,1-14 4,0 1 0,0 0 0,1 0 0,-1 0 0,0 0 0,1 0 0,-1 0 0,1 0 0,0 0 0,-1 0 0,1-1 0,0 1 0,0 0 0,0-1 0,1 1 0,-1-1 0,0 1 0,1-1 0,-1 1 0,0-1-1,1 0 1,0 0 0,-1 0 0,1 1 0,0-2 0,-1 1 0,1 0 0,0 0 0,0-1 0,0 1 0,3 0 0,8 1 50,-1 0 0,1-1-1,0 0 1,0-1 0,0 0 0,0-1-1,0-1 1,0 0 0,-1 0 0,1-2-1,21-7 1,1-5-221,0-2 1,50-34-1,-37 22-357,-48 30 523,0 0 1,0 0-1,0 0 0,0 0 1,1 0-1,-1 0 0,0 0 1,0-1-1,0 1 0,1 0 1,-1 0-1,0 0 1,0 0-1,0 0 0,0 0 1,1 0-1,-1 0 0,0 0 1,0 0-1,0 0 0,1 0 1,-1 0-1,0 0 0,0 0 1,0 1-1,0-1 0,1 0 1,-1 0-1,0 0 1,0 0-1,0 0 0,0 0 1,0 0-1,1 0 0,-1 1 1,0-1-1,0 0 0,0 0 1,0 0-1,0 0 0,0 1 1,0-1-1,1 0 0,-1 0 1,0 0-1,0 0 1,0 1-1,0-1 0,1 17-3,-6 28 223,3-30-210,2-10-54,-1 0 0,1 0 0,0 0 0,1 0 0,-1 0 0,1 0 0,0 0 0,2 6 0,-2-9-240,-1-1-1,1 1 0,1 0 1,-1-1-1,0 1 0,0-1 0,0 1 1,1-1-1,-1 1 0,1-1 1,-1 0-1,1 0 0,0 0 0,-1 0 1,1 0-1,0 0 0,0 0 1,0-1-1,0 1 0,-1-1 0,1 1 1,0-1-1,3 1 0,26 0-7365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1.579"/>
    </inkml:context>
    <inkml:brush xml:id="br0">
      <inkml:brushProperty name="width" value="0.025" units="cm"/>
      <inkml:brushProperty name="height" value="0.025" units="cm"/>
    </inkml:brush>
  </inkml:definitions>
  <inkml:trace contextRef="#ctx0" brushRef="#br0">3 0 7239,'0'0'17061,"0"10"-16340,-2 253 3283,2-262-4000,0 1 0,0 0 0,0 0 0,0-1 0,0 1 1,0 0-1,1 0 0,-1 0 0,1-1 0,-1 1 0,1 0 0,-1-1 1,1 1-1,0-1 0,0 1 0,0-1 0,0 1 0,0-1 0,0 1 1,0-1-1,1 0 0,-1 0 0,0 1 0,1-1 0,-1 0 0,3 1 1,-1-1 34,0 0 1,1-1 0,-1 1 0,1-1 0,-1 0-1,0 1 1,1-1 0,-1-1 0,1 1 0,-1 0-1,1-1 1,5-2 0,6-2 113,0 0 0,0-2-1,0 0 1,23-15 0,-17 7-137,0-2 0,-2 0 0,0-1 0,-1 0 0,22-31 0,9-16-3464,-51 70-1956,-1 6 3386,-4 15 658,-21 49-1666,23-59 2980,1 1 0,1 0 0,0 0 0,-1 33 0,4-49 52,0-1 0,0 1 1,0 0-1,1 0 1,-1 0-1,0 0 0,0 0 1,1 0-1,-1 0 1,1 0-1,-1-1 1,1 1-1,-1 0 0,1 0 1,-1-1-1,1 1 1,0 0-1,-1-1 0,1 1 1,0 0-1,-1-1 1,1 1-1,0-1 1,0 1-1,0-1 0,1 1 1,34 5-202,34-14 2544,-61 5-1968,1-1 0,-1 1 0,0-1 0,-1-1 1,1 0-1,-1 0 0,0-1 0,9-8 0,55-56 2563,-65 62-2841,1 0-1,-2 0 1,1 0 0,-1-1-1,-1 0 1,1 0-1,-1-1 1,6-17 0,-11 22-125,0 10 6,0 1 0,0-1-1,1 1 1,-1-1-1,1 0 1,1 0 0,-1 1-1,1-1 1,0 0-1,0 0 1,5 8 0,-5-10 29,0-1 0,0 1 1,1-1-1,-1 1 0,1-1 0,0 0 1,0 0-1,0 0 0,0-1 1,0 1-1,0-1 0,0 1 1,1-1-1,-1 0 0,0 0 0,1-1 1,-1 1-1,1-1 0,5 1 1,1-1 32,0 0 0,0 0 1,0-1-1,0-1 0,0 0 1,0 0-1,0-1 0,-1 0 1,1 0-1,-1-1 0,0 0 1,0-1-1,-1 0 0,1-1 1,-1 0-1,0 0 0,0 0 1,-1-1-1,0 0 0,0-1 1,-1 1-1,0-1 0,0-1 1,8-16-1,-33 48-606,17-19 561,1 1 1,-1-1 0,0 1 0,1-1 0,0 1 0,0-1 0,1 1 0,-1 0 0,1-1 0,0 1-1,0 0 1,0-1 0,1 1 0,1 7 0,-1-10 2,0 1 0,1-1 0,-1 1 0,1-1 0,-1 0 0,1 0 0,0 0 0,0 0 0,0 0 0,0 0 0,0 0 0,0 0 1,0-1-1,1 1 0,-1-1 0,1 0 0,-1 0 0,1 1 0,-1-2 0,1 1 0,0 0 0,-1 0 0,1-1 0,0 0 0,5 1 0,3-1 24,1 0 0,0 0 0,0-1 0,-1 0 0,1-1 0,0 0 0,-1-1 0,0-1 0,0 1 0,0-2 0,0 0 0,10-6 0,-14 7-63,0 0-1,-1 0 0,0 0 0,0-1 0,-1 0 0,1-1 1,-1 1-1,0-1 0,0 0 0,-1 0 0,0-1 0,0 1 1,-1-1-1,1 0 0,-1 0 0,-1 0 0,1 0 0,-1 0 1,2-13-1,-4 19-6,0 0 1,0 1-1,1-1 1,-1 0-1,0 0 1,0 1-1,0-1 1,0 0-1,0 0 1,0 1-1,0-1 1,0 0-1,0 0 1,0 1-1,-1-1 1,1 0-1,0 0 1,0 1-1,-1-1 1,1 0-1,0 1 1,-1-1-1,1 1 1,-1-1-1,1 0 1,-1 1-1,1-1 1,-1 1-1,1-1 1,-1 1-1,0-1 1,1 1-1,-1 0 1,0-1-1,1 1 1,-1 0-1,0-1 1,1 1-1,-1 0 1,0 0 0,0 0-1,-1-1 1,0 2 13,1-1 1,-1 0 0,0 1 0,1-1 0,-1 1-1,1 0 1,-1-1 0,0 1 0,1 0 0,-1 0-1,1 0 1,0 0 0,-1 0 0,1 1 0,0-1-1,0 0 1,0 1 0,-1 0 0,-3 6-71,1 0 0,1-1 1,-1 1-1,1 0 0,1 1 0,-1-1 0,1 0 1,1 1-1,0-1 0,-1 12 0,6 24-8190,0-32-66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1.922"/>
    </inkml:context>
    <inkml:brush xml:id="br0">
      <inkml:brushProperty name="width" value="0.025" units="cm"/>
      <inkml:brushProperty name="height" value="0.025" units="cm"/>
    </inkml:brush>
  </inkml:definitions>
  <inkml:trace contextRef="#ctx0" brushRef="#br0">0 0 18129,'0'0'4420,"11"53"-15054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2.453"/>
    </inkml:context>
    <inkml:brush xml:id="br0">
      <inkml:brushProperty name="width" value="0.025" units="cm"/>
      <inkml:brushProperty name="height" value="0.025" units="cm"/>
    </inkml:brush>
  </inkml:definitions>
  <inkml:trace contextRef="#ctx0" brushRef="#br0">344 99 13068,'0'0'2355,"-12"-11"191,7 6-2353,-6-7 785,-1 1 0,-1 1 0,-26-18-1,33 25-837,1 0-1,0 0 0,0 1 0,-1 0 0,1 0 0,-1 0 0,0 1 1,0 0-1,1 0 0,-1 0 0,0 1 0,0 0 0,0 0 0,0 0 1,0 1-1,0 0 0,-8 2 0,1 2-117,1 0 0,-1 1-1,1 1 1,0 0 0,0 0 0,1 1 0,0 1 0,1 0-1,-1 0 1,-11 16 0,22-25-26,0 0-1,0 0 1,-1 0-1,1 1 1,0-1-1,0 0 1,0 0-1,0 0 1,0 1-1,0-1 1,0 0-1,0 0 1,0 0-1,0 1 1,0-1-1,-1 0 1,1 0-1,0 0 1,0 1-1,1-1 1,-1 0-1,0 0 1,0 0-1,0 0 1,0 1 0,0-1-1,0 0 1,0 0-1,0 0 1,0 1-1,0-1 1,0 0-1,0 0 1,1 0-1,-1 0 1,0 1-1,0-1 1,0 0-1,0 0 1,1 0-1,-1 0 1,0 0-1,0 0 1,0 0-1,0 1 1,1-1-1,-1 0 1,15 1 44,19-5 178,-22 1-364,1 0 0,-1 1 0,1 1 0,0 0 0,-1 1 0,1 0 1,23 4-1,-30-3 53,-1 1 1,0 0 0,0 0 0,1 0 0,-1 1 0,-1 0 0,1 0 0,0 0 0,-1 0-1,0 1 1,0 0 0,0 0 0,0 0 0,0 0 0,-1 1 0,0-1 0,0 1 0,0 0-1,0 0 1,2 8 0,1 1 144,-2 0-1,0 0 1,0 0-1,-1 1 0,-1-1 1,-1 1-1,0 0 1,0 0-1,-2-1 0,0 1 1,0 0-1,-2-1 1,-6 26-1,5-26 315,-1 0 0,-1 0-1,0 0 1,-1-1 0,0 1 0,-1-2-1,0 1 1,-1-1 0,-1 0 0,0-1-1,0 0 1,-1-1 0,-19 14-1,28-22-335,0 0-1,0-1 1,0 0-1,0 1 0,0-1 1,-1 0-1,1 0 1,0 0-1,-1 0 1,1 0-1,-1-1 0,1 1 1,-1-1-1,0 0 1,1 0-1,-1 0 0,1 0 1,-1 0-1,-3-1 1,4 0 20,0 0 0,0 0-1,0 0 1,0 0 0,0-1 0,1 1 0,-1-1 0,1 1 0,-1-1 0,1 0 0,-1 1 0,1-1 0,0 0 0,0 0-1,0 0 1,0 0 0,-2-4 0,-1-8 147,1 0 0,0 0 0,1 0 1,0-1-1,1-21 0,1 19-290,0 0 0,2 0 1,0 0-1,1 0 0,0 0 1,1 1-1,1 0 0,11-24 1,-12 32 3,0 0 0,1 0 1,-1 0-1,2 1 1,-1-1-1,1 1 0,0 1 1,1-1-1,0 1 0,0 0 1,0 1-1,0-1 1,1 1-1,0 1 0,0 0 1,0 0-1,14-5 1,4 3-2123,45-5 1,-20 4-2103,2-3-3294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5.237"/>
    </inkml:context>
    <inkml:brush xml:id="br0">
      <inkml:brushProperty name="width" value="0.025" units="cm"/>
      <inkml:brushProperty name="height" value="0.025" units="cm"/>
    </inkml:brush>
  </inkml:definitions>
  <inkml:trace contextRef="#ctx0" brushRef="#br0">0 0 3331,'0'0'16207,"47"21"-15310,-21-16-544,4 3-257,4-3-32,-3-1-577,1-3-1857,-2-1-2466,-6 0-6119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3.219"/>
    </inkml:context>
    <inkml:brush xml:id="br0">
      <inkml:brushProperty name="width" value="0.025" units="cm"/>
      <inkml:brushProperty name="height" value="0.025" units="cm"/>
    </inkml:brush>
  </inkml:definitions>
  <inkml:trace contextRef="#ctx0" brushRef="#br0">181 146 12908,'0'0'2547,"0"-8"602,0-28-410,1 35-2637,-1 0 0,0 1 1,0-1-1,0 0 0,0 0 0,0 0 1,-1 0-1,1 0 0,0 0 1,0 0-1,0 1 0,-1-1 0,1 0 1,-1 0-1,1 0 0,0 1 0,-1-1 1,1 0-1,-1 0 0,0 1 1,1-1-1,-1 0 0,1 1 0,-1-1 1,0 1-1,0-1 0,1 1 0,-1-1 1,0 1-1,-1-1 0,0 1 2,0 0-1,0 0 0,0 0 1,-1 0-1,1 0 1,0 0-1,0 0 0,0 1 1,0-1-1,-1 1 1,-3 1-1,-2 2 14,0 0 0,0 0 0,0 1 0,-12 9 1,11-5-87,0 0 1,1 0 0,1 0 0,-12 19-1,16-24-34,1-1 0,0 0 0,0 1 0,1-1 0,-1 1 0,1 0 0,0-1 0,0 1 0,0 0 0,0 0 0,1 0 0,-1 0 0,1 0 0,0 0 0,0 0 0,0-1 0,1 1 0,1 7 0,2-7 10,-1 0-1,1 0 1,0 0-1,0-1 1,0 1-1,1-1 1,-1 0-1,1 0 1,-1-1-1,1 0 1,6 3-1,9 5-20,-9-3-119,0 0-1,-1 0 1,0 1-1,-1 1 1,1-1-1,-2 2 1,1-1 0,-1 1-1,-1 0 1,0 1-1,0 0 1,-1 0-1,0 0 1,5 18-1,-8-22 157,-1 0-1,-1 0 0,1 1 0,-1-1 0,0 1 0,-1-1 1,0 1-1,0-1 0,0 1 0,-1-1 0,0 0 0,-1 1 1,1-1-1,-2 0 0,1 0 0,-1 0 0,0 0 0,0 0 1,-1-1-1,1 1 0,-2-1 0,1 0 0,-1 0 0,0 0 1,-9 7-1,8-6 175,-2-1-1,1 0 1,-1-1 0,1 1 0,-1-2 0,-1 1 0,1-1 0,-1 0-1,0-1 1,0 0 0,0 0 0,0-1 0,0 0 0,0 0 0,-11-1-1,19-1-185,0 0-1,0 0 0,-1 0 1,1-1-1,0 1 1,0 0-1,-1-1 0,1 1 1,0-1-1,0 1 0,0-1 1,0 0-1,0 1 1,0-1-1,0 0 0,0 0 1,0 0-1,0 0 0,0 0 1,0 0-1,0 0 0,1 0 1,-2-2-1,1 0-30,0 0 0,0-1 0,0 1 0,0 0 0,0-1 0,1 1 0,-1-1 0,1-5 0,1-3-137,0 1 0,1-1 0,0 1 1,6-18-1,-2 14-24,0 1 1,1 0-1,1 0 1,0 0-1,1 1 1,21-23-1,75-66-48,-69 70 190,44-38-100,-41 37-236,-1-2 0,-1-1 0,32-42 0,-69 77 363,24-34-261,-23 33 277,0 0-1,0 1 0,0-1 0,0 0 0,0 0 0,-1 1 1,1-1-1,-1 0 0,1 0 0,-1 0 0,0 0 1,0 0-1,0 0 0,0 0 0,0 0 0,0 0 0,0 1 1,-1-4-1,0 5 9,0-1 0,1 0 0,-1 1 0,0-1 0,0 0 0,1 1 0,-1-1 0,0 1 0,0 0 0,0-1 0,0 1 0,0-1 0,0 1 1,0 0-1,0 0 0,0 0 0,1 0 0,-1-1 0,0 1 0,0 0 0,0 1 0,0-1 0,0 0 0,0 0 0,0 0 0,0 1 0,0-1 0,0 0 0,0 1 0,-1 0 0,-29 14 74,21-7-12,0 1 0,0 0 0,1 0 1,0 1-1,1 1 0,0-1 0,0 1 0,-11 23 0,15-27-54,1 1-1,-1-1 0,1 1 1,1 0-1,0 0 0,0 0 1,0 0-1,1 0 0,0 0 1,1 1-1,0-1 0,0 0 1,1 1-1,0-1 0,3 14 1,-2-18-62,0-1 0,0 1-1,0-1 1,0 0 0,1 0 0,0 0 0,-1 0 0,1 0 0,0 0 0,0-1 0,0 1-1,1-1 1,-1 0 0,1 0 0,-1 0 0,1-1 0,0 1 0,-1-1 0,1 0-1,0 0 1,0 0 0,5 0 0,6 1-1115,0 0 0,-1-2 1,1 1-1,27-4 0,12-8-4481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3.565"/>
    </inkml:context>
    <inkml:brush xml:id="br0">
      <inkml:brushProperty name="width" value="0.025" units="cm"/>
      <inkml:brushProperty name="height" value="0.025" units="cm"/>
    </inkml:brush>
  </inkml:definitions>
  <inkml:trace contextRef="#ctx0" brushRef="#br0">79 1 14638,'0'0'1868,"-7"8"-490,-2 2-1026,2 1 0,-1 0 1,1 1-1,1 0 0,0 0 1,1 0-1,0 0 0,1 1 1,0 0-1,1 0 0,-2 17 1,3 12 938,4 75 1,-3-114-1272,2 0 0,-1 0 0,0 0-1,1-1 1,-1 1 0,1 0 0,0 0-1,0-1 1,0 1 0,0 0-1,0-1 1,0 1 0,1-1 0,0 1-1,-1-1 1,1 0 0,0 0 0,0 0-1,0 0 1,5 3 0,-4-3 6,0 0 0,1-1 1,0 0-1,-1 0 0,1 0 1,0 0-1,-1-1 0,1 1 1,0-1-1,0 0 0,-1 0 0,1 0 1,7-2-1,0 0 5,0-1 0,0-1 1,0 1-1,0-2 0,-1 1 0,0-2 0,0 1 0,0-1 1,13-12-1,-12 8-244,0-1 0,-1 0 1,0 0-1,-1-1 1,0-1-1,-1 1 0,10-23 1,-13 22-1251,0 0 0,-1 0 0,0 0 0,-1-1 0,2-13-1,-4-10-5902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3.908"/>
    </inkml:context>
    <inkml:brush xml:id="br0">
      <inkml:brushProperty name="width" value="0.025" units="cm"/>
      <inkml:brushProperty name="height" value="0.025" units="cm"/>
    </inkml:brush>
  </inkml:definitions>
  <inkml:trace contextRef="#ctx0" brushRef="#br0">1 1 9353,'0'0'5157,"19"63"-3139,3-50-833,5-1-833,3-4-384,6-3-2466,3-5-3268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4.266"/>
    </inkml:context>
    <inkml:brush xml:id="br0">
      <inkml:brushProperty name="width" value="0.025" units="cm"/>
      <inkml:brushProperty name="height" value="0.025" units="cm"/>
    </inkml:brush>
  </inkml:definitions>
  <inkml:trace contextRef="#ctx0" brushRef="#br0">86 1 11179,'0'0'1692,"-9"1"192,6 0-1676,-1-1 0,0 1 0,0 0 0,1 1 0,-1-1 1,1 0-1,-1 1 0,1 0 0,0 0 0,0 0 0,-1 0 0,1 0 0,1 1 0,-1-1 0,0 1 0,1 0 0,-1 0 0,1 0 0,0 0 0,0 0 0,0 1 0,0-1 0,1 1 0,-1-1 0,1 1 0,0-1 0,0 1 0,0 0 0,0 0 0,1-1 0,0 1 0,0 7 0,0-9-193,0-1 0,1 0 0,-1 0 0,1 1 0,-1-1 0,1 0 0,0 0 0,-1 0 1,1 0-1,0 0 0,0 1 0,0-1 0,0-1 0,-1 1 0,2 0 0,-1 0 0,0 0 0,0 0 0,0-1 0,0 1 0,0-1 0,1 1 0,-1-1 0,0 1 0,0-1 0,1 1 0,-1-1 0,0 0 0,1 0 0,0 0 0,51 4 273,-45-4-225,35-1-498,-1-1 0,1-3 0,-1-1 0,-1-2 0,1-2 0,-1-2 0,64-28 0,-76 32 45,-47 40 1997,9-21-1109,-22 31 1733,29-39-2091,1-1 1,-1 1-1,1-1 1,0 1-1,0 0 1,0-1-1,0 1 1,0 0-1,1 0 1,-1 0-1,1 0 1,0 0-1,0-1 1,0 6-1,1-7-113,0 0 0,0 1 0,-1-1 0,1 0 0,0 0-1,0 1 1,1-1 0,-1 0 0,0 0 0,0 0 0,0 0-1,1-1 1,-1 1 0,0 0 0,1 0 0,-1-1 0,1 1-1,-1-1 1,1 1 0,-1-1 0,1 0 0,-1 0 0,1 0-1,2 0 1,49 2 592,-41-3-505,10 0-189,-1 0-1,0-2 0,0-1 1,0-1-1,0 0 1,20-9-1,117-57-3679,-157 70 3699,-6 4 326,1 0 0,-1 0 1,1 1-1,0 0 0,0 0 0,0 0 0,0 0 0,1 0 0,-1 1 0,1 0 1,0-1-1,1 1 0,-1 0 0,-2 9 0,5-14-252,0 1 1,0-1-1,0 1 0,1-1 0,-1 1 1,0-1-1,0 1 0,1-1 0,-1 1 1,0-1-1,1 0 0,-1 1 0,0-1 1,1 1-1,-1-1 0,0 0 0,1 1 1,-1-1-1,1 0 0,-1 0 0,1 1 0,-1-1 1,1 0-1,-1 0 0,1 0 0,-1 0 1,1 1-1,-1-1 0,1 0 0,-1 0 1,1 0-1,-1 0 0,2 0 0,23 0 382,-20 0-251,32-3-375,-1-1-1,1-2 1,-1-2-1,-1-1 0,1-2 1,53-24-1,-25 11-1742,-64 24 1971,0 0 0,1 0-1,-1-1 1,0 1 0,0 0 0,0 0 0,1 0 0,-1 0 0,0 0-1,0 0 1,1 0 0,-1 0 0,0 0 0,0 0 0,0 0-1,1 0 1,-1 0 0,0 0 0,0 0 0,1 0 0,-1 1 0,0-1-1,0 0 1,0 0 0,1 0 0,-1 0 0,0 0 0,0 0 0,0 1-1,0-1 1,1 0 0,-1 0 0,0 0 0,0 0 0,0 1 0,0-1-1,0 0 1,1 0 0,-1 0 0,0 1 0,0-1 0,0 0 0,0 0-1,0 1 1,0-1 0,0 0 0,0 0 0,0 0 0,0 1 0,0-1-1,0 0 1,0 0 0,0 1 0,0-1 0,0 0 0,0 0 0,0 0-1,-1 1 1,1-1 0,0 0 0,0 0 0,0 0 0,0 1 0,0-1-1,-1 0 1,1 0 0,0 1 0,-13 28 248,-2 12-194,15-37-25,0 11-2525,0-15 2199,0 1 1,1-1-1,-1 0 1,0 1-1,0-1 1,1 1-1,-1-1 1,0 1-1,1-1 0,-1 0 1,0 1-1,1-1 1,-1 0-1,1 1 1,-1-1-1,1 0 1,-1 1-1,1-1 0,-1 0 1,1 0-1,-1 0 1,1 0-1,-1 1 1,1-1-1,0 0 1,20 1-8568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4.738"/>
    </inkml:context>
    <inkml:brush xml:id="br0">
      <inkml:brushProperty name="width" value="0.025" units="cm"/>
      <inkml:brushProperty name="height" value="0.025" units="cm"/>
    </inkml:brush>
  </inkml:definitions>
  <inkml:trace contextRef="#ctx0" brushRef="#br0">37 0 12107,'0'0'8243,"-5"12"-6166,1-3-1774,-1 2 104,0 1 1,0-1-1,2 1 0,-4 16 0,6-26-377,1 1 1,-1-1 0,1 0 0,0 1-1,-1-1 1,1 0 0,0 1-1,1-1 1,-1 0 0,0 1 0,1-1-1,-1 0 1,1 1 0,0-1-1,0 0 1,0 0 0,0 0-1,0 0 1,0 0 0,0 0 0,1 0-1,-1 0 1,1 0 0,-1 0-1,1-1 1,0 1 0,0-1 0,0 1-1,0-1 1,0 0 0,0 0-1,3 2 1,6 0-22,1 0 0,-1-1 0,1 0 0,0-1 0,0 0 0,0 0 0,-1-2 0,1 1-1,0-2 1,0 1 0,-1-2 0,19-5 0,-17 4-113,0-1 1,0 0-1,0-1 0,0-1 0,-1 0 1,0-1-1,-1 0 0,1 0 1,-2-2-1,13-11 0,-16 9-177,-17 14 214,-16 14 202,23-13-37,-1 0 1,1 1-1,0-1 1,0 1-1,1 0 1,-1-1-1,1 1 1,0 1-1,-4 7 1,6-12-80,0 1 0,0 0 0,0 0 0,0 0 0,0 0 1,0 0-1,0 0 0,0 0 0,0-1 0,0 1 0,0 0 0,0 0 0,1 0 1,-1 0-1,0 0 0,1-1 0,-1 1 0,0 0 0,1 0 0,-1-1 1,2 2-1,-1-1-8,1 0 0,-1 1-1,1-1 1,0 0 0,0 0 0,0-1 0,-1 1 0,1 0 0,0 0 0,0-1 0,0 0 0,0 1-1,3-1 1,23 3-12,0-1-1,0-2 0,0-1 0,0-1 0,0-2 0,33-7 1,-4-5-1744,104-41 0,-171 65 2346,0 1 0,1 0-1,-10 14 1,16-20-541,1 1 0,-1-1 0,1 1 0,0 0 0,0 0 0,0 0 0,0 0 0,1 0 0,-1 0 0,0 6 1,2-9-134,0 0 0,0 1 0,0-1 0,0 0 0,0 0 0,0 1 0,0-1 0,1 0 1,-1 0-1,0 0 0,1 1 0,-1-1 0,1 0 0,-1 0 0,1 0 0,0 0 0,-1 0 1,1 0-1,0 0 0,0 0 0,0 0 0,-1 0 0,1-1 0,0 1 0,0 0 0,0-1 1,1 1-1,-1 0 0,0-1 0,0 1 0,0-1 0,0 0 0,0 1 0,1-1 0,-1 0 1,0 0-1,0 0 0,1 1 0,-1-1 0,1-1 0,27 2-4497,4-1-3250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3:25.353"/>
    </inkml:context>
    <inkml:brush xml:id="br0">
      <inkml:brushProperty name="width" value="0.025" units="cm"/>
      <inkml:brushProperty name="height" value="0.025" units="cm"/>
    </inkml:brush>
  </inkml:definitions>
  <inkml:trace contextRef="#ctx0" brushRef="#br0">1 40 13293,'0'0'6133,"2"9"-4232,-2-6-1831,1 0 0,-1 1 0,1-1 0,0 0 1,0 0-1,0 0 0,1 0 0,-1-1 0,1 1 0,-1 0 0,1-1 0,0 1 1,0-1-1,0 1 0,0-1 0,1 0 0,-1 0 0,1 0 0,-1 0 1,1 0-1,-1 0 0,1-1 0,0 0 0,0 1 0,0-1 0,0 0 0,0 0 1,5 0-1,5 2 40,0-1-1,-1-1 1,1 0 0,0-1 0,0 0 0,25-5 0,-34 5-105,-1-1 0,1 0 1,0 0-1,-1 0 0,1 0 1,-1-1-1,1 1 0,-1-1 1,0 0-1,1 0 0,-1 0 1,0 0-1,0-1 0,0 0 1,-1 1-1,1-1 0,-1 0 1,1 0-1,-1 0 0,0 0 1,0-1-1,-1 1 0,1 0 1,-1-1-1,1 0 0,-1 1 1,1-6-1,-2 7-42,0 0 1,1 1-1,-1-1 1,0 1-1,0-1 1,-1 0-1,1 1 1,0-1-1,0 1 1,-1-1-1,1 1 1,-1-1-1,0 1 1,1-1-1,-1 1 1,0-1-1,0 1 1,0 0-1,0-1 1,0 1-1,0 0 1,0 0-1,0 0 1,0 0-1,-1 0 1,1 0-1,0 0 1,-1 0-1,1 1 1,-1-1-1,1 0 1,-1 1-1,1-1 1,-1 1-1,1 0 1,-1-1-1,1 1 1,-1 0-1,0 0 1,1 0-1,-4 0 1,-2 0-12,0 0 0,0 1 0,1-1 0,-1 1 0,0 1 0,0-1 0,0 1 0,-11 5 0,6-1 166,1 1-1,0 0 1,0 1-1,0 0 0,-17 17 1,25-22-77,0 0 0,0 0 0,0 1 0,0-1 0,1 1 0,-1-1 0,1 1 0,0 0 0,0 0 0,1 0 0,-1 0 0,1 0 0,0 1 0,0-1 0,0 0 0,1 1 0,0-1 0,-1 0 0,1 1 0,1-1 0,0 9 0,1-10-31,-1 0-1,1 1 1,0-1 0,0 0-1,0 0 1,0 0-1,1-1 1,-1 1 0,1-1-1,0 1 1,-1-1-1,1 0 1,0 0 0,0 0-1,1 0 1,-1 0-1,0-1 1,1 0 0,-1 1-1,6 0 1,7 2 68,1 0 1,33 3 0,-5-3-3,0-2 0,0-3 1,60-7-1,-78 4-117,1-1-1,-2-1 1,1-2 0,-1 0 0,0-2-1,40-22 1,-93 41 2518,25-8-2430,1-1-1,0 1 1,-1-1-1,1 1 1,0 0-1,-1-1 1,1 1-1,0 0 1,0 0-1,0 0 1,0 0 0,0 0-1,0 0 1,0 1-1,0-1 1,0 0-1,1 0 1,-1 1-1,0-1 1,1 0-1,-1 1 1,1-1 0,-1 1-1,1-1 1,0 0-1,0 1 1,0-1-1,-1 1 1,1-1-1,1 1 1,-1 1-1,1-2-32,-1 0-1,1 0 0,0 0 0,0 0 0,0 0 1,0 0-1,0 0 0,0 0 0,0 0 0,0 0 0,0-1 1,1 1-1,-1-1 0,0 1 0,0-1 0,1 1 1,-1-1-1,0 1 0,1-1 0,-1 0 0,3 0 0,34 3 175,-31-3-132,48 1-515,0-3 0,1-1 0,-1-4 0,-1-1 0,83-25 0,-116 29 391,-20 4 69,-1 0 0,0 0 0,0 0 0,0 0 0,0 0 0,0 0 0,0 0 0,0 0 0,1 0 0,-1 0 0,0 0 0,0 0 0,0 0 0,0 0 0,0 0 0,0 0 0,0 0 1,0 0-1,0 0 0,1 0 0,-1 0 0,0 0 0,0 0 0,0 1 0,0-1 0,0 0 0,0 0 0,0 0 0,0 0 0,0 0 0,0 0 0,0 0 0,0 0 0,0 0 0,0 1 0,0-1 1,0 0-1,0 0 0,0 0 0,0 0 0,0 0 0,0 0 0,0 0 0,0 0 0,0 1 0,0-1 0,0 0 0,0 0 0,0 0 0,0 0 0,0 0 0,0 0 0,0 0 0,0 0 0,0 0 0,0 1 1,0-1-1,0 0 0,-1 0 0,1 0 0,0 0 0,0 0 0,0 0 0,0 0 0,0 0 0,0 0 0,0 0 0,0 0 0,-30 23 329,9-8-157,16-11-217,0 1 1,1-1 0,0 1-1,0 0 1,0-1-1,0 2 1,1-1 0,-1 0-1,1 1 1,1 0-1,-1-1 1,-2 10 0,4 26-9531,6-21-2912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4.193"/>
    </inkml:context>
    <inkml:brush xml:id="br0">
      <inkml:brushProperty name="width" value="0.025" units="cm"/>
      <inkml:brushProperty name="height" value="0.025" units="cm"/>
    </inkml:brush>
  </inkml:definitions>
  <inkml:trace contextRef="#ctx0" brushRef="#br0">37 117 17745,'-1'-9'2028,"0"5"-1779,0 1-89,1 1-1,-1-1 1,1 0-1,-1 1 1,1-1-1,0 0 1,0 0-1,0 1 1,1-1 0,-1 0-1,1 1 1,-1-1-1,1 0 1,0 1-1,0-1 1,0 1-1,0-1 1,1 1 0,-1-1-1,0 1 1,1 0-1,0 0 1,0 0-1,-1 0 1,1 0-1,1 0 1,-1 0 0,0 1-1,0-1 1,1 1-1,3-3 1,12-2 130,0 1 1,0 0-1,1 2 1,-1 0 0,25-1-1,97 4 678,-127 0-882,2 1 7,0 0-1,0 1 0,0 1 1,25 7-1,-36-9-91,-1 1 1,0-1-1,0 1 0,0-1 0,0 1 0,0 0 0,0 0 0,0 0 0,0 1 0,-1-1 1,5 6-1,-6-7-7,0 1 0,0 0 0,0 0 0,-1-1 0,1 1 0,-1 0 0,1 0-1,-1 0 1,0 0 0,1 0 0,-1 0 0,0 0 0,0-1 0,-1 1 0,1 0 0,0 0 0,-1 0 0,1 0 0,-1 0 0,1 0 0,-1-1 0,0 1 0,-1 2 0,-2 3-5,0-1 0,0-1 0,-1 1 0,1-1 0,-1 1 1,0-2-1,-1 1 0,-11 8 0,-55 30 77,51-32-34,-87 43 121,70-37 98,1 1 1,1 2-1,-66 48 0,100-66-226,-1 1 0,1-1-1,0 0 1,-1 1 0,1 0-1,0-1 1,0 1-1,1 0 1,-1 0 0,1 0-1,-1 0 1,1 0 0,0 0-1,0 0 1,0 6-1,0-7-20,1 0 0,1 0 0,-1 0 0,0 0-1,0-1 1,1 1 0,-1 0 0,1 0 0,0 0-1,-1 0 1,1-1 0,0 1 0,0 0 0,0-1-1,0 1 1,0-1 0,1 1 0,-1-1 0,0 1-1,1-1 1,-1 0 0,1 0 0,-1 0 0,1 0-1,0 0 1,1 1 0,36 15-16,0-2 1,1-1-1,58 11 0,-34-9-3462,-3 2-4504,-34-8-2523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4.522"/>
    </inkml:context>
    <inkml:brush xml:id="br0">
      <inkml:brushProperty name="width" value="0.025" units="cm"/>
      <inkml:brushProperty name="height" value="0.025" units="cm"/>
    </inkml:brush>
  </inkml:definitions>
  <inkml:trace contextRef="#ctx0" brushRef="#br0">1 1 18001,'0'0'11499,"60"15"-13325,-43-15-4163,0-11-11276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7.540"/>
    </inkml:context>
    <inkml:brush xml:id="br0">
      <inkml:brushProperty name="width" value="0.025" units="cm"/>
      <inkml:brushProperty name="height" value="0.025" units="cm"/>
    </inkml:brush>
  </inkml:definitions>
  <inkml:trace contextRef="#ctx0" brushRef="#br0">69 93 11723,'6'-24'1374,"-5"15"-98,1 1 1,0-1-1,1 1 0,0 0 1,0 0-1,5-10 1,-8 40 1536,1-2-2786,-7 19 519,-2 0 0,-25 72 0,22-78-371,0 0-1,3 2 0,0-1 0,-3 46 0,11-67-139,-1-5-24,0 0 0,1 0 0,1 0 0,-1 0 0,3 11 0,-2-17-11,-1-1 0,1 1 0,0 0 0,0 0 0,0-1 0,-1 1 0,2 0 0,-1-1 0,0 1 0,0-1 0,0 0 0,1 1 0,-1-1 0,1 0 0,-1 0 0,1 0 0,-1 0 0,1 0 0,0 0 0,-1 0 0,1 0 0,0-1 0,0 1 0,0-1 0,-1 1 0,1-1 0,2 0 0,6 1 1,0-1 1,1 0-1,-1 0 0,0-1 0,0-1 1,0 0-1,0 0 0,-1-1 0,1 0 1,-1-1-1,1 0 0,-1 0 1,13-9-1,11-9 8,-1-2 1,34-32-1,4-3-2,-70 59-1,1-1-1,0 0 0,-1 1 0,1-1 0,0 0 0,0 1 0,0-1 0,0 1 1,0-1-1,0 1 0,0 0 0,0-1 0,0 1 0,0 0 0,0 0 0,0 0 1,0 0-1,2 0 0,-3 0 5,0 0-1,1 1 1,-1-1 0,1 1-1,-1-1 1,0 0 0,1 1-1,-1-1 1,0 1 0,1-1-1,-1 1 1,0-1 0,0 1 0,0-1-1,1 1 1,-1-1 0,0 1-1,0 0 1,0-1 0,0 1-1,0-1 1,0 1 0,0-1-1,0 2 1,-11 52 608,4-26-342,7-27-270,0-1-1,1 1 1,-1 0 0,0-1 0,0 1 0,0 0 0,1-1 0,-1 1 0,0-1 0,1 1 0,-1 0 0,1-1 0,-1 1 0,1-1 0,-1 1 0,1-1 0,-1 1 0,1-1 0,-1 0 0,1 1 0,0-1 0,-1 0 0,1 1 0,0-1 0,-1 0 0,1 0 0,0 1 0,0-1 0,31 4 55,30-9-13,-47 2-34,-1-2-1,1 1 0,19-10 0,-23 9-65,0 0-1,0 1 1,0 0-1,1 1 1,-1 0-1,21-2 1,-31 6 44,0-1 1,0 0 0,0 0 0,0 0-1,0 0 1,0 1 0,0-1 0,0 0-1,0 1 1,0-1 0,0 1 0,0-1 0,-1 1-1,1 0 1,0-1 0,0 1 0,-1 0-1,1-1 1,0 1 0,-1 0 0,1 0-1,0 0 1,-1-1 0,0 1 0,1 0 0,-1 0-1,1 0 1,-1 0 0,0 0 0,0 0-1,1 0 1,-1 0 0,0 0 0,0 2-1,0 48 78,-1-45-75,0 0 0,1 0 0,0 0 0,0-1 0,1 1 0,1 6 0,11 2-1662,2-11-4743,-3-5-1859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8.425"/>
    </inkml:context>
    <inkml:brush xml:id="br0">
      <inkml:brushProperty name="width" value="0.025" units="cm"/>
      <inkml:brushProperty name="height" value="0.025" units="cm"/>
    </inkml:brush>
  </inkml:definitions>
  <inkml:trace contextRef="#ctx0" brushRef="#br0">202 303 7591,'5'-10'2365,"29"-75"3385,-31 75-4837,0 1 0,-1-1 0,0 1-1,0-1 1,-1 1 0,-1-1 0,0 0 0,-1-18-1,0 26-799,1 0 0,-1 0-1,0 0 1,1 0-1,-1 0 1,0 0 0,0 0-1,0 0 1,-1 1 0,1-1-1,0 0 1,-1 1-1,1-1 1,-1 0 0,1 1-1,-1 0 1,0-1 0,0 1-1,1 0 1,-1 0-1,0 0 1,0 0 0,0 1-1,0-1 1,0 0 0,-1 1-1,1-1 1,0 1-1,0 0 1,0 0 0,0 0-1,0 0 1,-1 0 0,-2 1-1,-1-1-57,1 1 0,-1 0 0,0 1 0,1-1 0,-1 1 0,1 0 0,-1 1 0,1-1 0,0 1 0,0 0 0,-8 6 0,2 0-42,1 1-1,0 0 1,0 1-1,1-1 1,0 2-1,1-1 1,1 1-1,0 1 1,0-1 0,1 1-1,0 0 1,2 1-1,-1-1 1,2 1-1,0 0 1,-3 25 0,6-37-12,0 0 0,0 0 1,0 0-1,1 0 0,-1 0 1,0 0-1,1 0 1,-1 0-1,1 0 0,0 0 1,0 0-1,0 0 1,0-1-1,0 1 0,0 0 1,0-1-1,0 1 0,1-1 1,-1 1-1,1-1 1,-1 0-1,1 1 0,0-1 1,2 1-1,0 0 2,1 0-1,-1-1 1,1 1-1,0-1 1,0 0-1,0 0 1,-1-1 0,1 0-1,10 0 1,0-1 9,-1-1 1,0-1 0,1 0 0,-1-1-1,0 0 1,16-8 0,-4-2 7,-1-2-1,0 0 1,-1-2 0,-1-1 0,-1 0-1,-1-2 1,-1-1 0,0 0-1,-2-1 1,0-1 0,-2-1 0,15-30-1,-28 49-7,0 1-1,0 0 0,-1-1 1,0 1-1,0-1 0,0 0 1,1-7-1,-3 13-12,0 0 0,0 1 0,-1-1 1,1 0-1,0 0 0,0 0 0,0 0 0,0 1 0,0-1 0,0 0 1,-1 0-1,1 0 0,0 0 0,0 0 0,0 0 0,0 1 0,-1-1 0,1 0 1,0 0-1,0 0 0,0 0 0,0 0 0,-1 0 0,1 0 0,0 0 1,0 0-1,0 0 0,-1 0 0,1 0 0,0 0 0,0 0 0,-1 0 1,1 0-1,0 0 0,0 0 0,0 0 0,0 0 0,-1 0 0,1 0 1,0 0-1,0-1 0,0 1 0,-1 0 0,1 0 0,0 0 0,0 0 1,0 0-1,0 0 0,0-1 0,-1 1 0,1 0 0,0 0 0,0 0 0,0 0 1,0-1-1,0 1 0,0 0 0,0 0 0,0 0 0,0-1 0,0 1 1,-11 11-7,1 0 0,0 0 0,1 1 0,0 1 0,1-1 0,-11 25 1,15-29 4,0 0 1,1 1 0,0-1 0,1 1-1,-1 0 1,2 0 0,-1 0 0,1 0-1,1 0 1,0 1 0,0-1 0,3 15 0,-2-20-2,1 0 1,0 0 0,0 0 0,0-1 0,0 1 0,1-1-1,-1 1 1,1-1 0,0 0 0,0 0 0,0-1 0,0 1-1,1 0 1,-1-1 0,1 0 0,0 0 0,-1 0 0,1 0-1,0-1 1,0 1 0,0-1 0,0 0 0,6 1-1,3 0-23,0 0-1,0 0 0,1-1 0,-1 0 0,0-2 0,17-1 0,-18-1-67,-1-1 0,1 0 0,-1-1-1,0 0 1,-1 0 0,1-1 0,-1-1 0,0 0-1,-1 0 1,1-1 0,-2 0 0,1 0 0,-1-1-1,0 0 1,-1-1 0,11-18 0,-18 28 91,0 0-1,0 0 1,0 0 0,-1 0 0,1 0 0,0 0 0,0 0-1,0 0 1,0 0 0,-1 0 0,1 0 0,0 0 0,0-1-1,0 1 1,0 0 0,-1 0 0,1 0 0,0 0 0,0 0-1,0 0 1,0 0 0,0-1 0,0 1 0,-1 0 0,1 0-1,0 0 1,0 0 0,0 0 0,0-1 0,0 1 0,0 0-1,0 0 1,0 0 0,0-1 0,-14 14-84,12-10 99,0-1-1,0 1 0,1-1 0,-1 1 1,0-1-1,1 1 0,0 0 1,-1 0-1,1 0 0,0 0 1,1 0-1,-1 0 0,0 0 0,1 0 1,0 0-1,0 0 0,0 0 1,0 0-1,0 0 0,0 0 1,1 0-1,0 0 0,-1 0 0,1 0 1,0 0-1,1 0 0,-1 0 1,0 0-1,3 3 0,0-2 9,0 0 0,0-1-1,0 0 1,1 0 0,-1 0 0,1-1-1,0 0 1,-1 0 0,1 0-1,0 0 1,0 0 0,0-1 0,0 0-1,1 0 1,-1-1 0,0 1 0,6-1-1,5 0-70,0-1-1,1 0 0,-1-1 1,0 0-1,0-2 1,30-9-1,-38 10 50,0 0 0,-1-1 0,0 0 0,0 0-1,0 0 1,0-1 0,0 0 0,-1-1 0,0 1 0,0-1 0,-1 0 0,1-1 0,-1 1-1,-1-1 1,8-14 0,-11 20 31,0-1-1,0 1 0,-1-1 1,1 1-1,-1-1 0,1 1 1,-1-1-1,0 1 0,0-1 1,1 1-1,-1-1 0,0 1 1,0-1-1,-1 1 0,1-1 1,0 0-1,-1-1 0,1 2-8,-1 1 1,1-1-1,-1 0 0,1 1 0,-1-1 0,1 0 0,-1 1 1,0-1-1,1 1 0,-1-1 0,0 1 0,0-1 1,1 1-1,-1-1 0,0 1 0,0 0 0,0-1 0,1 1 1,-1 0-1,0 0 0,0 0 0,-1-1 0,-1 1-9,0 1-1,0-1 1,0 0-1,0 1 1,0-1-1,0 1 1,0 0 0,0 0-1,0 0 1,0 0-1,0 1 1,1-1-1,-1 1 1,0-1-1,1 1 1,-3 3-1,0 0 32,0 0 0,1 1-1,0-1 1,0 1-1,1 0 1,0 0-1,0 1 1,0-1 0,0 1-1,1-1 1,0 1-1,1 0 1,0 0 0,-1 11-1,2-15-179,0 0 0,0 0-1,0 1 1,1-1 0,-1 0 0,1 0-1,0 0 1,0 0 0,0-1-1,0 1 1,0 0 0,1 0 0,-1-1-1,5 6 1,-4-6-362,0 0 0,1 0 1,-1 0-1,1 0 0,0-1 0,-1 1 0,1-1 0,0 1 1,0-1-1,0 0 0,0 0 0,0 0 0,0-1 0,1 1 1,-1-1-1,0 0 0,4 0 0,14 0-9189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5.616"/>
    </inkml:context>
    <inkml:brush xml:id="br0">
      <inkml:brushProperty name="width" value="0.025" units="cm"/>
      <inkml:brushProperty name="height" value="0.025" units="cm"/>
    </inkml:brush>
  </inkml:definitions>
  <inkml:trace contextRef="#ctx0" brushRef="#br0">117 0 14221,'0'0'1543,"-10"4"-181,-1 2-1045,0 0 0,0 1 0,1 0 0,-11 8 0,18-12-234,-1 0 0,1 0 0,0 0 0,0 0 0,0 1 0,0-1 0,0 1 0,1 0 1,0 0-1,-1 0 0,2 0 0,-1 0 0,0 0 0,1 1 0,0-1 0,0 1 0,-1 6 0,2-10-77,1 0 1,-1-1-1,0 1 1,1-1-1,-1 1 1,0 0-1,1-1 1,-1 1-1,1-1 0,-1 1 1,1-1-1,-1 1 1,1-1-1,0 1 1,-1-1-1,1 0 1,0 1-1,-1-1 1,1 0-1,0 1 1,-1-1-1,1 0 1,0 0-1,-1 0 0,1 0 1,0 0-1,0 0 1,-1 0-1,1 0 1,0 0-1,-1 0 1,1 0-1,0 0 1,0 0-1,-1-1 1,1 1-1,1-1 0,30-8 299,-22 2-450,1 1-1,-1-2 1,0 1 0,-1-1 0,0-1 0,0 1 0,-1-2 0,0 1 0,-1-1 0,8-12-1,-29 44 255,-17 43-1,27-58-147,2 1 0,-1 0 0,1 0 0,0 0-1,0 0 1,1 0 0,1 1 0,-1-1 0,1 0 0,1 11 0,0-18-25,-1 0 1,0-1-1,1 1 1,-1 0-1,0-1 1,1 1-1,-1 0 1,1-1-1,-1 1 0,1-1 1,-1 1-1,1-1 1,-1 1-1,1-1 1,0 0-1,-1 1 1,1-1-1,0 1 0,-1-1 1,1 0-1,0 0 1,-1 0-1,1 1 1,0-1-1,0 0 1,-1 0-1,1 0 1,0 0-1,-1 0 0,1 0 1,0 0-1,0 0 1,-1-1-1,2 1 1,27-10-3633,-9-6-1931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8.753"/>
    </inkml:context>
    <inkml:brush xml:id="br0">
      <inkml:brushProperty name="width" value="0.025" units="cm"/>
      <inkml:brushProperty name="height" value="0.025" units="cm"/>
    </inkml:brush>
  </inkml:definitions>
  <inkml:trace contextRef="#ctx0" brushRef="#br0">0 0 17489,'0'0'5957,"68"16"-5925,-32 0-224,7 0-1730,-1 4-1985,-1-2-1795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9.239"/>
    </inkml:context>
    <inkml:brush xml:id="br0">
      <inkml:brushProperty name="width" value="0.025" units="cm"/>
      <inkml:brushProperty name="height" value="0.025" units="cm"/>
    </inkml:brush>
  </inkml:definitions>
  <inkml:trace contextRef="#ctx0" brushRef="#br0">174 20 11211,'-9'0'5391,"-1"0"-3872,-5-1-272,0 1 0,0 0-1,-1 1 1,1 1 0,0 0 0,0 1 0,-23 9 0,37-12-1249,1 0 0,-1 0 0,0 1 0,1-1 0,-1 0 0,1 1 0,-1-1 1,1 1-1,-1-1 0,1 1 0,-1-1 0,1 1 0,-1-1 0,1 1 0,0-1 0,-1 1 0,1-1 0,0 1 0,-1 0 0,1-1 1,0 1-1,0 0 0,0-1 0,-1 1 0,1-1 0,0 1 0,0 0 0,0-1 0,0 1 0,0 0 0,0 0 0,17 17-608,36 6-851,-47-22 1320,70 23-890,-56-19 764,0 0 1,-1 1-1,0 1 0,28 16 0,-46-24 282,0 1 0,0-1 0,0 0-1,0 1 1,0-1 0,0 1 0,0-1 0,0 1 0,0 0 0,-1-1 0,1 1-1,0 0 1,0 0 0,-1 0 0,1-1 0,-1 1 0,1 0 0,-1 0 0,1 0 0,-1 0-1,1 0 1,-1 0 0,0 0 0,0 0 0,1 0 0,-1 0 0,0 0 0,0 0 0,0 0-1,0 0 1,0 0 0,0 0 0,0 0 0,-1 0 0,1 0 0,0 0 0,0 0 0,-1 0-1,1 0 1,-1 0 0,1 0 0,-1 0 0,1 0 0,-1 0 0,0-1 0,1 1 0,-1 0-1,0 0 1,0-1 0,1 1 0,-1 0 0,0-1 0,0 1 0,0-1 0,0 1-1,0-1 1,0 0 0,-2 1 0,-8 5 574,0-1 1,0-1-1,-20 6 0,-53 6 2178,50-12-2187,29-4-574,12-2-220,9-2 250,190-50-1604,-173 43 697,1-2-1,-2-1 0,60-35 1,-89 47 875,0 1 35,0-1-1,-1 0 1,1 1 0,0-1-1,-1 0 1,1 0 0,-1 0 0,0-1-1,1 1 1,-1-1 0,0 1-1,-1-1 1,1 0 0,0 0-1,-1 1 1,3-7 0,-5 8 21,0 0 1,1 0-1,-1 0 0,0 0 1,0 1-1,0-1 0,0 0 1,0 1-1,1-1 1,-1 0-1,0 1 0,-1-1 1,1 1-1,0-1 0,0 1 1,0 0-1,0 0 1,0-1-1,0 1 0,0 0 1,-1 0-1,1 0 0,0 0 1,0 0-1,0 0 1,0 0-1,-2 1 0,-39 2 81,35-1-140,0 1-1,0 0 1,0 0 0,0 1 0,1 0-1,-1 0 1,1 1 0,0-1-1,1 1 1,-8 8 0,12-12 3,-1 0 1,0 1-1,1 0 0,-1-1 1,1 1-1,0 0 0,-1 0 0,1-1 1,0 1-1,0 0 0,0 0 1,0 0-1,1 1 0,-1-1 1,0 0-1,1 0 0,-1 0 1,1 0-1,0 1 0,0-1 0,0 0 1,0 0-1,0 1 0,1-1 1,-1 0-1,1 0 0,-1 0 1,1 0-1,0 0 0,0 1 1,0-1-1,0-1 0,0 1 0,0 0 1,0 0-1,1 0 0,-1 0 1,4 2-1,3 2-29,1 0-1,0-1 1,0 0 0,1-1-1,0 0 1,-1 0-1,1-1 1,1 0 0,-1-1-1,19 2 1,-12-2-28,0-1 0,0 0 0,0-2-1,0 0 1,34-7 0,-45 7 176,-1-1-1,1 0 1,0 0-1,-1-1 1,1 1-1,-1-1 0,0 0 1,0-1-1,0 1 1,0-1-1,-1 0 1,1 0-1,-1 0 1,0-1-1,0 0 1,-1 0-1,6-10 1,-7 11 11,0-1 1,0 1-1,-1-1 0,1 0 1,-1 0-1,-1 0 1,1 1-1,-1-1 0,0 0 1,0 0-1,0 0 0,0 0 1,-1 0-1,0 0 1,0 0-1,0 1 0,-1-1 1,0 0-1,0 1 1,0-1-1,0 1 0,-4-5 1,-30-41-632,48 50-2215,116 27-9924,-59-17 3444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39.771"/>
    </inkml:context>
    <inkml:brush xml:id="br0">
      <inkml:brushProperty name="width" value="0.025" units="cm"/>
      <inkml:brushProperty name="height" value="0.025" units="cm"/>
    </inkml:brush>
  </inkml:definitions>
  <inkml:trace contextRef="#ctx0" brushRef="#br0">154 72 14318,'3'-8'4041,"-1"2"-2983,7-24 2437,-6 4 2458,-6 25-5816,0 1 1,0 0 0,0 0 0,0 0-1,0 0 1,0 1 0,0-1-1,0 1 1,-5 1 0,-8 5-83,0 0 1,-27 16 0,38-19-58,-1-1 0,1 1 1,0 0-1,0 0 1,0 0-1,0 1 1,1 0-1,0 0 1,0 0-1,-6 9 0,10-12-56,-1 0 0,0 0-1,1 0 1,0 0 0,-1 0-1,1 0 1,0 0 0,0 0-1,0 0 1,1 0-1,-1 0 1,0 0 0,1 0-1,-1 0 1,1 0 0,0 0-1,0 0 1,-1 0 0,1-1-1,0 1 1,1 0-1,-1-1 1,0 1 0,0 0-1,1-1 1,-1 0 0,1 1-1,-1-1 1,1 0 0,0 0-1,-1 0 1,1 0-1,0 0 1,3 1 0,9 5-148,0-1 0,1 0 0,23 5 0,-21-7 120,20 7-6,48 15-737,-78-24 573,1 1-1,-1 0 1,0 1-1,-1 0 1,1 0-1,-1 1 1,1-1-1,6 8 1,-12-11 257,0-1 0,-1 1 1,1 0-1,0 0 1,0 0-1,-1 0 0,1 0 1,-1 0-1,1 0 1,0 0-1,-1 0 0,0 0 1,1 0-1,-1 0 1,0 0-1,1 0 1,-1 0-1,0 0 0,0 1 1,0-1-1,0 0 1,0 0-1,0 0 0,0 0 1,-1 0-1,1 0 1,0 1-1,-1 0 0,-1 0 91,1 0-1,-1 0 1,0 0-1,0 0 0,0-1 1,0 1-1,0-1 1,0 1-1,0-1 0,0 0 1,0 0-1,-4 2 1,-8 2 537,0-1 1,0 0-1,-18 2 1,4-2-28,0-1 0,0-1 0,-48-2 0,75 0-641,1 0 0,-1 0 0,1 0 0,-1 0 0,1 0 0,-1 0 0,1 0-1,0 0 1,-1 0 0,1 0 0,-1 0 0,1 0 0,-1 0 0,1 0 0,-1-1 0,1 1 0,0 0 0,-1 0 0,1 0 0,-1-1 0,1 1 0,0 0 0,-1-1 0,1 1 0,0 0 0,-1-1 0,1 1 0,0 0 0,0-1 0,-1 1 0,1-1 0,0 1 0,0-1 0,0 1 0,-1 0 0,1-1 0,0 1 0,0-1-1,0 1 1,0-1 0,0 1 0,0-1 0,0 1 0,0-1 0,0 1 0,0-1 0,0 1 0,1 0 0,-1-1 0,0 1 0,0-1 0,0 1 0,1-1 0,19-19-4014,44-9-6020,-21 13 2092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0.144"/>
    </inkml:context>
    <inkml:brush xml:id="br0">
      <inkml:brushProperty name="width" value="0.025" units="cm"/>
      <inkml:brushProperty name="height" value="0.025" units="cm"/>
    </inkml:brush>
  </inkml:definitions>
  <inkml:trace contextRef="#ctx0" brushRef="#br0">63 0 10314,'0'0'16816,"-42"70"-15343,33-45-576,-3 1-609,12-2-224,0-2-384,0 1-1057,6-6-1506,2-4-1377,-1-8-3556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0.655"/>
    </inkml:context>
    <inkml:brush xml:id="br0">
      <inkml:brushProperty name="width" value="0.025" units="cm"/>
      <inkml:brushProperty name="height" value="0.025" units="cm"/>
    </inkml:brush>
  </inkml:definitions>
  <inkml:trace contextRef="#ctx0" brushRef="#br0">55 1 15278,'0'0'3332,"-5"12"-1507,-3 15-1108,1 0 1,0 1-1,2 0 0,2 0 0,-1 32 0,5-12-399,3-1-1,2 0 1,22 85 0,-23-109-52,-3-12 563,-1-28-88,-3-9-1022,0 0 0,-2 0 0,-1 1 0,-1-1 0,-1 1 0,-1 1 0,-20-43 1,33 75 328,0 0 0,1-1 1,0 0-1,1 0 1,0 0-1,0-1 1,0 0-1,0-1 1,1 1-1,0-1 1,0-1-1,1 1 1,-1-1-1,1-1 0,0 0 1,14 3-1,-6-1 138,1-1-1,0-1 0,0-1 1,0 0-1,0-2 0,1 0 0,32-4 1,-46 2-138,1 1 1,0-1-1,-1-1 1,0 1 0,1-1-1,-1 0 1,0 0-1,0 0 1,0-1 0,-1 0-1,5-5 1,-7 8-41,0-1 1,0 0 0,0 0-1,-1 0 1,1 0-1,-1 0 1,1 0 0,-1 0-1,0 0 1,0-1-1,0 1 1,0 0 0,0-1-1,0 1 1,-1-1 0,1 1-1,-1-1 1,0 1-1,0-1 1,0 0 0,0 1-1,0-1 1,0 1-1,-1-1 1,1 1 0,-1-1-1,0 1 1,-1-4 0,2 5-21,-1 1 1,0-1 0,1 0-1,-1 0 1,1 0 0,-1 1-1,0-1 1,0 0 0,1 1 0,-1-1-1,0 1 1,0-1 0,0 1-1,0-1 1,0 1 0,0 0 0,0-1-1,0 1 1,0 0 0,0 0-1,0-1 1,0 1 0,0 0 0,0 0-1,0 0 1,0 0 0,0 0-1,0 1 1,0-1 0,0 0-1,1 0 1,-1 1 0,0-1 0,0 1-1,0-1 1,0 0 0,0 1-1,0 0 1,0-1 0,-1 2 0,-1 1 3,-1-1 0,1 1 1,-1 0-1,1 0 1,0 1-1,0-1 1,-4 7-1,4-5 77,1 0-1,0 0 0,-1 0 1,2 0-1,-1 1 1,0-1-1,1 1 0,0-1 1,1 1-1,-1-1 1,1 1-1,0-1 0,0 1 1,1-1-1,-1 1 0,3 5 1,-2-8-52,0 1 1,0-1 0,1 0-1,0 0 1,-1 0 0,1 0-1,0 0 1,1-1 0,-1 1-1,0 0 1,1-1 0,-1 0-1,1 0 1,0 0-1,0 0 1,0 0 0,0 0-1,0-1 1,0 1 0,0-1-1,0 0 1,1 0 0,-1 0-1,1 0 1,-1-1 0,5 1-1,0 0-8,1-1 0,0 0 0,-1 0 0,1-1 0,-1 0 0,1 0 0,-1-1 0,0 0 0,0 0 0,0-1 0,0 0 0,0-1 0,0 0 0,-1 0 0,11-8 0,-9 5 1,-1 0-1,0-1 0,0 0 1,-1-1-1,0 0 0,0 0 1,-1 0-1,0-1 0,-1 1 1,0-1-1,5-17 0,-4 3 144,-13 28 198,5 0-279,-1 0 1,1 1 0,0-1 0,0 0 0,0 1-1,1 0 1,0-1 0,-2 7 0,3-6-67,0 1-1,0-1 1,0 1-1,1 0 1,0-1 0,0 1-1,0-1 1,1 1 0,-1-1-1,1 0 1,1 0-1,-1 0 1,1 0 0,0 0-1,0 0 1,0-1 0,5 6-1,21 12-2525,6-8-3416,-11-11-3812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1.640"/>
    </inkml:context>
    <inkml:brush xml:id="br0">
      <inkml:brushProperty name="width" value="0.025" units="cm"/>
      <inkml:brushProperty name="height" value="0.025" units="cm"/>
    </inkml:brush>
  </inkml:definitions>
  <inkml:trace contextRef="#ctx0" brushRef="#br0">196 270 11147,'0'0'4617,"1"-8"22,2-29-678,-3 35-3827,0 1-1,0 0 0,-1 0 0,1-1 1,0 1-1,-1 0 0,1 0 1,-1 0-1,1-1 0,-1 1 0,1 0 1,-1 0-1,0 0 0,0 0 1,0 0-1,1 0 0,-1 1 0,0-1 1,0 0-1,0 0 0,0 0 0,0 1 1,0-1-1,-1 1 0,1-1 1,0 1-1,0-1 0,0 1 0,-1 0 1,1-1-1,0 1 0,0 0 0,-1 0 1,-1 0-1,-2 0-55,0 0 0,-1 0 0,1 0 0,0 1 0,0-1 0,-8 4 0,4 0-46,1 1 1,0-1 0,0 2 0,0-1 0,0 1-1,1 1 1,0-1 0,1 1 0,0 0 0,0 1-1,0-1 1,1 1 0,0 0 0,0 1 0,1-1-1,0 1 1,1 0 0,0 0 0,0 0-1,-2 13 1,5-20-30,0 0 0,0 0-1,0 0 1,0 0 0,0 0-1,0 0 1,1 0 0,-1 0 0,1 0-1,-1 0 1,1-1 0,0 1-1,-1 0 1,1 0 0,0 0-1,1-1 1,-1 1 0,0 0-1,0-1 1,1 1 0,1 1 0,0-1 0,1 1 0,0-1 0,0 0 0,0 0 0,0 0 0,0 0 0,0-1 0,0 0 0,6 2 0,6-1-5,0 0 0,-1-1 0,1-1 0,25-2 0,-32 1-63,1-1 0,-1 0 0,0-1 0,0 0 0,0-1 0,0 1 0,0-2 0,-1 1 0,0-1 0,0 0 0,0-1 0,0 0 0,-1 0 0,0-1 0,-1 0 0,1 0 0,-1 0 0,-1-1 0,1 0 0,-1 0 0,5-11 0,-18 31-1841,-1 18 1986,9-28-74,-1-1 0,1 1 1,0 0-1,0 0 0,0-1 0,0 1 1,0 0-1,0 0 0,1 0 0,-1-1 0,1 1 1,-1 0-1,1-1 0,-1 1 0,1 0 1,0-1-1,0 1 0,0-1 0,0 1 0,0-1 1,0 0-1,0 1 0,1-1 0,-1 0 1,0 0-1,1 0 0,1 1 0,2 0-1,1-1-1,-1 1 0,1-1 0,-1-1 0,1 1 1,-1-1-1,10 0 0,-1-1-42,-1-1 0,1 0 0,0-1 0,-1-1 0,0 0 0,0 0-1,0-1 1,0-1 0,-1 0 0,0-1 0,0-1 0,-1 1 0,0-2 0,0 1 0,-1-2-1,0 1 1,14-19 0,-13 15-150,0-1 1,-1 0-1,-1 0 0,0-1 0,-1-1 0,0 1 1,-2-1-1,0-1 0,0 1 0,-2-1 0,0 0 1,-1 0-1,2-27 0,-11 20-278,6 24 466,0 0-1,-1-1 1,1 1-1,0-1 1,-1 1-1,1 0 1,-1-1-1,1 1 1,0 0-1,-1 0 1,1-1-1,-1 1 0,1 0 1,-1 0-1,1 0 1,-1-1-1,1 1 1,-1 0-1,0 0 1,1 0-1,-1 0 1,1 0-1,-1 0 1,0 0-1,-1 1 28,0 0-1,-1 0 0,1 0 0,1 0 1,-1 0-1,0 1 0,0-1 1,0 0-1,1 1 0,-1 0 0,0-1 1,1 1-1,0 0 0,-1 0 0,1-1 1,-1 4-1,-8 12 215,1 0 1,0 1-1,2 0 0,0 0 0,1 1 1,1 0-1,1 0 0,1 1 1,0-1-1,1 1 0,1-1 1,1 1-1,1-1 0,5 28 0,-4-38-194,1 0 0,0-1 0,1 1-1,0-1 1,6 10 0,-8-14-27,0-1-1,0 1 1,0-1 0,1 0 0,-1 0-1,1 0 1,0 0 0,0-1 0,0 1-1,0-1 1,1 0 0,-1 1 0,1-2-1,5 4 1,-8-5 20,0 0 0,-1 0 0,1 0-1,0-1 1,0 1 0,-1 0 0,1 0 0,0 0 0,-1-1 0,1 1 0,0 0-1,0-1 1,-1 1 0,1-1 0,-1 1 0,1-1 0,0 1 0,-1-1 0,1 1-1,-1-1 1,1 1 0,-1-1 0,0 0 0,1 1 0,-1-1 0,0 0-1,1 1 1,-1-1 0,0 0 0,0 0 0,1 1 0,-1-1 0,0 0 0,0 0-1,0 1 1,0-1 0,0 0 0,0 0 0,0 1 0,-1-1 0,1-1 0,-2-40 326,2 37-330,-3-10-169,0 0 1,-1 0 0,-1 0 0,0 0 0,-1 1 0,-1 0 0,-12-20 0,56 51-153,-26-13 303,10 4-9,1-2 0,-1 0 0,1-1 0,0-2 0,1 0 0,-1-1 0,0-1 0,1-1 0,44-7 0,-27-7-149,-38 13 150,0 0-1,0 1 1,-1-1 0,1 0-1,-1 0 1,1 0 0,-1 0-1,1 0 1,-1 0 0,1-1 0,-1 1-1,0 0 1,0-1 0,0 1-1,0-1 1,0 1 0,0-1-1,0 0 1,1-2 0,-2 3 209,-10 10 101,8-6-257,-1 0 1,1 1-1,0-1 0,0 1 0,0 0 1,0-1-1,1 1 0,-1 0 1,1 0-1,0 0 0,0 0 1,1 0-1,-1 0 0,1 0 0,0 1 1,0-1-1,0 0 0,2 7 1,-1-8-52,0-1 0,0 1 0,0 0 1,0-1-1,0 0 0,1 1 1,-1-1-1,1 0 0,-1 1 0,1-1 1,0 0-1,0 0 0,0-1 1,0 1-1,0 0 0,1-1 0,-1 1 1,0-1-1,1 0 0,-1 1 1,1-1-1,-1 0 0,1-1 0,0 1 1,-1 0-1,1-1 0,0 0 0,4 1 1,-2-1-345,0 0 0,0 0 0,0 0-1,0-1 1,0 1 0,-1-1 0,1 0 0,8-4 0,-9 3-840,1 0 0,-1 0 0,0-1 1,0 0-1,-1 0 0,1 0 0,-1 0 0,1 0 0,2-5 1,14-18-13531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2.080"/>
    </inkml:context>
    <inkml:brush xml:id="br0">
      <inkml:brushProperty name="width" value="0.025" units="cm"/>
      <inkml:brushProperty name="height" value="0.025" units="cm"/>
    </inkml:brush>
  </inkml:definitions>
  <inkml:trace contextRef="#ctx0" brushRef="#br0">1 1 15375,'0'0'8178,"1"10"-7954,1-1-295,-1-1-1,2 0 0,-1 0 1,1 0-1,1-1 1,-1 1-1,1-1 0,1 1 1,-1-1-1,1 0 1,1-1-1,-1 1 0,1-1 1,0 0-1,0-1 1,8 6-1,9 8-2245,1-1 0,1-2 0,38 21 2526,-69-37 5566,-20 0-3084,20 0-2224,0 0 0,0 1 0,0 0 0,0 1 0,0-1 0,0 1 0,-9 4 0,12-5-331,1 1 0,-1-1 0,0 1 0,1-1 0,-1 1 0,1 0 0,0 0 0,-1 0 0,1 0 0,0 0 0,0 0 0,1 1 1,-1-1-1,0 0 0,1 1 0,-1 0 0,1-1 0,-1 5 0,2-6-132,0 0-1,0 0 1,0 0 0,0 0-1,1 0 1,-1 0 0,0 0-1,1 0 1,-1 0 0,1 0-1,-1 0 1,1 0 0,0 0-1,-1 0 1,1-1 0,0 1-1,-1 0 1,1 0 0,0-1-1,0 1 1,0 0 0,0-1 0,0 1-1,0-1 1,0 1 0,0-1-1,0 0 1,0 1 0,0-1-1,0 0 1,0 0 0,2 1-1,39 6 52,11-6-440,0-2-1,-1-2 1,0-3-1,67-16 1,-92 21 866,-18 19 1708,-8-12-2030,0-5-182,0 0 0,-1 1 0,1-1 0,0 0 0,0 0-1,0 0 1,0 1 0,0-1 0,1 0 0,-1-1 0,0 1-1,0 0 1,1 0 0,-1 0 0,0-1 0,1 1 0,-1-1 0,1 1-1,-1-1 1,1 1 0,-1-1 0,1 0 0,-1 0 0,3 0-1,43 1-6462,-37-1 2138,21-1-11662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2.891"/>
    </inkml:context>
    <inkml:brush xml:id="br0">
      <inkml:brushProperty name="width" value="0.025" units="cm"/>
      <inkml:brushProperty name="height" value="0.025" units="cm"/>
    </inkml:brush>
  </inkml:definitions>
  <inkml:trace contextRef="#ctx0" brushRef="#br0">172 146 5669,'4'-9'11174,"1"-2"-9268,0 0 1,-1 0-1,-1-1 1,4-20-1,-6 31-1807,-1-1 0,1 0 0,-1 0 0,0 0 0,0 0 0,0 0 0,0 0 0,0 0 0,0 0 0,0 0 0,-1 0 0,1 0-1,0 0 1,-1 0 0,0 0 0,0 0 0,1 1 0,-1-1 0,0 0 0,0 0 0,0 1 0,-1-1 0,1 1 0,0-1 0,-1 1-1,1-1 1,-1 1 0,1 0 0,-1 0 0,0 0 0,1 0 0,-1 0 0,0 0 0,0 0 0,0 0 0,0 1 0,0-1-1,1 1 1,-1 0 0,0-1 0,-3 1 0,-2 0-104,0 1 0,0 0-1,0 1 1,0-1 0,1 1-1,-1 0 1,0 1 0,1 0-1,0 0 1,-1 0 0,1 1 0,1 0-1,-1 0 1,-10 9 0,12-9-63,0-1 1,1 1-1,-1 0 1,0 0 0,1 0-1,0 0 1,0 0 0,0 1-1,1 0 1,0-1-1,-1 1 1,2 0 0,-1 0-1,0 0 1,1 0-1,0 0 1,0 1 0,1-1-1,-1 0 1,2 8-1,0-9-33,1 0-1,1 0 1,-1 0-1,0-1 1,1 1-1,0-1 0,0 0 1,0 0-1,0 0 1,0 0-1,1 0 0,-1-1 1,1 1-1,0-1 1,0 0-1,0 0 1,4 1-1,14 10-178,-3-1-111,-1 0 1,0 2-1,-1 0 1,0 1-1,-2 1 1,1 0-1,-2 2 0,13 18 1,-23-30 326,0 0 0,-1 1 0,1 0 0,-1 0 0,-1-1 0,1 2 0,-1-1 0,0 0 0,-1 0 0,0 1 0,0-1 0,-1 0 0,0 1 0,0-1 0,0 1 0,-1-1 0,0 1 0,-1-1 0,0 0 0,0 0 0,0 0 0,-1 0 0,0 0 0,0 0 0,-1-1 0,0 1 0,-9 11 0,6-9 487,-1 1 0,0-1-1,-1-1 1,0 1 0,0-2-1,-1 1 1,0-1 0,0-1 0,-1 1-1,0-2 1,0 0 0,0 0-1,-1-1 1,1 0 0,-1-1-1,-21 3 1,31-6-402,0 0 0,0-1 0,0 1 0,0 0 0,0-1 0,0 0 0,0 0 0,1 1 0,-1-1 0,0 0 0,1 0 0,-1 0 0,1-1 0,-1 1 0,1 0 0,-1-1 0,1 1 0,0-1 0,0 1 0,-1-1 0,1 1 0,0-1 0,1 0 0,-1 0 0,0 1 0,0-1 0,1 0 0,-1 0 0,1 0 0,0 0 0,-1 0 0,1 0 0,0-3 0,-1-5-90,1 0 0,0-1 0,0 1-1,1 0 1,3-15 0,1 7-114,1 0 0,1 0 0,1 1 0,0 0 0,1 0 0,1 1 0,21-27 0,97-99-122,-109 122 291,43-39-393,-42 42 235,0-2 1,-1-1-1,-1 0 0,27-39 1,-41 45 182,-14 15 118,-16 17 104,21-11-173,0 0-1,1 0 1,0 0-1,0 0 1,0 1-1,1 0 1,0-1-1,1 1 1,-1 0-1,2 1 1,-1-1-1,1 0 1,0 0-1,1 17 1,1-21-53,-1 0 1,1 0-1,0 0 0,0 0 1,0 0-1,0-1 1,1 1-1,-1 0 0,1-1 1,0 1-1,0-1 1,0 1-1,1-1 1,-1 0-1,1 0 0,0 0 1,0 0-1,0-1 1,0 1-1,0-1 0,1 0 1,-1 0-1,1 0 1,-1 0-1,1-1 0,0 1 1,-1-1-1,1 0 1,0 0-1,0 0 1,0-1-1,5 1 0,0 0-211,0 0-1,0-1 0,0 0 0,18-3 1,-24 2-166,0 1 1,-1-1 0,1 0-1,0 0 1,0 0 0,-1-1-1,1 1 1,-1-1 0,1 1-1,-1-1 1,4-3 0,10-17-6433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3.299"/>
    </inkml:context>
    <inkml:brush xml:id="br0">
      <inkml:brushProperty name="width" value="0.025" units="cm"/>
      <inkml:brushProperty name="height" value="0.025" units="cm"/>
    </inkml:brush>
  </inkml:definitions>
  <inkml:trace contextRef="#ctx0" brushRef="#br0">79 0 17489,'0'0'1494,"-1"14"321,-3 23 587,-13 55 0,-8 51 983,25-138-3366,-1 0 0,1 1-1,0-1 1,1 1 0,-1-1-1,1 0 1,0 0-1,0 1 1,1-1 0,-1 0-1,1 0 1,5 9 0,-5-11-68,0 0 0,1 0 1,-1-1-1,1 1 0,0-1 1,0 0-1,0 1 0,0-1 1,0-1-1,0 1 0,0 0 0,1-1 1,-1 1-1,1-1 0,-1 0 1,1 0-1,-1-1 0,1 1 1,6-1-1,6 2-1259,-1 0 0,1-2 0,0 0 0,0-1 1,-1 0-1,1-1 0,-1-1 0,27-8 0,-42 10 1303,-41 15 4046,29-11-3484,-18 8 659,-1-2-1,-1-1 1,1-1 0,-54 3-1,85-10-1279,-1 0-1,0 1 1,1-1 0,-1 0-1,0 0 1,1 0-1,-1 0 1,0 0-1,1 0 1,-1 0-1,0 0 1,1-1-1,-1 1 1,0 0-1,1 0 1,-1 0-1,1-1 1,-1 1 0,0 0-1,1-1 1,-1 1-1,1-1 1,-1 1-1,1 0 1,-1-1-1,1 1 1,-1-1-1,1 1 1,0-1-1,-1 0 1,1 1-1,0-1 1,-1 1 0,1-1-1,0 0 1,0 1-1,0-1 1,-1 1-1,1-1 1,0 0-1,0 1 1,0-1-1,0 0 1,0 1-1,0-1 1,0 0 0,0 1-1,1-1 1,-1 0-1,0 1 1,0-1-1,0 0 1,1 1-1,0-2 1,22-31-8322,5 7 1233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3.658"/>
    </inkml:context>
    <inkml:brush xml:id="br0">
      <inkml:brushProperty name="width" value="0.025" units="cm"/>
      <inkml:brushProperty name="height" value="0.025" units="cm"/>
    </inkml:brush>
  </inkml:definitions>
  <inkml:trace contextRef="#ctx0" brushRef="#br0">198 0 11307,'0'0'11520,"-1"11"-10602,-1 14-131,-2 1 0,-10 33 0,6-28-183,1 0 1,-4 47 0,10-51-502,2-1 1,4 39 0,-4-56-231,1-1 0,0 1 0,0 0 1,1-1-1,0 1 0,1-1 0,0 0 0,0 0 1,1 0-1,10 13 0,-13-36-7835,-6-11 4729,0 16 2656,-1 0-1,-1 1 1,1 0-1,-12-13 0,-33-34 1365,9 10 1117,17 21-434,18 19-793,1 1-1,-1-1 0,1 0 1,0 0-1,0 0 0,1-1 1,-6-12-1,10 19-537,1-1 0,-1 0 0,1 1 0,0-1-1,-1 1 1,1-1 0,-1 1 0,1-1 0,0 1 0,0-1-1,-1 1 1,1 0 0,0-1 0,0 1 0,-1 0 0,1 0 0,0 0-1,0-1 1,0 1 0,0 0 0,-1 0 0,1 0 0,0 0 0,0 0-1,0 1 1,-1-1 0,3 0 0,28 2 206,8 5 128,45 13 0,12 3-2691,-31-15-4336,-13-8-7245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5.960"/>
    </inkml:context>
    <inkml:brush xml:id="br0">
      <inkml:brushProperty name="width" value="0.025" units="cm"/>
      <inkml:brushProperty name="height" value="0.025" units="cm"/>
    </inkml:brush>
  </inkml:definitions>
  <inkml:trace contextRef="#ctx0" brushRef="#br0">113 1 3748,'0'0'10468,"-8"10"-8450,-4 8-1257,2-1-1,0 1 1,0 1 0,2 0 0,-12 40-1,10-20-466,1 1 0,-6 64-1,15-103-291,0 0 0,0-1 0,0 1 0,-1-1 0,2 1 0,-1 0 0,0-1 0,0 1-1,0-1 1,0 1 0,0 0 0,0-1 0,1 1 0,-1-1 0,0 1 0,0-1 0,1 1 0,-1-1 0,0 1 0,1-1 0,-1 1 0,1-1-1,-1 1 1,0-1 0,1 1 0,-1-1 0,1 0 0,-1 1 0,1-1 0,1 1 0,20-3 49,22-18-237,-41 19 162,102-71-1985,-104 71 2013,0 0 0,-1 0 0,1 1 0,0-1 0,-1 1 1,1-1-1,0 0 0,0 1 0,-1-1 0,1 1 1,0 0-1,0-1 0,0 1 0,0 0 0,0-1 1,-1 1-1,1 0 0,0 0 0,0 0 0,0 0 1,2 0-1,-2 16 301,-19 36 304,15-44-574,-20 63 184,19-42-3353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4.100"/>
    </inkml:context>
    <inkml:brush xml:id="br0">
      <inkml:brushProperty name="width" value="0.025" units="cm"/>
      <inkml:brushProperty name="height" value="0.025" units="cm"/>
    </inkml:brush>
  </inkml:definitions>
  <inkml:trace contextRef="#ctx0" brushRef="#br0">0 97 13068,'0'0'9327,"13"7"-7806,-3-2-1238,-2 0-53,0-1-1,1 0 1,0 0-1,0 0 1,0-2-1,0 1 1,0-1-1,1 0 1,11 0-1,9 0 466,-1-3 1,41-4-1,-60 4-647,0-1 1,0 0 0,0-1 0,-1 0-1,1-1 1,-1 0 0,0 0-1,0-1 1,0 0 0,15-12 0,-22 16-42,0-1 1,0 0 0,-1 1 0,1-1 0,0 0 0,-1 0 0,1-1 0,-1 1 0,0 0 0,1 0 0,-1-1 0,0 1 0,1-5 0,-2 5-25,0 1-1,0 0 1,0-1 0,0 1 0,0-1 0,0 1 0,0-1 0,-1 1 0,1 0 0,0-1 0,-1 1 0,1 0 0,-1-1 0,0 1 0,1 0 0,-1 0 0,0 0 0,-2-2 0,1 0-53,-2 0-1,1 1 1,0 0-1,0-1 1,-1 1-1,1 1 1,-1-1-1,0 0 1,1 1-1,-1 0 1,0 0-1,0 0 1,0 0 0,0 0-1,-6 1 1,0 0 7,0 1 0,0 1 1,-1 0-1,1 0 0,0 1 1,1 0-1,-1 1 0,1 0 1,-1 0-1,1 1 1,0 0-1,1 1 0,-14 11 1,15-12 46,1 0 0,0 0 0,0 1 0,1 0 0,0 1 0,0-1 0,0 1 0,1 0 0,0 0 0,0 0 0,0 0 0,1 1 1,1 0-1,-1-1 0,1 1 0,0 0 0,-1 15 0,3-21-139,1 0 1,-1 0-1,0 0 0,1 0 1,-1 0-1,1 0 0,0 0 1,0 0-1,0 0 1,0 0-1,0 0 0,0-1 1,0 1-1,0 0 0,1-1 1,-1 1-1,1-1 1,-1 1-1,1-1 0,0 0 1,-1 0-1,1 0 0,0 0 1,0 0-1,0 0 0,0 0 1,0 0-1,0-1 1,0 1-1,2 0 0,8 1-1887,1 0 0,0 0 0,22-1 0,-33-1 1653,53 1-7587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4.461"/>
    </inkml:context>
    <inkml:brush xml:id="br0">
      <inkml:brushProperty name="width" value="0.025" units="cm"/>
      <inkml:brushProperty name="height" value="0.025" units="cm"/>
    </inkml:brush>
  </inkml:definitions>
  <inkml:trace contextRef="#ctx0" brushRef="#br0">213 5 15855,'0'0'4612,"-11"-2"-2652,4 1-1859,1 0 0,-1 1 1,1 0-1,-1 0 1,0 0-1,1 1 1,-1 0-1,1 0 0,-1 1 1,1 0-1,0 0 1,0 0-1,0 1 1,0 0-1,0 0 0,0 1 1,-8 6-1,6-4 154,-1 1 0,2 0 0,-1 1 0,1 0 0,0 0 0,0 0 0,-8 16 0,13-21-265,1-1 1,-1 1-1,1 0 1,0-1-1,0 1 0,0 0 1,1 0-1,-1-1 1,1 1-1,-1 0 1,1 0-1,0 0 1,0 0-1,0 0 0,0 0 1,1 0-1,-1 0 1,1-1-1,0 1 1,0 0-1,0 0 1,0-1-1,0 1 1,1 0-1,-1-1 0,1 0 1,-1 1-1,1-1 1,0 0-1,0 0 1,0 0-1,4 3 1,12 7-523,0 0 1,1-2 0,0 0 0,0-1-1,1-1 1,32 8 0,-20-6-1571,43 20 0,-75-30 2120,0 0-1,0 0 0,-1 0 0,1 1 0,0-1 0,0 0 0,0 0 0,0 0 0,0 0 1,-1 0-1,1 0 0,0 0 0,0 0 0,0 0 0,0 1 0,0-1 0,0 0 0,0 0 1,-1 0-1,1 0 0,0 0 0,0 0 0,0 1 0,0-1 0,0 0 0,0 0 0,0 0 1,0 0-1,0 1 0,0-1 0,0 0 0,0 0 0,0 0 0,0 0 0,0 0 0,0 1 1,0-1-1,0 0 0,0 0 0,0 0 0,0 0 0,0 0 0,0 1 0,0-1 0,1 0 1,-1 0-1,0 0 0,0 0 0,0 0 0,0 0 0,0 1 0,0-1 0,0 0 0,1 0 1,-1 0-1,0 0 0,0 0 0,0 0 0,0 0 0,0 0 0,1 0 0,-27 4 682,-32-2-190,-57-3-1806,88-4-3251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4.804"/>
    </inkml:context>
    <inkml:brush xml:id="br0">
      <inkml:brushProperty name="width" value="0.025" units="cm"/>
      <inkml:brushProperty name="height" value="0.025" units="cm"/>
    </inkml:brush>
  </inkml:definitions>
  <inkml:trace contextRef="#ctx0" brushRef="#br0">239 166 10090,'2'-11'3678,"2"-2"-2728,-1 2 215,1-1 0,-2 1 0,0-1 0,0 1 0,-1-1 0,0 0 0,-1 0 0,-2-18 0,1 29-1072,0-1 0,0 1 1,0 0-1,0 0 0,0-1 1,0 1-1,0 0 0,-1 0 1,1 0-1,0 0 0,-1 0 1,1 1-1,0-1 0,-1 0 1,1 1-1,-1-1 0,1 1 1,-1-1-1,0 1 0,1 0 1,-1-1-1,1 1 0,-1 0 1,0 0-1,1 0 0,-1 1 1,1-1-1,-3 1 0,-3-1-40,0 1-1,0 1 1,0-1-1,0 1 1,-9 3-1,3 2-40,-1 1-1,1 0 1,0 0-1,1 1 1,0 1-1,-19 19 1,25-23-3,1 0 0,0 0 1,0 0-1,0 0 0,1 1 0,0 0 0,0 0 1,1 0-1,0 0 0,0 1 0,1-1 0,0 1 1,0 0-1,-1 14 0,3-21-8,0 1-1,0-1 1,0 1 0,1-1-1,-1 0 1,0 1-1,1-1 1,-1 1 0,1-1-1,0 0 1,-1 1 0,1-1-1,0 0 1,0 0 0,0 0-1,0 1 1,0-1 0,0 0-1,0 0 1,0-1 0,0 1-1,2 1 1,1 0 3,0 0 0,0 0 0,0 0 0,1-1 1,-1 0-1,0 0 0,7 1 0,6 0 12,-1-1 0,34-3 0,-38 0-30,1 0-1,-1-1 1,0-1 0,0 0-1,-1-1 1,1 0 0,-1-1-1,0 0 1,-1 0 0,1-1-1,18-17 1,-24 19-18,0 0 1,0 0 0,0-1-1,-1 0 1,0 1-1,0-2 1,0 1-1,-1 0 1,5-14 0,-7 16 0,0 0 0,0 0 0,0 0 0,-1-1 1,1 1-1,-1 0 0,0-1 0,-1 1 0,1 0 0,-1 0 1,0-1-1,0 1 0,0 0 0,0 0 0,-1 0 1,0 0-1,-3-6 0,3 8-215,1 0 1,-1 0-1,0 0 0,0 0 1,0 1-1,0-1 0,0 0 1,-1 1-1,1 0 0,0-1 1,-1 1-1,1 0 0,-1 0 1,1 0-1,-1 1 0,0-1 1,-4 0-1,5 1-505,-1-1 1,0 1-1,0 0 1,1 0-1,-1 0 0,0 1 1,1-1-1,-1 1 1,0-1-1,-4 3 0,-5 9-7374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5.927"/>
    </inkml:context>
    <inkml:brush xml:id="br0">
      <inkml:brushProperty name="width" value="0.025" units="cm"/>
      <inkml:brushProperty name="height" value="0.025" units="cm"/>
    </inkml:brush>
  </inkml:definitions>
  <inkml:trace contextRef="#ctx0" brushRef="#br0">218 87 9321,'0'0'2909,"3"-9"150,0 1-2030,-1 4-641,0 1 0,0-1 0,-1 1 0,1-1 0,-1 0 0,0 0 0,0 0 0,-1 1 0,1-1 0,-1 0 0,0 0 0,0 0 0,0 0 0,-1-5 0,0 8-280,-1 0 1,1 0-1,0 0 0,-1 1 0,1-1 0,-1 0 0,1 1 0,0-1 0,-1 1 0,1 0 1,-1-1-1,0 1 0,1 0 0,-1 0 0,1 0 0,-1 0 0,1 0 0,-2 1 1,-33 2 276,24 0-253,-1 0 1,1 1-1,0 1 1,0 0-1,0 0 1,0 1-1,-17 13 1,24-15-54,-1 0 0,1 1 0,-1 0 1,1 0-1,0 0 0,1 1 0,-5 6 1,8-9-64,-1-1 1,1 1-1,-1 0 1,1 0-1,0-1 1,0 1-1,1 0 1,-1 0 0,0 0-1,1 0 1,0 0-1,0 0 1,0 0-1,0 0 1,0 0 0,2 6-1,-1-5-17,1-1 1,-1 0-1,1 0 0,0 0 0,0 0 1,0 0-1,1 0 0,-1-1 1,1 1-1,-1-1 0,1 0 0,0 0 1,0 0-1,0 0 0,0 0 0,0 0 1,5 1-1,68 23-57,-52-19 17,0 0-30,-3-2-133,0 2 1,26 11-1,-44-17 143,0 1-1,0-1 1,0 1-1,0-1 1,0 1-1,0 0 0,-1 0 1,1 0-1,-1 1 1,1-1-1,-1 0 0,0 1 1,0 0-1,0-1 1,0 1-1,0 0 1,0 0-1,-1 0 0,0 0 1,1 1-1,-1-1 1,0 4-1,-1-5 64,0 1 0,-1-1 0,0 0 0,1 1 0,-1-1 0,0 0 0,0 1 0,0-1 0,-1 0 0,1 0 0,0 0 0,-1 0 0,1 0 0,-1 0-1,0 0 1,0-1 0,0 1 0,0-1 0,0 1 0,0-1 0,0 0 0,0 0 0,0 0 0,-4 2 0,-60 20 298,63-23-281,-20 6 196,0-1 0,-30 1 0,11-4-3363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5.270"/>
    </inkml:context>
    <inkml:brush xml:id="br0">
      <inkml:brushProperty name="width" value="0.025" units="cm"/>
      <inkml:brushProperty name="height" value="0.025" units="cm"/>
    </inkml:brush>
  </inkml:definitions>
  <inkml:trace contextRef="#ctx0" brushRef="#br0">6 90 12460,'0'0'7991,"-2"9"-6112,1-7-1786,1-1 0,-1 1 0,1 0 0,-1 0 0,1 1 0,0-1 0,0 0 0,0 0 0,0 0 0,0 0 0,0 0 0,1 0 0,-1 0-1,1 0 1,-1 0 0,3 2 0,-2-2-6,1 0-1,0 0 0,1-1 1,-1 1-1,0-1 0,0 0 1,1 0-1,-1 1 0,0-1 1,1-1-1,-1 1 0,1 0 0,0-1 1,-1 1-1,1-1 0,-1 0 1,5 0-1,13 2 107,0-1-1,1-1 1,-1-1 0,1-1-1,20-4 1,-35 5-180,0 0 0,0 0-1,0-1 1,-1 0 0,1 0 0,-1 0 0,0-1 0,1 0 0,-1 0 0,0 0 0,-1-1-1,1 1 1,-1-1 0,1 0 0,-1-1 0,0 1 0,-1-1 0,1 1 0,-1-1-1,0 0 1,0-1 0,2-5 0,-4 9-28,0 0-1,0 0 1,0 0-1,-1 0 1,1 0-1,-1 0 1,1-1-1,-1 1 1,0 0 0,0 0-1,0 0 1,0-1-1,-1 1 1,1 0-1,0 0 1,-1 0-1,0 0 1,1 0-1,-1 0 1,0 0 0,-2-3-1,2 3-21,-1 1 0,0 0 0,1-1-1,-1 1 1,0 0 0,0 0 0,0 0 0,0 0 0,0 1-1,0-1 1,0 0 0,0 1 0,0-1 0,0 1 0,0 0-1,0 0 1,-1 0 0,-1 0 0,-3 0-48,-1 1 1,1 0-1,0 1 1,-1-1-1,1 2 1,0-1-1,0 1 1,0 0-1,0 0 1,1 0-1,-11 8 1,2 2 262,1 0 1,0 1 0,-13 17 0,25-28-155,-1 0 0,1 0 0,-1 0 0,1 1 1,0-1-1,0 1 0,0-1 0,1 1 0,-1 0 0,1 0 0,0-1 1,0 1-1,1 0 0,-1 0 0,1 0 0,-1 0 0,1 0 0,1 0 0,-1 0 1,0 0-1,1 0 0,2 7 0,-2-10-166,0 1 1,0-1-1,0 1 1,0-1-1,0 0 0,0 0 1,1 0-1,-1 0 1,1 0-1,-1 0 0,1 0 1,-1 0-1,1 0 0,-1 0 1,1-1-1,2 1 1,17 3-6751,-5-4-5483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7.425"/>
    </inkml:context>
    <inkml:brush xml:id="br0">
      <inkml:brushProperty name="width" value="0.025" units="cm"/>
      <inkml:brushProperty name="height" value="0.025" units="cm"/>
    </inkml:brush>
  </inkml:definitions>
  <inkml:trace contextRef="#ctx0" brushRef="#br0">47 1 13869,'0'0'9011,"-1"14"-8119,-18 169 1562,-8 133 14,31-281-2338,-3-35-118,-1 0 1,1 0-1,-1-1 0,1 1 0,-1 0 0,1-1 1,-1 1-1,1-1 0,-1 1 0,0-1 0,1 1 1,-1-1-1,1 1 0,-1-1 0,0 1 0,1-1 1,-1 1-1,0-1 0,0 1 0,0-1 0,1 0 1,-1 1-1,0-1 0,0 1 0,0-1 0,0-1 1,18-68 231,-17 66-225,35-137-906,-31 125 631,2-1-1,-1 1 1,2 1-1,0-1 1,1 1-1,14-17 1,-21 30 243,-1-1 0,1 1 1,0 0-1,0 1 1,0-1-1,0 0 0,0 0 1,0 1-1,1 0 1,-1-1-1,1 1 1,-1 0-1,1 0 0,-1 0 1,1 0-1,-1 1 1,1-1-1,0 1 0,-1 0 1,6-1-1,-4 2-4,1 0-1,-1 0 0,1 0 1,-1 1-1,0-1 1,1 1-1,-1 0 1,0 0-1,0 1 1,0-1-1,4 4 0,8 8 18,-1 1-1,-1 0 0,0 1 0,13 20 0,-26-35 11,3 4 3,-1 0 1,1 0-1,-1 0 1,-1 0-1,1 0 1,-1 1 0,0-1-1,0 1 1,0 0-1,-1-1 1,0 1-1,0 0 1,0 0-1,-1 10 1,0-15-212,3-11-318,1-4-287,-2 28 387,-2-10 439,-1 0-1,0 0 1,0 0-1,-1 0 1,1 0-1,-1-1 1,-3 8-1,-9 22 183,12-22-72,0-1 0,0 1 1,2 0-1,-1 0 0,2 17 0,0-26-76,-1 0-1,1 0 0,-1 1 1,1-1-1,0 0 0,0 0 1,0 0-1,0 0 0,0 0 1,0 0-1,0 0 0,1 0 1,-1 0-1,1-1 0,-1 1 1,1 0-1,0-1 0,0 0 1,0 1-1,-1-1 0,1 0 1,1 0-1,-1 0 0,0 0 1,0 0-1,0-1 0,0 1 0,1 0 1,-1-1-1,0 0 0,0 0 1,4 1-1,-1-1 14,0 1-1,0-1 1,0 0 0,0-1-1,0 1 1,0-1-1,0 0 1,0 0 0,0 0-1,-1-1 1,1 0-1,0 0 1,-1 0 0,1 0-1,-1-1 1,1 0 0,-1 0-1,0 0 1,-1 0-1,1-1 1,0 1 0,-1-1-1,0 0 1,0 0-1,0 0 1,0-1 0,-1 1-1,1-1 1,-1 1 0,2-8-1,2-8-39,-1-1 0,-1 0 0,-1 1 0,-1-1 0,-1-42 0,-1 63-67,5-6-203,0-1 224,-1 0 0,0 0 0,0 0 0,-1-1 0,1 1 0,-2-1 0,1 1 0,-1-1 0,0 0 0,-1 0 0,0 0 0,1-12 0,-22 73-299,18-40 352,0 0 0,2 0 0,-1 1 0,2-1 0,0 0 0,0 1 0,1-1 0,1 0 0,0 0 0,7 17 0,-8-25-20,1 1 0,-1-1 0,1-1 0,0 1 0,1 0 1,-1-1-1,1 1 0,0-1 0,0 0 0,0 0 0,1-1 0,-1 1 1,1-1-1,0 0 0,0 0 0,0-1 0,0 0 0,0 1 0,1-2 1,-1 1-1,1-1 0,-1 1 0,1-1 0,-1-1 0,1 1 1,8-1-1,-12-1 7,1 0 0,0 0 0,-1 0-1,1 0 1,-1 0 0,1 0 0,-1-1 0,1 1 0,-1-1 0,0 1 0,0-1 0,0 0 0,0 0 0,0 0 0,0 0 0,0-1 0,-1 1 0,1 0 0,-1-1 0,1 1 0,-1-1 0,0 1-1,0-1 1,0 0 0,0-3 0,4-10 137,0-1 0,3-28 0,-5 26-182,-1 0 1,0 0 0,-2-1 0,0 1-1,-1 0 1,-1-1 0,-1 1-1,-1 0 1,-7-22 0,-1 26-50,5 23-200,6-5 206,0-1 1,1 0 0,0 1-1,-1-1 1,1 0-1,0 1 1,0-1-1,0 0 1,1 1-1,-1-1 1,1 0-1,-1 1 1,1-1-1,1 4 1,2 0-423,1-1 0,-1 0 1,1 0-1,0 0 0,0 0 0,1-1 1,-1 0-1,1 0 0,0 0 0,0-1 0,11 5 1,1 0-3293,1-2 0,36 9 0,-19-9-4235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7.770"/>
    </inkml:context>
    <inkml:brush xml:id="br0">
      <inkml:brushProperty name="width" value="0.025" units="cm"/>
      <inkml:brushProperty name="height" value="0.025" units="cm"/>
    </inkml:brush>
  </inkml:definitions>
  <inkml:trace contextRef="#ctx0" brushRef="#br0">170 42 9545,'0'-2'381,"1"0"-1,-1 1 1,0-1 0,0 0-1,0 1 1,-1-1 0,1 0-1,0 1 1,-1-1 0,1 0-1,-1 1 1,1-1 0,-1 1-1,0-1 1,1 1 0,-1-1-1,0 1 1,0-1 0,0 1-1,-2-2 1,0 2-122,0 0 1,0 0-1,0 0 1,0 0-1,0 0 1,0 1-1,0-1 0,0 1 1,0 0-1,-6 1 1,4-1-156,0 0 1,0 1 0,1 0-1,-1 0 1,0 1 0,0 0-1,1-1 1,-1 1 0,1 1-1,0-1 1,-1 1 0,1-1 0,0 1-1,0 0 1,1 1 0,-1-1-1,-5 7 1,5-5 41,0 0 0,1 0 0,-1 1 0,1-1 0,0 1 0,1 0 0,-1 0 0,1 0 0,0 0 0,1 0 1,-1 0-1,1 0 0,0 11 0,1-15-138,0 0 1,0 0 0,0 0-1,1 0 1,-1 0-1,0 0 1,1-1 0,0 1-1,0 0 1,-1 0 0,1 0-1,0-1 1,0 1 0,1 0-1,-1-1 1,0 1-1,0-1 1,1 0 0,-1 1-1,1-1 1,-1 0 0,3 1-1,1 1 5,0 0 0,0-1-1,0 0 1,0-1 0,0 1-1,1-1 1,-1 0 0,6 1 0,3-1-65,1 0 1,-1-1 0,0-1 0,0 0-1,25-6 1,-30 5 7,0-1-1,-1 0 1,1-1-1,0 0 1,-1 0 0,0-1-1,0 0 1,0 0-1,-1-1 1,0 0 0,0 0-1,0-1 1,-1 0 0,0 0-1,0 0 1,-1-1-1,0 0 1,5-9 0,-10 16 34,0 1 1,0 0 0,1-1 0,-1 1 0,0 0 0,0-1-1,0 1 1,0 0 0,0-1 0,0 1 0,0 0 0,1-1-1,-1 1 1,0 0 0,0-1 0,0 1 0,-1 0 0,1-1-1,0 1 1,0 0 0,0-1 0,0 1 0,0 0 0,0-1-1,0 1 1,-1 0 0,1-1 0,0 1 0,0 0 0,0-1-1,-1 1 1,1 0 0,0 0 0,0 0 0,-1-1 0,-13 2-59,-13 12 396,19-6-157,1 0 0,0 0 0,0 0 0,1 1 0,0 0 0,1 1 1,-6 10-1,8-14-84,1 0 0,-1 0 0,2 1 0,-1-1 1,0 1-1,1-1 0,0 1 0,1 0 0,-1 0 0,1-1 1,0 1-1,0 0 0,3 11 0,-2-14-140,0 0 0,1 0 0,0 0 0,0 0 0,0 0 0,0 0 0,1-1 0,-1 1 0,1-1 0,-1 0 0,1 0 0,0 1 0,0-2 0,0 1 0,0 0 0,0-1 0,0 1 0,0-1 0,1 0 0,-1 0 0,0 0 0,1 0 0,-1-1 0,1 0 0,-1 1 0,5-1 0,49-1-3684,-12-8-4078,-3-10-4917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8.144"/>
    </inkml:context>
    <inkml:brush xml:id="br0">
      <inkml:brushProperty name="width" value="0.025" units="cm"/>
      <inkml:brushProperty name="height" value="0.025" units="cm"/>
    </inkml:brush>
  </inkml:definitions>
  <inkml:trace contextRef="#ctx0" brushRef="#br0">293 0 17200,'0'0'3524,"-11"4"-2099,-34 15-101,43-17-1261,0-1 0,-1 1 1,1 0-1,0 0 0,0 1 0,0-1 1,0 0-1,0 1 0,1-1 0,-1 1 1,1-1-1,0 1 0,-1 0 0,1-1 1,0 1-1,1 0 0,-1 0 1,0 0-1,1 0 0,0 0 0,-1 0 1,1 0-1,0 0 0,1 5 0,0-1-55,0 0-1,0 0 1,1 0 0,0 0-1,0 0 1,1 0-1,0 0 1,4 7-1,1-4-108,0 0 0,1 0 0,0-1-1,0 0 1,20 14 0,-20-16-14,0 0 1,0 0 0,0 1 0,-1 0 0,0 1-1,-1 0 1,7 10 0,-13-18 164,-1 1-1,1-1 1,0 1-1,-1-1 1,1 1-1,-1-1 1,0 1 0,1-1-1,-1 1 1,0 0-1,0-1 1,0 1-1,0-1 1,0 1 0,0 0-1,-1-1 1,1 1-1,-1-1 1,1 1-1,-1-1 1,1 1 0,-1-1-1,0 1 1,1-1-1,-1 1 1,0-1-1,0 0 1,0 0 0,0 1-1,-1-1 1,1 0-1,0 0 1,0 0-1,-1 0 1,1 0 0,0-1-1,-1 1 1,1 0-1,-1-1 1,1 1-1,-3 0 1,-8 4 605,-1-1 1,0 0-1,-24 4 1,28-6-513,-125 21 810,43-15-6870,51-8-2577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9.587"/>
    </inkml:context>
    <inkml:brush xml:id="br0">
      <inkml:brushProperty name="width" value="0.025" units="cm"/>
      <inkml:brushProperty name="height" value="0.025" units="cm"/>
    </inkml:brush>
  </inkml:definitions>
  <inkml:trace contextRef="#ctx0" brushRef="#br0">8 153 12524,'0'0'4655,"-2"-11"-2440,1 3-1862,0 5-283,0 0 0,0 0 0,0 0 0,1 0 0,0 0-1,-1 0 1,1 0 0,0 0 0,0 0 0,1 0-1,-1 0 1,0 0 0,1 0 0,0 0 0,0 0-1,0 1 1,0-1 0,0 0 0,1 0 0,-1 1 0,1-1-1,0 1 1,4-5 0,1 0 94,0 1 1,1 0 0,0 1-1,0 0 1,0 0-1,1 0 1,0 1-1,-1 1 1,2-1-1,-1 1 1,0 1 0,0 0-1,1 0 1,0 1-1,-1 0 1,19 1-1,-26 1-164,1 0 0,0 0-1,-1 0 1,0 1 0,1-1-1,-1 0 1,0 1 0,1 0-1,-1-1 1,0 1 0,0 0-1,0 0 1,-1 0 0,1 1-1,0-1 1,-1 0 0,1 1-1,-1-1 1,0 1 0,0-1-1,0 1 1,0-1 0,0 1-1,-1 0 1,1-1 0,-1 1-1,0 0 1,0 0 0,0-1-1,0 1 1,0 4 0,-1 7-18,0 0 1,0 0 0,-2 0 0,-6 25 0,0-15-109,-2 0 0,0 0-1,-21 31 1,18-33 73,2-1 1,1 2-1,-15 38 1,26-60 50,-1 0 0,1-1 1,0 1-1,-1 0 1,1 0-1,0-1 0,0 1 1,0 0-1,0 0 0,0 0 1,-1 0-1,1-1 0,1 1 1,-1 0-1,0 0 0,0 0 1,0 0-1,0-1 0,0 1 1,1 0-1,-1 0 0,0-1 1,1 1-1,-1 0 0,1 0 1,-1-1-1,1 1 0,-1 0 1,1-1-1,-1 1 0,1-1 1,0 1-1,-1-1 0,1 1 1,0-1-1,-1 1 0,1-1 1,0 0-1,0 1 0,-1-1 1,1 0-1,0 0 0,0 1 1,0-1-1,-1 0 0,1 0 1,0 0-1,0 0 0,0 0 1,0 0-1,-1 0 0,1 0 1,0-1-1,0 1 1,0 0-1,-1 0 0,1-1 1,0 1-1,0-1 0,8-1 13,-1 0-1,0-1 0,0 0 0,14-8 1,5-5-370,-1-2 0,0-1 1,-2-1-1,0-1 0,34-39 1,5-23-3112,-68 92 3486,1-1-1,1 1 0,-1 0 1,1 0-1,-2 14 0,-1-1 192,1-4 193,1 0 0,1 0-1,0 1 1,2-1-1,0 1 1,2 26 0,-1-43-354,1 1 0,-1-1 1,1 1-1,0-1 0,0 1 1,0-1-1,0 0 0,0 1 1,0-1-1,1 0 0,-1 0 1,1 0-1,0 0 1,-1 0-1,1 0 0,0 0 1,0 0-1,0-1 0,0 1 1,1-1-1,-1 0 0,0 0 1,1 1-1,-1-1 0,0-1 1,1 1-1,0 0 0,-1-1 1,1 1-1,-1-1 0,1 0 1,4 0-1,-1 1 66,1-1 0,0-1 0,0 1 0,-1-1 0,1 0-1,-1 0 1,1-1 0,-1 0 0,1 0 0,-1-1 0,10-5 0,-5 1-14,-1 0 0,0-1 0,-1 0 0,0 0 0,0-1 0,-1 0 0,0-1 1,-1 0-1,0 0 0,0-1 0,-1 0 0,0 0 0,-1 0 0,0-1 0,-1 1 0,-1-1 0,0 0 0,0 0 1,-1-1-1,-1 1 0,0 0 0,0-1 0,-3-21 0,2 32-100,0 0-1,0 0 1,0 1-1,-1-1 1,1 0 0,-1 0-1,1 1 1,-1-1 0,0 0-1,1 1 1,-1-1-1,0 0 1,0 1 0,0-1-1,0 1 1,0 0-1,-1-1 1,1 1 0,0 0-1,-1 0 1,1-1 0,-1 1-1,1 0 1,-1 1-1,0-1 1,1 0 0,-1 0-1,0 1 1,1-1 0,-1 1-1,0-1 1,0 1-1,0 0 1,1 0 0,-4 0-1,2 0 7,1 1 0,0-1 0,0 1 1,0-1-1,0 1 0,0 0 0,0 0 0,0 0 0,0 1 0,0-1 0,0 0 0,1 1 1,-1-1-1,0 1 0,1-1 0,-1 1 0,1 0 0,0 0 0,-1-1 0,1 1 0,0 0 0,0 0 1,0 0-1,1 0 0,-1 1 0,0-1 0,1 0 0,-1 0 0,1 3 0,-1-3 19,1 1-1,0 0 1,-1 0-1,1 0 1,0 0-1,1 0 0,-1 0 1,0-1-1,1 1 1,0 0-1,0 0 1,-1-1-1,1 1 0,1 0 1,-1-1-1,0 1 1,1-1-1,-1 1 1,1-1-1,0 0 0,0 0 1,0 1-1,0-1 1,0-1-1,0 1 1,3 2-1,2-1 0,0 0 0,0 0 0,0 0 1,1-1-1,-1 0 0,0-1 0,1 1 0,-1-2 1,9 1-1,4 0 60,0 0 1,0-2-1,-1-1 1,1 0-1,25-7 1,-35 7-62,0-1-1,-1-1 1,1 0-1,-1 0 1,0-1 0,0 0-1,0 0 1,-1-1 0,0 0-1,0-1 1,-1 0 0,8-8-1,-5-1 140,-17 13-116,4 5-58,0-1 0,1 0 0,-1 1 0,0-1 0,1 1 0,-1 0 0,1-1 0,0 1 0,-4 4 0,-1 4 67,-1 0-1,2 1 1,-1-1-1,2 1 1,-1 0 0,-4 15-1,9-23-26,0 0 0,0 0 0,0-1 0,0 1 0,0 0 0,1 0 0,-1 0 0,1 0 0,0 0 0,0 0 1,0 0-1,0 0 0,0 0 0,1-1 0,-1 1 0,1 0 0,0 0 0,0 0 0,0 0 0,0-1 0,1 1 0,-1 0 0,0-1 0,1 1 0,0-1 0,0 0 0,0 0 0,0 1 0,0-1 0,0 0 0,3 2 0,5 0-1,-1 0-1,0-1 0,1 0 0,-1 0 1,1-1-1,0 0 0,0-1 0,0 0 1,0-1-1,0 0 0,0 0 0,0-1 1,0 0-1,9-3 0,-2 0 3,0-1 1,0 0-1,-1-1 0,0-1 0,0-1 1,-1 0-1,17-12 0,-14 7 7,-1 0 1,0-2-1,28-31 0,-41 42-22,0-1 1,0 1-1,0-1 1,-1 0-1,0 0 1,0-1-1,0 1 1,-1-1-1,0 1 1,0-1-1,0 0 1,0 0-1,-1 0 1,0 1-1,-1-1 1,1-1-1,-1 1 1,-1-11-1,0 15-12,1 1 1,-1 0 0,1 0-1,-1 0 1,0 0-1,1 0 1,-1 1-1,0-1 1,0 0-1,0 0 1,0 0-1,0 1 1,0-1-1,0 0 1,0 1-1,0-1 1,0 1-1,0 0 1,0-1-1,-1 1 1,1 0-1,0-1 1,0 1-1,0 0 1,0 0-1,-1 0 1,1 0-1,0 0 1,0 0-1,-3 1 1,0-1-22,0 1 1,0 0-1,-1 0 0,1 0 1,0 0-1,0 1 0,-6 2 0,4 0 31,1 1-1,0-1 1,0 1-1,0 0 1,0 0-1,1 1 1,0-1-1,0 1 1,0 0-1,1 0 1,0 0-1,0 0 1,0 1-1,-2 11 1,4-14 1,-1 1 0,2-1 0,-1 0 0,0 1 1,1-1-1,0 1 0,0-1 0,0 0 0,0 1 1,1-1-1,0 1 0,0-1 0,0 0 0,0 0 1,0 1-1,1-1 0,0 0 0,0 0 1,0-1-1,1 1 0,-1 0 0,1-1 0,6 7 1,1-2-18,1-1 0,0 0 0,0 0 0,1-1 0,-1-1 1,2 0-1,-1 0 0,0-1 0,25 4 0,-18-5-1366,0-1 0,1-1 0,25-1 0,-12-6-5157,-7-14-5995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49.942"/>
    </inkml:context>
    <inkml:brush xml:id="br0">
      <inkml:brushProperty name="width" value="0.025" units="cm"/>
      <inkml:brushProperty name="height" value="0.025" units="cm"/>
    </inkml:brush>
  </inkml:definitions>
  <inkml:trace contextRef="#ctx0" brushRef="#br0">0 1 11275,'0'0'11691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6.590"/>
    </inkml:context>
    <inkml:brush xml:id="br0">
      <inkml:brushProperty name="width" value="0.025" units="cm"/>
      <inkml:brushProperty name="height" value="0.025" units="cm"/>
    </inkml:brush>
  </inkml:definitions>
  <inkml:trace contextRef="#ctx0" brushRef="#br0">73 1 5990,'0'0'8568,"-1"8"-7698,-30 157 3422,18-108-3328,3 0 1,-6 100-1,16-157-957,0 1-1,-1 0 1,1-1 0,0 1-1,0-1 1,0 1-1,0 0 1,0-1-1,0 1 1,0 0-1,0-1 1,0 1-1,0 0 1,0-1-1,0 1 1,1 0-1,-1-1 1,0 1-1,0 0 1,1-1-1,-1 1 1,0-1 0,1 1-1,-1-1 1,1 1-1,-1-1 1,1 1-1,-1-1 1,1 1-1,-1-1 1,1 0-1,-1 1 1,1-1-1,-1 0 1,1 1-1,0-1 1,-1 0-1,1 0 1,0 0-1,-1 1 1,1-1 0,0 0-1,-1 0 1,1 0-1,0 0 1,-1 0-1,1 0 1,0 0-1,-1-1 1,1 1-1,-1 0 1,1 0-1,0 0 1,-1-1-1,1 1 1,0 0-1,-1-1 1,1 1 0,-1 0-1,1-1 1,-1 1-1,1-1 1,-1 1-1,1-1 1,-1 1-1,1-1 1,34-34 511,-24 20-557,0-1 1,-1 0-1,0-1 0,-1 0 0,-2 0 1,1-1-1,6-28 0,-16 59-41,0 1 0,0-1-1,1 1 1,1 16 0,0-27 95,0 0 1,0-1-1,0 1 0,1-1 1,-1 1-1,1-1 0,-1 1 1,1-1-1,0 1 1,0-1-1,0 1 0,0-1 1,0 0-1,1 0 0,-1 0 1,1 1-1,-1-1 0,1-1 1,0 1-1,0 0 0,-1 0 1,1-1-1,1 1 1,-1-1-1,0 1 0,0-1 1,0 0-1,1 0 0,-1 0 1,4 1-1,3-1 31,0-1 0,1 0 1,-1-1-1,0 1 0,0-2 0,0 1 0,0-1 1,0-1-1,-1 0 0,1 0 0,0 0 0,-1-1 1,8-5-1,-6 3-206,-1 0 0,0-1 1,0 0-1,0 0 0,-1-1 0,0 0 1,0 0-1,-1-1 0,0 0 0,7-12 1,-10 34 164,1 0 0,1 0 1,0-1-1,0 0 0,13 17 1,-11-17-333,-1 0 1,-1 1-1,1 0 1,-2 0-1,0 1 1,-1-1-1,0 1 1,-1 0-1,0 0 1,-1 1-1,0 27 0,-2-35 351,0 1-1,-1 0 0,0 0 0,0 0 0,0 0 0,-1-1 0,0 1 0,-1 0 1,1-1-1,-2 0 0,1 0 0,-1 0 0,0 0 0,0 0 0,-1-1 1,0 0-1,0 0 0,0 0 0,-1 0 0,0-1 0,0 0 0,0 0 0,-8 4 1,12-8 2,1 0 0,-1-1 0,1 1 0,-1 0 0,0 0 0,1-1 0,-1 1 0,0-1 1,1 1-1,-1-1 0,0 0 0,0 0 0,1 0 0,-1 0 0,0 0 0,0 0 1,1 0-1,-1 0 0,0-1 0,0 1 0,1-1 0,-1 1 0,-2-2 0,2 0 35,0 0 0,0 0 0,0 0 0,1 0 0,-1 0 0,1 0 0,0 0-1,-1 0 1,1-1 0,0 1 0,0 0 0,1-1 0,-1 1 0,-1-5-1,0-11 236,0-1 0,1 1-1,2-33 1,0 34-381,-1 12 88,0 0 0,0 0 0,0 0 0,1 0 0,-1 0 0,1 0 0,0 0 0,1 0 0,-1 0 0,1 1 1,0-1-1,0 0 0,1 1 0,0-1 0,-1 1 0,1 0 0,1 0 0,-1 0 0,0 1 0,1-1 0,0 1 0,0-1 0,0 1 0,0 1 1,0-1-1,1 0 0,-1 1 0,1 0 0,0 0 0,0 1 0,0-1 0,5 0 0,35-13-7135,-24 3-2819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0.739"/>
    </inkml:context>
    <inkml:brush xml:id="br0">
      <inkml:brushProperty name="width" value="0.025" units="cm"/>
      <inkml:brushProperty name="height" value="0.025" units="cm"/>
    </inkml:brush>
  </inkml:definitions>
  <inkml:trace contextRef="#ctx0" brushRef="#br0">35 135 10858,'0'0'3929,"-6"9"-2119,-18 30-294,23-38-1431,0 1 1,1-1-1,-1 1 0,1-1 1,-1 1-1,1-1 0,0 1 0,0-1 1,0 1-1,0-1 0,0 1 1,0-1-1,0 1 0,0-1 0,0 1 1,1 0-1,-1-1 0,1 1 1,-1-1-1,1 0 0,0 1 0,-1-1 1,1 0-1,0 1 0,0-1 1,0 0-1,0 0 0,0 1 1,0-1-1,0 0 0,0 0 0,1 0 1,-1 0-1,0-1 0,1 1 1,-1 0-1,0-1 0,1 1 0,-1-1 1,1 1-1,-1-1 0,1 1 1,2-1-1,7 3 344,-1 0 0,2-1 1,-1-1-1,12 1 0,-9-2-164,0 0 0,-1-2 0,1 0-1,-1 0 1,1-1 0,-1-1 0,0 0 0,0-1-1,0 0 1,18-11 0,-24 12-239,-1 0 0,1 0-1,-1 0 1,0-1 0,0 0 0,-1 0-1,1 0 1,-1-1 0,0 0 0,0 0-1,-1 0 1,0-1 0,0 1 0,-1-1-1,1 0 1,-1 0 0,-1 0 0,1-1-1,-1 1 1,1-10 0,-3 14-54,0 0-1,0 0 1,0 1-1,-1-1 1,1 1-1,0-1 1,-1 0-1,0 1 1,0-1-1,0 1 1,0-1-1,0 1 1,0 0-1,-1-1 1,1 1-1,-1 0 1,1 0-1,-1 0 1,0 0 0,0 0-1,0 0 1,0 1-1,0-1 1,-1 1-1,1-1 1,0 1-1,-1 0 1,1 0-1,-1 0 1,1 0-1,-1 0 1,-4 0-1,2 0-40,-1 0 0,0 0-1,1 0 1,-1 1-1,0 0 1,1 0 0,-1 1-1,0 0 1,1 0-1,-1 0 1,1 1 0,-1-1-1,1 1 1,-1 0-1,-4 4 1,-3 3 50,0 1 1,1 0-1,0 1 0,0 1 1,1 0-1,1 0 0,0 1 1,1 1-1,0 0 0,1 0 1,1 0-1,0 1 0,1 0 0,0 0 1,1 1-1,1-1 0,-2 19 1,5-31 16,1 0 0,0 0 0,0 1 0,0-1 0,0 0 1,1 0-1,-1 0 0,1 0 0,0 0 0,0 0 0,0 0 0,0 0 0,0 0 1,1 0-1,-1 0 0,1 0 0,0-1 0,0 1 0,3 2 0,-2-2-3,1 0 0,0 0 0,1 0 0,-1-1 0,0 1 0,1-1 0,-1 0-1,1-1 1,0 1 0,0-1 0,6 1 0,7 1-7,-1-2 0,1-1 0,0 0 1,-1-1-1,1-1 0,18-4 0,0-4 63,-1-1 0,-1-3 0,0 0 0,0-2 0,-2-2 0,0-1 0,-1-1 0,49-44 0,-67 58 347,-13 17-5,-21 37 672,5-10 667,15-38-1707,1 1 1,0 1 0,0-1 0,-1 0-1,1 0 1,0 0 0,0 0 0,0 0-1,0 0 1,0 0 0,0 0 0,1 0-1,-1 0 1,0 0 0,1 0 0,-1 0-1,0 0 1,1 0 0,-1 0 0,1 0-1,-1-1 1,1 1 0,0 0 0,-1 0-1,1 0 1,0-1 0,0 1 0,-1 0-1,3 0 1,0 1-6,0-1-1,0 0 1,0 0 0,1 0-1,-1 0 1,0 0 0,1-1-1,-1 1 1,6-1-1,8-1-3,-1 0-1,0-1 1,19-5-1,-4-2-223,55-24 1,-60 21-260,0 2 1,54-13-1,-79 22 458,0 1 0,0-1 0,0 1 0,0 0 0,0-1 0,0 1-1,1 0 1,-1 0 0,0 0 0,0 0 0,0 0 0,0 0 0,0 0 0,0 0 0,0 0 0,0 1 0,0-1 0,0 0 0,0 1 0,0-1 0,0 1-1,0-1 1,0 1 0,0-1 0,0 1 0,0 0 0,0-1 0,-1 1 0,1 0 0,0 0 0,0 0 0,0 1 0,0 1 39,-1 0 0,0 1 0,1-1 0,-2 0 0,1 0 0,0 1-1,0-1 1,-1 0 0,-1 3 0,0 31 210,2-37-235,1 1-1,0 0 0,-1 0 1,1-1-1,0 1 0,0 0 1,0-1-1,0 1 0,0-1 1,-1 0-1,1 1 1,0-1-1,0 1 0,0-1 1,0 0-1,0 0 0,0 0 1,0 0-1,1 0 0,-1 0 1,0 0-1,1 0 1,32-1 24,-26 1-47,2-1-183,0-1-1,0 0 1,-1 0-1,18-7 1,-18 6-196,0 0 0,0 0 0,0 1-1,0 0 1,16-1 0,-25 4 399,1-1-1,0 0 0,0 1 0,0-1 0,-1 0 1,1 1-1,0 0 0,0-1 0,-1 1 1,1-1-1,0 1 0,-1 0 0,1-1 0,-1 1 1,1 0-1,-1-1 0,1 1 0,-1 0 0,1 0 1,-1 0-1,0 0 0,0-1 0,1 1 0,-1 0 1,0 0-1,0 0 0,0 0 0,0 0 1,0 0-1,0-1 0,0 1 0,0 0 0,0 0 1,0 0-1,-1 1 0,-4 18-1693,-4-9-5986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1.110"/>
    </inkml:context>
    <inkml:brush xml:id="br0">
      <inkml:brushProperty name="width" value="0.025" units="cm"/>
      <inkml:brushProperty name="height" value="0.025" units="cm"/>
    </inkml:brush>
  </inkml:definitions>
  <inkml:trace contextRef="#ctx0" brushRef="#br0">1 1 15182,'0'0'-128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1.657"/>
    </inkml:context>
    <inkml:brush xml:id="br0">
      <inkml:brushProperty name="width" value="0.025" units="cm"/>
      <inkml:brushProperty name="height" value="0.025" units="cm"/>
    </inkml:brush>
  </inkml:definitions>
  <inkml:trace contextRef="#ctx0" brushRef="#br0">100 259 19218,'0'0'7196,"9"-10"-8792,77-74-1158,-72 68 3247,-13 14-382,0 0 0,0 1 0,0 0 1,1-1-1,-1 1 0,0 0 0,1 0 1,-1 0-1,1-1 0,-1 2 0,1-1 1,-1 0-1,1 0 0,0 0 0,0 1 1,-1-1-1,1 1 0,0-1 0,0 1 1,-1 0-1,1 0 0,0 0 0,0 0 0,0 0 1,0 0-1,1 0 0,4 1-80,-1-2 0,0 1 0,0-1 0,0 0 0,0 0 0,0-1 0,0 1-1,0-1 1,-1-1 0,1 1 0,-1-1 0,9-5 0,-11 6 64,-1-1 0,1 1-1,0-1 1,-1 0 0,1 0 0,-1 0 0,0 0 0,0 0-1,0 0 1,-1-1 0,1 1 0,-1-1 0,1 1-1,-1-1 1,-1 0 0,1 1 0,0-1 0,-1 0-1,1 1 1,-1-1 0,-1-7 0,1 10-82,0-1 0,0 1-1,-1 0 1,1 0 0,0 0 0,-1 0 0,1 0 0,0 0 0,-1 0-1,1 1 1,-1-1 0,0 0 0,1 0 0,-1 0 0,0 0 0,1 1-1,-1-1 1,0 0 0,0 1 0,0-1 0,1 0 0,-1 1 0,0-1-1,0 1 1,-2-1 0,-33-3 17,27 5-46,1 1 0,-1-1 0,0 2-1,1-1 1,-16 7 0,-7 9 107,1 0-1,1 2 1,1 1 0,0 1 0,2 2-1,-33 37 1,57-60-107,1 1 0,-1 0 0,0 0 0,1 1 1,-1-1-1,1 0 0,-1 0 0,1 1 0,0-1 0,0 1 0,0-1 0,1 1 0,-1-1 0,0 1 1,1 0-1,0-1 0,-1 1 0,1-1 0,0 1 0,1 0 0,0 4 0,0-5-23,1 0 1,-1 0-1,1 0 0,0 0 1,0 0-1,0 0 0,0 0 1,0-1-1,0 1 0,0-1 1,0 0-1,1 1 0,-1-1 0,1 0 1,-1-1-1,1 1 0,-1 0 1,1-1-1,-1 1 0,1-1 1,4 0-1,24 4-229,0-2-1,0-2 1,0-1 0,1-1 0,-2-1-1,51-13 1,-3-6 710,98-42 1,-158 60 447,-16 14-283,-27 31 19,21-36-580,1 0 1,-1 0 0,1 0 0,0 0 0,0 1-1,-2 8 1,5-13-45,0-1-1,0 1 1,1 0-1,-1-1 1,1 1-1,-1-1 1,0 1-1,1-1 1,-1 1-1,1-1 1,-1 1-1,1-1 1,0 1-1,-1-1 1,1 0-1,-1 1 1,1-1-1,0 0 1,-1 0-1,1 1 1,-1-1-1,1 0 0,0 0 1,0 0-1,-1 0 1,1 0-1,0 0 1,-1 0-1,2 0 1,29 0 4,-22 0-19,14-2-175,0-1 1,-1-1 0,1-1-1,-1-1 1,0-1 0,25-11 0,-24 8-16,2 1 1,-1 2 0,1 0 0,42-5-1,-66 12 229,-1 0 0,1 0-1,-1 0 1,1 0-1,-1 0 1,1 1-1,-1-1 1,1 0 0,-1 0-1,1 0 1,-1 0-1,1 1 1,-1-1-1,0 0 1,1 1 0,-1-1-1,1 0 1,-1 1-1,0-1 1,1 0-1,-1 1 1,0-1 0,1 0-1,-1 1 1,0-1-1,0 1 1,1-1-1,-1 1 1,0-1 0,0 1-1,0-1 1,0 1-1,0-1 1,0 1-1,1-1 1,-1 1 0,0-1-1,-1 1 1,1-1-1,0 1 1,0-1-1,0 1 1,0-1 0,0 1-1,0-1 1,-1 1-1,1-1 1,0 1-1,0-1 1,-1 0 0,1 1-1,0-1 1,0 1-1,-1-1 1,1 0-1,-1 1 1,-19 33 444,18-31-401,-1 1-163,0-1-51,1 1-1,-1-1 1,1 1 0,0 0 0,0 0 0,0 0-1,1 0 1,-1 0 0,1 0 0,0 0 0,-1 8 0,3-9-5493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2.192"/>
    </inkml:context>
    <inkml:brush xml:id="br0">
      <inkml:brushProperty name="width" value="0.025" units="cm"/>
      <inkml:brushProperty name="height" value="0.025" units="cm"/>
    </inkml:brush>
  </inkml:definitions>
  <inkml:trace contextRef="#ctx0" brushRef="#br0">78 0 12107,'0'0'7015,"0"19"-4965,-4 12-1281,-7 9 288,-3 5-609,1 5-288,2-5-64,1-1-32,3-6-64,5-4-288,2-6-384,0-8-706,0-5-319,0-10-417,-6-14-9321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2.535"/>
    </inkml:context>
    <inkml:brush xml:id="br0">
      <inkml:brushProperty name="width" value="0.025" units="cm"/>
      <inkml:brushProperty name="height" value="0.025" units="cm"/>
    </inkml:brush>
  </inkml:definitions>
  <inkml:trace contextRef="#ctx0" brushRef="#br0">0 53 17585,'0'0'4067,"85"-24"-1504,-38 15-1122,10 1 97,5 0-641,4 6-577,-4 1-288,-4 1 0,-5 0-705,-6 2-1313,-15 6-960,-13-2-3204,-8-2-3972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2.890"/>
    </inkml:context>
    <inkml:brush xml:id="br0">
      <inkml:brushProperty name="width" value="0.025" units="cm"/>
      <inkml:brushProperty name="height" value="0.025" units="cm"/>
    </inkml:brush>
  </inkml:definitions>
  <inkml:trace contextRef="#ctx0" brushRef="#br0">1 1 14125,'0'0'4389,"54"4"-1539,-16-4-1024,13 0-481,4 0-512,3-2-705,-2 2-64,3 0-897,-6 0-2081,-1 0-3909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3.251"/>
    </inkml:context>
    <inkml:brush xml:id="br0">
      <inkml:brushProperty name="width" value="0.025" units="cm"/>
      <inkml:brushProperty name="height" value="0.025" units="cm"/>
    </inkml:brush>
  </inkml:definitions>
  <inkml:trace contextRef="#ctx0" brushRef="#br0">67 0 11755,'0'0'13197,"-7"13"-12792,-6 13-71,-16 45 0,25-60-175,0 0 0,2 0 0,-1 1 0,1-1-1,1 1 1,0-1 0,1 1 0,1 20 0,0-29-146,0 0-1,0-1 1,0 1 0,0-1-1,1 1 1,-1-1-1,0 1 1,1-1 0,0 0-1,0 0 1,0 1-1,0-1 1,0-1 0,0 1-1,0 0 1,0 0-1,1-1 1,-1 0-1,1 1 1,-1-1 0,1 0-1,-1 0 1,1 0-1,0 0 1,0-1 0,-1 1-1,5-1 1,-3 1-293,-1-1 1,1 0 0,0 0-1,0 0 1,0 0 0,-1-1-1,1 0 1,0 0 0,4-1-1,-6 1-349,0 0 0,1 0 0,-1 0 0,0 0 0,0-1 0,0 1-1,0-1 1,0 1 0,0-1 0,-1 0 0,1 1 0,0-1 0,-1 0 0,2-3-1,7-17-8957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3.644"/>
    </inkml:context>
    <inkml:brush xml:id="br0">
      <inkml:brushProperty name="width" value="0.025" units="cm"/>
      <inkml:brushProperty name="height" value="0.025" units="cm"/>
    </inkml:brush>
  </inkml:definitions>
  <inkml:trace contextRef="#ctx0" brushRef="#br0">1 132 11211,'0'0'1505,"10"0"593,6 0-1270,0 0 0,1 1 0,-1 1 0,0 1 0,0 1 0,-1 0 0,1 0-1,-1 2 1,0 0 0,21 12 0,-25-3-686,-10-15-74,-1 1 1,0-1-1,0 0 0,1 0 0,-1 1 1,0-1-1,0 0 0,0 0 0,0 1 1,1-1-1,-1 0 0,0 0 0,0 1 0,0-1 1,0 0-1,0 0 0,0 1 0,0-1 1,0 0-1,0 1 0,0-1 0,0 0 1,0 1-1,0-1 0,0 0 0,0 0 0,0 1 1,0-1-1,0 0 0,0 1 0,-1-1 1,1 0-1,0 0 0,0 1 0,0-1 1,0 0-1,-1 0 0,1 1 0,0-1 0,0 0 1,0 0-1,-1 0 0,1 0 0,0 1 1,0-1-1,-1 0 0,1 0 0,0 0 1,-1 0-1,1 0 0,0 0 0,-1 1 1,1-2-20,-1 1 1,0-1-1,0 1 1,1-1-1,-1 1 1,1-1 0,-1 1-1,0-1 1,1 1-1,-1-1 1,1 0-1,-1 1 1,1-1 0,0 0-1,-1 1 1,1-1-1,0 0 1,-1 0 0,1 1-1,0-1 1,0 0-1,0 0 1,-1 1-1,1-1 1,0-1 0,-4-30 118,2 17-93,-4-36-42,5 37-19,-1 0-1,0 0 1,-1 0-1,-6-18 1,9 32-17,0 0-1,0-1 1,0 1 0,0 0 0,0 0-1,1 0 1,-1-1 0,0 1-1,0 0 1,0 0 0,0 0-1,1 0 1,-1-1 0,0 1-1,0 0 1,0 0 0,1 0-1,-1 0 1,0 0 0,0 0 0,0 0-1,1 0 1,-1 0 0,0 0-1,0 0 1,1 0 0,-1 0-1,0 0 1,0 0 0,0 0-1,1 0 1,-1 0 0,0 0 0,0 0-1,1 0 1,-1 0 0,0 0-1,0 0 1,0 0 0,1 0-1,-1 1 1,0-1 0,0 0-1,0 0 1,1 0 0,-1 0-1,0 0 1,0 1 0,0-1 0,0 0-1,0 0 1,1 1 0,14 6-73,2 3-274,0-1-1,0 0 1,1-2 0,22 7-1,-1-5-3421,0-5-3746,-7-3-4018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3.987"/>
    </inkml:context>
    <inkml:brush xml:id="br0">
      <inkml:brushProperty name="width" value="0.025" units="cm"/>
      <inkml:brushProperty name="height" value="0.025" units="cm"/>
    </inkml:brush>
  </inkml:definitions>
  <inkml:trace contextRef="#ctx0" brushRef="#br0">119 0 16303,'-8'5'2291,"0"-2"-1811,-54 34 3888,59-35-4203,0 0 0,0 0 1,0 0-1,0 1 1,1-1-1,-1 1 1,1-1-1,0 1 1,0 0-1,0 0 1,0 0-1,0 0 0,0 1 1,1-1-1,0 0 1,-1 1-1,1-1 1,0 6-1,1-8-187,1 0 0,-1 0 0,1 0 0,-1 1 0,1-1 0,0 0 0,0 0 0,0-1 0,-1 1 0,1 0 0,0 0 0,0 0 0,0-1 0,0 1 0,0 0 0,1-1 0,-1 1 0,0-1 0,0 1 0,0-1 0,0 1 0,3-1 0,36 11-1297,-27-8 624,1 0 154,82 27-4542,-88-27 4718,0 0-1,0 1 0,0 0 1,0 1-1,-1 0 0,1 0 1,-1 0-1,11 12 0,-17-16 461,0 0-1,0 0 0,0 0 0,0 0 1,0 1-1,0-1 0,0 0 0,-1 0 1,1 1-1,-1-1 0,1 0 1,-1 1-1,1-1 0,-1 1 0,0-1 1,1 1-1,-1-1 0,0 1 0,0-1 1,0 1-1,0-1 0,0 1 0,-1-1 1,1 0-1,0 1 0,-1-1 1,1 1-1,-1-1 0,1 0 0,-1 1 1,0-1-1,0 0 0,1 1 0,-1-1 1,0 0-1,0 0 0,0 0 1,0 0-1,-1 0 0,1 0 0,0 0 1,0 0-1,0-1 0,-1 1 0,1 0 1,0-1-1,-3 2 0,-8 3 503,-1 0 0,1-1 0,-1 0-1,-14 2 1,21-5-627,-59 10 613,22-13-3813,30-5-1676,11-7-2483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4.341"/>
    </inkml:context>
    <inkml:brush xml:id="br0">
      <inkml:brushProperty name="width" value="0.025" units="cm"/>
      <inkml:brushProperty name="height" value="0.025" units="cm"/>
    </inkml:brush>
  </inkml:definitions>
  <inkml:trace contextRef="#ctx0" brushRef="#br0">211 1 15150,'0'0'4618,"-1"12"-4079,-4 38 69,3 0 0,1 1 0,3-1-1,2 0 1,2 0 0,16 61 0,-15-80-2107,-7-24-7156</inkml:trace>
  <inkml:trace contextRef="#ctx0" brushRef="#br0" timeOffset="1">27 215 11371,'0'0'2434,"-27"-50"321,27 32 159,0 9-928,15 5-416,12 4-641,7 0-545,3 4-288,9 10-96,-10 0-32,-4-3-1249,-6-5-2883,-17-6-5285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7.683"/>
    </inkml:context>
    <inkml:brush xml:id="br0">
      <inkml:brushProperty name="width" value="0.025" units="cm"/>
      <inkml:brushProperty name="height" value="0.025" units="cm"/>
    </inkml:brush>
  </inkml:definitions>
  <inkml:trace contextRef="#ctx0" brushRef="#br0">36 0 13837,'-11'164'2948,"1"-15"72,-2 106 418,10-213-128,14-189-1949,-5 98-2498,14-47 0,-22 99 1104,1-1-1,0 1 0,0 0 1,0 0-1,0 0 0,1 0 1,-1 0-1,1 0 0,0 0 1,0 0-1,0-1 0,0 1 0,0 0 1,0-1-1,1 1 0,-1-1 1,1 1-1,0-1 0,0 0 1,0 0-1,0 1 0,0-1 1,0-1-1,1 1 0,3 2 1,-2-1 72,-1-1 0,0 0 0,1 0 1,0 0-1,-1 0 0,1-1 0,0 0 1,0 1-1,0-1 0,0-1 0,0 1 1,0-1-1,0 1 0,0-1 0,0 0 1,0-1-1,0 1 0,0-1 0,6-1 1,-5 0 31,0-1 0,0 0 0,0 0 0,0 0 1,0-1-1,-1 0 0,0 0 0,0 0 0,0 0 1,0-1-1,-1 1 0,1-1 0,-1 0 0,0 0 1,-1 0-1,1 0 0,1-7 0,1 0-260,-2 0 0,1-1 0,-2 0-1,1 0 1,-2 0 0,1-18 0,-12 78-530,7-39 725,1 0 0,0 0 0,0 1 0,0 12 0,2-17-8,0-1-1,0 1 0,0 0 1,1-1-1,-1 1 1,1-1-1,0 0 0,0 1 1,0-1-1,0 0 1,1 1-1,-1-1 0,1 0 1,0 0-1,4 5 0,-4-7 14,0 1-1,0-1 1,0 0-1,0 0 1,0 0-1,1 0 1,-1 0-1,0 0 0,0 0 1,1-1-1,-1 1 1,0-1-1,1 0 1,-1 0-1,1 0 0,-1 0 1,0 0-1,1 0 1,-1-1-1,1 1 1,-1-1-1,0 1 0,1-1 1,-1 0-1,3-2 1,1 1 3,-1-1 0,1 0-1,-1 0 1,0-1 0,0 0 0,0 0 0,0 0 0,-1 0 0,1-1 0,-1 1 0,0-1 0,-1 0 0,1-1 0,-1 1 0,0 0 0,0-1-1,-1 0 1,1 0 0,-2 0 0,1 0 0,0 0 0,0-9 0,-2 15-32,0 0 1,0 0-1,0 0 0,-1 1 1,1-1-1,0 0 1,0 0-1,0 0 0,-1 1 1,1-1-1,0 0 0,0 0 1,0 0-1,-1 0 1,1 0-1,0 0 0,0 1 1,-1-1-1,1 0 0,0 0 1,0 0-1,-1 0 1,1 0-1,0 0 0,0 0 1,-1 0-1,1 0 0,0 0 1,0 0-1,-1 0 1,1 0-1,0-1 0,0 1 1,-1 0-1,1 0 0,0 0 1,0 0-1,-1 0 1,1 0-1,0-1 0,0 1 1,0 0-1,-1 0 0,1 0 1,0-1-1,0 1 1,0 0-1,0 0 0,0 0 1,-1-1-1,1 1 0,0 0 1,0 0-1,0-1 1,0 1-1,0 0 0,0 0 1,0-1-1,-13 24-186,11-20 196,1 0-1,0 0 1,0 1-1,1-1 1,-1 0-1,1 1 1,-1-1-1,1 0 0,0 1 1,1-1-1,-1 1 1,0-1-1,1 0 1,0 1-1,1 4 1,0-6 12,-1 0 1,1-1-1,0 1 0,0 0 1,-1-1-1,1 1 0,0-1 1,0 0-1,0 0 0,0 0 1,0 0-1,1 0 0,-1 0 1,0 0-1,0-1 0,1 1 1,-1-1-1,0 0 0,1 1 1,-1-1-1,1 0 0,-1 0 1,3-1-1,8 2-121,20-1-520,-32 0 625,-1 0 0,1 0-1,0 0 1,0 0 0,-1-1 0,1 1-1,0 0 1,-1 0 0,1-1 0,0 1 0,-1 0-1,1-1 1,0 1 0,-1-1 0,1 1 0,-1-1-1,1 1 1,-1-1 0,1 1 0,-1-1 0,1 1-1,-1-1 1,1 0 0,-1 1 0,0-1 0,1 0-1,-1 1 1,0-1 0,0 0 0,0 0 0,1 1-1,-1-1 1,0-1 0,56-19-1120,-49 12-3096,-1-4-2477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4.689"/>
    </inkml:context>
    <inkml:brush xml:id="br0">
      <inkml:brushProperty name="width" value="0.025" units="cm"/>
      <inkml:brushProperty name="height" value="0.025" units="cm"/>
    </inkml:brush>
  </inkml:definitions>
  <inkml:trace contextRef="#ctx0" brushRef="#br0">0 3 15695,'0'0'3683,"83"-3"-3651,-38 10-928,4 4-3813</inkml:trace>
  <inkml:trace contextRef="#ctx0" brushRef="#br0" timeOffset="1">666 347 19699,'0'0'10954,"58"-38"-10698,-15 25-256,10 4-256,0 1-1346,1 0-3106,3 1-4965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5.470"/>
    </inkml:context>
    <inkml:brush xml:id="br0">
      <inkml:brushProperty name="width" value="0.025" units="cm"/>
      <inkml:brushProperty name="height" value="0.025" units="cm"/>
    </inkml:brush>
  </inkml:definitions>
  <inkml:trace contextRef="#ctx0" brushRef="#br0">104 47 17104,'0'0'3454,"-6"10"-2247,-6 12-1158,1 1 1,1 0 0,1 1-1,1 0 1,-5 28 0,-19 137 36,32-188-49,-1 1 1,1-1-1,-1 1 0,1-1 1,0 1-1,0-1 0,0 1 0,0-1 1,0 1-1,0-1 0,0 1 1,0-1-1,1 1 0,-1-1 1,0 1-1,1-1 0,0 0 1,-1 1-1,1-1 0,1 2 1,-1-3 12,0 0 0,0 0 0,0-1 1,0 1-1,0 0 0,0-1 0,0 1 1,0-1-1,0 0 0,0 1 0,0-1 1,-1 0-1,1 1 0,0-1 0,0 0 1,-1 0-1,1 0 0,0 0 0,-1 1 1,1-3-1,37-58 556,-26 34-623,0-1 0,-3 0 0,0 0 0,-2-1 0,0 0 0,-3 0 0,0-1 0,-2 0 0,-1 1 0,-3-31 0,-1 41-327,-4 15-200,5 5 511,1 0 0,0-1 1,0 1-1,0 0 0,0 1 0,1-1 0,-1 0 1,0 0-1,0 0 0,1 0 0,-1 1 1,0-1-1,1 0 0,-1 1 0,1-1 1,0 0-1,-1 1 0,1 1 0,-3 13 6,0-1 0,2 0 0,0 1-1,0-1 1,1 0 0,3 18 0,-2-28 42,0-1 0,-1 0 0,2 1 1,-1-1-1,0 0 0,1 0 0,0 0 0,0 0 0,0 0 0,0-1 1,1 1-1,0-1 0,-1 1 0,1-1 0,0 0 0,1 0 1,-1 0-1,0-1 0,1 1 0,0-1 0,0 1 0,-1-1 1,1-1-1,0 1 0,1 0 0,6 1 0,-2-2 67,1 1-1,-1-2 0,1 1 0,-1-1 1,1-1-1,-1 0 0,1 0 1,-1-1-1,0 0 0,0 0 1,1-1-1,-2 0 0,1-1 1,15-9-1,-18 10 9,0 0 1,-1-1-1,1 0 1,-1 0-1,0 0 0,0-1 1,-1 0-1,1 0 1,-1 0-1,0 0 0,-1-1 1,1 1-1,-1-1 1,0 0-1,0 0 0,-1 0 1,0-1-1,0 1 1,0-1-1,-1 1 1,0-1-1,0-7 0,-1 14-95,0 0-1,0 0 1,0 0-1,0 1 0,0-1 1,0 0-1,0 0 0,0 0 1,-1 1-1,1-1 1,0 0-1,0 0 0,0 0 1,0 0-1,0 0 1,-1 1-1,1-1 0,0 0 1,0 0-1,0 0 1,0 0-1,-1 0 0,1 0 1,0 0-1,0 0 1,0 1-1,0-1 0,-1 0 1,1 0-1,0 0 1,0 0-1,0 0 0,-1 0 1,1 0-1,0 0 0,0 0 1,0 0-1,-1 0 1,1-1-1,0 1 0,0 0 1,0 0-1,-1 0 1,1 0-1,0 0 0,0 0 1,0 0-1,0 0 1,0-1-1,-1 1 0,1 0 1,0 0-1,0 0 1,0 0-1,0 0 0,0-1 1,0 1-1,-1 0 0,1 0 1,0 0-1,0-1 1,0 1-1,0 0 0,0 0 1,0-1-1,-11 17-222,-1 6 117,1 2 0,1 0 0,1 0-1,1 1 1,1 0 0,-4 32 0,9-39-843,0 0 0,3 36 0,-1-51 384,0 1 1,1-1-1,-1 1 0,1-1 1,0 0-1,0 1 1,0-1-1,1 0 1,-1 0-1,1 0 1,0 0-1,-1 0 1,1 0-1,1 0 1,3 3-1,16 10-7336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6.360"/>
    </inkml:context>
    <inkml:brush xml:id="br0">
      <inkml:brushProperty name="width" value="0.025" units="cm"/>
      <inkml:brushProperty name="height" value="0.025" units="cm"/>
    </inkml:brush>
  </inkml:definitions>
  <inkml:trace contextRef="#ctx0" brushRef="#br0">136 82 14414,'0'0'2840,"-10"2"-22,3 0-2664,1 0 0,0 0 0,0 0 0,0 0 0,0 1-1,1 0 1,-1 1 0,1-1 0,0 1 0,0 0 0,0 0-1,0 0 1,0 1 0,1 0 0,0 0 0,0 0 0,1 0-1,-1 1 1,1-1 0,0 1 0,-2 7 0,2-5-24,0-1 0,0 0 0,1 1 1,0 0-1,0 0 0,1-1 0,0 1 0,1 0 0,0 15 1,0-21-124,1 0-1,-1 1 1,0-1 0,1 0 0,0 0 0,-1 0 0,1 1 0,0-1 0,0 0 0,0 0 0,0 0 0,1 0 0,-1-1 0,1 1 0,-1 0 0,1 0 0,-1-1 0,1 1 0,0-1 0,0 0 0,0 1-1,0-1 1,0 0 0,0 0 0,0 0 0,0 0 0,0-1 0,0 1 0,1 0 0,-1-1 0,0 0 0,0 1 0,1-1 0,-1 0 0,0 0 0,3-1 0,-2 0-34,-1 1 1,1-1-1,-1 0 1,1 0-1,-1 0 1,1-1-1,-1 1 1,0-1-1,0 1 1,0-1 0,0 0-1,0 1 1,0-1-1,0 0 1,-1 0-1,1-1 1,-1 1-1,1 0 1,1-5-1,24-53-806,-23 49 557,-2 6 161,3-8-139,0 1 0,1-1 0,0 1 0,12-16 0,-15 24 267,0 1-1,0 0 0,1-1 0,-1 1 1,1 1-1,-1-1 0,1 0 0,0 1 1,0 0-1,0 0 0,0 0 0,0 1 1,1-1-1,-1 1 0,1 0 0,-1 0 1,6 0-1,-1 0 59,-1 0-1,1 1 1,-1 0-1,0 0 1,1 1-1,-1 0 1,0 0-1,1 1 1,13 5-1,-19-6-62,0 1-1,0 0 1,0 0-1,0 0 1,0 0-1,-1 0 1,1 0-1,-1 1 1,0-1-1,1 1 1,-1 0-1,0 0 1,-1 0-1,1 0 1,0 0-1,-1 0 1,0 0-1,0 0 1,0 1-1,0-1 1,0 0-1,-1 1 1,1-1-1,-1 1 1,0-1-1,0 5 1,-1 2 23,1 0 0,-2 0 0,0 0 0,0 0 0,0 0 0,-7 14 0,2-3 131,6-20-141,1 0 1,-1 0-1,1 1 1,-1-1-1,1 0 1,-1 0-1,1 0 1,0 1 0,0-1-1,0 0 1,0 0-1,0 0 1,0 1-1,0-1 1,0 0-1,0 0 1,0 1 0,1-1-1,-1 0 1,1 0-1,-1 0 1,1 0-1,-1 0 1,1 0-1,-1 0 1,1 0-1,1 2 1,-1-3 33,1 1-1,0 0 1,0-1-1,-1 1 1,1-1-1,0 1 1,0-1-1,-1 0 1,1 0-1,0 0 1,0 0-1,0 0 1,-1 0-1,1-1 1,0 1-1,2-1 1,7-3 158,0 1 0,0-2-1,0 1 1,16-10 0,-17 7-184,1-1 1,-1 0-1,-1 0 0,0-1 1,0 0-1,9-11 1,-16 17-25,1 0 1,-1-1 0,1 1-1,-1-1 1,0 0 0,0 0-1,0 0 1,-1 0 0,0 0 0,1 0-1,-1 0 1,-1 0 0,1 0-1,-1 0 1,1-1 0,-1 1 0,0 0-1,-1 0 1,1-1 0,-1 1-1,-2-8 1,3 11-10,0 0 0,0 1-1,-1-1 1,1 0 0,0 0 0,-1 0 0,1 0 0,-1 0-1,1 1 1,-1-1 0,0 0 0,1 1 0,-1-1-1,0 0 1,1 1 0,-1-1 0,0 0 0,0 1-1,0-1 1,1 1 0,-1 0 0,0-1 0,0 1 0,0 0-1,0-1 1,0 1 0,0 0 0,0 0 0,0 0-1,0 0 1,0 0 0,1 0 0,-1 0 0,0 0 0,0 0-1,0 0 1,0 1 0,0-1 0,0 0 0,0 1-1,0-1 1,0 0 0,-1 2 0,2-1 0,-1-1 0,0 1 0,0 0-1,1 0 1,-1 0 0,0 0 0,1 0 0,-1 0 0,1 0 0,0 0 0,-1 0 0,1 0 0,0 0-1,-1 0 1,1 0 0,0 0 0,0 0 0,0 0 0,0 1 0,0-1 0,0 0 0,0 0-1,1 0 1,-1 0 0,0 0 0,1 0 0,-1 0 0,0 0 0,1 0 0,-1 0 0,1 0 0,0 0-1,-1 0 1,1 0 0,0 0 0,-1-1 0,1 1 0,0 0 0,0 0 0,1 0 0,5 4 21,-1-1 1,0 0-1,1-1 1,-1 0 0,1 0-1,0 0 1,0-1-1,0 0 1,1 0-1,-1-1 1,0 1 0,1-2-1,-1 1 1,15-2-1,-11 1 25,0-1-1,-1 0 1,1-1-1,0 0 0,-1-1 1,1 0-1,-1 0 1,0-1-1,16-9 1,-21 9-32,0 0 1,-1 0 0,1-1 0,-1 1 0,0-1-1,-1 0 1,5-7 0,-8 11-13,1 1-1,0-1 1,-1 0-1,1 0 1,0 1 0,-1-1-1,1 0 1,-1 0-1,0 0 1,1 0 0,-1 0-1,0 0 1,1 1-1,-1-1 1,0 0 0,0 0-1,0 0 1,0 0 0,0 0-1,0 0 1,0 0-1,0 0 1,0 0 0,0 0-1,-1 0 1,1 0-1,0 0 1,-1 0 0,1 0-1,-1 0 1,1 1 0,-1-1-1,1 0 1,-1 0-1,1 0 1,-1 1 0,0-1-1,1 0 1,-1 1-1,0-1 1,0 1 0,0-1-1,1 1 1,-1-1-1,0 1 1,0-1 0,0 1-1,0 0 1,0 0 0,0-1-1,0 1 1,0 0-1,-2 0 1,-2 0-25,0 0 1,-1 0-1,1 1 1,0-1-1,0 1 0,-1 1 1,1-1-1,0 1 1,0 0-1,0 0 0,1 0 1,-1 0-1,0 1 1,1 0-1,-7 5 1,9-6 25,0 0 0,-1 0 1,1 0-1,0 0 1,1 0-1,-1 0 1,0 0-1,1 1 1,-1-1-1,1 1 1,0-1-1,-1 1 1,1-1-1,1 1 0,-1 0 1,0-1-1,1 1 1,-1 0-1,1 0 1,0 0-1,0-1 1,0 1-1,0 0 1,0 0-1,1 0 1,-1-1-1,1 1 1,0 0-1,0-1 0,0 1 1,0 0-1,2 2 1,0-1 6,0 0 0,1 0 0,0 0 0,0-1 0,0 1 0,0-1 0,0 0 0,1 0 0,-1 0 0,1-1 0,0 0 0,0 0 0,0 0 0,10 2 0,4 1-88,0-1 1,35 2-1,-34-4-250,-8 0-147,1-1 0,-1-1 0,0 1 0,0-2 0,0 0 0,0 0 0,16-5 0,-27 5 480,0 1 0,1-1 0,-1 0-1,0 1 1,0-1 0,0 0 0,0 0 0,0 0 0,0 0 0,0 0-1,0 0 1,0-1 0,-1 1 0,1 0 0,0 0 0,-1-1-1,1 1 1,-1 0 0,1 0 0,-1-1 0,0 1 0,1-1 0,-1 1-1,0 0 1,0-1 0,0 1 0,0-1 0,0 1 0,-1 0-1,1-1 1,0 1 0,0-1 0,-1 1 0,1 0 0,-2-2-1,-24-52 2135,20 43-1673,1 3-93,-1-1-110,1 0 1,0 0 0,0 0 0,1-1-1,0 0 1,1 1 0,1-1-1,-3-22 1,5 33-260,0-1 0,0 1 0,0 0-1,0-1 1,0 1 0,0 0 0,0-1 0,0 1-1,0-1 1,0 1 0,0 0 0,1-1 0,-1 1-1,0 0 1,0 0 0,0-1 0,1 1 0,-1 0-1,0-1 1,1 1 0,-1 0 0,0 0 0,0-1-1,1 1 1,-1 0 0,0 0 0,1 0 0,-1 0-1,0-1 1,1 1 0,-1 0 0,1 0 0,-1 0-1,0 0 1,1 0 0,-1 0 0,1 0-1,20 4-349,15 12-941,47 25-4897,-34-19 231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6.687"/>
    </inkml:context>
    <inkml:brush xml:id="br0">
      <inkml:brushProperty name="width" value="0.025" units="cm"/>
      <inkml:brushProperty name="height" value="0.025" units="cm"/>
    </inkml:brush>
  </inkml:definitions>
  <inkml:trace contextRef="#ctx0" brushRef="#br0">0 37 14446,'0'0'12267,"76"-14"-12043,-37 10-224,12 2-896,2-3-1859,4-6-4868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7.278"/>
    </inkml:context>
    <inkml:brush xml:id="br0">
      <inkml:brushProperty name="width" value="0.025" units="cm"/>
      <inkml:brushProperty name="height" value="0.025" units="cm"/>
    </inkml:brush>
  </inkml:definitions>
  <inkml:trace contextRef="#ctx0" brushRef="#br0">281 1 17392,'0'0'5600,"-12"14"-5359,-246 293-183,257-306-57,1 0-1,-1-1 1,0 1-1,0 0 1,0 0-1,1 0 1,-1 0-1,0 0 1,1 0-1,-1 0 0,1 0 1,-1 0-1,1 0 1,-1 0-1,1 0 1,0 0-1,-1 0 1,1 0-1,0 1 1,0 1-1,18-6-457,32-22-825,-2-12 277,-1-1 1,-2-3 0,42-48-1,18-18 1184,-102 108-236,-5 7 29,-10 24 325,-1 1 0,-32 53 0,-15 36 2369,54-108-2120,1 1 1,1-1-1,0 1 1,1 0 0,0 0-1,0 27 1,3-41-538,3 31 300,-3-31-307,0 0-1,0 0 1,1 0-1,-1 0 1,1 0-1,-1 0 1,0 0-1,1 0 1,0 0 0,-1 0-1,1 0 1,0 0-1,-1-1 1,1 1-1,0 0 1,0 0-1,0-1 1,0 1-1,-1-1 1,1 1-1,0-1 1,0 1-1,0-1 1,0 1-1,2 0 1,-2-2-101,-1 1 1,1 0 0,-1-1 0,1 1 0,-1 0 0,1-1-1,-1 1 1,0 0 0,1-1 0,-1 1 0,0-1-1,1 1 1,-1-1 0,0 1 0,0-1 0,1 1 0,-1-1-1,0 1 1,0-1 0,0 1 0,0-1 0,1 1-1,-1-1 1,0 1 0,0-1 0,0 1 0,0-1 0,-1 1-1,1-1 1,0 0 0,0 1 0,0-1 0,0 1-1,0-1 1,-1 1 0,1-1 0,-1 0 0,-6-25-2946,-5 7 1456,0 1-1,-2 0 1,-21-23-1,-12-15 1225,39 46 1224,2 0 0,-1-1 0,-9-21 1,23 31 1835,30 14-2659,58 30-800,-67-32-1989,46 9-1,-27-11-2601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7.623"/>
    </inkml:context>
    <inkml:brush xml:id="br0">
      <inkml:brushProperty name="width" value="0.025" units="cm"/>
      <inkml:brushProperty name="height" value="0.025" units="cm"/>
    </inkml:brush>
  </inkml:definitions>
  <inkml:trace contextRef="#ctx0" brushRef="#br0">185 296 5477,'0'0'6630,"-2"-10"-2839,1 8-3653,1-1-13,0 1 0,-1-1 0,1 0 0,-1 1 0,0-1 0,1 1 0,-1 0 0,-1-1 0,1 1 0,0 0 0,0-1 0,-1 1 0,1 0 0,-1 0 0,0 0 0,0 0 0,0 0 0,1 1 0,-2-1 0,1 1 0,0-1 0,0 1 0,0 0 0,-1-1 0,1 1 0,-1 0 0,1 1 0,-1-1 0,1 0 0,-1 1 0,1-1 0,-1 1 0,-3 0 0,1 0 20,-1 1 0,0 0 0,0 0 0,1 1 0,-1 0-1,1 0 1,0 0 0,-1 0 0,1 1 0,0 0 0,0 0 0,1 0 0,-1 1 0,-8 7 0,10-8-61,0 0 0,1 0 0,-1 0 0,0 0 0,1 0 0,0 0 0,-1 1 0,1-1 0,1 1-1,-1 0 1,0 0 0,1 0 0,0 0 0,0-1 0,0 1 0,0 1 0,1-1 0,0 0 0,0 0 0,0 0 0,0 0 0,1 4 0,-1-7-79,1 0 0,-1 0 1,1 0-1,0 0 0,-1 0 0,1 0 0,0 0 0,0 0 1,-1 0-1,1 0 0,0-1 0,0 1 0,0 0 0,0-1 1,0 1-1,0-1 0,0 1 0,0-1 0,0 1 0,0-1 1,1 0-1,-1 1 0,0-1 0,2 0 0,34 1 75,-26-1-38,6-1-7,1-1-1,-1-1 1,1-1 0,-1 0 0,0-1-1,0-1 1,-1-1 0,1 0 0,-1-1-1,-1 0 1,21-16 0,-7 3-57,-1-1 1,-2-1 0,0-1-1,41-51 1,-61 68 7,1-1 0,-1 0 1,-1 0-1,0-1 1,0 0-1,0 0 0,-1 0 1,0 0-1,-1 0 1,3-15-1,-5 23 8,-1 1 0,0-1 0,0 0 0,0 1 0,0-1 0,0 0 0,1 0 0,-1 1 0,0-1 0,-1 0 0,1 1 0,0-1 0,0 0 0,0 1 0,0-1 0,-1 0 0,1 1 0,0-1 0,0 0 0,-1 1 0,1-1 0,-1 1 0,1-1 1,0 1-1,-1-1 0,1 1 0,-1-1 0,1 1 0,-1-1 0,0 0 0,-21 4-134,-20 24-15,24-10 146,0 1-1,2 1 1,0 0 0,-25 41 0,34-49-25,1 1 1,0 0-1,1 0 0,0 1 1,1-1-1,1 1 0,0 0 0,1 0 1,0 0-1,0 26 0,9 2-2736,17-8-3375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8.126"/>
    </inkml:context>
    <inkml:brush xml:id="br0">
      <inkml:brushProperty name="width" value="0.025" units="cm"/>
      <inkml:brushProperty name="height" value="0.025" units="cm"/>
    </inkml:brush>
  </inkml:definitions>
  <inkml:trace contextRef="#ctx0" brushRef="#br0">0 92 13357,'0'0'2487,"9"-4"321,6-2-2219,1 0 0,0 1 0,0 1 0,1 0 0,-1 2 0,1 0-1,-1 0 1,1 2 0,0 0 0,-1 1 0,1 0 0,28 7 0,-42-7-574,0 0 1,0 0 0,-1 0 0,1 0 0,0 1-1,0-1 1,0 1 0,-1 0 0,1 0 0,-1 0 0,0 0-1,1 0 1,-1 0 0,0 1 0,0-1 0,-1 1 0,3 3-1,-3-4-8,0 1 0,-1-1 0,1 1 0,-1-1 0,0 1-1,1 0 1,-1-1 0,0 1 0,0-1 0,-1 1-1,1 0 1,-1-1 0,1 1 0,-1-1 0,0 1 0,-1 2-1,-4 6-7,0 0-1,-1 0 1,0-1-1,-1 0 0,0 0 1,-16 14-1,11-12-91,10-10 81,-1 1 0,1-1-1,0 1 1,0 0 0,0 0 0,1 0-1,-1 0 1,1 1 0,-1-1 0,1 1-1,-2 5 1,5-8 15,0 0-1,0-1 1,-1 1 0,1-1-1,0 1 1,0-1 0,1 1-1,-1-1 1,0 1 0,0-1-1,0 0 1,0 0 0,0 1-1,0-1 1,0 0 0,0 0-1,1 0 1,-1 0 0,0-1-1,1 1 1,30-2 240,-19 0-187,0-1 1,0 0-1,0-1 0,-1-1 1,0 0-1,0-1 0,0 0 1,-1-1-1,18-12 0,-8 1 118,1 0 1,-2 0-1,28-35 0,-44 48-200,1 0 1,-1 0 0,-1 0-1,1-1 1,-1 0-1,0 1 1,0-1-1,-1 0 1,1 0-1,-2-1 1,1 1 0,0 0-1,-1-1 1,0 1-1,-1-1 1,0-9-1,0 15-30,0 0-1,-1 1 1,1-1-1,0 0 1,-1 0-1,1 0 0,-1 0 1,1 1-1,-1-1 1,1 0-1,-1 0 1,0 1-1,1-1 0,-1 1 1,0-1-1,0 0 1,1 1-1,-1-1 1,0 1-1,0 0 0,0-1 1,0 1-1,0 0 1,1-1-1,-1 1 0,0 0 1,0 0-1,0 0 1,0 0-1,0 0 1,0 0-1,0 0 0,0 0 1,0 0-1,0 0 1,0 1-1,1-1 1,-1 0-1,0 1 0,0-1 1,0 0-1,0 1 1,1-1-1,-2 2 1,-1-1-253,0 0 0,0 1 0,0-1 0,0 1 1,1 0-1,-1 0 0,1 0 0,-1 0 1,1 1-1,0-1 0,-4 5 0,4-3-84,1 0-1,0 0 1,-1-1 0,1 1-1,1 0 1,-1 0-1,0 0 1,1 0 0,0 0-1,0 0 1,0 0-1,1 0 1,-1 0 0,1 0-1,0 0 1,0 0-1,0-1 1,0 1 0,1 0-1,0-1 1,-1 1-1,1-1 1,1 1 0,-1-1-1,5 6 1,21 12-4689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8.606"/>
    </inkml:context>
    <inkml:brush xml:id="br0">
      <inkml:brushProperty name="width" value="0.025" units="cm"/>
      <inkml:brushProperty name="height" value="0.025" units="cm"/>
    </inkml:brush>
  </inkml:definitions>
  <inkml:trace contextRef="#ctx0" brushRef="#br0">226 91 8968,'0'0'3898,"0"-11"-247,0 5-3150,-3-36 1630,3 40-2035,0 1-1,-1-1 1,0 0 0,1 1-1,-1-1 1,0 0 0,0 1 0,0 0-1,0-1 1,0 1 0,0-1-1,0 1 1,0 0 0,-1 0-1,1 0 1,0 0 0,-1 0-1,1 0 1,-1 0 0,1 0-1,-1 0 1,0 1 0,1-1-1,-1 0 1,0 1 0,-2-1 0,-3 1-32,0 1 0,0-1 1,0 1-1,0 0 1,0 1-1,0-1 1,0 1-1,1 1 0,-1-1 1,1 1-1,-1 1 1,1-1-1,0 1 1,0 0-1,1 0 0,-1 1 1,1-1-1,-6 8 1,5-7 43,0 1 1,1 0-1,0 0 1,0 1-1,0-1 1,1 1 0,0 0-1,0 0 1,1 0-1,0 1 1,0-1-1,1 1 1,0 0-1,0-1 1,1 1 0,-1 10-1,3-16-98,0-1 0,-1 1-1,1-1 1,0 0 0,0 1 0,0-1-1,0 0 1,0 0 0,0 0 0,0 0-1,0 0 1,0 0 0,1 0-1,-1 0 1,0 0 0,1 0 0,-1-1-1,1 1 1,-1-1 0,0 1 0,1-1-1,-1 1 1,1-1 0,0 0 0,-1 0-1,1 0 1,-1 0 0,1 0 0,1 0-1,53-1 360,-54 1-352,18-3 43,0 0 0,0-1 0,0-1 0,-1-1 0,32-14-1,88-53-128,-127 66 67,-21 14 54,1 0-1,0 1 1,0 0-1,-9 13 1,-6 7 897,22-28-880,0 1 0,0 0 1,0-1-1,0 1 0,1 0 0,-1 0 0,0 0 1,0-1-1,1 1 0,-1 0 0,1 0 1,-1 0-1,1 0 0,-1 0 0,1 0 0,-1 0 1,1 0-1,0 1 0,0-1 0,0 0 0,0 0 1,0 2-1,0-3-40,1 1 0,0-1 0,0 1-1,-1-1 1,1 0 0,0 1 0,0-1 0,0 0 0,0 0 0,0 0 0,-1 0-1,1 0 1,0 1 0,0-1 0,0-1 0,0 1 0,0 0 0,0 0 0,0 0-1,1-1 1,52-16 196,1-9-227,36-14-1234,-91 40 1204,1 0 1,0-1-1,-1 1 0,1-1 0,0 1 1,-1 0-1,1 0 0,0-1 1,0 1-1,-1 0 0,1 0 0,0 0 1,0 0-1,-1 0 0,1 0 1,0 0-1,0 0 0,-1 0 0,1 0 1,0 1-1,0-1 0,-1 0 1,1 0-1,0 1 0,-1-1 0,1 0 1,0 1-1,-1-1 0,1 1 0,0-1 1,-1 1-1,1-1 0,-1 1 1,1-1-1,-1 1 0,1-1 0,-1 1 1,0 0-1,1-1 0,-1 1 1,0 0-1,1-1 0,-1 1 0,0 0 1,0 0-1,0-1 0,1 1 1,-1 0-1,0 0 0,0-1 0,0 1 1,0 0-1,0 0 0,-1-1 1,1 1-1,0 0 0,0 0 0,-17 57 460,9-36-340,8-20-62,0-1 1,-1 0-1,1 1 0,0-1 0,0 0 0,0 0 1,0 1-1,0-1 0,0 0 0,0 1 1,0-1-1,1 0 0,-1 0 0,1 1 1,-1-1-1,1 0 0,-1 0 0,1 0 1,-1 0-1,1 1 0,0-1 0,0 0 0,0 0 1,-1 0-1,1-1 0,0 1 0,0 0 1,2 1-1,15 0-958,3-12-3333,-4-6-4362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9.122"/>
    </inkml:context>
    <inkml:brush xml:id="br0">
      <inkml:brushProperty name="width" value="0.025" units="cm"/>
      <inkml:brushProperty name="height" value="0.025" units="cm"/>
    </inkml:brush>
  </inkml:definitions>
  <inkml:trace contextRef="#ctx0" brushRef="#br0">111 0 16015,'0'9'1959,"-1"29"1280,-10 61 0,-36 114 709,38-173-3491,1-1-1,2 1 0,-3 72 1,-3-182-2406,9 25 1495,1 22 20,0 0 1,2-1 0,0 1 0,6-31-1,-6 52 420,0 0 0,1 0 0,-1 0 0,1-1-1,0 1 1,0 0 0,0 0 0,0 1 0,0-1-1,0 0 1,0 0 0,0 0 0,1 1 0,-1-1 0,1 1-1,-1-1 1,1 1 0,0 0 0,0-1 0,-1 1 0,1 0-1,0 0 1,0 0 0,0 0 0,0 1 0,0-1-1,0 0 1,1 1 0,-1 0 0,0-1 0,0 1 0,0 0-1,0 0 1,0 0 0,1 0 0,-1 1 0,3 0-1,10 2-897,0 1 0,-1 1 0,1 0-1,19 11 1,0-2-3474,5-2-403,-1-2-1531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9.528"/>
    </inkml:context>
    <inkml:brush xml:id="br0">
      <inkml:brushProperty name="width" value="0.025" units="cm"/>
      <inkml:brushProperty name="height" value="0.025" units="cm"/>
    </inkml:brush>
  </inkml:definitions>
  <inkml:trace contextRef="#ctx0" brushRef="#br0">174 29 4933,'0'0'13548,"-9"-6"-11514,5 4-1878,2 0-90,0 0 1,-1 0-1,1 0 0,-1 0 1,1 1-1,-1-1 0,1 1 0,-1 0 1,0 0-1,1 0 0,-1 0 1,0 0-1,0 1 0,0-1 1,0 1-1,0 0 0,1 0 0,-1 0 1,0 0-1,0 0 0,0 1 1,0-1-1,0 1 0,0 0 1,1 0-1,-1 0 0,0 0 0,1 0 1,-1 0-1,0 1 0,1 0 1,-5 3-1,1 2 83,-1 0 1,1 0-1,0 0 1,1 1-1,-1 0 1,2 0-1,-1 1 1,1-1-1,1 1 1,-1 0-1,1 0 1,1 0-1,0 0 1,0 1-1,1-1 1,-1 11-1,2-18-138,0-1-1,1 1 1,-1-1-1,0 1 1,0 0 0,1-1-1,-1 1 1,1-1-1,-1 0 1,1 1-1,0-1 1,0 1 0,-1-1-1,1 0 1,0 1-1,0-1 1,0 0 0,0 0-1,1 0 1,-1 0-1,0 0 1,2 1-1,0 0 5,1 0-1,0-1 0,0 1 0,0-1 0,0 1 1,0-1-1,0-1 0,6 2 0,8-1 31,1-1 0,35-4-1,-52 4-36,15-3-5,0-1 1,0 0 0,0-1 0,-1 0 0,0-2-1,0 0 1,24-14 0,-28 14-36,0-1 0,-1 0 0,0-1 1,-1 0-1,0 0 0,0-1 0,-1 0 0,0-1 0,-1 0 0,8-13 0,-15 23-1,-1 0-1,1-1 1,0 1 0,-1 0-1,1 0 1,0-1 0,-1 1-1,0 0 1,1-1 0,-1 1-1,0 0 1,1-1-1,-1 1 1,0-1 0,0 1-1,0 0 1,-1-1 0,1-1-1,0 3 21,-1-1-1,1 1 1,-1 0 0,1-1-1,-1 1 1,1 0-1,-1-1 1,1 1 0,-1 0-1,0 0 1,1 0-1,-1-1 1,1 1-1,-1 0 1,0 0 0,1 0-1,-1 0 1,1 0-1,-1 0 1,0 0 0,1 0-1,-1 0 1,1 0-1,-1 1 1,0-1-1,1 0 1,-1 1 0,-4 0-13,0 1 1,0 0-1,1 1 1,-1-1-1,1 1 1,0 0 0,-1 0-1,-4 5 1,4-2-140,0-1 1,1 1 0,-1 0 0,1 0-1,-3 9 1,6-13-275,0 0 0,0 0 0,0 0-1,1 1 1,-1-1 0,1 0 0,-1 1 0,1-1 0,0 0 0,0 1 0,0-1 0,1 4-1,6 3-5891,9-6-4196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8.046"/>
    </inkml:context>
    <inkml:brush xml:id="br0">
      <inkml:brushProperty name="width" value="0.025" units="cm"/>
      <inkml:brushProperty name="height" value="0.025" units="cm"/>
    </inkml:brush>
  </inkml:definitions>
  <inkml:trace contextRef="#ctx0" brushRef="#br0">1 0 12684,'0'0'6887,"56"49"-6727,-34-38-128,2-3-2595,-1-5-4932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4:59.937"/>
    </inkml:context>
    <inkml:brush xml:id="br0">
      <inkml:brushProperty name="width" value="0.025" units="cm"/>
      <inkml:brushProperty name="height" value="0.025" units="cm"/>
    </inkml:brush>
  </inkml:definitions>
  <inkml:trace contextRef="#ctx0" brushRef="#br0">301 69 12588,'-8'1'1884,"-1"1"-1474,1 0-1,0 1 0,0-1 0,0 2 0,0-1 0,0 1 0,1 0 1,-1 1-1,1 0 0,0 0 0,0 0 0,1 1 0,0 0 1,0 0-1,-10 14 0,13-16-354,0 0 0,1 0-1,-1 0 1,1 1 0,0-1 0,0 0 0,0 1 0,1 0-1,0-1 1,-1 1 0,2 0 0,-1-1 0,1 1 0,-1 0-1,1 0 1,0 0 0,1-1 0,-1 1 0,1 0 0,0 0-1,1-1 1,-1 1 0,1 0 0,-1-1 0,1 0 0,1 1-1,-1-1 1,1 0 0,-1 0 0,1 0 0,6 5 0,8 10-175,1-1-996,-1 0 0,0 1 1,-2 1-1,23 38 0,-36-54 1060,0 0 0,0 0 0,0 1 1,0-1-1,0 0 0,-1 1 0,0-1 0,0 1 0,0-1 0,-1 1 0,0 0 0,1-1 0,-2 1 1,1-1-1,0 1 0,-1 0 0,0-1 0,0 1 0,0-1 0,-1 1 0,1-1 0,-1 0 0,0 0 1,-1 0-1,1 0 0,0 0 0,-1 0 0,0 0 0,0-1 0,0 0 0,-1 1 0,-6 4 0,-1 0 806,0 0-1,-1-1 1,-1 0-1,1-1 0,-1-1 1,0 1-1,0-2 0,-1 0 1,1-1-1,-1 0 1,0-1-1,1 0 0,-1-2 1,0 1-1,-26-4 0,38 3-715,1-1-1,-1 1 0,1-1 0,-1 1 0,1-1 0,-1 0 1,1 0-1,0 0 0,-1 0 0,1 0 0,0 0 0,0 0 1,-1 0-1,1 0 0,0-1 0,0 1 0,0 0 0,1-1 1,-1 1-1,-1-4 0,0 1-26,1 0 1,0-1-1,0 1 1,0-1-1,1 1 1,0-1-1,0-7 1,0 2-164,1 0 1,1 0 0,0 0-1,0 0 1,1 0 0,7-15-1,4 1-548,1 0-1,1 0 1,1 2-1,36-37 0,94-75 125,-18 18 573,-109 97 52,-14 14 25,1-1 1,-2 1-1,1-1 0,-1 0 0,0 0 0,0 0 0,0-1 0,-1 0 0,0 0 1,4-11-1,-8 18-40,0-1-1,0 1 1,0 0 0,0-1 0,-1 1 0,1 0 0,0-1 0,0 1-1,-1 0 1,1 0 0,0-1 0,0 1 0,-1 0 0,1 0 0,0-1-1,-1 1 1,1 0 0,0 0 0,-1 0 0,1 0 0,0-1 0,-1 1-1,1 0 1,0 0 0,-1 0 0,1 0 0,-1 0 0,1 0 0,0 0 0,-1 0-1,1 0 1,0 0 0,-1 0 0,1 0 0,-1 0 0,1 1 0,0-1-1,-1 0 1,1 0 0,0 0 0,-1 0 0,1 1 0,-20 5 42,13-1 62,1-1 0,-1 1 0,1 1 0,0-1 1,1 1-1,0 0 0,-1 1 0,2-1 1,-1 1-1,1 0 0,0 0 0,0 0 0,1 0 1,0 1-1,0 0 0,1-1 0,0 1 0,-1 13 1,2-14-151,0-1 0,1 0 0,0 1 0,0-1 0,1 0 0,-1 0 0,1 1 0,1-1 0,-1 0 0,1 0 0,0 0 0,0 0 0,1 0 0,0-1 0,0 1 1,0-1-1,1 0 0,0 0 0,0 0 0,0 0 0,0-1 0,1 1 0,0-1 0,6 4 0,-2-3-956,0 0-1,0 0 1,1-1 0,-1 0-1,1-1 1,16 4 0,22-1-9235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1.126"/>
    </inkml:context>
    <inkml:brush xml:id="br0">
      <inkml:brushProperty name="width" value="0.025" units="cm"/>
      <inkml:brushProperty name="height" value="0.025" units="cm"/>
    </inkml:brush>
  </inkml:definitions>
  <inkml:trace contextRef="#ctx0" brushRef="#br0">172 0 18738,'0'0'5797,"53"40"-5476,-42 0-193,-7 5-64,-4 8-32,-10 7-353,-25 4-736,-22 3-1249,-5 0-1922,-14-3-1665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2.126"/>
    </inkml:context>
    <inkml:brush xml:id="br0">
      <inkml:brushProperty name="width" value="0.025" units="cm"/>
      <inkml:brushProperty name="height" value="0.025" units="cm"/>
    </inkml:brush>
  </inkml:definitions>
  <inkml:trace contextRef="#ctx0" brushRef="#br0">19 0 12492,'0'0'6940,"0"10"-5878,-19 212 2985,19-221-4041,0 0 0,0 0 0,1 1 0,-1-1 0,0 0 0,0 0 0,0 0 0,1 0 0,-1 0 0,1 0 1,-1 0-1,1 0 0,-1 0 0,1 0 0,-1 0 0,1 0 0,0 0 0,0 0 0,-1 0 0,1 0 0,0-1 1,0 1-1,0 0 0,0-1 0,1 2 0,1-1 5,0 0 0,-1-1 0,1 1 0,0 0 0,0-1 0,0 0 0,0 1 0,0-1 0,0 0 0,3-1 0,2 0-21,0 0 0,0-1 0,0 0-1,0 0 1,0-1 0,12-6 0,-9 2-47,0-1 1,0-1 0,-1 1-1,0-2 1,-1 1 0,0-1-1,0-1 1,7-12-1,-4 7 42,-12 57-95,1-25 81,-5 78 61,4-93-119,0 0-1,0 0 1,0 0 0,1-1 0,-1 1 0,0 0 0,1 0-1,-1-1 1,0 1 0,1 0 0,-1-1 0,1 1-1,-1 0 1,1-1 0,-1 1 0,1-1 0,0 1-1,-1-1 1,1 1 0,0-1 0,-1 1 0,1-1 0,0 1-1,-1-1 1,1 0 0,0 0 0,0 1 0,0-1-1,-1 0 1,1 0 0,0 0 0,0 0 0,0 0 0,-1 0-1,1 0 1,0 0 0,0 0 0,0 0 0,-1-1-1,2 1 1,1 0-539,14 0-5359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3.208"/>
    </inkml:context>
    <inkml:brush xml:id="br0">
      <inkml:brushProperty name="width" value="0.025" units="cm"/>
      <inkml:brushProperty name="height" value="0.025" units="cm"/>
    </inkml:brush>
  </inkml:definitions>
  <inkml:trace contextRef="#ctx0" brushRef="#br0">192 153 17777,'-8'0'2381,"1"-1"-2078,-1 0 1,1 1 0,0 0 0,0 1-1,-1-1 1,1 1 0,0 1-1,0 0 1,0 0 0,0 0-1,1 0 1,-1 1 0,0 0-1,1 1 1,0 0 0,0 0 0,-8 6-1,8-4-198,1-1 0,0 1 1,0 1-1,0-1 0,1 1 0,0 0 0,0 0 0,1 0 0,0 0 0,-4 13 0,6-18-103,1 1-1,0-1 1,-1 0-1,1 1 1,0-1-1,0 0 1,0 0-1,1 1 1,-1-1-1,0 0 1,1 1-1,0-1 1,-1 0-1,1 0 1,0 0-1,0 0 1,0 0-1,0 0 1,1 0-1,-1 0 1,0 0-1,1 0 1,0-1-1,-1 1 1,1 0-1,0-1 1,0 0-1,0 1 1,0-1-1,0 0 0,0 0 1,0 0-1,0 0 1,0 0-1,0-1 1,1 1-1,-1-1 1,0 1-1,0-1 1,3 0-1,3 1-11,-1 0 0,1 0 0,-1-1 0,1 0 0,-1-1 0,1 0-1,-1 0 1,0 0 0,1-1 0,-1 0 0,0-1 0,0 1 0,0-1-1,11-7 1,-6 2-9,0 0-1,-1-1 1,0 0-1,0-1 1,-1-1 0,15-19-1,-47 77 319,20-43-269,0 1 0,1 0 0,-1 0 0,1-1 1,0 1-1,0 0 0,0 0 0,1 0 0,-1 0 0,2 10 0,0-15-25,-1 1-1,1 0 1,0 0 0,0-1-1,0 1 1,0-1 0,0 1-1,0-1 1,0 1 0,0-1-1,0 0 1,0 1 0,0-1-1,0 0 1,0 0 0,0 0-1,0 0 1,0 0 0,0 0-1,0 0 1,2 0 0,26-2 54,-27 2-50,13-4-135,1 1 0,-1-2 1,0 0-1,0-1 0,0-1 1,26-15-1,39-17-895,-65 35 968,-15 4 59,1 0 1,-1 0-1,0 0 0,1 0 1,-1 0-1,1 0 1,-1 0-1,1 0 0,-1 0 1,1 1-1,-1-1 0,0 0 1,1 0-1,-1 0 0,1 1 1,-1-1-1,0 0 0,1 1 1,-1-1-1,0 0 1,1 1-1,-1-1 0,0 0 1,1 1-1,-1-1 0,0 1 1,0-1-1,0 0 0,1 1 1,-1-1-1,0 1 0,0-1 1,0 1-1,0-1 1,0 1-1,0-1 0,0 0 1,0 1-1,0-1 0,0 1 1,0-1-1,0 2 0,-3 15 337,3-17-340,-8 24 537,6-18-255,-1 0-1,1 1 1,0-1 0,1 1-1,-2 10 1,6-16-259,0 0 0,0-1 0,0 1 0,1-1 1,-1 0-1,0 0 0,0 0 0,0 0 0,6-1 0,4-2-121,-1 0-1,0-1 1,0 0-1,0-1 1,0-1-1,-1 0 1,17-11-1,-14 8-205,0 1-1,1 1 1,27-11-1,-42 18 305,1 0 0,-1 0-1,1 0 1,-1 0 0,0 0-1,1 0 1,-1 0-1,1 0 1,-1 0 0,0 0-1,1 0 1,-1 0-1,1 0 1,-1 0 0,0 0-1,1 0 1,-1 1-1,0-1 1,1 0 0,-1 0-1,0 0 1,1 1-1,-1-1 1,0 0 0,1 0-1,-1 1 1,0-1-1,0 0 1,1 1 0,-1-1-1,0 0 1,0 1 0,0-1-1,1 1 1,-1-1-1,0 0 1,0 1 0,0-1-1,0 1 1,0-1-1,0 0 1,0 1 0,0-1-1,0 1 1,0 24 698,-1-16-212,47-8-889,-7-18-1780,-35 14 1684,0 0-1,0 1 1,0 0 0,0 0-1,1 0 1,-1 1 0,1 0-1,-1-1 1,1 1 0,-1 1-1,1-1 1,5 1 0,-10 4 851,0 0 1,1 0 0,-2 0-1,1 0 1,0 0 0,-1 0 0,-1 6-1,1-9-240,1 0 0,0 0 0,-1 0 0,1 0 0,0 0 0,0 1 0,-1-1 0,1 0 0,0 0 0,0 0 0,0 0 0,1 1-1,-1-1 1,0 0 0,0 0 0,1 0 0,-1 0 0,0 0 0,1 1 0,-1-1 0,1 0 0,0 0 0,-1 0 0,1 0 0,0-1 0,-1 1 0,2 1 0,0-1-43,-1-1 0,1 0 0,0 1 0,-1-1 0,1 0 0,0 0 0,-1 0 1,1 0-1,0 0 0,-1 0 0,1 0 0,0 0 0,-1-1 0,1 1 0,0-1 0,1 0 0,10-5 55,0 0-1,-1 0 0,16-11 0,1-3-211,-1 0 0,-1-2 0,41-43-1,-60 57-1,0-1-1,-1 0 1,0-1-1,0 0 0,-1 0 1,0 0-1,-1 0 0,0-1 1,-1 0-1,0 0 0,-1 0 1,0-1-1,-1 1 1,2-20-1,-4 31 81,0-1-1,0 1 1,1 0-1,-1-1 1,0 1-1,0 0 1,0-1 0,0 1-1,0 0 1,0-1-1,0 1 1,-1-1 0,1 1-1,0 0 1,0-1-1,0 1 1,0 0 0,0-1-1,0 1 1,-1 0-1,1-1 1,0 1-1,0 0 1,-1 0 0,1-1-1,0 1 1,0 0-1,-1 0 1,1-1 0,0 1-1,-1 0 1,1 0-1,0 0 1,0 0 0,-1-1-1,1 1 1,-1 0-1,1 0 1,-15 8-203,-11 19 52,17-13 214,-1 1-1,2 0 1,0 0-1,1 1 1,0 0-1,1 0 0,1 0 1,1 1-1,0 0 1,1 0-1,1 0 1,0 31-1,2-45-61,1 0-1,-1-1 1,1 1 0,-1 0 0,1-1-1,0 1 1,0-1 0,0 1 0,0-1-1,0 1 1,1-1 0,-1 0 0,1 0-1,-1 0 1,1 0 0,0 0 0,0 0-1,0 0 1,4 2 0,-2-1-63,1 0 1,0-1-1,0 0 1,0 0 0,0 0-1,0-1 1,0 1-1,1-1 1,7 0-1,-3 0-186,0-1 0,0 0-1,0 0 1,0-1-1,0-1 1,0 1-1,-1-2 1,1 1-1,-1-1 1,15-7 0,-12 2 273,0 0 0,0-1 1,-1 0-1,-1-1 1,1 0-1,-1 0 0,-1-1 1,11-16-1,-27 39 807,1 1-1,1-1 1,-5 18 0,8-25-803,0-1 0,1 1 1,0 0-1,0-1 0,0 1 1,1 0-1,-1 0 0,1 0 1,0 0-1,1-1 0,-1 1 1,1 0-1,0 0 0,0 0 1,0-1-1,3 7 0,-2-10-258,0 1-1,-1 0 0,1-1 1,0 0-1,0 1 0,0-1 1,0 0-1,0 0 0,0 0 1,1 0-1,-1-1 0,0 1 1,0-1-1,1 1 0,-1-1 1,0 0-1,1 0 0,-1 1 1,0-2-1,1 1 0,-1 0 1,0 0-1,3-2 0,17-5-5731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3.553"/>
    </inkml:context>
    <inkml:brush xml:id="br0">
      <inkml:brushProperty name="width" value="0.025" units="cm"/>
      <inkml:brushProperty name="height" value="0.025" units="cm"/>
    </inkml:brush>
  </inkml:definitions>
  <inkml:trace contextRef="#ctx0" brushRef="#br0">47 4 19250,'-13'-4'2627,"-2"4"127,6 0-1633,3 9-928,2 5-161,4 3-64,0 4-1506,10-2-2177,-1-1-2756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3.927"/>
    </inkml:context>
    <inkml:brush xml:id="br0">
      <inkml:brushProperty name="width" value="0.025" units="cm"/>
      <inkml:brushProperty name="height" value="0.025" units="cm"/>
    </inkml:brush>
  </inkml:definitions>
  <inkml:trace contextRef="#ctx0" brushRef="#br0">51 320 14253,'0'0'4100,"-7"11"-2455,4-6-1523,-3 2 234,2 1-1,-1-1 0,1 0 0,0 1 1,1 0-1,-1 0 0,2 0 0,-1 0 1,1 1-1,-2 14 0,4-23-330,0 1-1,1 0 1,-1 0-1,0-1 1,0 1 0,0 0-1,1-1 1,-1 1-1,0 0 1,1-1 0,-1 1-1,0 0 1,1-1-1,-1 1 1,1-1 0,-1 1-1,1-1 1,-1 1-1,1-1 1,0 1 0,-1-1-1,1 1 1,-1-1-1,1 0 1,0 1 0,-1-1-1,2 0 1,29 4 396,28-11 76,-37-1-459,-1 0 0,-1-2 0,0 0 0,0-1 0,-1-1 0,0-1 0,32-28 0,-39 30-22,0 0 0,-1-1-1,-1 0 1,1-1-1,-2 0 1,0-1-1,-1 0 1,0 0-1,-1-1 1,0 0 0,7-26-1,-12 35-14,-1 0 0,0 0-1,0 0 1,0 0 0,-1 0 0,0-1-1,0 1 1,-1 0 0,1 0 0,-1 0-1,-1 0 1,1 0 0,-1 1 0,0-1 0,-5-10-1,4 12-7,0 1-1,0-1 0,0 1 1,-1 0-1,1 0 0,-1 0 0,0 0 1,0 1-1,0-1 0,0 1 1,0 0-1,0 0 0,-1 1 1,1-1-1,-1 1 0,1 0 0,-1 0 1,0 0-1,1 1 0,-9 0 1,2 0-6,1 1 0,-1 0 1,1 1-1,-1 0 0,1 0 0,0 1 1,0 1-1,0-1 0,0 2 1,1-1-1,-1 2 0,-11 8 1,16-11 41,0 0 0,0 1 1,1 0-1,-1 0 0,1 0 1,0 0-1,0 1 0,0 0 1,1 0-1,-1 0 0,1 0 1,0 0-1,1 1 0,0-1 1,-1 1-1,2 0 0,-1-1 1,1 1-1,0 0 0,0 0 1,0 0-1,1 0 0,0 6 1,1-10-29,-1 0 1,1 0-1,-1-1 0,1 1 1,0 0-1,0-1 1,0 1-1,0 0 0,0-1 1,0 1-1,0-1 1,0 0-1,1 1 0,-1-1 1,1 0-1,-1 0 1,1 0-1,-1 0 1,1 0-1,0 0 0,-1 0 1,1 0-1,0-1 1,0 1-1,-1-1 0,1 1 1,3-1-1,57 4-198,-50-4 88,84-3-1069,56 1-393,-148 2 1584,0 1 1,0-1-1,-1 1 1,1 0 0,0 0-1,0 0 1,-1 0 0,1 1-1,0-1 1,-1 1-1,0 0 1,1 0 0,-1 1-1,0-1 1,0 0 0,0 1-1,0 0 1,-1 0 0,1 0-1,-1 0 1,0 0-1,1 0 1,-1 1 0,-1-1-1,1 1 1,-1-1 0,1 1-1,0 5 1,0-1 214,-1-1 0,0 1 0,-1-1 0,0 1 0,0-1 0,0 1 0,-1-1 0,0 0 0,-1 1 0,1-1 0,-1 0 0,-1 0 0,-6 13 0,-32 57 1021,41-76-1321,0-1-1,0 0 0,0 0 1,0 0-1,0 0 0,1 1 1,-1-1-1,0 0 0,0 0 1,0 0-1,0 0 1,0 0-1,0 0 0,0 1 1,0-1-1,1 0 0,-1 0 1,0 0-1,0 0 0,0 0 1,0 0-1,0 0 1,1 0-1,-1 0 0,0 1 1,0-1-1,0 0 0,0 0 1,1 0-1,-1 0 0,0 0 1,0 0-1,0 0 1,0 0-1,1 0 0,-1 0 1,0 0-1,0 0 0,0-1 1,0 1-1,1 0 0,-1 0 1,0 0-1,0 0 1,0 0-1,0 0 0,0 0 1,1 0-1,-1 0 0,0-1 1,0 1-1,0 0 0,0 0 1,0 0-1,0 0 1,0 0-1,0-1 0,1 1 1,-1 0-1,0 0 0,20-13-6098,8-8-4965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4.268"/>
    </inkml:context>
    <inkml:brush xml:id="br0">
      <inkml:brushProperty name="width" value="0.025" units="cm"/>
      <inkml:brushProperty name="height" value="0.025" units="cm"/>
    </inkml:brush>
  </inkml:definitions>
  <inkml:trace contextRef="#ctx0" brushRef="#br0">38 0 17585,'0'0'8520,"-32"57"-7431,27-40-993,5-3-256,0-4-3332</inkml:trace>
  <inkml:trace contextRef="#ctx0" brushRef="#br0" timeOffset="1">25 327 15407,'0'0'8359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5.266"/>
    </inkml:context>
    <inkml:brush xml:id="br0">
      <inkml:brushProperty name="width" value="0.025" units="cm"/>
      <inkml:brushProperty name="height" value="0.025" units="cm"/>
    </inkml:brush>
  </inkml:definitions>
  <inkml:trace contextRef="#ctx0" brushRef="#br0">178 0 14221,'0'0'8302,"-9"1"-7742,6-1-556,-1 0 0,1 1-1,-1 0 1,1-1 0,0 1-1,-1 0 1,1 1 0,0-1-1,0 1 1,0-1 0,0 1-1,0 0 1,0 0 0,1 0-1,-1 0 1,0 1 0,-1 2 0,-4 4-4,2 1 1,-1 0-1,1 0 1,-8 21 0,2-7 29,1 1 1,1 1 0,1-1-1,1 2 1,2-1 0,0 1-1,-2 37 1,8-62-26,0 0-1,0 0 1,0 0-1,0 0 1,1 0-1,-1 0 1,1 0-1,-1 0 1,1 0 0,-1 0-1,1-1 1,0 1-1,0 0 1,0 0-1,0-1 1,0 1-1,1 0 1,-1-1-1,0 0 1,1 1-1,-1-1 1,1 0 0,-1 1-1,3 0 1,0 0 5,0-1 0,0 1 1,1-1-1,-1 0 1,0-1-1,0 1 1,0-1-1,1 1 0,-1-1 1,9-1-1,2-1 35,0-1 0,-1-1-1,1 0 1,-1 0 0,24-12 0,-7-1 43,-1-2 1,0 0-1,-2-3 1,0 0 0,-1-1-1,-2-2 1,0-1 0,-2-1-1,34-49 1,-57 76-94,0-1 1,0 1 0,0 0-1,0-1 1,0 1-1,0 0 1,0 0-1,0-1 1,0 1 0,0 0-1,0 0 1,0-1-1,0 1 1,0 0 0,1 0-1,-1-1 1,0 1-1,0 0 1,0 0-1,0-1 1,1 1 0,-1 0-1,0 0 1,0 0-1,0 0 1,1-1-1,-1 1 1,0 0 0,0 0-1,1 0 1,-1 0-1,0 0 1,0 0 0,1 0-1,-1 0 1,0 0-1,1 0 1,-1 0-1,0 0 1,0 0 0,1 0-1,-1 0 1,0 0-1,0 0 1,1 0 0,-1 0-1,0 18-182,-14 50-175,8-40 137,1-8 123,2 1 0,0 0 1,2 0-1,0 0 1,3 26-1,-2-43 122,0 0-1,1 0 1,0 0 0,0-1-1,0 1 1,0 0-1,0-1 1,1 1 0,0 0-1,-1-1 1,2 0-1,-1 1 1,0-1 0,0 0-1,1 0 1,0 0-1,0-1 1,0 1 0,0-1-1,0 1 1,0-1-1,0 0 1,1 0-1,-1-1 1,1 1 0,-1-1-1,1 1 1,0-1-1,0 0 1,0-1 0,-1 1-1,1-1 1,0 1-1,0-1 1,6-1 0,-2 0 79,0 0 1,-1 0 0,1-1-1,0 0 1,-1-1 0,0 0-1,1 0 1,-1 0 0,0-1-1,-1 0 1,1 0 0,-1-1-1,1 0 1,-1 0 0,-1-1-1,1 1 1,-1-1 0,0 0-1,0-1 1,-1 1 0,0-1-1,5-10 1,-1 1 71,0 0 0,-1-1 0,-1 0 1,-1 0-1,0 0 0,-2-1 0,1 1 0,-2-1 0,0-18 0,-2 30-318,0-1 0,-1 1 0,0-1-1,0 1 1,0-1 0,-1 1-1,0-1 1,0 1 0,-5-9-1,5 12-425,0 0 0,0 0 0,0 0 0,0 0 0,-1 1 0,1-1 0,-1 1 0,1-1 0,-1 1 0,0 0 0,-6-3 0,-7-1-5683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6.079"/>
    </inkml:context>
    <inkml:brush xml:id="br0">
      <inkml:brushProperty name="width" value="0.025" units="cm"/>
      <inkml:brushProperty name="height" value="0.025" units="cm"/>
    </inkml:brush>
  </inkml:definitions>
  <inkml:trace contextRef="#ctx0" brushRef="#br0">0 195 16752,'0'0'4516,"9"4"-2930,3 0-1361,0-1 1,0 0-1,0-1 0,0 0 1,0 0-1,1-2 1,-1 1-1,0-1 1,1-1-1,-1-1 1,0 1-1,16-6 0,-7 1 42,-1-2 1,0 0-1,0-2 0,21-13 0,-35 20-185,-1 0 1,0 0-1,0-1 1,0 0 0,0 0-1,0-1 1,-1 1-1,0-1 1,0 0-1,0 0 1,-1 0 0,1-1-1,-1 1 1,0-1-1,-1 0 1,0 0-1,0 0 1,3-9-1,-5 13-78,0 0 0,0 0 0,0 0-1,-1 0 1,1 0 0,0 0-1,-1 1 1,1-1 0,-1 0-1,1 0 1,-1 0 0,0 1-1,0-1 1,0 0 0,0 1-1,0-1 1,0 1 0,0-1-1,-1 1 1,1 0 0,-1-1-1,1 1 1,-1 0 0,1 0-1,-1 0 1,1 0 0,-1 0 0,0 0-1,0 0 1,1 1 0,-1-1-1,0 1 1,0-1 0,0 1-1,-3 0 1,0-1-42,-1 0 0,1 1 1,-1 0-1,0 0 0,1 1 1,-1-1-1,1 1 0,-1 1 0,1-1 1,-1 1-1,-7 3 0,-8 9 13,0 0 0,1 2 0,1 0 0,0 1 0,1 1 0,1 1 0,1 0-1,1 1 1,-17 29 0,30-46 33,0 0 0,1 0 0,-1-1 1,1 1-1,0 0 0,0 0 0,0 0 0,0 1 0,0-1 0,0 0 0,1 0 0,0 0 0,0 1 0,0 4 0,0-7-10,1 1 0,0-1 1,-1 1-1,1-1 0,0 0 0,0 1 0,0-1 0,0 0 0,0 1 0,0-1 0,0 0 0,0 0 1,1 0-1,-1 0 0,0 0 0,1 0 0,-1-1 0,1 1 0,-1 0 0,1-1 0,-1 1 1,1-1-1,-1 1 0,1-1 0,0 0 0,-1 0 0,1 0 0,-1 0 0,3 0 0,17 1-74,-1-1-1,1-1 0,-1-1 0,0-1 0,0 0 1,0-2-1,38-13 0,3-7-301,65-39 0,13-4 1049,-139 67-661,1 1 1,-1-1-1,1 1 1,-1 0-1,1-1 0,-1 1 1,1 0-1,-1-1 0,1 1 1,-1 0-1,1 0 1,-1-1-1,1 1 0,0 0 1,-1 0-1,1 0 1,0 0-1,-1 0 0,1 0 1,-1 0-1,1 0 0,0 0 1,-1 0-1,1 0 1,0 0-1,-1 0 0,1 1 1,-1-1-1,1 0 1,-1 0-1,1 1 0,0-1 1,-1 0-1,1 1 0,-1-1 1,0 1-1,1-1 1,-1 1-1,1-1 0,-1 1 1,1-1-1,-1 1 1,0-1-1,0 1 0,1-1 1,-1 1-1,0-1 0,0 1 1,1 0-1,-1-1 1,0 1-1,0-1 0,0 1 1,0 0-1,0-1 1,0 1-1,0 0 0,0-1 1,0 1-1,0-1 0,-1 1 1,1 0-1,-17 56 886,6-18-535,12-38-377,-1 1-1,1-1 1,0 0-1,0 0 1,0 0 0,0 0-1,0 0 1,0-1-1,0 1 1,0 0-1,0 0 1,1-1-1,-1 1 1,0-1 0,0 1-1,1-1 1,-1 1-1,0-1 1,1 0-1,-1 0 1,0 0-1,1 0 1,-1 1 0,0-2-1,1 1 1,-1 0-1,3-1 1,44-1-837,-48 2 848,20-4-765,-2 0 0,35-12 1,-38 10 815,0 1-1,1 1 1,-1 0 0,1 1 0,21-1 0,-8 14 1651,-18-11-1750,1 0 0,-1-1-1,0 0 1,15-5 0,-16 4-555,1 0 1,-1 1-1,1 0 0,14-1 1,-27 44-1678,0-32 909,-2 12-6243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6.406"/>
    </inkml:context>
    <inkml:brush xml:id="br0">
      <inkml:brushProperty name="width" value="0.025" units="cm"/>
      <inkml:brushProperty name="height" value="0.025" units="cm"/>
    </inkml:brush>
  </inkml:definitions>
  <inkml:trace contextRef="#ctx0" brushRef="#br0">38 0 20115,'0'0'3929,"-3"9"-2594,-4 6-890,2-6 47,1 0 0,0 0 1,0 0-1,1 1 1,1 0-1,-3 15 0,7-24-489,0 0 0,0-1-1,0 1 1,0 0 0,0-1-1,0 0 1,0 1-1,0-1 1,0 0 0,1 0-1,-1 0 1,0 0 0,2-1-1,1 1-23,14-2-234,-1 0 1,0-1-1,0 0 0,22-8 0,-25 6 65,2 1 0,-1 0 1,0 1-1,1 1 0,27 0 0,-43 2 213,-1 0 0,1 1 0,0-1 0,-1 1 0,1-1 0,-1 1 0,1-1 0,-1 1 0,1-1 0,-1 1 0,0-1 0,1 1 0,-1 0 0,0-1 0,1 1 0,-1 0 0,0-1 0,0 1 0,1 0 0,-1-1 0,0 1 0,0 0 0,0-1 0,0 1 0,0 0 0,0 0 0,0-1 0,0 1 0,0 0 0,0-1 0,-1 1 0,1 0 0,0-1 0,0 1 0,-1 0 0,1-1 0,0 1 0,-1-1 0,0 2 0,-14 32 233,14-32-246,0 1-225,-16 26 502,8-21-3829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8.391"/>
    </inkml:context>
    <inkml:brush xml:id="br0">
      <inkml:brushProperty name="width" value="0.025" units="cm"/>
      <inkml:brushProperty name="height" value="0.025" units="cm"/>
    </inkml:brush>
  </inkml:definitions>
  <inkml:trace contextRef="#ctx0" brushRef="#br0">51 0 15150,'0'0'5093,"-24"52"-4644,13-19 159,5 5-223,-3 3-289,9 0-96,0 2-1666,0-2-896,0-4-962,3-6-2369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7.455"/>
    </inkml:context>
    <inkml:brush xml:id="br0">
      <inkml:brushProperty name="width" value="0.025" units="cm"/>
      <inkml:brushProperty name="height" value="0.025" units="cm"/>
    </inkml:brush>
  </inkml:definitions>
  <inkml:trace contextRef="#ctx0" brushRef="#br0">15 202 9865,'0'0'10474,"11"7"-8611,-7-5-1745,0 1 53,1 0 0,0 0 0,-1 0 0,1-1 0,0 0 0,0 0 0,0 0 0,0-1 0,1 1 1,-1-1-1,0 0 0,1-1 0,-1 1 0,0-1 0,1-1 0,-1 1 0,1 0 0,-1-1 0,0 0 0,7-3 1,1-1 48,1-2 1,-1 0 0,-1 0 0,1-1-1,-1-1 1,-1 0 0,13-13 0,-20 19-213,-1 0-1,0 0 1,0-1 0,0 1 0,0-1 0,-1 0 0,1 0-1,-1 0 1,0 0 0,0 0 0,0 0 0,-1 0 0,0-1 0,1 1-1,-1 0 1,-1-1 0,1 1 0,-1-1 0,0 0 0,0 1-1,0-1 1,0 1 0,-1-1 0,0 1 0,0-1 0,0 1 0,-4-7-1,4 8-25,0 1 0,-1 0-1,1-1 1,-1 1 0,0 0 0,0 0-1,0 0 1,0 1 0,0-1-1,0 0 1,0 1 0,-1-1-1,1 1 1,-1 0 0,1 0 0,-1 0-1,1 0 1,-1 0 0,0 1-1,1-1 1,-1 1 0,0-1-1,1 1 1,-1 0 0,0 0 0,0 0-1,1 1 1,-1-1 0,0 1-1,1-1 1,-1 1 0,-3 2-1,-3 0-11,0 0-1,0 1 0,0 0 0,1 1 1,0-1-1,0 2 0,0-1 0,-6 8 1,-3 3 1,1 1 1,1 1 0,-13 19 0,21-27 51,1-1-1,1 1 1,-1 1 0,2-1-1,-1 1 1,2 0-1,-1 0 1,-1 11-1,4-19-22,1-1 0,0 0-1,0 0 1,0 0 0,0 1 0,0-1-1,0 0 1,0 0 0,1 0 0,-1 1-1,1-1 1,0 0 0,-1 0-1,1 0 1,0 0 0,0 0 0,1 0-1,-1 0 1,0-1 0,0 1 0,1 0-1,-1-1 1,3 3 0,0-2-40,0 1 0,1-1 0,-1 0 0,0 0-1,1 0 1,-1-1 0,1 1 0,-1-1 0,1 0 0,7 0 0,7 0-147,1-1 0,-1-1 0,1 0 0,27-7 0,-9-3 23,-1-1-1,0-2 1,-1-2 0,-1-1 0,0-2 0,-2-1 0,36-28-1,-69 48 171,0-1 0,0 1-1,0 0 1,0 0-1,0 0 1,0 0-1,0-1 1,0 1-1,0 0 1,1 0-1,-1 0 1,0 0-1,0 0 1,0-1 0,0 1-1,0 0 1,0 0-1,1 0 1,-1 0-1,0 0 1,0 0-1,0 0 1,0 0-1,1-1 1,-1 1-1,0 0 1,0 0 0,0 0-1,1 0 1,-1 0-1,0 0 1,0 0-1,0 0 1,0 0-1,1 0 1,-1 0-1,0 0 1,0 0-1,0 1 1,0-1 0,1 0-1,-1 0 1,0 0-1,0 0 1,0 0-1,0 0 1,1 0-1,-1 0 1,0 0-1,0 1 1,0-1-1,0 0 1,0 0 0,0 0-1,1 0 1,-1 1-1,0-1 1,0 0-1,0 0 1,-5 16 197,-18 28 74,20-39-203,-9 14 163,9-13-11,-1-1 0,1 0 0,0 1-1,0 0 1,0 0 0,1 0 0,0 0 0,0 0 0,1 0 0,-2 7 0,4-12-217,-1 0-1,0 0 1,1 0-1,-1 0 1,1 0-1,-1 0 1,1 0 0,0 0-1,-1 0 1,1 0-1,0 0 1,0-1-1,0 1 1,-1 0-1,1-1 1,0 1-1,0 0 1,0-1 0,0 1-1,0-1 1,0 0-1,0 1 1,0-1-1,0 0 1,0 1-1,1-1 1,-1 0-1,0 0 1,0 0 0,0 0-1,0 0 1,2 0-1,46-2 14,-41 1-11,23-3-542,0-2 0,0-2 0,44-16 0,-40 13-22,0 0-1,37-5 0,-70 16 566,-1-1 0,0 1 0,0 0 0,1-1 0,-1 1 0,0 0 0,1 0 0,-1 0 0,0 0 0,0 0-1,1 0 1,-1 1 0,0-1 0,1 0 0,-1 1 0,0-1 0,0 1 0,0-1 0,1 1 0,-1-1 0,0 1 0,0 0 0,2 1 0,-2 0 134,-1 0 0,1 1 0,0-1 0,-1 0 0,0 0 1,1 0-1,-1 0 0,0 1 0,0-1 0,0 0 0,-1 3 1,1 8 695,1-12-812,-1 0 1,1 0-1,0 0 1,-1-1-1,1 1 1,0 0-1,0-1 1,0 1-1,0 0 1,0-1-1,0 1 1,0-1-1,0 1 1,0-1-1,0 0 1,0 1-1,0-1 1,0 0-1,0 0 1,0 0-1,0 0 1,0 0-1,0 0 1,0 0-1,0 0 0,0 0 1,0 0-1,0-1 1,2 1-1,38-7 70,22-18-171,-51 19-9,0 0 1,1 1-1,0 0 0,0 1 0,0 1 0,16-2 0,-29 4 71,0 1-1,0 0 1,0 0-1,1 0 1,-1 0-1,0 0 1,0 0 0,0 0-1,0 0 1,1 0-1,-1 0 1,0 0-1,0 0 1,0 0-1,1 0 1,-1 1-1,0-1 1,0 0-1,0 0 1,0 0-1,1 0 1,-1 0-1,0 0 1,0 0-1,0 0 1,0 1 0,0-1-1,1 0 1,-1 0-1,0 0 1,0 0-1,0 1 1,0-1-1,0 0 1,0 0-1,0 0 1,0 0-1,0 1 1,0-1-1,1 0 1,-1 0-1,0 0 1,0 1-1,0-1 1,0 0-1,-6 12-793,-14 7-5042,8-18-828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7.800"/>
    </inkml:context>
    <inkml:brush xml:id="br0">
      <inkml:brushProperty name="width" value="0.025" units="cm"/>
      <inkml:brushProperty name="height" value="0.025" units="cm"/>
    </inkml:brush>
  </inkml:definitions>
  <inkml:trace contextRef="#ctx0" brushRef="#br0">0 0 17232,'0'0'9930,"68"27"-14895,-38-11-3491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8.159"/>
    </inkml:context>
    <inkml:brush xml:id="br0">
      <inkml:brushProperty name="width" value="0.025" units="cm"/>
      <inkml:brushProperty name="height" value="0.025" units="cm"/>
    </inkml:brush>
  </inkml:definitions>
  <inkml:trace contextRef="#ctx0" brushRef="#br0">22 221 15567,'0'0'3432,"10"0"38,7-2-3065,-1-1 0,1-1 1,-1-1-1,1 0 0,-1-1 0,-1-1 0,1 0 0,-1-1 0,0-1 0,-1 0 0,0-1 0,-1 0 0,0-1 1,0-1-1,-1 0 0,15-20 0,-26 31-352,0-1 1,1 0-1,-1 1 0,0-1 1,0 0-1,0 0 0,0 0 1,0 0-1,-1 0 0,1 0 1,0 0-1,-1 0 1,0-1-1,1 1 0,-1 0 1,0 0-1,0 0 0,0 0 1,-1-1-1,1 1 0,-1-3 1,0 4-40,0-1 1,-1 1-1,1-1 0,0 1 1,0 0-1,-1-1 1,1 1-1,-1 0 0,1 0 1,-1 0-1,0 0 1,1 0-1,-1 1 0,0-1 1,0 0-1,1 1 1,-1-1-1,0 1 0,-2-1 1,-6 0-35,1 1 1,0-1-1,-1 1 1,1 1-1,-1 0 1,1 0-1,0 1 1,-16 5-1,11-1-1,0 1 0,0 0 0,1 1-1,0 0 1,1 1 0,-19 17 0,25-21 23,0 1-1,0 0 1,1 0 0,0 0-1,0 1 1,0 0 0,1 0 0,0 0-1,0 0 1,1 1 0,0 0-1,1-1 1,-1 1 0,0 9 0,3-14-21,0 1 1,0 0 0,0-1-1,1 1 1,0-1 0,0 1-1,0-1 1,0 0-1,0 1 1,1-1 0,0 0-1,-1 0 1,1 0 0,0 0-1,0 0 1,1 0 0,-1-1-1,1 1 1,-1-1 0,1 1-1,0-1 1,0 0 0,0 0-1,0 0 1,0-1 0,0 1-1,1-1 1,4 2 0,9 3-554,1-1 0,-1 0 1,1-1-1,23 2 1,31-1-3172,6-4-2924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8.489"/>
    </inkml:context>
    <inkml:brush xml:id="br0">
      <inkml:brushProperty name="width" value="0.025" units="cm"/>
      <inkml:brushProperty name="height" value="0.025" units="cm"/>
    </inkml:brush>
  </inkml:definitions>
  <inkml:trace contextRef="#ctx0" brushRef="#br0">54 0 19346,'0'0'2242,"-8"65"-320,-3-21-64,-3 4-641,3 0-384,6-4-417,1-7-223,4-4-129,0-7 0,0-4-737,4-4-1025,-4-5-960,0-8-3140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8.878"/>
    </inkml:context>
    <inkml:brush xml:id="br0">
      <inkml:brushProperty name="width" value="0.025" units="cm"/>
      <inkml:brushProperty name="height" value="0.025" units="cm"/>
    </inkml:brush>
  </inkml:definitions>
  <inkml:trace contextRef="#ctx0" brushRef="#br0">1 135 9417,'0'0'4842,"3"-11"-2371,-1 5-2208,-1 0-1,2 1 1,-1-1-1,0 1 0,1 0 1,0 0-1,0 0 0,1 0 1,0 0-1,-1 1 0,1 0 1,1 0-1,-1 0 0,1 0 1,-1 0-1,1 1 0,0 0 1,0 0-1,1 0 0,10-3 1,7-1 212,0 0 0,1 2 0,0 1 0,-1 1 0,2 1 0,43 1 0,-48 2-420,0 1 1,0 1 0,0 0 0,0 2 0,-1 0 0,0 1 0,0 1-1,28 15 1,-43-20-57,0 1 0,0-1 0,-1 1 0,1 0 0,-1 0 0,0 0 0,1 0 0,-2 1 0,1-1 0,0 1 0,-1 0 0,4 7 0,-5-9 4,-1 0 0,1-1 0,-1 1 0,1 0 0,-1 0 0,0 0 0,0 0 0,0 0-1,0 0 1,0 0 0,0 0 0,0 0 0,-1-1 0,1 1 0,-1 0 0,1 0 0,-1 0 0,0 0 0,0-1-1,0 1 1,0 0 0,0-1 0,0 1 0,0-1 0,0 1 0,-1-1 0,1 1 0,-1-1 0,1 0 0,-1 0 0,-3 2-1,-11 7 75,-1 0 0,-1-2 0,1 0 0,-2 0 0,1-2-1,-1-1 1,-26 5 0,-32-3-7957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9.223"/>
    </inkml:context>
    <inkml:brush xml:id="br0">
      <inkml:brushProperty name="width" value="0.025" units="cm"/>
      <inkml:brushProperty name="height" value="0.025" units="cm"/>
    </inkml:brush>
  </inkml:definitions>
  <inkml:trace contextRef="#ctx0" brushRef="#br0">267 78 14125,'0'0'4725,"-9"-5"-2019,-1 0-2305,-1 1-1,0-1 0,0 2 0,0 0 0,-1 0 0,-13-1 1,18 3-397,1 1 0,-1 0 0,1 0 0,-1 0 0,1 1 0,-1 0 0,1 0 0,0 0 0,-1 1 0,1 0 0,0 0 0,0 1 0,0 0 0,-9 6 0,10-6 49,-1 1 0,1 0 0,1 0 0,-1 1 0,1-1 0,0 1 0,0 0 0,0 0 0,0 0 0,1 1 0,0-1 0,0 1 0,1 0 0,-1 0 1,-1 7-1,4-13-45,0 1 0,0 0 0,0 0 0,0 0 0,0 0 0,0 0 0,1 0 0,-1 0 0,0 0 0,0 0 0,1-1 0,-1 1 0,0 0 0,1 0 0,-1 0 0,1 0 0,-1-1 1,1 1-1,-1 0 0,1-1 0,0 1 0,-1 0 0,1-1 0,0 1 0,0-1 0,-1 1 0,1-1 0,0 1 0,0-1 0,0 0 0,0 1 0,0-1 0,-1 0 0,1 0 0,0 1 1,0-1-1,2 0 0,42 2 115,-34-3-72,11 0-47,0-2 0,0-1 0,-1 0 0,1-2 0,-1 0-1,21-10 1,-16 6-111,0 1 0,1 2 1,28-5-1,-54 12 95,0-1 0,0 1 0,0 0 1,0-1-1,0 1 0,0 0 1,0 0-1,0 0 0,0 0 0,0 0 1,0 0-1,0 0 0,0 1 1,0-1-1,1 0 0,-1 1 0,0-1 1,0 0-1,0 1 0,-1-1 1,1 1-1,0 0 0,0-1 0,0 1 1,0 0-1,0-1 0,-1 1 1,1 0-1,0 0 0,-1 0 0,1 0 1,0-1-1,-1 1 0,1 0 1,-1 0-1,0 0 0,1 0 0,-1 0 1,1 2-1,-1 3 31,0 0 0,-1-1 1,1 1-1,-1 0 0,0 0 0,-3 7 1,4-12-12,-21 50 690,17-43-368,0 0 1,1 0-1,0 0 1,0 1-1,0-1 1,1 1-1,-1 12 1,4-21-283,0 0 0,0 0 1,0 1-1,0-1 0,0 0 1,0 0-1,0 0 0,-1 0 1,1 0-1,0-1 0,0 1 0,0 0 1,0 0-1,0-1 0,0 1 1,0 0-1,0-1 0,-1 1 1,1-1-1,1 0 0,12-13-209,-1 1-1,0-2 1,-1 1-1,-1-2 1,-1 0-1,0 0 1,10-23 0,-12 24-523,28-59-5928,-21 42 1522,-1 0-1642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09.781"/>
    </inkml:context>
    <inkml:brush xml:id="br0">
      <inkml:brushProperty name="width" value="0.025" units="cm"/>
      <inkml:brushProperty name="height" value="0.025" units="cm"/>
    </inkml:brush>
  </inkml:definitions>
  <inkml:trace contextRef="#ctx0" brushRef="#br0">140 0 16432,'-6'9'2578,"-8"16"-1369,1 1 0,1 1 0,1-1-1,1 2 1,1-1 0,-6 39 0,6-9-618,2 0-1,2 81 1,5-136-606,0 1 0,0-1 0,0 0 0,0 1 1,1-1-1,-1 0 0,1 1 0,0-1 0,-1 0 1,1 0-1,0 0 0,2 4 0,3-7-424,-3-19 147,-3 12 192,0-5-176,0 1 0,0-1-1,-1 0 1,-1 1 0,0-1 0,-7-22-1,0 15-376,5 11 457,0 0 0,0 0-1,1-1 1,0 1 0,-2-13-1,35 38 427,-11-6 66,0 0 1,0-2 0,0 0-1,1-1 1,1-1 0,-1-1-1,1-1 1,0-1 0,-1 0-1,1-2 1,1 0 0,-1-1-1,28-5 1,-39 3-153,-1 0 1,0 0-1,0-1 1,0-1-1,0 1 1,0-1-1,-1-1 0,12-7 1,-17 10-113,-1 0 0,1 1 0,-1-1 0,1 0 0,-1 0 1,1-1-1,-1 1 0,0 0 0,0-1 0,0 1 0,-1-1 0,1 0 0,-1 1 1,1-1-1,-1 0 0,0 0 0,0 0 0,0 0 0,0 0 0,-1 0 0,1-1 1,-1 1-1,0 0 0,0 0 0,0 0 0,0 0 0,-1 0 0,0-5 0,0 7-44,0-1 0,0 1 0,0 0 0,0-1 0,0 1 0,0 0-1,-1 0 1,1 0 0,0 0 0,-1 0 0,1 0 0,-1 0 0,1 0 0,-1 0-1,0 1 1,1-1 0,-1 1 0,0-1 0,1 1 0,-1 0 0,0-1 0,1 1-1,-1 0 1,0 0 0,0 0 0,1 1 0,-1-1 0,0 0 0,0 1 0,1-1-1,-1 1 1,1-1 0,-3 2 0,-2-1-47,-1 1 1,1 1-1,0-1 1,0 1-1,0 0 1,1 0-1,-10 7 1,9-4 49,0 0 1,0 0 0,0 1-1,0 0 1,1 0 0,1 1-1,-1-1 1,1 1 0,0 0 0,1 0-1,0 1 1,0-1 0,1 1-1,0-1 1,0 1 0,1 0-1,0 12 1,1-19 8,0 1 1,0-1-1,0 0 0,1 0 0,-1 0 1,1 0-1,-1 0 0,1 0 0,0 0 1,0 0-1,0 0 0,0 0 0,0 0 1,0 0-1,1 0 0,-1-1 0,0 1 1,1-1-1,0 1 0,2 1 0,0 0 5,0-1 0,1 1 0,-1-1 0,1 0-1,0 0 1,0-1 0,-1 0 0,10 2 0,2-1 19,1-1 0,-1-1 1,0 0-1,29-5 1,-23 1-8,0-2 0,0-1 0,0-1 1,-1 0-1,-1-2 0,1 0 0,-2-1 0,1-2 0,-2 1 1,0-2-1,0-1 0,-1 0 0,28-33 0,-43 45-15,0-1-1,-1 1 0,1 0 1,-1-1-1,1 1 1,-1-1-1,0 1 0,0-1 1,0-3-1,-1 7-1,0-1 0,0 1-1,0 0 1,0-1-1,0 1 1,0 0 0,0-1-1,0 1 1,0 0 0,0-1-1,0 1 1,0 0-1,0 0 1,0-1 0,0 1-1,0 0 1,-1-1 0,1 1-1,0 0 1,0 0 0,0-1-1,0 1 1,-1 0-1,1 0 1,0-1 0,0 1-1,-1 0 1,1 0 0,0 0-1,0-1 1,-1 1 0,1 0-1,0 0 1,-1 0-1,-18 10-139,12-3 160,0 0 1,1 1-1,0 0 0,0 1 0,1-1 0,0 1 0,0 0 0,1 0 0,0 0 1,1 1-1,-5 19 0,7-25-63,1-1-1,-1 1 1,1 0 0,0 0 0,0 0-1,0 0 1,0 0 0,1 0 0,0 0 0,0-1-1,0 1 1,0 0 0,0 0 0,3 4-1,-2-5-137,0-1-1,0 0 0,0 0 1,0 0-1,0 0 0,1 0 1,-1 0-1,0 0 0,1-1 0,0 1 1,-1-1-1,1 0 0,0 0 1,0 0-1,0 0 0,0 0 1,-1-1-1,1 1 0,0-1 1,0 0-1,5 0 0,18-1-4452,0-9-3443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0.126"/>
    </inkml:context>
    <inkml:brush xml:id="br0">
      <inkml:brushProperty name="width" value="0.025" units="cm"/>
      <inkml:brushProperty name="height" value="0.025" units="cm"/>
    </inkml:brush>
  </inkml:definitions>
  <inkml:trace contextRef="#ctx0" brushRef="#br0">0 1 20371,'0'0'9289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3.974"/>
    </inkml:context>
    <inkml:brush xml:id="br0">
      <inkml:brushProperty name="width" value="0.025" units="cm"/>
      <inkml:brushProperty name="height" value="0.025" units="cm"/>
    </inkml:brush>
  </inkml:definitions>
  <inkml:trace contextRef="#ctx0" brushRef="#br0">23 8 4805,'0'-4'7975,"0"0"-1793,-2 4-2947,-2 3-1473,2 15-865,-3 4-97,-1 4-287,2 3-321,4 1-128,0-3 0,0-2-801,0-7-1088,12-2-1731,3-7-1665,-6-7-3811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5.534"/>
    </inkml:context>
    <inkml:brush xml:id="br0">
      <inkml:brushProperty name="width" value="0.025" units="cm"/>
      <inkml:brushProperty name="height" value="0.025" units="cm"/>
    </inkml:brush>
  </inkml:definitions>
  <inkml:trace contextRef="#ctx0" brushRef="#br0">253 166 6822,'1'-2'579,"24"-38"6435,-21 20-3361,-4 19-3535,0 1 0,0-1 0,0 1 0,0-1 0,0 1 0,-1-1 0,1 1 0,0-1 0,-1 1 0,1-1 0,0 1 0,-1-1 0,1 1 0,0 0 0,-1-1 0,1 1 0,-1 0 0,1-1 0,0 1 0,-1 0 0,1 0 0,-1-1 0,1 1 0,-1 0 0,1 0 1,-1 0-1,1 0 0,-1 0 0,1-1 0,-1 1 0,0 0 0,-9 1-29,0-1 0,0 2 1,0-1-1,1 1 0,-1 1 1,1-1-1,-1 2 1,1-1-1,0 1 0,0 1 1,0 0-1,1 0 0,0 0 1,0 1-1,0 0 0,-12 14 1,9-9-64,0 0 0,1 0 0,1 1-1,0 0 1,0 1 0,1 0 0,1 0 0,0 1 0,1 0 0,-6 22 0,11-34-10,0 1 1,0-1-1,0 1 1,1-1-1,-1 1 0,1-1 1,0 1-1,-1-1 1,1 1-1,0 0 0,1-1 1,-1 1-1,0-1 0,1 1 1,0-1-1,-1 1 1,1-1-1,0 0 0,0 1 1,0-1-1,1 0 1,-1 0-1,0 1 0,1-1 1,0 0-1,1 1 1,2 0-10,0-1 0,-1 0 1,1-1-1,0 1 1,0-1-1,0 0 1,0 0-1,0 0 0,1-1 1,-1 0-1,0 0 1,5-1-1,8 0 4,-1-2 0,1 0 0,-1 0 0,0-2 0,0 0 0,-1-1 0,0-1 0,0 0 0,0-1-1,-1-1 1,0-1 0,21-16 0,-18 11 21,-1 0 0,0-1-1,-2-1 1,1-1 0,-2 0-1,0 0 1,-2-2 0,0 1 0,10-24-1,-19 35 69,1 1-1,-2 0 1,1-1-1,-1 1 1,-1-1-1,1 1 1,-1-1-1,-1 0 1,1 0-1,-2-13 1,1 20-90,0 0 1,-1 0 0,1 1 0,0-1-1,-1 0 1,1 0 0,-1 0 0,1 0 0,-1 1-1,0-1 1,1 0 0,-1 1 0,1-1-1,-1 0 1,0 1 0,0-1 0,1 1-1,-1-1 1,0 1 0,0-1 0,0 1-1,0 0 1,0-1 0,0 1 0,1 0-1,-1 0 1,0 0 0,0-1 0,0 1 0,0 0-1,0 0 1,0 0 0,0 1 0,0-1-1,0 0 1,0 0 0,0 0 0,1 1-1,-1-1 1,0 0 0,0 1 0,0-1-1,0 1 1,1-1 0,-1 1 0,-1 1 0,-4 0-15,1 2 0,-1-1 1,1 0-1,0 1 0,0 0 1,-4 5-1,-3 3 31,1 1 0,1 1-1,0 0 1,1 0 0,1 1-1,0 0 1,1 1 0,0 0-1,2 0 1,0 0 0,0 0-1,2 1 1,-4 33 0,7-47-51,1-1 0,-1 1 0,1 0 0,-1 0 0,1 0-1,0-1 1,0 1 0,0 0 0,0-1 0,1 1 0,-1-1 0,1 0 0,0 1 0,-1-1 0,1 0 0,0 0 0,0 0 0,0 0 0,0 0 0,1-1 0,-1 1-1,1 0 1,-1-1 0,1 0 0,-1 0 0,1 0 0,0 0 0,-1 0 0,1 0 0,0-1 0,4 1 0,3 1-729,0-1 1,0 0-1,0-1 1,0 0-1,0 0 0,0-1 1,0-1-1,12-2 1,19-13-5072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48.768"/>
    </inkml:context>
    <inkml:brush xml:id="br0">
      <inkml:brushProperty name="width" value="0.025" units="cm"/>
      <inkml:brushProperty name="height" value="0.025" units="cm"/>
    </inkml:brush>
  </inkml:definitions>
  <inkml:trace contextRef="#ctx0" brushRef="#br0">0 103 14926,'0'0'1196,"7"-10"704,0 2-1564,0 1 0,0 0 0,1 0 0,0 0 0,0 1 0,0 0 0,1 0 0,0 1 0,0 1 0,1-1 0,-1 1 0,1 1 0,0 0 0,0 0 0,18-2 0,-9 2 102,0 1 0,0 1-1,0 1 1,31 3 0,-46-3-432,0 0 0,0 1 0,0 0 1,0-1-1,0 1 0,0 1 0,0-1 1,0 0-1,-1 1 0,1 0 1,0 0-1,-1 0 0,0 1 0,1-1 1,-1 1-1,0-1 0,0 1 0,0 0 1,-1 0-1,1 0 0,-1 1 1,0-1-1,0 1 0,0-1 0,0 1 1,0 0-1,-1 0 0,2 5 0,-3-6 2,0 0 0,0 0-1,0 0 1,0 0 0,0 0-1,-1 0 1,1 0-1,-1 0 1,0 0 0,0 0-1,0 0 1,0-1 0,-1 1-1,1 0 1,-1-1-1,0 1 1,1-1 0,-1 1-1,0-1 1,0 0-1,-1 0 1,1 0 0,0 0-1,-6 3 1,-6 4 82,-1 0-1,0-2 1,-24 10 0,-2 1-4,41-18-91,0 0 0,0 0-1,0 0 1,0 0 0,0 0 0,-1 0 0,1 0 0,0 0 0,0 0 0,0 0 0,0 0 0,0 0 0,0 1 0,-1-1 0,1 0 0,0 0 0,0 0 0,0 0 0,0 0 0,0 0 0,0 1 0,0-1-1,0 0 1,0 0 0,0 0 0,0 0 0,0 0 0,-1 1 0,1-1 0,0 0 0,0 0 0,0 0 0,0 0 0,0 1 0,1-1 0,-1 0 0,0 0 0,0 0 0,0 0 0,0 0 0,0 1 0,0-1-1,0 0 1,0 0 0,0 0 0,0 0 0,0 0 0,0 0 0,0 1 0,1-1 0,-1 0 0,0 0 0,0 0 0,0 0 0,0 0 0,0 0 0,16 7-695,31 6-946,-31-9 1189,-4-1 285,-1 1 0,0 0 0,0 1 0,0 0 0,19 13 1,-27-16 119,1 1 0,-1-1 1,0 1-1,0 0 1,0 0-1,-1 0 1,1 1-1,-1-1 0,1 0 1,-1 1-1,0 0 1,0 0-1,-1-1 1,1 1-1,-1 0 1,0 0-1,0 0 0,0 1 1,-1-1-1,1 5 1,-2-5 153,0-1 1,0 0-1,0 0 1,0 0-1,-1 0 1,1 0-1,-1 0 1,0 0 0,0 0-1,0 0 1,0-1-1,0 1 1,0-1-1,-1 0 1,1 0-1,-1 0 1,0 0-1,0 0 1,0 0-1,0-1 1,0 1-1,0-1 1,-4 1 0,-13 7 1026,0-2 1,-26 6 0,43-12-1071,-19 5 885,-1-1 0,0-2-1,-37 3 1,-4-13-2865,34-3-2662,1-6-3434,17 6-6904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5.929"/>
    </inkml:context>
    <inkml:brush xml:id="br0">
      <inkml:brushProperty name="width" value="0.025" units="cm"/>
      <inkml:brushProperty name="height" value="0.025" units="cm"/>
    </inkml:brush>
  </inkml:definitions>
  <inkml:trace contextRef="#ctx0" brushRef="#br0">153 0 15983,'0'0'2515,"-12"12"-492,-8 8-1109,1 0 0,-27 41 0,38-50-574,1 0 1,1 1-1,0 0 0,0 0 0,1 1 0,0-1 1,1 1-1,1 0 0,-3 18 0,6-30-334,0 1-1,0 0 0,0 0 0,1-1 1,-1 1-1,0 0 0,1 0 1,-1-1-1,1 1 0,-1 0 1,1-1-1,0 1 0,-1-1 1,1 1-1,0-1 0,0 1 0,0-1 1,1 0-1,-1 1 0,0-1 1,0 0-1,1 0 0,-1 0 1,1 0-1,-1 0 0,1 0 1,-1 0-1,1 0 0,-1-1 0,1 1 1,0-1-1,-1 1 0,1-1 1,0 0-1,0 1 0,-1-1 1,1 0-1,0 0 0,0 0 1,3-1-1,1 1-67,1-1 0,-1 1 0,1-1 0,-1-1 0,0 1 0,1-1 0,-1 0 0,0-1 0,0 1 0,7-5 0,-3-1-186,-1 0 0,1 0 0,-2-1 0,1 0 1,12-18-1,-17 21 195,0 0-1,0 0 1,0 0 0,-1-1 0,0 1 0,-1-1 0,1 0 0,-1 0 0,-1 0-1,1 0 1,0-9 0,-14 19-134,6 3 200,0 1-1,0-1 0,1 1 0,0 0 1,1 1-1,-1-1 0,1 1 0,0 0 0,1 0 1,0 0-1,1 1 0,-1-1 0,2 1 1,-1-1-1,1 1 0,0 12 0,1-20-138,0 0 0,0 0 0,0 1 0,0-1 0,1 0 0,-1 0-1,0 0 1,1 0 0,-1 0 0,0 0 0,1-1 0,0 1 0,-1 0-1,1 0 1,-1 0 0,1 0 0,0 0 0,0-1 0,-1 1 0,1 0-1,0-1 1,0 1 0,0-1 0,0 1 0,0-1 0,0 1 0,1 0-1,32 3-6638,-33-4 6514,33 0-7116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6.273"/>
    </inkml:context>
    <inkml:brush xml:id="br0">
      <inkml:brushProperty name="width" value="0.025" units="cm"/>
      <inkml:brushProperty name="height" value="0.025" units="cm"/>
    </inkml:brush>
  </inkml:definitions>
  <inkml:trace contextRef="#ctx0" brushRef="#br0">181 1 13869,'0'0'3539,"-11"3"-736,-3 3-2098,0 0 0,0 1 0,0 0 0,-19 15-1,25-17-422,0 1-1,0 1 0,1-1 0,0 1 1,1 0-1,-1 1 0,1 0 0,1 0 1,-10 17-1,14-24-325,1 1 0,-1 0 0,1-1 0,0 1 0,-1 0 0,1 0 0,0 0 0,0-1 0,0 1 0,0 0 0,0 0 0,0 0 0,1-1 0,-1 1 0,1 0 0,-1 0 0,1-1 0,0 1 0,-1 0 0,1-1 0,0 1 0,0-1 0,0 1 0,0-1 0,1 1 0,-1-1 0,0 0-1,1 0 1,-1 1 0,0-1 0,1 0 0,-1 0 0,1 0 0,0-1 0,2 2 0,9 4-487,0 0-1,0-2 0,25 7 1,-12-4 291,-17-4 146,14 4 24,-2 1 0,32 17 0,-52-25 108,0 1 0,0-1 0,-1 0 0,1 1 1,0-1-1,-1 0 0,1 1 0,0-1 0,-1 1 0,1-1 0,-1 1 0,1-1 0,-1 1 0,1 0 1,-1-1-1,1 1 0,-1 0 0,0-1 0,1 1 0,-1 0 0,0-1 0,0 1 0,1 0 0,-1 0 1,0 0-1,0-1 0,0 1 0,0 1 0,0-1 22,-1 0 0,0 0 1,1 0-1,-1 0 0,0 0 0,0 0 0,0 0 1,0 0-1,0 0 0,0 0 0,0 0 1,0-1-1,0 1 0,0 0 0,-2 0 0,-52 19 837,48-19-963,-9 3 87,0 0 0,0-1 0,-29 1 0,4-5-2582,17-2-4171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6.932"/>
    </inkml:context>
    <inkml:brush xml:id="br0">
      <inkml:brushProperty name="width" value="0.025" units="cm"/>
      <inkml:brushProperty name="height" value="0.025" units="cm"/>
    </inkml:brush>
  </inkml:definitions>
  <inkml:trace contextRef="#ctx0" brushRef="#br0">447 65 11531,'0'0'3310,"6"-9"-38,18-25-448,-24 33-2754,1 1 0,-1 0-1,0-1 1,1 1 0,-1 0-1,0-1 1,1 1 0,-1-1 0,0 1-1,0 0 1,1-1 0,-1 1-1,0-1 1,0 1 0,0-1 0,0 1-1,0-1 1,0 1 0,1-1-1,-1 1 1,0-1 0,0 1 0,-1-1-1,1 1 1,0-1 0,0 1-1,0-1 1,0 1 0,0-1 0,0 1-1,-1 0 1,1-1 0,0 1-1,0-1 1,-1 1 0,1-1 0,0 1-1,-1 0 1,1-1 0,0 1-1,-1 0 1,1-1 0,0 1 0,-1 0-1,1 0 1,-1-1 0,1 1-1,-1 0 1,-23-1 1021,19 1-921,-8 2-104,0-1 0,0 2 0,0 0 0,0 1 0,0 0 0,1 1 0,0 0 0,0 1 0,0 0 0,0 1 0,-10 8 0,-17 14 58,-57 56 1,69-60 299,-43 55 1,64-73-370,0 1 1,0 0 0,1 1 0,1-1 0,-1 1 0,1 0-1,1 0 1,0 1 0,0-1 0,1 0 0,0 1 0,-1 14-1,3-22-56,1 1-1,-1-1 0,1 1 1,-1 0-1,1-1 0,0 1 1,0-1-1,0 0 0,1 1 1,-1-1-1,0 0 1,1 0-1,-1 0 0,1 0 1,0 0-1,0 0 0,0 0 1,0-1-1,0 1 0,0 0 1,0-1-1,1 0 0,-1 0 1,0 0-1,1 0 0,-1 0 1,1 0-1,-1 0 0,1-1 1,-1 1-1,1-1 0,3 0 1,12 2-39,0 0 1,0-2 0,26-2 0,-41 2 32,10-1 9,0-1 0,0 0 1,0 0-1,-1-2 0,1 1 1,-1-2-1,0 0 0,0 0 1,0-1-1,-1 0 1,0-1-1,0-1 0,-1 1 1,0-2-1,0 1 0,-1-1 1,12-16-1,-20 24 2,0 0 1,0 0-1,0 0 0,0 0 1,-1-1-1,1 1 0,0 0 0,-1 0 1,1-1-1,-1 1 0,1-1 1,-1 1-1,1 0 0,-1-1 0,0 1 1,0-1-1,0 1 0,0-1 0,0 1 1,0-1-1,0 1 0,-1-1 1,1 1-1,0 0 0,-1-1 0,1 1 1,-1 0-1,-1-3 0,0 2-1,0 1-1,0-1 0,0 0 1,-1 1-1,1 0 1,-1 0-1,1-1 0,-1 1 1,1 1-1,-1-1 1,1 0-1,-1 1 0,0-1 1,-3 1-1,-10-1-12,-1 0-1,1 2 0,0 0 1,-21 4-1,-23 13-34,55-16 42,1-1 0,0 1-1,0 0 1,0 0-1,0 1 1,0 0 0,0-1-1,1 1 1,-1 0-1,1 1 1,-4 4 0,6-7 0,1-1 0,0 0 0,0 0 0,-1 1 0,1-1 0,0 0 0,0 0 0,0 1 0,0-1 0,-1 0 0,1 1 0,0-1 0,0 0 0,0 1 0,0-1 0,0 0 0,0 1 0,0-1 0,0 0 0,0 1 0,0-1 0,0 0 0,0 1 0,0-1 0,0 0 1,0 1-1,0-1 0,1 0 0,-1 1 0,0-1 0,0 0 0,0 1 0,0-1 0,1 0 0,-1 0 0,0 1 0,0-1 0,1 0 0,-1 0 0,0 1 0,0-1 0,1 0 0,-1 0 0,0 0 0,1 0 0,-1 1 0,0-1 0,1 0 0,-1 0 0,1 0 0,19 1-139,-15-1 110,29-2-376,-1-2-1,1-1 1,-1-2-1,0-1 1,0-2 0,-1-1-1,41-20 1,-64 28 416,-5 0 21,1 1 1,0 0 0,0 0-1,0 1 1,0-1 0,0 1-1,0 0 1,0 1-1,10-1 1,-14 2 37,0 0 0,0 0 0,0 0 0,0 0 1,-1 1-1,1-1 0,0 0 0,-1 0 0,1 1 0,-1-1 0,1 1 0,-1-1 0,1 0 0,-1 1 0,0-1 0,0 1 0,0-1 1,0 0-1,0 1 0,0-1 0,0 1 0,-1 1 0,-1 37 883,-14 9-372,13-42-635,0-1-1,1 1 1,-1 0 0,1 0-1,1 1 1,-2 10-1,3-18-45,0 0 1,0 1-1,0-1 0,0 0 0,0 0 0,0 1 0,0-1 1,0 0-1,0 1 0,0-1 0,0 0 0,0 0 0,0 1 0,0-1 1,0 0-1,0 0 0,1 1 0,-1-1 0,0 0 0,0 0 0,0 1 1,0-1-1,1 0 0,-1 0 0,0 1 0,0-1 0,0 0 0,1 0 1,-1 0-1,0 0 0,0 1 0,1-1 0,-1 0 0,0 0 1,0 0-1,1 0 0,-1 0 0,0 0 0,0 0 0,1 0 0,-1 0 1,0 0-1,1 0 0,-1 0 0,0 0 0,0 0 0,1 0 0,-1 0 1,0 0-1,1 0 0,-1 0 0,2 0-672,15 0-6143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7.433"/>
    </inkml:context>
    <inkml:brush xml:id="br0">
      <inkml:brushProperty name="width" value="0.025" units="cm"/>
      <inkml:brushProperty name="height" value="0.025" units="cm"/>
    </inkml:brush>
  </inkml:definitions>
  <inkml:trace contextRef="#ctx0" brushRef="#br0">241 1 19891,'0'0'4489,"-11"14"-3303,-9 12-719,-94 127 2721,98-129-2902,1 0 1,1 2-1,1-1 1,-18 52-1,30-74-285,0 0 0,0 1 1,0 0-1,0-1 0,0 1 0,1-1 1,-1 1-1,1 0 0,0-1 0,0 1 0,1 0 1,-1-1-1,1 1 0,0 0 0,0-1 1,0 1-1,0-1 0,1 1 0,-1-1 0,1 0 1,0 0-1,0 0 0,0 0 0,3 3 0,-1-2 2,1-1-1,0 0 0,1 0 0,-1-1 1,0 1-1,1-1 0,-1-1 0,1 1 1,0-1-1,0 0 0,-1 0 0,1 0 1,0-1-1,10 0 0,-7-1-1,0 0 0,0-1 0,0 0 0,0 0 0,0-1 0,0 0 0,-1 0 0,1-1 0,9-6 0,-15 9 1,-1-1-1,1 1 1,0-1-1,0 0 1,-1 1 0,1-1-1,-1-1 1,0 1-1,1 0 1,-1 0-1,0-1 1,0 0 0,-1 1-1,1-1 1,0 0-1,-1 0 1,0 0-1,0 0 1,0 0-1,0 0 1,0 0 0,0 0-1,-1 0 1,0 0-1,1 0 1,-1-1-1,0 1 1,-1 0 0,1 0-1,-1-4 1,-1 5-1,1-1-1,-1 1 1,0 0 0,0 0 0,0 0-1,0 0 1,0 0 0,0 0 0,-1 0 0,1 1-1,-1 0 1,1-1 0,-1 1 0,1 0-1,-1 0 1,0 0 0,0 0 0,1 1-1,-1-1 1,0 1 0,-3-1 0,-64-3-96,69 4 93,-6 0-22,-25 0 32,32 0-18,-1 0 1,1 0-1,-1 0 0,0 0 1,1 0-1,-1 0 0,1 0 1,-1 0-1,0 0 1,1 0-1,-1 0 0,1 0 1,-1 0-1,1 1 0,-1-1 1,1 0-1,-1 0 0,1 1 1,-1-1-1,1 0 0,-1 1 1,1-1-1,-1 1 0,1-1 1,0 1-1,-1-1 0,1 0 1,0 1-1,-1-1 1,1 1-1,0-1 0,0 1 1,-1 0-1,1-1 0,0 2 1,3-1-74,1 0 0,0 0-1,-1-1 1,1 1 0,0-1 0,-1 0 0,1 0 0,0 0 0,-1 0 0,5-1 0,-2 1-7,15-2-243,1-1 0,-1-1 1,0-1-1,0-1 0,38-15 0,-37 11 138,1 2-1,0 1 1,0 1 0,33-4 0,-55 10 210,0 0 1,0 0 0,0 0 0,1 0 0,-1 0-1,0 0 1,0 0 0,0 1 0,1-1-1,-1 0 1,0 1 0,0-1 0,0 1 0,0-1-1,0 1 1,0-1 0,0 1 0,0 0-1,0-1 1,0 1 0,0 0 0,0 0 0,-1 0-1,1 0 1,1 1 0,-1 1 69,0-1 0,0 1-1,0 0 1,0-1 0,-1 1 0,1 0 0,-1 0-1,1 0 1,-1-1 0,0 6 0,-1 2 144,0 0 0,-1 0 0,0 0 0,0 0 0,-6 13 0,2-7-818,-15 41 1919,17-38-4242,2-1-3923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7.933"/>
    </inkml:context>
    <inkml:brush xml:id="br0">
      <inkml:brushProperty name="width" value="0.025" units="cm"/>
      <inkml:brushProperty name="height" value="0.025" units="cm"/>
    </inkml:brush>
  </inkml:definitions>
  <inkml:trace contextRef="#ctx0" brushRef="#br0">249 1 13293,'0'0'14082,"-11"0"-13121,-4 1-851,1 1-1,0 0 0,0 1 1,1 1-1,-1 0 1,1 1-1,0 0 1,0 1-1,-24 16 1,23-15-154,8-4-30,0 0 1,0 0-1,0 0 0,1 1 1,-1 0-1,1 0 1,0 1-1,0-1 1,-8 11-1,14-14-151,1 0-1,1 0 1,-1 0-1,0-1 1,0 1 0,0-1-1,0 1 1,0-1-1,1 0 1,-1 0-1,0 0 1,4 0 0,-3 0-53,38 3-1505,66 12 1,-89-11 1773,0 0 0,-1 2 0,1 0-1,-1 1 1,32 18 0,-48-25 54,0 0 0,1 1 0,-1-1 0,0 1 0,0 0 0,0-1 0,0 1 0,-1 0-1,1-1 1,0 1 0,0 0 0,0 0 0,0 0 0,-1 0 0,1 0 0,0 0 0,-1 0 0,1 0-1,-1 0 1,1 0 0,-1 0 0,0 0 0,1 0 0,-1 0 0,0 1 0,0-1 0,0 0 0,0 0-1,0 0 1,0 0 0,0 1 0,0-1 0,0 0 0,-1 0 0,1 0 0,0 0 0,-1 0 0,1 0 0,-1 0-1,1 1 1,-1-1 0,0-1 0,1 1 0,-1 0 0,0 0 0,0 0 0,1 0 0,-1 0 0,0-1-1,0 1 1,0 0 0,0-1 0,0 1 0,0-1 0,0 1 0,-2 0 0,-7 5 337,0-1-1,-1 0 1,0 0 0,-13 3 0,10-3-250,-1-2 1,0 0-1,0-1 1,0 0-1,-29-1 1,43-1-250,0 0 0,0 0 0,0 0 1,0-1-1,0 1 0,-1 0 0,1 0 0,0-1 0,0 1 1,0-1-1,0 1 0,0-1 0,0 1 0,0-1 0,0 0 0,1 1 1,-1-1-1,0 0 0,-1-1 0,-5-22-7134,6 2-1632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8.843"/>
    </inkml:context>
    <inkml:brush xml:id="br0">
      <inkml:brushProperty name="width" value="0.025" units="cm"/>
      <inkml:brushProperty name="height" value="0.025" units="cm"/>
    </inkml:brush>
  </inkml:definitions>
  <inkml:trace contextRef="#ctx0" brushRef="#br0">142 18 13261,'0'0'12353,"-9"16"-12311,-17 41 34,2 0 0,3 2 0,-16 69 1,29-92 93,1 0 1,2 1 0,0 41 0,7-75-56,3-9-37,3-9-15,10-53-453,4 1 1,2 0-1,3 2 0,53-93 1,-76 151 403,0 0 1,1 0-1,0 1 1,1 0-1,-1 0 1,1 0-1,1 1 1,-1-1-1,14-7 1,-17 11-3,0 1 1,0 0-1,0 0 1,0 0-1,0 0 1,0 0-1,0 0 1,0 1-1,1 0 1,-1 0-1,0 0 0,0 0 1,1 0-1,-1 0 1,0 1-1,0 0 1,0-1-1,0 1 1,0 0-1,0 1 1,0-1-1,0 1 1,0-1-1,0 1 1,-1 0-1,1 0 1,-1 0-1,3 3 1,3 1-3,-1 2 0,0-1 1,-1 1-1,0 0 0,0 0 0,0 0 1,-1 1-1,-1 0 0,1 0 0,3 14 1,-6-18 13,-1-1 0,0 0 1,-1 1-1,1 0 1,-1-1-1,0 1 0,0-1 1,0 1-1,-1-1 1,0 1-1,0-1 0,0 1 1,0-1-1,0 0 1,-1 1-1,0-1 0,0 0 1,0 0-1,-1 0 1,1 0-1,-1-1 1,0 1-1,0-1 0,0 0 1,-5 4-1,-3 3 224,-1-1-1,0 0 1,-1-1-1,0-1 1,-26 12-1,30-16-266,1 0 1,-1 0-1,0-1 0,0 0 0,0-1 1,0 0-1,0 0 0,-1-1 0,1 0 1,0 0-1,-10-3 0,17 3-200,0-1-1,0 0 1,0 1 0,-1-1-1,1 0 1,0 0 0,1 0-1,-1-1 1,0 1 0,0 0-1,0-1 1,1 1 0,-1-1-1,-2-3 1,-6-17-5748,9 3-679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19.170"/>
    </inkml:context>
    <inkml:brush xml:id="br0">
      <inkml:brushProperty name="width" value="0.025" units="cm"/>
      <inkml:brushProperty name="height" value="0.025" units="cm"/>
    </inkml:brush>
  </inkml:definitions>
  <inkml:trace contextRef="#ctx0" brushRef="#br0">74 1 19506,'0'0'7431,"-6"53"-6950,-4-18-193,-5 2-160,2-2-32,2-1-64,3-4-32,3-3 32,-1-6-448,6-5-705,0-7-609,0-5-1985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0.029"/>
    </inkml:context>
    <inkml:brush xml:id="br0">
      <inkml:brushProperty name="width" value="0.025" units="cm"/>
      <inkml:brushProperty name="height" value="0.025" units="cm"/>
    </inkml:brush>
  </inkml:definitions>
  <inkml:trace contextRef="#ctx0" brushRef="#br0">1 242 6822,'0'0'10784,"10"6"-7421,-1 0-2748,1-1 0,0-1 0,0 1 0,0-2 0,1 1-1,-1-1 1,1-1 0,0 0 0,0-1 0,20 1 0,-12-2-225,-1-1 0,0 0-1,32-8 1,-44 8-351,0-1 1,-1 1-1,1-1 0,-1-1 1,1 1-1,-1-1 1,0 0-1,0 0 0,0 0 1,0-1-1,-1 0 0,1 0 1,-1 0-1,0 0 0,7-10 1,-11 13-28,1 0 1,0 0-1,0-1 1,0 1-1,-1 0 1,1 0-1,-1 0 1,1-1-1,-1 1 1,1 0 0,-1-1-1,0 1 1,0 0-1,0-1 1,0 1-1,0 0 1,0-1-1,0 1 1,0 0-1,0-1 1,0 1-1,-1 0 1,1-1-1,-1 1 1,1 0 0,-1-1-1,0 0 1,-1 0-22,0 0 0,0 1 0,0 0 1,0-1-1,0 1 0,0 0 0,0 0 1,0 0-1,-1 0 0,1 0 0,0 1 1,0-1-1,-1 1 0,-2-1 0,-6 0-130,1 0-1,0 1 0,-1 0 1,1 1-1,-1 0 0,-12 4 1,13-2 81,1 1 1,0 1-1,0 0 1,0 0-1,0 1 1,1 0-1,0 0 1,0 1-1,0 0 1,1 1-1,0 0 1,-11 16-1,14-18 58,0 1 1,0-1-1,0 0 0,1 1 1,0 0-1,0 0 0,0 0 0,1 0 1,1 0-1,-1 1 0,1-1 1,0 0-1,0 1 0,1-1 0,0 1 1,1-1-1,0 1 0,3 13 1,-3-18 4,1 0 0,0 0 1,0 0-1,1 0 1,-1 0-1,1-1 1,-1 1-1,1-1 0,0 1 1,0-1-1,0 0 1,0 0-1,0 0 1,0-1-1,1 1 0,-1-1 1,1 1-1,-1-1 1,1 0-1,-1-1 1,1 1-1,7 0 0,8 1 25,0-1 0,38-3-1,-38-1-18,-1 0-1,1-1 1,-1-1-1,0-1 1,0 0-1,-1-1 1,0-1-1,0-1 1,-1 0 0,0-2-1,19-14 1,-15 9 58,-1-2 0,0 0-1,-1-1 1,-1-1 0,0 0 0,-2-1 0,21-37 0,-32 50-49,0-1 0,0 1 0,-1-1 0,0 0 0,0 0 0,-1 0 0,0 0 0,-1-1 0,0 1 0,0 0 0,-2-18 0,1 25-45,0 1 0,-1-1 0,1 0 0,-1 1 0,1-1 0,-1 0 0,0 1 0,0-1 0,0 1 0,0-1 0,0 1-1,0-1 1,0 1 0,0 0 0,-1-1 0,1 1 0,0 0 0,-1 0 0,1 0 0,-1 0 0,1 0 0,-1 0 0,0 1 0,1-1 0,-1 0 0,0 1-1,1-1 1,-1 1 0,0 0 0,0 0 0,0-1 0,1 1 0,-1 0 0,0 1 0,0-1 0,1 0 0,-1 0 0,0 1 0,0-1 0,1 1 0,-4 1-1,-4 0-50,1 1-1,0 0 1,0 1-1,0-1 0,1 1 1,-1 1-1,-9 7 1,8-4 82,0 0 0,0 1 0,1 0 0,0 1 0,1-1 0,0 1 0,1 1 1,0-1-1,1 1 0,0 0 0,0 0 0,1 1 0,0 0 0,1-1 0,1 1 0,0 0 0,1 0 1,0 0-1,0 0 0,3 20 0,-2-28 6,1-1 1,0 1-1,0-1 0,0 1 1,0-1-1,0 0 0,1 0 1,0 1-1,-1-1 0,1 0 1,1 0-1,-1 0 1,0-1-1,1 1 0,-1-1 1,1 1-1,4 2 0,-1-1 10,0-1 0,0 0 1,0 0-1,0 0 0,1-1 0,-1 0 0,1 0 0,12 1 0,-6-1 39,1-1 0,-1-1 0,0 0 0,1-1 0,-1-1 0,0 0-1,0 0 1,0-2 0,15-4 0,-7-2 53,0-1 1,0-1-1,-1-1 0,-1-1 0,0 0 0,-1-2 0,20-21 1,-27 25-16,0 0 1,-1 0-1,0-1 1,-1 0 0,-1-1-1,0 0 1,-1 0-1,-1-1 1,0 0 0,-1 0-1,6-25 1,-11 38-107,1 0 0,-1 0 1,0 0-1,1 0 0,-1 0 1,0 1-1,0-1 0,-1 0 1,1 0-1,0 0 0,0 0 1,-1 0-1,0 0 0,1 1 1,-1-1-1,0 0 0,0 0 1,0 1-1,0-1 0,0 0 1,0 1-1,0-1 0,-2-1 0,1 3-3,1-1-1,-1 1 1,1 0-1,-1 0 1,1 0-1,-1 0 1,1 0-1,-1 0 1,1 0-1,-1 0 1,1 1-1,-1-1 1,1 0-1,0 1 1,-1-1-1,1 1 1,-1 0-1,1-1 1,0 1-1,0 0 1,-1 0-1,1 0 1,0 0-1,0 0 1,0 0-1,0 0 1,0 0-1,0 1 1,0-1-1,1 0 1,-2 2-1,-6 8 18,0 1-1,1 0 1,0 0 0,1 1-1,1 0 1,0 0-1,0 0 1,1 0-1,-3 20 1,4-8 92,0-1 0,2 1 0,1-1 0,4 39 0,-3-52-203,1-1-1,1 0 1,0 0 0,0 0-1,1 0 1,1 0 0,-1 0-1,2-1 1,-1 0 0,1 0 0,0-1-1,9 9 1,-14-16-1289,-10-5-3923,-6-12 2418,12 13 1647,-74-82-4768,54 58 6767,0-1 0,-31-54 0,41 48 1343,13 33-1992,-1 0 0,1 1-1,0-1 1,0 0-1,0 1 1,1-1 0,-1 0-1,0 1 1,0-1-1,0 0 1,0 1 0,1-1-1,-1 0 1,0 1 0,1-1-1,-1 0 1,0 1-1,1-1 1,-1 1 0,1-1-1,-1 1 1,1-1-1,-1 1 1,1-1 0,-1 1-1,1 0 1,0-1 0,-1 1-1,1 0 1,-1-1-1,1 1 1,0 0 0,-1 0-1,1 0 1,0-1-1,0 1 1,-1 0 0,1 0-1,0 0 1,-1 0-1,1 0 1,1 1 0,21-1 190,-1 2 0,1 1 1,-1 1-1,0 1 0,0 0 1,26 12-1,35 7-4855,-31-13-3340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0.357"/>
    </inkml:context>
    <inkml:brush xml:id="br0">
      <inkml:brushProperty name="width" value="0.025" units="cm"/>
      <inkml:brushProperty name="height" value="0.025" units="cm"/>
    </inkml:brush>
  </inkml:definitions>
  <inkml:trace contextRef="#ctx0" brushRef="#br0">16 1 20243,'0'0'5381,"-15"64"-3459,15-42-288,0 2-1154,0 1-384,0-2-128,0 0-2402,2-6-4485,1-3-10729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1.781"/>
    </inkml:context>
    <inkml:brush xml:id="br0">
      <inkml:brushProperty name="width" value="0.025" units="cm"/>
      <inkml:brushProperty name="height" value="0.025" units="cm"/>
    </inkml:brush>
  </inkml:definitions>
  <inkml:trace contextRef="#ctx0" brushRef="#br0">16 92 11851,'0'0'1047,"7"-10"597,-4 5-1347,33-43 2055,-34 45-2121,1 1 1,-1-1-1,0 1 0,1 0 0,0 0 0,-1 0 0,1 0 0,0 0 1,0 1-1,0 0 0,0-1 0,0 1 0,0 0 0,1 0 1,-1 1-1,0-1 0,1 1 0,5-1 0,-8 2-201,0-1 0,0 1 0,-1 0 0,1 0 1,0-1-1,-1 1 0,1 0 0,0 0 0,-1 0 0,1 0 0,-1 0 0,0 0 0,1 0 0,-1 0 1,0 0-1,0 0 0,1 0 0,-1 0 0,0 0 0,0 0 0,0 0 0,0 0 0,0 0 1,0 0-1,-1 1 0,-2 31 121,-3-11-67,-1 0 0,0-1-1,-2 0 1,-1 0 0,-12 21-1,11-24-41,1 0 0,1 1 0,1 0 0,1 0 0,0 1 0,2 0 0,-4 22 0,9-40-19,-1 0 0,1-1-1,0 1 1,0 0 0,0 0-1,0 0 1,0 0 0,1-1-1,-1 1 1,0 0-1,1 0 1,0-1 0,-1 1-1,1 0 1,0-1 0,0 1-1,0-1 1,0 1-1,0-1 1,0 1 0,0-1-1,3 3 1,-2-3-4,1 0 0,-1 1 0,1-1 1,0 0-1,-1-1 0,1 1 0,0 0 0,-1-1 0,1 1 0,0-1 1,0 0-1,0 0 0,3-1 0,7 0 7,-1-1 0,0-1 0,0 0 0,0-1 0,20-9 0,-14 4-149,-1 0 0,0-1 0,0-1-1,-1-1 1,-1 0 0,0-1 0,0 0-1,-2-2 1,1 1 0,-2-2 0,14-20 0,-26 35 128,1 0 0,0 0 0,0 0 0,-1 0 0,1 0-1,0 0 1,-1 0 0,1-1 0,-1 1 0,1 0 0,-1 0 0,0-1 0,0 1 0,1 0 0,-1 0 0,0-1 0,0 1 0,0 0 0,0-1 0,-1-1 0,0 3-1,0 1 1,0-1-1,0 0 0,0 1 0,0-1 0,0 1 0,0-1 0,1 1 1,-1-1-1,0 1 0,0 0 0,0-1 0,1 1 0,-1 0 0,0 0 1,1-1-1,-1 1 0,1 0 0,-1 0 0,1 0 0,-1 0 0,1 0 0,-1 0 1,1 1-1,-5 8 21,0-1 0,1 1-1,0 0 1,1 0 0,0 1 0,1-1 0,0 0 0,-1 22 0,2-29 5,1 1 0,0-1 0,0 0 0,0 0 0,1 1 0,-1-1 0,1 0 0,0 0 0,0 1 0,0-1 0,0 0 0,0 0 0,1 0 0,-1 0 0,1-1 0,0 1 0,0 0 0,0-1 0,0 1 0,0-1 1,1 0-1,-1 1 0,1-1 0,-1 0 0,1-1 0,0 1 0,0 0 0,0-1 0,0 0 0,0 1 0,6 0 0,-3-1 13,0 0-1,1 0 1,-1-1 0,0 0 0,1 0 0,-1-1-1,0 0 1,1 0 0,-1 0 0,0-1 0,0 0-1,0 0 1,0-1 0,0 1 0,-1-1 0,1-1-1,-1 1 1,1-1 0,-1 0 0,-1 0-1,1 0 1,0-1 0,-1 1 0,0-1 0,5-7-1,-3 3 11,-1 0 0,1 0 0,-1 0 0,-1 0 0,0-1 0,0 0 0,-1 0 0,0 0-1,-1 0 1,0 0 0,-1-1 0,0 1 0,0 0 0,-2-20 0,1 28-49,0 1-1,-1-1 1,1 1 0,0-1 0,-1 1 0,1-1 0,-1 1-1,1 0 1,-1-1 0,0 1 0,1 0 0,-1-1 0,0 1 0,0 0-1,0 0 1,0 0 0,0-1 0,-2 0 0,2 2-6,0-1 1,1 1-1,-1-1 1,0 1-1,0 0 1,0 0-1,1 0 0,-1-1 1,0 1-1,0 0 1,0 0-1,0 0 1,1 0-1,-1 0 1,0 0-1,0 1 1,0-1-1,0 0 0,1 0 1,-1 1-1,0-1 1,0 0-1,0 1 1,0 0-2,0 0 1,0-1-1,0 1 0,0 0 1,1 0-1,-1 0 1,0 0-1,1 0 1,-1 0-1,1 0 0,-1 0 1,1 0-1,-1 0 1,1 0-1,-1 0 0,1 0 1,0 0-1,0 0 1,0 1-1,0-1 1,0 0-1,0 0 0,0 0 1,0 0-1,0 0 1,0 1-1,1-1 0,-1 0 1,0 0-1,1 0 1,-1 0-1,1 0 1,-1 0-1,1 0 0,-1 0 1,1 0-1,0 0 1,0 0-1,-1-1 1,1 1-1,0 0 0,0 0 1,0-1-1,1 2 1,4 2 9,0-1 0,0 1 1,0-1-1,1 0 1,-1-1-1,1 1 0,0-1 1,-1-1-1,1 1 0,0-1 1,0 0-1,0-1 1,0 0-1,11-1 0,-2 0 13,1 0 0,-1-1 0,0-1 0,0-1-1,17-6 1,-12 2-12,-1-1 0,0 0 0,26-18-1,-42 24 30,1 1 1,-1-1-1,0-1 0,0 1 0,0 0 0,0-1 0,-1 0 1,1 0-1,-1 0 0,0 0 0,0-1 0,-1 1 0,1-1 1,-1 1-1,0-1 0,0 0 0,0 0 0,-1 0 0,0 0 0,1-6 1,-2 11-5,0 0 0,0-1 0,0 1 0,0-1 0,0 1 0,-1 0 0,1-1 0,0 1 0,0 0 0,0-1 0,0 1 0,0 0 0,-1-1 0,1 1 0,0 0 0,0-1 0,0 1 0,-1 0 0,1-1 0,0 1 0,-1 0 0,1 0 0,0-1 0,0 1 0,-1 0 0,1 0 0,-1 0 0,1-1 0,0 1 0,-1 0 0,1 0 0,0 0 0,-1 0 0,1 0 0,-1 0-1,-20 3 228,-15 15-378,22-5 106,1 0 0,0 0 0,1 2 0,0 0 0,-16 27 0,22-32 146,1 1 1,-1 0 0,2 1 0,0-1 0,0 1-1,1 0 1,0 0 0,1 0 0,-1 21 0,3-30-128,0-1 0,0 1 1,0-1-1,1 0 1,-1 1-1,1-1 0,0 1 1,0-1-1,0 0 0,0 0 1,0 1-1,0-1 0,0 0 1,1 0-1,-1 0 1,1 0-1,0-1 0,-1 1 1,4 2-1,-1-1 22,1 0 1,0 0-1,0 0 1,0-1-1,0 0 1,1 0-1,-1 0 1,8 1-1,8 0-717,0-1 1,0 0-1,33-2 1,-17-5-3547,0-7-3955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3.328"/>
    </inkml:context>
    <inkml:brush xml:id="br0">
      <inkml:brushProperty name="width" value="0.05" units="cm"/>
      <inkml:brushProperty name="height" value="0.05" units="cm"/>
    </inkml:brush>
  </inkml:definitions>
  <inkml:trace contextRef="#ctx0" brushRef="#br0">0 0 13068,'0'0'6316,"1"6"-5590,4 38 380,-3 0 1,-5 75-1,0-18-806,3-91-280,-1 1 0,1 0 1,0-1-1,1 1 1,0 0 0,0 0-1,1-1 1,0 1 0,1-1-1,1 1 1,-1-1-1,9 15 1,-12-25-21,0 0-1,0 1 0,0-1 1,0 1-1,1-1 1,-1 1-1,0-1 1,0 0-1,1 1 1,-1-1-1,0 0 1,0 1-1,1-1 1,-1 0-1,0 1 1,1-1-1,-1 0 1,0 0-1,1 1 0,-1-1 1,1 0-1,-1 0 1,1 0-1,-1 0 1,0 1-1,1-1 1,-1 0-1,1 0 1,-1 0-1,1 0 1,-1 0-1,1 0 1,-1 0-1,0 0 1,1 0-1,-1-1 1,1 1-1,7-17-1049,-4-23-4484,-4 37 4900,0 1 0,0 0-1,0 0 1,-1 0-1,1-1 1,-1 1-1,1 0 1,-1 0-1,1 0 1,-1 0 0,0 0-1,-1-2 1,-10-8-6877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29.778"/>
    </inkml:context>
    <inkml:brush xml:id="br0">
      <inkml:brushProperty name="width" value="0.025" units="cm"/>
      <inkml:brushProperty name="height" value="0.025" units="cm"/>
      <inkml:brushProperty name="color" value="#E71224"/>
    </inkml:brush>
  </inkml:definitions>
  <inkml:trace contextRef="#ctx0" brushRef="#br0">47 68 12300,'0'0'1494,"0"-10"289,0-26 41,0 15 2502,0 78-4385,-15 377 193,13-380-717,-3 14-1582,-6-26-2070,5-33-270,-1-8-3823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2.176"/>
    </inkml:context>
    <inkml:brush xml:id="br0">
      <inkml:brushProperty name="width" value="0.025" units="cm"/>
      <inkml:brushProperty name="height" value="0.025" units="cm"/>
    </inkml:brush>
  </inkml:definitions>
  <inkml:trace contextRef="#ctx0" brushRef="#br0">143 0 16816,'0'0'4612,"-20"62"-2690,8-23-352,-3 12 31,-5 7-352,5 3-320,-8 1-448,10-4-321,1-8-64,1-5-32,9-7-64,2-8-192,0-7-865,2-5-1281,9-7-1186,1-9-2530,3-2-2145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2.709"/>
    </inkml:context>
    <inkml:brush xml:id="br0">
      <inkml:brushProperty name="width" value="0.025" units="cm"/>
      <inkml:brushProperty name="height" value="0.025" units="cm"/>
    </inkml:brush>
  </inkml:definitions>
  <inkml:trace contextRef="#ctx0" brushRef="#br0">149 194 19699,'0'0'4900,"-13"8"-4115,2 0-755,0 1 1,0 0-1,1 0 1,0 1-1,1 0 1,0 0-1,0 1 0,1 1 1,-11 20-1,14-21-4,0 1 0,1-1 0,0 1 0,1 0 0,1 0 0,0 0 0,-1 21 1,2-30-19,1 0 0,0 0 0,1 0 1,-1 0-1,0 0 0,1 0 1,0 0-1,-1 0 0,1 0 1,0 0-1,1-1 0,-1 1 0,0 0 1,1-1-1,0 1 0,-1-1 1,1 1-1,0-1 0,0 0 1,0 0-1,1 0 0,-1 0 1,0 0-1,1-1 0,-1 1 0,1-1 1,0 1-1,-1-1 0,1 0 1,0 0-1,0 0 0,0 0 1,0-1-1,0 1 0,5-1 0,7 0-107,0 0 0,0-1 0,-1-1 0,1-1 0,-1 0 0,1-1 0,-1 0 0,0-1 0,0-1 0,-1 0 0,0-1 0,0 0 0,-1-1 0,1 0 0,19-19 0,-5 2-171,0-1-1,-2-1 0,-1-1 0,-2-1 1,25-40-1,-45 66 272,13-21 295,18-42-1,-30 61-243,-1-1 0,1 0 0,-1 0 0,-1 0 0,1 0-1,-1 0 1,0 0 0,-1 0 0,1-1 0,-1 1 0,-1 0 0,1 0 0,-3-11 0,2 15-56,0 0 0,0 0 1,-1 0-1,1 0 0,-1 1 1,0-1-1,1 0 0,-1 1 0,0-1 1,0 1-1,0 0 0,0-1 1,0 1-1,0 0 0,-1 0 1,1 1-1,0-1 0,0 0 1,-1 1-1,1-1 0,0 1 1,-1 0-1,1 0 0,-1 0 0,1 0 1,0 0-1,-1 0 0,1 1 1,-4 0-1,-5 1-77,0 0 0,0 0-1,1 1 1,-1 0 0,-10 6 0,1 1 17,1 1 0,0 1 1,1 1-1,0 1 0,-17 16 1,27-22 158,0 0 0,0 1 0,1-1 0,0 2 0,0-1 0,1 1 0,1 0 0,0 0 0,0 1 0,0-1 0,-3 18 0,7-26-107,1 0 0,0 0 0,-1 0 0,1 0 0,0 0 0,0 0 0,1 0 1,-1 0-1,0 0 0,1-1 0,-1 1 0,1 0 0,-1 0 0,1 0 0,0 0 0,0-1 0,0 1 0,0 0 1,0-1-1,0 1 0,0-1 0,1 1 0,-1-1 0,0 1 0,1-1 0,0 0 0,-1 0 0,1 0 0,-1 0 0,1 0 1,0 0-1,0 0 0,0 0 0,0-1 0,-1 1 0,1-1 0,0 0 0,3 1 0,10 1-346,1 0-1,-1-1 1,1-1 0,15-2-1,-6 2-379,28-2-1263,-24 0 1329,-1 1-1,56 7 1,-78-6 700,0 1-1,0 0 1,0 1-1,0 0 0,0 0 1,-1 0-1,1 0 0,-1 1 1,1 0-1,-1 0 1,0 0-1,0 1 0,-1 0 1,1 0-1,-1 0 1,0 0-1,0 1 0,0 0 1,4 6-1,-5-4 188,0-1 1,-1 1-1,0-1 0,0 1 0,-1 0 1,0 0-1,0 0 0,-1-1 0,0 1 1,0 0-1,-1 9 0,-1-3-288,0-1-1,0 1 1,-1 0-1,-10 22 0,12-32-3390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3.037"/>
    </inkml:context>
    <inkml:brush xml:id="br0">
      <inkml:brushProperty name="width" value="0.025" units="cm"/>
      <inkml:brushProperty name="height" value="0.025" units="cm"/>
    </inkml:brush>
  </inkml:definitions>
  <inkml:trace contextRef="#ctx0" brushRef="#br0">168 0 19314,'0'0'1938,"-11"5"-555,0 0-1074,-11 4 291,1 1 0,-25 17 0,42-25-538,0 0 0,0 1-1,0 0 1,1-1-1,-1 2 1,1-1 0,0 0-1,0 1 1,0-1 0,0 1-1,0 0 1,1 0-1,-1 0 1,1 0 0,0 0-1,1 1 1,-1-1-1,1 1 1,-2 7 0,4-11-135,-1 1 0,0 0 0,1-1-1,0 1 1,-1 0 0,1-1 0,0 1 0,0-1 0,0 0 0,0 1 0,0-1 0,0 0 0,0 1 0,0-1 0,1 0 0,-1 0 0,0 0 0,1 0 0,-1 0 0,1 0 0,-1-1 0,1 1 0,-1 0 0,1-1 0,3 1 0,50 12-2292,-42-10 1819,28 4-628,-15-3 912,-1 1 1,-1 1-1,1 1 0,36 16 0,-59-22 322,-1-1 0,0 1 0,1-1 0,-1 1-1,0 0 1,1 0 0,-1-1 0,0 1 0,0 0 0,0 0-1,0 0 1,0 0 0,0 0 0,0 1 0,0-1 0,-1 0-1,1 0 1,0 1 0,-1-1 0,1 0 0,-1 1-1,1-1 1,-1 0 0,1 3 0,-1-2 55,-1-1 0,1 1 0,-1-1 0,0 1 0,1 0 0,-1-1 0,0 1 0,0-1 0,0 0 0,0 1 0,0-1 0,0 0 0,0 1 0,-1-1 0,1 0 0,0 0 0,-3 1 0,-6 4 281,0 1 0,-1-2 1,0 0-1,-16 6 0,13-7-578,0-1-1,0 0 1,0-1-1,-1 0 1,-26-1 0,29-3-3833,2-11-3224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3.367"/>
    </inkml:context>
    <inkml:brush xml:id="br0">
      <inkml:brushProperty name="width" value="0.025" units="cm"/>
      <inkml:brushProperty name="height" value="0.025" units="cm"/>
    </inkml:brush>
  </inkml:definitions>
  <inkml:trace contextRef="#ctx0" brushRef="#br0">7 186 15951,'10'0'3726,"0"1"-3045,0 0 0,0-1-1,0 0 1,0 0 0,-1-1-1,1-1 1,0 0-1,0 0 1,-1-1 0,1 0-1,-1-1 1,0 0 0,0 0-1,0-1 1,10-7 0,31-39-115,-47 47-554,0 0 1,0 0-1,-1 0 0,1 0 0,-1 0 1,0-1-1,-1 1 0,1-1 0,-1 1 1,0-1-1,0 0 0,1-7 1,-2 11-21,-1-1 1,1 1 0,0-1 0,-1 1 0,1-1 0,-1 1-1,0-1 1,1 1 0,-1 0 0,0 0 0,0-1-1,0 1 1,0 0 0,0 0 0,0 0 0,0 0-1,0 0 1,-1 0 0,1 0 0,0 0 0,0 1 0,-1-1-1,1 0 1,-1 1 0,1-1 0,-1 1 0,1-1-1,-1 1 1,1 0 0,-1 0 0,1 0 0,-1 0 0,1 0-1,-1 0 1,-1 0 0,-5 0-68,0 0 0,0 1-1,0-1 1,0 2 0,-13 3 0,10-1 12,1 0 1,0 1 0,0 0 0,0 1 0,1 0-1,0 0 1,0 1 0,1 0 0,-15 16 0,19-18 55,-1 0 1,1 0-1,0 1 1,0 0-1,0 0 1,1 0 0,0 0-1,1 1 1,-1-1-1,1 1 1,0 0-1,1 0 1,-1-1 0,1 1-1,1 0 1,0 14-1,0-17 5,1-1-1,1 1 1,-1-1 0,0 0-1,1 1 1,0-1-1,0 0 1,0 0-1,0 0 1,0 0 0,1 0-1,-1 0 1,1-1-1,0 0 1,0 1 0,0-1-1,0 0 1,0 0-1,0 0 1,0-1 0,1 1-1,-1-1 1,5 2-1,6 1-508,1 1-1,0-2 1,-1 0-1,21 2 0,19-3-3721,2-2-3235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5.743"/>
    </inkml:context>
    <inkml:brush xml:id="br0">
      <inkml:brushProperty name="width" value="0.025" units="cm"/>
      <inkml:brushProperty name="height" value="0.025" units="cm"/>
    </inkml:brush>
  </inkml:definitions>
  <inkml:trace contextRef="#ctx0" brushRef="#br0">26 231 12780,'-2'1'408,"1"0"0,-1 0 0,0 1 0,1-1 0,-1 0 0,0 1 1,1-1-1,0 1 0,-1-1 0,1 1 0,0 0 0,0-1 0,0 1 0,0 0 0,0 0 0,0 0 0,0 0 0,1 0 0,-1 0 0,1 0 0,0 0 1,-1 0-1,1 0 0,0 4 0,2-5-223,0 0 1,0 0-1,1-1 0,-1 1 1,0 0-1,0-1 0,1 1 1,-1-1-1,0 0 1,1 0-1,-1 1 0,0-2 1,1 1-1,-1 0 0,0 0 1,3-2-1,-1 2 86,6-2-41,1 0-1,0-1 1,-1 0 0,0-1 0,0 0 0,0 0 0,0-1 0,-1-1 0,0 1 0,9-9 0,2-1-147,-1-1 0,-1-1 0,23-27 0,1-14 13,-40 54-92,0 0-1,0-1 1,0 1 0,0 0 0,-1-1 0,0 1 0,0-1-1,0 0 1,0 1 0,-1-1 0,0 0 0,0 1 0,0-6 0,-1 9-19,1 0 0,-1 0 1,1 1-1,-1-1 0,0 0 1,1 1-1,-1-1 0,0 1 1,1-1-1,-1 1 0,0-1 1,0 1-1,0-1 0,1 1 1,-1-1-1,0 1 0,0 0 1,0 0-1,0 0 0,0-1 1,0 1-1,0 0 0,1 0 1,-1 0-1,0 0 0,0 0 1,0 1-1,-1-1 0,-29 5-280,21 0 282,0 0 0,0 0 1,1 1-1,0 1 0,0-1 1,1 1-1,-1 1 0,1-1 1,-10 14-1,-5 8 108,-29 48 1,44-63 23,0 0 0,0 0 1,1 1-1,1 0 0,-7 23 0,12-35-106,0 1 0,1-1 0,-1 1 0,1-1 0,-1 1 0,1-1 0,0 1 0,0-1 0,1 1 0,-1-1 0,1 1 0,0-1 0,0 1 0,0-1 0,0 1 0,0-1 0,1 0 0,-1 0 0,1 0 1,0 0-1,0 0 0,0 0 0,1 0 0,-1-1 0,1 1 0,-1-1 0,1 1 0,0-1 0,0 0 0,0 0 0,4 1 0,7 3-193,0-1 1,0 0 0,1-2-1,0 1 1,0-2 0,0 0-1,0-1 1,29-1 0,-31 0-1417,1-2 0,0 1 0,0-2 0,0 0 0,22-8 0,7-9-6726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6.088"/>
    </inkml:context>
    <inkml:brush xml:id="br0">
      <inkml:brushProperty name="width" value="0.025" units="cm"/>
      <inkml:brushProperty name="height" value="0.025" units="cm"/>
    </inkml:brush>
  </inkml:definitions>
  <inkml:trace contextRef="#ctx0" brushRef="#br0">168 1 17360,'0'0'3631,"-10"0"-701,-1 0-2349,1 1-1,0 0 0,0 0 1,0 1-1,-20 7 0,24-7-434,1 0 1,-1 1-1,1-1 0,0 1 0,0 0 0,0 1 1,0-1-1,1 1 0,-1 0 0,1 0 0,0 0 0,0 1 1,0-1-1,-3 7 0,6-10-156,1 0 0,-1 0 0,1 0 1,0 0-1,0 0 0,-1 0 0,1 0 0,0 0 0,0 0 1,0 0-1,0 0 0,0 0 0,0 0 0,1 0 0,-1 0 1,0 0-1,0 0 0,1 0 0,-1 0 0,0-1 0,1 1 0,-1 0 1,1 0-1,0 0 0,-1 0 0,1-1 0,-1 1 0,1 0 1,0 0-1,0-1 0,-1 1 0,1-1 0,0 1 0,0-1 1,0 1-1,0-1 0,0 1 0,0-1 0,-1 0 0,3 1 1,46 14-684,-38-13 540,73 16-672,-52-12 499,0 1-1,57 21 0,-87-27 362,0 0 1,0-1-1,0 1 0,0 0 0,0 0 0,0 0 0,0 0 0,0 1 0,0-1 0,0 0 0,0 1 0,-1-1 0,1 1 0,-1 0 0,1-1 0,-1 1 0,0 0 0,0 0 0,1 0 0,-1 0 0,-1 0 0,1 0 0,0 0 0,0 1 0,-1-1 0,1 0 0,-1 0 0,0 0 0,0 1 0,0-1 0,0 0 0,0 0 0,0 1 0,0-1 0,-1 0 0,1 0 0,-1 1 0,0-1 0,1 0 0,-1 0 1,0 0-1,0 0 0,-1 0 0,1 0 0,0 0 0,-1-1 0,1 1 0,-1 0 0,1-1 0,-1 1 0,0-1 0,0 0 0,1 1 0,-1-1 0,0 0 0,-4 2 0,-14 8 372,0-1 0,-1-1-1,0-1 1,0 0 0,0-2 0,-28 5-1,29-7-713,0-2-1,-1-1 1,-39-2 0,59 1 2,0 0 1,-1 0 0,1 0-1,0 0 1,0 0 0,-1-1 0,1 1-1,0-1 1,0 1 0,-1 0-1,1-1 1,0 0 0,0 1 0,0-1-1,0 0 1,0 0 0,0 1-1,0-1 1,0 0 0,0 0-1,0 0 1,0-2 0,-1-10-6935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6.639"/>
    </inkml:context>
    <inkml:brush xml:id="br0">
      <inkml:brushProperty name="width" value="0.025" units="cm"/>
      <inkml:brushProperty name="height" value="0.025" units="cm"/>
    </inkml:brush>
  </inkml:definitions>
  <inkml:trace contextRef="#ctx0" brushRef="#br0">1 553 15599,'0'0'9385,"13"-4"-8254,9-6-958,-1-1-1,0 0 0,0-2 1,-1 0-1,-1-2 1,22-20-1,8-9 79,73-88 0,-99 104-52,-2-2 1,0 0 0,-3-1-1,26-56 1,-42 81-192,0 3-7,0 0 1,-1 0 0,1 0 0,-1-1-1,0 1 1,0 0 0,0-1 0,0 1-1,-1-1 1,1 1 0,-1 0-1,0-1 1,0-5 0,-2 10-31,0 0 1,1 0-1,-1 1 1,1-1-1,-1 1 1,1-1-1,-1 1 0,1-1 1,0 1-1,0 0 1,0 0-1,0 0 1,-1 2-1,0-1-9,-56 100 512,5 2-1,-48 132 0,94-219-303,1 0 0,1 1 1,0 0-1,-2 25 0,6-40-203,1 0 0,0 0 1,0 0-1,1 0 1,-1-1-1,1 1 0,0 0 1,0 0-1,0 0 0,0 0 1,1-1-1,2 5 0,-3-6-85,1 0-1,-1 0 0,1 0 1,0-1-1,0 1 0,0 0 1,0-1-1,0 1 0,0-1 1,1 0-1,-1 1 0,0-1 1,1 0-1,-1-1 0,1 1 1,-1 0-1,1-1 0,-1 1 1,1-1-1,3 0 0,2 0-689,1 0 0,-1-1-1,0-1 1,0 1 0,0-1-1,0 0 1,0-1 0,-1 0-1,1 0 1,-1-1-1,1 0 1,-1 0 0,-1-1-1,1 0 1,0 0 0,-1 0-1,0-1 1,7-9 0,24-27-4493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7.059"/>
    </inkml:context>
    <inkml:brush xml:id="br0">
      <inkml:brushProperty name="width" value="0.025" units="cm"/>
      <inkml:brushProperty name="height" value="0.025" units="cm"/>
    </inkml:brush>
  </inkml:definitions>
  <inkml:trace contextRef="#ctx0" brushRef="#br0">101 93 7271,'0'0'4655,"1"-8"-657,1-25-58,-2 33-3880,0 0 0,0-1 0,0 1 0,0 0 0,0 0-1,0-1 1,-1 1 0,1 0 0,0-1 0,0 1 0,0 0 0,0 0 0,0-1-1,0 1 1,0 0 0,-1 0 0,1-1 0,0 1 0,0 0 0,0 0 0,-1 0-1,1-1 1,0 1 0,0 0 0,-1 0 0,1 0 0,0 0 0,0 0 0,-1-1-1,1 1 1,0 0 0,0 0 0,-1 0 0,1 0 0,0 0 0,-1 0 0,1 0-1,0 0 1,0 0 0,-1 0 0,1 0 0,0 0 0,-1 0 0,1 0 0,0 0-1,0 1 1,-1-1 0,1 0 0,0 0 0,0 0 0,-1 0 0,1 0 0,0 1-1,0-1 1,-1 0 0,1 0 0,0 0 0,0 1 0,0-1 0,-14 13 895,6-5-724,0 1-1,1 1 0,0-1 1,0 1-1,1 0 0,0 0 1,1 1-1,0 0 0,1 0 1,0 0-1,1 1 0,0-1 1,-1 15-1,4-25-227,1 0 0,-1 1 0,1-1 1,-1 0-1,1 0 0,0 0 0,-1 1 1,1-1-1,0 0 0,0 0 0,0 0 0,0 0 1,0 0-1,0 0 0,0-1 0,0 1 0,0 0 1,0 0-1,1-1 0,-1 1 0,0-1 1,0 1-1,1-1 0,-1 0 0,0 1 0,1-1 1,-1 0-1,0 0 0,1 0 0,-1 0 1,1 0-1,-1 0 0,3-1 0,51-3 112,13-12-220,30-5-214,-89 20 303,-1 0 0,1 1 0,0 0 1,0 0-1,0 1 0,-1 0 1,1 1-1,14 4 0,-20-5 26,0 1-1,0 0 1,0-1 0,0 1-1,0 0 1,-1 1 0,1-1-1,-1 0 1,0 1-1,0 0 1,0-1 0,0 1-1,0 0 1,0 0 0,-1 0-1,3 6 1,-3-7 98,0 0-1,-1 0 1,1 1 0,0-1-1,-1 0 1,0 0-1,1 0 1,-1 1 0,0-1-1,0 0 1,0 1 0,-1-1-1,1 0 1,0 0 0,-1 0-1,1 1 1,-1-1 0,0 0-1,0 0 1,0 0 0,0 0-1,0 0 1,0 0 0,-1 0-1,-1 2 1,1-12 77,0 0 1,1 1-1,0-1 0,1 0 1,0 0-1,1-11 0,0 2-276,1 0-1,1 0 1,1 1-1,0-1 1,13-31-1,-14 43 61,0-1 1,0 1-1,0-1 0,1 1 0,0 0 1,0 0-1,0 1 0,0-1 1,1 1-1,0 0 0,0 0 0,0 1 1,0-1-1,0 1 0,1 0 0,-1 0 1,1 1-1,0 0 0,10-3 0,27 1-502,2 1-2250,-19-5-3216,-19 1-1614,-5-3-5850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7.402"/>
    </inkml:context>
    <inkml:brush xml:id="br0">
      <inkml:brushProperty name="width" value="0.025" units="cm"/>
      <inkml:brushProperty name="height" value="0.025" units="cm"/>
    </inkml:brush>
  </inkml:definitions>
  <inkml:trace contextRef="#ctx0" brushRef="#br0">0 1 17424,'0'0'7015,"79"4"-6855,-35 6-160,1-6-2178,4 1-6278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7.775"/>
    </inkml:context>
    <inkml:brush xml:id="br0">
      <inkml:brushProperty name="width" value="0.025" units="cm"/>
      <inkml:brushProperty name="height" value="0.025" units="cm"/>
    </inkml:brush>
  </inkml:definitions>
  <inkml:trace contextRef="#ctx0" brushRef="#br0">254 81 10826,'-2'-9'2392,"0"3"-2314,1 0 673,-1 1-1,1-1 0,-1 1 0,0 0 0,-1-1 0,1 1 0,-4-5 0,4 9-557,1-1-1,0 1 1,-1-1-1,1 1 1,-1 0 0,1 0-1,-1 0 1,0-1-1,1 2 1,-1-1 0,0 0-1,0 0 1,0 0-1,0 1 1,0-1 0,0 1-1,0 0 1,0 0-1,0-1 1,0 1-1,0 0 1,0 0 0,0 1-1,1-1 1,-1 0-1,0 1 1,0-1 0,-3 2-1,-5 2-132,1 1 1,0 0-1,0 0 0,1 0 0,-1 1 0,1 1 0,1-1 1,-1 1-1,-6 9 0,1-2 58,2 0-1,0 1 1,0 0 0,-10 22 0,18-32-96,0 1 0,1-1 1,0 1-1,0 0 0,0-1 0,1 1 1,0 0-1,0 0 0,0 0 0,1 0 1,0 0-1,1 9 0,0-11-54,0 0 0,0-1 0,1 1 0,-1-1 0,1 1 0,0-1 0,0 0 0,0 1-1,0-1 1,1 0 0,-1-1 0,1 1 0,0 0 0,0-1 0,0 1 0,0-1 0,0 0 0,0 0-1,1 0 1,5 2 0,8 2-101,1 0-1,0-1 0,0-1 0,35 4 0,-38-7 124,0 1-1,0 0 1,0 2-1,-1-1 1,1 2-1,-1 0 1,0 1-1,15 8 1,-27-14 37,-1 1 0,1 0 0,-1-1 0,1 1-1,-1 0 1,1 0 0,-1 0 0,0 0 0,0 0 0,1 1 0,-1-1 0,0 0 0,0 0 0,0 1 0,0-1 0,0 1-1,-1-1 1,1 1 0,0-1 0,-1 1 0,1-1 0,-1 1 0,1 0 0,-1-1 0,0 1 0,0 0 0,0-1-1,0 1 1,0 0 0,0-1 0,0 1 0,-1 0 0,1-1 0,0 1 0,-1-1 0,1 1 0,-1 0 0,0-1 0,0 1-1,1-1 1,-1 0 0,0 1 0,0-1 0,0 0 0,-1 1 0,1-1 0,0 0 0,0 0 0,-1 0 0,1 0-1,0 0 1,-4 1 0,-5 5 312,0 0 0,-1-1 0,0-1 0,0 1-1,-20 5 1,-47 8 404,70-17-787,1-1-1,0-1 1,0 1-1,-1-1 0,1 0 1,0-1-1,-1 1 0,-12-4 1,19 3-217,-1 0 0,1 0 0,-1 0-1,1 0 1,-1 0 0,1 0 0,0-1 0,0 1 0,-1 0 0,1-1 0,0 1 0,0-1 0,0 1 0,1-1-1,-1 1 1,0-1 0,0 0 0,1 1 0,-1-1 0,1 0 0,-1-3 0,0-18-6738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30.108"/>
    </inkml:context>
    <inkml:brush xml:id="br0">
      <inkml:brushProperty name="width" value="0.025" units="cm"/>
      <inkml:brushProperty name="height" value="0.025" units="cm"/>
      <inkml:brushProperty name="color" value="#E71224"/>
    </inkml:brush>
  </inkml:definitions>
  <inkml:trace contextRef="#ctx0" brushRef="#br0">2 167 12812,'0'0'1233,"0"9"-58,-1 9-705,1-1-1,0 1 1,2-1 0,0 1 0,8 31-1,-4-30-325,0-1-1,1 0 1,0 0-1,2 0 1,0-1-1,1-1 1,13 16-1,-23-31-87,1 0 0,0 0 0,0 0 0,0 0 0,0 0 0,0 0 0,0-1 0,0 1 0,0 0 0,0-1 0,0 1 0,0-1 0,1 1 0,-1-1 0,0 0 0,0 1 0,0-1 0,1 0 0,-1 0 0,0 0 0,1 0 0,-1 0 0,0 0 0,0 0 0,1 0 0,-1 0 0,0-1 0,0 1 0,0-1 0,1 1 0,-1-1 0,0 1 0,0-1 0,0 1 0,0-1 0,0 0 0,0 0 0,0 0 0,0 1 0,1-3 0,3-2 292,0-2 1,0 1 0,0 0 0,-1-1 0,5-9-1,162-306 1574,-129 264-3892,-6 26-7303,-17 22 1522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8.145"/>
    </inkml:context>
    <inkml:brush xml:id="br0">
      <inkml:brushProperty name="width" value="0.025" units="cm"/>
      <inkml:brushProperty name="height" value="0.025" units="cm"/>
    </inkml:brush>
  </inkml:definitions>
  <inkml:trace contextRef="#ctx0" brushRef="#br0">0 1 14478,'0'0'8776,"6"59"-5861,-6-38-1442,0-2-640,0-6-481,0-3-320,0-5-288,4-2-1474,1-3-1409,7-3-3747,1-12-7143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8.472"/>
    </inkml:context>
    <inkml:brush xml:id="br0">
      <inkml:brushProperty name="width" value="0.025" units="cm"/>
      <inkml:brushProperty name="height" value="0.025" units="cm"/>
    </inkml:brush>
  </inkml:definitions>
  <inkml:trace contextRef="#ctx0" brushRef="#br0">0 324 9417,'0'0'9582,"9"5"-5834,-5-1-3505,1-1 1,0-1-1,0 1 0,0-1 1,0 0-1,0 0 1,0 0-1,1-1 0,-1 1 1,1-2-1,-1 1 0,1 0 1,-1-1-1,1 0 1,-1 0-1,1-1 0,-1 0 1,1 1-1,-1-2 0,0 1 1,9-4-1,-2 0-160,0-1-1,0-1 1,17-11-1,-26 16-69,0 0 1,-1 0-1,1 0 0,0-1 0,-1 1 1,1-1-1,-1 1 0,0-1 0,0 0 1,0 0-1,0 0 0,-1 0 1,1-1-1,-1 1 0,0 0 0,0 0 1,0-1-1,1-5 0,-3 7-19,1 0-1,-1 1 1,0-1-1,1 1 1,-1-1 0,0 1-1,0 0 1,0-1-1,0 1 1,0 0-1,-1-1 1,1 1-1,0 0 1,-1 0 0,1 0-1,0 0 1,-1 1-1,1-1 1,-1 0-1,1 0 1,-1 1 0,0-1-1,1 1 1,-1 0-1,0-1 1,1 1-1,-1 0 1,0 0 0,1 0-1,-4 0 1,-3 0-18,0-1 0,0 1 1,0 1-1,0-1 0,-12 4 0,12-1 20,1 0 0,1 0-1,-1 1 1,0 0-1,1 0 1,0 0 0,0 1-1,0 0 1,0 0-1,1 1 1,0 0-1,0 0 1,0 0 0,1 0-1,0 1 1,0-1-1,1 1 1,0 0 0,0 0-1,1 1 1,-1-1-1,2 0 1,-1 1-1,1-1 1,0 1 0,0 0-1,1-1 1,1 12-1,0-15-8,1-1 0,0 0 0,-1 0 0,1 0-1,0 0 1,1-1 0,-1 1 0,0-1 0,1 1-1,-1-1 1,1 0 0,0 1 0,0-1 0,0-1 0,0 1-1,0 0 1,0-1 0,0 0 0,1 1 0,-1-1-1,0-1 1,1 1 0,-1 0 0,5-1 0,44 5-2366,-9-10-3833,-16-7-1710</inkml:trace>
  <inkml:trace contextRef="#ctx0" brushRef="#br0" timeOffset="1">97 1 15246,'0'0'7624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8.878"/>
    </inkml:context>
    <inkml:brush xml:id="br0">
      <inkml:brushProperty name="width" value="0.025" units="cm"/>
      <inkml:brushProperty name="height" value="0.025" units="cm"/>
    </inkml:brush>
  </inkml:definitions>
  <inkml:trace contextRef="#ctx0" brushRef="#br0">0 78 15855,'0'0'5675,"11"-1"-4405,42 0-439,85-1 2065,-123 3-2638,1 1 0,-1 0-1,0 0 1,0 2 0,-1 0-1,28 11 1,-40-14-262,0 0 0,0 0 0,1 0 1,-1 1-1,-1-1 0,1 1 0,0-1 0,0 1 0,0-1 1,-1 1-1,1 0 0,-1 0 0,1 0 0,-1 0 0,0 0 1,0 0-1,0 0 0,0 1 0,0-1 0,0 0 0,-1 0 1,1 1-1,-1-1 0,0 0 0,1 1 0,-1-1 1,0 1-1,0-1 0,-1 0 0,1 1 0,0-1 0,-1 0 1,0 1-1,1-1 0,-3 4 0,-2 7 2,-2 0 1,0-1-1,0 0 0,-17 21 0,9-13 101,4-5-64,8-12-31,1-1 0,0 1 0,0 0 1,0 0-1,0 0 0,0 0 0,0 1 0,1-1 1,0 0-1,-1 1 0,1 3 0,1-7-2,0 1-1,0 0 1,1-1 0,-1 1-1,1-1 1,-1 1-1,0 0 1,1-1 0,-1 1-1,1-1 1,-1 1-1,1-1 1,0 0-1,-1 1 1,1-1 0,-1 0-1,1 1 1,0-1-1,-1 0 1,1 0 0,0 1-1,-1-1 1,1 0-1,0 0 1,-1 0 0,1 0-1,0 0 1,0 0-1,-1 0 1,1 0 0,0 0-1,-1 0 1,1 0-1,0-1 1,1 1 0,28-7 95,-17 1-84,0-1 0,-1-1 1,0-1-1,-1 1 0,0-2 0,0 1 1,-1-2-1,0 1 0,-1-1 0,0-1 1,-1 0-1,0 0 0,-1 0 0,0-1 0,-1 0 1,-1 0-1,0-1 0,0 0 0,-2 0 1,0 0-1,0 0 0,1-28 0,-4 38-206,-1 1 0,1 0-1,-1-1 1,0 1 0,1 0-1,-2-1 1,1 1 0,0 0 0,-3-6-1,3 9-20,1-1 0,-1 0 0,1 0-1,-1 0 1,1 1 0,-1-1 0,0 0 0,1 1 0,-1-1-1,0 0 1,1 1 0,-1-1 0,0 1 0,0-1-1,0 1 1,0 0 0,1-1 0,-1 1 0,0 0-1,0-1 1,0 1 0,0 0 0,0 0 0,0 0 0,0 0-1,0 0 1,0 0 0,0 0 0,0 0 0,0 0-1,1 0 1,-1 1 0,0-1 0,0 0 0,0 1-1,0-1 1,0 1 0,1-1 0,-3 2 0,-2 8-4981,4 7-858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9.256"/>
    </inkml:context>
    <inkml:brush xml:id="br0">
      <inkml:brushProperty name="width" value="0.025" units="cm"/>
      <inkml:brushProperty name="height" value="0.025" units="cm"/>
    </inkml:brush>
  </inkml:definitions>
  <inkml:trace contextRef="#ctx0" brushRef="#br0">64 136 14990,'0'0'10955,"-8"1"-10603,6-1-344,-1 0 0,1 0 0,0 0 1,0 0-1,-1 1 0,1-1 0,0 1 0,0-1 1,0 1-1,0 0 0,0 0 0,0 0 0,0 0 1,0 0-1,0 0 0,0 1 0,1-1 0,-1 1 1,0-1-1,1 1 0,-1 0 0,1-1 0,0 1 1,-1 0-1,1 0 0,0 0 0,0 0 0,0 0 0,1 0 1,-1 0-1,0 0 0,1 0 0,-1 1 0,1-1 1,0 0-1,0 0 0,0 1 0,0-1 0,0 0 1,0 0-1,1 0 0,0 4 0,0-4-3,0 0 0,0-1 0,1 1 0,-1 0 0,0-1 0,1 1 0,-1-1 0,1 1 0,0-1 0,0 0 0,-1 1 0,1-1 0,0 0 0,0 0 0,0 0 0,0-1 0,0 1 0,0 0 0,0-1 0,4 1 0,50 7-28,-45-7-11,17 1-115,-16-2 37,0 1-1,0 0 0,0 1 1,0 0-1,0 0 0,-1 1 1,1 1-1,-1 0 1,0 1-1,19 10 0,-29-14 168,-1-1 0,1 1 0,0-1 0,0 1 0,0 0 0,-1-1 0,1 1 0,0 0 0,-1-1 0,1 1 0,-1 0 0,1 0 0,-1 0 0,1 0 0,-1 0 0,0-1 0,1 1 0,-1 0 0,0 0 0,0 0 0,1 0 0,-1 0 0,0 0 0,0 0 0,0 0 0,0 0 0,-1 0 1,1 0-1,0 0 0,0 0 0,0 0 0,-1 0 0,1 0 0,0 0 0,-1 0 0,1-1 0,-1 1 0,1 0 0,-1 0 0,0 0 0,1-1 0,-1 1 0,0 0 0,0-1 0,1 1 0,-1 0 0,0-1 0,0 1 0,0-1 0,1 0 0,-1 1 0,0-1 0,0 0 0,0 1 0,0-1 0,0 0 0,0 0 0,0 0 0,0 0 0,0 0 0,0 0 0,0 0 0,0 0 0,0 0 0,0 0 0,0 0 0,0-1 0,-1 0 0,0-2 29,0-1 1,0 0-1,0 1 1,1-1-1,-1 0 1,1 0-1,0 0 1,0 0-1,1 0 1,-1 0-1,1-1 1,0 1-1,1-5 1,-2 1-24,0-14-649,0-1 1,1 1-1,6-36 0,-4 49-157,0 0-1,0 0 1,1 0-1,7-14 1,-7 17-202,1 1-1,-1-1 1,1 1 0,0 0 0,0 0 0,1 0-1,7-6 1,12-8-3607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29.970"/>
    </inkml:context>
    <inkml:brush xml:id="br0">
      <inkml:brushProperty name="width" value="0.025" units="cm"/>
      <inkml:brushProperty name="height" value="0.025" units="cm"/>
    </inkml:brush>
  </inkml:definitions>
  <inkml:trace contextRef="#ctx0" brushRef="#br0">82 1 16143,'-6'11'1687,"-9"22"-621,2-1 0,2 2 0,1-1 1,2 2-1,1-1 0,1 1 0,2 0 0,2 0 0,4 66 0,-1-90-948,1 0-1,1 0 1,0 0 0,7 15-1,-9-23-106,0 0-1,1 0 0,0 0 1,0 0-1,0 0 0,0 0 0,0-1 1,5 5-1,-6-6-11,0 0 1,0-1-1,0 1 1,0-1-1,0 1 1,0-1-1,0 1 1,0-1-1,0 0 1,0 1-1,0-1 1,0 0-1,0 0 1,0 0-1,0 0 1,0 0-1,0 0 1,0 0-1,1 0 1,-1-1-1,0 1 1,0 0-1,0 0 1,0-1-1,0 1 1,1-2-1,0 1-40,0-1 1,-1 1-1,1-1 0,-1 0 0,0 1 0,0-1 0,1 0 0,-1 0 0,0 0 1,-1 0-1,1 0 0,0 0 0,0 0 0,-1 0 0,1 0 0,-1 0 0,0-5 1,2-43-421,-2 40 355,0-7-572,0 0 1,-1 0 0,-1 0-1,0 0 1,-2 0-1,0 1 1,0-1 0,-8-16-1,14 36 701,0 0 0,1 0 0,-1-1 0,1 1 0,0-1 0,0 0 0,0 1 0,0-1 0,0 0 0,0-1 0,1 1 0,-1-1 0,1 1 0,-1-1 0,1 0 0,-1 0 0,1-1 0,6 1 0,73 5 192,-82-6-211,18 0 26,1-1 1,29-5-1,-45 6 13,0-1-1,1 0 1,-1 0 0,0 0 0,0-1-1,-1 1 1,1-1 0,0 0 0,0 0-1,-1 0 1,1-1 0,-1 1 0,0-1-1,0 0 1,0 0 0,0 0 0,0 0-1,3-6 1,-6 4 160,-11 10 56,-10 14 58,10-4-47,1-1 1,-14 29-1,21-38-201,1 0 1,0 0 0,0 0 0,0 0 0,1 0 0,0 0 0,0 1 0,0-1-1,0 0 1,1 1 0,0-1 0,0 0 0,2 11 0,-1-14-39,1 0-1,-1-1 1,1 1 0,-1-1 0,1 1 0,-1-1 0,1 1-1,0-1 1,0 0 0,0 0 0,0 0 0,0 0 0,0 0-1,0 0 1,0 0 0,0-1 0,0 1 0,0-1-1,0 0 1,1 0 0,-1 1 0,0-1 0,0-1 0,0 1-1,0 0 1,4-1 0,5 0 29,0 0 0,0-1 0,0-1 0,11-3 0,2-4-402,0 0 0,43-28 1,-58 33 279,0-1 0,-1 0-1,0-1 1,0 0 0,-1 0 0,0-1 0,0 0 0,-1 0 0,0 0-1,6-12 1,-11 18 75,0 0-1,0 1 1,-1-1 0,1 1-1,0-1 1,-1 0 0,1 1-1,-1-1 1,0 0-1,0 0 1,0 1 0,0-1-1,0 0 1,0 0-1,0 1 1,0-1 0,-1 0-1,1 0 1,-2-3-1,-9 2 420,-8 15-5,13-5-261,0 1 0,0 0 0,1 0 0,0 0 0,1 1 1,0 0-1,0 0 0,0 0 0,1 0 0,1 0 0,0 1 1,0-1-1,1 1 0,0-1 0,0 18 0,2-24-152,0-1 0,0 1 1,0 0-1,0 0 0,0-1 0,0 1 0,1-1 0,0 1 0,-1-1 0,1 0 1,0 0-1,0 1 0,0-1 0,0 0 0,0-1 0,1 1 0,-1 0 0,1-1 1,-1 1-1,1-1 0,-1 0 0,1 0 0,0 0 0,-1 0 0,1 0 1,0-1-1,3 1 0,10 3-606,1-2 1,-1 0 0,23-1-1,-28 0-276,23-2-3692,-12-2-2066,5-9-7179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0.325"/>
    </inkml:context>
    <inkml:brush xml:id="br0">
      <inkml:brushProperty name="width" value="0.025" units="cm"/>
      <inkml:brushProperty name="height" value="0.025" units="cm"/>
    </inkml:brush>
  </inkml:definitions>
  <inkml:trace contextRef="#ctx0" brushRef="#br0">0 0 19090,'0'0'3748,"53"31"-11596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0.670"/>
    </inkml:context>
    <inkml:brush xml:id="br0">
      <inkml:brushProperty name="width" value="0.025" units="cm"/>
      <inkml:brushProperty name="height" value="0.025" units="cm"/>
    </inkml:brush>
  </inkml:definitions>
  <inkml:trace contextRef="#ctx0" brushRef="#br0">147 0 17136,'0'0'5162,"-6"11"-3656,-16 31-608,-60 125 1209,74-148-1894,2 0 0,0 0 0,1 0-1,1 1 1,1 0 0,1-1 0,0 34 0,2-49-232,1 1-1,-1 0 1,1-1-1,0 1 1,1-1-1,-1 1 1,1-1-1,0 0 1,0 0-1,1 0 1,-1 0-1,1 0 1,0 0-1,0 0 1,0-1-1,0 0 1,0 1-1,1-1 1,0-1-1,-1 1 1,1 0-1,0-1 1,1 0-1,-1 0 1,0 0-1,0 0 1,1-1-1,-1 0 1,1 0-1,5 1 1,0 0-553,0-1 0,1 0 0,-1 0 0,0-1 0,19-3 0,-20 2-827,1-1 1,-1 0-1,0-1 1,0 0-1,16-8 1,14-13-8569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1.026"/>
    </inkml:context>
    <inkml:brush xml:id="br0">
      <inkml:brushProperty name="width" value="0.025" units="cm"/>
      <inkml:brushProperty name="height" value="0.025" units="cm"/>
    </inkml:brush>
  </inkml:definitions>
  <inkml:trace contextRef="#ctx0" brushRef="#br0">73 0 18065,'0'9'1313,"-4"57"852,-3-1-1,-3 0 0,-21 70 0,24-102-1831,3-18-245,1 1 0,0 0-1,1 0 1,1 0 0,1 0-1,2 31 1,-2-46-97,1 0-1,-1 1 1,0-1 0,1 0-1,-1 0 1,0 1 0,1-1-1,0 0 1,-1 0 0,1 0 0,0 0-1,-1 0 1,1 0 0,0 0-1,0 0 1,0 0 0,0-1-1,0 1 1,0 0 0,0 0-1,0-1 1,0 1 0,0-1-1,1 1 1,1 0 0,0-1-96,0 1 0,0-1 0,1 0 0,-1 0 1,0 0-1,1 0 0,-1-1 0,0 1 0,6-3 0,2 0-313,-1-1 0,-1 0-1,1-1 1,-1 0 0,13-9-1,67-66-1668,-89 111 3080,-16 26-434,12-49-531,1 1-1,0-1 0,1 1 1,0 0-1,0-1 1,1 1-1,0 0 0,1 16 1,0-24-130,1 0 0,-1 0 0,0-1 0,0 1 0,1 0 0,-1 0 0,1-1 0,-1 1 0,1 0 1,-1-1-1,1 1 0,-1-1 0,1 1 0,-1-1 0,1 1 0,0-1 0,-1 1 0,1-1 0,0 1 0,-1-1 0,1 0 0,0 1 0,0-1 0,-1 0 0,1 0 1,0 0-1,0 1 0,0-1 0,1 0 0,24-2-5755,0-5-1217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1.823"/>
    </inkml:context>
    <inkml:brush xml:id="br0">
      <inkml:brushProperty name="width" value="0.025" units="cm"/>
      <inkml:brushProperty name="height" value="0.025" units="cm"/>
    </inkml:brush>
  </inkml:definitions>
  <inkml:trace contextRef="#ctx0" brushRef="#br0">133 206 12620,'0'0'2413,"-12"2"304,6-1-2425,0 1-1,0 0 0,0 0 1,0 0-1,0 0 1,0 1-1,1 0 1,-1 0-1,1 1 0,0 0 1,0-1-1,0 2 1,1-1-1,-1 1 1,1-1-1,0 1 1,0 0-1,1 1 0,-1-1 1,1 1-1,0-1 1,1 1-1,-1 0 1,1 0-1,0 0 0,-1 11 1,2-15-229,1 1 1,-1 0-1,1-1 1,0 1-1,0-1 0,0 1 1,0-1-1,1 1 1,-1-1-1,1 1 1,-1-1-1,1 1 0,0-1 1,0 1-1,0-1 1,0 0-1,1 0 1,-1 1-1,3 2 0,-1-3-48,0 0 0,0 0 0,0-1-1,0 1 1,0-1 0,1 0 0,-1 0-1,0 0 1,1-1 0,-1 1-1,0-1 1,1 1 0,-1-1 0,5-1-1,4 1-182,-1 0 0,1-1 0,-1-1 0,1 0 0,-1-1 0,0 0 0,0-1 0,-1 0 0,17-8 0,-18 7-430,0 0 0,-1-1 0,1 0 0,-1-1 0,-1 0 0,1 0 0,-1 0 0,0-1 0,-1 0 0,10-17 0,-9 5-2055,-17 20 1940,7 2 951,-1 1 0,0-1 0,1 1 0,0-1 0,-1 1-1,1 0 1,-4 5 0,4-3 208,0 0 1,0 0-1,0 0 0,1 1 1,0-1-1,0 1 0,0-1 1,-1 11-1,3-15-394,-1 1 1,1-1-1,0 1 0,0-1 1,0 0-1,0 1 1,0-1-1,0 1 0,1-1 1,-1 1-1,0-1 1,1 0-1,-1 1 0,1-1 1,-1 0-1,1 1 1,-1-1-1,1 0 0,0 0 1,0 0-1,0 0 1,0 1-1,0-1 0,0 0 1,0-1-1,0 1 0,0 0 1,0 0-1,0 0 1,1-1-1,-1 1 0,0 0 1,1-1-1,-1 1 1,0-1-1,1 0 0,-1 1 1,1-1-1,2 0 1,8 0-122,1 0-1,-1-1 1,1 0 0,-1-1 0,0 0 0,0-1 0,0-1 0,0 0 0,0 0 0,-1-1 0,22-13 0,-11 4-563,0-1 0,-1-1 0,0-1 1,29-31-1,-44 42 539,0 0 1,-1-1-1,0 1 1,0-1-1,0-1 1,-1 1-1,0 0 1,-1-1-1,1 0 0,-2 0 1,1 0-1,-1 0 1,0 0-1,1-10 1,-3 17 69,0 0 0,0 1 0,0-1 0,0 0 1,-1 0-1,1 0 0,0 0 0,0 1 0,0-1 0,-1 0 1,1 0-1,0 1 0,-1-1 0,1 0 0,-1 1 0,1-1 1,-1 0-1,1 1 0,-1-1 0,1 0 0,-1 1 0,0-1 1,1 1-1,-1-1 0,0 1 0,1 0 0,-1-1 0,0 1 1,0 0-1,1-1 0,-1 1 0,0 0 0,0 0 0,0 0 1,1 0-1,-1-1 0,0 1 0,0 0 0,0 1 0,1-1 1,-1 0-1,0 0 0,0 0 0,0 0 0,1 1 0,-2-1 1,-2 1 86,-1 1 1,1-1 0,1 1-1,-1-1 1,0 1 0,0 1-1,1-1 1,-6 4 0,-3 6 294,1 0 1,1 1 0,0-1-1,0 2 1,1 0 0,1 0-1,1 0 1,-10 26 0,12-27-52,0 0 1,2 0-1,-1 0 1,2 1-1,0 0 1,0-1-1,1 1 1,1 0-1,0 0 0,4 22 1,-3-32-297,0-1 0,0 0 1,1 0-1,-1 0 0,1 0 0,-1 0 0,1 0 1,0 0-1,0 0 0,1 0 0,-1-1 0,0 1 1,1-1-1,0 0 0,-1 0 0,1 0 1,0 0-1,0 0 0,0-1 0,0 1 0,0-1 1,1 0-1,-1 0 0,0 0 0,1 0 0,-1 0 1,1-1-1,-1 0 0,0 0 0,1 0 0,-1 0 1,1 0-1,4-1 0,2 0-1,1-1 0,-1 0-1,1 0 1,-1-1 0,0 0 0,0-1 0,0 0 0,-1 0-1,16-11 1,-5-1 23,0-2-1,-1-1 1,-1 0 0,-1-1-1,-1-1 1,-1 0-1,0-1 1,-2-1 0,-1 0-1,0-1 1,-2 0-1,-1-1 1,-1 0 0,-1 0-1,-1-1 1,3-34-1,-12 33-54,3 27 19,0 0-1,-1-1 0,1 1 1,0 0-1,0 0 1,-1 0-1,1-1 1,0 1-1,0 0 1,-1 0-1,1 0 1,0 0-1,-1-1 1,1 1-1,0 0 0,-1 0 1,1 0-1,0 0 1,-1 0-1,1 0 1,0 0-1,-1 0 1,1 0-1,0 0 1,-1 0-1,1 0 0,0 0 1,-1 0-1,1 1 1,0-1-1,-1 0 1,1 0-1,0 0 1,-1 0-1,1 0 1,0 1-1,-1-1 1,-1 2-6,-1 1 0,1-1 1,-1 1-1,1 0 1,0 0-1,0 0 1,0 0-1,0 0 1,1 0-1,-1 0 1,-1 4-1,-4 22 437,0 1 0,1-1 0,2 1 0,1 0 0,2 1 1,1-1-1,7 57 0,-5-75-317,0 0 1,2-1-1,7 22 0,-10-30-132,1 1-1,-1-1 0,0 1 0,1-1 0,0 0 0,0 0 1,0 0-1,0 0 0,1 0 0,-1-1 0,1 1 0,-1-1 1,1 1-1,0-1 0,0 0 0,0 0 0,4 2 0,-22-35-1884,-5 5 694,-4-5 653,1-1-1,2-1 0,1-1 1,-19-43-1,39 76 548,-1 0 1,0 0-1,1 0 1,-1 0-1,1 0 1,-1 0-1,1 0 1,0 0 0,0 0-1,-1 0 1,1 0-1,0 0 1,0 0-1,0 0 1,0 0-1,0 0 1,0 0-1,0 0 1,0 0-1,1 0 1,-1 0-1,0 0 1,1 0-1,-1 0 1,0 0-1,1 0 1,-1 0-1,1 0 1,0 0-1,-1 0 1,1 0-1,0 1 1,0-1 0,-1 0-1,3-1 1,1 1 48,0 0 0,0 0 1,0 1-1,0-1 0,0 1 1,0 0-1,8 1 0,3-1-47,93 10-44,-18 0-6476,-33-8-4079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2.634"/>
    </inkml:context>
    <inkml:brush xml:id="br0">
      <inkml:brushProperty name="width" value="0.025" units="cm"/>
      <inkml:brushProperty name="height" value="0.025" units="cm"/>
    </inkml:brush>
  </inkml:definitions>
  <inkml:trace contextRef="#ctx0" brushRef="#br0">87 0 14318,'-11'16'2402,"3"8"384,-3 8 193,0 8-1089,-1 5-288,-1 2-321,4-3-769,3-2-384,1-10-32,5-5-96,0-9-832,15-8-1282,2-10-1121,1 0-2275,-1-13-3106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46.343"/>
    </inkml:context>
    <inkml:brush xml:id="br0">
      <inkml:brushProperty name="width" value="0.025" units="cm"/>
      <inkml:brushProperty name="height" value="0.025" units="cm"/>
      <inkml:brushProperty name="color" value="#E71224"/>
    </inkml:brush>
  </inkml:definitions>
  <inkml:trace contextRef="#ctx0" brushRef="#br0">66 1 14286,'0'0'6293,"-5"11"-4910,-8 13-745,5-12-280,2 1 0,-1-1 0,2 1 0,-1 0 0,2 1 0,0-1 0,-4 22 0,9-33-360,-1-1 1,0 0-1,1 0 0,-1 0 0,1 0 0,0 1 1,-1-1-1,1 0 0,0 0 0,0 0 0,0 0 1,-1 0-1,1-1 0,0 1 0,0 0 1,0 0-1,1-1 0,-1 1 0,0 0 0,0-1 1,0 1-1,0-1 0,1 1 0,-1-1 1,0 0-1,0 0 0,1 1 0,-1-1 0,0 0 1,0 0-1,1 0 0,-1 0 0,0-1 0,0 1 1,1 0-1,-1 0 0,1-1 0,5 0-176,0 0 0,0 0 0,0 0-1,0-1 1,10-5 0,-6 1-161,-1-1-1,0-1 1,0 0 0,-1 0-1,0-1 1,15-18 0,25-24 120,-48 50 758,-6 20 534,2-11-1014,0-1 0,1 1 0,0 0 0,0 0 1,0 0-1,2 1 0,-1-1 0,1 0 0,0 0 0,0 0 1,3 11-1,1-13-2408,2-3-3054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3.054"/>
    </inkml:context>
    <inkml:brush xml:id="br0">
      <inkml:brushProperty name="width" value="0.025" units="cm"/>
      <inkml:brushProperty name="height" value="0.025" units="cm"/>
    </inkml:brush>
  </inkml:definitions>
  <inkml:trace contextRef="#ctx0" brushRef="#br0">180 0 16143,'0'0'6337,"-3"10"-6236,-4 7-70,1-2-9,1 0 1,-6 27-1,10-38-29,0 0 0,1 0 0,0 0 0,-1-1 0,1 1 1,1 0-1,-1 0 0,0 0 0,1 0 0,0-1 0,0 1 0,0 0 0,0 0 0,1-1 0,-1 1 0,1-1 1,4 7-1,25 18 46,11 9-33,-40-35 6,0 0 0,-1 0 0,1 0-1,-1 0 1,1 0 0,-1 1 0,0-1-1,0 0 1,0 1 0,0-1 0,0 1-1,-1-1 1,1 1 0,-1-1 0,1 1 0,-1 3-1,-1-4 46,0 0 0,0 0 0,0-1 0,0 1 0,0-1 0,-1 1 0,1-1 0,-1 0 0,1 1 0,-1-1 0,1 0 0,-1 0 0,1 0-1,-1 0 1,0 0 0,0-1 0,0 1 0,1 0 0,-1-1 0,0 1 0,0-1 0,0 0 0,-2 1 0,-50 6 178,37-7-243,0-1 0,0 0 0,0-1 0,0-1 0,1 0 0,-1-2 0,-24-9 0,41 14-139,0 0 1,0 0-1,0 0 0,0 0 1,1 0-1,-1 0 1,0 0-1,0 0 1,0-1-1,0 1 0,0 0 1,0 0-1,0 0 1,0 0-1,0 0 1,0 0-1,0-1 1,0 1-1,0 0 0,0 0 1,0 0-1,0 0 1,0 0-1,0 0 1,0-1-1,0 1 0,0 0 1,0 0-1,0 0 1,0 0-1,0 0 1,31 0-1253,22 1-1390,-10-9-1396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3.427"/>
    </inkml:context>
    <inkml:brush xml:id="br0">
      <inkml:brushProperty name="width" value="0.025" units="cm"/>
      <inkml:brushProperty name="height" value="0.025" units="cm"/>
    </inkml:brush>
  </inkml:definitions>
  <inkml:trace contextRef="#ctx0" brushRef="#br0">110 1 13613,'0'0'8274,"-9"5"-7350,5-3-863,0 0 0,1 0 0,-1 1 1,1 0-1,-1-1 0,1 1 0,0 1 0,0-1 1,1 0-1,-1 1 0,1-1 0,0 1 0,-1 0 1,1 0-1,1 0 0,-1 0 0,1 0 0,0 0 0,-1 0 1,2 0-1,-1 1 0,0-1 0,1 0 0,0 0 1,1 8-1,-2 2-82,0 24 397,2 1 0,6 49 0,-6-78-545,1 0-1,0 0 0,1 0 0,0 0 0,1 0 0,0-1 0,0 1 0,1-1 1,0 0-1,1 0 0,0-1 0,0 0 0,13 13 0,-8-16-4339,-8-12-3714,-3-9-1247</inkml:trace>
  <inkml:trace contextRef="#ctx0" brushRef="#br0" timeOffset="1">66 258 6534,'0'0'3844,"-41"-60"-769,28 34-128,1 6-449,12 3-256,0 6-865,8 3-480,14 3-609,14 2-256,6 3-32,7 0-576,9 0-2659,-3-1-7399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3.900"/>
    </inkml:context>
    <inkml:brush xml:id="br0">
      <inkml:brushProperty name="width" value="0.025" units="cm"/>
      <inkml:brushProperty name="height" value="0.025" units="cm"/>
    </inkml:brush>
  </inkml:definitions>
  <inkml:trace contextRef="#ctx0" brushRef="#br0">202 0 12588,'0'0'5942,"-5"9"-4955,-33 69 144,-65 140 2226,92-189-2854,0 0 0,2 1 0,2 1 0,0-1 0,-3 50 0,10-77-560,-1 1 0,1-1-1,1 1 1,-1-1 0,0 1 0,1-1 0,0 1 0,0-1 0,0 0-1,0 1 1,0-1 0,1 0 0,-1 0 0,1 0 0,0 0-1,0 0 1,0 0 0,0-1 0,1 1 0,-1-1 0,1 1 0,-1-1-1,1 0 1,0 0 0,0 0 0,0 0 0,0-1 0,6 3-1,3 0-893,-1-1 0,1-1 0,0 0-1,0 0 1,0-1 0,0-1 0,16-1-1,32-4-6137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5.388"/>
    </inkml:context>
    <inkml:brush xml:id="br0">
      <inkml:brushProperty name="width" value="0.025" units="cm"/>
      <inkml:brushProperty name="height" value="0.025" units="cm"/>
    </inkml:brush>
  </inkml:definitions>
  <inkml:trace contextRef="#ctx0" brushRef="#br0">87 1 14830,'0'0'8680,"-5"13"-8375,-14 40 9,3 1 1,2 0 0,3 1 0,2 1 0,-4 94 0,13-149-311,0-1-1,0 1 1,0 0-1,0-1 1,0 1-1,0 0 1,1-1-1,-1 1 1,0 0-1,0-1 1,0 1-1,1 0 0,-1-1 1,0 1-1,1-1 1,-1 1-1,0-1 1,1 1-1,-1 0 1,1-1-1,-1 1 1,1-1-1,-1 0 1,1 1-1,-1-1 1,1 1-1,-1-1 1,1 0-1,0 1 1,-1-1-1,1 0 1,0 0-1,0 1 0,29-6 96,22-23-54,-32 11-169,-1-1 0,31-40 0,-4 6-6,-46 52 131,0 0 0,0 0-1,0 0 1,0-1 0,0 1-1,0 0 1,0 0 0,0 0 0,0 0-1,1 0 1,-1 0 0,0 0 0,0 0-1,0 0 1,0 0 0,0 0-1,0 0 1,0 0 0,0 0 0,0 0-1,1 0 1,-1 0 0,0 0 0,0 0-1,0 0 1,0 0 0,0 0-1,0 0 1,0 0 0,0 0 0,1 0-1,-1 0 1,0 0 0,0 0 0,0 0-1,0 0 1,0 0 0,0 0-1,0 0 1,0 1 0,0-1 0,0 0-1,0 0 1,1 0 0,-1 0 0,0 0-1,0 0 1,0 0 0,0 0-1,0 0 1,0 0 0,0 1 0,0-1-1,0 0 1,0 0 0,0 0 0,0 0-1,0 0 1,0 0 0,0 0-1,0 0 1,0 1 0,0-1 0,0 0-1,0 0 1,0 0 0,0 15 112,-4 15 104,-1-13 87,0 0 1,1 0-1,2 0 0,-2 25 1,4-42-300,0 1 1,1 0-1,-1-1 0,0 1 1,1 0-1,-1-1 1,1 1-1,-1 0 1,1-1-1,-1 1 1,1-1-1,-1 1 1,1-1-1,0 1 1,-1-1-1,1 0 1,0 1-1,-1-1 1,1 0-1,0 1 1,0-1-1,-1 0 1,1 0-1,0 0 1,0 0-1,-1 0 0,1 0 1,0 0-1,0 0 1,-1 0-1,1 0 1,0 0-1,0 0 1,-1 0-1,1-1 1,1 1-1,31-8 70,-15-2-213,-2-1-1,0 0 1,0-2-1,-1 1 1,0-2 0,-1 0-1,22-29 1,-8 12-260,-26 70 51,-1-34 354,-1 1 0,1-1 0,0 1 0,0-1 0,0 1 0,1-1 0,0 1 0,0-1 0,0 0-1,1 0 1,0 0 0,0-1 0,6 8 0,-8-10-7,1 0 0,0 0-1,0 0 1,0 0-1,0-1 1,0 1 0,1-1-1,-1 1 1,0-1 0,1 0-1,-1 0 1,0 0-1,1 0 1,0 0 0,-1-1-1,1 1 1,-1-1 0,1 0-1,0 0 1,-1 0-1,1 0 1,0 0 0,-1 0-1,1-1 1,-1 1-1,1-1 1,-1 0 0,1 0-1,-1 0 1,1 0 0,3-2-1,-1-1-116,0 0 1,-1-1-1,0 1 1,0-1-1,0 0 0,0 0 1,-1 0-1,1 0 0,-1-1 1,-1 1-1,1-1 0,-1 0 1,0 0-1,0 0 0,-1 0 1,0 0-1,0 0 1,0-1-1,-1-5 0,0 11 107,0 0 0,0 0-1,0 0 1,0 1 0,0-1-1,0 0 1,0 0 0,0 0-1,-1 1 1,1-1 0,0 0-1,-1 0 1,1 0 0,0 1 0,-1-1-1,1 0 1,-1 1 0,1-1-1,-1 0 1,1 1 0,-1-1-1,0 1 1,1-1 0,-1 1-1,0-1 1,1 1 0,-1-1-1,0 1 1,0 0 0,1-1-1,-1 1 1,0 0 0,0 0-1,0 0 1,1-1 0,-1 1 0,0 0-1,0 0 1,0 0 0,0 0-1,1 0 1,-1 1 0,-1-1-1,0 0 20,-1 1 1,1-1-1,-1 1 0,1 0 0,-1 0 0,1 0 0,0 0 1,0 0-1,-1 1 0,1-1 0,0 0 0,0 1 0,-2 2 1,1-1 72,1 1 0,-1-1 0,0 1 0,1 0 0,0 0 0,0 0 0,0 0 0,1 0 1,-1 0-1,1 0 0,0 1 0,0-1 0,0 1 0,1-1 0,-1 8 0,2-10-62,-1 0 0,1 1 0,-1-1 0,1 0 0,0 0 0,-1 1 0,1-1 0,1 0 0,-1 0-1,0 0 1,0 0 0,1 0 0,-1-1 0,1 1 0,-1 0 0,1 0 0,0-1 0,0 1 0,0-1 0,0 0 0,0 0-1,0 0 1,0 0 0,0 0 0,0 0 0,0 0 0,1 0 0,-1-1 0,5 1 0,14 2-49,0-2 0,0 0 0,0-2 0,0 0 1,0-1-1,-1-1 0,1-1 0,21-7 0,-13 4-197,-28 7 268,1-1 0,-1 1 0,1-1 0,0 1 0,-1-1 0,1 0 0,-1 1 0,0-1 0,1 0 0,-1 0 0,0 0 0,1 0 0,-1 0 0,0 0 0,0-1 0,0 1 0,0 0 0,1-2 0,6-31-7326,-7 9-1167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5.777"/>
    </inkml:context>
    <inkml:brush xml:id="br0">
      <inkml:brushProperty name="width" value="0.025" units="cm"/>
      <inkml:brushProperty name="height" value="0.025" units="cm"/>
    </inkml:brush>
  </inkml:definitions>
  <inkml:trace contextRef="#ctx0" brushRef="#br0">1 0 9769,'0'0'14126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6.400"/>
    </inkml:context>
    <inkml:brush xml:id="br0">
      <inkml:brushProperty name="width" value="0.025" units="cm"/>
      <inkml:brushProperty name="height" value="0.025" units="cm"/>
    </inkml:brush>
  </inkml:definitions>
  <inkml:trace contextRef="#ctx0" brushRef="#br0">89 0 10186,'0'0'10377,"-7"12"-10142,-5 13 246,1 1-1,0-1 1,2 2-1,2 0 0,-7 39 1,6-20 384,3 0 0,1 84 0,4-129-852,0 0 1,0 0 0,0 1 0,0-1 0,0 0 0,0 0 0,0 0 0,1 1 0,-1-1 0,1 0 0,-1 0 0,1 0 0,-1 0 0,1 0 0,-1 0 0,1 0 0,0 0 0,0 0 0,0 0-1,-1 0 1,1 0 0,0 0 0,0 0 0,0-1 0,0 1 0,2 0 0,-1 0 32,1-1 1,-1 1-1,0-1 0,1 0 1,-1 0-1,1 0 0,-1 0 1,1 0-1,-1 0 1,0-1-1,1 1 0,3-2 1,3-1 143,0 0 1,0-1 0,0-1 0,-1 1 0,15-12 0,4-7-135,-1-1 1,-1-2-1,-1 0 0,-2-2 1,-1-1-1,-1 0 0,-1-1 1,-2-1-1,-1-1 0,13-36 0,-20 24 29,-9 43-125,0 1 0,0-1 1,0 0-1,0 1 0,0-1 0,0 1 0,0-1 0,0 1 0,0-1 1,-1 1-1,1-1 0,0 1 0,0-1 0,0 1 0,-1-1 1,1 1-1,0-1 0,0 1 0,-1-1 0,1 1 0,0-1 0,-1 1 1,1 0-1,-1-1 0,0 1 0,0 0-122,0 0 1,0 0-1,0 0 0,0 0 1,0 1-1,0-1 0,0 0 1,0 1-1,0-1 0,0 1 0,0-1 1,0 1-1,1 0 0,-1-1 1,0 1-1,0 0 0,0 0 1,1-1-1,-2 2 0,-15 19-5908,-7 5-3758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7.139"/>
    </inkml:context>
    <inkml:brush xml:id="br0">
      <inkml:brushProperty name="width" value="0.025" units="cm"/>
      <inkml:brushProperty name="height" value="0.025" units="cm"/>
    </inkml:brush>
  </inkml:definitions>
  <inkml:trace contextRef="#ctx0" brushRef="#br0">1 216 11211,'8'-5'3945,"6"-6"-2468,54-34 4961,-61 41-6093,-1 1 1,1 0-1,0 0 1,1 0 0,-1 1-1,0 0 1,1 0-1,-1 1 1,10-1-1,-16 2-337,0 0 0,0 1 0,0-1 0,0 0 0,1 0 0,-1 1 0,0-1 0,0 0 0,0 1 0,0-1 0,0 1 0,0 0 0,0-1 0,0 1 0,0 0 0,0-1 0,0 1 0,-1 0 0,1 0 0,0 0 0,0 0 0,-1 0 0,1 0 0,0 0 0,0 2 0,0 1 51,1 0 0,-1 1 1,0-1-1,0 1 0,0-1 0,-1 1 1,0 5-1,0 1 117,0 1 1,-1-1 0,-1 1-1,-5 20 1,-1 0 214,8-25 94,5-20-192,6-18-374,-2-1 0,0 0 0,-3-1 0,0 1 0,0-44 0,-5 80 66,-1-1 1,1 1-1,0 0 0,0-1 1,0 1-1,0-1 1,1 1-1,-1-1 0,1 0 1,0 1-1,0-1 0,0 0 1,0 0-1,1 0 0,-1-1 1,1 1-1,0 0 1,0-1-1,0 0 0,0 0 1,0 0-1,0 0 0,1 0 1,-1 0-1,0-1 1,1 0-1,0 0 0,-1 0 1,7 1-1,0 0 120,0 0 0,0 0-1,0-1 1,0-1 0,1 1 0,-1-2-1,0 1 1,0-2 0,18-3-1,-20 2-65,1 0-1,-1-1 0,0 0 0,0-1 0,-1 0 0,1 0 0,-1 0 0,7-8 1,-10 10-22,-1 0 1,0-1 0,1 0 0,-1 0 0,0 0-1,-1 0 1,1 0 0,-1 0 0,0-1 0,0 1-1,0-1 1,-1 1 0,1-1 0,-1 0 0,0 0 0,0-5-1,-1 10-20,0-1 0,0 1 0,0-1 0,-1 1-1,1 0 1,0-1 0,0 1 0,0-1 0,-1 1-1,1 0 1,0-1 0,-1 1 0,1 0 0,0 0-1,-1-1 1,1 1 0,0 0 0,-1-1 0,1 1-1,0 0 1,-1 0 0,1 0 0,-1 0 0,1-1-1,0 1 1,-1 0 0,1 0 0,-1 0 0,1 0-1,-1 0 1,1 0 0,-1 0 0,1 0 0,0 0-1,-1 0 1,1 0 0,-1 0 0,1 1 0,-1-1-1,1 0 1,0 0 0,-1 0 0,1 1 0,-1-1-1,1 0 1,0 0 0,-1 1 0,1-1 0,0 0-1,0 1 1,-1-1 0,1 0 0,0 1 0,-1-1-1,-21 17-172,15-5 163,0 0 0,0 0 0,1 0 0,-4 14 0,8-21 14,0 0 0,1-1 0,0 1-1,-1 0 1,2 0 0,-1 0 0,1 0-1,-1 0 1,1 0 0,1 0 0,-1 0-1,1 0 1,0-1 0,2 9 0,-1-11 2,0 0 1,0 0 0,0 0 0,1 0 0,-1-1-1,1 1 1,-1 0 0,1-1 0,-1 0-1,1 0 1,0 0 0,0 0 0,0 0-1,-1 0 1,1-1 0,0 1 0,0-1 0,0 0-1,0 0 1,0 0 0,0 0 0,5-1-1,3 0 13,1 0 0,0-1 0,0 0-1,15-5 1,-13 1-29,-1 0 1,0-1-1,0-1 0,-1 0 0,1 0 0,-2-1 0,1-1 1,-2 0-1,1 0 0,-1-1 0,-1 0 0,0-1 1,0 0-1,12-25 0,-16 16-82,-5 20 91,0 1-1,0 0 0,-1 0 1,1 0-1,0 0 1,0-1-1,0 1 1,0 0-1,0 0 0,-1 0 1,1 0-1,0 0 1,0-1-1,0 1 0,0 0 1,-1 0-1,1 0 1,0 0-1,0 0 1,0 0-1,-1 0 0,1 0 1,0 0-1,0 0 1,0 0-1,-1 0 0,1 0 1,0 0-1,0 0 1,0 0-1,-1 0 1,1 0-1,0 0 0,0 0 1,0 0-1,-1 0 1,1 0-1,0 0 0,0 1 1,0-1-1,0 0 1,-1 0-1,1 0 1,0 0-1,0 1 0,-3 1-28,0 0 0,1 0 0,-1 0 1,1 1-1,-1 0 0,1-1 0,0 1 0,0 0 0,-2 3 0,-1 5-13,0 0 0,0 1 0,1-1 0,0 1 1,1 0-1,1 0 0,-2 20 0,5 21-3666,-1-53 3433,0 1 0,0 0-1,0 0 1,0 0 0,0 0 0,1 0-1,-1 0 1,0-1 0,0 1 0,1 0-1,-1 0 1,1 0 0,-1-1 0,1 1-1,-1 0 1,1-1 0,-1 1-1,1 0 1,0-1 0,-1 1 0,1-1-1,0 1 1,-1-1 0,1 1 0,0-1-1,0 1 1,0-1 0,-1 0 0,1 1-1,0-1 1,1 0 0,10 1-8236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7.470"/>
    </inkml:context>
    <inkml:brush xml:id="br0">
      <inkml:brushProperty name="width" value="0.025" units="cm"/>
      <inkml:brushProperty name="height" value="0.025" units="cm"/>
    </inkml:brush>
  </inkml:definitions>
  <inkml:trace contextRef="#ctx0" brushRef="#br0">1 0 10186,'0'0'5092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37.801"/>
    </inkml:context>
    <inkml:brush xml:id="br0">
      <inkml:brushProperty name="width" value="0.025" units="cm"/>
      <inkml:brushProperty name="height" value="0.025" units="cm"/>
    </inkml:brush>
  </inkml:definitions>
  <inkml:trace contextRef="#ctx0" brushRef="#br0">247 1 11403,'0'0'4260,"-10"1"-1041,1 0-2970,1 0-1,-1 1 1,1 0 0,-1 1 0,1 0-1,0 0 1,0 1 0,1 0 0,-1 0 0,1 1-1,-1 0 1,2 0 0,-1 1 0,-10 11-1,9-9-137,1 1 0,1 1 0,0-1 0,0 1 0,1 0 0,0 0 0,1 1 0,0 0 0,-3 13 0,5-18-104,1 0-1,0 1 1,0-1-1,1 1 1,0-1-1,0 0 1,0 1 0,1-1-1,0 1 1,0-1-1,1 0 1,-1 0-1,1 1 1,1-1 0,-1-1-1,1 1 1,6 9-1,51 49-571,-41-46 519,-1 0 0,17 24-1,-31-38 39,-1 1 1,0 0-1,0 0 0,0 0 0,-1 0 0,0 1 0,0-1 0,0 0 0,-1 1 1,1 0-1,-1-1 0,-1 1 0,1 0 0,-1 8 0,-1-10 64,0 1-1,0-1 1,-1 0-1,1 0 0,-1 0 1,0 0-1,-1 0 1,1 0-1,-1-1 1,1 1-1,-1-1 1,0 0-1,0 0 1,0 0-1,-1 0 1,1 0-1,-1-1 1,0 1-1,0-1 0,0 0 1,0 0-1,-4 1 1,0 1 421,0-1 1,0 0 0,-1-1-1,1 0 1,-1 0-1,1-1 1,-1 0-1,1 0 1,-1-1-1,-12-1 1,18 0-421,0 0 0,0-1 1,0 1-1,0-1 0,0 1 0,1-1 1,-1 0-1,1 0 0,-1 0 0,1 0 0,0-1 1,-1 1-1,1-1 0,0 1 0,1-1 0,-1 0 1,0 0-1,1 0 0,0 1 0,-1-1 1,1-1-1,0 1 0,1 0 0,-1-3 0,-2-6-203,0 0-1,2 0 0,-1-1 0,2 1 1,0-14-1,1 20 86,0 0 1,0 0 0,1 0-1,0 0 1,0 0-1,1 1 1,-1-1 0,1 1-1,1-1 1,-1 1-1,1 0 1,0 0 0,0 1-1,0-1 1,0 1-1,1 0 1,9-7-1,12-6-484,0 0-1,41-18 1,-13 8-3137,1-6-3002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0.825"/>
    </inkml:context>
    <inkml:brush xml:id="br0">
      <inkml:brushProperty name="width" value="0.025" units="cm"/>
      <inkml:brushProperty name="height" value="0.025" units="cm"/>
    </inkml:brush>
  </inkml:definitions>
  <inkml:trace contextRef="#ctx0" brushRef="#br0">84 25 14958,'-1'-24'4773,"1"24"-4698,0 0 0,0 0 0,0 0 0,0 0 0,0 0 0,0 0 0,0 0-1,0 1 1,0-1 0,0 0 0,0 0 0,0 0 0,0 0 0,0 0 0,-1 0 0,1 0 0,0 0 0,0 0 0,0 0 0,0 0 0,0 0 0,0 0 0,0 1 0,0-1 0,0 0 0,0 0 0,0 0 0,0 0 0,-1 0 0,1 0 0,0 0 0,0 0 0,0 0 0,0 0 0,0 0 0,0 0 0,0 0 0,0 0 0,0 0 0,0 0 0,-1 0 0,1 0 0,0 0-1,0 0 1,0 0 0,0 0 0,0 0 0,0 0 0,0-1 0,0 1 0,0 0 0,0 0 0,-1 0 0,-9 42 4259,6-19-5056,-56 169 1075,59-191-352,0 0 0,1 1 1,-1-1-1,1 0 1,-1 1-1,1-1 0,0 0 1,-1 1-1,1-1 1,0 0-1,0 1 1,0-1-1,0 0 0,0 1 1,0-1-1,1 1 1,-1-1-1,0 0 0,1 1 1,-1-1-1,1 0 1,-1 0-1,1 1 1,0-1-1,-1 0 0,1 0 1,0 0-1,0 0 1,0 0-1,0 0 0,0 0 1,0 0-1,0 0 1,0 0-1,0-1 0,1 1 1,-1 0-1,2 0 1,4 0-57,0 0 1,-1-1 0,1 0 0,0 0-1,-1-1 1,13-2 0,-9 1-70,27-4-68,0 2 0,1 1 0,41 3-1,-79 0 203,1-1 0,0 1 0,0 0 0,0 0 0,0 0 0,0 0-1,0 0 1,-1 0 0,1 0 0,0 1 0,0-1 0,0 0-1,0 0 1,0 1 0,-1-1 0,1 0 0,0 1 0,0-1 0,-1 1-1,1-1 1,0 1 0,-1-1 0,1 1 0,0-1 0,-1 1 0,1 0-1,-1-1 1,1 1 0,-1 0 0,1 0 0,-1-1 0,0 1-1,1 0 1,-1 0 0,0 0 0,1 0 0,-1-1 0,0 1 0,0 0-1,0 0 1,0 0 0,0 0 0,0 0 0,0 0 0,0-1 0,-1 2-1,0 1 85,0 0-1,0-1 0,0 1 0,-1-1 0,0 0 0,1 1 0,-1-1 1,0 0-1,0 0 0,0 0 0,0 0 0,0-1 0,-3 3 0,-9 5 180,-1 0 0,0-1-1,-1 0 1,1-2 0,-1 0-1,-1 0 1,1-1 0,-1-1-1,0-1 1,0-1 0,0 0-1,-25-1 1,41-1-370,-1 0 1,1 0-1,0 0 1,-1 0-1,1 0 0,-1 0 1,1 0-1,0-1 0,-1 1 1,1 0-1,0-1 0,0 1 1,-1-1-1,1 0 0,0 1 1,0-1-1,0 0 0,0 0 1,-1 0-1,1 0 1,1 0-1,-1 0 0,0 0 1,0 0-1,0 0 0,0 0 1,1-1-1,-1 1 0,1 0 1,-1 0-1,1-1 0,-1 1 1,1-2-1,0 1-291,0 0-1,1 0 1,-1 1 0,1-1-1,-1 0 1,1 1 0,0-1-1,-1 0 1,1 1 0,0-1-1,0 1 1,1-1-1,-1 1 1,0 0 0,0-1-1,1 1 1,-1 0 0,0 0-1,1 0 1,-1 0 0,1 0-1,0 0 1,-1 0-1,1 1 1,3-2 0,25-8-5201,0 0-3626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49.091"/>
    </inkml:context>
    <inkml:brush xml:id="br0">
      <inkml:brushProperty name="width" value="0.025" units="cm"/>
      <inkml:brushProperty name="height" value="0.025" units="cm"/>
      <inkml:brushProperty name="color" value="#E71224"/>
    </inkml:brush>
  </inkml:definitions>
  <inkml:trace contextRef="#ctx0" brushRef="#br0">1 1 11563,'0'0'10154,"10"2"-8889,52 5-838,0-2 0,102-6 0,-137 0-1062,-26 1 579,33-2-2688,-14-5-3238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1.994"/>
    </inkml:context>
    <inkml:brush xml:id="br0">
      <inkml:brushProperty name="width" value="0.025" units="cm"/>
      <inkml:brushProperty name="height" value="0.025" units="cm"/>
    </inkml:brush>
  </inkml:definitions>
  <inkml:trace contextRef="#ctx0" brushRef="#br0">0 192 256,'0'0'27797,"8"-9"-26660,67-97-352,-75 106-790,0 0 0,0 0-1,0 0 1,0 0 0,0 0 0,0 0 0,0 0-1,0 0 1,1 0 0,-1 0 0,0 1 0,0-1-1,0 0 1,0 0 0,0 0 0,0 0 0,0 0-1,0 0 1,0 0 0,0 0 0,1 0 0,-1 0-1,0 0 1,0 0 0,0 0 0,0 0 0,0 0-1,0 0 1,0 0 0,0 0 0,1 0 0,-1 0-1,0 0 1,0 0 0,0 0 0,0 0 0,0 0-1,0 0 1,0 0 0,0 0 0,0 0 0,1-1-1,-1 1 1,0 0 0,0 0 0,0 0 0,0 0-1,0 0 1,0 0 0,0 0 0,0 0 0,0 0-1,0 0 1,0 0 0,0-1 0,0 1 0,0 0-1,-2 16-134,-8 30 111,8-36 30,-1 2 11,0 0-1,1 0 0,1 1 1,0-1-1,0 0 0,1 0 1,3 22-1,-2-33-9,0 1 0,-1-1 0,1 0 0,0 0 1,0 0-1,0 0 0,-1 0 0,1 0 0,0 0 0,0 0 0,1 0 0,-1 0 1,0 0-1,0-1 0,0 1 0,0 0 0,1-1 0,-1 1 0,0-1 0,1 0 1,-1 1-1,0-1 0,1 0 0,-1 0 0,1 0 0,-1 0 0,0 0 0,1 0 0,-1 0 1,0 0-1,1 0 0,-1-1 0,3 0 0,1 0 9,0 0 0,0-1 0,0 0 0,0 0 0,-1 0 0,1 0 0,7-6 0,-2 0-8,-1-1 0,0 0 0,-1 0 0,0-1 0,-1 0 0,0 0 0,-1-1 0,1 0 0,-2-1 0,0 1 0,0-1 0,-1 0 0,-1 0 0,0 0 0,3-22 0,-6 33-78,-2 1 66,1 0 0,0-1-1,0 1 1,0 0 0,0 0-1,0-1 1,-1 1 0,1 0-1,0 0 1,0 0 0,0 1-1,0-1 1,-1 0 0,1 0-1,0 1 1,0-1 0,0 0-1,-2 2 1,2-2 24,0 1 1,-1 0 0,1-1-1,0 0 1,-1 1 0,1-1-1,0 0 1,-1 1-1,1-1 1,0 0 0,-1 0-1,1 0 1,-1 0-1,1-1 1,0 1 0,-1 0-1,1-1 1,0 1 0,0 0-1,-1-1 1,1 0-1,-2 0 1,1 0-54,-1 0 0,0 1 1,1-1-1,-1 1 0,0-1 0,0 1 1,1 0-1,-1 0 0,0 1 0,0-1 1,1 0-1,-1 1 0,0 0 0,1-1 1,-1 1-1,0 0 0,1 0 0,0 1 0,-1-1 1,1 0-1,-1 1 0,1 0 0,-3 2 1,-6 4 26,1 1 0,-1 0 0,-10 12 0,16-16 64,1 1 1,0-1 0,0 1 0,0-1-1,0 1 1,1 0 0,0 0-1,0 1 1,1-1 0,0 1 0,0-1-1,0 1 1,1 0 0,0 0 0,0 8-1,1-15-48,0 1 0,1 0 0,-1-1 0,0 1 0,1 0 0,-1-1 0,1 1 0,-1-1 0,1 1 0,-1-1 0,1 1-1,-1-1 1,1 1 0,0-1 0,-1 0 0,1 1 0,-1-1 0,1 0 0,0 1 0,-1-1 0,1 0 0,0 0 0,0 1 0,-1-1 0,1 0 0,0 0-1,0 0 1,-1 0 0,1 0 0,0 0 0,-1 0 0,1-1 0,0 1 0,0 0 0,-1 0 0,1 0 0,0-1 0,-1 1 0,1 0 0,0-1 0,0 0 0,31-13-47,22-25 32,39-34 12,-83 64 2,0 0 0,-1 0 0,0-1 0,0-1 1,-1 0-1,8-15 0,-8 1 56,-8 24-60,0 1-1,0 0 0,0-1 0,-1 1 0,1-1 0,0 1 0,0-1 1,0 1-1,0 0 0,0-1 0,-1 1 0,1-1 0,0 1 0,0 0 1,-1-1-1,1 1 0,0 0 0,0-1 0,-1 1 0,1 0 0,0 0 1,-1-1-1,1 1 0,0 0 0,-1 0 0,1 0 0,-1-1 0,1 1 1,0 0-1,-2 0 0,0 0-11,0 0 1,0 1-1,-1-1 0,1 0 1,0 1-1,-1 0 0,1 0 1,0-1-1,0 1 0,0 1 1,0-1-1,0 0 0,0 0 1,0 1-1,0-1 0,1 1 1,-3 1-1,-20 20 31,2 0 0,0 2 0,1 0 0,1 2 0,2 0 0,-25 49 0,41-73-8,0 0-1,1 0 1,0 0-1,0 1 1,0-1-1,0 0 1,1 1-1,-1-1 1,1 1-1,0-1 1,0 1 0,0-1-1,0 1 1,1-1-1,1 7 1,-1-9-13,0 1 0,0 0 1,0-1-1,1 1 1,-1 0-1,1-1 1,-1 0-1,1 1 1,0-1-1,-1 0 1,1 0-1,0 0 1,0 0-1,0 0 0,0 0 1,0-1-1,0 1 1,0-1-1,0 1 1,0-1-1,0 0 1,0 1-1,0-1 1,0 0-1,4-1 0,3 0-37,1 0-1,-1-1 0,1 0 0,-1-1 0,0 0 0,0 0 1,0-1-1,-1 0 0,1 0 0,-1-1 0,0 0 0,0-1 1,-1 0-1,1 0 0,9-11 0,4-5 13,-2-1-1,0 0 1,25-43-1,-39 51 77,-4 11-90,-2 6-255,-12 51 104,8-39 192,1 1 0,1 0 0,-3 27 0,5-32 38,1-1 1,1 1-1,-1-1 1,1 0-1,1 1 1,4 13-1,-6-21-118,1 0-1,0-1 0,-1 1 1,1 0-1,0 0 0,0-1 1,0 1-1,1-1 0,-1 1 1,0-1-1,0 1 0,1-1 1,-1 0-1,1 0 0,-1 0 1,1 1-1,0-1 0,-1-1 1,1 1-1,0 0 0,0 0 1,-1-1-1,1 1 0,0-1 1,0 1-1,0-1 0,0 0 1,0 0-1,0 0 0,0 0 1,0 0-1,0 0 0,-1-1 1,1 1-1,0 0 0,0-1 1,0 0-1,0 1 0,-1-1 1,3-1-1,-2 1-610,0 0 1,0-1-1,0 1 0,0 0 0,-1-1 0,1 1 1,0-1-1,-1 1 0,1-1 0,-1 0 0,0 0 1,1 0-1,-1 0 0,1-3 0,8-17-9073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2.342"/>
    </inkml:context>
    <inkml:brush xml:id="br0">
      <inkml:brushProperty name="width" value="0.025" units="cm"/>
      <inkml:brushProperty name="height" value="0.025" units="cm"/>
    </inkml:brush>
  </inkml:definitions>
  <inkml:trace contextRef="#ctx0" brushRef="#br0">29 18 14382,'-9'-10'4740,"1"4"-1281,2 5-992,4 1-1827,-1 0-608,3 4 0,0 7-96,3 1-224,5 1-1858,0-3-2274,1 0-2979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2.699"/>
    </inkml:context>
    <inkml:brush xml:id="br0">
      <inkml:brushProperty name="width" value="0.025" units="cm"/>
      <inkml:brushProperty name="height" value="0.025" units="cm"/>
    </inkml:brush>
  </inkml:definitions>
  <inkml:trace contextRef="#ctx0" brushRef="#br0">85 1 13645,'0'0'14766,"-21"84"-14638,10-34-64,-6 3-32,10-1 0,-3-2-128,5-3-384,3-4-385,-2-5-641,4-7-63,0-6-545,-2-7-1666,-4-11-1697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3.043"/>
    </inkml:context>
    <inkml:brush xml:id="br0">
      <inkml:brushProperty name="width" value="0.025" units="cm"/>
      <inkml:brushProperty name="height" value="0.025" units="cm"/>
    </inkml:brush>
  </inkml:definitions>
  <inkml:trace contextRef="#ctx0" brushRef="#br0">1 146 13677,'2'-11'2450,"-1"5"-2067,0 0 0,1 0 0,0 0 0,0 0 0,0 0 0,1 1 0,0-1 0,0 1 0,0 0 0,1 0 0,0 0 0,0 0 0,0 0 0,0 1 0,1 0 0,-1 0 0,1 0 0,1 1 0,-1-1 0,0 1 0,1 0 0,9-3 0,6 0-101,1 1 0,0 0 1,0 2-1,0 1 1,0 1-1,1 0 0,-1 2 1,0 1-1,39 7 1,-57-8-274,1 0-1,0 1 1,-1-1 0,1 1 0,-1 0 0,1 0 0,-1 1 0,0-1 0,0 1 0,0 0 0,0 0 0,0 0 0,-1 1 0,1-1 0,-1 1-1,0 0 1,3 4 0,-5-5 4,1 1 1,-1-1-1,0 1 0,0-1 0,0 1 0,-1-1 0,1 1 0,-1-1 0,0 1 0,0-1 0,0 1 0,0 0 1,-1-1-1,0 1 0,1-1 0,-1 1 0,0-1 0,-1 0 0,1 1 0,-1-1 0,1 0 0,-1 0 1,-4 5-1,-4 6 74,-1 0 0,0-1 0,-1-1 1,-1 1-1,0-2 0,-16 11 0,-96 58-31,67-46-183,39-19-227,14-7-2780,12-5-8091,14-3 431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3.388"/>
    </inkml:context>
    <inkml:brush xml:id="br0">
      <inkml:brushProperty name="width" value="0.025" units="cm"/>
      <inkml:brushProperty name="height" value="0.025" units="cm"/>
    </inkml:brush>
  </inkml:definitions>
  <inkml:trace contextRef="#ctx0" brushRef="#br0">104 0 17232,'-7'10'2312,"1"-2"-1951,-52 77 4027,53-76-3955,1-1 0,-1 1 0,2 0 1,-1 1-1,1-1 0,1 1 0,0-1 0,0 1 0,-1 13 0,3-22-424,0 0-1,0 0 0,1 0 0,-1 0 1,0 0-1,0 0 0,0 0 0,1 0 1,-1 0-1,1 0 0,-1 0 0,1 0 1,-1 0-1,1 0 0,-1 0 0,1 0 1,0-1-1,0 1 0,-1 0 0,1 0 1,0-1-1,0 1 0,0 0 0,0-1 1,0 1-1,1 0 0,1 0 3,0 0 0,1 0-1,-1-1 1,0 1 0,1-1 0,-1 1-1,0-1 1,7-1 0,-2 0-69,0 0 1,0 0 0,0-1 0,-1 0-1,1 0 1,0-1 0,8-4 0,-5 0-245,0 0 1,-1-1-1,1 0 1,-1-1-1,-1 0 1,0 0 0,0-1-1,-1 0 1,0-1-1,-1 1 1,0-2-1,0 1 1,-2-1-1,10-24 1,-43 64-462,24-20 809,0-1 0,1 1 0,-1 0 0,2 0 0,-1 0 0,1 1 1,0-1-1,1 1 0,0-1 0,0 1 0,1-1 0,0 1 0,2 15 1,-2-22-146,1-1 1,-1 1 0,1-1 0,0 1 0,-1-1 0,1 1-1,0-1 1,0 1 0,0-1 0,0 0 0,0 0 0,0 1-1,0-1 1,1 0 0,-1 0 0,0 0 0,1 0 0,-1 0 0,1-1-1,-1 1 1,1 0 0,-1-1 0,1 1 0,0-1 0,-1 1-1,1-1 1,0 0 0,-1 1 0,1-1 0,0 0 0,-1 0-1,3-1 1,2 1-653,-1 0 0,1-1 0,-1 1 0,1-1 0,0-1 0,-1 1 0,0-1 0,9-3 0,16-16-4193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3.741"/>
    </inkml:context>
    <inkml:brush xml:id="br0">
      <inkml:brushProperty name="width" value="0.025" units="cm"/>
      <inkml:brushProperty name="height" value="0.025" units="cm"/>
    </inkml:brush>
  </inkml:definitions>
  <inkml:trace contextRef="#ctx0" brushRef="#br0">128 6 11531,'0'0'5888,"-9"9"-4019,-3 4-1371,1 1 1,0 0 0,1 0 0,1 1 0,0 0 0,1 0-1,0 1 1,-9 32 0,16-44-377,-5 12 51,2 1-1,0-1 1,1 1-1,0 0 1,2 0-1,0-1 1,1 1-1,0 0 1,4 18-1,-4-34-201,0 1 0,1-1 0,-1 1 0,1-1 0,-1 0 0,1 1-1,0-1 1,-1 0 0,1 1 0,0-1 0,0 0 0,0 0 0,0 0 0,0 0 0,0 0-1,0 0 1,0 0 0,1 0 0,-1 0 0,0 0 0,0-1 0,1 1 0,-1-1 0,3 2-1,-3-3 8,0 1-1,0 0 1,-1 0-1,1 0 1,0-1-1,0 1 1,0 0-1,0-1 1,0 1-1,-1-1 1,1 1-1,0-1 1,0 1-1,-1-1 1,1 1-1,0-1 1,-1 0-1,1 0 1,-1 1-1,1-1 1,-1 0-1,1 0 1,-1 1-1,1-1 1,-1 0-1,0 0 1,1 0-1,-1 0 1,0 0-1,0 0 1,0 0-1,0 1 1,0-1-1,0 0 1,0 0-1,0 0 1,0 0-1,0 0 1,-1-1-1,3-40 48,-1 26-64,0 0-1,-1 0 0,-5-30 1,3 36-185,5 12 220,15 17 312,-8-14-238,0 0 0,1 0 1,-1-1-1,1-1 1,0 1-1,0-2 0,0 0 1,1 0-1,-1-1 1,0 0-1,1-1 0,-1 0 1,18-3-1,-12 0-102,0 0-1,-1 0 1,0-2 0,0 0-1,0-1 1,0 0-1,-1-1 1,22-14 0,-33 18 42,-2 2 55,0 0 0,0-1 0,0 1 1,0-1-1,0 1 0,0-1 0,0 0 0,-1 0 0,1 0 0,-1 0 1,1 0-1,-1 0 0,0 0 0,2-4 0,-3 6-54,0 0-1,0 0 1,0-1-1,0 1 1,0 0-1,0 0 0,0 0 1,0-1-1,0 1 1,0 0-1,0 0 1,0 0-1,0-1 1,0 1-1,-1 0 1,1 0-1,0 0 1,0 0-1,0-1 0,0 1 1,0 0-1,0 0 1,-1 0-1,1 0 1,0 0-1,0 0 1,0-1-1,-1 1 1,1 0-1,0 0 0,0 0 1,0 0-1,0 0 1,-1 0-1,1 0 1,0 0-1,0 0 1,0 0-1,-1 0 1,1 0-1,0 0 1,0 0-1,0 0 0,-1 0 1,1 0-1,0 0 1,0 0-1,0 0 1,-1 1-1,1-1 1,0 0-1,0 0 1,-1 0-1,-12 5-36,5 1 81,0 1 0,1 0-1,-1 0 1,1 1-1,1 0 1,0 0-1,0 0 1,0 1 0,1 0-1,0 0 1,1 0-1,0 1 1,0 0-1,1-1 1,1 1 0,-1 0-1,0 14 1,3-23-86,0 0 1,0 0 0,0 0 0,0 0-1,1 1 1,-1-1 0,0 0 0,1 0-1,-1 0 1,1 0 0,-1 0-1,1 0 1,-1 0 0,1 0 0,0 0-1,-1-1 1,1 1 0,0 0 0,0 0-1,0 0 1,0-1 0,0 1 0,-1-1-1,1 1 1,0 0 0,1-1-1,-1 0 1,0 1 0,0-1 0,0 0-1,0 1 1,0-1 0,0 0 0,0 0-1,0 0 1,1 0 0,0 0-1,2 0-710,1 0-1,-1-1 0,0 1 0,0-1 1,0 0-1,1 0 0,-1 0 0,0-1 0,4-2 1,19-14-9189</inkml:trace>
  <inkml:trace contextRef="#ctx0" brushRef="#br0" timeOffset="0.99">525 1 20019,'0'0'4740,"-19"60"-5316,29-44-2883,5-3-4485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4.286"/>
    </inkml:context>
    <inkml:brush xml:id="br0">
      <inkml:brushProperty name="width" value="0.025" units="cm"/>
      <inkml:brushProperty name="height" value="0.025" units="cm"/>
    </inkml:brush>
  </inkml:definitions>
  <inkml:trace contextRef="#ctx0" brushRef="#br0">72 1 17777,'0'0'7111,"-3"8"-6311,-18 35 413,12-28-670,1 1 0,0 0 1,1 1-1,-8 33 0,15-50-538,0 1 0,1 0 0,-1-1-1,1 1 1,-1 0 0,0-1 0,1 1-1,-1-1 1,1 1 0,0-1 0,-1 1-1,1-1 1,-1 1 0,1-1-1,0 1 1,-1-1 0,1 0 0,0 1-1,0-1 1,-1 0 0,1 0 0,0 0-1,0 0 1,-1 1 0,1-1 0,0 0-1,0 0 1,-1 0 0,1-1 0,0 1-1,0 0 1,-1 0 0,1 0 0,0 0-1,0-1 1,-1 1 0,1 0 0,1-1-1,35-10-642,35-24-2031,-48 22 2161,1 1-1,1 1 0,51-15 0,-76 25 538,0 1-1,-1 0 0,1 0 0,0 0 0,-1-1 0,1 1 1,0 0-1,-1 0 0,1 0 0,-1 0 0,1 0 0,0 0 1,-1 0-1,1 0 0,0 0 0,-1 1 0,1-1 0,0 0 1,-1 0-1,1 1 0,-1-1 0,1 0 0,0 0 0,-1 1 1,1-1-1,-1 1 0,1-1 0,-1 1 0,1-1 0,0 2 1,-4 20 624,-31 39 301,22-41-509,12-20-433,-11 28-138,11-27 16,0-1 1,0 0-1,0 1 0,0-1 0,0 1 1,0-1-1,0 1 0,0-1 0,0 1 1,0-1-1,0 0 0,0 1 0,0-1 1,0 1-1,0-1 0,0 1 0,0-1 1,1 0-1,-1 1 0,0-1 0,0 1 1,0-1-1,1 0 0,-1 1 0,0-1 1,1 0-1,-1 1 0,0-1 0,1 0 1,-1 1-1,0-1 0,1 0 0,-1 0 1,1 0-1,-1 1 0,0-1 0,1 0 1,-1 0-1,1 0 0,-1 0 0,1 0 1,-1 0-1,0 0 0,1 0 0,-1 0 1,1 0-1,-1 0 0,1 0 1,-1 0-1,1 0 0,-1 0 0,0 0 1,1 0-1,0-1 0,15-4-7449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44.644"/>
    </inkml:context>
    <inkml:brush xml:id="br0">
      <inkml:brushProperty name="width" value="0.025" units="cm"/>
      <inkml:brushProperty name="height" value="0.025" units="cm"/>
    </inkml:brush>
  </inkml:definitions>
  <inkml:trace contextRef="#ctx0" brushRef="#br0">285 0 21813,'0'0'4804,"41"59"-3459,-30-27-191,1 4-322,-5 4-447,-3 5-225,-4 4-128,-17 2 32,-13 6 32,-10 2-96,-7 0 0,-4-1-288,-1-5-833,6-6-1506,5-12-2498,5-12-8263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1.328"/>
    </inkml:context>
    <inkml:brush xml:id="br0">
      <inkml:brushProperty name="width" value="0.025" units="cm"/>
      <inkml:brushProperty name="height" value="0.025" units="cm"/>
    </inkml:brush>
  </inkml:definitions>
  <inkml:trace contextRef="#ctx0" brushRef="#br0">244 0 20563,'0'0'6054,"45"63"-5125,-36-28-352,-9 3-385,0 9-96,-13 4-64,-9 4-32,-14-1-32,-6-1-897,-3-3-769,0-5-223,-2-9-1667,0-9-3106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2.294"/>
    </inkml:context>
    <inkml:brush xml:id="br0">
      <inkml:brushProperty name="width" value="0.025" units="cm"/>
      <inkml:brushProperty name="height" value="0.025" units="cm"/>
    </inkml:brush>
  </inkml:definitions>
  <inkml:trace contextRef="#ctx0" brushRef="#br0">329 1 4100,'0'0'19031,"-9"3"-18075,-39 14-110,1 3 0,0 2 0,-44 28 0,87-47-847,0 0-1,-1 1 1,1-1-1,1 1 0,-1 0 1,1 0-1,-1 0 1,1 0-1,-4 7 1,6-10-22,1 1 1,-1-1 0,1 0-1,-1 0 1,1 1 0,-1-1 0,1 1-1,0-1 1,-1 0 0,1 1-1,0-1 1,0 0 0,0 1-1,0-1 1,1 1 0,-1-1 0,0 0-1,0 1 1,1-1 0,-1 0-1,1 1 1,-1-1 0,1 0 0,0 1-1,-1-1 1,1 0 0,0 0-1,0 0 1,0 0 0,0 0-1,0 0 1,0 0 0,0 0 0,0 0-1,0-1 1,1 1 0,-1 0-1,0-1 1,2 2 0,69 20-1453,-56-19 1294,1 1 0,-1 1 0,0 1 1,0 0-1,15 9 0,-28-13 193,-1 0-1,1 0 0,0 0 1,-1 0-1,1 0 1,-1 0-1,0 1 1,0-1-1,1 1 1,-2 0-1,1-1 0,0 1 1,-1 0-1,1 0 1,-1 0-1,0 0 1,0 0-1,0 1 1,0-1-1,-1 0 1,1 0-1,-1 1 0,0-1 1,0 0-1,0 0 1,0 1-1,-1-1 1,1 0-1,-1 1 1,-1 4-1,-1-1 186,-1 1 1,1-1-1,-1 0 1,-1 0-1,1 0 0,-1-1 1,-1 1-1,1-1 0,-1 0 1,0-1-1,0 0 0,0 0 1,-1 0-1,-9 5 1,-1 0 268,0-1 0,-1 0-1,0-1 1,-34 9 0,47-15-435,0-1 1,0 0-1,-1 0 0,1 0 0,0 0 0,0-1 0,-9-1 0,12 1-153,1 0 0,0-1 0,0 1 0,0-1 0,-1 1 0,1-1 0,0 0 0,0 1 0,0-1 1,0 0-1,0 0 0,0 0 0,0 0 0,1 0 0,-1 0 0,0 0 0,0 0 0,1 0 0,-1 0 0,0 0 0,1 0 0,0-1 0,-1 1 0,1 0 0,0 0 0,-1-1 0,1 1 0,0 0 0,0 0 0,0-1 0,0 1 0,0 0 0,0-1 1,1-1-1,3-25-5163,12-6-3561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49.426"/>
    </inkml:context>
    <inkml:brush xml:id="br0">
      <inkml:brushProperty name="width" value="0.025" units="cm"/>
      <inkml:brushProperty name="height" value="0.025" units="cm"/>
      <inkml:brushProperty name="color" value="#E71224"/>
    </inkml:brush>
  </inkml:definitions>
  <inkml:trace contextRef="#ctx0" brushRef="#br0">1 0 6951,'0'0'11915,"62"10"-10378,-19-10-191,3-3-866,3-1-320,-3 3-128,-3 1 0,-3 0-288,-9 0-1666,-8 0-2658,-5-2-1698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2.746"/>
    </inkml:context>
    <inkml:brush xml:id="br0">
      <inkml:brushProperty name="width" value="0.025" units="cm"/>
      <inkml:brushProperty name="height" value="0.025" units="cm"/>
    </inkml:brush>
  </inkml:definitions>
  <inkml:trace contextRef="#ctx0" brushRef="#br0">130 3 13229,'0'0'3144,"1"11"-1036,-2 22-658,-2 1 0,-1-1 0,-2 0 0,-12 42 0,11-52-1101,-84 347 968,153-521-1371,-24 44-341,-13 31-248,63-130 0,-84 199 636,0 0 1,1 0 0,0 0 0,0 1 0,0-1 0,7-5 0,-9 10 12,-1 0 0,1-1 0,0 1 0,0 1 0,0-1 0,0 0 0,1 1 0,-1 0 0,0 0 0,1 0 0,-1 0 0,1 0 0,-1 1 0,1-1 0,6 1 0,-9 0-1,0 1 0,0-1 0,0 0 1,0 1-1,0-1 0,0 1 0,0-1 0,0 1 0,-1-1 1,1 1-1,0 0 0,0-1 0,0 1 0,-1 0 0,1 0 0,0 0 1,-1-1-1,1 1 0,-1 0 0,1 0 0,-1 0 0,0 0 1,1 0-1,-1 0 0,0 0 0,1 0 0,-1 0 0,0 0 0,0 0 1,0 0-1,0 0 0,0 0 0,0 0 0,0 0 0,-1 1 1,1-1-1,0 0 0,0 0 0,-1 1 0,0 3 19,-1 1 0,1-1 0,-1 0 0,1 1 0,-1-1 0,-4 6 0,-1-2 61,-1 0-1,0 0 1,-1-1 0,0-1 0,0 1 0,-1-1-1,0-1 1,0 0 0,0 0 0,-1-1 0,1-1 0,-1 1-1,-1-2 1,1 1 0,0-2 0,-1 0 0,-13 2-1,24-4-168,0 0-1,1 0 0,-1 0 0,0 0 0,0 0 1,0 0-1,1 0 0,-1-1 0,0 1 0,1 0 1,-1 0-1,0-1 0,0 1 0,1 0 0,-1-1 1,0 1-1,1 0 0,-1-1 0,1 1 0,-1-1 1,0 1-1,1-1 0,-1 1 0,1-1 0,-1 0 1,1 1-1,0-1 0,-1 0 0,1 1 0,0-1 1,-1 0-1,1 1 0,0-1 0,0 0 0,0 0 1,-1 1-1,1-1 0,0 0 0,0 0 0,0 1 1,0-1-1,0 0 0,1 0 0,-1 1 0,0-1 1,0-1-1,1-1-515,0 1 1,0-1 0,0 0-1,0 1 1,0-1-1,1 1 1,-1-1 0,1 1-1,-1 0 1,1 0-1,3-3 1,17-12-3928,6 2-1041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3.107"/>
    </inkml:context>
    <inkml:brush xml:id="br0">
      <inkml:brushProperty name="width" value="0.025" units="cm"/>
      <inkml:brushProperty name="height" value="0.025" units="cm"/>
    </inkml:brush>
  </inkml:definitions>
  <inkml:trace contextRef="#ctx0" brushRef="#br0">69 0 13068,'0'0'14510,"-17"70"-13069,2-40-287,3 1-386,1-3-415,2-2-193,5-5-128,4-5 0,0-5-32,0-3-513,7-4-608,10-4-929,-5-2-1569,6-14-2499,-1-6-4003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3.860"/>
    </inkml:context>
    <inkml:brush xml:id="br0">
      <inkml:brushProperty name="width" value="0.025" units="cm"/>
      <inkml:brushProperty name="height" value="0.025" units="cm"/>
    </inkml:brush>
  </inkml:definitions>
  <inkml:trace contextRef="#ctx0" brushRef="#br0">0 244 11883,'0'0'9818,"6"9"-7827,-4-6-1837,1 1 0,-1-1 0,1 0 0,-1 1 0,1-1 0,0-1 0,0 1 0,1 0 1,-1-1-1,0 1 0,1-1 0,0 0 0,-1 0 0,1-1 0,0 1 0,0-1 0,0 0 0,0 0 0,0 0 0,0 0 1,7 0-1,4-1 20,0 0 0,0 0 0,0-2 0,0 0 0,27-7 0,-39 9-145,0-1 1,0 0 0,0 0 0,0 0-1,0-1 1,0 1 0,0-1 0,0 1-1,0-1 1,-1 0 0,1 0 0,-1 0-1,1 0 1,-1-1 0,0 1 0,0-1-1,0 1 1,0-1 0,0 0-1,-1 1 1,1-1 0,-1 0 0,0 0-1,0 0 1,0 0 0,0-1 0,0 1-1,-1 0 1,1 0 0,-1-1 0,0 1-1,0 0 1,-1-5 0,1 6-32,-1 1 0,0 0 0,1 0 0,-1 0-1,0 0 1,0 0 0,1 0 0,-1 0 0,0 0 0,0 0 0,0 1 0,0-1 0,0 0 0,-1 0 0,1 1-1,0-1 1,0 1 0,0-1 0,-1 1 0,1 0 0,0-1 0,0 1 0,-1 0 0,1 0 0,0 0 0,-1 0-1,1 0 1,0 0 0,-2 0 0,-41 6-239,31-2 216,1 2 0,0 0 1,0 0-1,1 1 1,-1 1-1,2 0 0,-1 0 1,1 1-1,-14 16 0,19-21 36,0 1 0,1 1 0,0-1 0,0 0 0,0 1 0,0 0 0,1 0 0,0 0 0,0 0 0,1 1 0,-1-1 0,1 1 0,1-1 0,-1 1 0,1 0 0,1 0 0,-1 0 0,1-1 0,0 1 0,2 10 0,-1-14-7,1 0 0,0 0 0,-1-1 0,1 1 0,0-1 0,0 1 0,1-1 1,-1 0-1,1 0 0,-1 0 0,1 0 0,-1 0 0,1 0 0,0-1 0,0 1 0,0-1 1,0 0-1,0 0 0,0 0 0,0-1 0,0 1 0,0 0 0,1-1 0,-1 0 0,3 0 1,7 1 7,0-1 1,0 0 0,0-1 0,25-4-1,-20-1-6,1 0 0,-1-1-1,0-1 1,-1 0-1,0-1 1,0-1-1,-1-1 1,24-20-1,-17 11 0,-2-1 0,0-1 0,-1 0 0,31-48 0,-17 3 68,-32 63-78,0 0 0,-1-1-1,0 1 1,0-1 0,0 1 0,0-1 0,-1 1-1,1-1 1,-1 0 0,-1 1 0,1-1 0,-1 0-1,-1-7 1,1 11-8,1 0 0,-1 0 0,1 0 1,-1 1-1,0-1 0,0 0 0,1 0 0,-1 1 0,0-1 0,0 0 0,0 1 0,0-1 0,0 1 0,0-1 1,0 1-1,0 0 0,0-1 0,0 1 0,0 0 0,0 0 0,0 0 0,0 0 0,0 0 0,0 0 0,0 0 1,0 0-1,0 0 0,0 0 0,0 0 0,-1 1 0,-31 10-249,23-3 268,0-1-1,0 1 0,1 1 1,0 0-1,1 0 0,0 1 1,1 0-1,0 0 0,0 1 1,1-1-1,0 2 0,1-1 1,0 1-1,1-1 0,0 1 1,1 0-1,0 1 0,1-1 1,1 0-1,-1 20 0,3-29-2,-1-1 0,0 1 0,1-1 0,-1 1 0,1-1-1,0 0 1,0 1 0,0-1 0,0 0 0,0 0 0,0 0-1,1 0 1,-1 0 0,1 0 0,0 0 0,-1 0 0,1 0-1,0-1 1,0 1 0,0-1 0,3 3 0,0-2 3,0 0-1,-1-1 1,1 1 0,0-1 0,0 0 0,0 0 0,0 0-1,0-1 1,1 0 0,5 0 0,1-1-1,0 0 1,0-1-1,-1-1 1,1 0-1,0 0 1,-1-1-1,0-1 1,17-8-1,-8 0-25,-2-1-1,0-1 1,0-1-1,-2 0 1,0-1-1,21-28 1,-27 31 44,0-1 0,-1 0 0,0-1 0,-2 0 0,0 0 0,0-1 0,-2 0 0,0 0 0,3-18 0,-8 35-20,0-1 1,1 0-1,-1 1 1,0-1 0,0 1-1,0-1 1,0 1-1,0-1 1,0 0-1,0 1 1,0-1 0,0 1-1,0-1 1,0 1-1,0-1 1,0 0 0,-1 1-1,1-1 1,0 1-1,0-1 1,-1 1 0,1-1-1,0 1 1,0-1-1,-1 1 1,1 0 0,-1-1-1,-12 6 15,-12 23-54,15-6 197,0 0 1,2 0 0,0 1 0,1 0 0,2 0 0,0 1-1,1-1 1,2 1 0,0 0 0,2 0 0,4 44 0,-2-58-107,0-1 0,0 1 0,1-1 0,7 18 0,-9-24-53,0 0-1,0 0 0,0 0 1,1-1-1,-1 1 1,1 0-1,0-1 0,0 1 1,0-1-1,0 0 0,0 0 1,1 0-1,-1 0 0,1 0 1,-1 0-1,1 0 0,0-1 1,5 3-1,-8-6-151,1 0-1,0 0 1,-1 1-1,1-1 1,-1 0-1,0 0 1,0 0-1,0 0 1,0 0-1,0 1 1,0-1-1,0 0 1,-1-2 0,-1-6-412,0 0 0,-1 0 1,-1 1-1,1-1 1,-2 1-1,1 0 0,-6-8 1,-45-62-2964,42 61 2569,-6-4 439,15 18 659,0 0 0,0 0-1,0 0 1,1-1 0,0 1 0,0-1 0,0 0-1,0 0 1,1 0 0,-1 0 0,1-1 0,-1-6-1,6 11 220,0 1 0,0-1 0,0 0 0,1 1 0,-1 0 0,0 0 0,0 0 0,5 1 0,-4-1-91,87 11 990,-25 0-2119,-22-10-3127,-39-2-2144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4.227"/>
    </inkml:context>
    <inkml:brush xml:id="br0">
      <inkml:brushProperty name="width" value="0.025" units="cm"/>
      <inkml:brushProperty name="height" value="0.025" units="cm"/>
    </inkml:brush>
  </inkml:definitions>
  <inkml:trace contextRef="#ctx0" brushRef="#br0">0 0 14286,'0'0'8263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4.574"/>
    </inkml:context>
    <inkml:brush xml:id="br0">
      <inkml:brushProperty name="width" value="0.025" units="cm"/>
      <inkml:brushProperty name="height" value="0.025" units="cm"/>
    </inkml:brush>
  </inkml:definitions>
  <inkml:trace contextRef="#ctx0" brushRef="#br0">78 1 11915,'0'0'6647,"0"9"-3925,-2 31-772,-2 0 0,-2 0 0,-12 46 0,12-67-1791,2 0 0,0 1 0,1-1 0,-1 26 0,5-44-158,-1 0 1,0 0-1,1 0 1,-1-1-1,1 1 0,-1 0 1,1 0-1,0 0 1,-1 0-1,1-1 1,0 1-1,0 0 0,-1-1 1,1 1-1,0 0 1,0-1-1,0 1 1,0-1-1,0 0 0,0 1 1,0-1-1,0 0 1,0 1-1,0-1 0,0 0 1,0 0-1,0 0 1,0 0-1,0 0 1,0 0-1,0 0 0,0 0 1,0 0-1,1-1 1,41-5-474,-6-3-125,-25 5 320,0 1 1,1 0-1,-1 1 0,19-1 1,-30 3 273,0 0 1,0 0-1,0 0 0,0 0 1,-1 0-1,1 0 1,0 0-1,0 1 1,0-1-1,0 0 1,0 1-1,0-1 1,-1 1-1,1-1 1,0 1-1,0-1 0,-1 1 1,1-1-1,0 1 1,-1 0-1,1-1 1,-1 1-1,1 0 1,0-1-1,-1 1 1,0 0-1,1 0 0,-1 0 1,1 0-1,-1-1 1,0 1-1,0 0 1,0 0-1,1 0 1,-1 0-1,0 0 1,0 0-1,0 0 0,0 0 1,0-1-1,-1 1 1,1 0-1,0 0 1,0 0-1,-1 0 1,1 0-1,0 0 1,-1-1-1,1 1 1,-1 0-1,0 1 0,0 2 99,-1 0 0,0 0 0,0 0 0,-1 0 0,1 0 0,-1 0 0,0-1 0,0 0 0,-6 7 0,-3-3 264,-1 0-1,1-1 1,-1 0-1,-26 7 1,31-10-465,1-1 0,0-1 1,-1 0-1,1 0 0,-1 0 0,1-1 1,-1 0-1,1 0 0,-1-1 1,-14-2-1,21 2-140,0 1 1,0-1-1,0 0 0,0 1 0,0-1 0,0 0 1,0 0-1,0 1 0,0-1 0,1 0 1,-1 0-1,0 0 0,0 0 0,1 0 1,-1 0-1,1 0 0,-1 0 0,1 0 0,-1-1 1,1 1-1,0 0 0,0 0 0,-1-3 1,0-17-7516,1-1-3392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4.981"/>
    </inkml:context>
    <inkml:brush xml:id="br0">
      <inkml:brushProperty name="width" value="0.025" units="cm"/>
      <inkml:brushProperty name="height" value="0.025" units="cm"/>
    </inkml:brush>
  </inkml:definitions>
  <inkml:trace contextRef="#ctx0" brushRef="#br0">1 161 13613,'10'0'4212,"4"1"-2378,0-1 0,0-1 0,1 0 0,-1-1 0,22-6 0,13-15 257,-44 20-2064,0 0-1,0 0 1,-1 0 0,1 0-1,-1-1 1,0 1 0,0-1-1,0 0 1,0-1 0,-1 1 0,0-1-1,0 1 1,0-1 0,0 0-1,-1 0 1,0 0 0,0 0-1,0-1 1,0 1 0,0-9-1,-2 12-33,0 1 0,0 0 0,-1-1 0,1 1-1,-1 0 1,1-1 0,-1 1 0,0 0 0,1 0-1,-1 0 1,0 0 0,0-1 0,0 1 0,0 0-1,0 0 1,0 0 0,0 1 0,0-1 0,0 0-1,0 0 1,-1 1 0,1-1 0,0 0 0,0 1-1,-1-1 1,1 1 0,-1 0 0,1-1 0,0 1-1,-1 0 1,1 0 0,0 0 0,-3 0 0,-1 0-35,0 0 0,1 0 0,-1 0 1,0 0-1,1 1 0,-1 0 1,0 0-1,1 0 0,-6 3 0,3 1 33,-1 0 0,2 0 0,-1 0 0,1 1 0,0 0 0,0 0 0,0 1 0,1 0-1,0 0 1,1 0 0,-1 1 0,1-1 0,1 1 0,-1 0 0,1 0 0,1 0-1,0 0 1,0 1 0,0-1 0,1 1 0,0-1 0,1 1 0,1 13 0,-1-19 11,1 0 1,-1-1 0,1 1 0,0 0 0,0-1 0,0 1 0,0-1-1,0 1 1,1-1 0,-1 0 0,1 0 0,0 0 0,-1 1-1,1-1 1,0-1 0,0 1 0,0 0 0,3 2 0,1-1 1,0 0 0,-1 0 1,1-1-1,0 0 0,0 0 1,1 0-1,9 1 0,6-1-57,0 0 1,0-2-1,33-3 0,-42 2 3,-1-2 0,0 1 1,1-2-1,-2 1 0,1-2 0,0 1 1,-1-2-1,0 0 0,0 0 1,0-1-1,-1 0 0,0 0 0,-1-2 1,1 1-1,-2-1 0,1 0 0,-1-1 1,11-16-1,-15 16-29,-8 10-110,-8 15-232,1 32-1664,12-16-4115,4-18-457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5.324"/>
    </inkml:context>
    <inkml:brush xml:id="br0">
      <inkml:brushProperty name="width" value="0.025" units="cm"/>
      <inkml:brushProperty name="height" value="0.025" units="cm"/>
    </inkml:brush>
  </inkml:definitions>
  <inkml:trace contextRef="#ctx0" brushRef="#br0">36 77 19026,'0'0'1730,"-23"-53"95,16 37-1248,1 8-545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5.669"/>
    </inkml:context>
    <inkml:brush xml:id="br0">
      <inkml:brushProperty name="width" value="0.025" units="cm"/>
      <inkml:brushProperty name="height" value="0.025" units="cm"/>
    </inkml:brush>
  </inkml:definitions>
  <inkml:trace contextRef="#ctx0" brushRef="#br0">149 205 7239,'0'0'2680,"-2"-10"752,2-2-2123,0 9-835,0-1 0,0 0 0,0 0 1,-1 0-1,1 0 0,-1 1 0,0-1 0,0 0 0,0 0 1,-1 1-1,-2-5 0,3 6-309,0 1 1,0 0-1,0 1 0,0-1 1,0 0-1,0 0 0,-1 0 1,1 1-1,0-1 0,0 0 0,-1 1 1,1-1-1,0 1 0,-1 0 1,1-1-1,-1 1 0,1 0 1,0 0-1,-1 0 0,1 0 1,-1 0-1,1 0 0,-1 0 1,1 1-1,0-1 0,-1 0 1,1 1-1,0-1 0,-1 1 1,1-1-1,-2 2 0,-2 1-147,-1-1-1,1 1 1,0 0-1,0 0 1,0 0 0,-6 7-1,6-5 61,0 0-1,1 0 1,-1 1 0,1 0 0,0 0-1,1 0 1,-1 0 0,1 0-1,1 1 1,-1 0 0,1-1-1,0 1 1,1 0 0,-1 0 0,1 0-1,1 0 1,-1 12 0,2-17-74,0 0 0,-1-1 1,1 1-1,0-1 0,0 1 0,0-1 1,0 0-1,0 1 0,0-1 0,0 0 1,0 0-1,0 0 0,1 1 1,-1-1-1,0 0 0,1-1 0,-1 1 1,1 0-1,-1 0 0,1-1 0,-1 1 1,1-1-1,0 1 0,-1-1 1,1 0-1,-1 1 0,1-1 0,0 0 1,2 0-1,55-1 90,-56 1-87,15-3-59,1-1 0,-1 0-1,0-2 1,0 0 0,0 0 0,-1-2-1,0 0 1,0-1 0,-1-1 0,16-12-1,-4 0 49,-1 0-1,-1-2 1,-1 0-1,33-43 0,-56 64 14,1-1-6,1 0-1,-1 0 0,0 0 1,-1 0-1,1 0 0,-1-1 1,0 1-1,0-1 1,0 1-1,-1-1 0,2-6 1,-21 28-377,2 3 348,1 1 0,1 0 0,-22 43 0,29-50-103,1 0 0,1 0-1,0 1 1,1 0 0,1-1 0,0 1 0,-1 29 0,4-40-265,0 0-1,0 0 1,1 0-1,-1 0 1,1-1-1,0 1 1,2 7 0,-2-10 58,0 1 1,0-1 0,0 0 0,0 1-1,0-1 1,0 0 0,0 1-1,0-1 1,0 0 0,1 0 0,-1 0-1,1 0 1,-1 0 0,0-1-1,1 1 1,-1 0 0,1 0 0,0-1-1,-1 1 1,3-1 0,21 2-4860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6.107"/>
    </inkml:context>
    <inkml:brush xml:id="br0">
      <inkml:brushProperty name="width" value="0.025" units="cm"/>
      <inkml:brushProperty name="height" value="0.025" units="cm"/>
    </inkml:brush>
  </inkml:definitions>
  <inkml:trace contextRef="#ctx0" brushRef="#br0">23 1 4036,'0'0'20360,"-5"10"-18924,-11 32-357,15-41-1048,1 0 0,0 1 0,0-1 0,0 0 0,0 1 0,0-1 1,0 1-1,0-1 0,1 0 0,-1 1 0,0-1 0,1 0 0,-1 0 0,1 1 0,-1-1 1,1 0-1,0 0 0,-1 0 0,1 0 0,0 1 0,0-1 0,0 0 0,0 0 0,0-1 1,0 1-1,0 0 0,0 0 0,0 0 0,1-1 0,-1 1 0,0-1 0,0 1 0,1-1 0,-1 1 1,0-1-1,1 0 0,-1 0 0,0 1 0,2-1 0,54 5 701,-53-6-600,0 2-103,0-1 0,0-1-1,-1 1 1,1-1-1,0 1 1,0-1-1,-1 0 1,1 0-1,0-1 1,-1 1-1,1-1 1,-1 0-1,0 0 1,0 0-1,1 0 1,-1-1-1,0 1 1,-1-1-1,1 1 1,0-1 0,-1 0-1,0 0 1,0-1-1,0 1 1,0 0-1,0-1 1,0 1-1,-1-1 1,0 1-1,0-1 1,1-3-1,-2 6-45,0 0 0,0 0 0,0 0-1,0 0 1,0 0 0,0 0-1,-1 0 1,1 1 0,0-1 0,-1 0-1,1 0 1,0 0 0,-1 0 0,1 1-1,-1-1 1,1 0 0,-1 1 0,1-1-1,-1 0 1,0 1 0,1-1 0,-1 0-1,0 1 1,0-1 0,1 1 0,-1 0-1,0-1 1,0 1 0,0 0-1,0-1 1,1 1 0,-1 0 0,0 0-1,0 0 1,0-1 0,0 1 0,0 0-1,0 0 1,0 1 0,1-1 0,-1 0-1,-1 0 1,-2 0-65,0 1-1,0-1 1,0 1-1,0 0 1,0 0 0,0 0-1,0 0 1,-6 3-1,3 1 50,0 1 0,0-1-1,1 1 1,0 0-1,0 1 1,-8 11 0,11-14 29,1-1 0,0 0 0,0 1 0,0-1 0,0 1 1,1-1-1,-1 1 0,1 0 0,0 0 0,0-1 0,0 1 1,1 0-1,-1 0 0,1 0 0,0 0 0,1 7 0,0-9 1,-1-1-1,1 1 1,0-1-1,0 0 1,0 0-1,0 0 1,0 1-1,0-1 0,0 0 1,1 0-1,-1 0 1,0-1-1,1 1 1,-1 0-1,0 0 1,1-1-1,-1 1 1,1-1-1,-1 1 0,1-1 1,-1 0-1,1 1 1,-1-1-1,3 0 1,45 2-24,-38-3-2,13 0-235,-1-2 0,1-1-1,-1 0 1,40-15 0,-41 12 208,0 0 0,1 2 0,0 1 0,41-4 0,-63 8 85,0 1 1,-1-1 0,1 0 0,0 0 0,0 0 0,-1 0 0,1 0-1,0 1 1,-1-1 0,1 0 0,-1 0 0,1 1 0,0-1 0,-1 1-1,1-1 1,-1 0 0,1 1 0,-1-1 0,1 1 0,-1-1 0,1 1-1,-1 0 1,1-1 0,-1 1 0,0-1 0,1 1 0,-1 0-1,0-1 1,0 1 0,0 0 0,1-1 0,-1 1 0,0 0 0,0 0-1,0 34 921,-1-32-900,0-1-1,1 0 1,-1 1 0,1-1 0,0 0 0,0 1 0,0-1 0,0 0-1,0 1 1,0-1 0,1 0 0,-1 1 0,1-1 0,0 0 0,-1 0-1,1 0 1,0 1 0,0-1 0,1 0 0,-1 0 0,2 2 0,1-3-67,1 1 1,-1-1 0,1 1-1,0-2 1,0 1-1,-1 0 1,1-1 0,0 0-1,0 0 1,-1 0 0,1-1-1,0 1 1,0-1 0,7-3-1,-6 2-782,-1 0 1,0 0-1,0 0 0,0 0 0,-1-1 1,1 0-1,7-6 0,3-4-5693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6.802"/>
    </inkml:context>
    <inkml:brush xml:id="br0">
      <inkml:brushProperty name="width" value="0.025" units="cm"/>
      <inkml:brushProperty name="height" value="0.025" units="cm"/>
    </inkml:brush>
  </inkml:definitions>
  <inkml:trace contextRef="#ctx0" brushRef="#br0">303 164 17104,'0'0'3465,"-10"-9"128,1-1-3170,0 1 1,-1 0 0,0 1 0,-1 0 0,0 1 0,0 0 0,0 1 0,-1 0 0,0 1 0,0 0 0,-20-5 0,-46 4 176,75 6-591,0 0-1,0-1 1,0 2 0,0-1-1,1 0 1,-1 0 0,0 1-1,0 0 1,0-1 0,1 1-1,-1 0 1,0 0 0,1 1-1,-1-1 1,1 1 0,0-1-1,-1 1 1,1 0 0,0 0-1,0-1 1,0 2 0,0-1-1,0 0 1,-1 3 0,3-5-26,-1 0 0,1 1 0,0-1 0,0 0 0,0 1 0,0-1 0,0 0 0,0 0 1,1 1-1,-1-1 0,0 0 0,0 1 0,0-1 0,0 0 0,0 0 0,0 1 0,0-1 0,1 0 0,-1 1 1,0-1-1,0 0 0,0 0 0,0 0 0,1 1 0,-1-1 0,0 0 0,0 0 0,1 0 0,-1 1 0,0-1 1,0 0-1,1 0 0,-1 0 0,0 0 0,1 0 0,-1 0 0,0 0 0,1 0 0,-1 0 0,0 0 0,0 0 1,1 0-1,17 2-555,-15-2 451,34-1-2372,46-6 1,4 0-2704,-84 7 4886,0 0 0,0 0-1,0 0 1,-1 0-1,1 1 1,0-1 0,0 1-1,0 0 1,0 0-1,-1 0 1,1 0-1,0 0 1,-1 1 0,1-1-1,-1 1 1,1 0-1,-1-1 1,0 1 0,0 0-1,0 1 1,2 1-1,-1 1 144,0-1 1,-1 1-1,1 0 0,-1 0 0,0 0 0,-1 0 1,0 0-1,1 0 0,-1 1 0,0 10 0,-1-2 535,0 1 0,-1 0-1,-1 0 1,0-1 0,-1 1-1,-1-1 1,-9 26 0,1-16 900,0-1-1,-2 0 1,0-1 0,-2-1 0,0-1 0,-2 0 0,0-1 0,-1 0 0,-1-2-1,0 0 1,-30 18 0,48-34-1237,1 0 1,-1 0-1,0 0 0,1-1 0,-1 1 1,1 0-1,-1-1 0,0 1 0,0-1 0,1 1 1,-1-1-1,0 0 0,0 0 0,0 1 1,-1-2-1,2 1-54,1 0 0,-1 0 0,0-1 0,1 1 0,-1 0 0,1-1 0,-1 1 0,1 0 0,0-1 0,-1 1 0,1-1 0,-1 1 0,1-1 0,0 1 0,-1-1 0,1 1 0,0-1 0,0 0 0,-1 1 0,1-1 0,0 1 0,0-1 0,0 1 0,0-1 0,0 0 0,0 1 0,0-1 0,0 0 0,0-5-231,1 0-1,0 1 0,0-1 0,0 1 1,1-1-1,0 1 0,5-10 0,4-5-288,0 1 1,2 0-1,0 1 0,1 0 0,1 1 0,1 1 0,0 0 0,1 1 1,19-12-1,25-14 1700,96-47 0,-92 54-195,68-48 0,-126 78-959,-3 2-31,0-1-1,1 0 1,-1 0 0,0 0-1,-1 0 1,1-1 0,0 0-1,-1 0 1,0 1 0,0-2-1,0 1 1,0 0 0,-1-1-1,4-8 1,-6 12 14,0 1 0,0-1 0,0 1 0,0-1 0,0 1 1,0-1-1,0 0 0,0 1 0,0-1 0,-1 1 0,1-1 0,0 1 0,0-1 0,-1 1 0,1-1 0,0 1 0,-1-1 0,1 1 0,0-1 0,-1 1 0,1-1 0,-1 1 1,1 0-1,0-1 0,-1 1 0,1 0 0,-1-1 0,1 1 0,-1 0 0,0-1 0,0 1 0,-27-5-95,-29 8 344,44 1-199,1 0 0,1 0-1,-1 1 1,0 0 0,1 1 0,0 1 0,1 0-1,-12 9 1,18-13-35,0 0-1,0 0 1,0 0 0,0 1-1,1-1 1,0 1-1,0 0 1,0 0-1,0 0 1,0 1 0,1-1-1,0 0 1,0 1-1,0 0 1,0-1 0,1 1-1,0 0 1,0 0-1,0 0 1,1 0-1,-1 0 1,1 0 0,1 7-1,0-9-351,1 1-1,-1-1 0,1 0 1,0 0-1,0 0 0,0-1 1,0 1-1,0 0 0,0-1 1,1 0-1,-1 1 0,1-1 1,0 0-1,0 0 0,0-1 1,0 1-1,0 0 0,0-1 1,0 0-1,0 0 0,1 0 1,-1 0-1,7 1 0,29 5-6011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49.761"/>
    </inkml:context>
    <inkml:brush xml:id="br0">
      <inkml:brushProperty name="width" value="0.025" units="cm"/>
      <inkml:brushProperty name="height" value="0.025" units="cm"/>
      <inkml:brushProperty name="color" value="#E71224"/>
    </inkml:brush>
  </inkml:definitions>
  <inkml:trace contextRef="#ctx0" brushRef="#br0">0 18 7687,'0'0'9204,"10"-4"-8356,0 1-772,1 0 0,-1 1 0,1 0 0,-1 0 0,1 1 0,0 1 0,-1 0-1,1 0 1,0 1 0,0 0 0,-1 1 0,1 0 0,18 7 0,-20-6-86,-1 1 0,0 0 0,-1 0 0,1 0 0,-1 1 0,0 0 0,0 1 0,0-1 0,-1 1 0,0 1 0,8 9 0,-12-12 1,0-1 1,0 0-1,0 1 1,0-1-1,-1 1 0,0 0 1,0-1-1,0 1 1,0 0-1,-1 0 1,1 0-1,-1 0 0,0-1 1,0 1-1,0 0 1,-1 0-1,1 0 1,-1 0-1,0-1 1,0 1-1,0 0 0,-1-1 1,1 1-1,-1-1 1,0 1-1,0-1 1,0 0-1,-3 4 0,-26 29 324,-2-1-1,-1-1 1,-71 52-1,101-82-376,-17 11-2308,5-7-3646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7.329"/>
    </inkml:context>
    <inkml:brush xml:id="br0">
      <inkml:brushProperty name="width" value="0.025" units="cm"/>
      <inkml:brushProperty name="height" value="0.025" units="cm"/>
    </inkml:brush>
  </inkml:definitions>
  <inkml:trace contextRef="#ctx0" brushRef="#br0">239 8 14189,'0'0'956,"-12"-2"581,7 0-1415,0 1-1,0 0 1,1 0-1,-1 1 1,0-1-1,0 1 1,0 0-1,0 1 0,0-1 1,0 1-1,0 0 1,0 0-1,0 1 1,0-1-1,1 1 1,-1 0-1,1 0 1,-1 1-1,1-1 0,0 1 1,0 0-1,0 0 1,0 0-1,0 1 1,1 0-1,0-1 1,-6 9-1,6-8-77,0 1-1,0 0 1,1 0 0,-1 0 0,1 0-1,0 1 1,0-1 0,1 0 0,0 1-1,0-1 1,0 1 0,1-1 0,-1 1-1,1 0 1,1-1 0,-1 1 0,1-1-1,0 1 1,0-1 0,1 1 0,-1-1-1,1 0 1,0 1 0,4 5 0,6 7-38,0 0 0,1-1 1,1-1-1,1 0 0,18 16 1,-17-18-164,-1 1 0,-1 0 0,0 2 0,12 18 0,-24-32 145,0 0 0,0 1 0,-1-1-1,1 0 1,-1 1 0,0-1 0,0 1 0,0-1 0,0 1 0,-1 0-1,0-1 1,1 1 0,-1-1 0,-1 1 0,1 0 0,0-1 0,-1 1-1,0 0 1,-2 5 0,1-5 104,-1 1-1,1-1 0,-1 1 1,0-1-1,-1 0 0,1 0 1,-1 0-1,0-1 1,1 1-1,-2-1 0,1 0 1,-6 3-1,-4 2 402,-1-1 0,1-1 0,-1 0 0,0-1 0,-1-1-1,1 0 1,-1-1 0,-16 1 0,29-4-413,0 1 1,0-1-1,0 0 0,-1 0 0,1 0 1,0 0-1,0-1 0,0 1 0,0-1 1,0 0-1,0 1 0,0-1 0,0-1 1,1 1-1,-1 0 0,0-1 0,1 0 1,-1 1-1,1-1 0,-4-3 0,4 1-127,0 1 0,0-1 0,0 0-1,1 0 1,0 0 0,0 0-1,0 0 1,0-1 0,0 1 0,1 0-1,0 0 1,0-1 0,0 1 0,0 0-1,2-5 1,0-9-692,2 1 0,1 0 0,0-1-1,1 2 1,0-1 0,2 1 0,0 0 0,1 1 0,0-1 0,1 2-1,1-1 1,21-21 0,-6 9-521,48-39-1,30-7 2944,-91 65-1297,-5 2-71,0 0 1,0 1 0,1 1 0,0-1 0,0 1 0,0 1 0,0 0 0,0 0 0,14-2-1,-23 5-286,0 0-1,0 0 0,0 0 0,0 0 0,0 0 1,1 0-1,-1 0 0,0 0 0,0 0 1,0 0-1,0 1 0,0-1 0,1 0 0,-1 0 1,0 0-1,0 0 0,0 0 0,0 0 0,0 0 1,0 0-1,0 0 0,1 0 0,-1 1 0,0-1 1,0 0-1,0 0 0,0 0 0,0 0 0,0 0 1,0 0-1,0 1 0,0-1 0,0 0 1,0 0-1,0 0 0,0 0 0,0 0 0,0 1 1,0-1-1,0 0 0,0 0 0,0 0 0,0 0 1,0 0-1,0 0 0,0 1 0,0-1 0,0 0 1,0 0-1,0 0 0,0 0 0,0 0 0,0 0 1,0 1-1,-1-1 0,1 0 0,-8 14 593,-15 13-236,22-26-265,-10 11 257,1 1 0,0 1 0,1-1 0,-11 23 0,18-30-286,-1 0 0,1 0 0,-1 0 0,2 0 0,-1 0 0,1 1 1,0-1-1,0 1 0,1-1 0,-1 1 0,2-1 0,-1 0 0,1 1 0,2 9 0,-2-14-128,0 1 1,0 0-1,0-1 0,1 0 1,-1 1-1,1-1 1,-1 0-1,1 1 0,0-1 1,0 0-1,0 0 1,1-1-1,-1 1 0,0 0 1,0-1-1,1 1 1,-1-1-1,1 0 0,0 0 1,-1 0-1,5 1 1,4 0-1089,-1 1 1,1-2-1,-1 0 1,16 0-1,20-1-6994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7.784"/>
    </inkml:context>
    <inkml:brush xml:id="br0">
      <inkml:brushProperty name="width" value="0.025" units="cm"/>
      <inkml:brushProperty name="height" value="0.025" units="cm"/>
    </inkml:brush>
  </inkml:definitions>
  <inkml:trace contextRef="#ctx0" brushRef="#br0">50 1 1441,'0'0'23329,"4"13"-21823,2 15-854,-1-1 0,-1 1 0,-1 0 0,-2 1 0,-3 33 1,1-56-595,1 1 1,0 0 0,0-1 0,0 1-1,0 0 1,1 0 0,3 9-1,-3-14-145,0 0-1,0 0 1,0 0-1,0-1 1,1 1-1,-1-1 1,1 1-1,-1-1 1,1 1-1,0-1 1,-1 0-1,1 0 1,0 1-1,0-2 1,0 1-1,0 0 1,0 0-1,0 0 1,0-1-1,0 1 1,0-1-1,0 0 1,0 0-1,0 1 1,1-1-1,-1-1 1,2 1-1,104 0-12612,-108 0 12691,1 0 0,-1 0 0,1 0 0,-1 0-1,1 0 1,-1 0 0,1 0 0,-1 0 0,1 0 0,-1 0 0,1 0 0,-1 0 0,1 0 0,-1 1-1,1-1 1,-1 0 0,0 0 0,1 0 0,-1 1 0,1-1 0,-1 0 0,0 1 0,1-1 0,-1 0-1,0 1 1,1-1 0,-1 0 0,0 1 0,1-1 0,-1 1 0,0-1 0,0 1 0,0-1 0,1 1-1,-8 17 1572,-21 14 2352,15-23-3265,-2-1 0,1 0 0,-1-1 0,0-1 0,-1 0 0,1-1 0,-1-1 0,0 0 0,0-1 0,-1-1 1,-17 1-1,33-4-775,1 1 0,-1 0 0,0-1 0,1 1 1,-1-1-1,1 1 0,-1-1 0,0 1 1,1-1-1,-1 1 0,1-1 0,0 1 0,-1-1 1,1 0-1,-1 1 0,1-1 0,0 0 0,-1 1 1,1-1-1,0 0 0,0 0 0,0 1 1,0-1-1,-1 0 0,1 0 0,0 1 0,0-1 1,0 0-1,1 0 0,-1 1 0,0-1 0,0 0 1,0 1-1,0-1 0,1 0 0,-1 0 1,1 0-1,10-31-7229,6 7-764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8.346"/>
    </inkml:context>
    <inkml:brush xml:id="br0">
      <inkml:brushProperty name="width" value="0.025" units="cm"/>
      <inkml:brushProperty name="height" value="0.025" units="cm"/>
    </inkml:brush>
  </inkml:definitions>
  <inkml:trace contextRef="#ctx0" brushRef="#br0">1 168 6374,'10'2'6630,"10"0"-4051,-1 1-1,1-2 1,0-1 0,0 0-1,38-7 1,-53 6-2292,0 0 0,0-1 1,0 1-1,0-1 0,0 0 1,-1-1-1,1 1 0,-1-1 1,1 0-1,-1 0 0,0 0 1,7-7-1,-9 6-326,0 1-1,1-1 1,-2 1-1,1-1 1,0 0-1,-1 0 1,0 0-1,1 0 1,-2 0-1,1 0 1,0 0-1,-1 0 1,0 0 0,0 0-1,0 0 1,0 0-1,-1 0 1,1 0-1,-2-5 1,1 6-28,0 0-1,-1 1 1,1-1 0,0 0 0,-1 1 0,0-1-1,0 0 1,1 1 0,-1 0 0,-1 0 0,1-1 0,0 1-1,0 0 1,-1 1 0,1-1 0,-1 0 0,0 1 0,0-1-1,1 1 1,-1 0 0,0 0 0,0 0 0,0 0-1,0 1 1,0-1 0,0 1 0,0 0 0,-6 0 0,3-1-12,0 1 0,0 0 0,-1 1 0,1 0 0,0-1 0,0 2 0,0-1 0,0 1 0,0 0 0,0 0 0,0 1 0,0 0 0,-6 4 0,3 0 67,1 0 0,1 1-1,-1 0 1,1 0 0,1 1 0,0-1-1,0 2 1,0-1 0,-4 11 0,9-17 13,0-1 0,0 1 0,0 0 0,0 0 0,0 0 0,0 0 1,1 0-1,-1 0 0,1 0 0,0 0 0,0 0 0,0 0 0,1 0 1,-1 0-1,1 0 0,-1 0 0,1 0 0,0 0 0,0 0 1,0 0-1,1-1 0,-1 1 0,0 0 0,1-1 0,0 1 0,0-1 1,0 0-1,0 1 0,0-1 0,0 0 0,1 0 0,-1 0 0,1-1 1,-1 1-1,1-1 0,2 2 0,9 3 12,-1-2 0,1 1-1,-1-2 1,1 1 0,1-2-1,-1 0 1,0-1 0,0 0 0,16-2-1,-1-1 3,-1 0 0,0-2 0,45-13 0,-48 10-7,-1 0 0,0-2 0,0-1 0,-1-1 0,-1-1 0,0-1 0,27-21 0,-59 44 30,-36 36 514,44-44-529,1 1-1,-1-1 1,0 1-1,1-1 1,0 1-1,-1 0 1,1 0-1,0 0 1,0 0 0,1 0-1,-1 0 1,1 0-1,-1 0 1,1 0-1,0 0 1,0 0-1,0 0 1,1 0-1,0 3 1,-1-5-19,1 0 1,0-1-1,-1 1 0,1 0 0,0 0 1,0-1-1,-1 1 0,1 0 0,0-1 1,0 1-1,0-1 0,0 1 0,0-1 1,0 1-1,0-1 0,0 0 1,0 1-1,0-1 0,0 0 0,0 0 1,0 0-1,0 0 0,2 0 0,31 0 67,-26 0-41,14-1-227,-1-2 0,0 0 0,1-1 0,-1-1 0,-1-1 0,1-1 1,-1 0-1,0-2 0,19-11 0,9-3-701,-85 87 466,20-22 538,16-18-2045,1-24 1669,0 1 0,0 0 0,1 0 0,-1-1 0,0 1 1,1 0-1,-1-1 0,0 1 0,1-1 0,-1 1 0,1 0 1,-1-1-1,1 1 0,-1-1 0,1 1 0,-1-1 1,1 0-1,0 1 0,-1-1 0,1 1 0,0-1 0,-1 0 1,1 0-1,1 1 0,17 0-5496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8.892"/>
    </inkml:context>
    <inkml:brush xml:id="br0">
      <inkml:brushProperty name="width" value="0.025" units="cm"/>
      <inkml:brushProperty name="height" value="0.025" units="cm"/>
    </inkml:brush>
  </inkml:definitions>
  <inkml:trace contextRef="#ctx0" brushRef="#br0">1 68 16400,'0'0'11899,"11"1"-11104,20 3-414,-13 0-291,0-1 1,0-1-1,0-1 1,0-1-1,0 0 1,24-4-1,-40 4-110,-1-1 0,1 1 0,0-1 0,-1 0 0,1 0 0,-1 1-1,1-1 1,-1 0 0,1 0 0,-1 0 0,0-1 0,1 1 0,-1 0-1,0 0 1,0-1 0,0 1 0,0-1 0,0 1 0,0-1 0,0 1-1,-1-1 1,1 0 0,-1 1 0,1-1 0,-1 0 0,1 1 0,-1-1-1,0 0 1,0 0 0,0 1 0,0-1 0,0 0 0,0 0-1,0 1 1,-1-1 0,1 0 0,-1 1 0,1-1 0,-1 0 0,0 1-1,1-1 1,-1 1 0,0-1 0,0 1 0,0-1 0,0 1 0,0 0-1,-1-1 1,1 1 0,0 0 0,-1 0 0,1 0 0,0 0 0,-1 0-1,1 0 1,-1 0 0,0 1 0,1-1 0,-1 0 0,0 1-1,-1-1 1,-4 1-31,1 1 0,-1 0 0,1 0 0,-1 0 0,1 1 1,0-1-1,0 2 0,0-1 0,0 1 0,0 0 0,0 0 0,0 0 0,1 1 0,0 0 0,-10 9 0,12-11 75,0 1-1,0 0 1,0 0 0,0 0 0,0 0-1,1 0 1,-1 1 0,1 0 0,0-1-1,0 1 1,0 0 0,0 0 0,1 0 0,0 0-1,0 0 1,0 0 0,0 0 0,0 0-1,1 1 1,0-1 0,0 0 0,0 0-1,0 1 1,1-1 0,1 6 0,0-7-12,-1 0-1,1 0 1,1 0 0,-1-1 0,0 1 0,0 0 0,1-1 0,0 0-1,-1 0 1,1 0 0,0 0 0,0 0 0,0 0 0,0-1-1,1 1 1,-1-1 0,0 0 0,0 0 0,1 0 0,6 0-1,8 2 20,1-1 0,30-1 0,-39-1-25,7-1-74,0-1 0,0 0 0,0-1 1,0-1-1,-1-1 0,0 0 0,0-1 0,0-1 1,26-15-1,-35 19 14,-11 7 66,0 0 0,0 0 0,0 1 0,1-1 0,-1 1-1,1 0 1,1 0 0,-1 0 0,1 1 0,0-1-1,0 1 1,0-1 0,0 7 0,1-11 24,1 1 0,0 0 0,0-1 0,0 1 0,0 0 1,0-1-1,0 1 0,0 0 0,0-1 0,1 1 0,-1 0 0,1-1 0,-1 1 0,1 0 0,0-1 0,0 1 1,0-1-1,0 0 0,0 1 0,0-1 0,0 0 0,0 1 0,0-1 0,0 0 0,1 0 0,1 1 1,1 0 4,0 1 0,1-2 0,-1 1 0,1 0 0,-1-1 0,1 0 0,0 0 0,0 0 0,6-1 0,10 0-71,-1 0 0,1-2 0,31-6 0,-29 3-256,1-2 0,-1 0 0,-1-2 1,1 0-1,-2-2 0,1 0 0,-1-1 0,20-17 0,-41 29 235,0 0 1,1 0-1,-1 0 1,0 0-1,0 0 1,0 0-1,1 0 1,-1 0-1,0 0 1,0 1-1,0-1 1,1 0-1,-1 0 1,0 0-1,0 0 1,0 0-1,0 0 1,1 0-1,-1 1 1,0-1-1,0 0 0,0 0 1,0 0-1,0 0 1,1 0-1,-1 1 1,0-1-1,0 0 1,0 0-1,0 0 1,0 1-1,0-1 1,0 0-1,0 0 1,0 0-1,0 1 1,0-1-1,0 0 1,0 0-1,0 0 1,0 1-1,0-1 0,0 0 1,0 0-1,0 1 1,0-1-1,0 0 1,0 0-1,0 0 1,0 0-1,0 1 1,0-1-1,-1 0 1,1 0-1,0 0 1,0 0-1,0 1 1,0-1-1,0 0 1,-1 0-1,-4 25-2707,3-14-56,1 13-3047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9.533"/>
    </inkml:context>
    <inkml:brush xml:id="br0">
      <inkml:brushProperty name="width" value="0.025" units="cm"/>
      <inkml:brushProperty name="height" value="0.025" units="cm"/>
    </inkml:brush>
  </inkml:definitions>
  <inkml:trace contextRef="#ctx0" brushRef="#br0">357 0 13229,'0'0'9448,"-13"60"-7814,-10-24-1154,-7 5-127,-6 1 63,-5 2-320,-4 1-32,3-5-32,3-4-224,5-7-545,5-9-1248,14-15-2147,6-5-1153,9-13-6278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5:59.890"/>
    </inkml:context>
    <inkml:brush xml:id="br0">
      <inkml:brushProperty name="width" value="0.025" units="cm"/>
      <inkml:brushProperty name="height" value="0.025" units="cm"/>
    </inkml:brush>
  </inkml:definitions>
  <inkml:trace contextRef="#ctx0" brushRef="#br0">83 0 6406,'0'0'10661,"2"11"-9193,0-1-1155,-1 1 1,-1-1-1,0 1 0,0 0 0,-1-1 1,-1 1-1,0-1 0,0 1 1,-1-1-1,0 0 0,-1 0 1,-5 10-1,-2 5 100,1 1 0,0 0 0,2 0 0,2 0 0,0 1 0,2 0 0,-3 50 1,7-74-445,1 0 0,-1 0 1,1 0-1,-1 0 1,1 0-1,0 0 1,0 0-1,0 0 0,1-1 1,-1 1-1,3 4 1,-3-6-256,0 0 0,0 0 1,0 0-1,0 0 0,0 0 1,0 0-1,1 0 0,-1 0 0,0-1 1,0 1-1,1 0 0,-1-1 1,1 1-1,-1-1 0,2 1 1,1-2-4904,-1-4-2493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0.236"/>
    </inkml:context>
    <inkml:brush xml:id="br0">
      <inkml:brushProperty name="width" value="0.025" units="cm"/>
      <inkml:brushProperty name="height" value="0.025" units="cm"/>
    </inkml:brush>
  </inkml:definitions>
  <inkml:trace contextRef="#ctx0" brushRef="#br0">0 72 1537,'0'0'18626,"11"5"-17585,19 7-620,0 0 0,2-2 0,42 8-1,-54-14-393,1-2-1,-1 0 1,1-1-1,-1 0 1,1-2-1,-1-1 1,23-4-1,-36 4-8,0 0 0,-1 0-1,1 0 1,-1-1 0,0 0 0,0-1-1,0 1 1,8-8 0,-11 9 1,0 0 0,-1-1 0,1 1 0,-1-1 0,0 0 1,0 1-1,0-1 0,0 0 0,0 0 0,0 0 0,-1-1 0,0 1 1,0 0-1,0-1 0,0 1 0,0 0 0,0-1 0,-1-3 0,0 6-1,0 1-1,1-1 0,-1 1 1,0-1-1,0 1 0,0-1 0,-1 1 1,1-1-1,0 1 0,0-1 1,0 1-1,0-1 0,0 1 0,0 0 1,-1-1-1,1 1 0,0-1 1,0 1-1,-1 0 0,1-1 0,0 1 1,-1-1-1,1 1 0,0 0 1,-1 0-1,1-1 0,0 1 1,-1 0-1,1-1 0,-1 1 0,1 0 1,-1 0-1,1 0 0,-1 0 1,0-1-1,-19 7 109,-17 21-58,30-20 40,1 0-1,0 0 1,0 1-1,1 0 1,0 0 0,0 1-1,0-1 1,2 1-1,-1 0 1,1 0 0,0 1-1,-3 18 1,6-27-99,1 0 1,-1 0 0,0 0-1,1 0 1,-1 0 0,1 0-1,-1 0 1,1 1 0,-1-1-1,1-1 1,0 1 0,0 0-1,-1 0 1,1 0 0,0 0-1,0 0 1,0-1 0,0 1-1,0 0 1,0-1 0,0 1-1,0-1 1,0 1 0,0-1-1,0 1 1,0-1 0,1 0-1,-1 0 1,0 1 0,0-1-1,0 0 1,0 0 0,1 0-1,-1 0 1,0-1 0,0 1-1,0 0 1,0 0 0,2-1 0,4 0 45,0 0 1,0-1-1,0 0 1,0 0 0,10-4-1,3-7-126,-1 0 0,0-1 0,-1 0 0,-1-2 0,0 0 0,-1-1 0,27-38 0,-17 23-562,-29 54-297,-9 18 942,6-21-184,0 0 0,-6 39 0,11-47-1348,0 0 0,0 0 1,2-1-1,0 13 1,4-5-5229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0.639"/>
    </inkml:context>
    <inkml:brush xml:id="br0">
      <inkml:brushProperty name="width" value="0.025" units="cm"/>
      <inkml:brushProperty name="height" value="0.025" units="cm"/>
    </inkml:brush>
  </inkml:definitions>
  <inkml:trace contextRef="#ctx0" brushRef="#br0">217 50 6534,'0'0'15919,"-1"-9"-12774,0 5-2817,1 3-283,0-1 1,0 1 0,0-1 0,0 1-1,0 0 1,0-1 0,-1 1 0,1-1-1,0 1 1,-1 0 0,1-1 0,-1 1-1,0 0 1,1 0 0,-1-1-1,0 1 1,0 0 0,0 0 0,0 0-1,0 0 1,0 0 0,0 0 0,0 0-1,0 0 1,0 0 0,-1 1 0,1-1-1,0 0 1,0 1 0,-1-1-1,1 1 1,-1 0 0,1-1 0,0 1-1,-1 0 1,1 0 0,-1 0 0,1 0-1,0 0 1,-1 0 0,1 0 0,-1 0-1,1 1 1,-3 0 0,-5 2-47,0 1-1,0 0 1,0 0 0,0 1-1,1 1 1,0-1 0,0 1 0,-14 14-1,18-16-6,0-1 0,0 1 0,0 0 0,1 1 0,-1-1 0,1 0 1,0 1-1,1 0 0,-1 0 0,1 0 0,0 0 0,0 0 0,0 0 0,1 0 0,0 1 0,0-1 0,-1 10 0,3-13-61,0 0 0,0 0-1,0 0 1,0 0 0,0 0 0,0 0-1,0 0 1,1 0 0,-1 0 0,1-1-1,-1 1 1,1-1 0,0 1 0,-1-1 0,1 0-1,0 1 1,0-1 0,0 0 0,0 0-1,0 0 1,0-1 0,1 1 0,1 0-1,60 13-1295,-50-12 1039,28 4-37,-23-4 249,-1 0 0,0 2-1,0 0 1,31 12 0,-48-16 130,0 0 0,0 1 0,0-1 0,0 0 1,-1 1-1,1-1 0,0 0 0,0 1 0,-1-1 0,1 1 0,0-1 0,0 1 0,-1-1 0,1 1 0,-1 0 0,1-1 0,-1 1 0,1 0 0,-1 0 0,1-1 0,-1 1 0,1 0 0,-1 0 0,0-1 0,0 1 1,1 0-1,-1 0 0,0 0 0,0 0 0,0 1 0,-1 0 60,1-1 0,-1 0 0,0 1 0,0-1 0,0 0 0,0 1 0,0-1 0,-1 0 1,1 0-1,0 0 0,0 0 0,-1 0 0,1 0 0,-3 1 0,-56 22 2032,58-24-2054,-26 8 456,-1-1 0,-44 5-1,-16-8-3506,70-5-1482,7-6-3496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1.262"/>
    </inkml:context>
    <inkml:brush xml:id="br0">
      <inkml:brushProperty name="width" value="0.025" units="cm"/>
      <inkml:brushProperty name="height" value="0.025" units="cm"/>
    </inkml:brush>
  </inkml:definitions>
  <inkml:trace contextRef="#ctx0" brushRef="#br0">0 7 12908,'0'0'2285,"9"-1"117,5 0-1567,78-4 3439,-81 5-3794,0 0 1,0 1-1,0 0 1,0 1-1,0 0 1,12 4-1,-22-6-463,1 1-1,0-1 0,0 1 0,-1-1 1,1 1-1,-1 0 0,1 0 0,0 0 1,-1 0-1,0 0 0,1 0 0,-1 0 0,1 0 1,-1 0-1,0 1 0,0-1 0,0 1 1,0-1-1,0 1 0,0-1 0,0 1 1,-1-1-1,1 1 0,0 0 0,-1-1 1,1 1-1,-1 0 0,0 0 0,0-1 1,1 1-1,-1 0 0,0 0 0,-1 0 1,1-1-1,0 1 0,0 0 0,-1 0 1,1-1-1,-1 1 0,1 0 0,-1-1 0,0 1 1,0 0-1,0-1 0,0 1 0,0-1 1,0 0-1,0 1 0,-2 1 0,-7 8 66,-1 1 0,0-2 0,0 1-1,-19 11 1,23-17-53,-5 4-5,-25 20 79,36-28-106,-1 0-1,0 1 1,1-1 0,-1 1 0,1 0-1,0-1 1,-1 1 0,1 0-1,0 0 1,0 0 0,0 0-1,0 0 1,1 0 0,-1 0 0,0 3-1,1-4 3,1 0 0,-1 0 0,1 0-1,0 0 1,-1 0 0,1 0 0,0 0 0,0-1 0,-1 1-1,1 0 1,0 0 0,0-1 0,0 1 0,0-1-1,0 1 1,0-1 0,0 1 0,0-1 0,0 1-1,0-1 1,0 0 0,0 0 0,0 0 0,1 1 0,-1-1-1,0 0 1,1-1 0,41 4 116,-38-3-111,42 1-185,89-2 400,-120-1-1134,-1 0 1,0-1 0,25-8-1,-38 11 599,15-8-3004,-11-2-2605,-5 0-2445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1.590"/>
    </inkml:context>
    <inkml:brush xml:id="br0">
      <inkml:brushProperty name="width" value="0.025" units="cm"/>
      <inkml:brushProperty name="height" value="0.025" units="cm"/>
    </inkml:brush>
  </inkml:definitions>
  <inkml:trace contextRef="#ctx0" brushRef="#br0">0 0 12684,'0'0'5509,"77"25"-4516,-39-17-769,7-3-96,0 2-384,6-4-2018,-2-3-1281,-2 0-2627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3.377"/>
    </inkml:context>
    <inkml:brush xml:id="br0">
      <inkml:brushProperty name="width" value="0.025" units="cm"/>
      <inkml:brushProperty name="height" value="0.025" units="cm"/>
      <inkml:brushProperty name="color" value="#E71224"/>
    </inkml:brush>
  </inkml:definitions>
  <inkml:trace contextRef="#ctx0" brushRef="#br0">82 99 1569,'0'0'16293,"4"-9"-14958,1 0-909,0 1 1,1 0-1,0 0 1,0 0-1,12-11 0,-16 16-304,1 0-1,0 1 0,-1-1 0,1 1 0,0 0 0,0 0 0,1 0 0,-1 1 0,0-1 0,1 1 0,-1-1 1,0 1-1,1 0 0,0 1 0,-1-1 0,1 0 0,-1 1 0,1 0 0,0 0 0,-1 0 0,1 0 0,6 2 1,-9-1-128,0-1 0,-1 1 0,1-1 0,0 1 0,-1-1 0,1 1 0,-1-1 0,1 1 0,-1 0 0,0-1 0,1 1 0,-1 0 0,1-1 0,-1 1 1,0 0-1,0 0 0,1-1 0,-1 1 0,0 0 0,0 0 0,0-1 0,0 1 0,0 0 0,0 0 0,0-1 0,0 1 0,0 0 0,0 0 0,-1 0 0,1-1 1,0 1-1,0 0 0,-1-1 0,1 1 0,-1 1 0,-15 25-101,-41 25 194,-26 25 49,75-68-112,1 0 0,-1 0 0,1 1-1,1 0 1,0 0 0,-9 22 0,14-31-7,0 1 1,0-1-1,0 1 1,1 0-1,-1-1 0,1 1 1,0 0-1,-1-1 1,1 1-1,0 0 1,0 0-1,0-1 0,0 1 1,0 0-1,0 0 1,1-1-1,-1 1 1,1 0-1,-1-1 0,1 1 1,-1 0-1,1-1 1,0 1-1,0-1 1,0 1-1,0-1 0,0 0 1,0 1-1,0-1 1,0 0-1,1 0 1,-1 1-1,0-1 0,1 0 1,-1 0-1,1-1 1,-1 1-1,1 0 1,0 0-1,-1-1 0,1 1 1,0-1-1,-1 0 1,1 1-1,0-1 1,2 0-1,10 2 127,0-2 0,0 1 0,0-2-1,22-3 1,-32 4-145,32-11-1391,-6-10-4091,-13 3-721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1.937"/>
    </inkml:context>
    <inkml:brush xml:id="br0">
      <inkml:brushProperty name="width" value="0.025" units="cm"/>
      <inkml:brushProperty name="height" value="0.025" units="cm"/>
    </inkml:brush>
  </inkml:definitions>
  <inkml:trace contextRef="#ctx0" brushRef="#br0">181 11 11243,'-7'-2'5327,"-2"0"-4839,1 0-1,0 0 0,-1 1 0,1 0 1,0 1-1,-1 0 0,1 0 1,-1 1-1,-13 2 0,18-1-432,0-1 0,0 1 0,0-1 0,0 1 0,1 0 0,-1 1 0,0-1 0,1 1 0,0-1 0,-1 1 0,1 0 0,0 0 0,1 0 0,-1 1 0,0-1 0,1 1 0,0-1 0,0 1 0,0 0 0,0 0 0,1 0 0,-1 0 0,0 6 0,1-8-44,0 0 1,0 1-1,1-1 1,-1 0-1,0 0 1,1 0-1,0 1 1,0-1-1,-1 0 1,1 1-1,1-1 1,-1 0-1,0 1 1,1-1-1,-1 0 1,1 0-1,-1 1 1,1-1-1,0 0 1,0 0-1,0 0 1,0 0-1,0 0 1,1 0-1,-1 0 1,1-1-1,-1 1 1,1 0-1,0-1 1,-1 1-1,1-1 1,0 0-1,0 1 1,4 1-1,1-1 24,1 0-1,0 0 0,0-1 0,0 0 0,0-1 0,0 1 1,0-1-1,16-3 0,-10 0-98,-1 0 0,0-1 0,0-1 0,-1 0 0,1-1 0,-1 0-1,-1-1 1,1 0 0,-1-1 0,0 0 0,-1-1 0,1 0 0,-2 0 0,0-1 0,15-21 0,-64 101-64,34-59-38,1 1 0,0 0 0,0 0-1,2 1 1,-1-1 0,1 1 0,-1 21 0,3-26-873,1-7 481,0 1 1,-1 0 0,1-1 0,0 1-1,0 0 1,0-1 0,1 1 0,-1 0-1,0-1 1,1 1 0,-1 0 0,1-1-1,1 4 1,12 1-7589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2.309"/>
    </inkml:context>
    <inkml:brush xml:id="br0">
      <inkml:brushProperty name="width" value="0.025" units="cm"/>
      <inkml:brushProperty name="height" value="0.025" units="cm"/>
    </inkml:brush>
  </inkml:definitions>
  <inkml:trace contextRef="#ctx0" brushRef="#br0">55 0 11627,'0'0'8136,"-3"11"-7442,1-6-707,-11 40 1046,1 0 1,3 0-1,-7 76 1,16-119-1027,0 0 0,0 0 1,1 0-1,-1-1 0,0 1 0,1 0 0,-1 0 1,1-1-1,-1 1 0,1 0 0,0-1 0,0 1 1,0-1-1,0 1 0,0-1 0,0 1 0,0-1 1,1 0-1,-1 1 0,0-1 0,1 0 0,-1 0 1,1 0-1,1 1 0,2 0-8,0 0-1,0 0 1,0-1 0,1 1 0,-1-1-1,0 0 1,1-1 0,6 1-1,9-1-289,-1-1-1,1-1 0,27-6 1,-41 6 75,26-2 313,-32 5-50,0-1 0,-1 0-1,1 0 1,-1 1 0,1-1 0,-1 0-1,1 1 1,-1-1 0,1 1-1,-1-1 1,1 1 0,-1-1 0,1 1-1,-1-1 1,0 1 0,1-1 0,-1 1-1,0-1 1,1 1 0,-1 0 0,0-1-1,0 1 1,0 0 0,0-1-1,1 1 1,-1-1 0,0 1 0,0 0-1,0-1 1,0 1 0,-1 0 0,1-1-1,0 1 1,0 0 0,0-1 0,0 1-1,-1-1 1,1 1 0,0 0-1,-1-1 1,1 1 0,0-1 0,-1 1-1,1-1 1,0 1 0,-1-1 0,0 1-1,-46 71-846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3.140"/>
    </inkml:context>
    <inkml:brush xml:id="br0">
      <inkml:brushProperty name="width" value="0.025" units="cm"/>
      <inkml:brushProperty name="height" value="0.025" units="cm"/>
    </inkml:brush>
  </inkml:definitions>
  <inkml:trace contextRef="#ctx0" brushRef="#br0">130 1 13613,'0'0'10105,"-4"8"-9304,-21 41-4,3 1-1,2 1 1,2 0-1,-17 86 1,33-130-819,1 0 0,0 0 1,0 0-1,1 1 0,0-1 0,0 0 1,2 12-1,-1-17-45,0 0 0,0 0 0,0 0 0,0 0 1,0-1-1,0 1 0,0 0 0,1-1 0,-1 1 0,1-1 0,-1 0 0,1 1 0,0-1 0,-1 0 1,1 0-1,0 0 0,0 0 0,0 0 0,0 0 0,0-1 0,0 1 0,0-1 0,0 1 0,0-1 1,0 0-1,0 0 0,0 0 0,0 0 0,0 0 0,3 0 0,6-1-108,1 0 0,-1-1-1,-1 0 1,1 0 0,0-1 0,0 0 0,-1-1-1,0-1 1,0 1 0,0-2 0,11-7-1,10-9 115,52-49 0,-56 47 129,-36 32 325,0 1-1,1 0 1,0 0 0,-9 16-1,15-22-311,0 0 0,0 0 0,0 0 1,1 1-1,-1-1 0,1 0 0,0 1 0,0-1 0,0 1 0,0-1 1,1 1-1,-1 0 0,1-1 0,0 1 0,0-1 0,1 1 0,-1 0 0,1-1 1,-1 1-1,1-1 0,1 4 0,0-5-61,0 0-1,0 0 1,0-1 0,1 1-1,-1-1 1,0 1 0,0-1 0,1 0-1,-1 0 1,1 0 0,-1 0-1,1 0 1,-1-1 0,1 1-1,0-1 1,-1 0 0,1 0-1,-1 0 1,5 0 0,55-4 141,-42 0-219,0-1 0,0-1 0,-1-1 0,0 0 0,0-2 0,22-13 0,-11 4-173,0-1 0,48-44-1,-73 59 155,-3 3 26,1-1 0,-1 0 0,1 0 0,-1-1 0,0 1 0,0 0 0,0-1-1,0 1 1,0-1 0,-1 0 0,1 1 0,-1-1 0,0 0 0,2-5 0,-28 32-168,21-18 233,0 1-1,0 0 1,1-1 0,0 1-1,0 1 1,0-1 0,-1 9-1,4-14-29,0-1-1,-1 1 0,1 0 1,0-1-1,1 1 1,-1 0-1,0-1 0,0 1 1,1 0-1,-1-1 0,1 1 1,-1-1-1,1 1 1,0-1-1,0 1 0,-1-1 1,1 1-1,0-1 0,0 0 1,1 1-1,-1-1 1,0 0-1,0 0 0,1 0 1,-1 0-1,0 0 0,1 0 1,-1 0-1,1 0 1,-1-1-1,1 1 0,-1-1 1,1 1-1,0-1 0,-1 1 1,1-1-1,0 0 1,2 0-1,7 2-647,-1 0 1,1 0-1,-1 1 0,1 1 0,-1-1 1,10 7-1,-17-8 575,0 0 1,0 0-1,0 0 1,-1 0-1,1 1 0,-1 0 1,1-1-1,-1 1 1,0 0-1,0 0 0,0 0 1,-1 0-1,1 0 1,-1 1-1,0-1 0,0 0 1,0 1-1,0-1 1,0 1-1,-1-1 1,1 1-1,-1 5 0,-1 31 1034,-2 0-1,-2 1 0,-16 64 0,4-21 773,16-82-1692,0 9 113,-1-1-1,-1 0 0,0 1 0,-7 15 1,9-23-112,0-1 0,0 0 1,-1 0-1,1 0 1,-1 0-1,1 0 0,-1 0 1,0 0-1,0 0 1,0-1-1,0 1 0,0-1 1,0 1-1,0-1 1,0 0-1,-1 0 1,1 0-1,0 0 0,-1 0 1,1-1-1,-1 1 1,1-1-1,-1 1 0,1-1 1,-3 0-1,-1 0-1,0 0 1,0-1-1,0 0 0,0 0 0,0 0 1,1-1-1,-1 0 0,0 0 0,1 0 1,-1 0-1,1-1 0,0 0 0,0 0 0,0-1 1,0 0-1,1 1 0,-5-6 0,4 3-152,-1-1-1,1 0 0,1 0 0,-1 0 0,1 0 1,1-1-1,-1 0 0,1 0 0,1 0 0,-1 0 1,-1-11-1,2 10 27,1 1 1,0-1-1,1 0 1,-1 0-1,1 1 1,1-1-1,0 0 1,0 1-1,1-1 0,0 1 1,0-1-1,1 1 1,0 0-1,1 0 1,0 0-1,0 0 1,0 1-1,1 0 1,0 0-1,1 0 1,0 0-1,0 1 1,0 0-1,11-8 0,3 4 273,0 0 0,1 2 0,0 1 0,1 0 0,0 2-1,0 0 1,25-1 0,16-5-1797,-4-2-3431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6.391"/>
    </inkml:context>
    <inkml:brush xml:id="br0">
      <inkml:brushProperty name="width" value="0.025" units="cm"/>
      <inkml:brushProperty name="height" value="0.025" units="cm"/>
    </inkml:brush>
  </inkml:definitions>
  <inkml:trace contextRef="#ctx0" brushRef="#br0">119 1 9865,'3'7'10019,"-4"10"-7744,-6 13-2029,-42 130 1676,-9 35-1623,52-155 149,7-26-1628,7-26-4900,2-16 4000,-1 0 0,-1-1 0,-2 0 0,5-45 0,-4-23 1641,-3 13 5055,-2 29 5301,-3 75-9353,0 1-1,1 0 1,1 0-1,1-1 0,0 1 1,2-1-1,9 29 1,-10-39-423,2 0 0,-1-1 0,1 0 0,0 0 1,1 0-1,0 0 0,0-1 0,1 0 1,0-1-1,0 1 0,1-1 0,0-1 0,1 1 1,-1-1-1,1-1 0,17 9 0,-22-12-103,-1 0-1,1-1 1,0 1-1,-1-1 1,1 1-1,0-1 1,0 0-1,-1-1 1,1 1-1,0-1 1,0 0-1,0 0 1,0 0-1,0 0 1,0 0-1,0-1 1,0 0-1,-1 0 1,1 0-1,0 0 1,-1-1-1,1 1 1,0-1-1,-1 0 1,0 0-1,1 0 1,-1-1-1,0 1 1,0-1-1,0 0 1,-1 0-1,1 0 1,-1 0-1,0 0 1,1 0-1,-1-1 1,-1 1-1,3-5 1,1-3 26,-1-1 0,0 0 0,0-1 0,-1 1 0,-1 0 0,0-1 0,-1 0 0,0 1 0,-1-1 1,-2-21-1,1 30-80,0 0 0,0 1-1,-1-1 1,1 0 0,-1 1 0,0-1 0,0 1 0,0-1 0,0 1 0,-1 0 0,-2-3 0,4 5-126,0 0-1,0-1 1,0 1-1,0 0 1,0 0-1,0 0 1,-1 1-1,1-1 1,0 0-1,0 0 1,-1 1-1,1-1 1,0 0-1,-1 1 0,1-1 1,-1 1-1,1 0 1,-1 0-1,1-1 1,-1 1-1,1 0 1,-1 0-1,1 0 1,-1 1-1,1-1 1,-1 0-1,1 1 1,-1-1-1,1 0 1,0 1-1,-1 0 1,0 0-1,0 1-601,0 1-1,1-1 1,0 0-1,-1 1 0,1-1 1,0 1-1,0 0 1,1-1-1,-1 1 0,0 0 1,1 0-1,0-1 1,-1 1-1,1 0 0,0 0 1,1 5-1,-1-4-962,0 21-8815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7.140"/>
    </inkml:context>
    <inkml:brush xml:id="br0">
      <inkml:brushProperty name="width" value="0.025" units="cm"/>
      <inkml:brushProperty name="height" value="0.025" units="cm"/>
    </inkml:brush>
  </inkml:definitions>
  <inkml:trace contextRef="#ctx0" brushRef="#br0">147 347 13132,'0'0'8184,"1"-10"-4927,-1 6-2998,1-1 1,-1 1 0,0 0-1,-1-1 1,1 1 0,-1 0-1,0-1 1,0 1 0,0 0-1,-2-6 1,1 8-204,1 0 1,0 0-1,-1 0 1,1 0-1,-1 1 0,1-1 1,-1 1-1,0-1 1,1 1-1,-1-1 1,0 1-1,0 0 0,0 0 1,0 0-1,0 0 1,-1 1-1,1-1 1,0 0-1,0 1 0,0-1 1,-1 1-1,1 0 1,0 0-1,-1 0 0,1 0 1,0 0-1,-4 1 1,2 0-64,0 1 1,0-1-1,0 1 1,0 0-1,0 0 1,1 0-1,-1 0 1,1 1-1,-1-1 1,1 1-1,0 0 1,0 0-1,0 0 1,1 0-1,-1 1 1,1-1-1,-1 1 1,1 0-1,0-1 1,-2 8-1,2-6 17,-1 0 0,1 0 0,1 0 0,-1 0 0,1 1 0,0-1 0,0 0 0,0 1 0,1-1-1,0 1 1,0-1 0,0 0 0,1 1 0,0-1 0,0 0 0,2 6 0,-1-8-7,0 0-1,0-1 1,0 1 0,1-1 0,-1 0-1,1 0 1,0 0 0,0 0 0,-1 0 0,1-1-1,0 1 1,0-1 0,1 0 0,-1 0-1,0 0 1,0 0 0,1-1 0,-1 1 0,0-1-1,6 0 1,5 1 11,-1-1 0,0 0 0,0-1 0,15-3 0,-14-1-19,-1 0 0,0-1 0,0 0 0,-1-1 0,1-1 0,-2 0 0,1 0 0,-1-1 0,0-1 0,-1 0 0,0 0 0,-1-1 0,10-14 1,-17 23-33,0 0 0,0-1-1,-1 1 1,1-1 0,-1 1 0,0-1 0,0 0 0,0 0 0,0 1 0,0-1 0,0 0 0,-1 0 0,0 0 0,1-3 0,-1 6 20,-1-1 0,1 1-1,0 0 1,0 0 0,-1 0-1,1 0 1,0-1 0,-1 1 0,1 0-1,0 0 1,-1 0 0,1 0-1,0 0 1,0 0 0,-1 0-1,1 0 1,0 0 0,-1 0-1,1 0 1,0 0 0,-1 0 0,1 0-1,0 0 1,-1 0 0,1 0-1,0 0 1,-1 0 0,1 1-1,0-1 1,0 0 0,-1 0-1,1 0 1,0 1 0,0-1-1,-1 0 1,1 0 0,0 0 0,0 1-1,-1-1 1,1 0 0,0 1-1,0-1 1,0 0 0,0 0-1,0 1 1,-1-1 0,1 0-1,0 1 1,-14 14-170,12-12 104,0-1 0,0 1 1,1 0-1,-1 1 0,0-1 1,1 0-1,0 0 0,0 1 1,0-1-1,0 1 0,0-1 1,1 1-1,0-1 0,0 1 1,0-1-1,0 1 0,0-1 1,0 1-1,1-1 0,1 5 1,-1-6-213,1 0 0,-1 0 0,1 0 0,0 0 0,0-1 1,0 1-1,0 0 0,0-1 0,0 0 0,0 1 0,0-1 0,1 0 0,-1 0 1,0 0-1,1 0 0,-1 0 0,1-1 0,-1 1 0,1-1 0,-1 0 1,1 0-1,0 0 0,-1 0 0,1 0 0,-1 0 0,1-1 0,-1 1 0,4-2 1,2 1-790,0-1 0,-1 0 1,1-1-1,-1 1 1,1-1-1,-1-1 1,8-4-1,-3 0-48,-1 0 0,1-1-1,15-15 1,25-38 937,-15-1 4528,-28 43-2504,-1-1 0,7-26-1,-13 41-1363,0-1 0,-1 0 0,1 1 1,-2-1-1,1 0 0,-1 0 0,0 0 0,0 0 0,-1 1 0,0-1 0,-2-9 0,3 16-415,-1-1 1,1 0-1,0 1 1,0-1-1,0 1 0,-1-1 1,1 1-1,0-1 1,-1 1-1,1-1 0,0 1 1,-1-1-1,1 1 1,-1-1-1,1 1 0,-1-1 1,1 1-1,-1 0 1,1-1-1,-1 1 1,1 0-1,-1 0 0,1-1 1,-1 1-1,0 0 1,1 0-1,-1 0 0,1 0 1,-1 0-1,0 0 1,0 0-1,-19 12 479,-7 25-498,18-19 302,1 1 0,0 1 1,2-1-1,0 1 1,2 0-1,0 0 1,1 0-1,1 1 1,0-1-1,2 1 0,1 0 1,4 26-1,11 0-113,-15-44-238,0-1-1,0 0 0,0 1 1,0-1-1,0 0 1,1 0-1,-1 0 0,1 0 1,0 0-1,-1-1 1,1 1-1,0 0 1,0-1-1,0 1 0,0-1 1,5 2-1,-7-3-16,1-1 0,-1 1 0,1-1 0,-1 1 0,1-1 0,-1 0 0,0 1 0,1-1 0,-1 0 0,0 1 0,1-1-1,-1 0 1,0 1 0,0-1 0,0 0 0,0 0 0,0 1 0,0-1 0,0 0 0,0 0 0,0 1 0,0-1 0,0 0 0,0 0 0,0 1 0,-1-1-1,1 0 1,-1-1 0,-5-26-507,-1 14 56,-1 0-1,0 1 1,-1 0-1,0 0 1,-1 1 0,-12-12-1,-73-64-1629,70 67 2518,52 29 2952,107 28-3115,-5-13-2183,-42-16-4157,-36-6-754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7.526"/>
    </inkml:context>
    <inkml:brush xml:id="br0">
      <inkml:brushProperty name="width" value="0.025" units="cm"/>
      <inkml:brushProperty name="height" value="0.025" units="cm"/>
    </inkml:brush>
  </inkml:definitions>
  <inkml:trace contextRef="#ctx0" brushRef="#br0">208 4 13613,'-10'-1'3021,"2"0"-2518,0 0-1,1 0 1,-1 1-1,0 0 1,0 1-1,0 0 1,0 0-1,1 1 1,-1-1-1,1 2 1,-1-1-1,1 1 1,0 0-1,0 1 1,-12 7-1,13-5-154,-1 0-1,1 1 1,1-1-1,-1 1 1,1 0-1,0 1 1,1-1 0,0 1-1,-6 14 1,9-20-297,0 1 1,0 0 0,0 0-1,0 0 1,0 0 0,1 0-1,0 0 1,-1 0 0,1 0-1,0 0 1,0 0-1,0 0 1,1 0 0,-1 0-1,1 0 1,0 0 0,0 0-1,0 0 1,0 0 0,0 0-1,0-1 1,1 1 0,0 0-1,-1-1 1,1 1 0,0-1-1,0 0 1,0 0 0,1 1-1,3 2 1,4 0-20,0-1 0,1 0 1,-1 0-1,1-1 0,-1-1 1,1 0-1,0 0 0,0-1 1,0 0-1,0-1 0,1 0 1,-1-1-1,0 0 0,19-5 1,-24 5-23,0-1 0,1 0 0,-1 0 0,0-1 1,0 0-1,-1 0 0,1 0 0,0-1 0,-1 0 0,0 0 0,8-8 1,-10 9-9,0-1 1,-1 1 0,0-1 0,1 0-1,-1 0 1,-1 1 0,1-1 0,-1-1-1,1 1 1,-1 0 0,0 0 0,-1 0-1,1-1 1,-1 1 0,0 0 0,0-1 0,0 1-1,0 0 1,-2-6 0,1 7-58,0 0 1,0 0-1,-1 0 1,1 0-1,-1 0 1,0 0-1,0 0 1,0 0-1,0 1 0,0-1 1,-1 1-1,1-1 1,-1 1-1,1 0 1,-1 0-1,0 0 1,0 0-1,0 1 1,0-1-1,0 1 1,0 0-1,-1 0 1,1 0-1,0 0 0,-5 0 1,2 0-574,0-1 1,-1 2-1,1-1 0,-1 1 1,1 0-1,-1 0 1,1 0-1,0 1 0,-1 0 1,1 1-1,0-1 0,-11 5 1,-3 7-6244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9.387"/>
    </inkml:context>
    <inkml:brush xml:id="br0">
      <inkml:brushProperty name="width" value="0.025" units="cm"/>
      <inkml:brushProperty name="height" value="0.025" units="cm"/>
    </inkml:brush>
  </inkml:definitions>
  <inkml:trace contextRef="#ctx0" brushRef="#br0">258 43 13164,'0'0'6038,"-10"-4"-3507,4 1-2452,0 1 1,0 0 0,0 0 0,0 0 0,0 1 0,-1 0-1,1 0 1,0 0 0,-1 1 0,1 0 0,0 1 0,-1-1 0,1 1-1,0 0 1,-1 1 0,1-1 0,0 1 0,0 1 0,0-1-1,1 1 1,-1 0 0,-7 5 0,2 0-53,1 1 0,0 0 0,0 1 0,1 0 0,-11 14 0,16-18 20,1-1 0,-1 1 1,1-1-1,0 1 0,1 0 0,0 0 0,0 1 0,0-1 0,0 0 1,1 1-1,0-1 0,1 1 0,-1 6 0,1-11-42,1-1-1,-1 1 1,1-1 0,-1 1-1,1-1 1,-1 0 0,1 1-1,0-1 1,0 1 0,0-1-1,0 0 1,0 0 0,0 0-1,0 1 1,0-1 0,0 0-1,0 0 1,1 0-1,-1-1 1,0 1 0,1 0-1,-1 0 1,0-1 0,1 1-1,-1-1 1,1 1 0,-1-1-1,1 0 1,0 0 0,2 1-1,55 0 109,-56-1-103,17-2 4,-1-1 0,1-1-1,-1-1 1,0-1 0,-1 0 0,1-1 0,-1-1 0,33-21-1,-25 13 22,-2-1-1,0-2 1,-1 0-1,0-1 1,23-29-1,-35 33 48,2-2 21,-16 28 272,-23 36-354,19-37 122,1 1 1,0 0 0,1 1 0,0-1-1,0 1 1,1 0 0,1 1 0,0-1 0,0 0-1,-1 22 1,4-31-134,0 0 1,0 0-1,0 0 0,1 0 0,-1 0 1,1 0-1,-1 0 0,1-1 1,0 1-1,0 0 0,-1 0 0,2 0 1,-1 0-1,0-1 0,0 1 0,0-1 1,1 1-1,-1-1 0,1 1 1,-1-1-1,1 0 0,2 2 0,1-1 2,-1 1-1,1-1 0,0 0 0,0-1 0,0 1 0,1-1 0,-1 0 0,9 0 0,-3 0-8,0-1-1,0 0 0,-1-1 1,1 0-1,0-1 1,-1 0-1,1-1 0,15-6 1,-10 1-45,-1-1 0,-1 0 0,0-1 0,22-21 0,-30 26 39,-1 0 1,0 0-1,0-1 1,-1 1-1,1-1 0,-1 0 1,-1 0-1,1 0 1,-1-1-1,0 0 1,-1 1-1,1-1 1,1-12-1,-3 18 2,-1 1 0,0 0 0,0 0-1,0-1 1,0 1 0,0 0 0,0 0 0,0 0 0,0-1-1,0 1 1,0 0 0,0 0 0,0-1 0,0 1 0,0 0-1,0 0 1,0 0 0,-1-1 0,1 1 0,0 0 0,0 0-1,0 0 1,0-1 0,0 1 0,0 0 0,-1 0 0,1 0-1,0 0 1,0-1 0,0 1 0,0 0 0,-1 0 0,1 0-1,0 0 1,0 0 0,0 0 0,-1 0 0,1 0 0,0-1-1,0 1 1,0 0 0,-1 0 0,1 0 0,0 0 0,-1 0-1,-12 6-105,-10 12-47,18-12 169,-35 43 616,38-47-600,0 1 1,0-1-1,1 1 1,0-1-1,-1 1 1,1 0-1,0 0 1,0 0-1,1-1 1,-1 1-1,1 0 1,-1 0-1,1 0 1,0 0-1,0 0 1,0 0-1,0 0 1,2 4-1,-1-6-24,0 1-1,0-1 1,1 1-1,-1-1 1,1 0 0,-1 1-1,1-1 1,0 0 0,-1 0-1,1 0 1,0-1-1,0 1 1,-1 0 0,1-1-1,0 1 1,0-1 0,0 1-1,0-1 1,0 0-1,0 0 1,0 0 0,3 0-1,52-3 52,-50 3-44,10-3-35,0 0 1,0-1-1,-1 0 0,1-1 0,-1-1 1,26-14-1,-31 14 4,0 0 0,0-1 0,0 0 0,-1-1 0,0 0 0,0 0 0,-1-1 0,0-1 0,11-15 0,-15 12-34,-16 15-65,-14 15-74,21-12 54,0 0 0,1 0 1,-1 0-1,1 0 1,0 1-1,0-1 1,1 1-1,-3 9 0,4-14-145,1 1 0,0 0 0,-1-1-1,1 1 1,0 0 0,0 0 0,0-1 0,1 1-1,-1 0 1,0 0 0,1-1 0,-1 1-1,1 0 1,0 1 0,0-1-183,0-1-1,0 1 1,0-1 0,1 0 0,-1 1 0,0-1-1,0 0 1,1 0 0,-1 0 0,1 0 0,-1 0-1,1 0 1,-1-1 0,1 1 0,0 0 0,-1-1-1,3 1 1,25 5-8136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09.806"/>
    </inkml:context>
    <inkml:brush xml:id="br0">
      <inkml:brushProperty name="width" value="0.025" units="cm"/>
      <inkml:brushProperty name="height" value="0.025" units="cm"/>
    </inkml:brush>
  </inkml:definitions>
  <inkml:trace contextRef="#ctx0" brushRef="#br0">130 260 9865,'0'0'14644,"-11"-4"-13337,9 2-1245,-1 1-1,0 0 0,0 0 0,1 0 0,-1 0 0,0 0 0,0 1 0,0-1 0,0 1 0,0 0 0,0-1 0,0 1 0,0 1 1,0-1-1,0 0 0,1 1 0,-1 0 0,0-1 0,0 1 0,0 0 0,0 1 0,1-1 0,-1 0 0,1 1 0,-1-1 0,1 1 1,-1 0-1,1 0 0,0 0 0,0 0 0,0 0 0,0 0 0,-2 4 0,1-2 14,0 0-1,0 0 1,1 0 0,-1 0-1,1 0 1,0 0-1,1 1 1,-1-1 0,1 1-1,-1-1 1,1 1 0,0 4-1,1-7-86,0 0 0,0 0 0,1-1 0,-1 1 0,0 0 0,1-1 0,0 1 0,-1-1 0,1 1 0,0 0 0,0-1 0,-1 1 0,1-1 0,0 0 0,1 1 0,-1-1 0,0 0 0,0 0 0,1 0 0,-1 1 0,0-1 0,1-1 0,-1 1 0,1 0 0,-1 0 0,1 0 0,-1-1 0,1 1 0,0-1 0,-1 1 0,1-1 0,0 0 0,0 0 0,2 0 0,10 2-50,0-1-1,0-1 1,0 0-1,0-1 1,0-1-1,0 0 1,0-1 0,-1 0-1,1-1 1,-1-1-1,0 0 1,0-1 0,-1 0-1,18-12 1,-15 8 48,0-1 1,-1 0 0,-1-1-1,0-1 1,0 0-1,-2 0 1,1-1-1,-2-1 1,0 0 0,16-32-1,-24 41 15,1 0-1,-1 0 0,0 0 1,0 0-1,-1 0 1,0 0-1,0 0 0,-1-1 1,1 1-1,-1-1 1,0 1-1,-1 0 0,-2-12 1,2 15-41,0 0-1,0 0 1,-1 0 0,1 0 0,-1 0 0,0 1 0,1-1 0,-1 1 0,-1-1-1,1 1 1,0 0 0,0-1 0,-1 1 0,1 1 0,-1-1 0,0 0-1,1 0 1,-1 1 0,0 0 0,0 0 0,0-1 0,0 2 0,0-1-1,0 0 1,-1 1 0,1-1 0,0 1 0,-5 0 0,0 0 32,0 0 0,1 1 0,-1 0 1,0 0-1,1 1 0,-1 0 0,1 1 1,-1-1-1,1 1 0,0 1 0,0-1 1,0 1-1,1 0 0,-1 1 0,1 0 1,0 0-1,0 0 0,1 0 0,0 1 1,0 0-1,0 0 0,0 1 0,1-1 0,-5 12 1,5-10 8,0 0 0,1 0 0,0 1 0,0-1 0,1 1 0,0 0 0,0 0 0,1 0 0,0 0 0,1 0 0,0 0 0,0 0 0,1 0 1,0 0-1,1 0 0,0-1 0,0 1 0,1 0 0,0-1 0,1 0 0,4 9 0,34 53-344,-22-36-1422,0 0-4006,-10-18-1554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1"/>
    </inkml:context>
    <inkml:brush xml:id="br0">
      <inkml:brushProperty name="width" value="0.025" units="cm"/>
      <inkml:brushProperty name="height" value="0.025" units="cm"/>
    </inkml:brush>
  </inkml:definitions>
  <inkml:trace contextRef="#ctx0" brushRef="#br0">175 124 12300,'0'0'3833,"-8"-5"-1543,7 4-2251,-1-1 43,0 0 1,0 1-1,0-1 0,-1 0 0,1 1 1,0 0-1,0-1 0,-1 1 1,1 0-1,-1 0 0,1 1 0,-1-1 1,0 0-1,1 1 0,-1 0 0,1-1 1,-1 1-1,0 0 0,1 1 1,-1-1-1,0 0 0,1 1 0,-1-1 1,1 1-1,-1 0 0,1 0 0,-1 0 1,1 0-1,-1 0 0,1 0 1,0 1-1,0-1 0,0 1 0,0 0 1,0 0-1,0-1 0,-2 4 0,-8 9 236,1 0 0,0 1-1,-9 19 1,17-29-264,1-1-1,-1 1 1,1 0 0,0 0-1,1 0 1,-1 0 0,1 0-1,0 0 1,0 0 0,0 0 0,1 0-1,0 0 1,0 0 0,0 1-1,1-1 1,1 6 0,0-9-46,-1 0 0,1 0 0,0 0 0,0-1 0,0 1 0,0-1-1,0 1 1,0-1 0,0 0 0,1 1 0,-1-1 0,0 0 0,1-1 0,-1 1 0,1 0 0,-1-1 0,1 1 0,-1-1 0,1 0 0,-1 0 0,1 0 0,0 0 0,4-1 0,62-8 116,-57 5-111,0-1-1,0 0 1,-1-1 0,1 0 0,-1-1 0,0 0 0,-1-1-1,0 0 1,0 0 0,-1-1 0,13-16 0,-9 10 61,-2-1 0,0 0 0,-1 0 0,0-1 1,-2-1-1,0 1 0,6-20 0,-13 33-52,0 0-1,0 0 1,0 1 0,-1-1-1,1 0 1,-1-1 0,0 1-1,0 0 1,-1-4-1,1 7-18,0 1 0,0-1 0,0 1 0,0-1 0,-1 1 0,1 0 0,0-1 0,0 1 0,-1-1 0,1 1 0,0-1 0,-1 1 0,1 0 0,0-1 0,-1 1 0,1 0 0,0-1 0,-1 1-1,1 0 1,-1-1 0,1 1 0,-1 0 0,1 0 0,0 0 0,-1 0 0,1-1 0,-1 1 0,0 0 0,-1 0-4,0 1-1,1-1 1,-1 0 0,0 1-1,1-1 1,-1 1-1,0 0 1,1 0 0,-1-1-1,1 1 1,-1 0 0,1 0-1,-2 2 1,-5 5 22,-1 0-1,2 1 1,-1 0-1,1 0 1,0 1-1,1 0 1,0 0 0,1 0-1,0 1 1,1-1-1,0 1 1,1 1-1,0-1 1,0 0-1,1 1 1,1-1-1,0 1 1,0 0 0,3 20-1,-1-29 7,0 0 0,0 0 0,0 0 0,1 0 1,-1-1-1,1 1 0,0 0 0,-1-1 0,1 0 0,1 1 0,-1-1 0,0 0 0,0 0 0,1 0 0,-1 0 0,1 0 0,0-1 0,0 1 1,-1-1-1,1 0 0,0 1 0,0-1 0,0-1 0,0 1 0,0 0 0,0-1 0,1 0 0,-1 1 0,4-2 0,1 2 20,-1-1-1,1 0 0,-1 0 0,1-1 0,-1 0 1,1 0-1,-1-1 0,0 0 0,0 0 0,0 0 1,9-6-1,-5 1-6,0-1 0,-1-1 0,0 0 0,0 0 0,-1-1 0,0 0 0,-1-1 0,0 0 0,-1 0 0,0-1 0,5-13 0,-16 34-243,-1 2 242,1-1 1,0 1-1,0 0 1,1 0-1,-3 15 0,6-24-13,0 1-1,-1-1 0,1 0 0,0 0 0,0 0 0,1 1 0,-1-1 1,0 0-1,1 0 0,-1 0 0,1 0 0,-1 1 0,1-1 1,0 0-1,0 0 0,0 0 0,0-1 0,0 1 0,1 0 1,-1 0-1,1-1 0,-1 1 0,1 0 0,-1-1 0,1 0 0,0 1 1,0-1-1,0 0 0,0 0 0,0 0 0,0 0 0,0 0 1,0-1-1,0 1 0,0 0 0,0-1 0,0 0 0,3 1 1,4 0 30,0-1 0,0 0 0,0 0 0,0-1 1,0 0-1,0-1 0,0 1 0,0-2 1,0 1-1,-1-1 0,0-1 0,1 0 0,-1 0 1,0 0-1,-1-1 0,1 0 0,9-9 1,-11 9-1,0 0 0,-1-1 0,0 0 1,0 0-1,0-1 0,0 1 1,-1-1-1,0 0 0,-1 0 0,1 0 1,-1 0-1,-1-1 0,0 1 1,0-1-1,0 0 0,-1 0 0,0 0 1,0 0-1,-1 0 0,-1-10 1,1 17-64,0 0 1,0 0-1,-1 0 1,1 0-1,0 0 1,-1 0-1,1 0 1,-1 0-1,1 0 1,-1 0-1,0 0 1,1 0-1,-1 0 1,0 0-1,0 0 1,1 1 0,-1-1-1,0 0 1,0 0-1,0 1 1,0-1-1,0 1 1,0-1-1,0 1 1,0-1-1,0 1 1,0 0-1,-1 0 1,1-1-1,0 1 1,0 0-1,0 0 1,0 0-1,0 0 1,-1 0 0,1 0-1,0 0 1,0 1-1,0-1 1,0 0-1,0 1 1,0-1-1,-2 2 1,-3 0-21,0 0-1,1 0 1,-1 0 0,1 1 0,-1 0 0,-9 8-1,9-5 23,0 2-1,0-1 1,0 0-1,1 1 1,0 0-1,0 0 1,1 1-1,0-1 1,-5 18-1,8-22-197,0 0 0,0 0 1,0 0-1,1 0 0,0 0 0,0 0 0,0 0 1,0 0-1,0 0 0,1 0 0,1 5 1,-1-6-160,0-1 1,0 0 0,0 0 0,0 0 0,1 0 0,-1 0-1,1 0 1,-1 0 0,1 0 0,0-1 0,-1 1-1,1-1 1,0 1 0,0-1 0,0 0 0,0 0 0,1 0-1,-1 0 1,0 0 0,4 1 0,14 2-5773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1.343"/>
    </inkml:context>
    <inkml:brush xml:id="br0">
      <inkml:brushProperty name="width" value="0.025" units="cm"/>
      <inkml:brushProperty name="height" value="0.025" units="cm"/>
    </inkml:brush>
  </inkml:definitions>
  <inkml:trace contextRef="#ctx0" brushRef="#br0">61 54 8104,'0'0'13933,"-26"-52"-11499,16 50-1121,3 2-992,-1 3-289,3 11-32,1 3-192,4 1-1314,0 1-1152,4 2-1314,9-4-641,0-1-1632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3.739"/>
    </inkml:context>
    <inkml:brush xml:id="br0">
      <inkml:brushProperty name="width" value="0.025" units="cm"/>
      <inkml:brushProperty name="height" value="0.025" units="cm"/>
      <inkml:brushProperty name="color" value="#E71224"/>
    </inkml:brush>
  </inkml:definitions>
  <inkml:trace contextRef="#ctx0" brushRef="#br0">38 44 9897,'0'0'8360,"8"-8"-6160,23-24-444,-22 28 1094,-9 15-2142,-9 14-358,-9 11 258,10-21-474,-1 1-1,2 0 1,0 0-1,1 1 1,1 0-1,0 0 0,1 0 1,1 1-1,-1 22 1,4-38-134,0 0 1,1 0 0,-1 0-1,1 0 1,0-1 0,-1 1-1,1 0 1,0 0-1,0-1 1,0 1 0,0 0-1,0-1 1,0 1-1,1-1 1,-1 0 0,0 1-1,1-1 1,-1 0 0,1 0-1,0 0 1,-1 0-1,1 0 1,0 0 0,-1 0-1,1-1 1,0 1-1,0-1 1,0 1 0,0-1-1,0 0 1,0 1 0,-1-1-1,1 0 1,4-1-1,33-4-2785,-36 5 2157,-1-1-1,1 0 0,-1 0 1,0 0-1,0 0 1,1-1-1,-1 1 0,0-1 1,0 1-1,3-4 0,8-14-5462,-1-3-2199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1.702"/>
    </inkml:context>
    <inkml:brush xml:id="br0">
      <inkml:brushProperty name="width" value="0.025" units="cm"/>
      <inkml:brushProperty name="height" value="0.025" units="cm"/>
    </inkml:brush>
  </inkml:definitions>
  <inkml:trace contextRef="#ctx0" brushRef="#br0">138 0 4004,'0'0'16559,"-4"10"-14183,1-3-2018,0 0 0,0-1 1,-1 1-1,1-1 0,-2 0 0,1 0 0,-1-1 0,0 1 0,0-1 1,-11 9-1,12-12-245,1 1-1,0-1 1,0 0 0,0 1 0,0 0 0,0 0 0,1 0 0,-1 0-1,1 0 1,0 0 0,-2 5 0,4-6-156,0 0 1,0-1 0,0 1-1,0 0 1,0 0-1,0-1 1,1 1-1,-1-1 1,1 1-1,-1 0 1,1-1-1,0 1 1,0-1-1,-1 1 1,1-1 0,0 1-1,0-1 1,1 0-1,-1 0 1,0 1-1,0-1 1,1 0-1,-1 0 1,0 0-1,1 0 1,-1 0-1,1-1 1,2 2 0,122 68-321,-126-70 382,0 0 1,-1 0 0,1 0-1,0 0 1,-1 0 0,1 0-1,0 0 1,-1 0 0,1 0-1,0 0 1,-1 0 0,1 0-1,0 0 1,-1 0 0,1 0-1,0 1 1,0-1 0,-1 0-1,1 0 1,0 0 0,-1 0 0,1 1-1,0-1 1,0 0 0,-1 0-1,1 1 1,0-1 0,0 0-1,0 0 1,-1 1 0,1-1-1,0 0 1,0 1 0,0-1-1,0 0 1,0 1 0,0-1-1,0 0 1,-1 1 0,1-1-1,0 0 1,0 1 0,0-1 0,0 0-1,0 1 1,1-1 0,-1 0-1,0 0 1,0 1 0,0-1-1,0 0 1,0 1 0,0-1-1,0 0 1,1 1 0,-1-1-1,0 0 1,0 0 0,0 1-1,1-1 1,-1 0 0,0 0-1,0 1 1,1-1 0,-1 0-1,0 0 1,0 0 0,1 1-1,-28 4 378,26-5-384,-9 1-435,-73 4 1697,42-12-4292,40 7 2323,-1-1 0,0 0 0,0 0 1,0 0-1,1 0 0,-1 0 0,0 0 0,1 0 0,-1 0 0,1-1 0,-1 1 0,1-1 0,0 1 1,-2-4-1,1-5-8221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2.076"/>
    </inkml:context>
    <inkml:brush xml:id="br0">
      <inkml:brushProperty name="width" value="0.025" units="cm"/>
      <inkml:brushProperty name="height" value="0.025" units="cm"/>
    </inkml:brush>
  </inkml:definitions>
  <inkml:trace contextRef="#ctx0" brushRef="#br0">7 160 10378,'0'0'7116,"8"-5"-2231,28-15-805,39-24 62,-63 37-4068,0-1 1,-1-1-1,18-16 1,-28 24-82,0 0 1,1-1-1,-1 1 0,0 0 1,0 0-1,-1-1 1,1 1-1,0 0 1,0-1-1,-1 1 1,1-1-1,0 1 1,-1-1-1,0 1 1,1-1-1,-1 1 1,0-3-1,0 3-4,0 0 0,0 1-1,-1-1 1,1 0 0,0 1-1,-1-1 1,1 0 0,-1 1 0,1-1-1,-1 1 1,1-1 0,-1 1-1,1-1 1,-1 1 0,0-1 0,1 1-1,-1 0 1,1-1 0,-1 1-1,0 0 1,0-1 0,1 1 0,-1 0-1,0 0 1,0-1 0,-4 1-22,1-1 0,0 1 0,0 0 0,-1 0 0,1 0 0,0 1 0,0-1 0,-1 1 0,1 0 0,0 0 0,-4 2 0,-3 3 24,1 0 0,0 0 0,1 1-1,-1 1 1,2 0 0,-1 0-1,1 0 1,0 1 0,-7 11 0,11-15-1,0 0 1,0 0-1,1 0 1,0 0-1,0 1 1,1 0-1,-1-1 1,1 1-1,0 0 1,1 0-1,-1 0 1,1 0-1,1 0 1,-1 1-1,1-1 1,0 0-1,0 0 1,1 0-1,1 7 1,-1-10-166,1-1 0,0 1 1,0-1-1,0 0 1,0 1-1,0-1 1,0 0-1,1 0 1,-1-1-1,1 1 1,-1 0-1,1-1 1,0 1-1,0-1 1,-1 0-1,1 0 1,0 0-1,0 0 1,0-1-1,0 1 1,0-1-1,0 0 1,4 0-1,74 0-6654,-79-1 6588,39-6-4799,0-7-816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2.421"/>
    </inkml:context>
    <inkml:brush xml:id="br0">
      <inkml:brushProperty name="width" value="0.025" units="cm"/>
      <inkml:brushProperty name="height" value="0.025" units="cm"/>
    </inkml:brush>
  </inkml:definitions>
  <inkml:trace contextRef="#ctx0" brushRef="#br0">195 121 4708,'4'-11'3075,"-1"6"-2387,15-38 2071,-17 40-2450,0 0 0,0 0 0,0 0 0,-1 0 0,1 0 0,-1 0 0,0 0 0,0-1 0,0 1 0,0 0 0,0 0 0,-1-1 0,0-3 0,0 6-174,0 0-1,-1 0 1,1 0 0,0 0 0,-1 0-1,1 0 1,-1 0 0,1 0-1,-1 0 1,1 1 0,-1-1-1,1 0 1,-1 1 0,0 0 0,1-1-1,-1 1 1,0 0 0,1 0-1,-1 0 1,0 0 0,0 0 0,1 0-1,-1 0 1,-3 2 0,-41 9 1238,38-7-1119,1 0 1,0 0 0,0 0 0,1 1 0,-1 0-1,-8 9 1,13-12-169,-1 1 0,1-1 0,0 1 0,0 0 0,0 0 0,0 0 0,0 0 0,1 0 0,-1 0 0,1 1 0,0-1 0,0 0 0,0 1 0,0-1 0,1 1 0,-1-1 0,1 5 0,0-6-76,1 0 1,-1-1-1,1 1 1,0-1-1,0 1 1,-1-1-1,1 1 1,0-1-1,1 1 1,-1-1 0,0 0-1,0 1 1,0-1-1,1 0 1,-1 0-1,1 0 1,-1 0-1,0 0 1,1-1-1,0 1 1,2 1-1,42 13 119,-35-12-169,0 0-18,-1 1 0,0 0 1,0 1-1,0 0 0,17 12 0,-25-16 77,-1 0-1,0 0 1,1 0 0,-1 0-1,0 0 1,0 0 0,0 1-1,0-1 1,0 0-1,0 1 1,-1-1 0,1 1-1,0-1 1,-1 1 0,1-1-1,-1 1 1,1-1 0,-1 1-1,0 2 1,0-2 73,-1 0 1,0 0-1,1 0 1,-1-1-1,0 1 1,0 0-1,0-1 1,0 1-1,-1-1 1,1 1-1,0-1 1,-1 1-1,1-1 1,-1 0-1,1 0 1,-1 0-1,0 0 1,1 0-1,-1 0 1,0 0-1,-2 0 1,-12 7 220,0-1 1,-1-1 0,0-1-1,-18 4 1,-36-2-6586,43-7-3630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3.139"/>
    </inkml:context>
    <inkml:brush xml:id="br0">
      <inkml:brushProperty name="width" value="0.025" units="cm"/>
      <inkml:brushProperty name="height" value="0.025" units="cm"/>
    </inkml:brush>
  </inkml:definitions>
  <inkml:trace contextRef="#ctx0" brushRef="#br0">382 53 12940,'0'0'3887,"-2"-9"-588,2 7-3185,0 0 0,-1 0 0,1 0 0,-1 0 1,1 1-1,-1-1 0,0 0 0,1 0 0,-1 0 1,0 0-1,0 1 0,-1-1 0,1 0 0,0 1 1,0-1-1,-1 1 0,1-1 0,-1 1 0,1 0 1,-1 0-1,0 0 0,1 0 0,-1 0 0,0 0 1,0 0-1,0 0 0,0 1 0,0-1 0,0 1 1,0-1-1,0 1 0,0 0 0,0 0 0,0 0 1,0 0-1,0 0 0,0 0 0,0 0 0,0 1 1,0-1-1,0 1 0,0 0 0,1-1 0,-1 1 1,-2 1-1,-8 4-70,1 0 0,0 0 0,0 1 0,1 0 0,0 1 0,0 0 0,-11 12 0,-59 71 52,59-65-1,2 2-1,0 0 0,-19 40 1,32-54-57,0 0 1,1 0 0,0 0-1,1 1 1,1-1-1,0 1 1,1 0-1,0 0 1,2 27-1,0-38-37,0 0 0,1-1 0,-1 1 0,1 0-1,0-1 1,0 1 0,0-1 0,1 0-1,-1 1 1,1-1 0,0 0 0,0 0-1,0 0 1,0 0 0,0 0 0,1 0 0,-1-1-1,1 1 1,0-1 0,0 0 0,0 0-1,0 0 1,0 0 0,0 0 0,0-1-1,1 1 1,-1-1 0,1 0 0,-1 0 0,1 0-1,-1-1 1,1 1 0,0-1 0,-1 0-1,1 0 1,6 0 0,-1-1 28,0 0 0,0 0-1,0-1 1,0 0 0,0 0 0,0-1 0,-1 0 0,1-1 0,-1 0-1,0 0 1,0-1 0,0 0 0,11-9 0,-16 11 25,0 0-1,0 0 1,0 0 0,0 0 0,0-1-1,-1 1 1,1-1 0,-1 0 0,0 1-1,0-1 1,-1 0 0,1 0 0,-1-1-1,0 1 1,0 0 0,0 0 0,0-6-1,-1 8-38,0 0 0,-1 0 0,1 1 0,-1-1-1,1 0 1,-1 1 0,1-1 0,-1 1 0,0-1-1,0 1 1,0-1 0,0 1 0,0-1 0,0 1 0,0 0-1,0 0 1,-2-2 0,0 1-24,0 0-1,-1 0 1,1 1 0,0-1-1,-1 1 1,1 0 0,-1 0 0,1 0-1,-1 0 1,-6 0 0,-53 0-566,60 2 556,-1-1 0,1 1 0,-1 0 0,1-1 0,-1 1 0,1 1 0,-1-1 0,1 1 0,0-1 0,0 1 0,-1 0 0,1 0 0,1 0 0,-5 4 0,6-6 17,1 1-1,0-1 1,0 0 0,-1 0-1,1 1 1,0-1 0,0 0-1,0 1 1,-1-1 0,1 0-1,0 0 1,0 1-1,0-1 1,0 0 0,0 1-1,0-1 1,-1 0 0,1 1-1,0-1 1,0 1 0,0-1-1,0 0 1,0 1-1,0-1 1,1 0 0,-1 1-1,0-1 1,0 0 0,0 1-1,0-1 1,0 0 0,0 1-1,1-1 1,-1 0-1,0 0 1,0 1 0,0-1-1,1 0 1,-1 0 0,0 1-1,0-1 1,1 0 0,-1 0-1,0 1 1,1-1-1,-1 0 1,0 0 0,1 0-1,-1 0 1,0 0 0,1 0-1,-1 1 1,0-1 0,1 0-1,-1 0 1,0 0-1,1 0 1,-1 0 0,0 0-1,1 0 1,-1 0 0,0-1-1,1 1 1,31 1-85,-25-2 42,11 1-110,-1-2 0,0 0 0,1-1 0,-1-1 1,0-1-1,30-12 0,93-54-190,-122 61 408,-17 10-41,-1-1 0,0 1 0,1 0 0,-1-1 1,1 1-1,-1 0 0,1 0 0,-1 0 1,1-1-1,-1 1 0,0 0 0,1 0 0,-1 0 1,1 0-1,0 0 0,-1 0 0,1 0 0,-1 0 1,1 0-1,-1 0 0,1 0 0,-1 0 1,1 0-1,-1 0 0,1 0 0,-1 1 0,0-1 1,1 0-1,-1 0 0,1 1 0,-1-1 0,1 0 1,-1 0-1,0 1 0,1-1 0,-1 0 1,0 1-1,1-1 0,-1 1 0,1 0 0,2 27 670,-13 35 268,-8-1-561,13-49-532,0 1 0,1-1 1,1 1-1,0 0 0,1 0 1,0 1-1,1-1 0,1 16 1,0-29-85,0-1 1,0 1 0,0-1 0,0 1 0,1-1-1,-1 1 1,0-1 0,0 1 0,0-1 0,1 1-1,-1-1 1,0 0 0,0 1 0,1-1 0,-1 1 0,0-1-1,1 0 1,-1 1 0,0-1 0,1 0 0,-1 1-1,1-1 1,-1 0 0,1 1 0,-1-1 0,1 0-1,-1 0 1,0 0 0,1 1 0,-1-1 0,1 0-1,0 0 1,-1 0 0,1 0 0,-1 0 0,1 0-1,-1 0 1,1 0 0,-1 0 0,1 0 0,0-1 0,0 1-548,17 0-9310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3.701"/>
    </inkml:context>
    <inkml:brush xml:id="br0">
      <inkml:brushProperty name="width" value="0.025" units="cm"/>
      <inkml:brushProperty name="height" value="0.025" units="cm"/>
    </inkml:brush>
  </inkml:definitions>
  <inkml:trace contextRef="#ctx0" brushRef="#br0">299 64 18193,'0'0'3342,"-2"-9"-198,-8-29-773,10 37-2326,-1 0 0,0 0 1,0 0-1,0-1 0,0 1 1,0 0-1,0 0 0,0 1 1,-1-1-1,1 0 0,0 0 1,0 0-1,-1 1 0,1-1 1,0 1-1,-1-1 0,1 1 1,-1 0-1,1-1 0,-1 1 1,1 0-1,-1 0 0,1 0 1,0 0-1,-3 0 0,-33 8-70,27-3 9,1 0-1,0 1 1,0 0 0,0 1 0,1 0 0,0 1-1,0-1 1,0 1 0,-5 10 0,-11 13 62,-22 40 0,38-57 10,0 0 0,1 1-1,0 0 1,1 0-1,1 0 1,-5 28 0,9-40-53,0 1 1,1 0 0,-1 0-1,1-1 1,0 1 0,0 0-1,0-1 1,1 1 0,-1 0-1,1 0 1,0-1 0,0 1-1,0-1 1,1 1 0,-1-1-1,1 0 1,0 1 0,0-1-1,0 0 1,0 0 0,0 0-1,1 0 1,-1-1 0,1 1-1,0-1 1,0 1 0,0-1-1,0 0 1,0 0 0,1 0-1,-1-1 1,0 1 0,1-1-1,4 1 1,2 1-34,0-1-1,0 0 1,1-1-1,-1-1 1,0 1-1,1-2 1,-1 1-1,1-1 1,-1-1-1,0 0 1,0-1-1,13-4 1,-17 5 30,0 0 0,-1-1-1,1 1 1,0-1 0,-1 0 0,0-1 0,0 1-1,0-1 1,0 0 0,-1-1 0,1 1 0,-1-1-1,0 0 1,0 0 0,-1 0 0,1 0 0,-1-1-1,-1 1 1,1-1 0,-1 0 0,3-10 0,-4 15 11,-1-1 0,0 0 0,1 1 1,-1-1-1,0 1 0,0-1 0,0 0 1,-1 1-1,1-1 0,0 1 0,-1-1 1,1 1-1,-1-1 0,1 1 0,-1-1 0,0 1 1,1-1-1,-1 1 0,0 0 0,0-1 1,0 1-1,0 0 0,0 0 0,0 0 1,0 0-1,-3-2 0,1 1-16,0 1-1,-1-1 1,1 1-1,-1-1 0,1 1 1,-1 0-1,1 1 1,-1-1-1,0 0 1,1 1-1,-7 0 1,4 0-3,0 1 0,1-1 1,-1 1-1,0 0 0,1 1 1,-1-1-1,-8 5 0,12-5 26,0 0-1,0 0 1,0 0-1,0 0 1,0 0-1,0 1 1,0-1-1,0 1 1,1-1 0,-1 1-1,1 0 1,-1 0-1,1 0 1,0 0-1,-1 0 1,1 0-1,-1 3 1,2-4-14,0 0 1,0 0-1,0-1 0,0 1 1,0 0-1,1-1 0,-1 1 1,0 0-1,0-1 0,1 1 1,-1 0-1,0-1 0,1 1 1,-1-1-1,1 1 0,-1-1 1,1 1-1,-1-1 0,1 1 1,-1-1-1,1 1 0,-1-1 1,1 1-1,0-1 0,-1 0 1,1 0-1,-1 1 0,1-1 1,0 0-1,0 0 0,-1 1 1,1-1-1,0 0 0,-1 0 1,1 0-1,0 0 0,-1 0 1,1 0-1,1-1 0,37 2-2,-31-1 10,17-2-38,-1 0 1,28-7-1,-33 5-88,-1 1 0,1 1 1,0 0-1,33 2 0,-50 1 105,-1 0 0,1-1 0,-1 1-1,0 0 1,1 0 0,-1 1 0,0-1 0,1 0 0,-1 0 0,0 1 0,0-1 0,0 0 0,0 1 0,0-1 0,-1 1-1,1-1 1,0 1 0,-1 0 0,1-1 0,-1 1 0,1 0 0,-1-1 0,0 1 0,0 0 0,0-1 0,0 1 0,0 0 0,0 2-1,-3 53-793,3-56 701,-3 12-3064,1-5-3486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4.294"/>
    </inkml:context>
    <inkml:brush xml:id="br0">
      <inkml:brushProperty name="width" value="0.025" units="cm"/>
      <inkml:brushProperty name="height" value="0.025" units="cm"/>
    </inkml:brush>
  </inkml:definitions>
  <inkml:trace contextRef="#ctx0" brushRef="#br0">7 1 14446,'0'0'10463,"1"11"-9945,2 18-185,-1-1 0,-1 1 0,-2-1 0,-4 36 0,5-64-333,-3 9 158,2 1 0,-1-1 0,1 1 0,0 0-1,1-1 1,1 1 0,-1 0 0,4 13-1,-4-22-152,1-1 1,0 1-1,0 0 0,0 0 0,0-1 0,0 1 0,0-1 0,0 1 0,1-1 0,-1 1 0,0-1 1,0 0-1,0 0 0,0 1 0,1-1 0,-1 0 0,0 0 0,0 0 0,0 0 0,1 0 1,-1-1-1,0 1 0,2-1 0,30-8 113,-8-3-103,-2-2 1,0 0 0,-1-1-1,0-2 1,22-21 0,-20 17-74,2 0 0,47-29-1,-73 50 51,0-1 0,1 1-1,-1 0 1,1-1-1,-1 1 1,1 0-1,-1-1 1,1 1 0,-1 0-1,1 0 1,-1-1-1,1 1 1,0 0 0,-1 0-1,1 0 1,-1 0-1,1 0 1,0 0-1,-1 0 1,1 0 0,-1 0-1,1 0 1,-1 0-1,1 1 1,0-1-1,-1 0 1,1 0 0,-1 0-1,1 1 1,-1-1-1,1 0 1,-1 1 0,1-1-1,0 1 1,1 21-237,-16 28-726,7-37 43,-17 45 638,23-56-433,0 1 0,1-1-1,-1 1 1,1 0 0,0 0-1,-1-1 1,1 1 0,0 0-1,1-1 1,-1 1 0,1 3-1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5.042"/>
    </inkml:context>
    <inkml:brush xml:id="br0">
      <inkml:brushProperty name="width" value="0.025" units="cm"/>
      <inkml:brushProperty name="height" value="0.025" units="cm"/>
    </inkml:brush>
  </inkml:definitions>
  <inkml:trace contextRef="#ctx0" brushRef="#br0">209 0 10954,'0'0'7965,"-12"8"-5872,-11 7-1632,2 1 1,0 1-1,-34 35 1,47-44-340,1 0 1,0 0-1,0 1 1,1 0-1,0 0 1,0 1-1,1-1 1,0 1-1,1 0 1,0 0-1,1 1 1,0-1-1,1 1 1,-2 14-1,4-24-121,0-1-1,0 1 0,0 0 0,0 0 0,0 0 0,0-1 0,1 1 1,-1 0-1,0 0 0,0-1 0,1 1 0,-1 0 0,1 0 1,-1-1-1,0 1 0,1 0 0,-1-1 0,1 1 0,-1-1 1,1 1-1,0 0 0,-1-1 0,1 0 0,0 1 0,-1-1 1,1 1-1,0-1 0,-1 0 0,1 1 0,1-1 0,31-1-136,-24-1 57,-1 0 1,0-1-1,0 0 0,0-1 1,11-6-1,16-18-212,-1-1 0,-2-1 0,45-55 0,-94 109 528,2 1 0,-15 30-1,29-53-182,0-1 0,1 1 0,-1-1-1,0 1 1,0 0 0,1 0 0,-1-1 0,1 1-1,0 0 1,-1 0 0,1 0 0,0 0-1,0-1 1,0 1 0,0 0 0,1 0 0,-1 0-1,0 0 1,1-1 0,0 4 0,0-4-39,0 0 0,0 0 1,0 0-1,1 0 0,-1 0 1,0 0-1,0-1 0,0 1 1,1 0-1,-1-1 0,0 1 1,1-1-1,-1 1 0,1-1 1,-1 0-1,0 0 0,1 0 1,-1 1-1,1-1 0,1-1 1,7 1-25,0-2 0,0 1 0,0-1 0,0-1-1,-1 0 1,13-5 0,77-42-720,-69 34 651,1 0 0,0 2 0,56-17 0,-86 31 88,-1-1 0,1 1 0,-1 0 0,1 0 0,0 0 0,-1 0 0,1-1 0,-1 1 0,1 0 0,0 0 0,-1 0 0,1 0 0,-1 0-1,1 0 1,0 0 0,-1 1 0,1-1 0,-1 0 0,1 0 0,-1 0 0,1 0 0,0 1 0,-1-1 0,1 0 0,-1 1 0,1-1 0,-1 0 0,1 1-1,-1-1 1,0 1 0,1-1 0,-1 1 0,1-1 0,-1 1 0,0-1 0,0 1 0,1-1 0,-1 1 0,0-1 0,0 1 0,1-1 0,-1 1 0,0 0 0,0-1-1,0 1 1,0-1 0,0 1 0,0 0 0,0-1 0,0 1 0,0-1 0,0 1 0,0 0 0,-1-1 0,1 1 0,0-1 0,0 1 0,-1-1 0,1 1-1,0-1 1,-1 2 0,-20 42 1029,17-37-665,-2 5 217,4-9-386,0 0 1,0 0 0,0 1 0,1-1-1,-1 1 1,1-1 0,0 1-1,0 0 1,0 5 0,39-9-19,-19-3-264,-1-2 1,1 0 0,21-9-1,-26 8-93,0 1-1,1 0 0,0 1 1,0 1-1,0 0 0,17 0 1,-31 3 163,-1 0 0,1 1-1,-1-1 1,1 0 0,-1 0 0,1 1 0,-1-1 0,1 0 0,-1 1 0,0-1 0,1 1 0,-1-1 0,0 0 0,1 1 0,-1-1 0,0 1 0,0-1 0,1 1 0,-1-1 0,0 1 0,0-1 0,0 1 0,0-1 0,0 1 0,0-1 0,0 1 0,0-1 0,0 1 0,0 0 0,0 0 0,0 23 495,0-17 80,3-6-528,1-1 0,0 1 1,0-1-1,0 0 0,0 0 0,0 0 1,0-1-1,0 1 0,0-1 0,7-2 1,61-29-124,-61 25-5,1 1-1,0 1 0,0 0 0,0 0 1,1 1-1,0 1 0,0 0 1,16-2-1,-28 6 84,0-1 0,-1 1-1,1 0 1,0-1 0,-1 1 0,1 0 0,-1 0-1,1 0 1,-1-1 0,1 1 0,-1 0-1,1 0 1,-1 0 0,0 0 0,0 0 0,1 0-1,-1 0 1,0 0 0,0 0 0,0-1 0,0 1-1,0 0 1,0 0 0,-1 0 0,1 0 0,0 0-1,0 0 1,0 0 0,-1 0 0,1 0 0,-1 0-1,0 0 1,-9 35-79,10-35 57,-10 28-793,7-9-5941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5.543"/>
    </inkml:context>
    <inkml:brush xml:id="br0">
      <inkml:brushProperty name="width" value="0.025" units="cm"/>
      <inkml:brushProperty name="height" value="0.025" units="cm"/>
    </inkml:brush>
  </inkml:definitions>
  <inkml:trace contextRef="#ctx0" brushRef="#br0">0 457 4901,'0'0'16976,"11"2"-14323,-1-2-2310,0 0 0,-1 0 0,1-1 1,-1 0-1,1-1 0,-1 0 0,1 0 0,-1-1 1,0 0-1,0-1 0,0 0 0,-1 0 0,10-6 0,23-15 156,-1-1-1,-2-1 0,56-52 0,-84 70-418,-1-1 0,0 0 0,0-1 0,-1 0 0,0 0 0,-1 0 0,0-1 0,-1 0 0,0-1 0,-1 1 0,-1-1 0,0 0 0,0-1 0,-1 1 0,-1 0 0,0-1 0,-1-15 0,-1 28-89,1 0 1,-1-1-1,0 1 0,0 0 1,0 0-1,-1-1 0,1 1 1,0 0-1,0 0 0,-1-1 1,1 1-1,0 0 0,-1 0 1,1 0-1,-1-1 0,0 1 1,1 0-1,-1 0 0,0 0 1,0 0-1,0 0 0,0 1 0,1-1 1,-1 0-1,0 0 0,-1 0 1,1 1-1,0-1 0,0 1 1,0-1-1,0 1 0,0-1 1,-1 1-1,1-1 0,0 1 1,0 0-1,-1 0 0,1 0 1,0 0-1,0 0 0,-1 0 1,1 0-1,0 0 0,0 0 1,-1 1-1,1-1 0,0 0 1,0 1-1,0-1 0,-1 1 1,0 0-1,-5 2-72,0 0 1,0 1 0,0 0-1,0 0 1,1 1-1,-12 9 1,-2 6 43,1 0 1,1 2-1,1 0 0,-18 31 1,28-41 49,0 1 1,1 0-1,0 1 1,1-1-1,1 1 1,0 0-1,0 0 1,2 1-1,-2 27 1,3-40-9,1 1-1,1-1 1,-1 1 0,0-1 0,1 1 0,-1-1 0,1 0 0,0 1 0,-1-1 0,1 0 0,1 1-1,-1-1 1,0 0 0,0 0 0,1 0 0,-1 0 0,1 0 0,0 0 0,-1 0 0,1-1 0,2 2-1,0 0 3,0-1-1,0 0 1,1 0-1,-1 0 0,0-1 1,1 0-1,-1 0 1,1 0-1,-1 0 0,9 0 1,-1-1 2,0-1 0,0 0 1,0 0-1,0-1 0,0-1 0,-1 0 1,1-1-1,13-6 0,-2-1 9,0-2 0,-2 0 0,1-2 0,-2 0 0,0-1 0,-1-1 0,24-27 0,-51 58-113,0 0 0,1 0 0,1 1 0,0 0-1,1 1 1,0-1 0,2 1 0,0 0 0,0 0-1,2 0 1,0 19 0,1-34-47,0 0 1,0 0-1,0 0 0,0 0 1,1 0-1,-1 0 0,0 0 0,1 0 1,-1 0-1,0 0 0,1 0 1,-1-1-1,1 1 0,0 0 1,-1 0-1,1 0 0,0-1 1,-1 1-1,1 0 0,0-1 0,0 1 1,-1-1-1,2 1 0,17 1-5169,2-7-1923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5.945"/>
    </inkml:context>
    <inkml:brush xml:id="br0">
      <inkml:brushProperty name="width" value="0.025" units="cm"/>
      <inkml:brushProperty name="height" value="0.025" units="cm"/>
    </inkml:brush>
  </inkml:definitions>
  <inkml:trace contextRef="#ctx0" brushRef="#br0">25 1 8104,'0'0'11979,"-24"50"-13581,24-31-2369,11 0-4197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6.288"/>
    </inkml:context>
    <inkml:brush xml:id="br0">
      <inkml:brushProperty name="width" value="0.025" units="cm"/>
      <inkml:brushProperty name="height" value="0.025" units="cm"/>
    </inkml:brush>
  </inkml:definitions>
  <inkml:trace contextRef="#ctx0" brushRef="#br0">117 451 7687,'0'0'10885,"-8"11"-7490,-72 81 1608,54-59-3849,26-33-1145,-1 1 0,1-1 0,0 1 0,0-1 0,0 1-1,-1-1 1,1 1 0,0-1 0,0 1 0,0-1 0,0 1-1,0-1 1,0 1 0,0-1 0,0 1 0,0-1 0,0 1-1,0-1 1,0 1 0,1-1 0,-1 1 0,0-1 0,0 1-1,0-1 1,1 1 0,0 0-12,0-1 0,0 1-1,0 0 1,0-1 0,0 0 0,1 1-1,-1-1 1,0 0 0,0 1 0,0-1-1,0 0 1,0 0 0,1 0 0,-1 0-1,0 0 1,2 0 0,5-1-35,0-1 1,0 1 0,-1-2-1,1 1 1,-1-1-1,1 0 1,-1 0 0,12-8-1,58-42-306,-63 42 229,12-9 10,-2 0 0,0-2 0,-1 0 0,-2-2 1,36-49-1,-46 56 102,-1 0 0,0-1 0,-2 0 0,0-1 0,0 0 0,-2 0 0,-1 0 0,0-1 0,-1 0 0,1-29 0,-4 45-76,-1 0 0,0 1-1,0-1 1,0 0-1,-1 1 1,1-1 0,-1 1-1,0-1 1,0 1-1,0-1 1,0 1 0,-1 0-1,1-1 1,-1 1-1,0 0 1,0 0 0,0 0-1,0 0 1,-1 0-1,1 1 1,-5-4 0,3 3-57,-1 0 0,0 1 0,0 0-1,-1 0 1,1 0 0,0 1 0,-1-1 0,1 1 0,-1 1 0,1-1 0,-1 1 0,0 0 0,-8 1 0,3 0 62,0 1-1,1 1 1,-1-1-1,1 2 1,0-1-1,0 2 1,0-1 0,0 1-1,1 1 1,-11 7-1,16-10 61,0-1-1,0 1 1,0 0 0,0 1-1,1-1 1,0 0-1,-1 1 1,1 0-1,0 0 1,1 0-1,-1 0 1,1 0 0,0 1-1,0-1 1,0 1-1,0 0 1,1-1-1,0 1 1,0 0-1,0 0 1,1 0 0,-1-1-1,1 1 1,1 9-1,1-9-107,0-1 0,0 1 0,0 0 0,1-1 0,-1 0 0,1 1 0,0-1 0,0 0 0,1-1 0,-1 1 0,1 0 0,4 2 0,58 42-433,-40-31 497,-26-17 58,22 15 25,-1 2-1,0-1 1,25 28-1,-41-37 110,1-1-1,-1 1 1,0 1 0,-1-1-1,0 1 1,0 0 0,0 0-1,-1 0 1,-1 0 0,1 0-1,-1 1 1,-1 0 0,1-1-1,-1 13 1,-6 53 1277,-6-37-2366,-8-9-4962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4.131"/>
    </inkml:context>
    <inkml:brush xml:id="br0">
      <inkml:brushProperty name="width" value="0.025" units="cm"/>
      <inkml:brushProperty name="height" value="0.025" units="cm"/>
      <inkml:brushProperty name="color" value="#E71224"/>
    </inkml:brush>
  </inkml:definitions>
  <inkml:trace contextRef="#ctx0" brushRef="#br0">55 0 12075,'0'0'9775,"-2"10"-8440,-19 108 1399,0-6-2269,16-80-2390,0 48-1,5-74-2168,5-5-2238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6.663"/>
    </inkml:context>
    <inkml:brush xml:id="br0">
      <inkml:brushProperty name="width" value="0.025" units="cm"/>
      <inkml:brushProperty name="height" value="0.025" units="cm"/>
    </inkml:brush>
  </inkml:definitions>
  <inkml:trace contextRef="#ctx0" brushRef="#br0">0 72 16111,'0'0'4388,"32"-51"-3427,0 38-865,6 6-64,9 7-160,11 0-1729,-1 0-2436,15 9-4515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7.006"/>
    </inkml:context>
    <inkml:brush xml:id="br0">
      <inkml:brushProperty name="width" value="0.025" units="cm"/>
      <inkml:brushProperty name="height" value="0.025" units="cm"/>
    </inkml:brush>
  </inkml:definitions>
  <inkml:trace contextRef="#ctx0" brushRef="#br0">66 1 13741,'0'0'1634,"-17"64"-161,10-23 193,-3 4-930,5 2-608,3-2-32,0-3-64,2-5-288,-4-3-1634,2-9-1120,-3-6-161,-7-7-2403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7.493"/>
    </inkml:context>
    <inkml:brush xml:id="br0">
      <inkml:brushProperty name="width" value="0.025" units="cm"/>
      <inkml:brushProperty name="height" value="0.025" units="cm"/>
    </inkml:brush>
  </inkml:definitions>
  <inkml:trace contextRef="#ctx0" brushRef="#br0">3 255 5605,'-1'-42'2681,"0"23"-1456,0 0 1,1 1 0,1-1-1,1 0 1,6-23-1,-7 38-964,0 0 0,1-1 1,-1 1-1,1 1 0,0-1 0,1 0 0,-1 0 0,0 1 0,1-1 0,0 1 0,0 0 1,0 0-1,0 0 0,1 0 0,-1 0 0,1 1 0,-1-1 0,1 1 0,0 0 0,0 0 0,0 1 1,0-1-1,0 1 0,0 0 0,1 0 0,-1 0 0,0 1 0,5-1 0,2 1-184,-1-1 0,1 2 0,-1-1 0,1 2 0,-1-1 0,0 1 0,0 1 0,0 0 0,0 0 0,0 1 0,0 0 0,9 7 0,-14-9-81,-1 1 0,0 0 1,0 0-1,0 0 0,-1 0 0,1 1 0,-1 0 0,0 0 0,0 0 0,0 0 0,0 0 0,-1 0 0,1 1 1,-1-1-1,0 1 0,-1 0 0,1-1 0,-1 1 0,0 0 0,0 0 0,0 0 0,-1 0 0,0 0 0,0 0 1,0 0-1,0 0 0,-3 9 0,-1-3 18,0 0-1,-1 0 1,-1 0 0,0 0-1,0-1 1,-1 0 0,0-1 0,0 1-1,-1-1 1,-1-1 0,-9 9-1,8-9 1,1 1-1,1 0 1,-1 1-1,1 0 1,1 0-1,0 0 0,0 1 1,1 0-1,-8 21 1,13-30-18,1-1-1,-1 1 1,1-1 0,0 1 0,-1-1 0,1 1-1,0-1 1,0 1 0,0-1 0,0 1-1,0-1 1,1 1 0,-1-1 0,0 1 0,1-1-1,-1 0 1,1 1 0,-1-1 0,1 1 0,0-1-1,0 0 1,0 0 0,-1 1 0,3 1 0,-1-2 3,1 1 1,-1-1-1,1 1 1,-1-1 0,1 0-1,-1 0 1,1 0 0,0 0-1,-1-1 1,1 1 0,0-1-1,4 1 1,7-1-9,0-1 0,0 0 0,0 0 0,21-7 0,-13 3-13,-1-2 0,1 0 0,-2-2 1,1 0-1,-1-2 0,0 0 0,-1-1 0,-1-1 0,0 0 1,21-21-1,-36 30 31,0 1 0,-1 0 0,0-1 0,1 0 0,-1 1 0,0-1 0,-1 0 0,1 0 0,-1 0 0,0 0 0,0 0 1,1-6-1,-2 10-1,0-1 0,0 0 0,0 0 0,0 0 0,0 0 0,0 0 0,0 1 0,0-1 0,-1 0 0,1 0 0,0 0 1,0 1-1,-1-1 0,1 0 0,-1 0 0,1 1 0,0-1 0,-1 0 0,0 1 0,1-1 0,-1 0 0,1 1 0,-1-1 0,0 0 0,-1 1 0,0-1 0,1 1 0,-1-1-1,1 1 1,-1 0 0,0 0 0,1 0-1,-1 0 1,0 0 0,0 0 0,1 1-1,-1-1 1,1 0 0,-1 1 0,0-1-1,1 1 1,-3 1 0,-1 0 26,1 1 0,-1 0 0,1 0 0,0 0 0,0 0 1,0 1-1,0-1 0,0 1 0,1 0 0,-1 1 0,1-1 0,0 0 0,1 1 0,-1 0 1,1-1-1,0 1 0,0 0 0,0 0 0,1 0 0,0 0 0,0 1 0,-1 8 1,3-12-19,0-1 0,0 0 0,0 1 0,1-1 0,-1 0 0,0 0 0,0 0 0,1 0 0,-1 0 0,1 0 0,-1 0 0,1 0 0,0-1 0,-1 1 0,1 0 0,-1-1 0,1 0 0,0 1 0,0-1 0,-1 0 0,1 0 0,0 0 0,-1 0 0,1 0 0,0 0 0,0 0 0,2-1 0,51-8 315,-45 5-289,-1-1 0,1 1 0,-1-2 0,1 1 0,-2-1 0,1-1 0,-1 0 0,0 0 0,0 0 0,-1-1 0,0 0 0,0-1 0,-1 0 1,0 0-1,8-16 0,-14 20-293,-5 10 131,-6 8-6,6-3-470,1 1 1,-1-1-1,2 1 0,-5 19 0,7-26-381,1 0-1,-1 0 0,1 0 0,0 0 0,0 0 0,1 0 0,-1 0 0,1 0 0,0 0 0,1 5 0,10 9-10275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8.026"/>
    </inkml:context>
    <inkml:brush xml:id="br0">
      <inkml:brushProperty name="width" value="0.025" units="cm"/>
      <inkml:brushProperty name="height" value="0.025" units="cm"/>
    </inkml:brush>
  </inkml:definitions>
  <inkml:trace contextRef="#ctx0" brushRef="#br0">146 332 14253,'0'0'3273,"-11"-2"-2056,9 2-1190,-1-2-10,0 1 0,0 0-1,-1 1 1,1-1 0,0 1-1,-1-1 1,1 1 0,-1 0 0,1 0-1,0 1 1,-1-1 0,1 1-1,0-1 1,-1 1 0,1 0 0,0 0-1,0 1 1,0-1 0,0 1-1,0-1 1,0 1 0,0 0 0,0 0-1,1 0 1,-1 1 0,1-1-1,0 1 1,-1-1 0,-2 6 0,-1 2 156,1-1 1,0 1 0,1 0 0,0 0 0,0 1 0,-3 16-1,6-24-154,0-1-1,1 0 0,-1 0 0,1 1 0,0-1 0,-1 0 0,1 0 0,0 1 1,0-1-1,1 0 0,-1 1 0,0-1 0,1 0 0,-1 0 0,1 1 1,0-1-1,0 0 0,0 0 0,0 0 0,0 0 0,0 0 0,1 0 0,-1 0 1,0-1-1,1 1 0,0 0 0,-1-1 0,1 1 0,0-1 0,0 0 0,0 1 1,0-1-1,0 0 0,0 0 0,0 0 0,0 0 0,3 0 0,6 0-8,0 0-1,0-1 0,0 0 1,0-1-1,0 0 0,0-1 1,-1 0-1,1-1 1,0 0-1,-1-1 0,0 0 1,0 0-1,0-1 0,0 0 1,-1-1-1,9-7 0,5-4 7,0-1-1,-1-1 0,-1-1 0,34-43 0,-42 46 190,-1 0 0,-1-1-1,0 0 1,11-27 0,-18 35-140,-1 1 1,0-1-1,0 0 1,-1 0-1,0 0 1,-1 0-1,0 0 1,-1-1-1,0 1 1,0 0-1,-3-12 1,2 18-137,0-1 0,-1 1 0,1 0 0,-1 0 0,0-1 0,-1 1 0,1 0 0,-1 0 0,1 1 0,-1-1 0,0 1 1,-1-1-1,1 1 0,0 0 0,-1 0 0,0 0 0,0 1 0,0-1 0,0 1 0,0 0 0,0 0 0,0 1 0,-1-1 0,1 1 0,-1 0 0,1 0 0,-1 0 0,0 1 0,-6-1 0,0 1-5,1 0-1,-1 0 1,1 1-1,-1 0 1,1 1-1,0 0 1,0 0-1,0 1 1,0 1-1,0 0 1,0 0 0,-10 6-1,14-5 82,-1 0-1,0 0 1,1 1-1,0-1 1,0 1 0,1 0-1,-1 1 1,1-1-1,1 1 1,-1 0 0,1 1-1,1-1 1,-5 11 0,7-14-67,0 0 0,0 0 0,0 1 0,1-1 0,0 1 1,-1-1-1,1 0 0,1 1 0,-1-1 0,1 1 1,0-1-1,0 0 0,0 0 0,0 1 0,1-1 0,-1 0 1,1 0-1,0 0 0,1 0 0,-1-1 0,1 1 0,-1-1 1,1 1-1,0-1 0,7 6 0,11 6-112,0 0 1,1-1-1,0-1 0,27 11 0,50 29 1984,-90-47-1431,0 1 0,0 0 0,0 0 0,-1 1 0,0 0-1,-1 1 1,11 15 0,-15-20-318,-1 1 0,0 0 0,0 0 1,0-1-1,-1 2 0,1-1 0,-1 0 0,0 0 0,0 6 0,3 19 203,-3-28-341,0-1 0,0 0 0,0 0 0,0 0 0,0 0 0,0 0 0,0 0 0,0 0 0,0 0 0,0 0 0,1-1 0,-1 1 0,0 0 0,1-1 0,-1 1 0,0-1 0,1 1 0,-1-1 0,0 0 0,1 0 0,-1 1 0,1-1 0,-1 0 0,1 0 0,1-1 0,38-3-7594,-18-6-5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8.513"/>
    </inkml:context>
    <inkml:brush xml:id="br0">
      <inkml:brushProperty name="width" value="0.025" units="cm"/>
      <inkml:brushProperty name="height" value="0.025" units="cm"/>
    </inkml:brush>
  </inkml:definitions>
  <inkml:trace contextRef="#ctx0" brushRef="#br0">1 17 14446,'0'0'8648,"56"-1"-7527,-25-3-288,4 1-577,7 2-256,-6 1-769,0-1-2466,-1-5-5445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9.268"/>
    </inkml:context>
    <inkml:brush xml:id="br0">
      <inkml:brushProperty name="width" value="0.025" units="cm"/>
      <inkml:brushProperty name="height" value="0.025" units="cm"/>
    </inkml:brush>
  </inkml:definitions>
  <inkml:trace contextRef="#ctx0" brushRef="#br0">106 0 16143,'0'0'10223,"9"2"-10132,0 0-59,0 1-1,0 0 1,0 1 0,0 0-1,-1 0 1,9 6-1,-15-9-54,0 0 0,0 0 0,-1 0 0,1 0 0,0 0 0,-1 1-1,1-1 1,-1 0 0,1 1 0,-1-1 0,0 1 0,1 0-1,-1-1 1,0 1 0,0 0 0,0 0 0,-1 0 0,1-1 0,0 1-1,-1 0 1,1 0 0,-1 0 0,0 0 0,1 0 0,-1 0 0,0 0-1,0 0 1,0 0 0,-1 0 0,1 0 0,0 0 0,-1 0-1,1 0 1,-1 0 0,0 0 0,0 0 0,1 0 0,-1 0 0,0-1-1,-1 1 1,1 0 0,-2 1 0,-9 9-138,0-2 1,0 1-1,-1-1 1,-1-1-1,0-1 0,-14 8 1,-51 33 40,78-48 113,0 0 1,0-1-1,0 1 0,-1 0 0,1 0 1,0 0-1,0 0 0,1 0 0,-1 0 1,0 0-1,0 0 0,0 1 0,1-1 0,-1 0 1,1 0-1,-1 1 0,1-1 0,-1 0 1,1 3-1,0-4 1,0 1 0,1 0 0,-1-1 0,0 1 0,1-1 0,-1 1 0,1 0 0,-1-1 0,1 1 1,0-1-1,-1 1 0,1-1 0,-1 0 0,1 1 0,0-1 0,0 1 0,-1-1 0,1 0 0,0 0 0,-1 1 0,1-1 0,0 0 0,0 0 1,1 0-1,64 1-25,-54-2 137,20-1-93,0-1 1,0-2 0,0-1-1,-1-2 1,0-1-1,-1-1 1,0-2-1,0-1 1,-1-1-1,-1-2 1,-1-1 0,50-39-1,-73 53-7,-2 1 0,1 0-1,-1 0 1,1 0 0,-1-1-1,0 1 1,0 0 0,0-1-1,-1 0 1,1 1 0,0-1 0,-1 0-1,0 0 1,2-4 0,-24 7-119,17 2 114,-1 0-1,0 1 0,0-1 0,1 1 0,0 0 1,-1 0-1,1 0 0,0 1 0,1-1 0,-1 1 1,0 0-1,1 0 0,0 1 0,0-1 0,-2 5 1,0 0 68,0 0 0,1-1 0,0 1 0,0 1 0,1-1 0,0 0 0,-1 12 0,4-20-60,0 1 1,0 0 0,-1-1 0,1 1 0,1-1 0,-1 1 0,0 0 0,0-1-1,1 1 1,-1-1 0,0 1 0,1-1 0,0 1 0,-1-1 0,1 1-1,0-1 1,0 0 0,0 1 0,0-1 0,0 0 0,0 0 0,0 0-1,0 0 1,2 2 0,0-1 9,0-1-1,1 1 1,-1-1 0,1 1-1,-1-1 1,1 0 0,0 0-1,-1-1 1,1 1-1,4-1 1,8 0 100,-1 0 0,0-1 0,0-1 0,20-5 0,-12 1-67,-1-1-1,1-1 1,-2-1-1,1-1 1,-2-1 0,1-1-1,-1 0 1,-1-2-1,0 0 1,-1-1 0,19-22-1,-26 21-308,-11 16 243,0 0 0,0 0 0,0 0 0,1 0 1,-1 0-1,0-1 0,0 1 0,0 0 0,0 0 1,0 0-1,0 0 0,0 0 0,0 0 0,-1 0 1,1 0-1,0 0 0,0-1 0,0 1 1,0 0-1,0 0 0,0 0 0,0 0 0,0 0 1,0 0-1,0 0 0,0 0 0,0 0 0,0 0 1,0 0-1,0 0 0,0-1 0,-1 1 0,1 0 1,0 0-1,0 0 0,0 0 0,0 0 1,0 0-1,0 0 0,0 0 0,0 0 0,0 0 1,0 0-1,-1 0 0,1 0 0,0 0 0,0 0 1,0 0-1,0 0 0,0 0 0,0 0 0,0 0 1,0 0-1,-1 0 0,1 0 0,0 0 1,0 0-1,0 0 0,0 1 0,0-1 0,0 0 1,0 0-1,0 0 0,0 0 0,0 0 0,0 0 1,0 0-1,0 0 0,-1 0 0,-24 24-1987,4 20-4288,11-23 924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19.739"/>
    </inkml:context>
    <inkml:brush xml:id="br0">
      <inkml:brushProperty name="width" value="0.025" units="cm"/>
      <inkml:brushProperty name="height" value="0.025" units="cm"/>
    </inkml:brush>
  </inkml:definitions>
  <inkml:trace contextRef="#ctx0" brushRef="#br0">167 34 12236,'0'0'11205,"-10"-7"-10095,-35-18-731,43 25-364,0-1 0,0 1 0,-1 0 0,1 0-1,0 0 1,0 0 0,-1 0 0,1 1 0,0-1 0,0 1-1,0 0 1,0-1 0,-1 1 0,1 0 0,0 0 0,1 0-1,-1 0 1,0 1 0,0-1 0,0 0 0,1 1 0,-1 0-1,0-1 1,1 1 0,0 0 0,-2 1 0,-1 3 35,-1 0 1,1 0 0,0 1-1,1-1 1,-6 14 0,9-18-69,-1 0 0,1-1-1,-1 1 1,1 0 0,0 0 0,0 0 0,-1 0 0,2 0 0,-1 0-1,0 0 1,0 0 0,1 0 0,-1 0 0,1 0 0,-1 0 0,1 0-1,0-1 1,0 1 0,0 0 0,0 0 0,0-1 0,0 1 0,0-1-1,0 1 1,1-1 0,-1 1 0,1-1 0,-1 0 0,1 0 0,-1 0-1,1 0 1,3 2 0,6 2-214,1 0 0,0 0-1,0-2 1,16 4 0,10 4-330,-27-7 379,0 1 1,0 0 0,0 0 0,0 1-1,-1 1 1,0 0 0,-1 0-1,1 1 1,-1 0 0,-1 1-1,0-1 1,0 2 0,0-1 0,-1 1-1,-1 0 1,0 1 0,0-1-1,-1 1 1,0 0 0,-1 1 0,0-1-1,-1 1 1,-1 0 0,1 0-1,-2 0 1,1 21 0,-2-22 181,0-1 0,-1 1 0,0-1 0,-1 0 0,0 1 0,-1-1 0,0 0 0,0 0 0,-1 0 0,-1-1 0,1 0 0,-1 1 0,-1-2 0,0 1 0,-7 8 0,4-8 545,0 0-1,0-1 1,-1 0 0,0-1 0,0 0 0,-1-1 0,-22 10-1,20-10 258,-1-1 0,1-1 0,-1 0-1,0-1 1,-29 2 0,39-4-606,-1-1 1,0 0 0,1-1 0,-1 1-1,0-1 1,1 0 0,-1 0-1,1-1 1,-8-3 0,9 4-146,1 0 0,0-1 0,0 1 0,0-1 0,1 1 0,-1-1 0,0 0 0,1 0 0,-1 0 0,1 0 0,-1 0 0,1 0 0,0 0 0,0 0 0,0-1 0,0 1 0,0 0 0,1-1 0,-2-3 1,1-6-256,0 0 0,0 0 0,1 0 0,1 0 0,0 0 1,0 0-1,1 0 0,1 0 0,0 1 0,0-1 0,1 1 1,1 0-1,0 0 0,1 0 0,0 1 0,0-1 0,1 2 1,0-1-1,1 1 0,16-15 0,-9 10-78,0 1-1,1 0 1,1 2-1,0 0 1,1 0-1,0 2 1,0 0-1,1 2 1,0 0-1,0 1 1,34-7-1,95 1-3298,-71 10-1142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6:20.327"/>
    </inkml:context>
    <inkml:brush xml:id="br0">
      <inkml:brushProperty name="width" value="0.025" units="cm"/>
      <inkml:brushProperty name="height" value="0.025" units="cm"/>
    </inkml:brush>
  </inkml:definitions>
  <inkml:trace contextRef="#ctx0" brushRef="#br0">0 346 12844,'0'0'6935,"13"0"-6017,348-38 771,-201 16-1285,276-33 303,1442-152 1362,-1228 184-1883,-635 23-317,26-1 46,-39 1-34,0 0-1,0 0 1,-1 1-1,1-1 1,0 0-1,-1 1 1,1-1-1,0 1 1,-1-1-1,1 1 1,-1 0-1,1-1 1,-1 1-1,1 0 1,-1 0-1,3 2 1,-9-1-791,1-1 1,-1 0-1,1 0 1,-1-1-1,0 0 1,1 1-1,-6-2 1,-23 1-5391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1:21.163"/>
    </inkml:context>
    <inkml:brush xml:id="br0">
      <inkml:brushProperty name="width" value="0.025" units="cm"/>
      <inkml:brushProperty name="height" value="0.025" units="cm"/>
    </inkml:brush>
  </inkml:definitions>
  <inkml:trace contextRef="#ctx0" brushRef="#br0">7031 395 8616,'-10'-8'-662,"-49"-39"1201,-71-42-1,102 72-233,-1 1-1,-1 2 1,0 1-1,-1 1 1,-49-12-1,-10 10-595,-1 4 0,-181 3 1,56 5 196,-406-44 685,-130-4-371,585 46-87,-1044-17 583,1001 26-650,0 8 0,1 10 0,1 9 1,2 9-1,1 9 0,3 9 0,-245 107 0,343-119-265,3 5-1,1 3 1,4 6 0,2 3 0,-137 122 0,173-132 170,2 3 1,3 2-1,3 3 1,2 1-1,3 3 0,3 1 1,3 2-1,-56 140 1,77-150 93,2 1 1,2 1-1,4 0 0,2 0 1,3 1-1,2-1 0,7 76 1,-1-98-30,2-1 1,2 0-1,1 0 0,2-1 1,1 0-1,3-1 1,0 0-1,2-1 1,2-1-1,1 0 0,2-1 1,1-2-1,32 36 1,-14-24-9,1-1 0,3-2 0,1-3 0,2-1 0,1-2 1,1-2-1,2-3 0,56 24 0,283 91-61,13-29-20,-201-60 43,-89-23 5,1016 248-235,-434-173 193,6-60 56,-363-51 322,1-16 0,-2-14 0,594-139 0,-587 69-132,-266 74-169,-1-4 1,101-60 0,-136 68 13,-1-3 1,0-1 0,-3-2 0,-1-1-1,40-46 1,-54 51 46,-1-1 0,-1-1 0,-1-1 0,-2-1 0,-2-1 0,0 0 0,20-68 0,-27 61 139,-1 1 1,-2-1 0,-2-1 0,-2 1-1,-2 0 1,-1-1 0,-2 1-1,-2 0 1,-12-47 0,-17-46 33,-69-172 0,72 219-345,-8-19-28,-5 3 0,-103-176 0,103 210-46,-2 2-1,-4 2 0,-2 2 1,-99-90-1,65 78 52,-3 4-1,-3 4 1,-3 4-1,-3 4 1,-136-59-1,157 85-521,0 3 0,-2 4 0,0 4 0,-2 2 0,0 5 0,-1 3 0,0 3-1,-84 4 1,32 11-2662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1:28.726"/>
    </inkml:context>
    <inkml:brush xml:id="br0">
      <inkml:brushProperty name="width" value="0.025" units="cm"/>
      <inkml:brushProperty name="height" value="0.025" units="cm"/>
    </inkml:brush>
  </inkml:definitions>
  <inkml:trace contextRef="#ctx0" brushRef="#br0">173 39 3940,'0'0'352,"-53"-3"-256,36 0-64,4-1-32,0 2-64,2-1 32,-2-1 32,2-1 0,1 3 64,3 0 32,-4-1-64,3-1-64,3 1-1569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4.570"/>
    </inkml:context>
    <inkml:brush xml:id="br0">
      <inkml:brushProperty name="width" value="0.025" units="cm"/>
      <inkml:brushProperty name="height" value="0.025" units="cm"/>
      <inkml:brushProperty name="color" value="#E71224"/>
    </inkml:brush>
  </inkml:definitions>
  <inkml:trace contextRef="#ctx0" brushRef="#br0">45 2 13581,'0'0'5178,"-9"0"-2557,-9-1-1809,0 0 2375,40 3-1575,10 1-1601,-1 1 1,1 2-1,-1 1 0,0 1 1,-1 2-1,0 1 0,40 21 1,-69-32-20,-1 0 1,1 1-1,0-1 1,-1 0-1,1 1 1,-1-1-1,1 0 1,-1 1-1,1-1 1,-1 1-1,1-1 1,-1 1-1,1-1 1,-1 1-1,0 0 1,1-1-1,-1 1 1,0-1-1,1 1 1,-1 0-1,0-1 1,0 1-1,0 0 1,0-1 0,1 1-1,-1 0 1,0-1-1,0 1 1,0 0-1,-1 0 1,-14 18-23,-32 8 363,45-26-292,-70 29 856,44-19-395,1 1-1,-30 17 1,47-21-5898,10-8 5246,1 0-1,-1 0 0,0 0 1,0 0-1,0 0 1,0 0-1,0 0 0,1 0 1,-1 0-1,0 0 1,0 0-1,0 0 1,0 0-1,0 0 0,1 0 1,-1 0-1,0 0 1,0 0-1,0 0 0,0 0 1,0 0-1,1 0 1,-1 0-1,0 0 0,0 0 1,0 0-1,0 0 1,0 1-1,0-1 0,1 0 1,-1 0-1,0 0 1,0 0-1,0 0 0,0 0 1,0 1-1,0-1 1,0 0-1,0 0 1,0 0-1,0 0 0,0 0 1,0 1-1,0-1 1,0 0-1,0 0 0,1 0 1,-1 0-1,-1 0 1,1 1-1,0-1 0,0 0 1,0 0-1,0 0 1,0 0-1,0 0 0,0 1 1,0-1-1,0 0 1,0 0-1,0 0 0,0 0 1,0 0-1,0 0 1,0 1-1,-1-1 0,1 0 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1:30.385"/>
    </inkml:context>
    <inkml:brush xml:id="br0">
      <inkml:brushProperty name="width" value="0.025" units="cm"/>
      <inkml:brushProperty name="height" value="0.025" units="cm"/>
    </inkml:brush>
  </inkml:definitions>
  <inkml:trace contextRef="#ctx0" brushRef="#br0">1 31 4164,'0'0'3192,"5"3"-2637,-4-2-452,0 0 0,0 0 0,0-1 0,0 1-1,0 0 1,0 0 0,1-1 0,-1 1 0,0 0-1,0-1 1,1 1 0,-1-1 0,0 0 0,1 1-1,-1-1 1,1 0 0,-1 0 0,0 0 0,1 0-1,-1 0 1,1 0 0,-1 0 0,0-1-1,1 1 1,-1 0 0,0-1 0,1 1 0,-1-1-1,0 0 1,1 1 0,-1-1 0,0 0 0,0 0-1,0 0 1,0 1 0,0-1 0,0 0 0,0-1-1,0 1 1,0 0 0,0 0 0,-1 0 0,1 0-1,0-1 1,-1 1 0,1-2 0,1 1-80,0 0-1,0 0 1,0 1 0,0-1 0,0 1 0,0-1 0,0 1 0,0 0-1,1 0 1,-1 0 0,1 0 0,-1 0 0,0 0 0,1 1 0,-1-1-1,1 1 1,-1 0 0,1 0 0,0 0 0,2 0 0,55 3 215,-58-3-236,10 3 34,1 0 0,-1 1-1,1 0 1,20 11 0,32 10 63,35-1-46,2-3 1,119 8-1,396-20 427,-389-11-383,274-27-42,8-1 18,37 14-49,4 0-16,-485 16-8,689 26 0,1-3 20,-605-23-19,-78 0 2,131 1 6,256-33 1,-456 32-197,0 0-334,-10-5-7847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2:18.080"/>
    </inkml:context>
    <inkml:brush xml:id="br0">
      <inkml:brushProperty name="width" value="0.025" units="cm"/>
      <inkml:brushProperty name="height" value="0.025" units="cm"/>
    </inkml:brush>
  </inkml:definitions>
  <inkml:trace contextRef="#ctx0" brushRef="#br0">1 79 6470,'88'6'3830,"41"19"-3395,-56-12-294,1-4 0,1-2 0,94-5 0,-25 1-32,836-22-176,-972 19 70,1116-45 312,278-21-155,-238 52 493,-494 15-377,1079 11-78,-255 1-71,-870-17 23,-590 4-123,1347-10 533,-1213 10-2225,-158 0-1512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1:59.392"/>
    </inkml:context>
    <inkml:brush xml:id="br0">
      <inkml:brushProperty name="width" value="0.025" units="cm"/>
      <inkml:brushProperty name="height" value="0.025" units="cm"/>
    </inkml:brush>
  </inkml:definitions>
  <inkml:trace contextRef="#ctx0" brushRef="#br0">0 241 9705,'0'0'1324,"10"-4"-1324,18-3 11,0 0 1,0 2-1,1 1 0,-1 2 0,1 0 1,53 5-1,187 36 119,-101-11-93,-6-14-8,209-9 0,-248-6-23,515-32 124,6 0 17,151 47-102,-655-10 33,873-37 1171,-409-40-1049,63-7-31,219 55-47,-853 28-66,0 1 0,55 14-1,-62-11-104,1-1 0,0-2 0,0 0 0,0-2-1,28-1 1,-34-3-742,-1-1-1,1-1 0,-1-1 1,0-1-1,0-1 1,22-10-1,49-26-6089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2:00.861"/>
    </inkml:context>
    <inkml:brush xml:id="br0">
      <inkml:brushProperty name="width" value="0.025" units="cm"/>
      <inkml:brushProperty name="height" value="0.025" units="cm"/>
    </inkml:brush>
  </inkml:definitions>
  <inkml:trace contextRef="#ctx0" brushRef="#br0">0 27 9961,'0'0'593,"12"1"-833,361-14 617,-67-2-215,908 56-94,-1006-31-67,4376 190 2017,-3733-164-1950,-4 33-13,-633-34 15,-125-7-3909,-72-21-362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2:39.481"/>
    </inkml:context>
    <inkml:brush xml:id="br0">
      <inkml:brushProperty name="width" value="0.025" units="cm"/>
      <inkml:brushProperty name="height" value="0.025" units="cm"/>
    </inkml:brush>
  </inkml:definitions>
  <inkml:trace contextRef="#ctx0" brushRef="#br0">2977 161 7303,'-65'-3'1226,"0"-4"0,-95-21-1,0-1-653,16 9-477,-99-14 626,-297-5 1,135 61-1608,267-6 653,-321 54-47,401-57 371,1 3-1,0 3 1,1 1 0,1 4 0,-90 52 0,132-68-95,0 2 1,1 0 0,0 0 0,0 1 0,1 0 0,1 1 0,0 1 0,0 0-1,1 0 1,1 0 0,1 1 0,-1 0 0,2 1 0,0 0 0,1 0-1,1 0 1,0 0 0,1 1 0,-2 30 0,3-20-18,2 1 0,2-1 0,0 0 0,1 1 0,2-1 0,1-1 0,1 1 0,1-1 0,1 0 0,1-1 0,16 29 0,7 2-14,2-1-1,2-2 1,2-1 0,3-2 0,2-2 0,2-2 0,2-2 0,88 61 0,-75-64 50,2-4-1,1-2 1,2-3 0,1-3 0,1-2 0,1-4-1,105 20 1,-21-19 29,204 7 0,159-25-49,-329-6-30,1178-33-419,59 2 158,-868 27 288,1855-131 622,-1788 61-323,-475 48-189,-1-6 1,166-60-1,-284 83-60,-1 0-40,-1 0 1,1-2-1,48-28 0,-70 36 41,0 0-1,0 0 0,-1-1 0,1 0 1,-1 0-1,-1 0 0,1-1 1,-1 1-1,1-1 0,-1 0 1,-1 0-1,0-1 0,1 1 1,-2-1-1,1 1 0,-1-1 1,0 0-1,-1 0 0,1 0 1,-1 0-1,0-11 0,-2 5-25,-1 1-1,-1-1 1,0 0-1,0 1 1,-1 0-1,-1 0 1,0 0 0,-1 0-1,0 1 1,0 0-1,-1 0 1,-1 0-1,-12-13 1,-10-8-25,0 0 0,-58-44 0,44 44 15,-2 2 0,-1 1 0,-1 3 0,-1 3 0,-1 1-1,-1 2 1,-83-19 0,-383-52 40,-912-29-538,70 103-1303,590 17 2056,131-25 459,-81-1-412,357 32-677,-361 53-1,510-31-2177,118-14-33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3:15.981"/>
    </inkml:context>
    <inkml:brush xml:id="br0">
      <inkml:brushProperty name="width" value="0.025" units="cm"/>
      <inkml:brushProperty name="height" value="0.025" units="cm"/>
    </inkml:brush>
  </inkml:definitions>
  <inkml:trace contextRef="#ctx0" brushRef="#br0">1 49 9065,'0'0'2108,"10"-1"-2305,144-11 340,289 15 0,-188 5-66,603 9 559,162 2 882,-3-38-656,-618-4-833,554-18 198,-887 41 312,-65 0-160,9 0-881,9 0-5663,-13 0-583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3:29.173"/>
    </inkml:context>
    <inkml:brush xml:id="br0">
      <inkml:brushProperty name="width" value="0.025" units="cm"/>
      <inkml:brushProperty name="height" value="0.025" units="cm"/>
    </inkml:brush>
  </inkml:definitions>
  <inkml:trace contextRef="#ctx0" brushRef="#br0">1242 248 10698,'-9'-9'-1329,"-15"-18"1135,-1-1 326,-39-34 0,56 54-129,-1 1-1,-1 0 0,1 1 0,-1 0 0,0 1 0,-1 0 0,1 0 0,-1 1 0,-17-4 0,12 5-59,-1 2 1,1 0-1,-1 1 1,0 0-1,1 1 0,-1 1 1,0 1-1,1 1 1,0 0-1,0 1 1,0 0-1,1 1 1,-1 1-1,-17 11 1,-18 14-424,2 2 1,-74 66 0,106-85 464,-28 25-117,2 2 1,3 2-1,1 2 1,-34 52 0,22-19 235,-76 158 0,108-195-22,2 1-1,-13 51 1,24-73-17,2-1 0,1 1-1,0-1 1,2 1 0,0 0 0,1 0 0,3 24 0,0-35-39,0-1 0,0 1 0,1-1-1,0 1 1,1-1 0,-1-1 0,2 1 0,-1-1 0,1 0 0,1 0 0,-1 0 0,13 9 0,12 11 60,55 37 0,-84-63-88,49 32 26,2-2-1,1-2 1,2-3 0,64 23 0,-34-22-1,2-3-1,106 16 1,49-11 200,280-2 0,-365-23-7,1418 90 88,-323-14-149,-123-81 157,-811-23-148,482-99 0,-672 94-104,170-61 1,-255 72-48,0-1 0,-2-2 0,0-2 0,-1-1 0,-1-3 0,-2-1 0,49-45 0,-77 63 33,-1-1 1,0 0 0,-1-1-1,0 0 1,-1 0 0,0-1 0,-1 0-1,0 0 1,0 0 0,-2-1-1,4-14 1,-5 16-3,-2 1 0,1 0-1,-2-1 1,1 0 0,-1 1 0,-1-1 0,0 1-1,0-1 1,-1 1 0,-1-1 0,0 1-1,0 0 1,-1 0 0,-7-15 0,-10-9 56,-1 0 1,-1 2 0,-2 0 0,-1 2-1,-2 0 1,-1 2 0,-1 2-1,-41-30 1,-36-16 6,-141-72 1,131 86-157,-2 5 0,-3 5-1,-2 6 1,-171-36 0,-527-57-732,518 94 836,-412-53-186,-918-2 1,619 148 572,828-26-1473,1 8-1,1 8 1,-242 89-1,326-93-329,14-6-593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4:09.703"/>
    </inkml:context>
    <inkml:brush xml:id="br0">
      <inkml:brushProperty name="width" value="0.025" units="cm"/>
      <inkml:brushProperty name="height" value="0.025" units="cm"/>
    </inkml:brush>
  </inkml:definitions>
  <inkml:trace contextRef="#ctx0" brushRef="#br0">6346 334 10698,'0'0'449,"-7"-8"-209,-50-73 1153,54 78-1376,0-1 0,0 0-1,-1 1 1,1 0 0,-1 0 0,1 0 0,-1 0-1,0 1 1,0-1 0,-1 1 0,1 0-1,0 1 1,-1-1 0,1 0 0,-1 1 0,1 0-1,-10-1 1,-10 0-229,-1 1 0,-31 2 0,21 0 44,-160 3-144,91 1 336,-1-4 0,-132-18 0,-620-61 424,309 37-118,-174-8 584,-902 28-871,1493 18-50,0 5 1,0 6-1,-190 36 0,223-22-26,1 4 0,1 4-1,-101 46 1,156-56 29,1 1 1,0 2-1,2 2 0,0 2 0,2 1 1,2 1-1,0 2 0,2 2 0,-32 42 1,55-63-8,0 0 0,2 1 0,0 0 0,0 1 0,1 0 0,1 0 0,0 0 0,1 0 0,0 1 0,1 0 0,1 0 0,1-1 0,0 1 0,0 0 0,4 27 0,0-23 2,0 0 1,2-1-1,0 1 1,1-1-1,1 0 1,0-1-1,2 0 1,0 0-1,1 0 1,0-1-1,25 28 1,7 1-9,2-2 1,2-2 0,2-2-1,2-2 1,65 37-1,-38-32 41,2-3-1,2-3 1,89 25-1,268 46 146,2-40-45,700 31-215,4-76 75,50-56 171,-511-44 1,-523 50-151,-1-6 0,188-68 0,-299 85 21,0-3 1,-1-1-1,-1-3 0,-1-2 0,-2-1 1,57-47-1,-82 59 24,0-2 0,-1 0 0,-1-1-1,0-1 1,-2 0 0,0-1 0,-1 0 0,-1-2 0,-1 1 0,-1-1 0,-1-1 0,-1 1 0,-1-2 0,-1 1-1,6-43 1,-10 39-43,0 0-1,-2 1 1,-1-1-1,-1 0 0,-2 1 1,0-1-1,-2 1 1,-1 0-1,0 1 0,-2 0 1,-2 0-1,0 0 1,-1 2-1,-1-1 0,-2 2 1,0 0-1,-1 0 1,-1 2-1,-1 0 0,-1 1 1,0 1-1,-2 0 1,0 2-1,-30-18 0,20 17-92,-1 2-1,0 1 0,-1 1 0,0 2 0,-1 2 0,0 0 0,-1 3 0,0 1 1,0 1-1,-62 2 0,32 6-794,0 2 0,1 3 0,0 3 1,-119 39-1,61-9-2717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5:43.461"/>
    </inkml:context>
    <inkml:brush xml:id="br0">
      <inkml:brushProperty name="width" value="0.025" units="cm"/>
      <inkml:brushProperty name="height" value="0.025" units="cm"/>
    </inkml:brush>
  </inkml:definitions>
  <inkml:trace contextRef="#ctx0" brushRef="#br0">1 130 2883,'7'0'322,"0"-1"0,0-1 0,-1 0 0,1 0 0,0 0 0,-1 0 0,1-1 0,8-6-1,-7 5-19,0 0 0,0 1 0,1-1 0,-1 2-1,15-4 1,31 1-13,79 5 0,25-3-232,560-28 13,-283 9 62,22 0 19,562 44 105,86-11 235,-670-14-37,883 19 314,-711-6-554,2292-4-220,-1534-10 135,346 42 173,-2 47-151,-1592-79-150,2319 70 71,0-67 7,-1975-9-81,2042 59-334,-754 8-726,-760-17 561,-13-1-1032,-433-27 1047,1091 33 470,-218-36 1121,-491-7 673,-908-12-1868,42 1-594,77 12 0,-123-11-1505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0.929"/>
    </inkml:context>
    <inkml:brush xml:id="br0">
      <inkml:brushProperty name="width" value="0.025" units="cm"/>
      <inkml:brushProperty name="height" value="0.025" units="cm"/>
    </inkml:brush>
  </inkml:definitions>
  <inkml:trace contextRef="#ctx0" brushRef="#br0">88 146 6598,'-16'1'968,"12"-1"-414,-1 1-1,1-1 0,-1 0 0,0 0 1,1 0-1,-1 0 0,1-1 1,-1 0-1,1 0 0,-1 0 1,1 0-1,-1-1 0,1 0 0,-5-2 1,59-1 951,821-58-1203,-199 5-113,266 49-59,-571 11 621,-365-2-1084,-10-1-345,-11 0-1861,5 1-1443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3.676"/>
    </inkml:context>
    <inkml:brush xml:id="br0">
      <inkml:brushProperty name="width" value="0.05" units="cm"/>
      <inkml:brushProperty name="height" value="0.05" units="cm"/>
    </inkml:brush>
  </inkml:definitions>
  <inkml:trace contextRef="#ctx0" brushRef="#br0">1 37 11979,'0'0'12076,"46"-32"-12044,-23 32 0,7 0 32,-6 1-160,6-1-1858,-6 0-2370,4-5-4965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5.864"/>
    </inkml:context>
    <inkml:brush xml:id="br0">
      <inkml:brushProperty name="width" value="0.025" units="cm"/>
      <inkml:brushProperty name="height" value="0.025" units="cm"/>
      <inkml:brushProperty name="color" value="#E71224"/>
    </inkml:brush>
  </inkml:definitions>
  <inkml:trace contextRef="#ctx0" brushRef="#br0">69 81 13100,'-1'-2'352,"0"0"0,0 0-1,0 1 1,1-1-1,-1 0 1,0 0 0,1 0-1,0 0 1,-1 0-1,1 1 1,0-1-1,0 0 1,0 0 0,0 0-1,1 0 1,-1 0-1,0 0 1,1 0 0,-1 0-1,1 1 1,0-1-1,0 0 1,1-2 0,0 2-127,0-1 1,0 1 0,0 0 0,1 0 0,-1-1 0,1 2 0,-1-1-1,1 0 1,0 0 0,0 1 0,0 0 0,0-1 0,3 0 0,-1 1-171,-1-1 0,1 1 0,-1 0 0,1 0 0,-1 1 0,1-1 0,0 1 0,-1 0 0,1 0 0,0 1 0,-1-1 0,1 1-1,-1 0 1,1 0 0,-1 1 0,1-1 0,-1 1 0,0 0 0,7 4 0,-8-4-57,-1 1-1,1-1 0,-1 1 0,0-1 0,1 1 0,-1 0 0,0 0 1,-1 0-1,1 0 0,0 0 0,-1 1 0,0-1 0,0 0 0,0 1 1,0-1-1,0 0 0,-1 1 0,1-1 0,-1 1 0,0-1 0,0 1 1,-1-1-1,1 1 0,-1-1 0,-1 6 0,0-3 10,-1-1 0,0 1 0,0 0-1,0-1 1,-1 0 0,0 0 0,0 0 0,0 0 0,-1-1-1,1 0 1,-1 1 0,0-2 0,-7 5 0,-50 28 187,40-25-81,1 2 0,-27 19 1,46-31-113,1 0-1,0 0 1,0 0 0,0 0 0,0 0 0,0 0 0,0 0 0,0 0 0,0 0 0,0 0 0,0 1 0,1-1 0,-1 0 0,0 0 0,1 1-1,-1-1 1,1 1 0,0-1 0,-1 0 0,1 1 0,0-1 0,0 1 0,0-1 0,0 3 0,1-2 7,0 0 1,0 0-1,0 0 1,0-1-1,0 1 1,0 0-1,0-1 0,1 1 1,-1-1-1,1 1 1,-1-1-1,1 0 1,-1 1-1,1-1 1,2 1-1,5 3-166,1-1 0,-1 0 0,1 0 0,0-1 0,17 3 0,26-1-3021,0-7-4036,-18-3 979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1.846"/>
    </inkml:context>
    <inkml:brush xml:id="br0">
      <inkml:brushProperty name="width" value="0.025" units="cm"/>
      <inkml:brushProperty name="height" value="0.025" units="cm"/>
    </inkml:brush>
  </inkml:definitions>
  <inkml:trace contextRef="#ctx0" brushRef="#br0">41 293 9993,'-6'0'314,"-22"1"530,22-3 445,15 0 1197,476-47-708,-415 45-1693,833-57 1063,-4-43 1174,-758 84-2092,156-28 10,-295 47-938,-5 0 29,-16 0-759,-27 1-3043,20 2 233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3.898"/>
    </inkml:context>
    <inkml:brush xml:id="br0">
      <inkml:brushProperty name="width" value="0.025" units="cm"/>
      <inkml:brushProperty name="height" value="0.025" units="cm"/>
    </inkml:brush>
  </inkml:definitions>
  <inkml:trace contextRef="#ctx0" brushRef="#br0">676 268 2434,'0'0'102,"8"-9"586,38-62 2494,-41 63-2385,-1 0 0,-1 0 1,1-1-1,-1 0 0,-1 1 0,1-1 0,-2 0 1,3-18-1,-4 24-717,0 1 0,0-1 0,0 0 1,0 0-1,-1 0 0,1 0 0,-1 0 1,1 1-1,-1-1 0,0 0 0,0 0 0,0 1 1,-1-1-1,1 1 0,-1-1 0,1 1 1,-1-1-1,0 1 0,0 0 0,0 0 0,0 0 1,0 0-1,0 0 0,-1 1 0,1-1 0,-1 1 1,1-1-1,-1 1 0,1 0 0,-1 0 1,0 0-1,0 0 0,0 0 0,1 1 0,-1 0 1,0-1-1,-4 1 0,-10 0-51,0 1 0,0 0-1,-1 1 1,1 1 0,1 1 0,-1 0-1,0 1 1,1 1 0,0 1 0,1 0 0,-1 1-1,1 0 1,1 2 0,-1-1 0,-13 14-1,-8 8-51,1 1-1,1 2 0,2 1 0,-35 50 1,40-47-366,1 2 1,2 1-1,2 0 1,1 2-1,3 0 1,1 2-1,3-1 1,1 2-1,2 0 1,3 0 0,1 1-1,-1 76 1,9-105 357,0 0 0,1 0 0,0 0-1,2-1 1,0 1 0,1-1 0,0 0 0,2 0 0,0 0 0,1-1 0,16 25 0,-16-30 18,0 0 0,0-1 0,1 0 0,1 0 0,0-1 1,0-1-1,0 0 0,1 0 0,1-1 0,-1 0 0,1-1 0,0 0 0,1-1 0,-1 0 0,1-1 0,18 3 0,-10-4 113,0-1-1,1-1 1,-1-2 0,1 1 0,-1-2-1,0-1 1,0-1 0,0-1-1,0 0 1,-1-2 0,0 0-1,0-1 1,0-2 0,-1 1 0,-1-2-1,33-25 1,-17 9 118,-1-1 0,-2-2 0,0-1-1,-3-2 1,0 0 0,-2-2 0,30-54 0,-40 59-160,-1 0 0,-2 0 0,0-1 0,-3-1-1,0 0 1,-2 0 0,-1-1 0,-2 0 0,-2 0 0,0-1 0,-2 1 0,-7-58 0,3 74 15,0 0 0,-1 0 0,-1 0 0,-1 1 0,-1 0 0,0 0 0,-1 1 0,0 0 0,-17-23 1,-8-3 48,-68-66 0,50 56-473,48 49 109,1 0 0,0 0 0,0-1-1,0 1 1,0-1 0,0 1 0,0-1 0,1 0 0,-1 0-1,1 0 1,0 0 0,-1 0 0,2 0 0,-1 0-1,0 0 1,1 0 0,-1 0 0,1-6 0,0-8-4093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5.079"/>
    </inkml:context>
    <inkml:brush xml:id="br0">
      <inkml:brushProperty name="width" value="0.025" units="cm"/>
      <inkml:brushProperty name="height" value="0.025" units="cm"/>
    </inkml:brush>
  </inkml:definitions>
  <inkml:trace contextRef="#ctx0" brushRef="#br0">972 130 6342,'-8'-15'1004,"-2"0"-1,0 0 1,0 1-1,-15-15 1,21 25-900,-1-1 1,0 2-1,0-1 1,0 1-1,0-1 0,0 1 1,-1 1-1,1-1 1,-1 1-1,0 0 1,0 0-1,1 1 1,-1 0-1,0 0 1,-13-1-1,4 3-87,-1 1 0,0 1 0,0 0-1,1 0 1,-1 2 0,1 0 0,0 1 0,1 0 0,-1 1 0,2 1 0,-1 0-1,-23 19 1,-12 13 68,-81 84 1,126-119-86,-46 47-476,2 3 0,2 2 0,4 2 0,-69 125 0,92-146 209,1 1-1,3 1 0,1 1 1,2 0-1,1 0 1,3 1-1,1 0 0,2 1 1,1 76-1,5-108 269,0 0 0,0 0-1,1 0 1,1 0 0,0-1-1,0 1 1,1-1 0,0 1-1,1-1 1,0 0 0,0-1-1,1 1 1,1-1 0,-1-1-1,2 1 1,-1-1 0,1 0-1,0-1 1,1 1 0,0-2-1,0 1 1,0-1 0,1-1-1,-1 0 1,2 0 0,-1-1-1,0 0 1,1-1 0,0 0-1,-1 0 1,17 0 0,-1 0 326,1-2 0,-1-1 0,0-1 0,0-1-1,1-2 1,-2 0 0,1-2 0,0-1 0,23-9 0,-4-3 299,-1-2-1,-1-2 0,79-55 0,-66 38-244,-2-2-1,-2-3 0,-2-1 1,85-104-1,-117 124-382,0 0-1,-2-1 0,0-1 1,-2 0-1,15-45 1,-23 53 19,-1-1 0,0 1-1,-1-1 1,-2 0 0,0 0 0,-1 0 0,-1 0 0,-1-1 0,-5-22 0,3 30 15,-1 0 0,0-1 1,-1 2-1,-1-1 0,0 1 1,-1-1-1,0 2 0,-17-23 1,-8-4-210,-46-44 1,22 25-1054,49 49 291,0 0 1,1 0-1,-1 0 1,-7-17-1,8 9-3267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3.424"/>
    </inkml:context>
    <inkml:brush xml:id="br0">
      <inkml:brushProperty name="width" value="0.025" units="cm"/>
      <inkml:brushProperty name="height" value="0.025" units="cm"/>
    </inkml:brush>
  </inkml:definitions>
  <inkml:trace contextRef="#ctx0" brushRef="#br0">1 30 7591,'0'0'3951,"0"-4"-3866,0 3-76,0 0 0,0 0 0,0 0 0,0 0 0,0 1 0,0-1 0,0 0 0,0 0 0,1 0 0,-1 0 0,0 0 0,0 1 0,1-1 0,-1 0 0,1 0 0,-1 1 0,1-1 0,-1 0 0,1 0 0,-1 1 0,1-1 0,0 1 0,-1-1 0,1 0 0,0 1 0,-1-1 0,1 1 0,1-1 0,30-2 221,-22 3-246,316 0 447,1402 32 836,-153 48-563,-61-41 161,-805-26-801,-398-10-59,446 26 97,-721-22 98,9-1-3977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7.937"/>
    </inkml:context>
    <inkml:brush xml:id="br0">
      <inkml:brushProperty name="width" value="0.025" units="cm"/>
      <inkml:brushProperty name="height" value="0.025" units="cm"/>
    </inkml:brush>
  </inkml:definitions>
  <inkml:trace contextRef="#ctx0" brushRef="#br0">46 149 7591,'-3'-2'267,"-1"0"-1,1 0 1,0 0 0,0 0-1,1-1 1,-1 1 0,0-1-1,1 0 1,0 0 0,-1 0-1,1 0 1,0 0 0,1 0-1,-1-1 1,0 1 0,1-1-1,0 1 1,0-1 0,-1-5-1,2 8-267,1 0 0,-1 0 0,1 1 0,-1-1 0,1 1-1,-1-1 1,1 1 0,-1-1 0,1 0 0,-1 1 0,1 0 0,0-1-1,-1 1 1,1-1 0,0 1 0,-1 0 0,1 0 0,0-1 0,0 1-1,-1 0 1,1 0 0,0 0 0,0 0 0,1 0 0,25-3-21,-23 2-3,1019-18 69,-971 20-55,233 4-50,1383-1 89,1285-23 1167,-1150 17-441,-1059-14-1971,-741 15 1083,-2 2-111,1-1 0,0 0 0,-1 0 0,1 0 0,0 0 0,-1 0 0,1-1 0,0 1 0,-1 0 0,1-1 0,-1 1 0,1-1 0,-1 0 0,1 1 0,-1-1 0,1 0 0,-1 0 0,0 0 0,3-2 0,-2-11-5868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7:30.457"/>
    </inkml:context>
    <inkml:brush xml:id="br0">
      <inkml:brushProperty name="width" value="0.025" units="cm"/>
      <inkml:brushProperty name="height" value="0.025" units="cm"/>
    </inkml:brush>
  </inkml:definitions>
  <inkml:trace contextRef="#ctx0" brushRef="#br0">1 73 6182,'33'-5'4910,"43"-5"-4455,297-18-282,1 0 887,33 26-288,418 4-359,-619 14 103,3 0-322,432-25-45,-375 2-138,1260 4 106,-1301 4-111,993 33 18,-61-1-10,-676-30 2,1711 49-6,-2184-51-9,710 35 10,0-34 100,-147-47-53,-493 37-100,63-11-1469,-135 17-245,0-4-1874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8:11.575"/>
    </inkml:context>
    <inkml:brush xml:id="br0">
      <inkml:brushProperty name="width" value="0.025" units="cm"/>
      <inkml:brushProperty name="height" value="0.025" units="cm"/>
    </inkml:brush>
  </inkml:definitions>
  <inkml:trace contextRef="#ctx0" brushRef="#br0">0 185 384,'0'0'11547,"9"3"-11760,10 1 239,0 0 0,0-1 1,0-1-1,1-1 0,-1 0 1,1-2-1,19-2 0,149-31 92,-4 1-89,284 6 39,-269 20-50,1368 3 372,563 60 133,-1418-87-467,-72 1-27,292 12-6,508-21 237,220 8 1411,-1395 46-1575,10 0-696,-94-17-2836,-104-4-2580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123"/>
    </inkml:context>
    <inkml:brush xml:id="br0">
      <inkml:brushProperty name="width" value="0.025" units="cm"/>
      <inkml:brushProperty name="height" value="0.025" units="cm"/>
    </inkml:brush>
  </inkml:definitions>
  <inkml:trace contextRef="#ctx0" brushRef="#br0">145 0 14510,'0'0'6561,"-8"13"-6631,2-5 68,0 1 10,1 0 1,0 0 0,0 0-1,0 1 1,1-1-1,1 1 1,-1 0-1,-1 15 1,-29 149 130,-17 139 1404,49-300-1419,2-9-40,-1 0 1,1 0-1,-1 0 0,1 0 1,1 0-1,-1 0 0,0 0 1,2 5-1,-1-8-53,0 0 1,-1 0-1,1 0 0,0 0 0,0 0 0,0 0 0,0 0 1,0 0-1,0 0 0,0 0 0,0 0 0,1-1 0,-1 1 1,0-1-1,0 1 0,1-1 0,-1 1 0,0-1 0,1 0 1,-1 1-1,1-1 0,-1 0 0,0 0 0,1 0 0,-1 0 1,0 0-1,3-1 0,9 0 221,0-1-1,-1-1 1,1 0 0,0-1 0,-1 0-1,1-1 1,13-7 0,26-10-168,-15 12-243,0 1 0,0 2 1,61-4-1,9-1-4929,-77 6 999,-4-1-1084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457"/>
    </inkml:context>
    <inkml:brush xml:id="br0">
      <inkml:brushProperty name="width" value="0.025" units="cm"/>
      <inkml:brushProperty name="height" value="0.025" units="cm"/>
    </inkml:brush>
  </inkml:definitions>
  <inkml:trace contextRef="#ctx0" brushRef="#br0">0 4 14350,'0'0'3715,"8"0"-2605,-1 0-882,29-3 338,-1 3 0,1 1-1,0 1 1,66 14 0,-93-14-596,-1 1-1,1 0 0,0 1 1,-1 0-1,0 0 1,0 1-1,0 0 0,0 0 1,-1 1-1,12 10 0,-15-10 21,1-1-1,-1 1 1,0 1-1,-1-1 1,1 0-1,-1 1 1,0 0-1,-1-1 1,0 1-1,0 0 1,0 0-1,-1 1 1,0-1-1,0 0 1,-1 12-1,-1-10 28,0 1-1,-1-1 1,0 1-1,0-1 0,-1 1 1,0-1-1,-1 0 1,0 0-1,0-1 1,-1 1-1,0-1 0,-1 0 1,-10 12-1,-11 10 84,-1-2 1,-32 26-1,28-26-204,-34 26-5725,42-38-1976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076"/>
    </inkml:context>
    <inkml:brush xml:id="br0">
      <inkml:brushProperty name="width" value="0.025" units="cm"/>
      <inkml:brushProperty name="height" value="0.025" units="cm"/>
    </inkml:brush>
  </inkml:definitions>
  <inkml:trace contextRef="#ctx0" brushRef="#br0">133 100 12139,'0'0'8131,"-10"13"-8136,4-4 27,-2 1 33,1 0 0,0 1 1,1 0-1,0 0 0,0 1 0,1 0 1,-5 19-1,-12 50 206,12-50 35,1 0 0,2 0 0,1 1-1,-2 43 1,8-74-272,0-1 0,0 1-1,0 0 1,0-1 0,0 1 0,0-1-1,0 1 1,1-1 0,-1 1-1,0-1 1,0 1 0,0-1-1,1 1 1,-1-1 0,0 1 0,0-1-1,1 0 1,-1 1 0,0-1-1,1 1 1,-1-1 0,1 0 0,-1 1-1,0-1 1,1 0 0,-1 1-1,1-1 1,-1 0 0,1 0 0,-1 0-1,1 1 1,0-1 0,22-2 805,21-18 613,-3-8-1011,0-2-1,-2-1 1,-1-3 0,48-53 0,119-167 1399,-175 215-1784,-44 64-2584,-33 78-10747,39-77 5000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6.229"/>
    </inkml:context>
    <inkml:brush xml:id="br0">
      <inkml:brushProperty name="width" value="0.025" units="cm"/>
      <inkml:brushProperty name="height" value="0.025" units="cm"/>
      <inkml:brushProperty name="color" value="#E71224"/>
    </inkml:brush>
  </inkml:definitions>
  <inkml:trace contextRef="#ctx0" brushRef="#br0">162 78 11275,'0'0'9385,"-9"-7"-9006,9 7-378,-2-2 7,0 0-1,0 0 1,0 0 0,0 1-1,0-1 1,0 0-1,0 1 1,0 0 0,0 0-1,-1 0 1,1 0 0,0 0-1,-1 0 1,1 0-1,-1 1 1,1-1 0,-1 1-1,1 0 1,-1 0 0,0 0-1,1 0 1,-1 0-1,1 0 1,-1 1 0,1-1-1,-1 1 1,1 0 0,-1 0-1,1 0 1,0 0-1,-1 0 1,1 0 0,0 1-1,0-1 1,0 1 0,0-1-1,0 1 1,-2 2 0,-3 4 46,0 0 1,1 0 0,0 1 0,1 0 0,-1 0-1,2 0 1,-1 0 0,1 1 0,-3 13 0,6-21-23,0 1 1,0-1-1,1 1 1,-1 0 0,1-1-1,-1 1 1,1 0-1,0-1 1,0 1 0,1 0-1,-1-1 1,0 1 0,1 0-1,-1-1 1,1 1-1,0 0 1,0-1 0,0 1-1,0-1 1,1 0-1,-1 1 1,1-1 0,-1 0-1,1 0 1,0 0-1,0 0 1,0 0 0,0 0-1,0 0 1,0-1-1,0 1 1,1-1 0,-1 0-1,0 1 1,1-1 0,-1 0-1,1 0 1,0-1-1,2 2 1,4-1 198,-1 0 0,1 0-1,-1 0 1,1-1 0,-1 0 0,1-1 0,-1 0 0,1 0-1,-1-1 1,0 0 0,1 0 0,-1-1 0,0 0 0,-1 0-1,1-1 1,-1 0 0,1-1 0,-1 1 0,8-8-1,-10 7-140,1 0-1,-1 0 0,1-1 0,-2 0 0,1 0 0,0 0 0,-1 0 0,-1-1 0,1 1 1,-1-1-1,0 0 0,0 0 0,-1-1 0,0 1 0,0 0 0,-1-1 0,0 1 0,0-1 0,-1 0 1,0 1-1,-2-15 0,2 20-154,-1-1 0,1 0 1,-1 1-1,0-1 0,0 1 0,-1-1 1,1 1-1,0-1 0,-1 1 1,1 0-1,-1 0 0,0 0 0,0 0 1,0 0-1,0 0 0,0 0 1,0 1-1,0-1 0,-1 1 0,1 0 1,0-1-1,-1 1 0,1 0 0,-1 0 1,0 1-1,1-1 0,-1 0 1,0 1-1,-2-1 0,-39 4-3988,40-2 2915,-1 0 0,1 0 1,0 1-1,0 0 0,0 0 0,0 0 1,-4 3-1,-10 10-9496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407"/>
    </inkml:context>
    <inkml:brush xml:id="br0">
      <inkml:brushProperty name="width" value="0.025" units="cm"/>
      <inkml:brushProperty name="height" value="0.025" units="cm"/>
    </inkml:brush>
  </inkml:definitions>
  <inkml:trace contextRef="#ctx0" brushRef="#br0">90 1 15407,'0'0'5813,"-4"10"-4985,-19 49 179,-26 77 509,45-120-1968,1-1 0,0 1 0,-1 31 0,4-47 322,0 0 0,0 0 0,0 1 0,0-1 0,0 0 0,0 0 0,0 0 0,0 0 0,0 1 1,0-1-1,0 0 0,0 0 0,0 0 0,0 1 0,1-1 0,-1 0 0,0 0 0,0 0 0,0 0 0,0 1 0,0-1 0,0 0 0,0 0 0,0 0 0,1 0 1,-1 0-1,0 1 0,0-1 0,0 0 0,0 0 0,0 0 0,1 0 0,-1 0 0,0 0 0,0 0 0,0 0 0,0 0 0,1 0 0,-1 0 0,0 0 1,0 0-1,0 0 0,1 0 0,-1 0 0,0 0 0,0 0 0,0 0 0,1 0 0,-1 0 0,0 0 0,0 0 0,0 0 102,7 0-5124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895"/>
    </inkml:context>
    <inkml:brush xml:id="br0">
      <inkml:brushProperty name="width" value="0.025" units="cm"/>
      <inkml:brushProperty name="height" value="0.025" units="cm"/>
    </inkml:brush>
  </inkml:definitions>
  <inkml:trace contextRef="#ctx0" brushRef="#br0">142 96 6086,'0'0'1729,"6"-10"796,11-17-1014,6-7 1487,-9 10 2167,-29 62-2105,-12 27-3040,8-25 102,-101 222 263,116-253-372,1 1 0,-1 0-1,2 1 1,-1-1 0,1 1 0,1-1-1,0 1 1,1-1 0,0 1 0,0 0-1,3 16 1,-1-23-173,-1 0 1,0 1-1,1-1 0,0 0 0,0-1 1,0 1-1,1 0 0,-1-1 0,1 1 1,-1-1-1,1 0 0,1 1 0,-1-2 1,0 1-1,1 0 0,-1-1 0,1 1 1,0-1-1,-1 0 0,1 0 0,0-1 1,1 1-1,-1-1 0,0 0 0,0 0 1,1 0-1,-1 0 0,0-1 0,1 0 1,4 0-1,0 0-1134,0 1-1,0-2 1,0 1 0,0-1 0,-1-1 0,16-4 0,18-13-7712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0.695"/>
    </inkml:context>
    <inkml:brush xml:id="br0">
      <inkml:brushProperty name="width" value="0.025" units="cm"/>
      <inkml:brushProperty name="height" value="0.025" units="cm"/>
    </inkml:brush>
  </inkml:definitions>
  <inkml:trace contextRef="#ctx0" brushRef="#br0">289 72 9513,'2'-8'1911,"1"-2"-1187,-1 5-259,-1 0 1,1 0-1,-1 0 1,0 0-1,-1-1 1,1-8 0,-1 14-396,0-1 0,0 1 0,0 0 0,0-1 0,0 1 0,-1 0 0,1-1 1,0 1-1,0-1 0,0 1 0,0 0 0,0 0 0,-1-1 0,1 1 0,0 0 1,0-1-1,-1 1 0,1 0 0,0 0 0,0-1 0,-1 1 0,1 0 0,0 0 1,-1-1-1,1 1 0,0 0 0,-1 0 0,1 0 0,0 0 0,-1 0 0,1 0 1,0 0-1,-1-1 0,1 1 0,0 0 0,-1 0 0,1 0 0,0 0 0,-1 1 1,1-1-1,-1 0 0,1 0 0,0 0 0,-1 0 0,1 0 0,0 0 0,-1 0 0,1 1 1,0-1-1,-1 0 0,1 0 0,0 1 0,0-1 0,-1 0 0,1 0 0,0 1 1,0-1-1,-1 0 0,1 0 0,0 1 0,0-1 0,-1 1 0,-18 17-206,2 5 213,1 0 1,2 2-1,0-1 0,-13 34 0,-32 109 1122,26-43-864,21-75 222,-1-1 1,-31 71 0,29-95 981,14-48 308,1 6-1801,1 2-63,1 0-1,0 0 1,1 0-1,0 0 0,2 1 1,0 0-1,0 0 1,2 0-1,-1 1 0,2 0 1,0 0-1,1 0 1,0 1-1,1 1 0,0 0 1,14-13-1,-20 23-7,-1 0 0,0 0-1,1 0 1,-1 0-1,1 0 1,0 1 0,-1 0-1,1 0 1,0 0-1,0 0 1,0 0 0,0 1-1,0-1 1,0 1-1,0 0 1,0 1-1,5 0 1,-7-1-4,0 1 0,0 0-1,0-1 1,0 1 0,0 0 0,0 0-1,0 0 1,0 0 0,0 1 0,-1-1-1,1 0 1,0 1 0,-1-1 0,1 1-1,-1 0 1,0-1 0,1 1 0,-1 0-1,0 0 1,0 0 0,0 0 0,0 0-1,-1 0 1,1 0 0,0 0 0,-1 0-1,0 0 1,1 0 0,-1 0 0,0 1-1,0 1 1,0-2 41,-1-1 1,1 0-1,0 0 1,-1 0-1,1 0 0,-1 0 1,1 0-1,-1 0 1,0 0-1,1 0 0,-1 0 1,0 0-1,0 0 1,1 0-1,-1-1 0,0 1 1,0 0-1,0 0 1,0-1-1,0 1 0,0-1 1,0 1-1,0-1 1,0 0-1,-1 1 0,1-1 1,0 0-1,0 1 1,0-1-1,-2 0 0,6-23 26,2 8-62,0 0 0,1 1 0,1 0 0,0 0 0,15-20 0,-21 33 3,0 1 1,0-1 0,-1 1 0,1-1 0,0 1 0,0-1 0,0 1-1,-1 0 1,1 0 0,0-1 0,0 1 0,0 0 0,0 0 0,0 0-1,0 0 1,-1 0 0,1 0 0,0 0 0,0 0 0,0 0 0,0 0-1,0 0 1,0 1 0,-1-1 0,1 0 0,0 1 0,1 0 0,31 15-184,-10-4 235,-14-10 32,-1-1-1,1 0 1,-1 0 0,1-1 0,0 0 0,0-1-1,-1 0 1,1 0 0,-1 0 0,1-2 0,-1 1-1,0-1 1,0 0 0,0 0 0,0-1 0,9-6-1,-11 7 23,0-1-1,-1 0 1,1 0-1,-1 0 1,0-1-1,0 1 1,-1-1-1,0-1 0,1 1 1,-2-1-1,1 1 1,0-1-1,-1 0 1,0 0-1,-1-1 1,0 1-1,0 0 1,0-1-1,0 0 0,-1 1 1,1-11-1,-3 16-88,1 1 0,0-1 0,0 1 0,0-1 0,0 1 0,0-1 0,-1 1 0,1-1 0,0 1 0,-1-1 0,1 1 0,0 0 0,-1-1 0,1 1 0,0-1 0,-1 1 0,1 0 0,-1-1 0,1 1 0,0 0 0,-1 0 0,1-1 0,-1 1 0,1 0 0,-1 0 0,1 0 0,-1 0 0,0-1 0,1 1 0,-1 0 0,1 0 0,-1 0 0,1 0 0,-1 0 0,1 0 0,-1 0 0,1 1 0,-1-1 0,1 0 0,-1 0 0,1 0 0,-1 0 0,1 1 0,-1-1 0,1 0 0,-2 1 0,-24 14-256,18-8 243,1 0 1,0 1-1,1 0 0,0 1 1,0-1-1,0 1 0,1 0 0,1 1 1,0-1-1,0 1 0,1 0 1,0 0-1,0 0 0,1 0 1,-1 19-1,3-27-94,1 0 0,-1 0-1,0 0 1,1 0 0,-1 0 0,1 0-1,0 0 1,0 0 0,-1 0 0,1 0-1,0-1 1,1 1 0,-1 0 0,0-1 0,0 1-1,1-1 1,-1 1 0,1-1 0,-1 1-1,1-1 1,0 0 0,0 0 0,-1 0 0,1 0-1,0 0 1,0 0 0,0-1 0,0 1-1,0-1 1,3 1 0,6 2-2392,1-2 1,0 1-1,22-1 1,-31-1 1856,27 0-8467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089"/>
    </inkml:context>
    <inkml:brush xml:id="br0">
      <inkml:brushProperty name="width" value="0.025" units="cm"/>
      <inkml:brushProperty name="height" value="0.025" units="cm"/>
    </inkml:brush>
  </inkml:definitions>
  <inkml:trace contextRef="#ctx0" brushRef="#br0">153 226 13325,'0'0'8963,"-11"-1"-8654,6 0-299,1 1 0,-1-1 0,1 1 0,-1 0-1,1 1 1,-1-1 0,0 1 0,1 0 0,0 0 0,-1 0-1,1 0 1,0 1 0,0 0 0,-1 0 0,2 0 0,-1 0-1,0 1 1,0 0 0,1-1 0,-1 1 0,1 1-1,0-1 1,0 0 0,-4 7 0,2-5-13,1 1 1,1 0-1,-1 0 1,1 0-1,0 1 1,0-1 0,0 1-1,1-1 1,0 1-1,1 0 1,0 0-1,0 0 1,0 0-1,1 8 1,0-14-1,1 0 0,-1-1 1,1 1-1,-1-1 0,1 1 1,0-1-1,-1 1 0,1-1 1,0 0-1,-1 1 0,1-1 1,0 0-1,-1 0 0,1 1 1,0-1-1,0 0 0,-1 0 1,1 0-1,0 0 0,0 0 1,-1 0-1,1 0 0,0 0 1,0 0-1,0 0 0,-1 0 1,1-1-1,1 1 0,24-6 187,-5-6-57,-1 0 0,-1-1 0,0-1-1,-1-1 1,-1 0 0,25-28 0,-27 28-75,46-48 180,83-107 0,-144 170-218,-1 0 0,1 0 0,0 0 0,0 0-1,0 0 1,0 0 0,0 0 0,0-1 0,0 1-1,0 0 1,0 0 0,0 0 0,0 0 0,0 0-1,0 0 1,0 0 0,-1 0 0,1 0 0,0-1 0,0 1-1,0 0 1,0 0 0,0 0 0,0 0 0,0 0-1,-17 16 103,-26 28-84,38-38-39,-21 26 251,-38 58-1,58-79-222,0 0 0,1 0 0,0 0 0,1 1 0,0 0 0,0 0 0,1 0 0,1 0 0,0 0 0,0 15-1,2-25-161,0 0-1,0-1 0,0 1 0,0 0 0,0 0 0,1 0 0,-1-1 0,0 1 0,1 0 0,0 0 0,-1-1 0,1 1 0,0 0 0,0-1 0,0 1 0,0 0 0,0-1 0,0 0 0,0 1 0,0-1 0,1 0 0,-1 1 0,0-1 0,3 1 0,-2-1-667,1 1-1,0-1 1,0-1 0,0 1-1,0 0 1,0-1-1,0 1 1,0-1 0,4 0-1,19 0-8307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496"/>
    </inkml:context>
    <inkml:brush xml:id="br0">
      <inkml:brushProperty name="width" value="0.025" units="cm"/>
      <inkml:brushProperty name="height" value="0.025" units="cm"/>
    </inkml:brush>
  </inkml:definitions>
  <inkml:trace contextRef="#ctx0" brushRef="#br0">47 1 5862,'0'0'8984,"-4"9"-6742,-1-1-1755,-1 3-240,1 0 1,0-1-1,0 2 0,1-1 0,1 0 0,0 1 1,0 0-1,0 15 0,3-25-224,0-1-1,1 1 1,0 0-1,-1-1 1,1 1-1,0-1 1,0 0-1,0 1 1,0-1 0,0 1-1,0-1 1,1 0-1,-1 0 1,0 0-1,0 0 1,1 0-1,-1 0 1,1 0 0,-1 0-1,1-1 1,-1 1-1,1 0 1,0-1-1,-1 1 1,1-1-1,0 0 1,-1 0-1,1 1 1,0-1 0,-1 0-1,3-1 1,6 2 428,-1-1 1,0 0-1,0 0 0,16-3 1,-15 0-304,-1 0 0,1-1 0,-1 0 0,0 0-1,0-1 1,0 0 0,12-9 0,-18 11-40,1 1 1,-1-1-1,1 0 0,-1 0 0,0 0 0,0 0 1,0-1-1,-1 1 0,1-1 0,-1 0 0,0 1 0,0-1 1,0 0-1,-1 0 0,1-1 0,-1 1 0,0 0 1,0 0-1,0-7 0,-1 9-73,-1 0 0,0 0 0,0 0 0,0 0 0,0 0 0,0 0 0,0 0-1,0 0 1,-1 0 0,1 0 0,-1 1 0,1-1 0,-1 1 0,0-1 0,0 1 0,1 0 0,-1 0 0,0-1 0,0 1 0,0 1 0,0-1-1,0 0 1,-1 0 0,1 1 0,0-1 0,0 1 0,0 0 0,-1-1 0,-2 1 0,-5-1-74,0 0 1,0 1-1,0 0 1,0 0-1,-14 3 1,22-2-18,-1 0 0,1 0-1,0 0 1,-1 0 0,1 0 0,0 0 0,0 1 0,0-1 0,0 1-1,0-1 1,0 1 0,0 0 0,1 0 0,-1 0 0,1 0 0,-1 0-1,1 0 1,0 0 0,-2 5 0,2-6-164,1 0 0,-1 0-1,1 0 1,0 1 0,0-1-1,0 0 1,0 0 0,0 0 0,0 1-1,0-1 1,0 0 0,0 0 0,0 0-1,0 0 1,1 0 0,-1 1 0,1-1-1,-1 0 1,1 0 0,-1 0 0,1 0-1,-1 0 1,1 0 0,0 0 0,0 0-1,-1 0 1,1-1 0,0 1 0,0 0-1,0 0 1,0-1 0,0 1 0,0-1-1,0 1 1,0-1 0,0 1-1,0-1 1,1 1 0,-1-1 0,0 0-1,0 0 1,0 0 0,0 0 0,2 0-1,28 3-7904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846"/>
    </inkml:context>
    <inkml:brush xml:id="br0">
      <inkml:brushProperty name="width" value="0.025" units="cm"/>
      <inkml:brushProperty name="height" value="0.025" units="cm"/>
    </inkml:brush>
  </inkml:definitions>
  <inkml:trace contextRef="#ctx0" brushRef="#br0">86 1 13997,'0'0'8841,"-18"49"-8970,12-14 258,-5 6-1,5 2-64,2-1-32,2-2 64,-1 0-64,3-4 32,0-4-352,-2-3-993,0-5-801,-7-8-513,1-10-544,-7-6-2915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2.175"/>
    </inkml:context>
    <inkml:brush xml:id="br0">
      <inkml:brushProperty name="width" value="0.025" units="cm"/>
      <inkml:brushProperty name="height" value="0.025" units="cm"/>
    </inkml:brush>
  </inkml:definitions>
  <inkml:trace contextRef="#ctx0" brushRef="#br0">11 227 12139,'-2'-12'2098,"0"3"-1842,-4-49 3189,6 55-3208,0-1 0,0 1 0,1-1 0,-1 1 0,1-1 0,0 1 0,0-1 0,0 1 0,1 0 0,-1 0 0,1-1 0,0 1 0,0 0 0,0 0 0,0 1 0,5-6 0,5-2 2,1 0 0,1 1-1,-1 1 1,1 0-1,1 1 1,-1 1-1,1 0 1,0 1-1,1 0 1,-1 1 0,1 1-1,0 0 1,17 0-1,-21 3-282,0 0 0,0 0-1,-1 1 1,1 0 0,0 1-1,-1 0 1,1 1 0,-1 0 0,0 1-1,0 1 1,0-1 0,0 2 0,-1-1-1,0 2 1,0-1 0,-1 1-1,0 1 1,11 10 0,-16-14-10,-1-1-1,0 0 1,-1 0 0,1 1 0,0 0-1,-1 0 1,0-1 0,0 1 0,0 0-1,0 1 1,-1-1 0,0 0 0,0 0-1,0 1 1,0-1 0,0 1 0,-1-1 0,0 0-1,0 1 1,0-1 0,-1 1 0,1-1-1,-1 0 1,0 1 0,0-1 0,-3 6-1,-1-2 85,1 0 0,-1-1-1,-1 0 1,1 0 0,-1 0 0,0-1-1,-1 0 1,0 0 0,0-1-1,0 1 1,0-1 0,-11 4-1,-16 10 171,0-3 0,-50 19 0,16-21-4899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108"/>
    </inkml:context>
    <inkml:brush xml:id="br0">
      <inkml:brushProperty name="width" value="0.025" units="cm"/>
      <inkml:brushProperty name="height" value="0.025" units="cm"/>
    </inkml:brush>
  </inkml:definitions>
  <inkml:trace contextRef="#ctx0" brushRef="#br0">190 398 14125,'0'0'6390,"-11"-3"-6203,5 1-173,0 1-1,0-1 0,0 1 1,0 1-1,0-1 0,0 1 1,0 0-1,-1 0 0,1 1 1,0 0-1,0 0 0,0 0 1,0 1-1,1 0 0,-1 0 1,0 1-1,1-1 0,-1 1 1,-6 5-1,9-6 24,-32 26 335,34-27-362,0 0-1,-1 1 0,1-1 1,0 0-1,0 0 0,0 1 0,0-1 1,0 1-1,0-1 0,0 1 1,1-1-1,-1 1 0,0 0 1,1-1-1,-1 1 0,1 0 1,0-1-1,-1 1 0,1 0 0,0 0 1,0 2-1,2-2-16,0-1 0,-1 0 0,1 1 0,0-1 0,0 0-1,0 0 1,0 0 0,0 0 0,0 0 0,0-1 0,0 1 0,0 0 0,0-1 0,0 0-1,1 1 1,-1-1 0,0 0 0,0 0 0,0 0 0,1-1 0,2 0 0,4 1-2,65-1 235,-48 0-185,-1 1 0,1 1-1,32 5 1,-57-7 142,0 0-1,0 1 0,0-1 1,-1 0-1,1 0 0,0 0 0,0 0 1,0 0-1,-1 0 0,1 0 1,-1 0-1,1 0 0,-1 0 1,1-1-1,-1 1 0,0 0 1,1 0-1,-1 0 0,0-1 1,0 1-1,0 0 0,0 0 0,0 0 1,0-3-1,3-55-613,-1 27 554,-1 22-1,5-18-1156,-5 27 995,0 1 1,-1 0-1,1-1 1,0 1-1,0 0 1,-1 0-1,1 0 1,0 0-1,-1 0 1,1 0-1,0 0 0,0 0 1,-1 0-1,1 0 1,0 0-1,0 0 1,-1 0-1,1 1 1,0-1-1,-1 0 1,1 0-1,0 1 1,-1-1-1,1 1 1,-1-1-1,1 0 1,-1 1-1,1-1 1,0 1-1,-1-1 1,0 1-1,1 0 1,-1-1-1,1 1 1,-1-1-1,0 1 1,1 1-1,6 5-34,1 0 0,0-1 0,0 0 0,0-1 0,1 1 0,0-1 0,0-1 1,0 0-1,0 0 0,1-1 0,15 4 0,-21-7 82,-1 1 0,1-1 0,-1 0 0,1 0 0,0 0 0,-1 0 0,1 0 0,0-1 0,-1 0 0,1 0 0,-1 0 0,1 0 0,-1 0 0,0-1 0,1 1 0,-1-1 0,0 0 0,0 0 0,0 0 0,0-1 0,-1 1 0,1-1 0,0 1 0,-1-1 0,0 0 0,0 0 0,0 0 0,0 0 0,0 0 0,-1-1 0,1 1 0,-1 0 0,0-1 0,2-7 0,1-33 133,-10 30-266,5 14 112,0 1 0,0-1 0,0 0 0,1 0 0,-1 0 0,0 1 0,0-1 0,0 0 0,0 1 1,1-1-1,-1 1 0,0-1 0,0 1 0,1-1 0,-1 1 0,0-1 0,1 1 0,-1 0 0,1 0 0,-1-1 0,1 1 0,-1 1 0,-2 2 1,0-1-1,1 1 1,0 0-1,0 0 1,0 0-1,1 1 1,-1-1-1,1 0 1,0 1 0,0-1-1,1 0 1,-1 1-1,1-1 1,0 5-1,0-7 8,0 0 0,0 0 0,0 1 0,1-1-1,-1 0 1,1-1 0,-1 1 0,1 0 0,-1 0 0,1 0 0,0 0 0,0 0-1,0 0 1,0-1 0,0 1 0,0 0 0,1-1 0,-1 1 0,1-1 0,-1 0-1,1 1 1,-1-1 0,1 0 0,0 0 0,-1 0 0,1 0 0,0 0 0,0 0-1,0-1 1,0 1 0,3 0 0,3-1 14,0 0 0,-1 0 0,1-1 1,0 0-1,0-1 0,-1 0 0,1 0 0,-1 0 0,1-1 0,-1 0 1,0-1-1,0 0 0,0 0 0,-1 0 0,1-1 0,-1 0 0,0 0 1,-1 0-1,9-10 0,5-6 33,-1-2-1,-1 0 1,29-51 0,-43 68-39,9-13-3,-2 0-1,0-1 0,-1 0 0,-1 0 0,0-1 0,-2-1 0,5-28 0,-11 50 24,0 0 1,0-1-1,0 1 1,1 0-1,-1-1 1,0 1-1,0 0 0,0 0 1,0-1-1,0 1 1,0 0-1,0 0 1,0-1-1,0 1 1,0 0-1,0 0 0,0-1 1,-1 1-1,1 0 1,0 0-1,0-1 1,0 1-1,0 0 0,0 0 1,0-1-1,-1 1 1,1 0-1,0 0 1,0 0-1,0-1 0,-1 1 1,1 0-1,0 0 1,0 0-1,-1 0 1,1 0-1,0-1 0,0 1 1,-1 0-1,-9 7 122,-8 15-351,10-7 222,1 0 0,1 1-1,0 0 1,1 1-1,1-1 1,0 1 0,1 0-1,1 0 1,1 0 0,1 21-1,1-11 4,2 0-1,0-1 0,2 1 1,1-1-1,16 45 0,16 14 83,-38-84-33,0-5 26,0 0 0,-1 0-1,0 0 1,0 1 0,0-1 0,-1 0-1,-3-6 1,-32-68-543,-56-84-1,108 166 194,26 18 310,38 18-1259,-61-33-1074,0-1 0,0-1 0,20 3 0,7-3-6782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497"/>
    </inkml:context>
    <inkml:brush xml:id="br0">
      <inkml:brushProperty name="width" value="0.025" units="cm"/>
      <inkml:brushProperty name="height" value="0.025" units="cm"/>
    </inkml:brush>
  </inkml:definitions>
  <inkml:trace contextRef="#ctx0" brushRef="#br0">185 1 13453,'-9'0'950,"0"0"-616,0 1 1,0 0-1,1 0 1,-1 1-1,0 1 1,1-1 0,-1 1-1,1 1 1,0 0-1,0 0 1,0 0-1,-11 9 1,15-9-226,-1-1 0,1 1 0,0 0 0,0 0 0,0 1 1,1-1-1,-1 1 0,1 0 0,0 0 0,0 0 1,1 0-1,0 1 0,0-1 0,0 1 0,0-1 1,1 1-1,0 0 0,0-1 0,1 1 0,-1 0 0,1 0 1,1 6-1,-1-9-95,1 0 1,-1 0 0,1 0-1,0-1 1,0 1 0,0 0 0,0 0-1,1-1 1,-1 1 0,1-1-1,-1 1 1,1-1 0,0 0-1,0 1 1,0-1 0,0 0-1,0 0 1,5 3 0,-1-2 111,-1 0 0,1-1 0,-1 1 1,1-1-1,0 0 0,0-1 0,0 1 0,12 0 1,-9-1 30,1 0-1,-1-1 1,0 0 0,0-1 0,0 0 0,1-1 0,-1 0-1,0 0 1,-1-1 0,1 0 0,0 0 0,11-7 0,-13 5-25,-1-1 0,0 1 0,-1-1 0,1 0 0,-1-1 0,0 1 0,-1-1 0,0 0 0,0 0 0,0-1 0,-1 1 0,0-1 0,0 0 0,-1 1 0,2-11 0,-4 15-159,1 0 0,-1 0 0,0 0 0,1 0 1,-1 0-1,0-1 0,-1 1 0,1 0 0,-1 0 0,1 0 0,-1 0 0,0 0 0,0 1 0,0-1 1,0 0-1,-1 0 0,1 1 0,-1-1 0,0 0 0,0 1 0,0 0 0,0-1 0,0 1 0,0 0 0,0 0 1,-1 0-1,1 0 0,-1 1 0,1-1 0,-1 1 0,0-1 0,0 1 0,0 0 0,0 0 0,0 0 0,0 1 1,0-1-1,0 1 0,0-1 0,0 1 0,-5 1 0,-36 2-3303,18 6-2629,11 0-4173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298"/>
    </inkml:context>
    <inkml:brush xml:id="br0">
      <inkml:brushProperty name="width" value="0.025" units="cm"/>
      <inkml:brushProperty name="height" value="0.025" units="cm"/>
    </inkml:brush>
  </inkml:definitions>
  <inkml:trace contextRef="#ctx0" brushRef="#br0">278 1 10282,'0'0'10404,"-10"6"-10233,-10 9 33,1 1-1,0 1 1,2 0 0,0 1-1,0 1 1,-26 42-1,24-30 289,0 1-1,3 1 0,0 0 0,-16 52 0,29-76-465,0 1 1,1 0-1,0 1 1,1-1-1,0 0 0,0 0 1,1 1-1,0-1 0,1 0 1,0 1-1,3 11 1,-2-17-104,0 0 0,0 0 1,1-1-1,-1 1 1,1 0-1,0-1 0,0 0 1,1 0-1,-1 0 1,1 0-1,0 0 1,0-1-1,0 0 0,0 0 1,1 0-1,-1 0 1,1-1-1,0 1 1,-1-1-1,1 0 0,0-1 1,0 1-1,6 0 1,9 2-1566,0-2 1,0 0-1,30-1 0,9-1-5751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6.798"/>
    </inkml:context>
    <inkml:brush xml:id="br0">
      <inkml:brushProperty name="width" value="0.025" units="cm"/>
      <inkml:brushProperty name="height" value="0.025" units="cm"/>
      <inkml:brushProperty name="color" value="#E71224"/>
    </inkml:brush>
  </inkml:definitions>
  <inkml:trace contextRef="#ctx0" brushRef="#br0">1 15 14862,'0'0'10784,"11"-1"-9557,58-3-281,120-5-19,-61 13-3776,-125-3 2328,11 0-1866,-5-2-4341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969"/>
    </inkml:context>
    <inkml:brush xml:id="br0">
      <inkml:brushProperty name="width" value="0.025" units="cm"/>
      <inkml:brushProperty name="height" value="0.025" units="cm"/>
    </inkml:brush>
  </inkml:definitions>
  <inkml:trace contextRef="#ctx0" brushRef="#br0">110 350 8072,'0'0'14531,"-8"9"-14702,-4 4 164,1 0 1,1 0-1,0 1 0,1 0 1,1 1-1,0 0 0,1 0 1,0 1-1,2 0 0,-1 0 0,-2 20 1,8-35-2,0 0-1,0-1 1,0 1 0,0-1 0,0 1 0,0 0-1,0-1 1,0 1 0,0 0 0,0-1 0,0 1-1,1-1 1,-1 1 0,0-1 0,0 1 0,1-1 0,-1 1-1,1 0 1,-1-1 0,0 0 0,1 1 0,-1-1-1,1 1 1,-1-1 0,1 1 0,-1-1 0,1 0-1,-1 1 1,1-1 0,-1 0 0,1 0 0,-1 0-1,1 1 1,0-1 0,-1 0 0,1 0 0,0 0-1,-1 0 1,1 0 0,-1 0 0,1 0 0,0 0 0,-1 0-1,1 0 1,-1 0 0,1 0 0,0-1 0,-1 1-1,1 0 1,-1 0 0,1-1 0,-1 1 0,1 0-1,-1-1 1,1 1 0,0-1 0,36-19 128,-7-4-173,0-2 0,-1-1 0,-2-1 0,0-1 0,41-62 0,-16 10-1171,51-107 1,-82 135 1356,-31 61 972,-9 16-1013,2 0-1,1 2 0,1 0 1,1 0-1,2 1 1,0 1-1,2 0 1,1 1-1,1 0 1,2 0-1,0 1 1,3 0-1,0 0 1,2 32-1,1 10 107,0-72 116,-6-22 316,-29-63-811,22 58 225,2-1 0,0 0 0,-10-49 0,21 76-25,0 1 0,0-1 0,1 1 0,-1-1 0,0 1 0,0-1 0,0 1 0,0-1 0,1 1 0,-1-1 0,0 1 0,0-1 0,1 1 0,-1-1 0,0 1 0,1 0 0,-1-1 0,1 1 0,-1 0 0,0-1 0,1 1 0,-1 0 0,1-1 0,-1 1 0,1 0 0,-1 0 0,1 0 0,-1-1-1,1 1 1,-1 0 0,1 0 0,-1 0 0,1 0 0,-1 0 0,1 0 0,0 0 0,-1 0 0,1 0 0,-1 0 0,1 0 0,-1 0 0,1 1 0,-1-1 0,1 0 0,-1 0 0,1 0 0,0 1 0,43 12-137,-19-6 227,-21-6-191,69 8 246,-68-9-540,-1 0 0,1 0 0,0 0 0,-1 0 0,1-1 0,0 1 0,-1-1-1,1-1 1,-1 1 0,1-1 0,-1 1 0,0-1 0,5-3 0,7-12-5454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363"/>
    </inkml:context>
    <inkml:brush xml:id="br0">
      <inkml:brushProperty name="width" value="0.025" units="cm"/>
      <inkml:brushProperty name="height" value="0.025" units="cm"/>
    </inkml:brush>
  </inkml:definitions>
  <inkml:trace contextRef="#ctx0" brushRef="#br0">1 0 12684,'0'0'5862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971"/>
    </inkml:context>
    <inkml:brush xml:id="br0">
      <inkml:brushProperty name="width" value="0.025" units="cm"/>
      <inkml:brushProperty name="height" value="0.025" units="cm"/>
    </inkml:brush>
  </inkml:definitions>
  <inkml:trace contextRef="#ctx0" brushRef="#br0">123 172 10474,'0'0'9006,"-2"-8"-6438,-11-26-898,13 34-1648,-1-1-1,1 1 0,0-1 0,-1 1 0,1-1 0,0 1 1,-1-1-1,1 1 0,0-1 0,-1 1 0,1 0 0,-1-1 1,1 1-1,-1 0 0,1-1 0,-1 1 0,1 0 0,-1 0 1,0-1-1,1 1 0,-1 0 0,1 0 0,-1 0 1,0 0-1,1 0 0,-1 0 0,1 0 0,-1 0 0,0 0 1,1 0-1,-1 0 0,1 0 0,-1 0 0,1 1 0,-1-1 1,0 0-1,1 0 0,-1 1 0,1-1 0,-1 0 0,0 1 1,-17 15-186,17-15 180,-6 6-25,0 1 0,0 0-1,1 0 1,0 1 0,1 0-1,-1 0 1,2 0 0,-1 0-1,2 1 1,-1 0 0,-2 12-1,6-22 8,0 1-1,-1-1 0,1 1 1,0-1-1,0 0 1,0 1-1,0-1 0,0 0 1,0 1-1,0-1 0,0 0 1,0 1-1,0-1 1,1 1-1,-1-1 0,0 0 1,0 1-1,0-1 0,0 0 1,0 1-1,1-1 1,-1 0-1,0 1 0,0-1 1,1 0-1,-1 0 0,0 1 1,0-1-1,1 0 1,-1 0-1,0 0 0,1 1 1,-1-1-1,0 0 0,1 0 1,-1 0-1,0 0 1,1 0-1,-1 1 0,1-1 1,20-4-38,19-17 166,43-57 35,-57 52-594,-16 20-1449,-10 15 1209,-12 28 970,7-23-383,4-13 92,1 0 0,-1 0 0,1 0 0,0 0 0,0 0 0,-1-1 0,1 1 0,0 0 0,0 0 0,0 0 0,0 0 0,0 0 0,0 0-1,0 0 1,0 0 0,0 0 0,0 0 0,1 0 0,-1-1 0,0 1 0,1 0 0,-1 0 0,1 0 0,-1 0 0,1-1 0,-1 1 0,1 0 0,-1 0 0,1-1 0,0 1 0,-1 0 0,1-1-1,0 1 1,1 0 0,1 0 76,-1-1 0,1 0 0,-1 0 0,1 0 0,-1-1-1,1 1 1,0-1 0,-1 1 0,1-1 0,-1 0 0,0 0-1,4-1 1,10-6 299,-1 0-1,26-19 0,-26 14-243,0 0 1,-1 0-1,21-27 0,-30 34-156,-1 0 0,1 0 0,-1-1 1,-1 1-1,1-1 0,-1 0 0,0 0 0,-1 0 1,0 0-1,0 0 0,0-1 0,0-9 0,-18 25-530,4 4 536,1 1 0,0 0 0,0 1 0,2 0 0,-1 1 0,2 0 0,0 0 0,1 1 0,0 0 1,2 0-1,-5 19 0,9-33 10,1 0 0,-1 0 0,1 1 1,-1-1-1,1 0 0,0 0 0,0 1 1,0-1-1,1 0 0,-1 0 0,0 1 1,1-1-1,-1 0 0,1 0 0,0 0 1,0 0-1,0 0 0,0 0 0,0 0 0,0 0 1,0 0-1,1 0 0,-1 0 0,1-1 1,-1 1-1,1-1 0,0 1 0,-1-1 1,1 0-1,0 1 0,0-1 0,3 1 0,1 0 36,0-1-1,0 0 0,1 0 0,-1 0 0,0-1 0,1 0 0,-1 0 0,0-1 0,0 0 0,1 0 0,6-2 0,3-3 28,1 0-1,-1-2 0,-1 0 0,0 0 0,0-2 0,0 1 1,-1-2-1,-1 0 0,0-1 0,-1 0 0,18-22 0,-41 47-155,5-6 93,-1 0 0,1 0 1,0 1-1,1-1 0,0 2 1,0-1-1,1 0 1,0 1-1,0 0 0,1 0 1,0 0-1,1 0 1,-3 19-1,5-28-10,0 0 0,1 1 0,-1-1 0,0 1 0,0-1-1,1 0 1,-1 1 0,0-1 0,1 0 0,-1 0 0,0 1 0,1-1 0,-1 0 0,0 0 0,1 1 0,-1-1-1,0 0 1,1 0 0,-1 0 0,1 0 0,-1 1 0,0-1 0,1 0 0,-1 0 0,1 0 0,-1 0 0,1 0 0,-1 0-1,0 0 1,1 0 0,-1 0 0,1 0 0,-1-1 0,1 1 0,-1 0 0,0 0 0,1 0 0,-1 0 0,0-1 0,1 1-1,-1 0 1,1 0 0,-1-1 0,21-11-4125,-8-7-2247,-1-6-4003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304"/>
    </inkml:context>
    <inkml:brush xml:id="br0">
      <inkml:brushProperty name="width" value="0.025" units="cm"/>
      <inkml:brushProperty name="height" value="0.025" units="cm"/>
    </inkml:brush>
  </inkml:definitions>
  <inkml:trace contextRef="#ctx0" brushRef="#br0">1 1 13677,'0'0'8232,"24"50"-18642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920"/>
    </inkml:context>
    <inkml:brush xml:id="br0">
      <inkml:brushProperty name="width" value="0.025" units="cm"/>
      <inkml:brushProperty name="height" value="0.025" units="cm"/>
    </inkml:brush>
  </inkml:definitions>
  <inkml:trace contextRef="#ctx0" brushRef="#br0">10 59 13965,'0'0'3716,"9"1"-2515,-1 0-976,5 0 39,0 0 0,1 0 0,-1-2 0,14-1 0,-24 2-240,-1 0 0,0 0 0,1-1-1,-1 1 1,0-1 0,1 1 0,-1-1 0,0 0-1,0 0 1,0 0 0,0 0 0,0 0 0,0 0-1,0-1 1,0 1 0,0-1 0,0 1-1,-1-1 1,1 0 0,-1 1 0,1-1 0,-1 0-1,0 0 1,0 0 0,0 0 0,0-1 0,0 1-1,0 0 1,0 0 0,-1 0 0,1-1 0,-1 1-1,1-3 1,-2 4-29,1 0-1,-1 1 1,1-1-1,-1 1 1,1-1-1,-1 0 1,1 1-1,-1-1 1,1 1-1,-1 0 1,0-1-1,1 1 1,-1-1-1,0 1 1,1 0-1,-1 0 1,0-1 0,0 1-1,1 0 1,-1 0-1,0 0 1,0 0-1,1 0 1,-1 0-1,0 0 1,0 0-1,1 0 1,-1 0-1,0 0 1,0 1-1,0-1 1,-27 6-242,19-2 244,1 1-1,-1-1 1,1 2-1,0-1 1,1 1-1,0 1 0,-1-1 1,2 1-1,-1 0 1,1 1-1,0 0 1,1 0-1,0 0 1,-7 15-1,11-22 3,1 0-1,0-1 1,0 1 0,0 0 0,0-1 0,0 1-1,0 0 1,0 0 0,0-1 0,1 1-1,-1 0 1,0-1 0,0 1 0,0 0-1,1-1 1,-1 1 0,0-1 0,1 1-1,-1 0 1,1-1 0,-1 1 0,0-1-1,1 1 1,-1-1 0,1 1 0,0-1-1,-1 0 1,1 1 0,-1-1 0,1 0 0,0 1-1,-1-1 1,1 0 0,-1 0 0,1 1-1,0-1 1,-1 0 0,1 0 0,0 0-1,0 0 1,-1 0 0,1 0 0,1 0-1,38 0 200,-32-1-95,7 0-53,0-2 0,0 0 0,0-1 0,0 0 0,-1-1 0,0-1 0,0 0 0,23-15 0,49-21 199,-118 93 504,31-50-702,0 0 1,0 0 0,0 0 0,1 0 0,-1 0 0,0 0 0,1 1-1,-1-1 1,1 0 0,-1 0 0,1 1 0,0-1 0,-1 0 0,1 1-1,0-1 1,0 0 0,0 1 0,0-1 0,0 0 0,1 1 0,-1-1-1,0 0 1,0 0 0,1 2 0,0-2-14,0 0 0,0 0 0,1 0 1,-1 0-1,0 0 0,0-1 0,0 1 0,1 0 1,-1-1-1,0 1 0,1-1 0,-1 0 0,0 1 1,1-1-1,-1 0 0,1 0 0,-1 1 0,2-2 1,6 1 27,-1 0 1,0-1-1,1 0 1,-1-1-1,0 0 1,14-5-1,-13 4-45,0-1 0,0 0 0,-1-1 0,1 0 0,-1-1-1,0 1 1,-1-1 0,1-1 0,-1 0 0,6-7 0,-13 16-33,-1 0 0,0 0 1,1 0-1,-1 0 0,1 0 1,0 0-1,0 1 0,0-1 0,0 0 1,0 0-1,0 0 0,1 0 1,-1 0-1,1 0 0,-1 0 0,1 0 1,0 0-1,0 0 0,0 0 1,0 0-1,0 0 0,0 0 0,0-1 1,1 1-1,-1 0 0,1-1 1,-1 1-1,1-1 0,-1 0 0,1 1 1,0-1-1,0 0 0,0 0 1,0 0-1,3 1 0,4-1-19,0 0 0,0-1-1,1 0 1,-1-1 0,0 0-1,0 0 1,0-1 0,0 0 0,0 0-1,-1-1 1,1 0 0,-1-1 0,14-7-1,-23 12-430,-10 13 1085,5-1-5989,7-21 541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329"/>
    </inkml:context>
    <inkml:brush xml:id="br0">
      <inkml:brushProperty name="width" value="0.025" units="cm"/>
      <inkml:brushProperty name="height" value="0.025" units="cm"/>
    </inkml:brush>
  </inkml:definitions>
  <inkml:trace contextRef="#ctx0" brushRef="#br0">1 1 13965,'0'0'5061,"35"56"-4965,-20-34-192,4-2-2146,-2 1-929,1-6-1986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676"/>
    </inkml:context>
    <inkml:brush xml:id="br0">
      <inkml:brushProperty name="width" value="0.025" units="cm"/>
      <inkml:brushProperty name="height" value="0.025" units="cm"/>
    </inkml:brush>
  </inkml:definitions>
  <inkml:trace contextRef="#ctx0" brushRef="#br0">121 2 5733,'0'0'10933,"-11"0"-10014,5 0-860,-1-1 163,1 1 1,-1 0-1,0 0 1,0 0 0,0 1-1,1 0 1,-1 1-1,1-1 1,-1 1-1,1 1 1,-1-1-1,-7 5 1,13-6-222,1-1 0,-1 0 0,0 1 0,1-1 0,-1 1 0,1-1 0,-1 1 0,1 0 0,-1-1 0,1 1 0,-1 0 0,1-1 0,0 1 0,-1 0 0,1-1 0,0 1 0,0 0 0,-1-1 0,1 1 0,0 0 0,0 0 0,0-1 0,0 1 0,0 0 0,0 0 0,0 0 0,0-1 0,1 2 0,16 15-158,38 4-608,-49-19 531,31 9-599,-21-7 356,0 1 0,0 1 0,-1 0 0,24 14-1,-29-9 648,-18-4 1165,-23-2 1133,27-5-2522,-11 2 588,-11 1 107,-1-1-1,-41-2 0,67 0-841,0-1-1,0 1 0,1 0 0,-1-1 1,0 1-1,1-1 0,-1 1 0,0-1 1,1 0-1,-1 1 0,0-1 0,1 0 1,-1 1-1,1-1 0,-1 0 0,1 1 1,0-1-1,-1 0 0,1 0 0,0 0 1,-1 1-1,1-1 0,0 0 0,0 0 1,0 0-1,0 0 0,0 1 0,0-1 1,0 0-1,0 0 0,0 0 0,0 0 0,0 0 1,1 1-1,-1-1 0,1-1 0,-1-5-2102,2-14-9019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073"/>
    </inkml:context>
    <inkml:brush xml:id="br0">
      <inkml:brushProperty name="width" value="0.025" units="cm"/>
      <inkml:brushProperty name="height" value="0.025" units="cm"/>
    </inkml:brush>
  </inkml:definitions>
  <inkml:trace contextRef="#ctx0" brushRef="#br0">78 189 5733,'0'0'7522,"-8"8"-6427,-1 0-871,4-4-134,0 1 1,0-1-1,0 1 0,1 0 0,-1 0 0,1 0 0,0 1 0,1-1 0,-1 1 0,1 0 0,0 0 0,1 0 0,-1 0 0,1 1 0,-2 11 0,5-17 0,0 0 0,-1 0 0,1-1-1,0 1 1,0 0 0,0-1 0,0 1 0,0-1-1,0 1 1,0-1 0,0 1 0,0-1 0,0 0-1,0 1 1,0-1 0,0 0 0,0 0 0,0 0-1,1 0 1,-1 0 0,0 0 0,0 0 0,0 0-1,2-1 1,33-3 1632,-21-1-1584,0-1 0,-1 0 0,1-1 0,-1-1 1,-1 0-1,0-1 0,0 0 0,21-21 0,3-6 257,42-54 1,-71 81-388,-1 0 0,0 0 1,-1-1-1,0 0 0,0 0 1,7-19-1,-13 29 0,0 0 1,0 0-1,0 0 0,0 0 1,0-1-1,0 1 0,0 0 0,1 0 1,-1 0-1,0-1 0,0 1 1,0 0-1,0 0 0,0 0 0,0-1 1,0 1-1,0 0 0,0 0 1,0 0-1,0-1 0,0 1 0,0 0 1,0 0-1,0 0 0,0-1 0,0 1 1,-1 0-1,1 0 0,0 0 1,0 0-1,0-1 0,0 1 0,0 0 1,0 0-1,0 0 0,-1 0 1,1-1-1,0 1 0,0 0 0,0 0 1,0 0-1,-1 0 0,1 0 0,0 0 1,0 0-1,0 0 0,-1-1 1,1 1-1,0 0 0,-14 5 39,-12 14-129,14-7 106,0 1 0,1 0 0,1 1 0,-10 17 0,17-26-15,0 0-1,0 0 1,1 1-1,0 0 1,0-1-1,0 1 1,1 0-1,0 0 1,0 0-1,0 0 1,1 0-1,0 0 1,0 0-1,1 0 1,1 9-1,-1-13 0,1 1-1,-1-1 0,1 0 0,0 1 1,0-1-1,0 0 0,0 0 0,0 0 0,0 0 1,1-1-1,-1 1 0,0-1 0,1 1 1,0-1-1,-1 0 0,1 0 0,0 0 0,-1 0 1,1 0-1,0-1 0,0 1 0,0-1 0,0 0 1,0 0-1,-1 0 0,5 0 0,1 0 20,1 0-1,0-1 0,-1 1 1,1-2-1,-1 1 1,1-1-1,13-5 0,-20 6-25,1 0 1,-1 0 0,1 0 0,-1 0 1,0-1-1,1 1 0,-1-1 0,0 1 0,0-1 0,0 0 0,0 1 0,0-1 0,-1 0 0,1 0 0,1-3 0,-28 7-370,23-1 358,0 0 1,0 0-1,0 0 0,1 0 1,-1 0-1,0 0 1,1 1-1,-1-1 0,1 0 1,-1 1-1,1-1 1,0 1-1,0 0 0,0-1 1,-1 1-1,2 0 1,-1 0-1,0 0 0,0 0 1,0 0-1,1-1 0,-1 1 1,1 0-1,0 1 1,0-1-1,0 0 0,-1 0 1,2 0-1,-1 0 1,0 0-1,0 0 0,1 0 1,-1 0-1,1 0 1,0 0-1,-1 0 0,1-1 1,0 1-1,0 0 1,0 0-1,0-1 0,1 1 1,-1 0-1,0-1 0,1 1 1,-1-1-1,1 0 1,-1 1-1,3 0 0,11 4-44,0-1 0,0 0-1,1-1 1,-1-1-1,1-1 1,0 0-1,0-1 1,0 0-1,23-3 1,-37 2 74,-1 0 1,1 0-1,0 0 1,-1-1-1,1 1 1,0 0-1,-1-1 1,1 1-1,-1-1 1,1 0-1,-1 1 1,1-1-1,-1 0 1,1 0-1,-1 0 1,0 0-1,1 0 1,-1 0-1,0 0 1,0-1-1,0 1 1,2-2-1,-2-1 51,1 1 0,-1 0-1,0-1 1,0 1 0,0-1 0,0 0-1,-1 1 1,1-1 0,-1 1-1,0-5 1,-2-12 260,0 1 1,-1 1-1,-7-25 0,6 26-257,3 16-24,1 0 0,-1 0 0,1 0 0,-1 0-1,1-1 1,0 1 0,-1 0 0,1 0 0,0 0 0,0 0 0,0 0 0,0-1 0,0 1 0,0 0 0,0 0 0,0 0 0,1 0 0,-1-1 0,0 1-1,1 0 1,-1 0 0,1 0 0,-1 0 0,2-2 0,0 3-59,1 0 0,0 0 1,-1 1-1,1-1 0,-1 1 0,1-1 0,-1 1 0,1 0 1,-1 0-1,0 0 0,4 2 0,84 29-1734,-25-20-4975,-18-11-3799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630"/>
    </inkml:context>
    <inkml:brush xml:id="br0">
      <inkml:brushProperty name="width" value="0.025" units="cm"/>
      <inkml:brushProperty name="height" value="0.025" units="cm"/>
    </inkml:brush>
  </inkml:definitions>
  <inkml:trace contextRef="#ctx0" brushRef="#br0">0 1 19346,'0'0'4581,"58"0"-4005,-9 0-320,12 0-224,10 0-128,2 0-1986,2 0-4131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656"/>
    </inkml:context>
    <inkml:brush xml:id="br0">
      <inkml:brushProperty name="width" value="0.025" units="cm"/>
      <inkml:brushProperty name="height" value="0.025" units="cm"/>
    </inkml:brush>
  </inkml:definitions>
  <inkml:trace contextRef="#ctx0" brushRef="#br0">292 120 15535,'0'0'3229,"-10"-8"-1905,4 3-1152,4 2-151,-1 1 0,0-1 0,0 1-1,1-1 1,-2 1 0,1 0 0,0 0 0,0 0-1,-1 1 1,1-1 0,-1 1 0,1 0 0,-1 0-1,0 0 1,1 0 0,-1 1 0,0-1 0,0 1-1,0 0 1,-6 1 0,1 3-36,0 0 1,0 1-1,0 0 1,0 1-1,1 0 1,0 0-1,0 1 1,-13 15-1,3-2 116,1 1-1,-17 29 1,3 10-18,29-56-87,0 1 1,1-1-1,0 0 1,0 1-1,0 0 1,1-1-1,-1 1 1,1-1-1,0 1 1,1 0-1,-1-1 1,2 7-1,-1-9 4,0 0 0,0-1-1,0 1 1,0 0 0,1-1 0,-1 1-1,1-1 1,-1 0 0,1 1 0,-1-1 0,1 0-1,0 0 1,-1 0 0,1 0 0,0 0-1,0 0 1,0-1 0,0 1 0,0-1-1,0 1 1,0-1 0,0 0 0,0 1 0,0-1-1,3 0 1,3 0 225,0 0 1,1 0-1,-1-1 0,0 0 0,11-3 0,-5-1 41,1-1 1,0 0-1,-1-1 0,0 0 0,-1-2 0,0 1 0,0-2 0,-1 0 0,0 0 1,20-24-1,-20 21-276,0-2 1,-1 1 0,-1-2 0,-1 1-1,0-1 1,-1-1 0,0 1 0,-2-1-1,6-22 1,-10 30-416,-1 0 0,0-1 1,0 1-1,-1-1 0,-1-9 0,1 18 248,0-1 0,0 1-1,-1 0 1,1 0 0,0 0 0,0 0-1,-1 0 1,1-1 0,-1 1-1,1 0 1,-1 0 0,1 0 0,-1 0-1,0 0 1,1 0 0,-1 1-1,0-1 1,0 0 0,0 0 0,-1 0-1,1 0-123,0 1-1,-1 0 0,1 0 1,0 0-1,-1 1 0,1-1 1,0 0-1,-1 0 0,1 1 1,0-1-1,-1 1 0,1-1 1,0 1-1,0 0 0,0-1 1,0 1-1,0 0 1,0 0-1,0 0 0,0 0 1,0 0-1,0 0 0,-1 1 1,-17 18-5219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7.164"/>
    </inkml:context>
    <inkml:brush xml:id="br0">
      <inkml:brushProperty name="width" value="0.025" units="cm"/>
      <inkml:brushProperty name="height" value="0.025" units="cm"/>
      <inkml:brushProperty name="color" value="#E71224"/>
    </inkml:brush>
  </inkml:definitions>
  <inkml:trace contextRef="#ctx0" brushRef="#br0">0 29 13837,'0'0'8392,"71"3"-6630,-30-3-545,-1-3-512,3-1-193,-4 0-352,-7 3-128,-4 0-160,-6-1-833,-9 1-801,-2-3-1569,-5-1-1986,-4-1-2018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004"/>
    </inkml:context>
    <inkml:brush xml:id="br0">
      <inkml:brushProperty name="width" value="0.025" units="cm"/>
      <inkml:brushProperty name="height" value="0.025" units="cm"/>
    </inkml:brush>
  </inkml:definitions>
  <inkml:trace contextRef="#ctx0" brushRef="#br0">123 0 12684,'0'0'10009,"-6"10"-10078,-100 182 1195,105-190-1113,-1 0 0,1 0 0,0 0-1,0 0 1,0 0 0,1 0-1,-1 0 1,0 0 0,1 0-1,0 0 1,-1 1 0,1-1-1,0 0 1,0 0 0,0 0-1,0 1 1,1-1 0,-1 0-1,0 0 1,1 0 0,0 0 0,-1 0-1,1 0 1,2 3 0,-1-3 49,0-1 0,0 0 0,0 0 1,0 0-1,0 0 0,0 0 0,0 0 1,1-1-1,-1 1 0,0-1 0,1 0 0,-1 1 1,0-1-1,1 0 0,-1 0 0,0-1 1,1 1-1,2-1 0,15-3 388,-1-1 0,0 0 0,35-16 0,-17 3 107,0-2 1,50-35 0,-55 32-2155,32-31-1,-63 53 1204,3-3-1142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367"/>
    </inkml:context>
    <inkml:brush xml:id="br0">
      <inkml:brushProperty name="width" value="0.025" units="cm"/>
      <inkml:brushProperty name="height" value="0.025" units="cm"/>
    </inkml:brush>
  </inkml:definitions>
  <inkml:trace contextRef="#ctx0" brushRef="#br0">4 1 11403,'0'0'4324,"-4"49"-1986,8-35-1185,9 2-865,-5-2-127,8 0-97,-4-2-1506,-1-6-2113,0-3-2467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765"/>
    </inkml:context>
    <inkml:brush xml:id="br0">
      <inkml:brushProperty name="width" value="0.025" units="cm"/>
      <inkml:brushProperty name="height" value="0.025" units="cm"/>
    </inkml:brush>
  </inkml:definitions>
  <inkml:trace contextRef="#ctx0" brushRef="#br0">178 6 12908,'0'0'6844,"-9"-2"-6534,-2 1-169,1-1 0,-1 2 1,1-1-1,-1 1 0,1 1 0,-1 0 1,-14 3-1,22-3-98,0-1-1,-1 1 1,1 0-1,0 0 1,0 0 0,-1 1-1,1-1 1,0 1-1,0-1 1,0 1-1,1 0 1,-1 0 0,0 1-1,1-1 1,-1 0-1,1 1 1,0-1-1,0 1 1,0 0 0,0 0-1,0 0 1,1 0-1,-1 0 1,1 0-1,0 0 1,0 1 0,0-1-1,0 0 1,0 1-1,1 6 1,0-9-43,0 0 0,1 0 0,-1 0 0,1-1 1,-1 1-1,1 0 0,-1 0 0,1 0 0,0 0 0,-1-1 0,1 1 0,0 0 0,0-1 0,0 1 1,0 0-1,-1-1 0,1 1 0,0-1 0,0 0 0,0 1 0,0-1 0,0 0 0,0 1 1,0-1-1,0 0 0,0 0 0,0 0 0,0 0 0,2 0 0,40 1 66,-35-1-34,21-3 4,0 0 0,0-3-1,-1 0 1,0-1-1,-1-2 1,44-20-1,-8 5 10,-63 23-50,0 1 1,1 0-1,-1-1 0,1 1 1,-1 0-1,1-1 1,-1 1-1,1 0 0,-1-1 1,1 1-1,0 0 0,-1 0 1,1 0-1,-1 0 0,1 0 1,0 0-1,-1 0 0,1 0 1,-1 0-1,1 0 1,0 0-1,-1 0 0,1 0 1,-1 0-1,1 0 0,-1 0 1,1 1-1,0-1 0,-1 0 1,1 0-1,-1 1 1,1-1-1,-1 0 0,1 1 1,0 0-1,-8 19 208,-1 6 124,7-26-323,1 1 1,0-1 0,0 1-1,0-1 1,1 1 0,-1 0-1,0-1 1,0 1 0,0-1-1,0 1 1,0-1 0,1 1-1,-1-1 1,0 1 0,1-1-1,-1 1 1,0-1 0,1 1-1,-1-1 1,0 1 0,1-1-1,-1 1 1,1-1 0,-1 0-1,1 1 1,-1-1 0,1 0-1,-1 0 1,1 1 0,-1-1-1,1 0 1,-1 0 0,1 0-1,0 0 1,-1 1 0,1-1-1,-1 0 1,2 0 0,18 2 49,1 0 1,-1-2 0,1 0 0,0-1 0,-1-1 0,1-1-1,-1-1 1,0-1 0,0 0 0,22-10 0,-43 16-52,-1 0 0,1 0 0,-1 0 1,1 1-1,-1-1 0,1 1 0,0-1 0,0 1 1,0-1-1,0 1 0,0 0 0,0-1 0,0 1 1,1 0-1,-1 0 0,0 2 0,1-3-12,-1-1-1,1 1 1,0 0-1,0-1 1,0 1-1,0 0 1,-1-1-1,1 1 1,0 0-1,0-1 1,1 1-1,-1 0 1,0-1-1,0 1 1,0 0-1,0-1 1,0 1-1,1 0 1,-1-1-1,0 1 0,1 0 1,-1-1-1,0 1 1,1-1-1,-1 1 1,1-1-1,-1 1 1,1-1-1,-1 1 1,1-1-1,-1 1 1,1-1-1,0 0 1,-1 1-1,1-1 1,-1 0-1,1 0 1,0 1-1,-1-1 1,1 0-1,0 0 1,-1 0-1,1 0 1,1 0-1,4 1-443,32-3-7945,-12-7-5567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236"/>
    </inkml:context>
    <inkml:brush xml:id="br0">
      <inkml:brushProperty name="width" value="0.025" units="cm"/>
      <inkml:brushProperty name="height" value="0.025" units="cm"/>
    </inkml:brush>
  </inkml:definitions>
  <inkml:trace contextRef="#ctx0" brushRef="#br0">134 7 16528,'0'0'7244,"-10"-2"-7159,3 0-73,0 1-1,0 0 0,0 0 1,0 1-1,0 0 0,0 1 1,-9 1-1,13-2 6,0 0 0,0 1 0,0 0 0,0 0-1,1-1 1,-1 2 0,0-1 0,0 0 0,1 1 0,-1-1 0,1 1-1,-1-1 1,1 1 0,0 0 0,0 0 0,0 0 0,0 1 0,0-1 0,0 0-1,1 1 1,-1-1 0,1 1 0,-1 0 0,-1 5 0,3-7-16,0 0 1,1 0-1,-1-1 0,0 1 1,0 0-1,0 0 1,1 0-1,-1 0 1,1 0-1,-1 0 1,0 0-1,1 0 0,0 0 1,-1-1-1,1 1 1,-1 0-1,1 0 1,0-1-1,0 1 1,-1 0-1,1-1 0,0 1 1,0-1-1,0 1 1,0-1-1,0 1 1,0-1-1,-1 0 1,1 1-1,0-1 0,0 0 1,0 0-1,0 0 1,0 0-1,0 0 1,2 0-1,41 4 138,-43-4-128,31 1 63,0-2 0,0-1 0,0-2 0,-1-1 0,0-1 0,0-2 0,48-19 0,-48 56 332,-4-22-392,0-1-1,1-1 1,-1-1 0,1-2 0,0-1-1,46-4 1,-11 2-671,54 7 97,-3-1-2622,-94-6-2781,-3-3-4377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058"/>
    </inkml:context>
    <inkml:brush xml:id="br0">
      <inkml:brushProperty name="width" value="0.025" units="cm"/>
      <inkml:brushProperty name="height" value="0.025" units="cm"/>
    </inkml:brush>
  </inkml:definitions>
  <inkml:trace contextRef="#ctx0" brushRef="#br0">199 89 15503,'0'0'4970,"-11"-5"-4186,5 2-702,1 1-67,1 0-1,0 0 1,0 0-1,-1 0 1,1 1 0,-1 0-1,1-1 1,-1 2-1,0-1 1,1 0 0,-1 1-1,0 0 1,1 0-1,-1 1 1,0-1 0,1 1-1,-1 0 1,0 0 0,-5 3-1,3-1-24,-1 1 1,1 1-1,0-1 0,0 1 0,1 0 0,-1 1 1,1 0-1,1 0 0,-1 0 0,1 0 0,-9 14 1,14-19 0,1-1 1,-1 1-1,0-1 1,0 1 0,1-1-1,-1 0 1,0 1-1,0-1 1,1 1-1,-1-1 1,0 0 0,1 1-1,-1-1 1,1 0-1,-1 0 1,0 1 0,1-1-1,-1 0 1,1 0-1,-1 0 1,1 1-1,-1-1 1,1 0 0,-1 0-1,1 0 1,-1 0-1,1 0 1,-1 0 0,1 0-1,-1 0 1,1 0-1,-1 0 1,1 0-1,-1 0 1,1 0 0,0-1-1,23-1-32,-9-2 93,1 0 0,-1-2-1,0 0 1,-1-1-1,1 0 1,-1-1 0,-1-1-1,0 0 1,0-1-1,0 0 1,-1-1 0,-1 0-1,0-1 1,12-17-1,-23 29-95,0 0-1,0 1 0,0-1 1,1 0-1,-1 0 0,0 1 1,0-1-1,0 0 0,0 0 1,0 1-1,1-1 0,-1 0 1,0 0-1,0 0 0,0 1 0,1-1 1,-1 0-1,0 0 0,0 0 1,0 0-1,1 1 0,-1-1 1,0 0-1,0 0 0,1 0 1,-1 0-1,0 0 0,1 0 1,-1 0-1,0 0 0,0 0 0,1 0 1,-1 0-1,0 0 0,1 0 1,-1 0-1,0 0 0,0 0 1,1 0-1,-1 0 0,0 0 1,0 0-1,1 0 0,-1-1 1,0 1-1,0 0 0,1 0 0,-1-1 1,-6 47 71,1-19-53,6-26 32,-1 0 0,1-1 0,0 1 0,-1 0 1,1-1-1,0 1 0,0 0 0,-1-1 0,1 1 0,0-1 1,0 1-1,0-1 0,0 1 0,0-1 0,0 0 0,0 1 1,0-1-1,-1 0 0,1 0 0,0 0 0,0 0 0,0 0 1,0 0-1,0 0 0,0 0 0,0 0 0,0 0 0,2-1 0,32-4 915,-16-2-787,-2-1-1,1-1 0,-1 0 0,-1-2 0,0 1 0,25-23 1,-37 29-111,-11 37-1000,-4-10 1042,7-18-54,1 1 1,0 0-1,1 0 1,-1 0 0,1 0-1,0 1 1,1-1-1,-1 1 1,1-1 0,0 8-1,2-14-1,0 1-1,-1 0 1,1 0 0,0-1-1,0 1 1,0 0 0,0-1-1,0 1 1,0-1-1,-1 1 1,1-1 0,0 1-1,0-1 1,1 0-1,-1 0 1,0 1 0,0-1-1,0 0 1,0 0 0,0 0-1,0 0 1,0 0-1,0 0 1,0 0 0,1-1-1,32-1 601,-27 0-595,-1 0 0,1 0 0,-1-1 0,0 0 0,1 0 0,-1 0 0,-1-1 0,1 0 0,0 0 0,8-9 0,-10 10-849,0-1 1,-1-1 0,1 1-1,-1 0 1,0-1 0,0 0-1,-1 1 1,4-9 0,-2-3-5765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483"/>
    </inkml:context>
    <inkml:brush xml:id="br0">
      <inkml:brushProperty name="width" value="0.025" units="cm"/>
      <inkml:brushProperty name="height" value="0.025" units="cm"/>
    </inkml:brush>
  </inkml:definitions>
  <inkml:trace contextRef="#ctx0" brushRef="#br0">213 15 11082,'0'0'8099,"-9"-5"-7603,6 4-478,-1-1 0,1 1 0,-1-1-1,1 1 1,-1 0 0,0 1 0,1-1-1,-1 1 1,0-1 0,1 1 0,-8 1 0,4 0 44,1 1 1,-1 0 0,1 0 0,0 0-1,-1 1 1,1 0 0,-9 7 0,-8 2 259,-22 13 393,43-24-699,0 0 1,0 1-1,0-1 1,1 1-1,-1-1 1,0 1 0,1-1-1,-1 1 1,1 0-1,0 0 1,-1 0-1,1 0 1,0 0 0,0 0-1,0 0 1,0 3-1,1-5-23,0 1 0,1 0 0,-1-1 0,1 1 0,-1 0-1,1-1 1,-1 1 0,1 0 0,0-1 0,-1 1 0,1-1 0,0 1 0,-1-1 0,1 1-1,0-1 1,-1 0 0,1 1 0,0-1 0,0 0 0,0 0 0,-1 0 0,1 1-1,0-1 1,0 0 0,0 0 0,0 0 0,-1 0 0,2-1 0,32 3 120,-30-2-116,12 1 25,68 5 5,-77-5-67,0 0 1,0 0-1,-1 1 1,1 0-1,-1 1 0,1-1 1,-1 1-1,0 0 1,11 8-1,-17-11 49,1 1 0,-1-1 1,1 0-1,-1 0 0,0 1 0,1-1 0,-1 0 0,1 1 0,-1-1 1,0 0-1,1 1 0,-1-1 0,0 0 0,0 1 0,1-1 0,-1 1 1,0-1-1,0 1 0,1-1 0,-1 1 0,0-1 0,0 1 0,0-1 1,0 1-1,0-1 0,0 1 0,0-1 0,0 1 0,0-1 0,0 1 1,0-1-1,0 1 0,0-1 0,0 1 0,-1-1 0,1 1 0,0-1 1,0 1-1,0-1 0,-1 0 0,1 1 0,0-1 0,-1 1 0,1-1 1,0 0-1,-1 1 0,1-1 0,0 0 0,-1 1 0,1-1 0,-1 0 1,1 0-1,-1 1 0,1-1 0,-1 0 0,1 0 0,-1 0 0,1 0 1,-1 1-1,1-1 0,-1 0 0,1 0 0,-1 0 0,1 0 1,-1 0-1,0-1 0,-39 6 1343,37-5-1256,-115 1 1014,111-2-3210,5-3-3215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096"/>
    </inkml:context>
    <inkml:brush xml:id="br0">
      <inkml:brushProperty name="width" value="0.025" units="cm"/>
      <inkml:brushProperty name="height" value="0.025" units="cm"/>
    </inkml:brush>
  </inkml:definitions>
  <inkml:trace contextRef="#ctx0" brushRef="#br0">169 131 13741,'1'-17'1513,"-1"10"-603,1 0 0,-1 0 0,0-1 0,-1 1 0,-2-11 0,3 17-833,-1 0 0,1 0 0,-1-1 0,1 1-1,-1 0 1,1 0 0,-1 0 0,0 0 0,0 0 0,1 0 0,-1 0 0,0 1 0,0-1 0,0 0-1,0 0 1,0 1 0,0-1 0,0 0 0,0 1 0,0-1 0,0 1 0,0-1 0,-1 1 0,1 0-1,0 0 1,0-1 0,0 1 0,-1 0 0,1 0 0,0 0 0,0 0 0,0 0 0,-1 0 0,1 1 0,0-1-1,0 0 1,0 1 0,-2 0 0,-3 1-88,1 1 0,0-1 0,0 1 0,0 1 0,0-1 0,1 1 0,-1 0 0,1 0 0,0 0 1,0 0-1,0 1 0,1 0 0,-5 8 0,-4 5 14,1 2 0,-10 24 0,18-38-19,1 0 1,-1 0-1,1 0 1,0 0-1,1 1 1,-1-1-1,1 0 1,1 1-1,-1-1 1,1 11-1,1-16 7,-1 0 1,1-1-1,-1 1 0,1 0 0,-1-1 1,1 1-1,-1 0 0,1-1 0,0 1 1,-1-1-1,1 1 0,0-1 0,0 1 1,-1-1-1,1 1 0,0-1 0,0 0 1,0 1-1,0-1 0,-1 0 0,1 0 1,0 0-1,0 0 0,0 0 0,0 0 0,0 0 1,0 0-1,0 0 0,-1 0 0,1 0 1,0 0-1,1-1 0,30-8 47,-17 1 18,0-1 0,-1 0 0,0-1 0,0 0 0,-1-2-1,17-18 1,-6 4 13,-2-1 0,23-36 0,-17 10-275,-25 46-242,-17 36 184,-26 66 265,37-86-5,0-1-1,1 0 1,0 1-1,1-1 1,0 1 0,0-1-1,1 1 1,0 0 0,2 16-1,-1-24 17,-1 0 0,1 0 0,-1 0 0,1 1 0,0-1 1,0 0-1,-1 0 0,1 0 0,0 0 0,0 0 0,0-1 0,0 1 0,0 0 0,0 0 0,0-1 0,1 1 0,-1 0 0,0-1 0,0 1 0,0-1 0,1 0 0,-1 1 0,0-1 0,1 0 1,-1 0-1,0 0 0,1 0 0,-1 0 0,0 0 0,0 0 0,1 0 0,-1 0 0,0-1 0,1 1 0,-1 0 0,0-1 0,0 1 0,0-1 0,1 0 0,0 0 0,5-2 128,0 0 1,-1 0-1,0 0 0,1-1 0,10-9 0,-10 7-102,0-1 1,0 0-1,-1 0 0,0 0 1,-1-1-1,1 0 0,-1 0 1,-1-1-1,1 1 1,-2-1-1,1 0 0,-1 0 1,0 0-1,-1-1 0,2-13 1,-20 44-429,15-20 388,-4 7-11,0 0-1,1 0 0,0 0 1,0 1-1,1-1 0,0 1 1,1 0-1,0 0 0,0 0 1,1 0-1,-1 16 1,2-24 10,1 0 1,-1 0 0,1 0 0,-1 0 0,1 0 0,0 0 0,-1 0 0,1 0 0,0 0 0,0-1 0,-1 1 0,1 0 0,0 0 0,0-1-1,0 1 1,0-1 0,0 1 0,0-1 0,0 1 0,0-1 0,0 1 0,0-1 0,0 0 0,0 0 0,1 1 0,-1-1 0,0 0 0,0 0 0,2 0-1,39-2 59,-37 2-44,10-3 36,0-1 0,0 0 0,24-10-1,-29 10-230,0 0 0,0 0 0,0 1 0,0 1 0,0-1 0,1 1 0,-1 1 0,1 0 0,18 1 0,-28 2 159,1 1-1,-1-1 1,0 0-1,0 1 1,0-1 0,-1 1-1,1-1 1,0 1-1,-1-1 1,0 1 0,1 0-1,-1-1 1,0 1-1,0-1 1,-1 1 0,1 0-1,-1 2 1,1 12 185,1-15-133,-1-1 0,1 1 0,0-1 0,0 1 0,0-1 0,0 0 0,0 0 0,0 1 0,0-1 1,0 0-1,1 0 0,-1 0 0,0 0 0,1 0 0,-1-1 0,1 1 0,-1 0 0,1-1 0,-1 1 0,1 0 0,-1-1 0,1 0 0,0 1 0,-1-1 0,1 0 0,-1 0 0,1 0 0,0 0 0,-1 0 0,1-1 0,0 1 0,-1 0 0,3-1 0,4-1 93,0 1 1,0-1-1,0 0 1,0-1-1,9-5 1,35-24 16,-38 23-556,0 0 1,0 1-1,30-13 1,-44 22 279,1-1 0,-1 0-1,1 1 1,-1-1 0,1 0 0,-1 1 0,0-1-1,1 1 1,-1-1 0,0 0 0,1 1 0,-1-1-1,0 1 1,1-1 0,-1 1 0,0-1 0,0 1 0,0 0-1,1-1 1,-1 1 0,0-1 0,0 1 0,0-1-1,0 1 1,0 0 0,0-1 0,0 1 0,0-1-1,0 1 1,-1-1 0,1 2 0,-1 29-3506,0-22-387,1 0-2188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443"/>
    </inkml:context>
    <inkml:brush xml:id="br0">
      <inkml:brushProperty name="width" value="0.025" units="cm"/>
      <inkml:brushProperty name="height" value="0.025" units="cm"/>
    </inkml:brush>
  </inkml:definitions>
  <inkml:trace contextRef="#ctx0" brushRef="#br0">258 1 1473,'0'0'12492,"-52"53"-9801,24-28-481,0 3-577,-4 0 1,2-2-609,6 5-609,0-5-224,7-2-159,2-6-33,11-2-289,0-6-1408,4-5-1474,8-5-3940,9-5 2402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5.912"/>
    </inkml:context>
    <inkml:brush xml:id="br0">
      <inkml:brushProperty name="width" value="0.025" units="cm"/>
      <inkml:brushProperty name="height" value="0.025" units="cm"/>
    </inkml:brush>
  </inkml:definitions>
  <inkml:trace contextRef="#ctx0" brushRef="#br0">108 140 9321,'0'0'10522,"-7"12"-10501,-51 116 587,51-108-551,0 0 0,1 0 0,1 0 0,1 1 0,-3 34 0,7-54-660,-1-24 224,-3-16 358,3-69-1,1 60 353,1 47-305,0 0 0,-1 0 0,1 1 0,0-1 0,0 1 0,0-1 0,0 0 0,-1 1 0,1-1 0,0 1 0,0 0 0,0-1 1,0 1-1,0 0 0,0 0 0,0-1 0,0 1 0,0 0 0,0 0 0,0 0 0,0 0 0,0 0 0,0 0 0,0 1 0,2-1 0,30 4 2,117 37 111,-148-41-135,-1 1 1,0-1-1,1 1 0,-1-1 1,0 1-1,1-1 1,-1 1-1,0 0 0,0 0 1,1-1-1,-1 1 0,0 0 1,0 0-1,0 0 1,0 0-1,0 1 0,-1-1 1,1 0-1,0 0 1,0 0-1,-1 1 0,1-1 1,-1 0-1,1 1 0,-1-1 1,1 1-1,-1-1 1,0 0-1,0 1 0,0-1 1,0 1-1,0-1 1,0 1-1,0-1 0,0 0 1,0 1-1,-1 1 0,-2 4 81,1-1 0,-1 1 0,0-1-1,-1 1 1,-7 9 0,11-15-77,2 1 194,7-4-39,12-8 81,-8 2-143,-4 1-230,1 1 0,1-1 0,-1 2 0,1-1-1,0 1 1,0 1 0,0 0 0,1 1 0,0 0 0,17-2 0,-22 4 128,-1 0 0,1 0 0,-1-1 1,1 1-1,-1-2 0,0 1 0,0-1 0,0 0 0,0 0 0,0 0 0,0-1 1,-1 0-1,7-6 0,10-10 32,31-36 0,-45 48-17,2-4 13,1-1 0,-1-1-1,-1 1 1,-1-2 0,0 1-1,0-1 1,-2 0 0,8-22-1,-17 35-472,-7 9 245,-8 12 117,5-1 246,0 0 1,1 1-1,0 1 0,2 0 0,1 0 1,0 1-1,-8 31 0,0 17 288,-8 72-1,17-88-569,5-35 361,5-26 938,6-20-234,86-223-1319,-84 261-2621,-6-6 2521,0 1-1,0-1 1,0 1-1,1-1 1,-1 0-1,1-1 0,0 1 1,8 3-1,-2-5-273,0 0-1,0 0 0,0-1 1,0-1-1,0 0 0,1 0 0,-1-1 1,14-3-1,-17 2 563,-1 0 0,0 0 0,0 0 0,-1-1 0,1 0 0,7-5 0,-11 6 362,0 0 0,0 0 0,0 0 0,0-1-1,-1 1 1,1-1 0,-1 1 0,0-1 0,0 0-1,0 0 1,0 0 0,0-1 0,1-3 0,-2 6 60,-1 0 0,1 0 1,-1 0-1,1 0 0,-1-1 1,1 1-1,-1 0 0,0 0 1,0-1-1,1 1 0,-1 0 1,0 0-1,0-1 0,0 1 1,-1 0-1,1 0 0,0-1 1,0 1-1,-1 0 0,1 0 1,-2-3-1,2 4-133,-1-1-1,0 1 1,0 0 0,0-1 0,0 1 0,0 0-1,1-1 1,-1 1 0,0 0 0,0 0 0,0 0-1,0 0 1,0 0 0,0 0 0,0 0 0,0 0-1,0 0 1,1 1 0,-1-1 0,0 0 0,-2 1-1,-3 2 150,-1 0 0,1 0 0,-1 0 0,1 1 0,0 0 0,-5 5 0,-12 19 850,24-16-838,17-7-199,-3-6-14,1-1 0,-1 0 0,26-8 0,-26 6-62,1 0 0,-1 1 0,28-1 0,-39 4 1,0 1-1,0 0 0,0 0 0,0 0 1,0 0-1,0 1 0,0 0 0,4 2 1,27 8 42,-20-11-132,0 0-1,-1-1 1,1-1-1,0-1 1,-1 0 0,1-1-1,18-5 1,-4-3-1182,-1 0 0,40-23 0,-93 103 2205,21-43-626,1-1 0,1 1-1,2 32 1,1-23-261,-6 45 0,4-71-14,-1 0 1,0 0-1,0 0 1,-1 0-1,0 0 1,-1-1-1,0 1 1,0-1 0,-8 12-1,11-18 56,-1 0 1,1 0-1,0 0 0,-1 0 0,1-1 1,-1 1-1,1 0 0,-1-1 0,0 0 1,1 1-1,-1-1 0,0 0 0,0 0 1,0 0-1,0 0 0,0 0 0,0 0 1,0-1-1,-1 1 0,1-1 1,0 1-1,0-1 0,-1 0 0,1 0 1,0 0-1,0 0 0,-4-1 0,4 0 30,0 0-1,0-1 1,0 1-1,0-1 1,0 0-1,0 1 1,0-1 0,0 0-1,1 0 1,-1 0-1,1 0 1,-1 0-1,1-1 1,0 1-1,0 0 1,0-1-1,0 1 1,0-1-1,1 1 1,-1-1-1,1 1 1,-1-1-1,1 1 1,0-4-1,-2-8-127,1 0 0,1-1-1,0 1 1,1-1-1,0 1 1,1 0-1,1-1 1,0 1-1,1 0 1,1 1-1,0-1 1,1 1-1,0 0 1,1 0-1,0 1 1,1-1 0,12-12-1,-17 22-111,0 0 1,0 0-1,0 0 1,1 1-1,-1-1 0,1 1 1,0 0-1,0 0 0,0 1 1,0-1-1,0 1 0,8-2 1,53 0-5237,-49 3 3254,22 0-2813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498"/>
    </inkml:context>
    <inkml:brush xml:id="br0">
      <inkml:brushProperty name="width" value="0.025" units="cm"/>
      <inkml:brushProperty name="height" value="0.025" units="cm"/>
    </inkml:brush>
  </inkml:definitions>
  <inkml:trace contextRef="#ctx0" brushRef="#br0">123 81 7719,'-5'0'665,"0"0"0,0 1-1,0 0 1,0 0 0,0 0-1,1 0 1,-1 1 0,0 0 0,1 0-1,-1 0 1,1 0 0,-1 1-1,-7 6 1,8-5-411,-1 0-1,1 0 1,0 1 0,1-1-1,-1 1 1,1 0 0,0 1-1,0-1 1,0 0 0,1 1-1,-1 0 1,1-1 0,1 1-1,-1 0 1,1 0 0,0 0-1,1 0 1,-1 6 0,1-11-221,0 0 1,0-1-1,0 1 1,1 0-1,-1-1 1,0 1-1,0 0 0,0 0 1,1-1-1,-1 1 1,0 0-1,1-1 1,-1 1-1,0-1 1,1 1-1,-1 0 1,1-1-1,-1 1 1,1-1-1,-1 1 1,1-1-1,0 0 1,-1 1-1,1-1 1,0 0-1,-1 1 1,2 0-1,26 1 1092,28-14 171,-30 2-1353,0-1 0,-1-2 0,-1 0 0,0-2 1,-1-1-1,-1-1 0,0 0 0,-1-2 0,-1 0 1,20-26-1,-29 26-288,-11 19 336,0 0 0,0-1 0,0 1 0,0 0 0,0 0-1,0 0 1,0-1 0,0 1 0,0 0 0,0 0 0,0 0 0,0-1-1,0 1 1,0 0 0,0 0 0,0 0 0,0 0 0,-1-1 0,1 1-1,0 0 1,0 0 0,0 0 0,0 0 0,0-1 0,0 1 0,0 0-1,-1 0 1,1 0 0,0 0 0,0 0 0,0-1 0,0 1 0,-1 0-1,1 0 1,0 0 0,0 0 0,0 0 0,0 0 0,-1 0 0,1 0-1,0 0 1,0 0 0,0 0 0,-1 0 0,-1 0-15,0 1 0,-1 0 1,1-1-1,0 1 0,0 0 0,0 0 0,0 1 1,0-1-1,0 0 0,0 1 0,0-1 0,1 1 1,-3 1-1,-8 10 96,0 0 0,1 1 0,1 0 1,0 1-1,-11 22 0,16-27-4,0 0-1,1 1 1,1-1 0,-1 1 0,2 0-1,0-1 1,0 1 0,1 0 0,0 21-1,1-29-61,0-1-1,1 1 0,-1-1 1,1 1-1,-1-1 0,1 0 1,0 1-1,0-1 0,0 0 1,0 0-1,0 1 0,1-1 1,-1 0-1,1 0 0,-1 0 1,1-1-1,0 1 0,-1 0 1,1-1-1,4 3 0,-1-1 17,-1-1 0,1 0 0,-1 0 0,1-1 0,0 0 0,0 1 0,0-2 0,0 1 0,0 0 0,5-1-1,1 0 20,-1-1 0,1 0 0,-1 0 1,0-1-1,1 0 0,-1-1 0,0-1 0,0 1 0,14-8 0,-8 0 8,1 0 1,-2-1-1,22-22 1,-31 29-38,-1 0 0,0-1 1,-1 0-1,1 0 0,-1 0 1,-1 0-1,1-1 0,-1 1 0,0-1 1,0 0-1,-1 0 0,2-10 0,-4 17-15,0-1 0,0 1 0,0-1 0,0 0 0,0 1 0,0-1 0,0 1 0,0-1 0,-1 1 0,1-1 0,0 0 0,0 1 0,-1-1 0,1 1 0,-1-1 0,1 1 0,0 0 0,-1-1 0,1 1 0,-1-1 0,1 1 0,-1 0 0,1-1 0,-1 1 0,1 0 0,-1-1 0,1 1 0,-1 0 0,1 0 0,-1 0 0,0 0 0,1-1 0,-1 1 0,1 0 0,-1 0 0,1 0 0,-1 0 0,0 0 0,1 0 0,-1 0 0,1 1 0,-1-1 0,0 0 0,1 0 0,-1 0 0,0 1 0,-31 9-197,26-6 217,0 0 1,1 0-1,-1 0 1,0 1-1,1 0 1,0 0-1,1 0 1,-1 1-1,1 0 1,0-1-1,0 2 1,0-1-1,1 0 1,0 1-1,1-1 1,-1 1-1,1 0 1,0 0-1,1 0 1,0 0-1,0 0 1,0 0-1,1 0 1,1 10-1,0-14-144,0-1 0,0 0 0,0 0 0,1 0-1,-1 0 1,1 0 0,-1 0 0,1 0-1,0-1 1,0 1 0,0 0 0,0-1 0,0 0-1,0 1 1,0-1 0,0 0 0,0 0 0,1 0-1,-1 0 1,1-1 0,-1 1 0,0-1-1,1 1 1,-1-1 0,1 0 0,-1 0 0,4 0-1,9 1-1377,-1-1 0,1 0 0,18-4 0,10-8-4298,-2-6-2162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5:57.508"/>
    </inkml:context>
    <inkml:brush xml:id="br0">
      <inkml:brushProperty name="width" value="0.025" units="cm"/>
      <inkml:brushProperty name="height" value="0.025" units="cm"/>
      <inkml:brushProperty name="color" value="#E71224"/>
    </inkml:brush>
  </inkml:definitions>
  <inkml:trace contextRef="#ctx0" brushRef="#br0">36 1 16784,'0'0'5733,"9"3"-5220,18 6-332,0 0 1,-1 2-1,0 2 1,-1 0-1,39 27 1,-62-38-184,-1-1 1,1 1-1,-1-1 0,0 1 1,1-1-1,-1 1 1,0 0-1,0 0 0,0 0 1,-1-1-1,1 1 1,0 0-1,-1 0 0,1 0 1,-1 0-1,0 0 1,0 0-1,1 0 0,-1 1 1,-1-1-1,1 0 1,0 0-1,0 0 0,-1 0 1,1 0-1,-1 0 1,0 0-1,1-1 0,-1 1 1,0 0-1,0 0 1,0 0-1,0-1 1,-1 1-1,-2 2 0,-4 7-7,-1-1-1,-1-1 1,0 1-1,-13 8 0,17-13 14,-35 29 21,-21 17-1018,17-23-4338,17-16-1625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844"/>
    </inkml:context>
    <inkml:brush xml:id="br0">
      <inkml:brushProperty name="width" value="0.025" units="cm"/>
      <inkml:brushProperty name="height" value="0.025" units="cm"/>
    </inkml:brush>
  </inkml:definitions>
  <inkml:trace contextRef="#ctx0" brushRef="#br0">93 12 11883,'0'0'8312,"-9"-3"-7511,5 1-682,-1 0 0,0 1 0,0 0 0,0 0 0,0 0 0,1 1 1,-1 0-1,-8 0 0,12 0-99,-1 1 0,0-1 1,1 1-1,-1-1 0,1 1 1,-1 0-1,1-1 0,-1 1 1,1 0-1,-1 0 0,1 0 1,0 0-1,-1 0 0,1 1 1,0-1-1,0 0 0,0 0 0,0 1 1,0-1-1,0 1 0,0-1 1,1 1-1,-1-1 0,1 1 1,-1 0-1,1-1 0,-1 1 1,1 0-1,0-1 0,0 1 1,0 0-1,0-1 0,0 1 1,0 3-1,1-3-94,-1 0 1,1 0 0,-1 0-1,1 0 1,0 0-1,0 0 1,0 0 0,0 0-1,0-1 1,0 1-1,0 0 1,1-1 0,-1 1-1,1-1 1,-1 1-1,1-1 1,-1 0 0,4 3-1,40 21-2387,-31-18 1678,0 1 30,43 25-997,-54-32 1835,-1 1-1,1 0 1,-1 0 0,1 0 0,-1 0-1,0 0 1,0 1 0,0-1 0,0 0-1,0 1 1,0 0 0,-1-1 0,1 1-1,-1 0 1,0 0 0,2 4-1,-4-5 92,1-1 0,0 1-1,-1-1 1,1 1-1,-1-1 1,0 1-1,1-1 1,-1 0-1,0 1 1,0-1-1,0 0 1,0 0-1,0 0 1,0 1-1,0-1 1,0 0-1,0 0 1,0-1-1,-1 1 1,1 0-1,0 0 1,-1 0-1,1-1 1,-1 1-1,1-1 1,-1 1-1,1-1 1,-1 0-1,1 0 1,-1 1-1,-2-1 1,-55 5 485,57-5-618,-47-1-2664,30-8-3422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069"/>
    </inkml:context>
    <inkml:brush xml:id="br0">
      <inkml:brushProperty name="width" value="0.025" units="cm"/>
      <inkml:brushProperty name="height" value="0.025" units="cm"/>
    </inkml:brush>
  </inkml:definitions>
  <inkml:trace contextRef="#ctx0" brushRef="#br0">0 1 18097,'0'0'7431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844"/>
    </inkml:context>
    <inkml:brush xml:id="br0">
      <inkml:brushProperty name="width" value="0.025" units="cm"/>
      <inkml:brushProperty name="height" value="0.025" units="cm"/>
    </inkml:brush>
  </inkml:definitions>
  <inkml:trace contextRef="#ctx0" brushRef="#br0">35 122 16047,'0'0'7090,"12"-2"-6706,27-6-33,-6 3-116,1-2 0,32-13-1,-57 18-232,-1-1 0,0 0-1,-1-1 1,1 0 0,-1 0-1,1-1 1,-1 0 0,0 0-1,-1-1 1,0 0-1,1 0 1,-2 0 0,11-14-1,-32 49-196,3 0 1,0 1-1,2 0 0,1 1 0,-9 50 0,-10 162 654,28-226-421,-1-1-1,0 0 0,-2 0 0,0 0 1,0 0-1,-2-1 0,-10 23 0,14-34 89,-1 1 0,0 0 0,0-1-1,0 1 1,0-1 0,0 0 0,-1 0 0,0-1-1,0 1 1,0-1 0,0 1 0,-1-1-1,1-1 1,-1 1 0,0 0 0,0-1 0,0 0-1,0-1 1,0 1 0,0-1 0,0 0 0,-1 0-1,1 0 1,0-1 0,-1 0 0,-7 0-1,11 0-59,0-1 0,0 1 0,0-1 0,0 1 0,0-1-1,0 0 1,0 1 0,1-1 0,-1 0 0,0 0 0,0 0 0,1-1-1,-1 1 1,1 0 0,-1-1 0,1 1 0,0-1 0,-1 1-1,1-1 1,-1-2 0,-1 0-14,1-1 0,0 0 0,0 0 0,0-1 0,1 1 0,0 0 0,-1-9 0,0-3-208,2 0 0,0-1 0,5-31 0,-3 37-190,0 0 1,2 0 0,-1 1-1,1-1 1,1 1 0,0 0-1,1 0 1,0 1-1,14-19 1,-15 23 42,0 0-1,0 0 1,1 1 0,-1 0-1,1 0 1,0 1 0,1-1-1,-1 1 1,1 1 0,0-1-1,0 1 1,0 0-1,0 1 1,0 0 0,1 0-1,13-2 1,51 1-2777,-45 3 1882,-1-1 1,51-10-1,-67 9 1202,-1-1 0,-1 0 0,1 0 0,0-1 0,-1 0 1,0-1-1,0 1 0,0-2 0,0 1 0,-1-1 0,0 0 0,8-9 0,-4 2 549,0-1 0,-1 1 0,-1-1 0,14-28 0,-20 35-448,0 0-1,0-1 1,0 0 0,-1 0-1,0 0 1,-1 0-1,0 0 1,0 0 0,0 0-1,-1 0 1,-2-16-1,2 23-84,-1 0-1,0 0 1,1 0-1,-1-1 1,0 1-1,0 0 1,1 0-1,-1 0 1,0 0-1,0 0 1,0 1-1,0-1 1,0 0-1,-1 0 1,1 1-1,0-1 1,0 1-1,0-1 1,-1 1-1,1-1 1,0 1-1,0 0 0,-1-1 1,1 1-1,0 0 1,-1 0-1,1 0 1,0 0-1,-1 0 1,0 1-1,-44 6 242,35-1-96,-1-1-1,1 2 1,0 0 0,0 0 0,1 0-1,0 2 1,1-1 0,-16 18-1,19-19-96,0-1-1,1 1 0,0 1 0,0-1 1,1 1-1,0-1 0,0 1 0,1 0 1,0 1-1,0-1 0,1 0 0,0 1 0,-1 14 1,3-20-55,0-1 0,1 1 1,-1-1-1,1 0 1,0 0-1,0 1 0,0-1 1,0 0-1,0 0 0,1 0 1,-1 0-1,0 0 0,1 0 1,0 0-1,-1-1 0,1 1 1,0-1-1,0 1 1,0-1-1,0 1 0,0-1 1,0 0-1,0 0 0,0 0 1,1 0-1,-1-1 0,0 1 1,1-1-1,2 1 0,12 3 11,0-1-1,35 1 1,-33-2-170,-14-2 127,1 0-1,0 1 0,0 0 0,0 0 0,0 1 0,-1 0 1,1 0-1,10 5 0,-14-6 15,0 1 0,0 0 0,-1 0 0,1-1 0,0 1 0,0 0 0,-1 0 0,0 1 0,1-1 0,-1 0 0,0 0 0,0 1 0,0-1 0,0 0 0,0 1 0,-1-1 0,1 1 0,-1 0 0,0-1 0,1 1 0,-1-1 0,-1 4 0,2 0 136,-1 0 1,-1 0-1,1 0 1,-1 0 0,0 0-1,-1 0 1,1 0-1,-1-1 1,0 1-1,-1-1 1,1 1-1,-1-1 1,-5 8-1,7-12-643,1-9-8424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191"/>
    </inkml:context>
    <inkml:brush xml:id="br0">
      <inkml:brushProperty name="width" value="0.025" units="cm"/>
      <inkml:brushProperty name="height" value="0.025" units="cm"/>
    </inkml:brush>
  </inkml:definitions>
  <inkml:trace contextRef="#ctx0" brushRef="#br0">1 1 14446,'0'0'8648,"0"52"-8328,4-45-192,1 0-32,6-5-608,-5-2-3076,1-2-3907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537"/>
    </inkml:context>
    <inkml:brush xml:id="br0">
      <inkml:brushProperty name="width" value="0.025" units="cm"/>
      <inkml:brushProperty name="height" value="0.025" units="cm"/>
    </inkml:brush>
  </inkml:definitions>
  <inkml:trace contextRef="#ctx0" brushRef="#br0">490 0 9097,'0'0'4548,"0"70"-2786,11-31 1088,-1 6-960,5 5 96,-8 7-545,2 6-480,-9 4-128,-5 4-385,-18 4-159,-16-2-97,-17-3 0,-7-2-128,-16-3 0,-12-11-1633,-1-12-3973,-1-13-12234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148"/>
    </inkml:context>
    <inkml:brush xml:id="br0">
      <inkml:brushProperty name="width" value="0.025" units="cm"/>
      <inkml:brushProperty name="height" value="0.025" units="cm"/>
    </inkml:brush>
  </inkml:definitions>
  <inkml:trace contextRef="#ctx0" brushRef="#br0">209 93 6438,'0'0'5280,"-9"-7"-3278,1 0-1375,-32-25 1990,16 4 2504,24 28-5059,-1-1 1,1 1-1,0 0 1,0 0-1,0-1 0,0 1 1,-1 0-1,1-1 1,0 1-1,0-1 1,0 1-1,0 0 0,0-1 1,0 1-1,0 0 1,0-1-1,0 1 1,0 0-1,0-1 0,0 1 1,0-1-1,0 1 1,0 0-1,0-1 1,1 1-1,-1 0 1,0-1-1,0 1 0,0 0 1,0-1-1,1 1 1,-1 0-1,0 0 1,0-1-1,1 1 0,-1-1 1,18-4 746,23 4-706,-38 1 65,-1 0-169,1 0-1,-1 1 1,0-1 0,0 0 0,0 1 0,0-1-1,0 1 1,0-1 0,0 1 0,-1 0 0,1 0 0,0 0-1,0 0 1,0 0 0,-1 1 0,1-1 0,-1 0-1,1 1 1,-1-1 0,1 1 0,-1 0 0,0-1-1,0 1 1,0 0 0,0 0 0,0-1 0,0 1 0,0 0-1,-1 0 1,1 0 0,-1 0 0,1 0 0,-1 3-1,0-1 1,1 0-1,-1 0 0,0 0 0,-1 0 0,1 0 1,-1 0-1,1 0 0,-1 0 0,-1 0 0,1 0 0,0 0 1,-1-1-1,0 1 0,0-1 0,-4 7 0,-8 5 32,-1-1-1,-1-1 0,1 0 1,-35 20-1,32-22-2,0 1 1,1 1-1,1 0 0,-17 18 0,32-31-37,0 1-1,1 0 0,-1 0 1,0 0-1,0-1 0,1 1 1,-1 0-1,0 0 0,1 0 0,-1 0 1,1 0-1,0 0 0,-1 0 1,1 0-1,0 0 0,-1 0 1,1 0-1,0 0 0,0 1 1,0-1-1,0 0 0,0 0 1,0 0-1,0 0 0,1 0 0,-1 0 1,0 0-1,1 0 0,-1 1 1,2 0 3,-1 0 0,1 0 0,0-1 0,0 1 0,0-1 0,-1 1 0,1-1 1,0 0-1,1 1 0,-1-1 0,0 0 0,4 1 0,9 2-27,1 0 0,-1-1 0,17 1 0,-29-4 4,61 5-2358,-2-5-3760,-25-1 494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496"/>
    </inkml:context>
    <inkml:brush xml:id="br0">
      <inkml:brushProperty name="width" value="0.025" units="cm"/>
      <inkml:brushProperty name="height" value="0.025" units="cm"/>
    </inkml:brush>
  </inkml:definitions>
  <inkml:trace contextRef="#ctx0" brushRef="#br0">217 39 9737,'0'0'7869,"-8"-3"-5792,4 2-1988,1 0 1,0 0-1,-1 0 1,1 0 0,-1 0-1,0 1 1,1 0-1,-1 0 1,1 0 0,-1 0-1,1 1 1,-1-1 0,1 1-1,-1 0 1,1 0-1,-1 0 1,1 0 0,0 1-1,-1-1 1,1 1-1,0 0 1,0 0 0,0 0-1,0 0 1,1 0-1,-1 1 1,-2 2 0,-9 10 29,0 1 1,0 0-1,2 1 0,-15 25 1,22-33-61,0 0 1,1 0 0,1 0-1,-1 0 1,1 0 0,1 1 0,0 0-1,0-1 1,1 1 0,0 0-1,1 14 1,0-23-36,0 1 0,1-1 0,-1 1 0,1-1 0,0 0 0,-1 1 0,1-1 0,0 0 0,0 1 0,0-1 0,0 0 0,0 0 0,0 0-1,0 0 1,0 0 0,0 0 0,1 0 0,-1 0 0,0-1 0,1 1 0,-1 0 0,1-1 0,-1 1 0,1-1 0,-1 1 0,0-1 0,1 0 0,0 0 0,-1 1 0,1-1 0,2-1 0,53-2 1798,-46 1-1600,0-2 0,1 1 0,-1-1 0,-1-1 0,1 0 0,-1 0 0,0-1 0,0-1 0,0 1 0,-1-2 0,0 1 0,-1-1 0,1-1 0,-2 1 0,10-13 0,-12 14-186,-1 0-1,0 0 0,0 0 1,0 0-1,-1-1 0,0 1 1,-1-1-1,0 1 0,0-1 1,1-11-1,-3 14-172,0-1 1,0 1-1,0-1 0,-1 1 1,0-1-1,0 1 0,0 0 1,-1-1-1,1 1 0,-1 0 1,-1 0-1,1 0 0,-1 0 1,0 0-1,0 1 0,-4-5 1,-16-10-3778,7 14-2967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7.437"/>
    </inkml:context>
    <inkml:brush xml:id="br0">
      <inkml:brushProperty name="width" value="0.025" units="cm"/>
      <inkml:brushProperty name="height" value="0.025" units="cm"/>
    </inkml:brush>
  </inkml:definitions>
  <inkml:trace contextRef="#ctx0" brushRef="#br0">336 35 3299,'0'0'6310,"-12"-3"-5061,11 3-1258,-15-4 224,0 1 0,0 1 0,-17 0 1,27 2-123,0 0 1,0 0-1,0 1 1,0 0 0,0 0-1,1 1 1,-1-1 0,0 1-1,1 0 1,-1 1-1,1-1 1,-1 1 0,-8 7-1,0 3-53,1 0 0,1 1 0,1 0 0,0 1 0,0 0 0,2 1 0,0 0 0,0 1 0,2 0 0,0 0 0,1 0 0,1 1 0,-4 23 0,0 7 61,3 0 1,2 1 0,4 87 0,0-119-132,2 0 0,0-1 1,1 1-1,1-1 0,0 0 1,2 0-1,-1 0 0,14 23 1,-16-33 17,1 1-1,0-1 1,0 0 0,1 0 0,-1-1 0,2 1 0,-1-1 0,0 0-1,1-1 1,0 1 0,0-1 0,0 0 0,1 0 0,-1-1 0,1 0 0,0 0-1,0-1 1,0 0 0,0 0 0,0 0 0,10 0 0,-7-1 28,1-1 0,-1-1 0,1 1 0,-1-2 0,0 0 1,0 0-1,1 0 0,-1-1 0,-1-1 0,1 0 0,15-8 1,-10 2 71,-1 0 0,1 0 0,-2-1 0,0-1 0,0 0 0,14-19 0,0-4 485,-3-1 1,-1-1 0,-2-1-1,30-72 1,-35 69 93,-2 0-1,9-44 1,-19 65-570,0 0 0,-2 0 0,0 0 0,-2 0 1,0 0-1,-5-35 0,4 50-181,0-1 0,-1 1-1,0 0 1,0 0 0,0 0 0,-1 0 0,0 0 0,0 0 0,0 1 0,0-1-1,-1 1 1,1 0 0,-1 0 0,0 0 0,-1 1 0,1-1 0,-1 1 0,1 0 0,-1 0-1,0 1 1,0-1 0,0 1 0,0 0 0,-10-2 0,3 2-551,0-1 0,0 1 0,0 1 1,0 0-1,0 1 0,-1 0 0,1 1 0,0 0 0,0 1 1,-14 4-1,-4 5-3268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33.794"/>
    </inkml:context>
    <inkml:brush xml:id="br0">
      <inkml:brushProperty name="width" value="0.025" units="cm"/>
      <inkml:brushProperty name="height" value="0.025" units="cm"/>
    </inkml:brush>
  </inkml:definitions>
  <inkml:trace contextRef="#ctx0" brushRef="#br0">707 98 993,'0'0'8178,"-9"-5"-5877,-10-3-1149,-1 0-1,0 2 1,-1 0-1,1 1 1,-1 1 0,-41-2-1,48 6-981,-1 1 1,1 0-1,0 2 0,0 0 0,0 0 0,0 1 1,1 1-1,-1 0 0,1 1 0,-16 9 1,11-4-50,1 2 1,-1 0 0,2 1-1,0 0 1,1 2-1,-17 20 1,7-1-71,1 0 0,1 2 0,3 0 0,1 2 0,1 0 0,-16 55-1,21-48-40,1 0 0,3 1 0,-6 67 0,13-89-7,2 0 0,0 1-1,2-1 1,1 1 0,0-1-1,2 0 1,1-1 0,10 27-1,-9-35-27,1 0 0,1 0-1,1-1 1,0 0-1,0-1 1,2 0-1,0-1 1,0 0 0,1-1-1,1 0 1,0-1-1,1-1 1,0 0-1,0-1 1,1-1 0,0 0-1,0-1 1,34 9-1,-27-9-9,0-2-1,0-1 0,0 0 1,1-2-1,0-1 0,-1-1 1,1-1-1,-1-1 0,1-1 1,-1-1-1,0-1 1,0-1-1,41-16 0,-29 5 210,-1-1-1,-1-2 1,-1-1-1,0-2 1,-2-1-1,-1-1 1,-1-2-1,-1 0 1,-1-2-1,-2-1 1,38-62 0,-46 65 7,-1 0 0,-1-1 1,-2-1-1,-1 0 1,-2-1-1,0 0 1,-2 0-1,-1-1 1,-2 0-1,-1 0 1,-1 0-1,-2 0 1,-1 0-1,-1 0 1,-8-37-1,6 50-143,-1 0-1,-1 1 0,-1-1 0,0 1 1,-1 0-1,-1 1 0,-1 0 1,0 0-1,-1 1 0,0 0 1,-1 1-1,-1 1 0,-1 0 1,1 0-1,-2 1 0,0 1 1,0 1-1,-1 0 0,-27-12 0,13 8-245,-1 2 0,0 1 0,0 2 0,-39-7-1,22 9-1680,0 1 0,-58 1-1,70 8-2343,0 8-1073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17.193"/>
    </inkml:context>
    <inkml:brush xml:id="br0">
      <inkml:brushProperty name="width" value="0.025" units="cm"/>
      <inkml:brushProperty name="height" value="0.025" units="cm"/>
    </inkml:brush>
  </inkml:definitions>
  <inkml:trace contextRef="#ctx0" brushRef="#br0">844 105 6342,'0'-3'157,"-1"0"0,1 0-1,0 1 1,-1-1 0,0 0 0,0 0-1,1 1 1,-2-1 0,1 1 0,0-1-1,0 1 1,-1-1 0,1 1 0,-1 0-1,0 0 1,0 0 0,0 0 0,-2-2 0,-2-1 108,0 1 0,0 0 0,0 0 0,-1 1 0,1 0 0,-14-5 0,-1 2 24,0 1 0,0 1 0,-41-3 0,45 5-212,0 2 1,0-1-1,0 2 1,0 0 0,0 2-1,0-1 1,1 2 0,-1 0-1,1 1 1,0 1-1,0 0 1,-15 9 0,0 4-35,2 2 0,0 0 0,1 2-1,1 1 1,1 1 0,2 1 0,0 2 0,2 0 0,1 1 0,1 1 0,2 1 0,1 1 0,1 0 0,2 1 0,-14 49 0,19-52-322,2 0 0,1 1 0,2 0 0,0 0 0,2 0 0,2 0 1,1 0-1,1 0 0,1 0 0,2-1 0,2 1 0,0-1 0,2 0 0,1-1 0,1 0 0,2-1 0,1 0 0,18 27 0,-22-42 20,0 0-1,0 0 1,2-1 0,-1-1-1,1 0 1,1-1 0,0 0-1,1 0 1,-1-2-1,2 0 1,-1 0 0,1-2-1,0 1 1,1-2-1,-1 0 1,1-1 0,0-1-1,31 3 1,-21-4 436,0-2-1,-1-1 1,1-1 0,-1-1-1,1-1 1,-1-1 0,0-2-1,-1 0 1,1-1 0,-1-2 0,31-17-1,6-10 2288,-2-2-1,101-86 1,82-120 651,-227 228-3001,0-1 0,-2 0 0,0-1 0,-2-1 0,0 0 0,-1 0 0,13-37 0,-20 47-10,0 0 0,-1 0 0,0 0 0,-1-1 0,0 1 0,0 0 0,-1-1 0,-1 1 0,0-1 0,0 1 0,-1-1 0,0 1 0,-1 0 0,0 0 0,-1 0 0,1 1 0,-2-1 0,-9-15 0,0 6-87,-2 1-1,0 0 0,-1 1 1,0 0-1,-1 2 0,-1 0 1,-1 1-1,-27-15 0,9 8-913,-2 2-1,-1 1 1,-67-19-1,83 30-917,0 2 0,-33-3 0,9 4-2653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6.767"/>
    </inkml:context>
    <inkml:brush xml:id="br0">
      <inkml:brushProperty name="width" value="0.025" units="cm"/>
      <inkml:brushProperty name="height" value="0.025" units="cm"/>
      <inkml:brushProperty name="color" value="#E71224"/>
    </inkml:brush>
  </inkml:definitions>
  <inkml:trace contextRef="#ctx0" brushRef="#br0">0 0 320,'0'0'2467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9.042"/>
    </inkml:context>
    <inkml:brush xml:id="br0">
      <inkml:brushProperty name="width" value="0.025" units="cm"/>
      <inkml:brushProperty name="height" value="0.025" units="cm"/>
    </inkml:brush>
  </inkml:definitions>
  <inkml:trace contextRef="#ctx0" brushRef="#br0">15 27 8456,'0'0'11376,"1"-6"-10655,3-14-447,-7 39-30,2-15-228,0 1 1,1-1 0,-1 1-1,1-1 1,0 1 0,0 0 0,0-1-1,1 1 1,-1-1 0,1 1-1,3 8 1,-3-11 6,0-1 0,0 1-1,1-1 1,-1 1 0,0-1 0,1 0 0,-1 1-1,1-1 1,-1 0 0,1 0 0,0 0 0,0 0 0,-1 0-1,1-1 1,0 1 0,0 0 0,0-1 0,0 1-1,0-1 1,0 0 0,0 0 0,0 0 0,-1 0-1,1 0 1,0 0 0,0 0 0,0-1 0,0 1-1,0 0 1,3-2 0,-4 2 27,0-1 0,-1 1 0,1 0 0,0-1-1,0 1 1,0 0 0,0-1 0,0 1 0,-1-1 0,1 0-1,0 1 1,0-1 0,-1 1 0,1-1 0,0 0 0,-1 0 0,1 1-1,-1-1 1,1 0 0,-1 0 0,1 0 0,-1 0 0,0 0 0,1 0-1,-1 1 1,0-1 0,0 0 0,1 0 0,-1 0 0,0 0-1,0 0 1,0 0 0,0 0 0,-1 0 0,1 0 0,0 0 0,0 0-1,0 0 1,-1 0 0,1 0 0,-1-1 0,1 1-16,-1 0 1,1 0 0,0 0-1,0 0 1,-1 0 0,1 0-1,-1 0 1,1 0 0,-1 0-1,1 0 1,-1 0 0,0 0-1,1 0 1,-1 0 0,0 1-1,0-1 1,0 0 0,0 0-1,1 1 1,-1-1 0,0 1-1,0-1 1,0 1 0,0-1-1,0 1 1,0 0 0,-3-1-1,5 1-13,-1 0-1,0-1 0,0 1 1,0 0-1,0 0 0,0 0 1,0 0-1,0-1 0,0 1 1,0 0-1,0 0 1,0 0-1,0-1 0,0 1 1,0 0-1,0 0 0,0 0 1,0 0-1,0-1 0,0 1 1,0 0-1,0 0 0,0 0 1,0 0-1,0-1 0,-1 1 1,1 0-1,0 0 0,0 0 1,0 0-1,0 0 0,0 0 1,0-1-1,-1 1 1,1 0-1,0 0 0,0 0 1,0 0-1,0 0 0,-1 0 1,1 0-1,0 0 0,0 0 1,0 0-1,0 0 0,-1 0 1,1 0-1,0 0 0,0 0 1,0 0-1,0 0 0,-1 0 1,1 0-1,0 0 0,0 0 1,0 0-1,0 0 0,-1 0 1,1 0-1,0 0 1,-14-3-216,12 4 180,-1 0 0,1 0 1,-1 0-1,1 0 0,0 1 1,-1-1-1,1 1 0,0-1 1,0 1-1,0 0 0,0 0 1,0 0-1,1 0 0,-1 0 0,0 0 1,1 0-1,0 0 0,-1 1 1,1-1-1,0 0 0,0 1 1,1-1-1,-1 1 0,0 0 1,1-1-1,-1 1 0,1 4 1,0-6 11,1 0 0,-1 0-1,1 0 1,-1 0 0,1 0 0,-1 0 0,1 0 0,0-1 0,-1 1 0,1 0 0,0 0 0,0-1 0,-1 1 0,1-1 0,0 1 0,0 0 0,0-1 0,0 1 0,0-1 0,0 0-1,0 1 1,0-1 0,0 0 0,0 0 0,0 0 0,0 1 0,0-1 0,0 0 0,0 0 0,0-1 0,0 1 0,0 0 0,0 0 0,0 0 0,1-1 0,2 1 23,-1 0 1,0-1 0,0 1 0,1-1-1,-1 0 1,0 0 0,0 0 0,0 0-1,0-1 1,0 1 0,3-3-1,-4 2 7,0 0-1,0 0 0,-1 0 1,1-1-1,-1 1 0,1 0 1,-1-1-1,0 1 0,0-1 1,0 1-1,0-1 0,0 0 1,0 0-1,-1 1 0,0-1 1,1 0-1,-1 0 0,0 1 1,0-1-1,0 0 0,-1-4 1,0 5-31,0 0 0,1 0 0,-1 1 0,0-1 0,0 0-1,0 0 1,0 1 0,0-1 0,-1 0 0,1 1 0,0-1 0,-1 1 0,1 0 0,-1-1 0,0 1 0,1 0 0,-1 0 0,0 0 0,0 0 0,1 0 0,-1 1 0,0-1 0,0 0 0,0 1-1,0 0 1,0-1 0,0 1 0,0 0 0,0 0 0,-2 0 0,1 0-18,0 0 1,0 0-1,0 1 0,0-1 1,0 1-1,0 0 0,1-1 1,-1 1-1,0 1 0,-4 1 0,6-2 12,0-1 0,0 1-1,1 0 1,-1 0 0,0-1-1,0 1 1,1 0-1,-1 0 1,0 0 0,1 0-1,-1 0 1,1 0-1,-1 0 1,1 0 0,-1 0-1,1 0 1,0 0-1,0 0 1,0 0 0,-1 0-1,1 0 1,0 0-1,0 0 1,0 0 0,0 1-1,1-1 1,-1 0 0,0 0-1,0 0 1,1 0-1,0 2 1,-1-3 37,1 1 1,-1 0-1,1-1 0,0 1 1,-1 0-1,1-1 0,-1 1 1,1-1-1,0 1 0,0-1 1,-1 0-1,1 1 0,0-1 0,0 0 1,-1 1-1,1-1 0,0 0 1,0 0-1,0 0 0,-1 0 1,1 1-1,0-1 0,0-1 1,0 1-1,0 0 0,-1 0 1,1 0-1,0 0 0,0 0 1,0-1-1,0 1 0,10-1-2191,-4 3-5765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23.213"/>
    </inkml:context>
    <inkml:brush xml:id="br0">
      <inkml:brushProperty name="width" value="0.025" units="cm"/>
      <inkml:brushProperty name="height" value="0.025" units="cm"/>
    </inkml:brush>
  </inkml:definitions>
  <inkml:trace contextRef="#ctx0" brushRef="#br0">356 94 7335,'-8'-2'1041,"-3"-1"-607,-11-3 605,1 0 0,-1 2 0,-33-3 0,49 7-892,0-1 1,-1 1-1,1 1 0,0-1 0,0 1 1,0 1-1,0-1 0,0 1 1,1 0-1,-1 0 0,0 0 0,1 1 1,-1 0-1,1 0 0,0 0 0,0 1 1,0 0-1,-6 7 0,0 2-71,0 2 0,2-1-1,0 1 1,0 1 0,1 0 0,2 0-1,-1 0 1,2 1 0,0 0 0,1 0-1,-3 20 1,1 26-66,1 111-1,5-131 56,1 30-349,4 1 0,24 131 0,-20-165-35,1-1 0,2-1 0,2 0 0,1 0 0,2-2 0,38 61 0,-49-87 325,0-1 1,1-1 0,0 1-1,1-1 1,0-1-1,0 1 1,0-1 0,1-1-1,0 1 1,0-2 0,1 1-1,-1-1 1,1-1 0,1 1-1,-1-2 1,0 1-1,1-2 1,0 1 0,0-1-1,-1-1 1,1 0 0,0-1-1,0 0 1,0 0 0,0-1-1,0-1 1,0 0-1,-1 0 1,1-1 0,0-1-1,-1 1 1,0-2 0,0 1-1,0-1 1,-1-1 0,15-10-1,12-13 706,0-1-1,-2-1 0,-2-2 1,0-1-1,47-70 1,-44 51 169,-3-2 1,-2 0-1,40-103 0,-57 120-733,-1 0 0,-3 0-1,0-1 1,-3 0 0,-1 0-1,-2-1 1,-1 1 0,-7-61-1,3 84-144,-2 1 0,0 0-1,-1 0 1,0 1-1,-1-1 1,-1 1-1,0 0 1,-1 1-1,0 0 1,-1 0-1,-1 1 1,0 0-1,-1 0 1,0 1-1,0 1 1,-1 0-1,-1 0 1,0 1-1,-21-11 1,9 7-480,0 1 0,0 0-1,-1 2 1,-34-8 0,32 11-1915,0 1 0,-1 2-1,-51-1 1,52 5-5477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4.271"/>
    </inkml:context>
    <inkml:brush xml:id="br0">
      <inkml:brushProperty name="width" value="0.025" units="cm"/>
      <inkml:brushProperty name="height" value="0.025" units="cm"/>
    </inkml:brush>
  </inkml:definitions>
  <inkml:trace contextRef="#ctx0" brushRef="#br0">0 56 6086,'0'0'11819,"2"-50"-10410,-2 46-256,0 3 32,0 0-320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7.342"/>
    </inkml:context>
    <inkml:brush xml:id="br0">
      <inkml:brushProperty name="width" value="0.025" units="cm"/>
      <inkml:brushProperty name="height" value="0.025" units="cm"/>
    </inkml:brush>
  </inkml:definitions>
  <inkml:trace contextRef="#ctx0" brushRef="#br0">658 96 11275,'0'-8'416,"0"4"-250,0 1 0,0 0 0,0-1 0,0 1 0,0-1 0,-1 1 0,0 0 0,0 0-1,1-1 1,-2 1 0,1 0 0,0 0 0,-1 0 0,1 0 0,-1 0 0,0 1 0,0-1 0,0 0 0,0 1 0,-1-1 0,1 1 0,-1 0 0,1 0-1,-1 0 1,0 0 0,0 0 0,0 1 0,0-1 0,0 1 0,0 0 0,0 0 0,-1 0 0,1 0 0,0 0 0,-5 1 0,-4-1-72,-1 0 1,1 2 0,0-1-1,-1 2 1,1-1 0,0 2 0,0 0-1,0 0 1,0 1 0,0 0-1,1 1 1,0 1 0,0-1-1,0 2 1,1 0 0,0 0 0,-15 14-1,-3 5-119,0 2 0,2 1 1,1 1-1,-28 46 0,22-28 15,2 1-1,2 2 1,3 1-1,-20 60 1,32-76-23,2 1-1,2-1 0,1 1 1,2 0-1,1 1 1,3 0-1,2 47 1,0-74-3,1 0 0,0 0 0,0 0 1,1-1-1,1 1 0,0-1 0,0 0 1,1 0-1,0 0 0,0 0 0,1-1 1,1 0-1,-1 0 0,2-1 0,-1 0 1,1 0-1,0-1 0,1 0 0,-1 0 1,2-1-1,-1 0 0,1-1 0,-1 0 1,1 0-1,1-1 0,-1 0 0,1-1 1,-1 0-1,1-1 0,0 0 0,0-1 1,15 1-1,-6-2 53,1 0 0,-1-1 0,0-1-1,0-1 1,0-1 0,0-1 0,0-1 0,35-14 0,-30 7 126,1 0 0,-2-2 0,0-1 0,-1 0 0,40-38 0,-35 25 261,-1 0 1,-2-2-1,-1-1 1,-1-1 0,-2 0-1,-1-2 1,-2-1-1,-1 0 1,15-50-1,-24 62-351,-2 0-1,-1-1 1,0 0-1,-2 0 1,-1 0-1,-1 0 1,-1-1-1,-1 1 1,-7-34-1,6 47-86,-1-1-1,-1 1 0,0 0 0,-1 0 0,0 0 1,-1 1-1,0 0 0,-1 0 0,0 0 0,0 1 1,-2 0-1,1 0 0,-1 1 0,0 0 0,-1 1 1,0 0-1,0 0 0,-1 1 0,-22-11 0,8 8-200,0 1-1,0 0 1,-1 2-1,0 1 0,-43-4 1,24 7-1196,0 1 0,-69 7 0,70 4-1153,7 7-1730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22.750"/>
    </inkml:context>
    <inkml:brush xml:id="br0">
      <inkml:brushProperty name="width" value="0.025" units="cm"/>
      <inkml:brushProperty name="height" value="0.025" units="cm"/>
    </inkml:brush>
  </inkml:definitions>
  <inkml:trace contextRef="#ctx0" brushRef="#br0">699 105 9417,'0'0'3134,"0"-8"-2643,0-5-620,0 7 367,1 1 0,-1-1 1,-1 1-1,1-1 1,-1 1-1,0-1 1,-3-8-1,3 12-135,0 0 1,0 0-1,0 0 1,0 1-1,-1-1 1,1 0-1,-1 0 1,1 1-1,-1-1 1,0 1-1,0-1 0,0 1 1,0 0-1,0 0 1,0 0-1,0 0 1,0 0-1,0 0 1,0 1-1,0-1 1,-1 1-1,1-1 1,0 1-1,0 0 0,-4 0 1,-15-1-86,0 2 1,0 0-1,0 2 0,0 0 0,0 1 1,-33 12-1,12-1-7,2 1-1,-49 28 1,70-33-21,0 1 0,0 1 1,2 1-1,-1 0 0,2 2 0,0-1 0,1 2 1,1 0-1,0 1 0,1 1 0,1 0 0,1 0 0,-12 30 1,9-15-10,3 2 1,0-1 0,3 2 0,0-1 0,3 1-1,1 0 1,1 50 0,2-40-173,1 0 1,3 0-1,2 0 0,2 0 1,2 0-1,21 65 1,-11-63-1,2-2 1,42 69-1,-46-88-141,2-1-1,1-1 0,1-1 0,1-1 1,29 25-1,-42-41 326,0-1 1,1-1-1,0 0 1,0 0-1,0-1 0,0 0 1,1-1-1,0 0 1,0 0-1,0-1 1,0-1-1,1 0 1,-1-1-1,1 0 1,-1 0-1,1-1 0,-1-1 1,1 0-1,-1-1 1,0 0-1,15-4 1,-3-2 194,-1-1 1,0-1-1,-1 0 0,0-2 1,0-1-1,-2 0 1,1-1-1,-2-1 1,22-22-1,-6 1 324,-1 0 0,-2-3-1,-1 0 1,-3-2 0,-1-1 0,37-82-1,-48 89-323,-2-1-1,-1 0 0,-2-1 1,-2 0-1,-1-1 0,-2 1 1,-1-1-1,-3 0 1,-3-54-1,0 74-166,-1 0 0,-1 0 1,-1 1-1,0-1 0,-1 1 1,-1 0-1,-1 1 0,0 0 0,-1 0 1,-1 0-1,0 1 0,-1 1 0,-1 0 1,0 0-1,-1 1 0,0 1 0,-1 0 1,0 1-1,-26-15 0,14 11-435,0 2 0,-1 0 0,0 2 0,-1 1 0,-1 1 0,1 1 0,-1 2 0,-1 1 0,1 1 0,-1 1 0,-36 2 0,62 1 129,0 1 1,1-1-1,-1 1 0,1-1 1,-1 1-1,1 0 1,-1 1-1,-4 1 0,-12 12-4413,10-3-1714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7.807"/>
    </inkml:context>
    <inkml:brush xml:id="br0">
      <inkml:brushProperty name="width" value="0.025" units="cm"/>
      <inkml:brushProperty name="height" value="0.025" units="cm"/>
    </inkml:brush>
  </inkml:definitions>
  <inkml:trace contextRef="#ctx0" brushRef="#br0">0 40 8712,'0'0'8675,"2"-2"-8349,1-2-295,0 1 1,0 0-1,0 1 1,0-1-1,0 0 1,1 1-1,0 0 1,-1 0-1,1 0 1,0 0-1,0 0 1,0 1-1,0 0 1,0 0-1,0 0 1,0 0-1,6 0 1,14 0-33,47 1 0,-33 1 55,220 14-1,-158-6 468,141-5-1,-223-7-66,-27-4-11878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8.976"/>
    </inkml:context>
    <inkml:brush xml:id="br0">
      <inkml:brushProperty name="width" value="0.025" units="cm"/>
      <inkml:brushProperty name="height" value="0.025" units="cm"/>
    </inkml:brush>
  </inkml:definitions>
  <inkml:trace contextRef="#ctx0" brushRef="#br0">0 121 12396,'0'0'4212,"8"-4"-3700,7-3-426,-1 1 0,1 1 0,0 0 0,0 1 0,28-4 0,91-4-21,-12 3-16,113-36-17,-233 45-153,-1 0-52,0 0 1,-1 0 0,1 0-1,0 0 1,0-1-1,-1 1 1,1 0-1,0 0 1,0-1 0,-1 1-1,1 0 1,0-1-1,-1 1 1,1-1-1,-1 1 1,1-1 0,0 1-1,-1-1 1,1 1-1,0-2 1,1-6-5028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0.004"/>
    </inkml:context>
    <inkml:brush xml:id="br0">
      <inkml:brushProperty name="width" value="0.025" units="cm"/>
      <inkml:brushProperty name="height" value="0.025" units="cm"/>
    </inkml:brush>
  </inkml:definitions>
  <inkml:trace contextRef="#ctx0" brushRef="#br0">381 86 10826,'0'0'1031,"-1"-9"292,0 4-1064,0-1 0,0 1 0,-1-1 0,0 1 0,0 0 0,0 0 0,0 0 0,-5-7 0,6 10-222,0 1-1,0 0 1,0-1 0,0 1 0,-1 0 0,1 0-1,0 0 1,-1 0 0,1 0 0,0 0-1,-1 0 1,1 0 0,-1 0 0,0 1-1,1-1 1,-1 1 0,1-1 0,-1 1-1,0-1 1,0 1 0,1 0 0,-1 0-1,0 0 1,1 0 0,-1 0 0,0 0 0,0 1-1,1-1 1,-1 1 0,1-1 0,-1 1-1,0-1 1,1 1 0,-1 0 0,1 0-1,-1 0 1,1 0 0,0 0 0,-3 2-1,-6 5-95,1 0 0,0 1 0,1 0 0,-1 0 0,2 1-1,-1 0 1,-6 13 0,-39 81-908,51-101 934,-37 82-1883,-38 123 0,63-160 1589,3-1 0,1 2 0,3-1 0,-2 72 1,8-91 356,1 1 0,2-1 1,1 1-1,1-1 0,16 57 1,-18-79-12,1 1 1,0-1-1,0 0 1,1 0 0,0-1-1,0 1 1,0-1 0,1 1-1,0-1 1,0-1-1,0 1 1,1-1 0,0 0-1,0 0 1,0-1-1,1 0 1,0 0 0,0 0-1,0-1 1,0 0 0,0 0-1,0-1 1,1 0-1,-1 0 1,1-1 0,0 0-1,14 1 1,-12-2 94,0-1-1,-1 0 1,1 0 0,0-1 0,-1 0-1,1 0 1,-1-1 0,0-1 0,0 0-1,0 0 1,12-7 0,-8 2 132,0-1 0,0 0-1,-1-1 1,-1 0 0,0-1 0,13-17 0,0-6 461,-2-2 1,-1 0 0,-2-1 0,20-56 0,-19 38-321,-2-1 0,-3-1 0,-3 0 0,-2-1 0,-2 0 0,-3-1 0,-4-82 0,-3 123-378,0 1 0,0-1 0,-2 1 0,0 0 0,-1 0 0,-14-32 0,16 44-184,0 0 0,0 0-1,-1 0 1,0 0 0,0 0 0,0 1 0,-1 0 0,0 0 0,0 0-1,0 0 1,-1 1 0,1 0 0,-1 0 0,0 0 0,0 1 0,0 0 0,-1 0-1,1 1 1,-1 0 0,1 0 0,-10-2 0,4 3-579,-1 0 1,1 0 0,-1 1-1,0 1 1,1 0 0,-1 1-1,-22 6 1,-6 7-3358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6.666"/>
    </inkml:context>
    <inkml:brush xml:id="br0">
      <inkml:brushProperty name="width" value="0.025" units="cm"/>
      <inkml:brushProperty name="height" value="0.025" units="cm"/>
    </inkml:brush>
  </inkml:definitions>
  <inkml:trace contextRef="#ctx0" brushRef="#br0">427 84 8456,'0'-2'227,"0"1"1,0-1-1,-1 1 0,1-1 1,-1 1-1,1-1 0,-1 1 1,1-1-1,-1 1 0,0-1 1,0 1-1,0 0 0,0-1 1,0 1-1,0 0 0,0 0 1,0 0-1,0 0 0,-1 0 1,1 0-1,0 0 0,-1 0 1,1 1-1,-1-1 0,1 0 1,-1 1-1,1-1 0,-1 1 1,1 0-1,-1-1 0,1 1 1,-1 0-1,-2 0 0,0 0-178,0-1-1,0 1 1,0 0-1,0 1 1,0-1-1,-1 1 1,1 0-1,0 0 1,0 0-1,0 0 1,1 1-1,-1-1 0,-4 3 1,-7 7-14,1 1 0,1 1 0,-1 0 0,2 0 0,0 1 0,-15 23 0,-52 99-45,55-88-11,2 1 0,2 1 0,2 1 0,3 1 0,2 0 1,2 1-1,2 0 0,3 0 0,2 1 0,4 58 0,1-95 6,0 0-1,1 0 1,1 0-1,1-1 1,0 1-1,2-1 1,-1 0-1,2 0 0,16 28 1,-18-36 7,0 0 1,1-1 0,0 0-1,1 0 1,-1 0-1,1 0 1,0-1-1,1 0 1,-1-1-1,1 0 1,1 0 0,-1-1-1,0 0 1,1 0-1,0-1 1,0 0-1,0 0 1,0-1-1,13 1 1,-5-2 44,-1 0 1,1-1-1,-1-1 1,1-1-1,-1 0 1,1-1-1,-1-1 1,0 0-1,-1-1 1,31-15-1,-25 9 262,-1-2 1,1 0-1,-2-1 1,0-1-1,-1-1 1,32-35-1,-24 18 282,-1-2 0,-1 0-1,-2-1 1,-1-1 0,-3-1 0,-1 0 0,-1-2 0,13-55-1,-20 61-427,-2-1 1,-1 0-1,-2 0 0,-2 0 0,0-1 0,-3 1 0,-1-1 0,-7-38 0,5 57-332,0 0 0,0 1-1,-2-1 1,0 1 0,-1 0 0,-1 1-1,0 0 1,-1 0 0,0 0-1,-2 1 1,1 1 0,-2 0-1,0 0 1,0 1 0,-1 1 0,-1 0-1,1 0 1,-23-11 0,22 14-189,-1 1-1,-1 0 1,-23-7 0,-7 8-1914,42 6 1736,1 1 1,-1-1-1,1 1 0,-1-1 0,1 1 0,-1 0 0,1 0 1,0 1-1,-1-1 0,-2 3 0,-12 10-5016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2.690"/>
    </inkml:context>
    <inkml:brush xml:id="br0">
      <inkml:brushProperty name="width" value="0.025" units="cm"/>
      <inkml:brushProperty name="height" value="0.025" units="cm"/>
    </inkml:brush>
  </inkml:definitions>
  <inkml:trace contextRef="#ctx0" brushRef="#br0">19 38 4773,'0'0'13383,"-3"-6"-12897,-8-19-203,8 18-214,3 35-325,-1 110 279,3 163 109,2-263-136,2-1 1,1 1 0,2-1 0,2 0 0,1-1 0,25 52 0,-35-83-129,3 6-781,-4-2-6823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7.361"/>
    </inkml:context>
    <inkml:brush xml:id="br0">
      <inkml:brushProperty name="width" value="0.025" units="cm"/>
      <inkml:brushProperty name="height" value="0.025" units="cm"/>
      <inkml:brushProperty name="color" value="#E71224"/>
    </inkml:brush>
  </inkml:definitions>
  <inkml:trace contextRef="#ctx0" brushRef="#br0">72 1 11883,'0'0'11697,"-2"2"-11847,-5 14 260,1 0-1,0 0 0,1 0 1,1 1-1,1 0 1,0 0-1,0 17 1,0 50 504,3-84-609,1 0 0,-1 1 0,0-1 0,0 0 0,0 1 0,0-1 0,0 0 1,0 1-1,0-1 0,1 0 0,-1 1 0,0-1 0,0 0 0,0 0 0,1 1 1,-1-1-1,0 0 0,0 0 0,1 1 0,-1-1 0,0 0 0,0 0 0,1 0 0,-1 1 1,0-1-1,1 0 0,-1 0 0,0 0 0,1 0 0,-1 0 0,0 0 0,1 0 1,-1 0-1,0 0 0,1 0 0,0 0 0,20-3 185,17-12 34,-30 9-186,1-1 0,-2 0 0,1 0 0,7-9 1,19-18-1,-34 34-40,0 0 0,0 0 0,0 0 0,1 0 0,-1 0 0,0 0 0,0 0 0,0 0 0,1-1 0,-1 1 0,0 0 0,0 0 0,0 0 0,0 0 0,1 0 0,-1 0 0,0 0 0,0 0 0,0 0 0,1 0 0,-1 0 0,0 0 0,0 1 0,0-1 0,1 0 0,-1 0 0,0 0 0,0 0 0,0 0 0,0 0 0,1 0 0,-1 0 0,0 0 0,0 1 0,0-1 0,0 0 0,0 0 0,0 0 0,1 0 0,-1 1 0,0-1 0,0 0 0,0 0 0,0 0 0,0 0 0,0 1 0,0-1 0,0 0 0,0 0 0,0 0 0,0 1 0,4 18-206,-4 21-88,-1-36 336,0-1 0,-1 1 1,1 0-1,-1-1 0,0 1 1,0-1-1,0 1 0,0-1 1,-1 0-1,1 0 0,-1 0 1,1 0-1,-1-1 0,0 1 1,0-1-1,-1 0 0,1 0 1,0 0-1,-1 0 0,1 0 1,-1-1-1,-5 2 0,2 0 54,0 0 0,-1-1 0,1 0-1,0 0 1,-1-1 0,1 0 0,-1 0 0,0-1-1,1 0 1,-16-2 0,22 2-154,-1-1 0,1 1 0,-1-1 0,0 0 0,1 1 0,-1-1 0,1 0 1,0 0-1,-1 0 0,1 0 0,0 0 0,-1-1 0,1 1 0,0 0 0,0 0 0,0-1 0,0 1 0,0-1 0,1 1 0,-1-1 0,0 1 0,1-1 0,-1 0 1,1 1-1,-1-1 0,1 0 0,0 1 0,-1-4 0,2 4-348,-1 0 1,0 0-1,0-1 1,1 1-1,-1 0 1,1 0-1,-1 0 1,1 0-1,-1 0 1,1 0-1,0 0 1,-1 0-1,1 0 1,0 0-1,0 0 1,0 0-1,0 0 1,0 0-1,0 1 1,0-1-1,0 0 1,0 1-1,0-1 1,0 1-1,0-1 1,0 1-1,2-1 1,16-3-5444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3.808"/>
    </inkml:context>
    <inkml:brush xml:id="br0">
      <inkml:brushProperty name="width" value="0.025" units="cm"/>
      <inkml:brushProperty name="height" value="0.025" units="cm"/>
    </inkml:brush>
  </inkml:definitions>
  <inkml:trace contextRef="#ctx0" brushRef="#br0">39 0 8488,'0'0'4137,"-1"9"-3555,-3 250 2393,3-15-1188,-1-231-1802,0 0-1,0 0 1,-1 0 0,-6 15 0,-6 1-6507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4.737"/>
    </inkml:context>
    <inkml:brush xml:id="br0">
      <inkml:brushProperty name="width" value="0.025" units="cm"/>
      <inkml:brushProperty name="height" value="0.025" units="cm"/>
    </inkml:brush>
  </inkml:definitions>
  <inkml:trace contextRef="#ctx0" brushRef="#br0">695 103 11883,'0'0'1287,"-1"-9"410,0 5-1571,1 0-1,-1 0 1,0 0 0,0 0-1,0 0 1,-1 0-1,1 0 1,-1 0-1,0 1 1,0-1-1,0 1 1,-1-1-1,1 1 1,-1 0 0,0 0-1,0 0 1,0 0-1,0 0 1,0 1-1,-1-1 1,1 1-1,-1 0 1,0 0-1,0 0 1,1 1 0,-1-1-1,0 1 1,-8-1-1,1 0-96,0 0-1,-1 1 1,1 0-1,-1 1 1,1 0-1,-1 1 1,1 0-1,-1 1 1,-20 6-1,14-2 3,0 1-1,0 1 1,1 1-1,1 0 1,-23 17 0,6-1-14,2 2 0,1 1 1,1 1-1,-47 64 0,55-64-23,2 1-1,1 1 1,1 1 0,2 0-1,1 1 1,-17 63-1,26-80-62,1 1 0,1 0 0,0-1 0,2 1 0,0 0 0,1 1 1,0-1-1,1 0 0,1-1 0,1 1 0,1 0 0,0 0 0,1-1 0,0 0 0,2 0 0,10 19 0,-11-25-2,1-1 1,0 1-1,0-2 0,1 1 1,1-1-1,-1 0 0,1-1 0,0 0 1,1-1-1,0 1 0,0-2 0,0 1 1,0-2-1,1 1 0,0-1 0,0-1 1,0 0-1,0-1 0,1 0 1,-1 0-1,1-1 0,-1-1 0,1 0 1,-1-1-1,20-3 0,-2-1 157,0-1 1,0-2-1,0-1 0,-1-2 1,-1 0-1,0-2 0,0-1 1,44-31-1,-34 18 576,-2-1 0,-1-2 0,-2-1 0,0-2 0,-3 0 0,30-44 0,-47 60-465,0-2-1,-1 1 0,-1-1 1,-1-1-1,-1 0 1,0 0-1,-2-1 0,0 1 1,-1-1-1,-1-1 1,-1 1-1,-1-1 1,-1 1-1,-4-42 0,2 56-281,-1 0-1,1 0 0,-2 0 1,1 0-1,-1 1 1,0-1-1,0 1 0,-1 0 1,0 0-1,0 0 0,0 0 1,-1 1-1,0 0 0,0 0 1,0 0-1,-1 0 1,1 1-1,-1 0 0,0 0 1,-1 0-1,1 1 0,0 0 1,-1 1-1,0-1 0,-9-1 1,-4-2-880,0 2 0,0 0 0,-21-1 1,-56 1-6505,48 4-1035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0:59.836"/>
    </inkml:context>
    <inkml:brush xml:id="br0">
      <inkml:brushProperty name="width" value="0.025" units="cm"/>
      <inkml:brushProperty name="height" value="0.025" units="cm"/>
    </inkml:brush>
  </inkml:definitions>
  <inkml:trace contextRef="#ctx0" brushRef="#br0">0 8 2498,'2'0'673,"4"0"-96,-3 0-65,3 0-256,0 0-32,3 0 1,0 0-33,2 0-160,-3 0 0,3-2-160,-3 0-1089,1-1-2050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362"/>
    </inkml:context>
    <inkml:brush xml:id="br0">
      <inkml:brushProperty name="width" value="0.025" units="cm"/>
      <inkml:brushProperty name="height" value="0.025" units="cm"/>
    </inkml:brush>
  </inkml:definitions>
  <inkml:trace contextRef="#ctx0" brushRef="#br0">23 23 6054,'0'0'8344,"-4"0"-7827,-11 0-228,11 0-102,44 13 21,-13-8-248,0-1-1,0-1 1,1-2 0,39-2 0,114-21-360,-114 12 241,93-3 1,-48 13 168,485 13-282,-562-10 266,407 19 7,127-18 12,424-5 6,-96-20 7,-621 14-41,636-9 30,72 38-9,262 23 39,-514-25-32,723-29 25,-501-8-647,-221 25 526,731-16-154,943-28 87,-1238 94 270,161 0 6,-1221-58-126,1000-37 5,-1007 32 403,178 12 1,-220-3-169,-55-4-277,-25-1-6583,11-2 1293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788"/>
    </inkml:context>
    <inkml:brush xml:id="br0">
      <inkml:brushProperty name="width" value="0.025" units="cm"/>
      <inkml:brushProperty name="height" value="0.025" units="cm"/>
    </inkml:brush>
  </inkml:definitions>
  <inkml:trace contextRef="#ctx0" brushRef="#br0">236 26 6951,'-5'-6'534,"5"4"-122,-1 1 1,0-1 0,0 1-1,0 0 1,0-1 0,0 1 0,0 0-1,0 0 1,-1 0 0,1 0-1,0 0 1,-1 0 0,1 0 0,0 0-1,-4-1 1,5 2 89,2 5-409,1-1 1,0 1-1,0-1 1,0 1-1,0-1 1,1 0-1,-1 0 1,1-1-1,0 1 1,0-1-1,1 0 1,5 3-1,-5-1-16,19 12-17,-11-8-49,-1 0-1,0 0 0,-1 1 1,0 1-1,17 20 0,-27-29 2,0-1 0,-1 0 0,1 1 0,-1-1 0,1 1 0,-1-1 0,0 1 0,0-1 0,1 1 0,-1-1 0,0 1 0,0-1 0,-1 1 0,1-1-1,0 1 1,0-1 0,-1 1 0,1-1 0,-1 0 0,1 1 0,-1-1 0,1 1 0,-1-1 0,0 0 0,0 0 0,0 1 0,0-1 0,0 0 0,0 0-1,0 0 1,0 0 0,0 0 0,0 0 0,-1 0 0,1-1 0,0 1 0,-1 0 0,1-1 0,-3 2 0,-9 4 343,-1 0-1,1 0 1,-17 3 0,15-4-159,-53 16 911,45-15-1161,0 1 0,1 0 1,0 2-1,1 1 1,-1 0-1,-33 24 0,44-24-3229,8-4-2237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5.528"/>
    </inkml:context>
    <inkml:brush xml:id="br0">
      <inkml:brushProperty name="width" value="0.025" units="cm"/>
      <inkml:brushProperty name="height" value="0.025" units="cm"/>
    </inkml:brush>
  </inkml:definitions>
  <inkml:trace contextRef="#ctx0" brushRef="#br0">922 44 11531,'0'0'1671,"-11"-6"-972,3 1-443,0 0 0,0 1 0,-1 0-1,1 0 1,-1 1 0,0 0 0,0 0 0,0 1-1,0 1 1,0-1 0,-12 1 0,-9 2-94,-1 2 0,0 2 0,1 0 0,-1 2 0,2 2 0,-1 0 0,1 2 0,1 1 0,0 2 0,0 0 0,2 2 0,0 1 0,1 1 0,-32 29 0,22-15-141,2 1 0,1 2 0,1 1 1,3 1-1,1 2 0,1 1 0,3 0 1,-34 82-1,48-100-46,1-1 1,1 1-1,2 0 0,0 1 1,1-1-1,1 1 0,1 0 1,1 0-1,2 0 0,0 0 1,1 0-1,1-1 0,1 1 1,1-1-1,1 0 0,1 0 1,1 0-1,1-1 0,1-1 1,16 27-1,-11-25-31,1-1 0,0-1 0,2 0 0,0-1 1,1-1-1,1-1 0,1 0 0,41 24 0,-48-33 30,1-2 0,-1 1 0,1-2 0,1 0 0,-1 0 0,1-2 0,0 0 0,0 0 0,0-2 1,0 0-1,0-1 0,0 0 0,0-2 0,0 0 0,28-7 0,-17 1 47,-1-2 0,1-1-1,-2-1 1,0-2 0,0 0 0,-1-1 0,27-24 0,2-5 232,86-96-1,-94 87 44,-2-3-1,-3-2 1,-2-1-1,-2-2 0,-4-1 1,-2-2-1,-3-1 1,29-102-1,-50 142-267,0-1 1,-2 1-1,-1-1 1,-1 0-1,-2-38 1,0 61-25,0 0 0,0 0 0,-1 0 0,1 0 0,-1 1 0,0-1 0,0 0 0,0 0 0,0 0 0,0 1 0,0-1 0,-1 0 0,0 1 0,1-1 0,-1 1 0,0 0 0,0 0 0,0-1 0,0 1 0,-1 1 0,1-1 0,0 0 0,-1 0 0,-4-1 0,-30-6-2673,-4 9-6469,27 2-813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7.928"/>
    </inkml:context>
    <inkml:brush xml:id="br0">
      <inkml:brushProperty name="width" value="0.025" units="cm"/>
      <inkml:brushProperty name="height" value="0.025" units="cm"/>
    </inkml:brush>
  </inkml:definitions>
  <inkml:trace contextRef="#ctx0" brushRef="#br0">778 56 10154,'0'0'4959,"-9"-7"-4356,1 1-471,0 0 0,-1 1-1,1 0 1,-1 1 0,0 0-1,0 0 1,-1 1 0,1 0-1,-1 0 1,0 1 0,-11-1-1,-8 3-120,0 1 0,1 1-1,-1 1 1,1 1 0,0 2 0,0 1-1,1 1 1,0 2 0,0 0-1,1 2 1,0 1 0,1 0 0,-26 20-1,32-18-15,0 0 0,0 1 0,2 0 0,0 2 0,1 0 0,1 1 0,0 0 0,2 1 0,0 1 0,1 0 0,1 1 0,1 0 0,1 1 0,2 0 0,-10 44 0,12-39-209,1 1-1,2 0 1,1 0 0,1 0 0,2 0 0,1-1-1,1 1 1,1 0 0,10 28 0,-12-45 125,1-1 0,1 1 0,0-1 0,1 0 0,0 0 0,0 0 0,1-1 0,1 0 0,-1-1 1,2 1-1,-1-2 0,1 1 0,1-1 0,-1 0 0,1-1 0,1 0 0,-1-1 0,1 0 0,0-1 0,1 0 0,-1 0 1,1-1-1,20 3 0,-12-4 269,0-1 0,1-2-1,-1 0 1,1-1 0,-1-1 0,0 0 0,0-2 0,0-1 0,0 0 0,-1-1 0,1-1 0,-2-1 0,1-1 0,-1 0 0,25-18-1,0-4 562,-1-2 0,-1-1 0,-2-2-1,59-72 1,-65 69 435,-1-2 0,44-78 0,-66 102-1116,-1-1 1,-1 0-1,-1 0 0,-1-1 0,0 0 0,-1 0 1,-1-1-1,-1 1 0,-1-1 0,0-23 1,-2 38-168,-1 0 0,1 0 0,-1 0 0,0 0 0,0 0 1,-1 0-1,0 0 0,0 1 0,0-1 0,0 1 0,0-1 0,-1 1 1,0 0-1,0 0 0,-6-6 0,3 4-160,0 1 0,-1 1 0,1-1 0,-1 1 0,0 0 0,0 0 0,-1 1-1,-14-5 1,-6 2-1006,1 0 0,-1 2 0,1 2 0,-45 0-1,10 2-2356,2 2-1895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037"/>
    </inkml:context>
    <inkml:brush xml:id="br0">
      <inkml:brushProperty name="width" value="0.025" units="cm"/>
      <inkml:brushProperty name="height" value="0.025" units="cm"/>
    </inkml:brush>
  </inkml:definitions>
  <inkml:trace contextRef="#ctx0" brushRef="#br0">1 52 7207,'0'0'4922,"9"3"-4687,-1 1 38,17 5-180,-2-8 2712,-18-2 1341,-10 6-1406,-6-34 858,9 95-3635,3-66 65,1-1 0,-1 1 0,0-1 0,0 0 0,0 1 0,0-1 0,0 0 0,0 1-1,0-1 1,0 0 0,0 0 0,0 0 0,0 0 0,0 0 0,-1 0 0,2-3 0,-1-1 56,0 0 0,0-1-1,0 1 1,-1 0 0,0-1 0,0 1-1,-1-1 1,1 1 0,-1 0 0,-2-9 0,2 13-78,1-1 0,0 1 0,-1 0 1,1 0-1,-1-1 0,1 1 1,-1 0-1,0 0 0,1 0 0,-1-1 1,0 1-1,0 0 0,0 0 1,0 0-1,0 0 0,0 1 0,0-1 1,0 0-1,0 0 0,-1 1 1,1-1-1,0 0 0,0 1 1,-1-1-1,1 1 0,0 0 0,-1-1 1,1 1-1,0 0 0,-1 0 1,1 0-1,-1 0 0,1 0 0,0 0 1,-1 0-1,1 1 0,0-1 1,-1 0-1,1 1 0,0-1 0,-1 1 1,1-1-1,0 1 0,0 0 1,0-1-1,-2 2 0,2-1-7,1-1 0,-1 0 0,0 0 0,1 1 1,-1-1-1,1 0 0,-1 1 0,1-1 0,-1 1 0,1-1 0,-1 0 0,1 1 0,-1-1 0,1 1 0,-1-1 0,1 1 0,0 0 0,-1-1 0,1 1 1,0-1-1,0 1 0,-1 0 0,1-1 0,0 1 0,0 0 0,0-1 0,0 1 0,0 0 0,0-1 0,0 1 0,0 0 0,0 0 4,1 0-1,-1-1 0,1 1 1,0-1-1,-1 1 0,1 0 1,-1-1-1,1 1 1,0-1-1,0 0 0,-1 1 1,1-1-1,0 0 0,0 1 1,0-1-1,-1 0 0,1 0 1,0 1-1,0-1 0,0 0 1,0 0-1,-1 0 1,3 0-1,5 0 592,-3 0-535,-2 0-2822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495"/>
    </inkml:context>
    <inkml:brush xml:id="br0">
      <inkml:brushProperty name="width" value="0.025" units="cm"/>
      <inkml:brushProperty name="height" value="0.025" units="cm"/>
    </inkml:brush>
  </inkml:definitions>
  <inkml:trace contextRef="#ctx0" brushRef="#br0">1791 49 12620,'0'0'10127,"-10"-8"-10202,-35-23 22,40 29 48,-1 0 0,0 1 0,0-1 0,0 1 0,1 0 0,-1 0 0,0 1 0,-1 0 0,1 0 0,0 1 0,0-1 0,1 1 0,-1 0 0,0 1 0,0 0 1,-8 3-1,-9 1-2,-108 27 2,1 5 0,-246 108 0,274-95 8,1 3-1,3 5 0,-169 135 1,216-151-22,1 2 1,3 2 0,2 3-1,2 1 1,3 2 0,-46 77 0,80-120-35,1 0 0,0 1 0,1-1 0,0 1 1,0 0-1,1-1 0,1 2 0,-3 20 0,5-32-23,0 0-1,1 1 0,-1-1 0,0 0 1,0 1-1,0-1 0,0 0 0,0 1 0,0-1 1,0 0-1,1 1 0,-1-1 0,0 0 1,0 1-1,0-1 0,1 0 0,-1 0 0,0 1 1,0-1-1,1 0 0,-1 0 0,0 0 1,1 1-1,-1-1 0,0 0 0,1 0 1,-1 0-1,0 0 0,1 0 0,-1 0 0,0 0 1,1 1-1,-1-1 0,0 0 0,1 0 1,-1 0-1,0 0 0,1-1 0,-1 1 0,0 0 1,1 0-1,-1 0 0,0 0 0,1 0 1,-1 0-1,0 0 0,1-1 0,-1 1 1,0 0-1,1-1 0,18-9-2307,8-17-883,3-8-1751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937"/>
    </inkml:context>
    <inkml:brush xml:id="br0">
      <inkml:brushProperty name="width" value="0.025" units="cm"/>
      <inkml:brushProperty name="height" value="0.025" units="cm"/>
    </inkml:brush>
  </inkml:definitions>
  <inkml:trace contextRef="#ctx0" brushRef="#br0">0 9 16720,'0'0'4799,"8"-2"-4724,4 0-77,1 0 0,-1 1 0,1 0 0,0 1 0,-1 0 0,1 1 0,0 0 0,13 4 0,110 32 203,-83-21-37,-48-15-158,6 2 7,-1 0 0,0 0 0,0 1-1,0 0 1,-1 1 0,15 8 0,-23-11 6,0-1 1,0 0 0,0 0-1,0 1 1,0-1-1,0 1 1,-1-1 0,1 1-1,0-1 1,-1 1-1,0-1 1,1 1-1,-1-1 1,0 1 0,0-1-1,1 1 1,-1 0-1,0-1 1,-1 1 0,1-1-1,0 1 1,0 0-1,-1-1 1,0 3 0,-16 35 771,-73 115 15,39-47-3758,35-75-2301,-3-4-3555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7.746"/>
    </inkml:context>
    <inkml:brush xml:id="br0">
      <inkml:brushProperty name="width" value="0.025" units="cm"/>
      <inkml:brushProperty name="height" value="0.025" units="cm"/>
      <inkml:brushProperty name="color" value="#E71224"/>
    </inkml:brush>
  </inkml:definitions>
  <inkml:trace contextRef="#ctx0" brushRef="#br0">95 88 6790,'0'0'17297,"7"-6"-17196,24-19 27,-30 24-119,0 0 0,0 1-1,0-1 1,0 0 0,0 1-1,-1-1 1,1 0-1,0 0 1,-1 0 0,1 1-1,0-1 1,-1 0 0,1 0-1,-1 0 1,0 0 0,1 0-1,-1 0 1,0 0-1,1 0 1,-1 0 0,0 0-1,0-1 1,0 1 0,0 0-1,0 0 1,0 0 0,0 0-1,0 0 1,-1 0-1,1 0 1,0 0 0,-1 0-1,1 0 1,-1 0 0,1 0-1,-1 0 1,1 0 0,-1 0-1,0 0 1,1 1-1,-1-1 1,0 0 0,0 0-1,1 1 1,-1-1 0,0 0-1,0 1 1,0-1 0,-2 0-1,-1-1-40,0 0 0,0 1 0,0-1 0,-1 1 0,1 0 0,-1 0 0,1 0 0,-1 1 0,-5-1 0,7 2 26,-1 0 0,0 1-1,0-1 1,1 1-1,-1-1 1,1 1-1,-1 0 1,1 0-1,0 1 1,0-1-1,0 1 1,0-1-1,0 1 1,1 0 0,-1 0-1,1 0 1,-1 0-1,1 1 1,0-1-1,-2 6 1,2-5-8,0 1-1,-1 0 1,2 0 0,-1 0 0,0 0 0,1 0-1,0 0 1,0 0 0,1 1 0,-1-1-1,1 0 1,0 0 0,1 1 0,-1-1 0,2 6-1,-1-9 21,1 1-1,-1-1 0,1 0 0,0 1 0,0-1 0,0 0 0,0 0 0,0 0 1,0 0-1,0-1 0,1 1 0,-1 0 0,1-1 0,-1 0 0,1 0 1,-1 0-1,1 0 0,0 0 0,0 0 0,-1 0 0,4-1 0,61 7-2114,-34-7-1628,0-1-1719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5.914"/>
    </inkml:context>
    <inkml:brush xml:id="br0">
      <inkml:brushProperty name="width" value="0.025" units="cm"/>
      <inkml:brushProperty name="height" value="0.025" units="cm"/>
    </inkml:brush>
  </inkml:definitions>
  <inkml:trace contextRef="#ctx0" brushRef="#br0">13 54 13549,'0'0'8034,"1"10"-8173,33 354 1368,-30-222-9739,-5-230 5640,-14-90 0,7 125 5870,-20-68 1,39 161-2438,1-1-1,2 0 0,1-1 1,2-1-1,31 51 0,-47-87-488,0 1 0,0 0-1,0-1 1,1 1 0,-1-1 0,0 1-1,0-1 1,1 0 0,-1 0 0,1 1 0,-1-1-1,1 0 1,0 0 0,-1-1 0,1 1-1,0 0 1,0 0 0,-1-1 0,3 1-1,-3-1 60,1 0-1,-1-1 0,0 1 0,0 0 0,0-1 1,0 1-1,0-1 0,0 0 0,0 1 0,0-1 0,0 0 1,0 1-1,0-1 0,-1 0 0,1 0 0,0 0 1,0 0-1,-1 0 0,1 0 0,-1 0 0,1 0 1,0-1-1,3-7 411,-1 1 0,-1-1 0,1 0 0,-1 0 0,-1 0 0,1-11 0,2-15-293,-2 0 0,-2-1-1,-1 1 1,-2 0-1,-1-1 1,-2 1-1,-14-45 1,11 63-1518,7 30-2678,9 32-3924,5-22 2547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310"/>
    </inkml:context>
    <inkml:brush xml:id="br0">
      <inkml:brushProperty name="width" value="0.025" units="cm"/>
      <inkml:brushProperty name="height" value="0.025" units="cm"/>
    </inkml:brush>
  </inkml:definitions>
  <inkml:trace contextRef="#ctx0" brushRef="#br0">15 59 18481,'0'0'6460,"-3"9"-6668,-8 50 201,10-55 9,1 0-1,0 0 1,0 0 0,1 0-1,-1 0 1,1 0 0,0 0-1,0 0 1,0-1 0,1 1-1,-1 0 1,1 0 0,0-1-1,0 1 1,0-1-1,4 4 1,-6-6 2,1 0 1,0 0-1,-1 0 0,1-1 0,0 1 1,0 0-1,0 0 0,0-1 0,0 1 1,0 0-1,0-1 0,0 1 1,0-1-1,0 0 0,0 1 0,0-1 1,0 0-1,0 1 0,1-1 0,-1 0 1,0 0-1,0 0 0,0 0 0,0 0 1,0 0-1,1-1 0,-1 1 1,0 0-1,0 0 0,0-1 0,0 1 1,0-1-1,0 1 0,0-1 0,0 0 1,0 1-1,0-1 0,0 0 0,0 1 1,-1-1-1,1 0 0,0 0 0,0 0 1,-1 0-1,1 0 0,0 0 1,-1 0-1,1 0 0,-1 0 0,0 0 1,1-2-1,4-6 81,-1-1 0,-1 0-1,1 1 1,1-14 0,1-17-181,1-44 0,-7 103-166,-1 2 269,2 1-1,3 28 1,-3-46-61,-1 0-1,1 0 1,0 0 0,0 0-1,0 0 1,0-1-1,1 1 1,0 0 0,0-1-1,0 1 1,0-1 0,0 0-1,1 0 1,-1 1-1,1-2 1,0 1 0,0 0-1,0 0 1,4 2 0,-5-4-233,0 0 0,0-1 0,-1 1 1,1 0-1,0-1 0,0 1 1,0-1-1,0 0 0,0 0 0,0 0 1,0 0-1,-1 0 0,1 0 0,0 0 1,0-1-1,0 1 0,0-1 1,0 1-1,-1-1 0,1 0 0,0 1 1,0-1-1,-1 0 0,1 0 1,-1 0-1,1-1 0,-1 1 0,1 0 1,-1-1-1,2-1 0,7-17-4838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704"/>
    </inkml:context>
    <inkml:brush xml:id="br0">
      <inkml:brushProperty name="width" value="0.025" units="cm"/>
      <inkml:brushProperty name="height" value="0.025" units="cm"/>
    </inkml:brush>
  </inkml:definitions>
  <inkml:trace contextRef="#ctx0" brushRef="#br0">6 65 9769,'0'0'4634,"-1"9"-3289,-3 38 207,3 85 0,2-111-1399,2 1 0,0 0 0,1-1 0,1 0 0,1 0 0,14 32 0,-20-52-145,0 0 0,0 0 0,0 0-1,1 0 1,-1 0 0,1 0 0,-1-1 0,1 1 0,-1 0 0,1 0 0,-1 0 0,1-1-1,0 1 1,-1 0 0,1 0 0,0-1 0,-1 1 0,1-1 0,0 1 0,0-1 0,0 1-1,0-1 1,0 1 0,0-1 0,0 0 0,-1 0 0,1 1 0,0-1 0,0 0 0,0 0-1,0 0 1,2 0 0,-1-1 29,0 0-1,0-1 0,0 1 0,-1 0 1,1-1-1,0 1 0,-1-1 1,1 0-1,-1 1 0,1-1 1,-1 0-1,0 0 0,2-3 1,4-9 96,-1-1 0,0 1 1,4-17-1,1-10 43,-2 0-1,-1-1 1,-3 0-1,-1 0 0,-2 0 1,-5-61-1,3 103-162,0 0 0,0-1 0,0 1 0,-1 0 0,1 0 0,0 0 0,0 0 0,0 0 0,-1 0 0,1 0 0,0 0 0,0 0 0,0 0 0,0 0 0,-1 0 0,1 0 0,0 0 0,0 0 0,0 1 0,-1-1-1,1 0 1,0 0 0,0 0 0,0 0 0,0 0 0,-1 0 0,1 0 0,0 1 0,0-1 0,0 0 0,0 0 0,0 0 0,-1 0 0,1 1 0,0-1 0,0 0 0,0 0 0,0 0 0,0 0 0,0 1 0,0-1 0,0 0 0,0 0 0,0 0 0,0 1 0,0-1 0,0 0 0,0 0 0,0 0-1,0 1 1,0-1 0,0 0 0,0 0 0,0 0 0,0 1 0,-6 55-51,2 1-1,3-1 0,7 63 0,-5-107 43,0-1 0,1 1 0,1-1 0,0 1 0,1-1 0,9 20 0,10 4-3160,-15-28-1969,0-6-2984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191"/>
    </inkml:context>
    <inkml:brush xml:id="br0">
      <inkml:brushProperty name="width" value="0.025" units="cm"/>
      <inkml:brushProperty name="height" value="0.025" units="cm"/>
    </inkml:brush>
  </inkml:definitions>
  <inkml:trace contextRef="#ctx0" brushRef="#br0">1 1 15278,'0'0'1719,"0"9"-1249,26 183 3369,-7-72-3311,-14-55-432,-4-40-34,1-1 1,9 37-1,-10-114 3268,1-6-3163,-3-6-75,-2 39-188,3 0 1,0-1-1,1 1 1,2 0-1,0 0 1,13-44-1,-14 66 77,1 0 0,-1-1-1,1 1 1,0 0 0,0 0 0,0 1 0,1-1-1,-1 1 1,1-1 0,0 1 0,0 0 0,0 1-1,0-1 1,0 1 0,1 0 0,-1 0-1,1 0 1,5-1 0,-8 2-3,1 0-1,-1 0 1,1 1-1,-1-1 1,1 1-1,-1 0 1,1 0-1,-1-1 1,1 2-1,-1-1 1,1 0-1,-1 0 1,1 1-1,-1 0 1,1-1-1,-1 1 1,0 0-1,1 0 1,-1 0-1,0 0 1,0 1-1,0-1 1,0 1-1,0-1 1,0 1-1,0 0 1,0 0-1,-1 0 1,1 0-1,-1 0 1,1 0 0,-1 0-1,0 0 1,0 0-1,2 5 1,-2-3 48,0 0 1,0 0 0,0 0 0,-1 0 0,0 0 0,0 1 0,0-1 0,0 0-1,0 0 1,-1 0 0,0 0 0,0 0 0,0 1 0,0-2 0,-1 1 0,0 0 0,0 0-1,0 0 1,0-1 0,0 1 0,-1-1 0,1 0 0,-1 1 0,0-1 0,0-1-1,0 1 1,0 0 0,-1-1 0,1 1 0,-8 3 0,4-2-96,0-1 0,0 1 1,0-1-1,-1 0 0,1-1 0,-1 1 1,0-2-1,1 1 0,-1-1 0,0 0 0,0-1 1,0 0-1,0 0 0,0 0 0,-13-3 1,20 2-311,-1 0 0,1 1 0,-1-1 0,1 0 0,-1 0 1,1 0-1,0 0 0,-1 0 0,1 0 0,0 0 0,0-1 1,0 1-1,0 0 0,0-1 0,0 1 0,0 0 0,0-1 1,1 1-1,-1-1 0,1 1 0,-1-1 0,1 0 0,-1 1 0,1-1 1,0 0-1,0 1 0,0-1 0,0-3 0,0-11-6529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573"/>
    </inkml:context>
    <inkml:brush xml:id="br0">
      <inkml:brushProperty name="width" value="0.025" units="cm"/>
      <inkml:brushProperty name="height" value="0.025" units="cm"/>
    </inkml:brush>
  </inkml:definitions>
  <inkml:trace contextRef="#ctx0" brushRef="#br0">1 6 12876,'0'0'8440,"0"10"-8189,0-2-198,-1-1 21,1 0 0,0 0-1,1 0 1,-1-1 0,1 1 0,0 0 0,1-1-1,-1 1 1,1-1 0,6 12 0,-7-17-46,0 0-1,1 0 1,-1 0-1,0 0 1,1 0 0,-1 0-1,1 0 1,-1 0 0,1-1-1,-1 1 1,1-1 0,0 1-1,-1-1 1,1 0 0,0 0-1,-1 1 1,1-1 0,0 0-1,-1 0 1,1-1-1,0 1 1,-1 0 0,1-1-1,0 1 1,-1-1 0,1 1-1,2-2 1,2-1 62,0 1 0,0-1 0,0-1-1,-1 1 1,9-8 0,5-7-14,-16 13-132,1 1-1,0-1 1,0 1 0,0 1 0,0-1 0,1 0 0,-1 1 0,1 0 0,0 0 0,0 1-1,0-1 1,1 1 0,7-3 0,-12 6 29,0-1 0,0 1 0,0-1-1,0 0 1,0 1 0,-1-1 0,1 1 0,0 0-1,0-1 1,0 1 0,0 0 0,-1 0 0,1-1-1,0 1 1,-1 0 0,1 0 0,0 1 0,0-1 41,0 1 0,0-1 0,0 0 1,0 1-1,0-1 0,0 0 0,0 0 1,1 0-1,-1 0 0,0 0 0,1 0 1,-1 0-1,1 0 0,-1-1 0,1 1 1,-1-1-1,1 1 0,1 0 0,0-1-145,1 0 0,-1 0-1,0 0 1,0-1 0,0 1 0,0-1-1,0 0 1,0 0 0,-1 0 0,6-3-1,23-21-5668,-16 5 318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8.214"/>
    </inkml:context>
    <inkml:brush xml:id="br0">
      <inkml:brushProperty name="width" value="0.025" units="cm"/>
      <inkml:brushProperty name="height" value="0.025" units="cm"/>
    </inkml:brush>
  </inkml:definitions>
  <inkml:trace contextRef="#ctx0" brushRef="#br0">23 7 14574,'0'0'1153,"-3"10"-37,-4 27 1361,-4 76-1,9-68-2038,8 73 0,-4-111-437,-1 1 0,1-1 0,0 0 0,1 1 0,0-1 1,6 11-1,-9-17-8,1 1-1,-1-1 1,1 0 0,0 0 0,-1 0 0,1 0 0,0 1 0,0-1 0,0 0 0,-1-1 0,1 1 0,0 0 0,0 0 0,0 0 0,0 0 0,1-1 0,-1 1 0,0 0 0,0-1 0,0 1 0,1-1-1,-1 0 1,0 1 0,0-1 0,1 0 0,-1 0 0,0 0 0,1 0 0,-1 0 0,0 0 0,1 0 0,-1 0 0,0 0 0,0-1 0,1 1 0,-1 0 0,0-1 0,0 1 0,1-1 0,-1 0 0,0 1-1,0-1 1,0 0 0,0 1 0,0-1 0,0 0 0,1-1 0,2-3 64,0 0 1,0-1-1,-1 1 0,0-1 0,0 1 0,0-1 0,0 0 1,-1 0-1,2-9 0,13-62 98,-15 61-108,23-228 145,-22 264-172,1 1 0,1 0 0,0-1 0,15 34 0,3 15 51,-17-50-60,1 1 0,19 36 0,-22-48 25,0-1-1,1 1 1,0-1 0,0 0-1,1 0 1,0-1 0,0 0 0,1 0-1,10 8 1,-35-44 1074,-10 5-2066,-1 0-1,-2 2 0,-32-19 0,-14-10 1693,77 52-681,0 0-1,-1 0 0,1 0 1,0 0-1,0 0 0,-1 0 0,1 0 1,0 0-1,0-1 0,0 1 1,-1 0-1,1 0 0,0 0 0,0 0 1,0-1-1,0 1 0,-1 0 1,1 0-1,0 0 0,0-1 0,0 1 1,0 0-1,0 0 0,0 0 1,-1-1-1,1 1 0,0 0 0,0 0 1,0-1-1,0 1 0,0 0 1,0 0-1,0-1 0,0 1 0,0 0 1,0-1-1,0 1 0,0 0 1,1 0-1,-1 0 0,0-1 0,0 1 1,0 0-1,0 0 0,0-1 1,0 1-1,1 0 0,16-5 865,45 2-1294,-34 2 631,36-10-1172,-24-8-4617,-13-1-3157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369"/>
    </inkml:context>
    <inkml:brush xml:id="br0">
      <inkml:brushProperty name="width" value="0.025" units="cm"/>
      <inkml:brushProperty name="height" value="0.025" units="cm"/>
    </inkml:brush>
  </inkml:definitions>
  <inkml:trace contextRef="#ctx0" brushRef="#br0">0 53 11179,'1'-33'7522,"5"48"-2115,4 22-6229,86 353 2981,-84-335-2172,-8-36-48,3 5 658,-9-22 90,-4-15 316,-24-57-1215,4-2 1,-19-80-1,45 152 196,0-1 0,0 1 0,0 0 0,1-1 0,-1 1 0,0 0 0,0-1 0,1 1 0,-1 0 0,0 0 0,0-1 0,1 1 0,-1 0-1,0 0 1,1 0 0,-1-1 0,0 1 0,1 0 0,-1 0 0,0 0 0,1 0 0,-1 0 0,0 0 0,1 0 0,-1 0 0,0 0 0,1 0 0,-1 0 0,0 0 0,1 0 0,-1 0 0,0 0 0,1 0 0,-1 0 0,0 0 0,1 0 0,-1 0 0,0 1 0,1-1 0,-1 0 0,0 0 0,1 0 0,-1 1 0,0-1 0,18 6-160,-1 3 165,-5-2-3,0-1 0,0-1 0,0 0 0,15 4 0,-25-8 13,0-1 0,1 1 0,-1-1 0,0 1 0,1-1 0,-1 0 0,0 0 0,1 0 0,-1 0 0,0 0 0,1-1-1,-1 1 1,0-1 0,1 0 0,-1 1 0,0-1 0,0 0 0,0 0 0,0-1 0,0 1 0,0 0 0,0-1 0,0 1 0,0-1 0,0 1 0,-1-1 0,1 0 0,-1 0 0,2-2 0,2-7 33,0-1 1,-1 0 0,0 1-1,-1-1 1,-1 0-1,0 0 1,0-1-1,-1 1 1,-1 0-1,-1-19 1,1 22-55,0 7-472,-1 4 163,-1 14 25,1 26 183,1-38 122,1 0 0,0 1 0,0-1 0,0 0 0,0 0 1,1 1-1,-1-1 0,1 0 0,0-1 0,1 1 0,-1 0 0,1-1 1,-1 1-1,1-1 0,0 0 0,1 0 0,-1 0 0,0 0 1,1 0-1,-1-1 0,1 1 0,0-1 0,0 0 0,0 0 0,0-1 1,0 1-1,0-1 0,1 0 0,-1 0 0,0 0 0,1-1 0,-1 0 1,1 0-1,5 0 0,0-1-64,0 0-1,-1 0 1,1-1 0,-1 0 0,0-1 0,0 0-1,0 0 1,0-1 0,0 0 0,-1-1 0,1 0-1,-1 0 1,-1-1 0,1 0 0,6-7 0,-13 13 61,3-4-61,0 0 1,0 0 0,0 0 0,0-1 0,-1 1 0,0-1 0,0 0-1,0 0 1,0 0 0,-1-1 0,0 1 0,0 0 0,2-9 0,-4 14 58,-1-1 0,1 1 1,0 0-1,0-1 0,0 1 1,-1 0-1,1 0 1,0-1-1,0 1 0,-1 0 1,1 0-1,0 0 0,0-1 1,-1 1-1,1 0 1,0 0-1,-1 0 0,1 0 1,0 0-1,-1 0 0,1 0 1,0 0-1,-1-1 1,1 1-1,0 0 0,-1 0 1,1 0-1,0 1 0,-1-1 1,1 0-1,0 0 0,-1 0 1,1 0-1,0 0 1,-1 0-1,3-1 482,6-2-467,20-9 348,-11 6-462,0-1 0,0-1 0,-1 0 1,0-1-1,18-14 0,-33 22-205,0-1 0,0 1 0,0-1 0,0 1 0,0-1 0,0 0 0,0 1 0,0-1 0,0 0 0,-1 0 0,1 1 0,-1-1 0,0 0 0,1-4 0,0-11-5231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727"/>
    </inkml:context>
    <inkml:brush xml:id="br0">
      <inkml:brushProperty name="width" value="0.025" units="cm"/>
      <inkml:brushProperty name="height" value="0.025" units="cm"/>
    </inkml:brush>
  </inkml:definitions>
  <inkml:trace contextRef="#ctx0" brushRef="#br0">1 34 12556,'0'0'10506,"52"-11"-10154,-18 7-224,1 1-64,2-2-832,3 0-3845,-9 0-2690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044"/>
    </inkml:context>
    <inkml:brush xml:id="br0">
      <inkml:brushProperty name="width" value="0.025" units="cm"/>
      <inkml:brushProperty name="height" value="0.025" units="cm"/>
    </inkml:brush>
  </inkml:definitions>
  <inkml:trace contextRef="#ctx0" brushRef="#br0">69 9 15375,'0'0'4163,"0"76"-3778,-5-38-321,-6 5-160,-1 1 320,1 0-160,0-6 32,3-2-32,3-11 0,-1-7-32,6-8-224,0-9-1249,8-19-4613,1-7 833</inkml:trace>
  <inkml:trace contextRef="#ctx0" brushRef="#br0" timeOffset="1">75 1 10794,'0'0'6139,"1"8"-5295,9 42 535,27 80-1,-30-109-1375,1-1 0,1 0 0,1-1 0,1 0 0,1-1 0,0 0 0,15 16 0,-23-30-698,1 1-545,-3 0-3327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393"/>
    </inkml:context>
    <inkml:brush xml:id="br0">
      <inkml:brushProperty name="width" value="0.025" units="cm"/>
      <inkml:brushProperty name="height" value="0.025" units="cm"/>
    </inkml:brush>
  </inkml:definitions>
  <inkml:trace contextRef="#ctx0" brushRef="#br0">53 120 9961,'0'0'5349,"-47"-48"-1889,42 37-385,5 3-929,5 2-1185,14 2-801,9 0-192,7 0 32,6 1 32,2-1-256,4-6-1987,0-7-4195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8.565"/>
    </inkml:context>
    <inkml:brush xml:id="br0">
      <inkml:brushProperty name="width" value="0.025" units="cm"/>
      <inkml:brushProperty name="height" value="0.025" units="cm"/>
      <inkml:brushProperty name="color" value="#E71224"/>
    </inkml:brush>
  </inkml:definitions>
  <inkml:trace contextRef="#ctx0" brushRef="#br0">113 0 14542,'0'0'8258,"-6"10"-7921,-61 111 1575,60-106-1698,1 0-1,0 0 0,1 1 1,1-1-1,0 1 0,1 0 1,-2 21-1,6-36-202,0 0-1,-1-1 1,1 1-1,0 0 1,-1-1 0,1 1-1,0 0 1,0-1 0,-1 1-1,1-1 1,0 1-1,0-1 1,0 1 0,0-1-1,0 0 1,0 1-1,0-1 1,0 0 0,0 0-1,0 0 1,0 0 0,0 0-1,0 0 1,0 0-1,0 0 1,0 0 0,0 0-1,0-1 1,-1 1-1,1 0 1,0-1 0,0 1-1,0 0 1,1-1-1,35-11 153,-33 10-183,-1 0-24,0 0-1,0 1 1,0-1-1,0 1 1,1-1-1,-1 1 1,0 0-1,1 1 1,-1-1-1,0 0 1,1 1-1,5 0 1,-7 4-40,-1 0 0,0 0 1,-1 1-1,1-1 0,-1 0 0,0 0 1,0 1-1,0 5 0,0-5 59,-1-4 33,1 0 1,0 0 0,0 0 0,0 0 0,0 0 0,0 0 0,0 1 0,0-1 0,0 0 0,1 0-1,-1 0 1,0 0 0,1 0 0,-1 0 0,0 0 0,1 0 0,0 0 0,-1 0 0,1 0 0,1 1 0,-2-2-3,1 0 1,0 0 0,-1 0 0,1 0 0,0-1 0,-1 1 0,1 0-1,0 0 1,-1-1 0,1 1 0,-1 0 0,1-1 0,0 1 0,-1-1 0,1 1-1,-1 0 1,1-1 0,-1 1 0,1-1 0,-1 0 0,0 1 0,1-1 0,-1 0-1,26-45 123,-24 39-272,1 1-1,-1-1 1,-1 0-1,1 0 1,-1 0 0,0-10-1,-1 17 0,0 2 73,0 0 1,0 1-1,0-1 0,1 1 0,-1-1 0,1 1 0,-1-1 0,1 0 1,0 1-1,1 3 0,1-4 101,-1 0 0,1 0 0,0-1 0,0 1-1,-1-1 1,1 1 0,0-1 0,0 0 0,0 0 0,0 0 0,1 0 0,-1-1 0,0 1 0,0-1 0,0 0 0,1 0 0,-1 0-1,0 0 1,0-1 0,0 1 0,0-1 0,1 0 0,-1 0 0,0 0 0,5-3 0,-3 2-3,0 0 1,0-1-1,0 1 1,-1-1-1,1 0 1,-1 0-1,0-1 1,1 0-1,-1 1 1,-1-1-1,1 0 1,-1-1-1,1 1 1,2-7-1,-21 34-553,9 0 556,6-23-32,0 1 1,0-1 0,0 1-1,0-1 1,0 1-1,1-1 1,-1 1 0,0-1-1,0 1 1,0-1 0,1 1-1,-1-1 1,0 1-1,0-1 1,1 0 0,-1 1-1,0-1 1,1 1 0,-1-1-1,0 0 1,1 1 0,-1-1-1,1 0 1,-1 0-1,1 1 1,-1-1 0,1 0-1,-1 0 1,1 0 0,-1 1-1,1-1 1,-1 0-1,1 0 1,0 0 0,3 1 23,1-1 0,-1 0 0,0 0 0,0 0 0,1 0 0,-1 0 0,0-1 0,0 0 0,0 0 0,0 0 0,1 0 0,-2-1 0,1 0 0,0 0 1,0 0-1,0 0 0,-1 0 0,1-1 0,-1 1 0,0-1 0,0 0 0,4-5 0,-6 6-38,-6 26-533,-3 15 480,8-38-255,0 0-1,0 0 0,-1 1 1,1-1-1,0 0 1,0 0-1,0 0 0,1 0 1,-1 1-1,0-1 1,0 0-1,1 0 0,-1 0 1,1 0-1,-1 0 1,1 1-1,-1-1 1,1 0-1,0 0 0,-1 0 1,1-1-1,0 1 1,1 1-1,8 3-4634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35.321"/>
    </inkml:context>
    <inkml:brush xml:id="br0">
      <inkml:brushProperty name="width" value="0.025" units="cm"/>
      <inkml:brushProperty name="height" value="0.025" units="cm"/>
    </inkml:brush>
  </inkml:definitions>
  <inkml:trace contextRef="#ctx0" brushRef="#br0">0 60 10698,'0'0'411,"9"-4"-715,20-9 417,41-17 101,-64 27-178,1 1-1,-1 0 1,1 0-1,0 1 0,0 0 1,0 0-1,-1 1 0,11 0 1,62 28 1571,178 9-214,-168-27-1169,116 9-56,115 18-26,-216-10 15,-1 4 1,142 63 0,64 22 303,105 39-42,-382-142-416,423 152 51,-271-102 15,406 154 207,-20 49-264,-430-186-14,-3 6 0,230 191 1,-148-53 69,-89-85-24,109 89-1,-108-106-33,478 473 22,-308-289 4,17 17-40,1 34 4,-159-166 0,-117-143-12,-2 2 0,-3 1 0,-1 2 1,-3 2-1,-3 1 0,-2 2 0,-2 0 0,19 67 0,16 100 143,58 185 203,-39-188-278,82 254 16,-131-366-68,6-1 1,4-2-1,4-2 1,6-2-1,67 102 1,-44-92 27,-5 3 0,76 173 0,-87-147-23,189 430 83,-224-521-63,62 146 76,-66-151-35,-19-44-280,0-1-1,0 1 1,0 0-1,0 0 1,0-1-1,0 1 0,1-1 1,-1 1-1,1-1 1,-1 1-1,1-1 1,0 0-1,-1 0 1,1 0-1,0 0 0,0 0 1,0 0-1,0 0 1,0-1-1,4 2 1,3-5-3063,-3-8-1798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1.505"/>
    </inkml:context>
    <inkml:brush xml:id="br0">
      <inkml:brushProperty name="width" value="0.025" units="cm"/>
      <inkml:brushProperty name="height" value="0.025" units="cm"/>
    </inkml:brush>
  </inkml:definitions>
  <inkml:trace contextRef="#ctx0" brushRef="#br0">1 1607 9513,'0'0'1436,"25"-5"3224,83-27-1173,150-29-3242,492-143-186,-297 68-91,-42 26-877,509-139 670,760-152 1258,17 89 444,-1643 302-1414,172-36-18,-219 44-185,-4 1 20,-1 1 0,0 0 0,0-1 0,0 1 0,1-1 0,-1 0 0,0 0 0,0 0 0,0 0 0,0 0 0,0 0 0,-1 0 0,1 0 0,0-1 0,-1 1 0,1-1 0,0 0 0,-1 1 0,0-1 0,2-3 0,-3-8-4259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2.146"/>
    </inkml:context>
    <inkml:brush xml:id="br0">
      <inkml:brushProperty name="width" value="0.025" units="cm"/>
      <inkml:brushProperty name="height" value="0.025" units="cm"/>
    </inkml:brush>
  </inkml:definitions>
  <inkml:trace contextRef="#ctx0" brushRef="#br0">429 0 13389,'0'0'10073,"-10"3"-10169,-3 1 115,1 1 1,0 0-1,1 1 0,-1 1 0,1 0 0,0 0 1,1 1-1,0 0 0,-11 12 0,-39 34-8,19-19 25,1 1 0,2 3 0,-44 57 0,77-88-36,-1 0 0,2 0 0,0 1 0,0-1 0,-4 12-1,8-19-10,-1 1 0,0 0 0,1-1 0,-1 1 0,1 0 0,0-1 0,-1 1 0,1 0 0,0-1-1,0 1 1,0 0 0,0-1 0,1 1 0,-1 0 0,0-1 0,1 1 0,-1 0 0,1-1 0,-1 1 0,1-1 0,0 1-1,0-1 1,-1 1 0,1-1 0,0 1 0,1-1 0,-1 0 0,0 0 0,0 1 0,0-1 0,1 0 0,-1 0-1,1 0 1,-1 0 0,1-1 0,1 2 0,10 2 51,1-1 0,0 0 0,1-1 1,-1 0-1,24-1 0,80-8 255,-94 5-254,301-42-296,-112-2-7466,-118 19-2577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202"/>
    </inkml:context>
    <inkml:brush xml:id="br0">
      <inkml:brushProperty name="width" value="0.025" units="cm"/>
      <inkml:brushProperty name="height" value="0.025" units="cm"/>
    </inkml:brush>
  </inkml:definitions>
  <inkml:trace contextRef="#ctx0" brushRef="#br0">11 138 15855,'0'0'9070,"0"12"-8979,-8 228 804,7-206 2251,-1-126-2105,4-100-1372,-2 191 322,0 0 0,0 0 0,0 0 0,0-1 1,0 1-1,0 0 0,1 0 0,-1 0 0,0 0 0,0 0 0,1 0 0,-1 1 1,1-1-1,-1 0 0,1 0 0,-1 0 0,1 0 0,-1 0 0,1 1 1,0-1-1,-1 0 0,1 0 0,0 1 0,0-1 0,0 1 0,0-1 0,-1 0 1,1 1-1,0 0 0,0-1 0,0 1 0,0 0 0,0-1 0,0 1 1,0 0-1,0 0 0,0 0 0,0 0 0,0 0 0,0 0 0,2 0 0,4 2-72,0 0 0,0 0-1,0 0 1,0 1 0,8 4-1,10 4-29,-12-7 128,0 0 1,0-1-1,1-1 0,-1 0 0,1-1 1,-1 0-1,1-1 0,-1-1 0,1 0 1,-1-1-1,17-4 0,-25 5-9,0-1 1,0 0-1,0 0 0,0 0 0,0-1 0,0 0 1,0 0-1,-1 0 0,0 0 0,1-1 1,-1 1-1,0-1 0,-1 0 0,1 0 1,-1-1-1,0 1 0,0-1 0,0 0 0,-1 0 1,1 0-1,-1 0 0,0 0 0,-1 0 1,1 0-1,-1-1 0,0 1 0,0 0 1,-1-1-1,0-10 0,0 15-7,0 1 0,0-1 0,0 0 0,0 1 0,0-1 0,0 0 0,0 0 0,0 1 0,-1-1-1,1 0 1,0 1 0,0-1 0,-1 0 0,1 1 0,0-1 0,-1 0 0,1 1 0,-1-1 0,1 1 0,-1-1 0,1 1 0,-1-1 0,1 1 0,-1-1 0,0 1 0,1-1 0,-1 1-1,1 0 1,-1-1 0,0 1 0,0 0 0,1 0 0,-1 0 0,0-1 0,1 1 0,-1 0 0,0 0 0,0 0 0,1 0 0,-1 0 0,0 0 0,1 0 0,-2 1 0,-1-1-29,0 1-1,0 0 1,0 0 0,1 0 0,-1 0 0,1 0 0,-1 0 0,0 1 0,1-1 0,-4 3 0,-3 6 15,0 0 0,1 0-1,0 1 1,0-1 0,1 2 0,0-1 0,1 1-1,-7 20 1,9-22-9,1-1 1,0 1-1,0 1 0,1-1 1,1 0-1,0 1 0,0-1 1,1 0-1,0 1 0,0-1 1,4 15-1,-3-22-136,0 0-1,0-1 0,0 1 1,0 0-1,1-1 1,-1 1-1,1-1 1,-1 0-1,1 0 1,0 0-1,0 1 1,0-2-1,0 1 1,1 0-1,-1 0 1,0-1-1,1 1 0,-1-1 1,1 0-1,0 0 1,-1 0-1,1 0 1,0 0-1,0 0 1,-1-1-1,1 1 1,0-1-1,0 0 1,4 0-1,-2 0-396,-1 0 1,0-1-1,1 1 0,-1-1 1,0 0-1,1 0 0,-1 0 1,0-1-1,0 1 0,0-1 1,0 0-1,0-1 1,0 1-1,0 0 0,-1-1 1,1 0-1,-1 0 0,4-4 1,14-26-9232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908"/>
    </inkml:context>
    <inkml:brush xml:id="br0">
      <inkml:brushProperty name="width" value="0.025" units="cm"/>
      <inkml:brushProperty name="height" value="0.025" units="cm"/>
    </inkml:brush>
  </inkml:definitions>
  <inkml:trace contextRef="#ctx0" brushRef="#br0">118 0 11307,'0'0'12129,"-3"9"-11633,-13 62 488,2 0 1,-5 92-1,0-6-803,0-57-86,10-56-38,1 1 0,-2 67 1,10-111 32,0-22 1384,3-21-1089,1 1 0,3 0 0,17-59 1,-11 45-304,-6 25-35,1-10-370,2 1-1,1 0 0,2 1 0,1 0 0,28-51 0,-39 85 296,0 0 0,1 1 0,-1-1 0,0 1 0,1 0 0,0 0 0,0 0 0,0 1 0,0-1-1,0 1 1,0 0 0,1 0 0,-1 1 0,1-1 0,-1 1 0,1 0 0,0 0 0,0 0 0,8 1-1,-10-1-11,0 1-1,0 0 1,0 1-1,0-1 1,-1 0-1,1 1 1,0 0-1,0-1 0,0 1 1,-1 0-1,1 1 1,0-1-1,-1 0 1,1 1-1,-1-1 0,1 1 1,-1 0-1,0 0 1,0 0-1,0 0 1,0 0-1,0 1 1,0-1-1,-1 0 0,1 1 1,-1-1-1,0 1 1,1 0-1,-1-1 1,0 1-1,-1 0 0,2 4 1,-2-4 11,0 0 0,0 0 0,0 0-1,-1 0 1,1 0 0,-1 0 0,0 0 0,0 0 0,0 0 0,0 0 0,0-1 0,0 1-1,-1 0 1,0-1 0,1 1 0,-1-1 0,0 0 0,0 1 0,0-1 0,-1 0-1,1 0 1,0 0 0,-1-1 0,1 1 0,-1-1 0,-2 2 0,-12 6 111,1-1 1,-1-1 0,-19 6 0,22-9-114,-2 2-12,-1 0 1,0-2-1,0 0 0,-1-1 1,-25 2-1,42-6-136,1 1-1,-1 0 1,1 0 0,-1 0-1,1 0 1,-1-1 0,1 1-1,-1 0 1,1 0 0,-1-1-1,1 1 1,0 0 0,-1-1 0,1 1-1,-1-1 1,1 1 0,0 0-1,0-1 1,-1 1 0,1-1-1,0 1 1,0-1 0,-1 1-1,1-1 1,0 1 0,0-1-1,0 1 1,0-1 0,0 1-1,0-1 1,0 0 0,0 1 0,0-1-1,0 1 1,0-1 0,0 1-1,0-1 1,0 1 0,0-1-1,0 1 1,1-1 0,-1 1-1,0-1 1,0 1 0,1-1-1,-1 1 1,0 0 0,1-1-1,-1 1 1,0-1 0,2 0 0,15-25-5445,8-1-1694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266"/>
    </inkml:context>
    <inkml:brush xml:id="br0">
      <inkml:brushProperty name="width" value="0.025" units="cm"/>
      <inkml:brushProperty name="height" value="0.025" units="cm"/>
    </inkml:brush>
  </inkml:definitions>
  <inkml:trace contextRef="#ctx0" brushRef="#br0">51 1 10634,'-4'9'5093,"-2"8"-3924,-3 7 478,0 1 0,2-1 0,-6 41 0,11-36-1298,1-1 0,2 1 0,1-1 0,10 51 0,-8-105 3467,1-3-3591,-5-214-481,0 241 181,4 9-434,0-1 0,0 1 0,0-1 0,1 0 0,0-1 0,0 1 0,0-1 0,1 0 0,0 0-1,0-1 1,0 0 0,0 0 0,14 6 0,-9-5-1299,1-1-1,1 0 1,-1-1 0,0-1 0,1 0-1,-1 0 1,22-1 0,4-1-3136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884"/>
    </inkml:context>
    <inkml:brush xml:id="br0">
      <inkml:brushProperty name="width" value="0.025" units="cm"/>
      <inkml:brushProperty name="height" value="0.025" units="cm"/>
    </inkml:brush>
  </inkml:definitions>
  <inkml:trace contextRef="#ctx0" brushRef="#br0">121 247 545,'2'-2'671,"0"-1"0,0 0 0,-1 0 0,1 0 0,-1 0 0,0 0 1,0-1-1,0 1 0,0 0 0,-1-1 0,1 1 0,-1 0 0,0-1 1,0 1-1,0 0 0,0-1 0,-1 1 0,1 0 0,-2-5 0,1 6-434,0 0-1,0 1 0,-1-1 0,1 1 0,0-1 1,0 1-1,-1-1 0,1 1 0,-1 0 0,1 0 1,-1 0-1,0 0 0,1 0 0,-1 0 0,0 0 1,0 0-1,0 1 0,1-1 0,-1 1 0,0-1 1,0 1-1,0 0 0,0 0 0,0 0 0,0 0 1,0 0-1,0 0 0,0 0 0,0 1 0,0-1 1,0 1-1,1-1 0,-1 1 0,-2 1 0,0 0-73,0 0-1,0 0 1,0 0-1,1 1 1,-1-1-1,1 1 0,-1 0 1,1 0-1,0 0 1,0 1-1,1-1 1,-1 1-1,1-1 1,-1 1-1,1 0 0,0 0 1,-2 8-1,1-4 3,0-1 0,1 1 0,0 0 1,0 0-1,1 0 0,0 0 0,0 0 0,2 16 0,-1-23-151,0 0 0,0 0 0,1 0 0,-1 1 0,1-1-1,-1 0 1,1 0 0,-1 0 0,1 0 0,0 0 0,-1 0 0,1 0 0,0 0 0,0 0 0,0 0 0,0 0 0,0-1 0,0 1 0,0 0-1,0 0 1,0-1 0,0 1 0,0-1 0,0 1 0,1-1 0,-1 0 0,0 1 0,0-1 0,0 0 0,1 0 0,-1 0 0,0 0 0,0 0 0,1 0-1,-1 0 1,0 0 0,0 0 0,0-1 0,1 1 0,-1-1 0,0 1 0,1-1 0,3 0 94,0-1 0,0 0 1,-1 0-1,1 0 0,-1 0 0,1-1 1,-1 1-1,0-1 0,5-4 0,1-5-58,0-1-1,-1-1 0,-1 1 0,0-2 1,0 1-1,7-23 0,-8 20-175,-6 15-39,-1 5-11,-4 43 90,2-36-106,1 0 0,0 0 0,1 1 0,0-1 0,1 0 0,2 15 1,-3-23-81,1 1 1,0-1-1,0 1 1,1-1-1,-1 0 1,0 1 0,1-1-1,-1 0 1,1 0-1,0 0 1,0 0 0,0 0-1,0 0 1,0 0-1,0-1 1,0 1-1,1-1 1,-1 0 0,1 0-1,-1 1 1,1-2-1,-1 1 1,1 0-1,-1 0 1,1-1 0,0 1-1,-1-1 1,1 0-1,4 0 1,-2 0-477,0 0-1,0 0 1,1 0-1,-1-1 1,0 0-1,0 0 1,0 0-1,1-1 1,-2 0 0,1 0-1,0 0 1,8-5-1,-6 2 156,0 0 0,0-1-1,0 0 1,-1 0 0,0-1-1,10-14 1,0-5 1337,-1 0 0,-1-1 0,14-41 0,-23 54 132,-1 4-249,17-49 2930,-15 19 3262,-6 40-6720,-1 0 0,1 0 0,0 0 0,0-1 1,-1 1-1,1 0 0,0 0 0,-1 0 0,1-1 1,0 1-1,0 0 0,-1 0 0,1 0 0,0 0 0,-1 0 1,1 0-1,0 0 0,-1 0 0,1 0 0,0 0 1,-1 0-1,1 0 0,0 0 0,-1 0 0,1 0 1,0 0-1,-1 0 0,1 0 0,0 1 0,-1-1 1,1 0-1,0 0 0,-1 0 0,1 1 0,0-1 1,0 0-1,-1 0 0,1 0 0,0 1 0,0-1 1,0 0-1,-1 1 0,-13 9 189,4 0-42,0 0 0,1 1 0,1 1 0,-12 18 0,17-25-227,0 1-1,0 0 1,1 0 0,-1 0 0,1 0-1,1 0 1,-1 0 0,1 1 0,0-1-1,0 1 1,1-1 0,0 9 0,1-14-56,-1 1 1,1 0-1,0 0 1,0 0 0,0 0-1,0-1 1,0 1-1,0-1 1,0 1-1,1-1 1,-1 1 0,1-1-1,-1 1 1,1-1-1,-1 0 1,1 0 0,0 0-1,-1 0 1,1 0-1,0 0 1,0-1-1,2 2 1,51 11-1129,-40-10 632,4 1-201,37 9-1550,-53-12 2206,0 0-1,0 0 1,0 0 0,0 0 0,0 1 0,-1-1 0,1 1-1,0 0 1,-1 0 0,1 0 0,-1 0 0,0 0 0,0 0-1,3 4 1,-5-5 124,1-1 1,-1 1-1,0 0 0,1 0 1,-1 0-1,0 0 0,0-1 0,1 1 1,-1 0-1,0 0 0,0 0 0,0 0 1,0 0-1,0 0 0,0-1 0,-1 1 1,1 0-1,0 0 0,0 0 0,0 0 1,-1 0-1,1-1 0,-1 1 0,1 0 1,-1 0-1,1 0 0,-1-1 0,0 2 1,-27 16 1567,-35-1 635,56-15-2195,-1-1 0,1 0 0,-1-1 1,0 1-1,1-2 0,-1 1 0,1-1 0,-1 0 0,-12-3 0,18 3-264,0 0 0,-1-1-1,1 1 1,0 0 0,0-1 0,0 1-1,0-1 1,0 1 0,0-1-1,1 0 1,-1 0 0,1 0 0,-2-2-1,1 0-627,0 0-1,0 1 1,1-1-1,0 0 0,0 0 1,0 0-1,0 0 0,1-1 1,-1-6-1,1-21-8188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5.279"/>
    </inkml:context>
    <inkml:brush xml:id="br0">
      <inkml:brushProperty name="width" value="0.025" units="cm"/>
      <inkml:brushProperty name="height" value="0.025" units="cm"/>
    </inkml:brush>
  </inkml:definitions>
  <inkml:trace contextRef="#ctx0" brushRef="#br0">0 99 10666,'0'0'4885,"9"7"-2189,-2 0-2185,1-1 0,0-1 0,0 0 1,1 0-1,-1 0 0,14 5 0,-19-9-422,-1 0 0,1-1 0,0 1-1,-1-1 1,1 1 0,0-1 0,0 0-1,-1 0 1,1 0 0,0 0 0,0 0-1,-1-1 1,1 1 0,0-1 0,-1 0-1,1 0 1,-1 0 0,1 0 0,-1 0-1,1 0 1,-1-1 0,0 1 0,1-1-1,-1 0 1,0 1 0,0-1 0,0 0-1,-1 0 1,1-1 0,0 1 0,-1 0-1,3-5 1,-1 2-20,-1 1-1,0-1 1,0-1 0,0 1 0,0 0-1,-1 0 1,0-1 0,0 1-1,0-1 1,-1 1 0,0-1-1,0 1 1,0-1 0,-2-9-1,2 15-69,-1 0-1,1-1 0,0 1 1,0-1-1,0 1 0,0 0 1,-1-1-1,1 1 0,0 0 0,0-1 1,-1 1-1,1 0 0,0-1 1,0 1-1,-1 0 0,1 0 1,0-1-1,-1 1 0,1 0 0,-1 0 1,1 0-1,0-1 0,-1 1 1,1 0-1,0 0 0,-1 0 1,1 0-1,-1 0 0,1 0 0,-1 0 1,1 0-1,0 0 0,-1 0 1,1 0-1,-1 0 0,1 0 1,0 0-1,-1 0 0,1 0 0,-1 0 1,1 1-1,0-1 0,-1 0 1,1 0-1,0 0 0,-1 1 1,1-1-1,0 0 0,-1 1 0,1-1 1,0 0-1,-1 1 0,1-1 1,0 1-1,-15 19-43,13-17 70,1 1 0,-1 0 0,1-1 0,0 1 0,0 0 0,1 0 0,-1 0 0,1 0 0,0 0 0,0 0 0,0 0 0,0 0 0,1 0 0,-1-1 0,1 1 0,0 0 0,1 0 0,-1 0 0,0-1 0,1 1 0,0-1 0,0 1 0,3 3 0,-1-3-12,0 0-1,0-1 1,0 0-1,0 1 0,1-2 1,-1 1-1,1 0 1,0-1-1,0 0 0,0 0 1,0 0-1,0-1 0,0 0 1,1 0-1,-1 0 1,9 0-1,-6-1-74,0 0 0,0 0 0,-1 0 1,1-1-1,0-1 0,0 1 0,-1-1 0,1 0 0,-1-1 0,0 0 1,0 0-1,0-1 0,0 1 0,0-2 0,10-7 0,-8 4-837,-2 1-1,1-1 1,-1-1-1,0 1 0,-1-1 1,9-17-1,-1-5-4412,-2-1-2492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299"/>
    </inkml:context>
    <inkml:brush xml:id="br0">
      <inkml:brushProperty name="width" value="0.025" units="cm"/>
      <inkml:brushProperty name="height" value="0.025" units="cm"/>
    </inkml:brush>
  </inkml:definitions>
  <inkml:trace contextRef="#ctx0" brushRef="#br0">104 49 15054,'0'0'2077,"-4"8"117,-12 27-470,2 0 1,1 1-1,-11 51 1,12-26-1372,3 1 1,3 0-1,1 69 1,5-129-352,0 0 1,0 0-1,0 0 1,0 0 0,0 0-1,0 0 1,1 0-1,-1 0 1,1 0-1,-1 0 1,1-1-1,0 1 1,-1 0 0,1 0-1,2 3 1,-2-5 3,0 0 0,-1 0 0,1 1 0,-1-1 1,1 0-1,0 0 0,-1 0 0,1 0 0,0 0 0,-1 0 1,1 0-1,0 0 0,-1 0 0,1 0 0,0 0 0,-1 0 1,1 0-1,-1-1 0,1 1 0,0 0 0,-1 0 1,1-1-1,-1 1 0,1 0 0,-1-1 0,1 1 0,-1-1 1,1 1-1,-1-1 0,1 0 0,4-4 33,1-1 1,-1 0-1,-1 0 0,1 0 0,-1-1 1,5-10-1,0-4-158,0 0-1,-1 0 1,-1-1-1,-1 0 1,-1 0-1,-1-1 1,1-26-1,-5 49 119,0 0 0,0 0 0,0 0 0,0 1 0,0-1 0,-1 0 0,1 0 0,0 0 0,0 0 0,0 0 0,0 0-1,0 0 1,0 0 0,0 0 0,-1 0 0,1 0 0,0 0 0,0 0 0,0 0 0,0 0 0,0 0 0,0 0 0,-1 0 0,1 0-1,0 0 1,0 0 0,0 0 0,0 0 0,0 0 0,0 0 0,-1 0 0,1 0 0,0 0 0,0 0 0,0 0 0,0 0 0,0 0-1,0 0 1,0 0 0,0 0 0,-1 0 0,1-1 0,0 1 0,0 0 0,-5 14 39,4-4-15,0 1-1,1-1 1,0 0 0,0 0 0,2 1 0,-1-1 0,1 0 0,0 0 0,1 0 0,5 12-1,-6-19-9,-1 1-1,1-1 0,0 0 0,0 0 0,0 0 0,1 0 1,-1 0-1,0 0 0,1-1 0,0 1 0,0-1 0,0 1 0,0-1 1,0 0-1,0-1 0,0 1 0,1 0 0,-1-1 0,1 0 1,-1 1-1,1-2 0,0 1 0,-1 0 0,1-1 0,0 1 0,-1-1 1,1 0-1,0 0 0,-1-1 0,1 1 0,5-2 0,-4 0 18,-1 0 1,0 0-1,1 0 0,-1-1 0,0 1 0,-1-1 0,1 0 1,0 0-1,-1 0 0,1-1 0,-1 1 0,0-1 1,0 0-1,-1 0 0,1 0 0,-1 0 0,0 0 0,0-1 1,2-4-1,1-4-104,0-1 0,-1 1 0,0-1 0,-1 0 0,1-16 0,-4 28 55,1 0-1,-1 0 0,0 1 1,0-1-1,0 0 1,0 0-1,0 0 0,-1 0 1,1 0-1,0 1 0,-1-1 1,1 0-1,-2-2 0,1 3 19,1 1-1,0 0 1,-1 0 0,1 0-1,0 0 1,-1-1 0,1 1-1,0 0 1,-1 0-1,1 0 1,-1 0 0,1 0-1,0 0 1,-1 0 0,1 0-1,-1 0 1,1 0-1,0 0 1,-1 0 0,1 0-1,0 0 1,-1 0 0,1 0-1,-1 1 1,1-1-1,0 0 1,-1 0 0,1 0-1,0 1 1,-1-1-1,1 0 1,0 0 0,0 1-1,-1-1 1,1 1 0,-4 2 27,1 1 0,0 0 0,0 0 0,1-1 0,-1 2 0,1-1 0,0 0 0,-4 9 0,5-9-18,0 0 0,-1 0 0,1 0 0,1 0 1,-1 1-1,0-1 0,1 0 0,0 0 0,0 1 0,0-1 1,1 0-1,0 0 0,-1 1 0,1-1 0,1 0 0,-1 0 1,1 0-1,-1 0 0,1 0 0,0-1 0,1 1 0,3 4 1,-2-3-8,1-1-1,0-1 1,0 1 0,0-1 0,0 1 0,1-2 0,0 1 0,-1-1 0,1 1 0,0-1 0,0-1 0,0 1 0,0-1 0,0-1 0,7 1 0,1 1-183,0-2 1,0 0-1,18-2 1,-29 1 107,1 1 0,-1-1 0,1 1 0,-1-1 0,1 0 0,-1 0 0,1-1 1,-1 1-1,0-1 0,0 0 0,0 1 0,0-1 0,0-1 0,0 1 0,0 0 0,-1-1 0,1 1 0,1-4 1,-3 6 66,-1 0 1,0 0 0,0-1-1,1 1 1,-1 0 0,0 0-1,0-1 1,0 1 0,1 0 0,-1 0-1,0-1 1,0 1 0,0 0-1,0-1 1,0 1 0,1 0-1,-1-1 1,0 1 0,0 0 0,0 0-1,0-1 1,0 1 0,0 0-1,0-1 1,0 1 0,0 0 0,0-1-1,-1 1 1,1 0 0,0-1-1,0 1 1,0 0 0,0-1-1,0 1 1,0 0 0,-1 0 0,1-1-1,0 1 1,0 0 0,0 0-1,-1-1 1,1 1 0,0 0-1,0 0 1,-1 0 0,1 0 0,0-1-1,-1 1 1,1 0 0,0 0-1,0 0 1,-1 0 0,1 0-1,0 0 1,-1 0 0,1 0 0,0 0-1,-1 0 1,1 0 0,0 0-1,-1 0 1,1 0 0,0 0-1,-1 0 1,1 0 0,-5 2-23,16-4 9,-2-1-123,0 0-1,-1-1 0,1 0 1,-1 0-1,0-1 1,0 0-1,-1 0 1,1-1-1,-1 0 1,0-1-1,7-8 0,2-3-868,-1 0 0,-1-1 0,15-27 0,-15 20 23,-1-1 0,-1 0-1,9-35 1,-15 43 693,-2-1 0,5-35 0,-11-3 3129,2 58-2776,0-1 0,0 1 1,0 0-1,0-1 0,-1 1 0,1-1 1,0 1-1,0 0 0,0-1 1,0 1-1,-1-1 0,1 1 0,0 0 1,0-1-1,-1 1 0,1 0 1,0-1-1,-1 1 0,1 0 0,0 0 1,-1-1-1,1 1 0,0 0 1,-1 0-1,1-1 0,0 1 0,-1 0 1,1 0-1,-1 0 0,1 0 0,-1 0 1,1 0-1,0 0 0,-1 0 1,1 0-1,-1 0 0,1 0 0,-1 0 1,1 0-1,0 0 0,-1 0 1,1 0-1,-1 0 0,1 0 0,0 1 1,-1-1-1,1 0 0,-1 0 1,1 1-1,-18 14 725,9 4-565,1 1 0,1 0 0,1 1 0,1 0 1,1-1-1,-3 25 0,0 129-104,23-48-817,-16-126 707,0 0 0,0 0-1,0 1 1,0-1 0,0 0 0,0 0 0,0 1 0,0-1 0,0 0 0,0 0 0,0 1-1,0-1 1,0 0 0,0 0 0,-1 1 0,1-1 0,0 0 0,0 0 0,0 0 0,0 1 0,-1-1-1,1 0 1,0 0 0,0 0 0,-1 0 0,1 0 0,0 1 0,0-1 0,0 0 0,-1 0-1,1 0 1,0 0 0,0 0 0,-1 0 0,1 0 0,0 0 0,-1 0 0,1 0 0,0 0 0,0 0-1,-1 0 1,1 0 0,0 0 0,0 0 0,-1 0 0,1 0 0,0 0 0,0 0 0,-1-1-1,1 1 1,0 0 0,0 0 0,0 0 0,-1 0 0,1-1 0,0 1 0,0 0 0,0 0 0,-1 0-1,1-1 1,0 1 0,-13-11 96,12 11-89,-14-25 167,1 0 0,2-1 1,0 0-1,1-1 0,2 0 0,-8-37 0,10 40 435,1-14 1456,6 37-2024,1 1 1,-1-1 0,0 0 0,0 1 0,0-1 0,1 0 0,-1 0 0,0 1 0,1-1 0,-1 0 0,1 1 0,-1-1 0,0 1 0,1-1 0,0 0 0,-1 1 0,1-1 0,-1 1 0,1 0 0,0-1 0,-1 1 0,1-1 0,0 1 0,-1 0 0,1-1 0,0 1 0,-1 0 0,1 0 0,0 0 0,0 0 0,-1 0-1,1-1 1,0 1 0,0 0 0,-1 1 0,1-1 0,0 0 0,0 0 0,-1 0 0,1 0 0,1 1 0,10 2 36,-1 0-1,1 1 1,-1 1-1,0 0 1,0 0-1,0 1 1,14 11-1,25 13-1279,-43-27 240,0 0 0,0 0-1,1-1 1,-1 1 0,12 0 0,-5-2-5356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695"/>
    </inkml:context>
    <inkml:brush xml:id="br0">
      <inkml:brushProperty name="width" value="0.025" units="cm"/>
      <inkml:brushProperty name="height" value="0.025" units="cm"/>
    </inkml:brush>
  </inkml:definitions>
  <inkml:trace contextRef="#ctx0" brushRef="#br0">1 0 14382,'0'8'-545,"11"-6"-512,-4 2 320,10-1-6469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9.270"/>
    </inkml:context>
    <inkml:brush xml:id="br0">
      <inkml:brushProperty name="width" value="0.025" units="cm"/>
      <inkml:brushProperty name="height" value="0.025" units="cm"/>
      <inkml:brushProperty name="color" value="#E71224"/>
    </inkml:brush>
  </inkml:definitions>
  <inkml:trace contextRef="#ctx0" brushRef="#br0">146 17 10602,'0'0'7677,"-8"9"-7603,-23 30-4,30-36-61,-1 0 1,1 0 0,0 0-1,-1 1 1,2-1 0,-1 0-1,0 0 1,1 1 0,-1-1-1,1 0 1,0 1 0,0-1-1,0 1 1,0-1 0,1 0-1,0 1 1,-1-1-1,1 0 1,0 0 0,2 4-1,1 6 8,15 46-18,-15-51 1,-1 1 1,0-1-1,0 1 1,0 0-1,-1-1 1,-1 1-1,0 0 1,0 1-1,0-1 1,-1 0-1,-2 14 1,1-19 142,-1 0 0,1-1 1,-1 0-1,0 1 0,0-1 0,0 0 1,0 0-1,-1 0 0,1 0 0,-1 0 1,1 0-1,-1-1 0,0 0 0,0 1 1,0-1-1,-1 0 0,-5 2 0,4-1 40,0-1-1,-1 1 1,1-1-1,-1-1 1,1 1-1,-1-1 1,0 0-1,0 0 1,0 0-1,-11-1 1,15-1-196,1 0 1,-1 0-1,1 0 1,-1 0 0,1 0-1,-1-1 1,1 1-1,0 0 1,-1-1 0,1 1-1,0-1 1,0 1-1,0-1 1,0 1 0,1-1-1,-1 0 1,0 1-1,1-1 1,-1 0-1,1 0 1,-1 0 0,1 1-1,0-1 1,0 0-1,0 0 1,0 0 0,0-3-1,0-2-314,0-1 0,0 1 0,1 0 0,0 0 0,0 0 0,3-10-1,0 10 82,1-1 0,-1 0-1,1 1 1,1 0 0,-1 0-1,1 1 1,0-1 0,1 1-1,12-9 1,74-45 104,-72 48 121,-7 4 20,2-1 14,0 0-1,-1 0 1,-1-2 0,1 0 0,-2 0 0,1-1 0,16-20-1,-29 30-4,-1 1-1,1 0 0,0 0 0,0 0 1,-1 0-1,1 0 0,-1-1 0,1 1 0,-1 0 1,0 0-1,1-1 0,-1 1 0,0 0 1,0-1-1,0 1 0,0-2 0,0 2 4,0 1 0,-1-1-1,1 1 1,0-1 0,0 1 0,-1 0-1,1-1 1,0 1 0,-1-1 0,1 1-1,-1 0 1,1-1 0,0 1 0,-1 0-1,1-1 1,-1 1 0,1 0-1,-1 0 1,1 0 0,-1-1 0,1 1-1,-1 0 1,1 0 0,-1 0 0,1 0-1,-1 0 1,0 0 0,-2 0 47,1 0 0,-1 0 1,0 1-1,1-1 0,-1 1 0,0 0 1,1-1-1,-1 1 0,1 0 0,-1 1 1,1-1-1,0 0 0,-1 1 0,-2 2 1,1-1 68,1 0 1,-1 0-1,1 1 1,0-1-1,0 1 1,0 0-1,1 0 1,-1 0-1,1 0 1,0 0-1,0 1 1,1-1-1,-1 1 1,1-1-1,0 1 1,-1 5-1,2-8-123,1-1 0,0 0 0,-1 0 1,1 0-1,0 0 0,-1 0 0,1 0 0,0 0 0,0 0 0,0 0 1,0 0-1,0-1 0,0 1 0,0 0 0,0-1 0,0 1 0,1 0 1,-1-1-1,0 1 0,0-1 0,0 0 0,1 1 0,-1-1 0,0 0 1,0 0-1,1 0 0,-1 0 0,2 0 0,47 2 320,-43-2-309,146-10 161,-83 30 1180,-65-20-1521,12 0-1577,-7 0-4155,-4-2-3707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424"/>
    </inkml:context>
    <inkml:brush xml:id="br0">
      <inkml:brushProperty name="width" value="0.025" units="cm"/>
      <inkml:brushProperty name="height" value="0.025" units="cm"/>
    </inkml:brush>
  </inkml:definitions>
  <inkml:trace contextRef="#ctx0" brushRef="#br0">0 230 11723,'0'0'9235,"9"5"-7948,-6-4-1218,-1 1 0,1-1 0,0 0 0,0 0 1,0 0-1,0 0 0,-1 0 0,1-1 0,0 1 0,0-1 0,1 0 0,-1 0 0,0 0 0,0 0 0,0 0 1,0-1-1,0 1 0,0-1 0,0 0 0,-1 0 0,1 0 0,0 0 0,0 0 0,-1-1 0,1 0 0,0 1 1,-1-1-1,0 0 0,1 0 0,-1 0 0,0 0 0,0-1 0,0 1 0,2-5 0,4-2 22,-1 1 1,0-2-1,0 1 0,-1-1 0,0 0 0,-1-1 0,0 1 0,-1-1 0,0 0 0,-1 0 0,0 0 0,-1-1 0,0 1 1,-1-1-1,0-16 0,0 26-106,-1 1 1,0 0 0,0 0 0,0-1 0,0 1-1,0 0 1,-1-1 0,1 1 0,0 0-1,-1 0 1,1-1 0,-1 1 0,1 0 0,-1 0-1,1 0 1,-1 0 0,0 0 0,-1-2-1,1 3-3,1-1-1,-1 1 0,0 0 0,1 0 0,-1-1 0,0 1 0,0 0 0,1 0 0,-1 0 0,0 0 0,1 0 1,-1 0-1,0 0 0,0 0 0,1 0 0,-1 1 0,0-1 0,1 0 0,-1 0 0,0 1 0,1-1 0,-1 0 1,-1 1-1,-2 2-30,0 0 1,1 0 0,-1 0 0,1 0-1,-1 1 1,1-1 0,0 1 0,-4 6-1,-1 3 45,1 1 0,0 0 0,1 1 0,0 0 0,1 0 0,1 0 0,0 0 0,1 1 0,1-1 0,1 1 0,0 22 0,1-36-5,0 1 0,1 0-1,-1-1 1,1 1 0,0 0-1,0-1 1,0 1 0,0-1-1,0 1 1,1-1-1,-1 0 1,1 1 0,-1-1-1,1 0 1,0 0 0,0 0-1,0 0 1,0 0 0,0-1-1,3 3 1,1-1 63,-1-1 0,1 1 0,-1-1 0,1 0 0,0-1 0,0 1 0,0-1 0,0 0 0,6 0 0,1-1 164,-1 0-1,0 0 1,0-2-1,0 1 1,1-1 0,-2-1-1,1 0 1,0-1-1,11-5 1,-5-2-39,-1-1 0,0 0 0,-1-1 0,29-30-1,-42 40-181,-9 19-262,0 1-1,1 0 1,-4 28-1,9-45 256,0 1 0,0 0 0,0-1 0,1 1-1,-1 0 1,0-1 0,0 1 0,0-1 0,1 1 0,-1 0 0,0-1 0,1 1-1,-1-1 1,1 1 0,-1-1 0,0 1 0,1-1 0,-1 1 0,1-1 0,-1 1-1,1-1 1,0 0 0,-1 1 0,1-1 0,-1 0 0,1 1 0,1-1-1,25 3-46,28-11 137,-26-1-58,51-24 0,-53 20-989,54-17 0,-80 29 913,-1 1 0,1-1 0,0 1 1,0 0-1,0-1 0,0 1 0,0 0 0,0 0 1,0-1-1,0 1 0,0 0 0,0 0 1,1 0-1,-1 0 0,0 0 0,0 0 0,0 1 1,0-1-1,0 0 0,0 0 0,0 1 0,0-1 1,0 1-1,-1-1 0,1 1 0,0-1 0,0 1 1,0 0-1,0-1 0,1 2 0,-2 1 74,1-1 0,-1 0 0,0 1 0,0-1 0,0 1 0,0-1-1,0 0 1,0 1 0,-1-1 0,0 4 0,0-4-321,1 0 0,-1 1 0,1-1 0,-1 0 0,1 1 0,0-1 0,0 0 0,0 1 0,0-1 0,0 0 0,1 1 0,-1-1 0,1 0 0,-1 0 0,1 1 0,2 3 0,1-5-5849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785"/>
    </inkml:context>
    <inkml:brush xml:id="br0">
      <inkml:brushProperty name="width" value="0.025" units="cm"/>
      <inkml:brushProperty name="height" value="0.025" units="cm"/>
    </inkml:brush>
  </inkml:definitions>
  <inkml:trace contextRef="#ctx0" brushRef="#br0">1 1 15727,'0'0'11595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8.747"/>
    </inkml:context>
    <inkml:brush xml:id="br0">
      <inkml:brushProperty name="width" value="0.025" units="cm"/>
      <inkml:brushProperty name="height" value="0.025" units="cm"/>
    </inkml:brush>
  </inkml:definitions>
  <inkml:trace contextRef="#ctx0" brushRef="#br0">108 21 7944,'0'0'5354,"-8"-2"-3886,0 0-1520,4 1 482,-1 0 1,1 0-1,-1 1 1,1-1-1,-1 1 1,1 0-1,-8 1 1,10-1-289,0 1 0,0-1 0,1 1 0,-1 0 0,0 0 1,1 0-1,-1 0 0,0 0 0,1 0 0,-1 0 0,1 1 0,0-1 1,-1 1-1,1-1 0,0 1 0,0-1 0,0 1 0,0-1 0,0 1 1,0 0-1,0 0 0,1 0 0,-1-1 0,0 4 0,-3 6 536,2-4-397,-1 1 1,1-1 0,0 1 0,1-1 0,-1 9-1,2-15-273,0 0 0,0 0 0,0 0 0,0 1 0,0-1 0,1 0 0,-1 0 0,0 0 0,0 0 0,1 0 0,-1 0-1,1 0 1,-1 0 0,1 0 0,0 0 0,-1 0 0,1 0 0,0 0 0,-1 0 0,1 0 0,0 0 0,0-1 0,0 1 0,0 0 0,0-1-1,0 1 1,0 0 0,0-1 0,0 0 0,0 1 0,0-1 0,0 0 0,0 1 0,1-1 0,-1 0 0,0 0 0,0 0 0,0 0-1,2 0 1,5-1 53,-1 1 0,1-2 0,-1 1 0,1-1 0,-1 0 0,0 0 0,0-1 0,0 0 0,0-1 0,0 1 0,0-1 0,-1-1 0,11-8 0,-9 6 7,0 0 1,-1-1 0,1 0 0,-1 0 0,-1 0 0,1-1 0,-2 0 0,1-1 0,5-12 0,-12 25-139,-6 43 103,6-44-35,1-1-1,0 1 1,-1-1-1,1 0 1,0 1 0,0-1-1,0 1 1,0-1 0,0 1-1,0-1 1,0 1-1,1-1 1,-1 1 0,1-1-1,-1 0 1,1 1 0,-1-1-1,1 1 1,0-1-1,-1 0 1,1 0 0,0 0-1,0 1 1,0-1 0,0 0-1,2 1 1,8-1 36,0 0 0,-1-1 1,1-1-1,0 0 0,0-1 0,-1 0 1,1 0-1,-1-1 0,1 0 1,-1-1-1,0 0 0,-1-1 0,17-9 1,48-19 125,-74 33-164,1 0 0,0 0 0,-1 0 0,1 0 0,-1 0 0,1 0 0,-1 0 0,1 0 0,0 1 0,-1-1 0,1 0 0,-1 0 0,1 1 0,-1-1 0,1 0 0,-1 1 0,1-1 0,-1 0 0,0 1 0,1-1 0,-1 1 0,1-1 0,-1 1 0,0-1 0,0 1 0,1-1 0,-1 1 0,0-1 0,0 1 0,1-1 0,-1 1 0,0 0 0,0-1 0,0 1 0,0-1 0,0 1 0,0 0 0,0-1 0,0 1 0,0-1 0,0 2 0,0 41-308,1-11 146,0-31 176,0 0 0,0 0 0,0 0 0,0 0 0,0 0 0,0 0 0,0 0-1,0 0 1,0 0 0,1-1 0,-1 1 0,0 0 0,0-1 0,1 1 0,-1-1-1,0 1 1,1-1 0,-1 0 0,1 1 0,-1-1 0,0 0 0,1 0 0,-1 0-1,1 0 1,-1 0 0,1 0 0,-1-1 0,0 1 0,1 0 0,-1-1 0,1 1-1,-1-1 1,2-1 0,3 1 102,0-1-1,0-1 0,0 1 1,0-1-1,-1 0 1,7-5-1,47-52 487,-59 60-688,1 0-1,-1 0 1,0 0 0,0 0-1,1 0 1,-1 0-1,0 0 1,1 0 0,-1 0-1,0 0 1,0 0 0,1 0-1,-1 0 1,0 0 0,1 0-1,-1 0 1,0 0-1,1 0 1,-1 0 0,0 0-1,0 0 1,1 0 0,-1 1-1,0-1 1,0 0-1,1 0 1,-1 0 0,0 0-1,0 1 1,0-1 0,1 0-1,-1 0 1,0 1-1,0-1 1,0 0 0,0 0-1,1 1 1,-1-1 0,0 0-1,0 1 1,0-1 0,0 0-1,0 0 1,0 1-1,0-1 1,0 0 0,0 1-1,0-1 1,0 0 0,0 0-1,0 1 1,3 6-3843,2-4-2425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9.550"/>
    </inkml:context>
    <inkml:brush xml:id="br0">
      <inkml:brushProperty name="width" value="0.025" units="cm"/>
      <inkml:brushProperty name="height" value="0.025" units="cm"/>
    </inkml:brush>
  </inkml:definitions>
  <inkml:trace contextRef="#ctx0" brushRef="#br0">113 165 11082,'0'0'2040,"3"-10"218,3-1-1179,14-32 1196,-14 13 5912,-22 66-7141,7-21-1072,2 0-47,-3 3-18,1 0 1,1 1 0,1 0 0,0 0-1,2 1 1,0 0 0,-3 27 0,8-47 63,1 1 1,0 0-1,-1 0 1,1-1 0,-1 1-1,1 0 1,0-1-1,0 1 1,-1-1 0,1 1-1,0-1 1,0 1-1,0-1 1,-1 0-1,1 1 1,0-1 0,0 0-1,0 0 1,0 1-1,0-1 1,0 0 0,0 0-1,-1 0 1,1 0-1,0 0 1,0 0 0,2-1-1,30-1-7,-12-2 117,29-2-543,-49 6 429,1 0 0,-1 0 0,0 0 0,0 1 0,0-1 0,1 0 0,-1 1 0,0-1 0,0 1 0,0-1 0,0 1 0,0-1 0,0 1 0,0 0 0,0 0 0,0-1 0,0 1 0,0 0 0,0 0 0,0 0-1,-1 0 1,1 0 0,0 0 0,-1 0 0,1 0 0,-1 1 0,1-1 0,-1 0 0,0 0 0,1 0 0,-1 1 0,0-1 0,0 0 0,0 2 0,0 8 91,0 1 0,-1 0 1,-1 0-1,0-1 0,0 1 0,-1-1 0,-1 1 1,0-1-1,0 0 0,-1-1 0,0 1 1,-1-1-1,0 0 0,-1 0 0,0-1 0,-1 0 1,0 0-1,0-1 0,-1 0 0,0 0 0,0-1 1,-1 0-1,0 0 0,-12 5 0,19-10-10,0-1-1,0 1 1,-1-1-1,1 1 1,-1-1-1,1 0 1,-1 0-1,1 0 1,-1-1-1,-3 1 1,6-2-57,0 1 0,0 0 0,0 0-1,0-1 1,0 1 0,0-1 0,0 1 0,0-1 0,0 1 0,0-1 0,0 1 0,0-1 0,1 0 0,-1 0 0,0 1 0,0-1 0,1 0 0,-1 0-1,1 0 1,-1 0 0,1 0 0,-1 0 0,1 0 0,-1 0 0,1 0 0,0 0 0,0 0 0,-1 0 0,1 0 0,0 0 0,0 0 0,0 0 0,0 0-1,0 0 1,0 0 0,1-2 0,0-5-57,0 0-1,1-1 1,0 1-1,0 0 1,1 0-1,0 0 1,0 0-1,1 0 1,0 1-1,1-1 1,-1 1-1,1 0 0,1 1 1,-1-1-1,11-8 1,13-12 52,2 1 1,34-22-1,-42 31-42,47-32 109,-40 31-41,-1-2-1,-1-1 1,-1-2-1,0 0 1,-2-2-1,29-37 1,-52 59 10,1 1 1,-1-1-1,0 0 1,-1 0-1,1 0 0,0 0 1,-1-1-1,0 1 1,0 0-1,0-1 1,0 1-1,0-1 1,-1 1-1,0 0 1,1-1-1,-1 0 1,0 1-1,-1-4 1,0 6 2,1-1 1,-1 1-1,1 0 1,-1 0 0,1 0-1,-1 0 1,0 0-1,0 0 1,0 1 0,1-1-1,-1 0 1,0 0 0,0 0-1,0 1 1,0-1-1,0 1 1,-1-1 0,1 1-1,-1-1 1,-2 0-4,1 0 0,-1 0 0,1 1 0,-1 0 0,1-1 0,-1 1 0,1 1 0,-8 0 0,4 1-16,0 0 0,0 1 0,0 0 1,0 0-1,0 0 0,1 1 0,-1 0 0,1 0 1,0 1-1,0-1 0,1 1 0,-8 8 0,9-9-53,1 0-1,-1 0 0,1 0 1,0 1-1,0-1 0,0 1 1,0 0-1,1-1 0,0 1 1,0 0-1,0 1 0,1-1 1,0 0-1,0 0 0,0 1 1,0-1-1,1 10 0,1-13-52,-1 0-1,1-1 1,-1 1-1,1-1 0,0 1 1,0-1-1,0 0 0,0 1 1,0-1-1,0 0 0,0 0 1,1 1-1,-1-1 1,0 0-1,0 0 0,1-1 1,-1 1-1,1 0 0,-1 0 1,1-1-1,-1 1 0,1 0 1,0-1-1,-1 0 1,1 1-1,0-1 0,2 0 1,50 1-2546,-52-2 2455,9 0-799,0-1 1,-1 0-1,1-1 0,-1-1 1,0 1-1,1-2 1,-2 1-1,1-1 0,-1-1 1,1 0-1,7-7 1,29-20-7138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039"/>
    </inkml:context>
    <inkml:brush xml:id="br0">
      <inkml:brushProperty name="width" value="0.025" units="cm"/>
      <inkml:brushProperty name="height" value="0.025" units="cm"/>
    </inkml:brush>
  </inkml:definitions>
  <inkml:trace contextRef="#ctx0" brushRef="#br0">276 25 3491,'0'0'15770,"-10"5"-14676,3-1-957,0 1 0,-1-1 0,1 1 0,1 0 0,-1 1 0,1-1 0,0 1 0,0 0 0,1 1 0,0 0 0,0 0 0,0 0-1,1 0 1,0 1 0,1-1 0,-1 1 0,2 0 0,-1 0 0,1 0 0,0 0 0,1 1 0,-1 9 0,3 0-134,1 0 1,1 0-1,1 0 1,0-1-1,9 22 1,-8-24-93,0 0-1,0 0 1,-2 0-1,0 0 1,-1 1 0,0-1-1,-1 28 1,-3-37 93,1 0 0,-1 0 0,0 0 0,-1 0 0,0-1 0,0 1 1,0-1-1,0 1 0,-1-1 0,0 0 0,0-1 0,0 1 0,-1-1 0,1 0 0,-1 0 0,0 0 0,-8 4 0,7-3 51,-1-1 0,0 0 0,-1 0-1,1-1 1,-1 0 0,1 0-1,-1-1 1,0 0 0,0 0 0,0-1-1,0 0 1,-15 0 0,21-2-53,0 1 1,1-1 0,-1 0 0,0 0 0,1 0 0,-1 0-1,1 0 1,0 0 0,-1 0 0,1 0 0,0 0-1,0-1 1,0 1 0,-1-1 0,2 1 0,-1-1-1,0 1 1,0-1 0,0 1 0,1-1 0,-1 0 0,1 1-1,-1-1 1,1 0 0,-1 0 0,1 1 0,0-1-1,0 0 1,0 0 0,0 1 0,0-1 0,1-3-1,0-3-72,-1 0-1,1-1 1,1 1-1,-1-1 0,6-13 1,2 3 31,0 2 0,1-1 1,1 2-1,1-1 0,0 1 0,17-16 1,95-84-38,-61 61 33,-22 19 40,-26 24 3,0-1-1,0 0 1,-1-1 0,-1 0-1,-1-1 1,18-27 0,-25 23 208,-14 16 336,-21 20-122,20-7-345,0 1-1,1 0 1,0 0 0,1 1-1,0 0 1,-7 16 0,12-23-64,0 1 1,1 0 0,0 0-1,0 0 1,0 0 0,0 1-1,1-1 1,0 0 0,1 0-1,-1 1 1,1-1-1,0 1 1,1-1 0,0 0-1,0 1 1,2 7 0,-2-12-92,1 0 0,-1 0 0,0-1 0,1 1 0,-1 0-1,1 0 1,0-1 0,0 1 0,0-1 0,-1 1 0,1-1 0,0 0 0,1 0 0,-1 0 0,0 0 0,0 0 0,0-1 0,1 1 0,-1 0 0,0-1 0,1 0-1,-1 0 1,0 1 0,1-1 0,-1-1 0,0 1 0,1 0 0,-1 0 0,3-2 0,3 1-649,0-1 0,-1 1 0,1-2 0,-1 1 0,0-1 1,0 0-1,13-8 0,20-20-5455,-1-9-4068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446"/>
    </inkml:context>
    <inkml:brush xml:id="br0">
      <inkml:brushProperty name="width" value="0.025" units="cm"/>
      <inkml:brushProperty name="height" value="0.025" units="cm"/>
    </inkml:brush>
  </inkml:definitions>
  <inkml:trace contextRef="#ctx0" brushRef="#br0">187 0 7911,'0'0'11590,"-9"10"-9956,-12 16-852,0 0 0,1 2 1,-19 36-1,31-49-634,0 0-1,1 1 1,0 0 0,2 1 0,0-1 0,1 1-1,0 0 1,1 0 0,0 19 0,4-35-159,-1 1 1,1-1 0,-1 0 0,1 1-1,0-1 1,0 0 0,0 0 0,0 0-1,0 0 1,0 0 0,0 0-1,0 0 1,0 0 0,0 0 0,1 0-1,-1 0 1,0-1 0,1 1 0,-1-1-1,0 1 1,1-1 0,-1 1-1,0-1 1,1 0 0,-1 0 0,1 0-1,-1 1 1,1-1 0,-1-1 0,1 1-1,1 0 1,57-2-805,-53 1 635,2 0-37,24-1-263,-32 2 462,-1 0 0,1 0 1,-1 0-1,1 0 0,0 0 1,-1 0-1,1 0 0,0 0 0,-1 0 1,1 0-1,0 0 0,-1 0 1,1 0-1,0 1 0,-1-1 1,1 0-1,-1 1 0,1-1 0,0 0 1,-1 1-1,1-1 0,-1 0 1,1 1-1,-1-1 0,0 1 0,1-1 1,-1 1-1,1-1 0,-1 1 1,0 0-1,1-1 0,-1 2 1,0 1 122,-1 1 0,0-1 0,0 1 1,0-1-1,-1 1 0,1-1 0,-1 0 0,0 0 1,0 0-1,0 0 0,0 0 0,0 0 1,-1 0-1,1-1 0,-1 1 0,0-1 1,1 0-1,-1 0 0,0 0 0,-1 0 1,1 0-1,0 0 0,0-1 0,-1 0 1,-3 1-1,0 1 33,-1 0 0,1-1 0,-1 0 0,1-1 0,-1 0 0,0 0 1,1 0-1,-1-1 0,0 0 0,0-1 0,-11-1 0,17 1-268,1 0 0,-1 1 0,1-1 0,0 0 0,-1 0 0,1 0 0,0 0 0,0 0 0,0 0 0,0 0 0,0 0 0,0-1 0,0 1 0,0 0-1,0-1 1,0 1 0,1 0 0,-1-1 0,1 1 0,-1-1 0,1 1 0,-1-1 0,1 0 0,0 1 0,0-1 0,0 1 0,0-1 0,0 1 0,0-1 0,0 1 0,1-4 0,-1 1-610,1 0 0,0 1 0,0-1 0,0 0 0,0 0 0,0 0 0,1 1 0,0-1-1,0 1 1,0-1 0,4-5 0,14-8-3819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962"/>
    </inkml:context>
    <inkml:brush xml:id="br0">
      <inkml:brushProperty name="width" value="0.025" units="cm"/>
      <inkml:brushProperty name="height" value="0.025" units="cm"/>
    </inkml:brush>
  </inkml:definitions>
  <inkml:trace contextRef="#ctx0" brushRef="#br0">0 152 10346,'0'0'8792,"10"2"-6657,31 7-458,-38-9-1517,-1 0-1,1-1 1,0 1 0,0 0 0,0-1 0,-1 0 0,1 1 0,0-1 0,-1 0-1,1 0 1,-1-1 0,1 1 0,-1 0 0,1-1 0,-1 0 0,0 1 0,0-1-1,0 0 1,0 0 0,0 0 0,0-1 0,0 1 0,2-4 0,0-1 1,0 1 0,-1-1 0,1 0 0,-1 0 0,-1-1 0,4-11 0,-5 12-116,1 1 0,-1-1 0,-1 0 0,0 0 0,0-9-1,0 15-47,0 0-1,0 0 0,-1 0 1,1 1-1,0-1 0,0 0 1,-1 0-1,1 0 0,0 1 1,-1-1-1,1 0 0,-1 0 1,1 1-1,-1-1 1,1 0-1,-1 1 0,0-1 1,1 1-1,-1-1 0,0 0 1,0 1-1,-1-1-13,1 1-1,-1 0 1,1 0 0,0 0-1,-1 0 1,1 0 0,-1 0 0,1 0-1,-1 0 1,1 0 0,0 1-1,-1-1 1,1 1 0,0-1-1,-1 1 1,1-1 0,-2 3 0,-4 1-7,2 0 1,-1 1 0,0 0 0,1 0 0,0 0 0,0 1-1,0 0 1,1 0 0,0 0 0,-6 13 0,7-14 18,0 0 1,1 1 0,-1-1-1,1 1 1,1 0-1,-1-1 1,1 1 0,0 0-1,0 0 1,1 0 0,-1 0-1,1 0 1,1 0 0,1 8-1,-1-11 8,0-1-1,1 0 0,-1 0 0,1 0 1,0 0-1,0 0 0,-1 0 1,1 0-1,1 0 0,-1-1 0,0 1 1,0-1-1,1 1 0,-1-1 1,0 0-1,1 0 0,-1 0 0,1-1 1,0 1-1,-1 0 0,1-1 1,0 0-1,-1 1 0,5-1 0,7 0 100,1 1 0,-1-2 0,17-1 0,-16-1-58,-1-1 1,0-1-1,-1 0 1,1 0-1,-1-1 1,0-1-1,17-11 1,20-11-33,-48 29-108,-3 2 86,1 0 0,-1 0 0,0 1 0,1-1 0,-1 0 0,0 0 0,0 0 0,0 0 0,-1 0 0,1 0 0,0 0 0,-1-1 0,-1 3 0,1-2 57,0 0 0,0 0 0,1 0 0,-1 0 0,1 0 0,0 0 0,0 0 0,-1 1 0,1-1 0,1 0 0,-1 1 0,0-1 0,0 5 0,1-6-35,1-1 1,0 1-1,-1-1 1,1 1-1,-1-1 1,1 1-1,0-1 1,0 1-1,-1-1 1,1 1-1,0-1 1,0 0-1,-1 0 1,1 1-1,0-1 1,0 0-1,0 0 1,-1 0-1,1 0 1,0 0-1,0 0 1,0 0-1,0 0 1,0 0-1,30-1 301,-28 1-260,11-2-14,-1-1 1,1 0 0,-1 0-1,0-2 1,24-10 0,5-2-182,-42 17 134,0 0 1,1-1-1,-1 1 0,0 0 1,0 0-1,1 0 0,-1 0 1,0 0-1,0 0 1,1-1-1,-1 1 0,0 0 1,1 0-1,-1 0 0,0 0 1,0 0-1,1 0 0,-1 0 1,0 0-1,1 0 0,-1 0 1,0 1-1,0-1 1,1 0-1,-1 0 0,0 0 1,1 0-1,-1 0 0,0 0 1,0 1-1,1-1 0,-1 0 1,0 0-1,0 0 1,0 1-1,1-1 0,-1 0 1,0 0-1,0 1 0,0-1 1,0 0-1,0 0 0,1 1 1,-1-1-1,0 0 1,0 1-1,0-1 0,0 0 1,0 0-1,0 1 0,0-1 1,0 0-1,0 1 0,0-1 1,0 0-1,0 0 1,0 1-1,0-1 0,0 0 1,0 1-1,-1-1 0,-8 29 630,4-15-3876,2-4-4424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1.676"/>
    </inkml:context>
    <inkml:brush xml:id="br0">
      <inkml:brushProperty name="width" value="0.025" units="cm"/>
      <inkml:brushProperty name="height" value="0.025" units="cm"/>
    </inkml:brush>
  </inkml:definitions>
  <inkml:trace contextRef="#ctx0" brushRef="#br0">0 209 8872,'0'0'18647,"10"3"-17526,-6-2-1037,1 0 0,0 0-1,-1 0 1,1-1-1,0 0 1,0 1-1,0-2 1,-1 1-1,1 0 1,0-1 0,0 0-1,-1 0 1,1-1-1,0 1 1,-1-1-1,1 0 1,-1 0-1,0-1 1,0 1 0,0-1-1,0 0 1,5-4-1,3-3 1,0 0 0,-1-1 0,0 0-1,18-26 1,-24 31-102,-1 0-1,0-1 1,0 0-1,-1 0 1,0 0 0,0-1-1,-1 1 1,0 0-1,0-1 1,0 0-1,0-12 1,-2 20 4,0-1 1,0 1 0,-1-1 0,1 1-1,0 0 1,0-1 0,0 1-1,-1-1 1,1 1 0,0 0 0,0-1-1,-1 1 1,1 0 0,0-1-1,-1 1 1,1 0 0,0 0-1,-1-1 1,1 1 0,-1 0 0,1 0-1,0-1 1,-1 1 0,1 0-1,-1 0 1,1 0 0,-1 0 0,1 0-1,0 0 1,-1 0 0,1 0-1,-1 0 1,1 0 0,-1 0 0,1 0-1,-1 0 1,1 0 0,0 0-1,-1 0 1,1 1 0,-1-1-1,1 0 1,-1 0 0,-21 9-379,13-2 362,1-1 0,0 1 1,0 1-1,1-1 0,0 1 1,0 1-1,1-1 0,0 1 1,0 0-1,1 1 0,1-1 1,-1 1-1,1 0 0,1 0 0,-4 16 1,7-25 27,0 0-1,0 0 1,0 0 0,0 0 0,0 1 0,0-1 0,1 0-1,-1 0 1,0 0 0,1 0 0,-1 0 0,0 1 0,1-1 0,0 0-1,-1 0 1,1 0 0,-1 0 0,1 0 0,0-1 0,0 1-1,0 0 1,0 0 0,-1 0 0,1-1 0,0 1 0,0 0 0,2 0-1,1 0 13,0 1-1,0-1 0,0 1 1,0-1-1,0-1 1,0 1-1,9 0 0,6-1 49,0-1-1,28-6 1,29-15 22,-61 17-76,-1 0 1,1 1-1,0 0 1,0 1-1,23-1 0,-37 4-8,0 0 0,-1 0 0,1 0-1,0 0 1,0 1 0,0-1-1,-1 0 1,1 1 0,0-1 0,0 0-1,-1 1 1,1-1 0,0 1 0,-1 0-1,1-1 1,0 1 0,-1-1-1,1 1 1,-1 0 0,1-1 0,-1 1-1,1 0 1,-1 0 0,0-1 0,1 1-1,-1 0 1,0 0 0,0 0 0,1 0-1,-1-1 1,0 1 0,0 0-1,0 0 1,0 0 0,0 0 0,0-1-1,0 1 1,-1 0 0,1 0 0,0 0-1,0 0 1,-1-1 0,1 1-1,-1 1 1,1-1 6,-1 0 0,1 0 0,0 0 0,-1 0 0,1 0 0,0 0 0,0 0 0,0 0 0,-1 0 0,1 1 0,1-1 0,-1 0 0,0 0 0,0 0 0,0 0 0,0 0 0,1 0 0,-1 0 0,1 0 0,-1 0 1,0 0-1,1 0 0,0 0 0,-1 0 0,1 0 0,0 0 0,-1-1 0,1 1 0,0 0 0,0 0 0,0-1 0,-1 1 0,1 0 0,0-1 0,0 1 0,0-1 0,0 0 0,0 1 0,0-1 0,0 0 0,0 1 0,1-1 0,-1 0 0,2 0 0,9 0 82,1-2-1,-1 1 1,1-2 0,-1 0-1,0 0 1,1-1 0,14-7-1,-10 4-199,-1 1 0,31-6-1,-47 12 100,0 0 0,0 0 0,1 0 0,-1 0 1,0 0-1,0 0 0,1 0 0,-1 0 0,0 0 0,0 0 0,0 0 0,1 0 0,-1 0 0,0 0 0,0 0 0,1 0 0,-1 0 0,0 0 0,0 0 0,0 1 1,1-1-1,-1 0 0,0 0 0,0 0 0,0 0 0,0 0 0,1 1 0,-1-1 0,0 0 0,0 0 0,0 0 0,0 0 0,0 1 0,1-1 0,-1 0 0,0 0 0,0 1 1,0-1-1,0 0 0,0 0 0,0 0 0,0 1 0,0-1 0,-3 15-147,-11 12-1265,-2-4-5580,8-17 149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2.658"/>
    </inkml:context>
    <inkml:brush xml:id="br0">
      <inkml:brushProperty name="width" value="0.025" units="cm"/>
      <inkml:brushProperty name="height" value="0.025" units="cm"/>
    </inkml:brush>
  </inkml:definitions>
  <inkml:trace contextRef="#ctx0" brushRef="#br0">50 291 8840,'2'-10'2547,"17"-61"3545,-5 23-226,-18 164-3683,-4-71-2004,-1 0 1,-27 76-1,8-35-151,53-128-2686,-3-16 2161,-3 0 1,-3-1 0,-2 0 0,10-102 0,-13 86-531,-26 280 1721,14-183-600,-1 17 316,4 70 0,-1-98-369,1-1 0,0 0 0,0 0 0,1 0-1,0 0 1,0 0 0,1 0 0,1-1 0,0 0-1,0 0 1,12 16 0,-16-24-15,0 0 0,-1 0 0,1 0 0,1 1 0,-1-1 0,0 0 0,0 0 0,0-1 0,0 1-1,1 0 1,-1 0 0,0 0 0,1-1 0,-1 1 0,1-1 0,-1 1 0,1-1 0,-1 0 0,1 1 0,-1-1 0,1 0 0,-1 0 0,1 0-1,-1 0 1,1 0 0,-1-1 0,1 1 0,-1 0 0,1-1 0,-1 1 0,0-1 0,1 1 0,-1-1 0,0 0 0,1 1 0,-1-1 0,0 0-1,0 0 1,1 0 0,-1 0 0,1-2 0,5-4 305,-1-1 0,0 0 0,0 0 1,9-18-1,-10 17-161,14-27 214,-1 0 1,-2-1-1,-2-1 0,-1-1 1,-2 0-1,-2 0 0,-1-1 1,-3 0-1,-1-1 1,-2-67-1,-3 93-1109,-1 19-2919,0 25-3651,2-4 2154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065"/>
    </inkml:context>
    <inkml:brush xml:id="br0">
      <inkml:brushProperty name="width" value="0.025" units="cm"/>
      <inkml:brushProperty name="height" value="0.025" units="cm"/>
    </inkml:brush>
  </inkml:definitions>
  <inkml:trace contextRef="#ctx0" brushRef="#br0">59 53 13741,'0'0'6673,"0"-8"-5066,2-26-321,-2 34-1273,-1 0-1,1 0 1,0 0-1,0 0 1,0 1-1,0-1 1,-1 0-1,1 0 1,0 0-1,0 0 1,-1 0-1,1 0 1,0 0-1,0 0 1,0 1-1,-1-1 1,1 0-1,0 0 0,0 0 1,-1 0-1,1 0 1,0 0-1,0 0 1,0 0-1,-1 0 1,1 0-1,0-1 1,0 1-1,-1 0 1,1 0-1,0 0 1,0 0-1,0 0 1,-1 0-1,1 0 1,0-1-1,0 1 1,0 0-1,-1 0 1,1 0-1,0 0 0,0-1 1,0 1-1,0 0 1,0 0-1,0 0 1,-1-1-1,1 1 1,0 0-1,0 0 1,0 0-1,0-1 1,0 1-1,0 0 1,0 0-1,0-1 1,0 1-1,0 0 1,0 0-1,0-1 1,0 1-1,0 0 1,-9 14-127,0 6 147,2 1-1,1 0 1,0 0 0,2 1 0,0-1-1,1 1 1,1 26 0,1-46-29,1-1 0,0 1 0,0-1 0,0 1 0,1 0 0,-1-1 0,0 1 0,1 0 0,-1-1 0,1 1 0,-1-1 0,1 1 0,0-1 0,-1 1 0,1-1 0,0 1 0,0-1 0,0 0 0,0 1 0,0-1 0,1 0 0,-1 0 0,0 0 0,0 0 0,1 0 0,-1 0 0,1 0 0,-1-1 0,1 1 0,-1 0 0,1-1 0,-1 1 0,1-1 0,0 0 0,-1 1 0,1-1 0,0 0 0,-1 0 0,1 0 0,0 0 0,-1 0 0,4-1 0,1 0 118,0 0 0,0-1-1,0 1 1,-1-1-1,1-1 1,0 1 0,-1-1-1,0 0 1,1 0 0,8-7-1,2-5 32,-1 0-1,0-1 1,-1 0-1,-1-1 0,0 0 1,-1-1-1,-1-1 0,-1 0 1,-1 0-1,12-37 1,-33 121-1605,-4 91 0,15-153 1027,1 0 0,1 0 0,-1 0 0,0 0 1,1 0-1,-1-1 0,1 1 0,0 0 1,0 0-1,0-1 0,0 1 0,3 4 0,-2-5 25,-1-1-1,0 0 1,0 0-1,1 0 1,-1 0-1,0 0 1,1 0-1,-1 0 1,1-1-1,-1 1 1,1 0-1,0-1 1,-1 1-1,1-1 1,0 0-1,-1 0 1,1 1-1,0-1 1,-1 0-1,1 0 1,0 0-1,2-1 1,19-4-3049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6.959"/>
    </inkml:context>
    <inkml:brush xml:id="br0">
      <inkml:brushProperty name="width" value="0.025" units="cm"/>
      <inkml:brushProperty name="height" value="0.025" units="cm"/>
    </inkml:brush>
  </inkml:definitions>
  <inkml:trace contextRef="#ctx0" brushRef="#br0">4 0 12236,'0'0'13869,"-3"4"-13901,3-1-609,0 3-1793,0-1-2275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9.643"/>
    </inkml:context>
    <inkml:brush xml:id="br0">
      <inkml:brushProperty name="width" value="0.025" units="cm"/>
      <inkml:brushProperty name="height" value="0.025" units="cm"/>
      <inkml:brushProperty name="color" value="#E71224"/>
    </inkml:brush>
  </inkml:definitions>
  <inkml:trace contextRef="#ctx0" brushRef="#br0">1 13 14990,'0'0'8969,"52"-13"-8777,-22 13-128,2 0-64,3 0-1666,-5 3-2434,2-3-3907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505"/>
    </inkml:context>
    <inkml:brush xml:id="br0">
      <inkml:brushProperty name="width" value="0.025" units="cm"/>
      <inkml:brushProperty name="height" value="0.025" units="cm"/>
    </inkml:brush>
  </inkml:definitions>
  <inkml:trace contextRef="#ctx0" brushRef="#br0">163 0 13485,'0'0'9449,"-5"13"-9391,-131 331 2830,134-341-2857,-13 50 139,14-50-167,0 0 1,0 0-1,1 1 1,-1-1 0,1 0-1,0 0 1,0 1 0,0-1-1,1 0 1,-1 0-1,1 1 1,-1-1 0,3 4-1,-2-6 0,-1 0-1,1-1 0,0 1 1,0-1-1,-1 1 0,1-1 1,0 1-1,0-1 0,0 0 1,0 0-1,0 1 0,0-1 1,0 0-1,-1 0 0,1 0 1,0 0-1,0 0 0,0 0 1,0 0-1,0 0 0,0 0 1,0 0-1,0-1 0,0 1 1,1-1-1,23-9 162,-9 1-30,-2-1 0,1-1 0,20-21 1,-25 22-227,1 0 1,0 1 0,1 0 0,0 1 0,0 0-1,24-11 1,-36 19 54,1-1 0,0 1 0,-1 0 0,1-1 0,0 1 0,0 0 0,-1 0 1,1 0-1,0-1 0,0 1 0,-1 0 0,1 0 0,0 0 0,0 0 0,0 0 0,-1 1 0,1-1 0,0 0 0,0 0 0,-1 0 0,1 1 0,0-1 0,0 0 0,-1 1 0,1-1 0,0 0 0,-1 1 0,1-1 0,0 2 1,0-1 12,0 1 0,-1-1 0,1 1 0,-1-1 1,0 1-1,1-1 0,-1 1 0,0 0 1,0-1-1,0 1 0,0-1 0,0 1 1,-1 3-1,-17 62 299,13-52-294,4-13 39,0 0 1,1-1-1,-1 1 1,1 0-1,0-1 1,-1 1-1,1 0 0,0 0 1,0-1-1,0 1 1,0 0-1,1 0 1,-1-1-1,0 1 0,1 0 1,-1-1-1,1 1 1,0 0-1,-1-1 0,1 1 1,0-1-1,0 1 1,0-1-1,0 1 1,0-1-1,0 0 0,1 0 1,-1 1-1,0-1 1,1 0-1,-1 0 1,1 0-1,-1-1 0,1 1 1,-1 0-1,1 0 1,-1-1-1,1 1 0,0-1 1,2 1-1,8 1 66,0 0 0,0-1-1,0-1 1,23-1-1,-16 0-357,-17 1 75,0 0-1,-1 0 1,1 0 0,0-1-1,0 1 1,0 0 0,0-1-1,0 1 1,0-1 0,-1 0-1,1 0 1,0 0 0,-1 0-1,1 0 1,2-1 0,5-19-6597,-8 0-3039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851"/>
    </inkml:context>
    <inkml:brush xml:id="br0">
      <inkml:brushProperty name="width" value="0.025" units="cm"/>
      <inkml:brushProperty name="height" value="0.025" units="cm"/>
    </inkml:brush>
  </inkml:definitions>
  <inkml:trace contextRef="#ctx0" brushRef="#br0">1 9 15663,'0'0'7783,"74"-9"-6470,-42 9-928,7 0-321,-1 0-64,3 0-96,2 7-1666,3-1-2626,-5 3-3203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289"/>
    </inkml:context>
    <inkml:brush xml:id="br0">
      <inkml:brushProperty name="width" value="0.025" units="cm"/>
      <inkml:brushProperty name="height" value="0.025" units="cm"/>
    </inkml:brush>
  </inkml:definitions>
  <inkml:trace contextRef="#ctx0" brushRef="#br0">1 214 11243,'0'0'6950,"10"1"-4409,-4 0-2329,0-1-1,0 0 1,-1 0 0,1 0-1,0-1 1,0 1-1,-1-1 1,1-1 0,0 1-1,-1-1 1,1 0-1,-1 0 1,0-1 0,1 0-1,-1 0 1,-1 0-1,1 0 1,0-1 0,-1 0-1,0 0 1,7-7-1,-6 4-127,-1 1 0,0-1 0,0 0-1,0 0 1,-1 0 0,0 0 0,0-1-1,-1 1 1,0-1 0,0 0 0,-1 0-1,0 1 1,0-1 0,-1 0 0,-1-13-1,1 20-101,0-1-1,0 1 0,1 0 0,-1-1 1,-1 1-1,1 0 0,0 0 1,0-1-1,0 1 0,-1 0 1,1 0-1,0-1 0,-1 1 0,1 0 1,-1 0-1,0 0 0,1 0 1,-1 0-1,0 0 0,0 0 0,0 0 1,1 0-1,-1 0 0,0 0 1,0 0-1,0 1 0,-1-1 1,1 0-1,0 1 0,0-1 0,0 1 1,0-1-1,-1 1 0,1 0 1,0-1-1,0 1 0,-1 0 0,1 0 1,0 0-1,0 0 0,-1 0 1,1 0-1,0 0 0,0 0 0,-1 1 1,1-1-1,0 0 0,0 1 1,-2 0-1,-2 1-24,0 0 0,1 0 0,0 0 0,-1 1 0,1 0 0,0-1 0,1 1-1,-1 1 1,0-1 0,1 0 0,-6 9 0,3-3 31,0 1 1,1 0-1,0 0 0,1 1 0,0-1 1,1 1-1,0 0 0,-2 20 0,5-28 11,0 0-1,-1 0 1,2 0-1,-1 0 1,0-1-1,1 1 1,-1 0-1,1 0 1,0-1-1,0 1 0,0 0 1,0-1-1,0 1 1,1-1-1,-1 1 1,1-1-1,0 0 1,-1 1-1,1-1 1,0 0-1,0 0 1,1-1-1,-1 1 1,0 0-1,1-1 1,-1 1-1,1-1 1,-1 0-1,1 1 0,-1-2 1,1 1-1,0 0 1,0 0-1,-1-1 1,1 1-1,0-1 1,0 0-1,5 0 1,7 0 41,0 0 0,0-1 0,-1-1 1,1 0-1,-1-1 0,1 0 0,-1-1 0,0-1 1,0 0-1,-1-1 0,1-1 0,-1 0 1,-1 0-1,21-17 0,-19 17-93,-10 12 45,-12 26 154,7-29-103,0 0 1,0 1 0,0-1-1,0 0 1,0 1 0,1-1-1,0 0 1,-1 1 0,1-1-1,0 0 1,0 5 0,3-6 1,1-1 0,-1 0 1,0 1-1,0-1 0,0 0 1,1-1-1,-1 1 1,0-1-1,0 1 0,0-1 1,1 0-1,-1 0 0,0 0 1,0-1-1,4-2 1,0 0-228,-1 1 0,1-1-1,1 1 1,-1 0 0,0 1 0,1 0 0,-1 0 0,1 1 0,8-1 0,-15 3 35,0 1-1,0 0 0,0 0 1,0 0-1,-1 0 0,1 0 1,-1 0-1,1 0 1,-1 0-1,0 0 0,0 0 1,0 0-1,0 0 0,0 0 1,0 0-1,-1 2 1,1 12-5068,3-11-1848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924"/>
    </inkml:context>
    <inkml:brush xml:id="br0">
      <inkml:brushProperty name="width" value="0.025" units="cm"/>
      <inkml:brushProperty name="height" value="0.025" units="cm"/>
    </inkml:brush>
  </inkml:definitions>
  <inkml:trace contextRef="#ctx0" brushRef="#br0">0 155 13357,'0'0'5482,"1"-10"-3341,-1 7-1988,0-1-1,1 1 1,-1-1 0,1 1 0,0 0 0,0-1 0,0 1-1,0-1 1,0 1 0,1 0 0,0 0 0,-1 0-1,1 0 1,0 0 0,0 0 0,1 1 0,-1-1-1,1 1 1,-1-1 0,1 1 0,0 0 0,0 0 0,5-3-1,-2 2 110,-1 0 0,1 0 1,0 1-1,0 0 0,0 0 0,1 1 0,-1-1 0,0 1 0,1 0 0,8 1 0,-14 0-269,-1 1 0,1 0 0,0 0 0,0-1 0,0 1 0,-1 0 0,1 0 0,0 0 0,-1 0 0,1 0 0,-1 0-1,1 0 1,-1 0 0,1 0 0,-1 0 0,0 0 0,0 0 0,1 0 0,-1 1 0,0-1 0,0 0 0,0 0 0,0 0 0,0 0 0,-1 2 0,-1 33 46,0-28-41,0-1 0,-1 1-1,1-1 1,-2 0 0,-3 8 0,4-10-37,0 0 0,0-1 0,1 1 1,0 0-1,0 0 0,0 1 0,1-1 0,0 0 0,0 1 1,0-1-1,1 0 0,0 11 0,1-15 48,0 0 1,0 0-1,0 0 0,1 0 0,-1 0 1,0-1-1,1 1 0,-1 0 1,1 0-1,-1-1 0,1 1 0,-1-1 1,1 0-1,-1 1 0,1-1 1,-1 0-1,1 0 0,0 0 0,-1 0 1,1 0-1,-1 0 0,3-1 0,39-2 846,-30-1-742,-1 0 1,1-1 0,-1 0-1,0-1 1,0 0-1,-1-1 1,0 0 0,0-1-1,-1 0 1,16-17-1,-20 21-301,-1-2-1,0 1 0,-1 0 1,1-1-1,-1 0 1,0 0-1,0 0 0,-1-1 1,1 1-1,-2-1 0,1 0 1,-1 0-1,0 0 0,0 0 1,-1 0-1,0 0 0,0 0 1,-1-1-1,0 1 0,-1-14 1,0 20-105,1 0 1,-1 0 0,1 0-1,-1 0 1,0 0 0,0 0-1,0 0 1,1 0-1,-1 0 1,0 1 0,0-1-1,0 0 1,0 1-1,0-1 1,0 0 0,0 1-1,-1-1 1,1 1-1,0 0 1,0-1 0,0 1-1,-1 0 1,1 0 0,0 0-1,0-1 1,0 1-1,-1 1 1,1-1 0,0 0-1,0 0 1,0 0-1,-1 1 1,1-1 0,0 0-1,0 1 1,0-1 0,0 1-1,0 0 1,0-1-1,0 1 1,0 0 0,0-1-1,0 1 1,0 0-1,0 0 1,0 0 0,-1 2-1,1 12-4490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5.431"/>
    </inkml:context>
    <inkml:brush xml:id="br0">
      <inkml:brushProperty name="width" value="0.025" units="cm"/>
      <inkml:brushProperty name="height" value="0.025" units="cm"/>
    </inkml:brush>
  </inkml:definitions>
  <inkml:trace contextRef="#ctx0" brushRef="#br0">162 22 7303,'0'0'12796,"-10"-5"-12027,4 2-674,4 1-59,0 1 0,0 0 0,0-1 0,0 1 0,-1 0-1,1 0 1,0 0 0,-1 0 0,1 1 0,-1-1 0,1 0 0,-1 1-1,1 0 1,-1 0 0,0 0 0,1 0 0,-1 0 0,1 0 0,-1 1 0,1-1-1,-1 1 1,1 0 0,-1 0 0,1-1 0,0 2 0,-1-1 0,-3 3-1,-2 2 182,1 0-1,0 1 0,1-1 0,-1 2 0,1-1 1,0 1-1,1 0 0,0 0 0,0 0 0,1 1 1,-5 13-1,9-21-212,0-1 0,0 1 1,0-1-1,0 1 0,0 0 1,0-1-1,0 1 0,0 0 1,0-1-1,1 1 0,-1-1 0,0 1 1,0 0-1,1-1 0,-1 1 1,0-1-1,1 1 0,-1-1 0,0 1 1,1-1-1,-1 1 0,1-1 1,-1 0-1,1 1 0,-1-1 1,1 1-1,-1-1 0,1 0 0,-1 1 1,1-1-1,-1 0 0,1 0 1,0 0-1,-1 1 0,1-1 0,-1 0 1,1 0-1,0 0 0,-1 0 1,2 0-1,32 0 364,-26-1-181,10-2-75,-1 0 0,0-1-1,0-1 1,-1-1 0,0 0 0,0-1-1,0-1 1,24-16 0,-14 9-175,44-18 1,-70 33 57,1 0 0,-1-1 0,1 1 1,-1 0-1,0 0 0,1 0 0,-1 0 0,1-1 0,-1 1 0,1 0 0,0 0 1,-1 0-1,1 0 0,-1 0 0,1 0 0,-1 0 0,1 1 0,-1-1 0,1 0 1,-1 0-1,1 0 0,-1 0 0,0 1 0,1-1 0,-1 0 0,1 0 1,-1 1-1,1-1 0,-1 0 0,1 1 0,2 18-48,-15 34 310,7-33 171,5-19-410,0 0 0,0 0 0,0-1 0,0 1 0,0 0 0,0 0 0,0 0 0,0-1 0,0 1 0,0 0 0,0 0 0,1 0 0,-1-1 0,0 1 0,1 0 0,-1 0 0,0-1 0,1 1 0,-1 0 0,1-1 0,-1 1 0,1-1 0,-1 1 0,1-1 0,0 1 0,-1 0 0,1-1 1,0 0-1,-1 1 0,1-1 0,1 1 0,0-1 35,0 1 0,1-1 1,-1 0-1,1 0 1,-1 0-1,0 0 1,1 0-1,-1-1 0,1 1 1,3-2-1,64-29 550,-60 25-678,13-7 97,-17 10-136,0-1 1,-1 1 0,1 0 0,0 0 0,0 1-1,1 0 1,-1 0 0,0 0 0,9-1-1,-14 4 103,-1-1 0,1 1-1,-1 0 1,1-1-1,-1 1 1,0-1-1,1 1 1,-1-1-1,0 1 1,1 0-1,-1-1 1,0 1-1,0 0 1,1-1-1,-1 1 1,0 0 0,0 0-1,0-1 1,0 1-1,0 0 1,0-1-1,0 1 1,0 0-1,0 0 1,-1 1-1,-2 29 65,2-19-74,1-11-53,0-1 1,0 1 0,1 0 0,-1-1-1,0 1 1,1-1 0,-1 1 0,0-1-1,1 1 1,-1-1 0,1 1 0,-1-1-1,1 0 1,-1 1 0,1-1 0,-1 1 0,1-1-1,-1 0 1,1 0 0,0 1 0,-1-1-1,1 0 1,-1 0 0,1 0 0,0 0-1,-1 1 1,1-1 0,0 0 0,-1 0-1,1 0 1,-1 0 0,2-1 0,26-1-6271,-6-4-1135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6.108"/>
    </inkml:context>
    <inkml:brush xml:id="br0">
      <inkml:brushProperty name="width" value="0.025" units="cm"/>
      <inkml:brushProperty name="height" value="0.025" units="cm"/>
    </inkml:brush>
  </inkml:definitions>
  <inkml:trace contextRef="#ctx0" brushRef="#br0">346 84 19250,'0'0'7837,"-7"12"-7618,-26 36 336,-1-2 1,-2-2 0,-59 55-1,-33 40-145,115-120-1690,24-23-2238,28-31-978,3-23-296,47-86 1,-19 27 2257,-47 82 4519,34-38 0,-32 49 2903,-16 23-976,-7 16-2473,-42 217 2602,37-208-3898,0 0 0,2 1 0,1-1 0,1 0-1,1 0 1,1 0 0,8 36 0,-3-40-125,-6-12-6,1 1 0,0-1 0,0 1 0,1-1 0,0 0 0,1-1 0,0 1 0,0-1 0,9 11 1,-13-18-29,-1 0 0,0 1 0,0-1 1,0 0-1,0 0 0,0 1 0,0-1 1,0 0-1,1 1 0,-1-1 0,0 0 1,0 0-1,0 1 0,1-1 0,-1 0 1,0 0-1,0 0 0,1 1 0,-1-1 1,0 0-1,0 0 0,1 0 0,-1 0 1,0 0-1,1 0 0,-1 1 0,0-1 1,1 0-1,-1 0 0,0 0 0,0 0 1,1 0-1,-1 0 0,0 0 0,1 0 1,-1 0-1,0 0 0,1-1 0,-1 1 1,0 0-1,1 0 0,-1 0 0,0 0 1,0 0-1,1-1 0,-1 1 1,0 0-1,0 0 0,1 0 0,-1-1 1,0 1-1,0 0 0,0 0 0,1-1 1,-1 1-1,0 0 0,0 0 0,0-1 1,0 1-1,0 0 0,1-1 0,-1 1 1,0 0-1,0 0 0,0-1 0,0 1 1,0 0-1,0-1 0,0 0 0,-5-23-990,-4 9-41,-1 1-1,-1 0 1,0 1 0,-1 0 0,0 1 0,-1 1-1,-1-1 1,-17-10 0,3 0-1128,-91-66 662,36 36 11498,91 51-6268,41-2-2966,63 8 313,-3 0-1462,-39-8-2889,-29-4-2292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7.057"/>
    </inkml:context>
    <inkml:brush xml:id="br0">
      <inkml:brushProperty name="width" value="0.025" units="cm"/>
      <inkml:brushProperty name="height" value="0.025" units="cm"/>
    </inkml:brush>
  </inkml:definitions>
  <inkml:trace contextRef="#ctx0" brushRef="#br0">24 107 11435,'-21'14'2355,"19"-4"-257,5-8-1972,-1-1-1,1 0 0,0 0 1,-1 0-1,1 0 0,0 0 1,0 0-1,0-1 0,0 1 1,0-1-1,5 0 0,117 5 1826,181-15 0,123-37-327,-97-5-1426,-194 19-3808,-159 29-12949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7.795"/>
    </inkml:context>
    <inkml:brush xml:id="br0">
      <inkml:brushProperty name="width" value="0.025" units="cm"/>
      <inkml:brushProperty name="height" value="0.025" units="cm"/>
    </inkml:brush>
  </inkml:definitions>
  <inkml:trace contextRef="#ctx0" brushRef="#br0">10 7 8040,'0'0'9182,"-1"18"-7175,15-12-611,-14-6-1373,0 0-1,0 0 0,0 0 1,0 0-1,0 0 0,1 0 0,-1 0 1,0 0-1,0 0 0,0 0 1,0 0-1,0 0 0,1 0 1,-1 0-1,0 0 0,0 0 1,0 0-1,0 1 0,0-1 0,0 0 1,1 0-1,-1 0 0,0 0 1,0 0-1,0 0 0,0 0 1,0 1-1,0-1 0,0 0 1,0 0-1,0 0 0,0 0 0,0 0 1,0 0-1,0 1 0,0-1 1,0 0-1,1 0 0,-1 0 1,0 0-1,-1 0 0,1 1 1,0-1-1,0 0 0,0 0 0,0 0 1,0 0-1,0 0 0,0 1 1,0-1-1,0 0 0,0 0 1,0 0-1,0 0 0,0 0 1,0 0-1,0 1 0,-1-1 0,1 0 1,0 0-1,-5 18-195,3 11 126,8-20-18,8-17 257,-13 8-153,0-1 0,-1 0 0,1 1 0,0-1 0,0 1 0,-1-1 0,1 0 0,-1 0 0,1 1 0,-1-1 0,1 0 0,-1 0 0,1 0 0,-1 1 0,1-1 0,-1 0 0,0 0 0,0 0 0,0 0 0,1 0 0,-1 0 0,0 0 0,0 0 0,0 0 0,0 0 0,0 1 0,-1-1 0,1 0 0,0 0 0,0 0 0,-1 0 0,1 0 0,0 0 0,-1 0 0,1 1 0,-2-3 0,1 3-33,0-1 1,0 0-1,0 1 1,0-1-1,0 1 1,0-1-1,-1 1 1,1-1-1,0 1 1,0 0-1,-1-1 1,1 1-1,0 0 1,0 0-1,-1 0 1,1 0-1,0 0 1,-1 1-1,1-1 1,0 0-1,0 0 1,0 1-1,-1-1 1,1 1-1,-2 0 1,10-3-238,-6 2 237,-1 0-1,1 0 1,0 0-1,0 0 0,-1 0 1,1 0-1,0 0 0,0-1 1,-1 1-1,1 0 1,0-1-1,0 1 0,-1 0 1,1-1-1,0 1 0,-1-1 1,1 1-1,-1-1 0,1 1 1,-1-1-1,1 0 1,-1 1-1,1-1 0,-1 0 1,1 1-1,-1-1 0,0 0 1,1 1-1,-1-1 0,0 0 1,1-1-1,-1 2 75,-7 0-180,6-1 116,11-18 159,-9 6 28,-12 21-206,9-5 1,-1 0-1,1 0 0,0-1 1,0 2-1,0-1 0,0 0 1,0 0-1,-1 7 0,3-10 2,0 0 0,0 0 0,1 0 0,-1 0 0,0 1 0,1-1 0,-1 0 0,0 0 0,0 0 0,1 0-1,-1 0 1,0 0 0,1 0 0,-1 0 0,0 0 0,1 1 0,-1-2 0,0 1 0,1 0 0,-1 0 0,0 0 0,1 0 0,-1 0 0,0 0 0,1 0-1,-1 0 1,0 0 0,1-1 0,-1 1 0,0 0 0,0 0 0,1 0 0,-1 0 0,0-1 0,0 1 0,1 0 0,-1 0 0,0-1 0,13-8 80,-12 8-67,-1 0 0,1 0 1,0 0-1,0 0 0,-1 0 1,1 0-1,-1 0 1,1 0-1,-1 0 0,1 0 1,-1 0-1,0 0 0,0 0 1,1 0-1,-1 0 0,0-1 1,0 1-1,0 0 1,0 0-1,-1-3 0,1 4-10,-1 0 0,0 0 0,1 0 0,-1-1 0,0 1 0,1 0 0,-1 0-1,0 0 1,1 0 0,-1 0 0,0 0 0,0 0 0,1 0 0,-1 1 0,0-1-1,1 0 1,-1 0 0,0 1 0,1-1 0,-1 0 0,1 0 0,-1 1 0,0-1 0,1 1-1,-1-1 1,1 1 0,-1-1 0,1 1 0,0-1 0,-1 1 0,1-1 0,-1 1-1,1-1 1,-1 2 0,-17 23 72,18-16-1538,16-13-3200,0-8-882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9.274"/>
    </inkml:context>
    <inkml:brush xml:id="br0">
      <inkml:brushProperty name="width" value="0.025" units="cm"/>
      <inkml:brushProperty name="height" value="0.025" units="cm"/>
    </inkml:brush>
  </inkml:definitions>
  <inkml:trace contextRef="#ctx0" brushRef="#br0">39 1 6374,'0'0'139,"-1"0"0,1 0 0,0 0 0,0 0 0,0 0 0,0 0 0,0 0 0,0 1 0,0-1 0,0 0 0,0 0 0,0 0 0,0 0 0,-1 0 0,1 0 0,0 0 0,0 0 0,0 0 0,0 0 0,0 0 0,0 0 0,0 0 0,-1 0 0,1 0 0,0 0-1,0 0 1,0 0 0,0 0 0,0 0 0,0 0 0,0 0 0,-1 0 0,1 0 0,0 0 0,0 0 0,0 0 0,0 0 0,0 0 0,0 0 0,0 0 0,0 0 0,-1-1 0,1 1 0,0 0 0,0 0 0,0 0 0,0 0 0,0 0 0,0 0 0,0 0 0,0-1 0,-9 19 2371,4-3-1530,13-21 1660,-8 6-2607,1 0 1,-1-1 0,1 1-1,-1-1 1,1 1-1,-1 0 1,0-1 0,1 1-1,-1-1 1,0 1 0,1-1-1,-1 0 1,0 1 0,1-1-1,-1 1 1,0-1-1,0 1 1,0-1 0,0 0-1,0 1 1,0-1 0,0 0-1,0 1 1,0-1-1,0 1 1,0-1 0,0 0-1,0 1 1,0-1 0,0 1-1,0-1 1,-1 0 0,1 1-1,0-1 1,-1 1-1,1-1 1,0 1 0,-1-1-1,1 1 1,0-1 0,-1 1-1,1 0 1,-2-1-1,1 1-25,0 0 0,0 0 0,0 0 0,0 0 0,0 0 0,0 0 0,0 1 0,1-1-1,-1 1 1,0-1 0,0 0 0,0 1 0,0-1 0,0 1 0,1 0 0,-1-1 0,0 1-1,0 0 1,1-1 0,-1 1 0,1 0 0,-1 0 0,0 0 0,1-1 0,-1 1 0,1 0-1,0 0 1,-1 0 0,1 0 0,0 1 0,-1-1-5,0 0 0,1 0 0,-1 0 0,1 0 0,-1 0-1,1 0 1,0 0 0,-1 0 0,1 0 0,0 0 0,0 0 0,0 0 0,0 0 0,0 0 0,0 0 0,0 0-1,0 0 1,0 0 0,0 0 0,1 1 0,-1-1 0,0 0 0,1 0 0,-1 0 0,1-1 0,-1 1 0,2 2-1,-1-3 7,0 1-1,0-1 0,1 1 0,-1-1 1,0 0-1,0 0 0,1 0 0,-1 1 0,0-1 1,1 0-1,-1-1 0,0 1 0,0 0 0,1 0 1,-1 0-1,0-1 0,0 1 0,3-2 1,-1 1 42,0 0 0,-1 0 1,1 0-1,0 0 0,0-1 1,-1 1-1,1-1 1,-1 0-1,0 0 0,1 0 1,-1 0-1,0 0 1,0 0-1,0-1 0,0 1 1,-1-1-1,1 1 0,-1-1 1,2-3 341,-5 6-369,0 0 1,1 1 0,-1-1-1,0 0 1,1 1 0,-1-1-1,1 1 1,-1 0 0,0-1-1,1 1 1,0 0-1,-1 0 1,1 0 0,-1 0-1,1 0 1,0 0 0,0 1-1,0-1 1,0 0 0,0 1-1,0-1 1,0 0-1,0 1 1,0-1 0,-1 4-1,9-11 133,-6 5-149,0 0 0,0 0 1,1 0-1,-1 0 1,0 0-1,0 0 0,0 0 1,0 0-1,0 0 1,-1 0-1,1 0 0,0-1 1,-1 1-1,1 0 1,0 0-1,0-3 0,-13 39 42,13-17-322,0-18 230,0 0 1,0 0 0,0 1-1,-1-1 1,1 0-1,0 0 1,0 0 0,0-1-1,0 1 1,0 0-1,-1 0 1,1 0 0,0-1-1,0 1 1,0 0 0,-1-1-1,1 1 1,0-1-1,0 1 1,-1-1 0,1 1-1,0-1 1,-1 1 0,1-1-1,0 0 1,0 0-1,-1 0-328,1 1 0,-1-1 0,1 1 0,-1-1 0,1 0 0,-1 1 0,1-1-1,-1 0 1,0 0 0,1 1 0,-1-1 0,0 0 0,0 0 0,0 0 0,1 1-1,-1-1 1,0 0 0,0 0 0,0 0 0,0-1 0,0-7-8241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265"/>
    </inkml:context>
    <inkml:brush xml:id="br0">
      <inkml:brushProperty name="width" value="0.025" units="cm"/>
      <inkml:brushProperty name="height" value="0.025" units="cm"/>
    </inkml:brush>
  </inkml:definitions>
  <inkml:trace contextRef="#ctx0" brushRef="#br0">71 15 9545,'0'0'11921,"-8"-2"-11836,-23-6-37,31 8-28,0 0 0,0 0 0,0 0 1,-1 0-1,1 0 0,0 0 0,0 0 0,0 0 0,-1-1 0,1 1 0,0 0 1,0 0-1,0 0 0,-1 0 0,1 0 0,0 0 0,0 0 0,0 1 0,-1-1 1,1 0-1,0 0 0,0 0 0,0 0 0,-1 0 0,1 0 0,0 0 0,0 0 0,0 0 1,0 1-1,-1-1 0,1 0 0,0 0 0,0 0 0,0 0 0,0 0 0,0 1 1,0-1-1,-1 0 0,1 0 0,0 0 0,0 1 0,0-1 0,0 0 0,0 0 1,0 0-1,0 1 0,0-1 0,0 0 0,0 0 0,0 0 0,0 1 0,0-1 0,0 0 1,0 0-1,0 1 82,1-1 0,-1 1 0,0-1 0,0 1 0,1-1 0,-1 0 0,0 1-1,0-1 1,1 0 0,-1 1 0,1-1 0,-1 0 0,0 1 0,1-1 0,-1 0 0,1 0 0,-1 1 0,0-1 0,1 0 0,-1 0 0,1 0 0,-1 0 0,1 0 0,-1 1 0,1-1 0,0 0 0,-1 0-93,0 0 1,0 0-1,-1 0 1,1 0-1,0 0 1,0 0-1,0 0 1,0 0-1,0-1 1,-1 1-1,1 0 1,0 0-1,0 0 1,0 0-1,0 0 1,0 0-1,-1 0 1,1 0-1,0 0 1,0 0-1,0 0 1,0-1-1,0 1 1,0 0-1,0 0 1,0 0-1,0 0 1,-1 0-1,1 0 1,0-1-1,0 1 1,0 0-1,0 0 0,0 0 1,0 0-1,0 0 1,0-1-1,0 1 1,0 0-1,0 0 1,0 0-1,0 0 1,0 0-1,0-1 1,0 1-1,0 0 1,0 0-1,0 0 1,0 0-1,1 0 1,-1-1-1,0 1 1,0 0-1,0 0 1,0 0-1,0 0 1,0 0-1,0 0 1,0 0-1,1-1 1,-1 1-1,0 0 1,0 0-19,-1 0 0,1-1 1,-1 1-1,1 0 0,-1 0 0,1 0 1,-1 0-1,1 0 0,-1-1 0,1 1 1,-1 0-1,1 0 0,-1 0 0,1 0 1,-1 0-1,0 1 0,1-1 0,-1 0 1,1 0-1,-1 0 0,1 0 1,0 1-1,-1-1 0,1 0 0,-1 0 1,1 1-1,-1-1 0,1 0 0,0 1 1,-1-1-1,1 0 0,-1 1 0,0 0 6,0 1-1,0-1 0,0 0 0,0 1 1,1-1-1,-1 0 0,0 1 0,1-1 1,-1 1-1,1-1 0,-1 1 0,1-1 1,0 1-1,0-1 0,0 1 0,0-1 1,0 1-1,0-1 0,0 1 1,0-1-1,0 1 0,1-1 0,-1 1 1,1-1-1,-1 1 0,1-1 0,-1 1 1,2 1-1,0-1-6,0-1 0,-1 1 0,1-1 0,0 1 0,0-1 1,0 0-1,0 1 0,1-1 0,-1 0 0,0 0 0,0-1 0,1 1 0,-1 0 0,0-1 1,1 1-1,2-1 0,-2 0 39,0 1 1,0-1-1,-1 0 1,1-1-1,0 1 1,0 0 0,0-1-1,0 0 1,0 1-1,-1-1 1,1 0-1,0-1 1,4-2-1,-6 4 28,0-1-1,0 0 0,0 0 1,1 0-1,-1-1 1,-1 1-1,1 0 0,0 0 1,0-1-1,0 1 1,-1 0-1,1-1 0,-1 1 1,1 0-1,-1-1 1,1 1-1,-1-1 0,0 1 1,0-1-1,1 1 1,-1-1-1,0 1 0,-1-1 1,1 1-1,0-1 1,0 1-1,-1-1 0,0-1 1,1 2-46,-1-1 0,0 0 0,0 1 0,0-1 0,0 1 0,0-1 0,0 1 0,-1 0 0,1-1 1,0 1-1,-1 0 0,1 0 0,-1 0 0,1 0 0,-1 0 0,1 0 0,-1 0 0,0 1 0,0-1 0,1 1 0,-1-1 1,0 1-1,0 0 0,1-1 0,-1 1 0,0 0 0,0 0 0,0 0 0,0 0 0,1 1 0,-1-1 0,0 1 0,-2 0 1,1-1-42,0 1 1,1-1-1,-1 1 1,0 0 0,0 0-1,0 0 1,1 0-1,-1 1 1,1-1 0,-1 1-1,1-1 1,0 1 0,-1 0-1,1 0 1,0 0-1,0 0 1,0 0 0,0 1-1,1-1 1,-3 4-1,4-5-118,-1 0 0,1 0-1,-1 0 1,1 0 0,0 0-1,-1 0 1,1 1-1,0-1 1,0 0 0,0 0-1,0 0 1,0 0 0,0 1-1,0-1 1,0 0-1,1 0 1,-1 0 0,0 0-1,1 1 1,-1-1 0,1 0-1,-1 0 1,1 0-1,-1 0 1,1 0 0,0 0-1,-1 0 1,1 0 0,0-1-1,0 1 1,0 0-1,0 0 1,0-1 0,0 1-1,0 0 1,0-1 0,0 1-1,0-1 1,0 1-1,0-1 1,2 1 0,5 0-1328,-1 0 0,1-1 1,0 1-1,-1-1 0,11-2 1,-16 2 1058,27-4-9651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0.037"/>
    </inkml:context>
    <inkml:brush xml:id="br0">
      <inkml:brushProperty name="width" value="0.025" units="cm"/>
      <inkml:brushProperty name="height" value="0.025" units="cm"/>
      <inkml:brushProperty name="color" value="#E71224"/>
    </inkml:brush>
  </inkml:definitions>
  <inkml:trace contextRef="#ctx0" brushRef="#br0">0 33 10378,'0'0'12011,"77"-20"-11530,-42 17-385,1 3-64,-1 0-224,-5-4-2531,0-2-5156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847"/>
    </inkml:context>
    <inkml:brush xml:id="br0">
      <inkml:brushProperty name="width" value="0.025" units="cm"/>
      <inkml:brushProperty name="height" value="0.025" units="cm"/>
    </inkml:brush>
  </inkml:definitions>
  <inkml:trace contextRef="#ctx0" brushRef="#br0">527 135 1954,'0'0'5130,"0"-11"-2674,-1-34-700,1 42-1585,0 1 0,-1-1-1,1 0 1,-1 1 0,0 0-1,1-1 1,-1 1 0,0-1 0,-1 1-1,1 0 1,0 0 0,-1 0 0,1-1-1,-1 1 1,0 1 0,1-1 0,-1 0-1,0 0 1,0 1 0,0-1 0,0 1-1,-1-1 1,1 1 0,0 0 0,-1 0-1,1 0 1,0 0 0,-1 1 0,-4-2-1,-6 0 94,1 0 1,-1 1-1,1 1 0,-19 1 0,25-1-157,-8 2-10,0 0 0,0 0 0,0 2 0,0-1 0,0 2 0,1 0 0,0 1 0,0 0 0,1 1 0,-1 0 0,2 1 0,-1 0 0,1 1 0,0 0 0,1 1 0,0 0 0,0 1 0,1 0 0,-10 16 0,1 1-125,1 1 0,2 0-1,1 1 1,1 0 0,1 1-1,2 1 1,-8 40 0,11-34-336,1 1 0,2 0 0,2 1 0,2-1 0,8 71 0,-6-98 274,1 1-1,0 0 0,1-1 0,0 0 0,1 0 0,1 0 1,0 0-1,0-1 0,1 0 0,15 17 0,-16-21 63,0 0 0,1 0 0,0-1 0,1 0 0,-1-1 0,1 0 0,0 0 0,1 0 0,-1-1 1,1 0-1,-1-1 0,1 0 0,0 0 0,1-1 0,11 1 0,-1-2 131,-1-1 1,1-1 0,-1 0 0,1-2-1,-1 0 1,0-2 0,0 0 0,0-1-1,-1 0 1,0-2 0,0 0-1,-1-1 1,17-12 0,3-3 624,-2-1 0,-1-3 0,-2 0 0,53-60 1,-65 65-459,-1 0 1,-1-2-1,-2 0 0,0-1 1,22-52-1,-31 59-175,0 0 0,-2 0 0,-1 0 1,0-1-1,-1 0 0,-1 1 0,-1-1 0,-1 0 0,-4-39 0,1 46-156,0-1 0,-1 1 0,-1-1 1,0 1-1,0 1 0,-2-1 1,1 1-1,-2 0 0,0 0 0,0 1 1,-15-16-1,11 15-65,0 0 1,-1 1-1,0 0 0,0 1 0,-1 0 1,-1 1-1,0 1 0,0 0 1,-19-6-1,28 12-725,0 1 1,0 0-1,0 0 1,0 0-1,-1 1 1,-6 0-1,7 0-840,-10 0-3370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1.654"/>
    </inkml:context>
    <inkml:brush xml:id="br0">
      <inkml:brushProperty name="width" value="0.025" units="cm"/>
      <inkml:brushProperty name="height" value="0.025" units="cm"/>
    </inkml:brush>
  </inkml:definitions>
  <inkml:trace contextRef="#ctx0" brushRef="#br0">1 169 9545,'0'0'2306,"9"3"-2423,49 10 229,0-2 0,83 5 0,137-6 294,-147-8-326,1495 9 538,-980-14-473,1426-59 976,-1011-43-1011,-737 66-182,-194 25 133,207 2 0,-330 12-39,-1 1 0,0-1 0,1 1 0,-1 1 0,0-1 0,1 1-1,-1 0 1,0 0 0,0 1 0,-1-1 0,1 2 0,-1-1-1,1 0 1,-1 1 0,0 0 0,0 0 0,0 1 0,-1-1-1,0 1 1,0 0 0,4 6 0,20 16-3401,-22-23-1981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391"/>
    </inkml:context>
    <inkml:brush xml:id="br0">
      <inkml:brushProperty name="width" value="0.025" units="cm"/>
      <inkml:brushProperty name="height" value="0.025" units="cm"/>
    </inkml:brush>
  </inkml:definitions>
  <inkml:trace contextRef="#ctx0" brushRef="#br0">102 1 18578,'0'0'811,"-7"10"-774,-3 8-7,0 1-1,1 0 0,-12 41 1,7-10 38,6-28 285,2 1-1,1 0 1,0 1-1,-1 36 1,6-59-309,0 0 1,1 0-1,-1 0 1,1 1-1,-1-1 1,1 0-1,0 0 0,-1 0 1,1 0-1,0 0 1,0 0-1,0-1 1,0 1-1,0 0 1,0 0-1,0-1 1,0 1-1,0 0 0,0-1 1,0 1-1,0-1 1,0 1-1,0-1 1,1 0-1,-1 1 1,0-1-1,0 0 0,0 0 1,1 0-1,-1 0 1,2 0-1,51 0 672,-39-1-388,11 0-143,0-1 0,0-2 0,29-7 1,29-17-3948,-53 12-1678,-8-5-3662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782"/>
    </inkml:context>
    <inkml:brush xml:id="br0">
      <inkml:brushProperty name="width" value="0.025" units="cm"/>
      <inkml:brushProperty name="height" value="0.025" units="cm"/>
    </inkml:brush>
  </inkml:definitions>
  <inkml:trace contextRef="#ctx0" brushRef="#br0">52 1 17713,'0'0'3144,"10"6"-2349,113 55 54,-121-60-889,1 1-1,0-1 1,-1 1-1,0 0 0,1 0 1,-1-1-1,0 1 1,0 1-1,0-1 1,0 0-1,0 1 0,-1-1 1,1 0-1,-1 1 1,0 0-1,1-1 0,-1 1 1,0 0-1,-1 0 1,2 3-1,-2-2 19,0 1 1,0-1-1,-1 1 0,1-1 0,-1 1 1,0-1-1,0 1 0,0-1 0,-1 0 1,1 1-1,-5 6 0,-5 7 142,-2 0 0,0 0 0,0-1 0,-21 19 0,32-34-82,-50 41 593,6-5-831,22-10-2841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4.490"/>
    </inkml:context>
    <inkml:brush xml:id="br0">
      <inkml:brushProperty name="width" value="0.025" units="cm"/>
      <inkml:brushProperty name="height" value="0.025" units="cm"/>
    </inkml:brush>
  </inkml:definitions>
  <inkml:trace contextRef="#ctx0" brushRef="#br0">0 0 12075,'0'0'7463,"8"64"-7302,-5-37-1,-3 3-64,2-2-32,2 0 0,-4-2-705,0-5-1537,0-6-1601,0-4-2147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5.153"/>
    </inkml:context>
    <inkml:brush xml:id="br0">
      <inkml:brushProperty name="width" value="0.025" units="cm"/>
      <inkml:brushProperty name="height" value="0.025" units="cm"/>
    </inkml:brush>
  </inkml:definitions>
  <inkml:trace contextRef="#ctx0" brushRef="#br0">1 164 14318,'0'0'6085,"-1"-10"-4136,1 2-1656,0 0 0,0 1 1,1-1-1,0 1 0,0 0 1,1-1-1,0 1 0,5-13 1,-5 16-158,0-1 0,0 1 0,1-1 0,0 1 0,-1 0 0,2 0 0,-1 0-1,0 1 1,1-1 0,-1 1 0,1 0 0,0-1 0,0 2 0,1-1 0,-1 1 0,0-1 0,8-2 0,-2 3-169,-1 0-1,1 1 1,-1 0-1,1 0 1,0 1-1,0 0 0,-1 1 1,14 2-1,-20-3 8,1 1 0,-1 0 0,1 0-1,-1 0 1,0 1 0,1-1 0,-1 1-1,0 0 1,0 0 0,0 0-1,4 4 1,-5-5 19,-1 1 0,0-1 0,0 1-1,0-1 1,0 1 0,0 0 0,-1-1 0,1 1-1,0 0 1,-1 0 0,1 0 0,-1-1-1,0 1 1,0 0 0,1 0 0,-1 0 0,0 0-1,-1 0 1,1 0 0,0-1 0,0 1 0,-1 0-1,0 2 1,-1-1 69,0 0-1,0 0 0,0 0 0,0 0 1,-1-1-1,1 1 0,-1-1 1,0 1-1,1-1 0,-1 0 1,0 0-1,0-1 0,0 1 1,-1-1-1,-3 2 0,-52 18 816,20-14-306,15-2-1598,51-4-12408,-9-1 6923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179"/>
    </inkml:context>
    <inkml:brush xml:id="br0">
      <inkml:brushProperty name="width" value="0.025" units="cm"/>
      <inkml:brushProperty name="height" value="0.025" units="cm"/>
    </inkml:brush>
  </inkml:definitions>
  <inkml:trace contextRef="#ctx0" brushRef="#br0">11 220 12492,'0'0'8557,"0"9"-8397,-11 149 2430,12-162-2314,0 0 0,1-1 0,-1 1 0,1 0 0,0 0 1,0 0-1,4-5 0,8-17 168,2-71-733,-16 102 298,-1 2-19,1-1 1,1 1-1,-1 0 0,1-1 1,0 1-1,0-1 1,3 8-1,-3-12 7,0 0 0,0 0 0,1 0 0,-1-1 0,0 1 0,1 0 1,0-1-1,-1 1 0,1-1 0,0 0 0,-1 0 0,1 1 0,0-1 0,0 0 0,0 0 0,0-1 0,0 1 1,0 0-1,0-1 0,1 1 0,-1-1 0,0 0 0,0 0 0,0 0 0,5 0 0,-2 0-107,-1 0-1,1 0 0,0-1 1,0 1-1,-1-1 1,1 0-1,0 0 0,-1-1 1,1 0-1,-1 0 1,1 0-1,-1 0 0,0 0 1,0-1-1,0 0 1,0 0-1,-1 0 0,1 0 1,-1-1-1,1 1 1,-1-1-1,0 0 0,-1 0 1,1 0-1,-1 0 1,0 0-1,0-1 0,0 1 1,0-1-1,-1 1 1,2-7-1,4-8-735,1 0 0,20-33 1,-18 36 989,-1 0 1,-1-1-1,12-34 1,-15 30 64,0 6-17,-4 44-284,-19 205 1449,13-198-1336,1-17 254,1-21 1312,-4-33 1388,5 22-3344,-3-21 560,3 18-220,0 1 1,-1 0 0,0 0 0,-2 1-1,-10-27 1,27 102-1055,-9-56 1074,-1-1 0,1 1 0,-1-1 1,1 0-1,0 0 0,1 0 0,-1 0 1,1-1-1,0 1 0,0-1 0,0 0 0,0 0 1,0 0-1,1-1 0,-1 1 0,1-1 1,-1 0-1,1-1 0,0 1 0,0-1 1,0 0-1,0 0 0,0 0 0,0-1 1,0 0-1,0 0 0,1 0 0,-1 0 1,0-1-1,0 0 0,0 0 0,0 0 1,-1-1-1,1 0 0,0 0 0,0 0 1,-1 0-1,0-1 0,1 0 0,-1 0 1,0 0-1,0 0 0,0-1 0,-1 1 1,1-1-1,-1 0 0,0 0 0,0 0 1,3-7-1,3-2 135,-12 32-140,0-2 121,-2 5 54,3-15-134,0 0 1,1 0 0,0 0-1,0 0 1,1 1-1,-1-1 1,1 0-1,1 1 1,0-1 0,1 7-1,-2-13-91,0-1 0,0 0 0,0 0 0,0 1 0,0-1 0,1 0 0,-1 1 0,0-1 1,0 0-1,0 0 0,0 1 0,0-1 0,1 0 0,-1 0 0,0 0 0,0 1 0,0-1 0,1 0 0,-1 0 0,0 0 0,0 1 0,0-1 0,1 0 0,-1 0 0,0 0 0,0 0 0,1 0 0,-1 0 0,0 0 0,1 0 0,-1 0 1,0 1-1,0-1 0,1 0 0,-1 0 0,0 0 0,1-1 0,-1 1 0,0 0 0,1 0 0,8-11-2532,1-19-5105,-7 2-3894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509"/>
    </inkml:context>
    <inkml:brush xml:id="br0">
      <inkml:brushProperty name="width" value="0.025" units="cm"/>
      <inkml:brushProperty name="height" value="0.025" units="cm"/>
    </inkml:brush>
  </inkml:definitions>
  <inkml:trace contextRef="#ctx0" brushRef="#br0">0 1 11883,'0'0'12268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855"/>
    </inkml:context>
    <inkml:brush xml:id="br0">
      <inkml:brushProperty name="width" value="0.025" units="cm"/>
      <inkml:brushProperty name="height" value="0.025" units="cm"/>
    </inkml:brush>
  </inkml:definitions>
  <inkml:trace contextRef="#ctx0" brushRef="#br0">165 1 13196,'0'0'3059,"-10"4"-176,-86 36 1409,96-34-5242,11 1 740,11 3 217,1-1-340,-14-7 93,0 1 1,0 1 0,0-1-1,0 1 1,-1 1 0,0 0-1,0 0 1,10 8-1,-17-12 280,-1 0 0,1-1 0,-1 1 0,1 0 0,-1-1 0,1 1 0,-1 0 0,0 0 0,1 0 0,-1-1 0,0 1 0,0 0 0,1 0 0,-1 0 0,0 0 0,0-1-1,0 1 1,0 0 0,0 0 0,0 0 0,0 0 0,-1-1 0,1 1 0,0 0 0,0 0 0,0 0 0,-1-1 0,1 1 0,-1 0 0,1 0 0,0-1 0,-1 1 0,1 0 0,-1-1-1,0 1 1,1 0 0,-1-1 0,1 1 0,-1-1 0,0 1 0,0-1 0,1 1 0,-1-1 0,0 0 0,-1 1 0,-41 16 2476,37-16-2359,-15 5 341,0-2-1,0-1 1,0 0-1,-31-1 1,51-2-592,1 0 1,-1 0-1,1 0 0,0-1 1,-1 1-1,1 0 0,0 0 1,-1 0-1,1 0 0,-1-1 1,1 1-1,0 0 0,0 0 1,-1-1-1,1 1 0,0 0 1,-1-1-1,1 1 0,0 0 1,0-1-1,0 1 0,-1 0 1,1-1-1,0 1 0,0-1 1,0 1-1,0 0 0,0-1 1,0 1-1,0-1 0,0 1 1,0 0-1,0-1 0,0 1 1,0-1-1,0 1 0,0-1 1,0 1-1,0 0 0,0-1 1,0 1-1,1 0 0,-1-1 1,0 1-1,0-1 0,0 1 1,1 0-1,-1-1 0,0 1 1,0 0-1,1 0 0,-1-1 1,0 1-1,1 0 0,-1 0 1,1-1-1,18-22-7155,-1 9 1441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7.451"/>
    </inkml:context>
    <inkml:brush xml:id="br0">
      <inkml:brushProperty name="width" value="0.025" units="cm"/>
      <inkml:brushProperty name="height" value="0.025" units="cm"/>
    </inkml:brush>
  </inkml:definitions>
  <inkml:trace contextRef="#ctx0" brushRef="#br0">82 164 8904,'0'0'8440,"-8"10"-8087,0 1-7,0-1-1,0 1 1,1 0 0,0 1 0,1 0-1,0 0 1,1 0 0,1 1 0,0 0-1,0 0 1,1 0 0,-1 14 0,4-26-323,0-1-1,0 0 1,0 1 0,0-1 0,0 1 0,0-1 0,0 1 0,0-1 0,0 1-1,1-1 1,-1 0 0,0 1 0,0-1 0,0 1 0,0-1 0,1 0-1,-1 1 1,0-1 0,1 1 0,-1-1 0,0 0 0,0 1 0,1-1 0,-1 0-1,1 0 1,-1 1 0,0-1 0,1 0 0,-1 0 0,1 0 0,-1 1 0,0-1-1,1 0 1,0 0 0,19-4 909,15-16 411,-6-8-1084,-2-1 0,0-1 0,-2-2 0,-2 0 1,0-2-1,-3 0 0,-1-1 0,17-42 0,-67 110-1081,18-16 806,2 1 0,1 1 0,-13 27 0,20-38 9,0-1-1,1 0 1,0 1 0,0 0-1,0-1 1,1 1 0,0 0-1,1 0 1,0 0-1,0 0 1,0-1 0,4 14-1,-4-18 13,1-1-1,0 1 0,0-1 1,1 0-1,-1 0 0,0 0 1,1 0-1,0 0 0,-1 0 1,1 0-1,0 0 0,0 0 1,0-1-1,0 1 0,0-1 1,0 1-1,0-1 0,1 0 1,-1 0-1,1 0 0,-1 0 1,0 0-1,1-1 1,-1 1-1,1-1 0,0 0 1,-1 0-1,1 1 0,-1-2 1,1 1-1,-1 0 0,1 0 1,4-2-1,0 1 27,0-1 0,0 0-1,-1 0 1,1 0 0,-1-1 0,0 0 0,0 0 0,0 0 0,0-1-1,0 0 1,7-7 0,-10 8-4,0-1 1,0 1-1,0-1 1,-1 0-1,1 0 0,-1 0 1,0 0-1,0 0 1,-1 0-1,1 0 0,-1-1 1,0 1-1,0-1 1,0-8-1,-1 13-32,0-1 1,0 1-1,0 0 0,0-1 1,0 1-1,0 0 0,-1 0 1,1-1-1,0 1 1,0 0-1,0 0 0,0 0 1,-1-1-1,1 1 0,0 0 1,0 0-1,-1 0 0,1 0 1,0-1-1,0 1 0,-1 0 1,1 0-1,0 0 0,0 0 1,-1 0-1,1 0 0,0 0 1,0 0-1,-1 0 0,1 0 1,0 0-1,-1 0 0,1 0 1,0 0-1,0 0 0,-1 0 1,1 0-1,0 0 0,-1 0 1,1 0-1,0 0 1,0 0-1,-1 1 0,1-1 1,0 0-1,0 0 0,0 0 1,-1 0-1,1 1 0,0-1 1,0 0-1,0 0 0,-1 1 1,-13 9-263,11-7 256,1-1 0,-1 1 1,1 0-1,-1 0 0,1 0 0,0 1 0,1-1 0,-1 0 0,0 1 0,1-1 0,0 1 0,0 0 0,0-1 1,0 1-1,0 0 0,1 0 0,0 0 0,-1-1 0,2 1 0,-1 0 0,0 0 0,1 0 0,0-1 0,-1 1 1,1 0-1,1-1 0,-1 1 0,1-1 0,-1 1 0,1-1 0,0 0 0,0 1 0,0-1 0,1 0 0,-1 0 1,1-1-1,0 1 0,0 0 0,0-1 0,0 0 0,0 0 0,0 0 0,0 0 0,1 0 0,4 1 0,-1 1 15,0-1-1,0-1 0,0 1 1,1-1-1,-1 0 0,1-1 0,-1 0 1,1 0-1,0-1 0,-1 1 1,1-2-1,9 0 0,-16 0 14,1-1 0,-1 1 0,0 0 0,0 0 0,0-1 0,0 1 0,0-1 0,0 1-1,0-1 1,0 1 0,0-1 0,0 0 0,-1 1 0,1-1 0,-1 0 0,0 0 0,1 1 0,-1-1 0,0 0 0,0 0 0,0 0 0,0-3-1,-4-44 321,1 32-250,-2 0 1,0 0-1,-14-32 0,-4-11-126,23 59-16,0 1 0,-1-1 0,1 1 0,0-1 0,0 1 1,0-1-1,0 1 0,0 0 0,-1-1 0,1 1 0,0-1 0,0 1 1,0-1-1,0 1 0,0-1 0,1 1 0,-1-1 0,0 1 0,0-1 1,0 1-1,0-1 0,0 1 0,1-1 0,-1 1 0,0-1 0,0 1 1,1 0-1,-1-1 0,0 1 0,1 0 0,0-1 0,16 1-1416,31 22-2141,-37-17 1488,14 5-3071,-3-3-2487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0.622"/>
    </inkml:context>
    <inkml:brush xml:id="br0">
      <inkml:brushProperty name="width" value="0.025" units="cm"/>
      <inkml:brushProperty name="height" value="0.025" units="cm"/>
      <inkml:brushProperty name="color" value="#E71224"/>
    </inkml:brush>
  </inkml:definitions>
  <inkml:trace contextRef="#ctx0" brushRef="#br0">1 0 15471,'0'0'3395,"0"50"-3363,0-35 0,0 0 64,0-2-288,0-2-1410,0-3-1024,0-3-609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8.128"/>
    </inkml:context>
    <inkml:brush xml:id="br0">
      <inkml:brushProperty name="width" value="0.025" units="cm"/>
      <inkml:brushProperty name="height" value="0.025" units="cm"/>
    </inkml:brush>
  </inkml:definitions>
  <inkml:trace contextRef="#ctx0" brushRef="#br0">12 158 6983,'-1'-1'591,"0"1"1,0-1-1,0 0 1,0 0 0,1 0-1,-1 0 1,0 0 0,1-1-1,-1 1 1,0 0-1,1 0 1,-1 0 0,1 0-1,0-1 1,-1 1 0,1 0-1,0-3 1,6-21 3904,-3 18-3930,0 1 0,1 0 0,0 1-1,0-1 1,8-7 0,-5 7-236,0-1 0,0 1 0,1 1 0,0 0 0,0 0 0,1 0 0,-1 1 0,16-5 0,-12 5-370,1 1 1,-1 0-1,1 1 1,0 0-1,0 1 1,-1 1-1,1 0 1,0 1-1,0 0 1,13 3 0,-24-3 10,1-1 1,-1 0 0,0 1 0,0-1-1,0 1 1,0 0 0,0 0 0,0 0-1,0 0 1,0 0 0,0 0-1,-1 0 1,1 0 0,0 1 0,-1-1-1,1 1 1,-1 0 0,1-1 0,-1 1-1,0 0 1,0 0 0,0-1 0,0 1-1,1 3 1,-1-1 14,-1-1 0,0 1 1,0-1-1,0 1 0,0-1 0,0 1 0,-1-1 0,0 1 0,1-1 1,-1 0-1,-1 1 0,1-1 0,-3 5 0,-4 8 62,-2-1-1,1 0 1,-2-1 0,-19 21 0,23-27-28,0-1 1,0 0 0,-1 0-1,0-1 1,0 0-1,0 0 1,-1-1 0,1 0-1,-2 0 1,1-1 0,0 0-1,-1-1 1,1 0 0,-19 3-1,27-6-783,7-2-6185,7 3 3236,-7 0 898,8-1-4313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113"/>
    </inkml:context>
    <inkml:brush xml:id="br0">
      <inkml:brushProperty name="width" value="0.025" units="cm"/>
      <inkml:brushProperty name="height" value="0.025" units="cm"/>
    </inkml:brush>
  </inkml:definitions>
  <inkml:trace contextRef="#ctx0" brushRef="#br0">128 66 10922,'0'0'6647,"2"-9"-3850,7-28-790,-9 37-1938,0-1 1,0 0-1,0 0 0,0 1 0,0-1 1,0 0-1,0 1 0,0-1 0,0 0 1,0 0-1,-1 1 0,1-1 0,0 0 0,0 1 1,-1-1-1,1 0 0,0 1 0,-1-1 1,1 1-1,-1-1 0,1 1 0,-1-1 1,1 1-1,-1-1 0,1 1 0,-1-1 0,1 1 1,-1-1-1,1 1 0,-1 0 0,0-1 1,1 1-1,-1 0 0,0 0 0,1-1 1,-1 1-1,0 0 0,0 0 0,1 0 1,-1 0-1,0 0 0,1 0 0,-1 0 0,0 0 1,0 0-1,1 0 0,-1 1 0,-1-1 1,-33 10-110,28-4 34,0 0 0,0 1 0,1 0 0,0 0 0,0 0 0,1 1 1,0 0-1,0 0 0,1 0 0,0 0 0,0 1 0,1 0 0,0-1 0,1 1 1,0 0-1,0 1 0,1-1 0,0 0 0,1 13 0,0-21 7,0 0 0,0 1 0,0-1 0,0 0 0,0 0 0,0 0 0,0 0 0,1 0 0,-1 1-1,0-1 1,1 0 0,-1 0 0,1 0 0,-1 0 0,1 0 0,0 0 0,-1 0 0,1 0 0,0-1 0,0 1 0,-1 0 0,1 0-1,0-1 1,0 1 0,0 0 0,2 0 0,-1 0 57,1 0 0,-1-1 0,1 1 1,-1-1-1,1 0 0,-1 0 0,1 0 0,-1 0 0,1 0 0,-1 0 0,5-2 0,0 0 181,-1 1-1,0-1 1,0-1-1,0 1 1,0-1-1,-1 0 1,1-1-1,-1 1 1,8-7-1,-8 4-83,0-1 0,0 1 1,-1-1-1,1 0 0,-2 0 0,1-1 0,-1 1 0,0-1 0,0 0 1,-1 0-1,2-10 0,1-55-2348,-10 66-1508,-3 12-5901,6 4 2593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554"/>
    </inkml:context>
    <inkml:brush xml:id="br0">
      <inkml:brushProperty name="width" value="0.025" units="cm"/>
      <inkml:brushProperty name="height" value="0.025" units="cm"/>
    </inkml:brush>
  </inkml:definitions>
  <inkml:trace contextRef="#ctx0" brushRef="#br0">102 1 3171,'0'0'19458,"-6"7"-18032,-5 17-1312,2 0 0,1 1 0,-7 37 0,3-12 6,-1-6-28,7-25-46,0 1-1,1 0 1,1 0 0,-2 32 0,7-51 1,0-1-1,0 1 1,0-1 0,0 0 0,0 0 0,0 1 0,1-1 0,-1 0 0,0 0 0,0 0 0,0 0 0,0 0 0,0 0 0,0-1 0,0 1 0,1 0-1,-1 0 1,0-1 0,0 1 0,0-1 0,0 1 0,0-1 0,1 0 0,18-14 362,-1 0 0,0-1 0,0-1 0,-2-1 0,-1 0 0,0-1 0,16-26 0,-27 38-323,19-22-173,12-16 89,-19 14-5320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918"/>
    </inkml:context>
    <inkml:brush xml:id="br0">
      <inkml:brushProperty name="width" value="0.025" units="cm"/>
      <inkml:brushProperty name="height" value="0.025" units="cm"/>
    </inkml:brush>
  </inkml:definitions>
  <inkml:trace contextRef="#ctx0" brushRef="#br0">1 0 10282,'0'0'10346,"9"53"-9610,0-40-544,6 0-96,2 2-320,2-1-1537,-2-1-1,1-1-1761,-1-6-2403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0.282"/>
    </inkml:context>
    <inkml:brush xml:id="br0">
      <inkml:brushProperty name="width" value="0.025" units="cm"/>
      <inkml:brushProperty name="height" value="0.025" units="cm"/>
    </inkml:brush>
  </inkml:definitions>
  <inkml:trace contextRef="#ctx0" brushRef="#br0">148 17 12172,'0'0'10895,"-8"-4"-10057,6 2-813,-1 1-1,1-1 0,-1 1 1,0 0-1,0 0 0,0 0 1,1 0-1,-1 0 0,0 0 1,0 1-1,0 0 0,0-1 1,0 1-1,-1 0 0,1 1 1,0-1-1,0 0 0,0 1 1,1 0-1,-1 0 0,0 0 1,0 0-1,0 0 0,0 0 1,1 1-1,-1-1 0,1 1 1,-1 0-1,1 0 0,-1 0 1,1 0-1,0 0 0,-2 3 1,0-1-8,0 0 0,0 1 0,0-1 0,0 1 0,1-1 0,0 1 0,0 0 0,0 1 0,1-1 1,0 0-1,0 1 0,0-1 0,0 1 0,-1 11 0,4-16-9,-1-1 1,1 1-1,-1 0 0,1 0 1,-1-1-1,1 1 0,-1 0 1,1-1-1,0 1 0,-1 0 1,1-1-1,0 1 0,-1-1 1,1 1-1,0-1 0,0 1 1,0-1-1,0 0 0,-1 1 1,1-1-1,0 0 0,0 0 1,0 1-1,0-1 0,0 0 1,0 0-1,0 0 0,-1 0 0,1 0 1,2-1-1,34-1 352,-35 2-348,9-2 36,1-1 1,0 0-1,-1-1 1,1 0-1,12-7 1,-11 5-16,0 0-1,1 1 1,16-4 0,-30 9-38,1 0 1,-1 0 0,1 1 0,-1-1 0,1 0 0,-1 0 0,1 0-1,-1 1 1,0-1 0,1 0 0,-1 0 0,1 1 0,-1-1 0,0 0-1,1 1 1,-1-1 0,0 0 0,1 1 0,-1-1 0,0 1-1,1-1 1,-1 1 0,0-1 0,0 1 0,0-1 0,1 0 0,-1 1-1,0-1 1,0 1 0,0-1 0,0 1 0,0-1 0,0 1 0,0-1-1,0 1 1,0-1 0,0 1 0,0-1 0,-1 1 0,1-1-1,0 1 1,-4 33-261,2-21 224,34-12 644,-26-2-532,1-1-1,-1 0 1,1 0-1,-1 0 0,0-1 1,0 0-1,8-5 0,-8 4-171,1 0-1,-1 1 0,1 0 0,0 0 0,9-2 0,-15 9-2,0 0-1,-1 0 1,1 1-1,-1-1 1,0 0 0,0 0-1,-1 0 1,1 0-1,-2 6 1,1-2-1371,1-7 742,0 1-102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187"/>
    </inkml:context>
    <inkml:brush xml:id="br0">
      <inkml:brushProperty name="width" value="0.025" units="cm"/>
      <inkml:brushProperty name="height" value="0.025" units="cm"/>
    </inkml:brush>
  </inkml:definitions>
  <inkml:trace contextRef="#ctx0" brushRef="#br0">121 127 6662,'0'0'3828,"2"-11"-876,8-51 1673,-6 8 3172,-19 63-7412,0 11-394,0 2 1,2-1-1,0 1 1,2 1-1,0 0 1,2 1-1,0 0 1,2 0-1,-8 45 0,14-60-19,-1 0 0,2 1 0,-1-1 0,1 0 0,1 1 0,2 12 1,-3-20 29,0-1 0,1 1 0,-1-1 0,1 1 0,-1 0 1,1-1-1,0 1 0,0-1 0,0 1 0,0-1 1,0 0-1,0 1 0,0-1 0,0 0 0,0 0 1,1 0-1,-1 0 0,0 0 0,1 0 0,-1 0 1,1 0-1,-1 0 0,1-1 0,0 1 0,-1 0 1,1-1-1,-1 0 0,1 1 0,0-1 0,0 0 1,-1 0-1,1 0 0,0 0 0,-1 0 0,1 0 1,0-1-1,-1 1 0,1 0 0,0-1 0,-1 1 1,1-1-1,1-1 0,3-1 111,0 0-1,0 0 1,-1 0 0,1-1-1,-1 0 1,0 0 0,0 0-1,0-1 1,-1 0 0,0 0-1,0 0 1,0 0 0,6-12-1,0 0 201,-2-1 0,0 0 0,8-28 0,-11 32-291,-2-1-1,0 0 0,0 0 1,-1-1-1,-1 1 0,-1 0 1,0-1-1,-1 1 1,-1 0-1,-4-19 0,6 33-61,-1-1-1,1 1 0,-1-1 0,1 1 1,-1-1-1,0 1 0,1 0 1,-1-1-1,0 1 0,0 0 1,0 0-1,0 0 0,0 0 1,0 0-1,-1-1 0,1 1-67,1 1-1,-1 0 1,1 0-1,-1 0 1,1 0-1,-1 0 0,1 0 1,0 0-1,-1 0 1,1 0-1,-1 1 1,1-1-1,-1 0 1,1 0-1,-1 0 1,1 0-1,0 1 1,-1-1-1,1 0 1,-1 0-1,1 1 1,0-1-1,-1 0 1,1 1-1,0-1 1,0 0-1,-1 1 1,1-1-1,0 0 1,-1 1-1,-1 3-1054,0 1 0,0-1 0,0 0 0,0 1 0,1-1 0,-1 1 0,0 7 0,0 9-3562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673"/>
    </inkml:context>
    <inkml:brush xml:id="br0">
      <inkml:brushProperty name="width" value="0.025" units="cm"/>
      <inkml:brushProperty name="height" value="0.025" units="cm"/>
    </inkml:brush>
  </inkml:definitions>
  <inkml:trace contextRef="#ctx0" brushRef="#br0">1 0 10602,'0'0'10186,"15"15"-9994,4-22 210,-18 6-473,0 0 0,1 1-1,-1-1 1,0 1 0,0-1 0,0 1-1,0-1 1,0 1 0,1 0-1,-1-1 1,0 1 0,0 0 0,1 0-1,-1 0 1,2 0 0,7 13-5635,-8-2 395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2.685"/>
    </inkml:context>
    <inkml:brush xml:id="br0">
      <inkml:brushProperty name="width" value="0.025" units="cm"/>
      <inkml:brushProperty name="height" value="0.025" units="cm"/>
    </inkml:brush>
  </inkml:definitions>
  <inkml:trace contextRef="#ctx0" brushRef="#br0">77 10 7815,'0'0'20676,"-6"-3"-21012,4 2 313,1 0 1,-1 0 0,0 0 0,1 1 0,-1-1-1,0 1 1,0-1 0,1 1 0,-1 0 0,0 0 0,0-1-1,0 1 1,0 1 0,1-1 0,-1 0 0,0 0-1,0 1 1,0-1 0,1 1 0,-4 0 0,3 1-16,-1 0 0,1-1 0,0 1 0,0 0 0,0 0 0,0 0 0,0 0 1,1 0-1,-1 1 0,1-1 0,-1 0 0,1 1 0,0-1 0,0 1 0,0 0 1,0-1-1,-1 5 0,2-7 23,0 0 0,0 1 0,0-1-1,0 1 1,0-1 0,0 1 0,0-1 0,0 0 0,0 1 0,0-1 0,0 1 0,0-1 0,1 0-1,-1 1 1,0-1 0,0 1 0,0-1 0,0 0 0,1 1 0,-1-1 0,0 0 0,0 1-1,1-1 1,-1 0 0,0 0 0,1 1 0,-1-1 0,0 0 0,1 0 0,-1 1 0,1-1 0,-1 0-1,0 0 1,1 0 0,0 1 0,23 2-44,24-8 294,31-20 5,-65 20-269,0-1-1,-1 2 1,2 0-1,-1 1 1,0 0 0,1 1-1,21 0 1,-34 2 10,-1 0 1,1 1-1,-1-1 1,0 0 0,1 1-1,-1 0 1,0-1-1,1 1 1,-1 0-1,0 0 1,0 0-1,0 0 1,0-1-1,0 2 1,0-1-1,2 1 1,-2 0 23,0-1 0,0 0 0,0 1 0,0-1 0,1 0 0,-1 0 0,1 0 0,-1 0 0,1 0 0,-1 0 0,1 0 0,-1-1 0,1 1 0,0-1 0,-1 1 0,1-1 0,0 1 0,2-1 0,202-8-656,-203 8 534,0 0 1,1 1-1,-1-1 1,0 1 0,0 0-1,0 0 1,0 0-1,0 1 1,0-1-1,4 3 1,-4-2 123,0-1 0,-1 1 0,1-1 0,0 0 0,0 0 0,0 0 0,0 0 0,0 0-1,1 0 1,-1-1 0,0 0 0,6 0 0,23-9-1116,-12-3-3147,-3-1-2502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453"/>
    </inkml:context>
    <inkml:brush xml:id="br0">
      <inkml:brushProperty name="width" value="0.025" units="cm"/>
      <inkml:brushProperty name="height" value="0.025" units="cm"/>
    </inkml:brush>
  </inkml:definitions>
  <inkml:trace contextRef="#ctx0" brushRef="#br0">158 176 5894,'0'0'20109,"-9"-4"-19847,6 2-269,1 1 0,-1 0 0,0 0 0,1 0 0,-1 0 0,0 0 0,0 0 0,0 1 0,0-1 0,0 1 0,1 0 0,-1 0 0,0 0 0,0 0 0,0 0 0,0 1 0,0 0 0,0-1 0,1 1 0,-1 0 0,0 0 0,1 0-1,-1 1 1,0-1 0,1 1 0,0-1 0,-1 1 0,1 0 0,0 0 0,0 0 0,0 0 0,0 0 0,0 1 0,-1 1 0,-37 48 27,38-49-29,0 0 1,0 1 0,0-1 0,1 0 0,-1 0-1,1 1 1,0-1 0,0 1 0,0 0 0,0-1-1,1 1 1,-1-1 0,1 1 0,0 0-1,1 4 1,-1-7-1,1 0-1,-1-1 1,1 1-1,0 0 1,-1-1-1,1 1 1,0 0-1,0-1 1,0 1-1,-1-1 1,1 1-1,0-1 1,0 1-1,0-1 1,0 0-1,0 0 1,0 1 0,0-1-1,0 0 1,0 0-1,0 0 1,0 0-1,0 0 1,0 0-1,0 0 1,1 0-1,28-5 10,-17 1 49,-1-1 0,0 0 0,0-1 0,0-1 0,-1 0 0,0-1 0,13-10 1,0-3 66,-2 0 0,22-26 1,-31 33-23,-1 0 1,-1-1-1,0 0 0,-1-1 1,0 0-1,-2-1 0,0 0 0,7-20 1,-69 103-1697,50-59 1529,-11 16-7,-18 40 0,30-57 53,0-1 0,1 1 0,0 0 1,1 0-1,-1-1 0,1 1 0,0 0 0,0 0 1,1 1-1,0-1 0,0 0 0,0 0 0,3 10 1,-2-14 24,0-1 0,0 1 0,0-1 1,1 0-1,-1 1 0,1-1 1,-1 0-1,1 0 0,-1 0 0,1 0 1,-1 0-1,1 0 0,0-1 0,0 1 1,-1 0-1,1-1 0,0 1 0,0-1 1,0 0-1,0 0 0,-1 0 1,1 0-1,4 0 0,45-3 182,-41 1-148,0-1-1,-1 0 1,1 0-1,-1-1 1,0 0-1,0-1 0,0 0 1,0-1-1,-1 0 1,15-13-1,-19 15 2,1 0 0,-1 0 0,0-1 0,0 1 0,0-1 0,0 0 0,-1 0 0,0 0 0,0-1 0,0 1-1,-1-1 1,0 1 0,0-1 0,0 0 0,-1 0 0,0 0 0,0 0 0,0-12 0,-1 17-30,0 1 1,-1-1-1,1 1 0,0 0 1,-1-1-1,1 1 0,-1-1 1,1 1-1,-1 0 0,1-1 1,-1 1-1,1 0 0,-1 0 1,1-1-1,-1 1 0,1 0 1,-1 0-1,1 0 0,-1 0 1,1 0-1,-1 0 0,1-1 1,-1 1-1,0 0 0,1 1 0,-1-1 1,1 0-1,-1 0 0,1 0 1,-1 0-1,1 0 0,-1 1 1,1-1-1,-2 0 0,-19 8-199,13-3 186,-1 0 1,1 1-1,0 0 0,1 1 1,-1 0-1,-9 13 0,13-16 11,0 1 0,1-1 0,0 1 0,0 0 0,0 0 0,1 0 0,-1 1 0,1-1 0,1 0 0,-1 1 1,1 0-1,0-1 0,-1 7 0,3-10-98,-1 0 0,1 0 0,-1 0 0,1 0 0,0 0 0,0 0 0,0 0 0,0 0 1,0-1-1,0 1 0,0 0 0,1-1 0,-1 1 0,1-1 0,-1 1 0,1-1 0,-1 0 0,1 1 1,0-1-1,0 0 0,-1 0 0,1-1 0,0 1 0,0 0 0,0 0 0,0-1 0,0 1 1,0-1-1,0 0 0,0 0 0,3 0 0,11 3-2678,1-2 1,30-1-1,-37 0 266,31-1-8285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847"/>
    </inkml:context>
    <inkml:brush xml:id="br0">
      <inkml:brushProperty name="width" value="0.025" units="cm"/>
      <inkml:brushProperty name="height" value="0.025" units="cm"/>
    </inkml:brush>
  </inkml:definitions>
  <inkml:trace contextRef="#ctx0" brushRef="#br0">204 2 14350,'0'0'4388,"-8"-1"-2312,4 1-2040,0-1 0,0 1 0,1 0 0,-1 0 0,0 1 0,1-1 0,-1 1 0,1 0 0,-1-1 0,0 2 0,1-1 0,0 0 0,-1 1 0,1 0 0,0-1 0,0 1 0,0 0 0,0 1 0,0-1 0,0 1 0,0-1 0,1 1 0,0 0-1,-1 0 1,1 0 0,0 0 0,0 0 0,1 0 0,-1 1 0,1-1 0,-1 0 0,1 1 0,0 0 0,0-1 0,1 1 0,-1-1 0,1 5 0,0-6-97,0 0 1,0-1-1,0 1 0,0 0 0,0-1 1,0 1-1,1-1 0,-1 1 0,0-1 1,1 1-1,0 0 0,-1-1 0,1 0 1,0 1-1,0-1 0,0 1 1,0-1-1,0 0 0,0 0 0,2 2 1,29 9-1109,-18-8 1045,-10-3 61,0 0 1,0 1-1,0-1 0,0 1 0,-1 0 1,1 0-1,0 1 0,-1-1 0,0 1 1,0-1-1,5 6 0,-7-7 64,0 0-1,-1 0 1,1 0 0,-1-1-1,1 1 1,-1 0-1,0 0 1,1 0 0,-1 0-1,0 0 1,0 0 0,0 0-1,1 0 1,-1 0-1,0 0 1,0 0 0,0 0-1,0 0 1,-1 0-1,1 1 1,-1 0 74,0 0-1,0-1 1,0 1 0,0-1-1,0 0 1,-1 1-1,1-1 1,0 0 0,-1 1-1,1-1 1,0 0-1,-1 0 1,0 0 0,1 0-1,-3 0 1,-14 7 294,1 0 0,-1-2 0,-1 0 0,-31 5 0,-4-6-8252,44-5-4705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1.033"/>
    </inkml:context>
    <inkml:brush xml:id="br0">
      <inkml:brushProperty name="width" value="0.025" units="cm"/>
      <inkml:brushProperty name="height" value="0.025" units="cm"/>
      <inkml:brushProperty name="color" value="#E71224"/>
    </inkml:brush>
  </inkml:definitions>
  <inkml:trace contextRef="#ctx0" brushRef="#br0">1 1 13357,'0'0'3427,"48"9"-11979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4.285"/>
    </inkml:context>
    <inkml:brush xml:id="br0">
      <inkml:brushProperty name="width" value="0.025" units="cm"/>
      <inkml:brushProperty name="height" value="0.025" units="cm"/>
    </inkml:brush>
  </inkml:definitions>
  <inkml:trace contextRef="#ctx0" brushRef="#br0">0 0 3491,'0'0'4869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5.961"/>
    </inkml:context>
    <inkml:brush xml:id="br0">
      <inkml:brushProperty name="width" value="0.025" units="cm"/>
      <inkml:brushProperty name="height" value="0.025" units="cm"/>
    </inkml:brush>
  </inkml:definitions>
  <inkml:trace contextRef="#ctx0" brushRef="#br0">30 273 384,'0'0'14836,"-6"2"-13138,-18 2 11097,24-5-12768,0 1 91,0-1-88,0 0 0,0 0 0,0 0 0,0-1 0,1 1 0,-1 0 1,0 0-1,0 0 0,1 0 0,-1 0 0,1 0 0,-1 0 0,1 0 1,-1 0-1,1 0 0,1-1 0,44-45 49,-1-3 0,-2-1-1,37-59 1,-80 110-113,0 0 1,0 0-1,1 0 1,-1 0-1,0 0 1,0 0-1,0 0 1,1 0-1,-1 0 1,0 0-1,0 0 0,0 0 1,0 0-1,1 0 1,-1 0-1,0 0 1,0 0-1,0 0 1,0 0-1,1 0 0,-1 0 1,0 0-1,0 0 1,0 0-1,0 1 1,0-1-1,0 0 1,1 0-1,-1 0 0,0 0 1,0 0-1,0 1 1,0-1-1,0 0 1,0 0-1,0 0 1,0 0-1,0 0 1,0 1-1,0-1 0,1 0 1,-1 0-1,0 0 1,0 1-1,0-1 1,0 0-1,0 0 1,0 0-1,-1 0 0,1 1 1,0-1-1,0 0 1,0 0-1,0 0 1,0 0-1,0 1 1,0-1-1,0 0 0,0 0 1,3 26-497,-4 29 569,-15 5-53,-3 16-1008,18-71 5,1 0 0,-1 0 0,1 0 0,1 0 1,-1 0-1,1 0 0,1 7 0,1-11-4268,7-1-1297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435"/>
    </inkml:context>
    <inkml:brush xml:id="br0">
      <inkml:brushProperty name="width" value="0.025" units="cm"/>
      <inkml:brushProperty name="height" value="0.025" units="cm"/>
    </inkml:brush>
  </inkml:definitions>
  <inkml:trace contextRef="#ctx0" brushRef="#br0">145 46 13997,'1'-2'704,"-1"0"-1,0 0 1,0-1 0,0 1-1,0 0 1,0 0 0,0 0-1,-1-1 1,1 1-1,-1 0 1,0-2 0,0 3-533,1-1-1,-1 1 1,0 0 0,1 0 0,-1 0 0,0 0 0,0 1 0,0-1-1,1 0 1,-1 0 0,0 0 0,0 1 0,0-1 0,0 0 0,0 1 0,-2-1-1,1 0-182,-1 0-1,0 1 0,1 0 0,-1 0 0,0 0 0,1 0 0,-1 0 1,0 0-1,1 0 0,-1 1 0,0 0 0,1-1 0,-1 1 0,1 0 1,-1 0-1,1 0 0,0 1 0,-4 1 0,-2 2-1,0 1 0,1 0-1,0 0 1,0 0 0,-8 10 0,13-13 2,-1 0 1,1 0-1,0-1 0,0 2 1,0-1-1,1 0 0,-1 0 1,1 0-1,-1 1 1,1-1-1,0 1 0,1-1 1,-1 1-1,1-1 0,-1 1 1,1 6-1,1-9 3,-1 0-1,1 0 1,0 0-1,0 0 0,-1 0 1,1 0-1,0 0 1,0 0-1,0 0 1,0 0-1,0 0 1,1-1-1,-1 1 1,0 0-1,0-1 0,0 1 1,0-1-1,1 1 1,-1-1-1,0 0 1,1 1-1,-1-1 1,0 0-1,1 0 1,-1 0-1,0 0 1,3-1-1,40-1 122,-33-1-72,-1 0 1,0 0-1,0-1 0,0 0 0,0-1 0,-1 0 0,9-6 0,-5 3-518,0 1 0,0 0 0,16-5 0,-28 12 379,-1 1-1,1 0 1,-1-1-1,1 1 1,-1 0-1,1-1 1,-1 1-1,0 0 1,1 0-1,-1-1 1,0 1-1,1 0 1,-1 0-1,0 0 1,0 0-1,0-1 1,0 1-1,0 0 1,0 0-1,0 0 1,0 0-1,0-1 1,0 1-1,0 1 1,-1 27-189,-7 19 1037,-2 0 0,-28 79 0,37-125-644,0 1 0,0 0-1,0-1 1,-1 0 0,1 1 0,-1-1 0,1 0 0,-1 1-1,0-1 1,0 0 0,0 0 0,0 0 0,0-1-1,0 1 1,-1-1 0,1 1 0,-1-1 0,1 0 0,-1 1-1,1-1 1,-1-1 0,0 1 0,1 0 0,-1-1-1,0 1 1,0-1 0,0 0 0,1 0 0,-1 0 0,0 0-1,0 0 1,0-1 0,1 1 0,-5-2 0,3 1-196,0 0 0,1 0 0,-1-1 0,0 1 0,1-1 0,-1 1 0,1-1 0,0-1 0,-1 1 0,1 0 0,0-1-1,0 1 1,1-1 0,-1 0 0,1 0 0,-1 0 0,1 0 0,0-1 0,0 1 0,0 0 0,0-1 0,1 0 0,0 1 0,-2-7 0,3 9-111,0 1 0,0-1 0,0 0 0,0 0-1,0 0 1,0 0 0,0 0 0,0 0 0,1 1-1,-1-1 1,0 0 0,1 0 0,-1 0 0,0 1-1,1-1 1,-1 0 0,1 0 0,-1 1 0,1-1-1,0 0 1,-1 1 0,1-1 0,-1 1 0,1-1 0,0 0-1,0 1 1,-1 0 0,1-1 0,0 1 0,0-1-1,1 1 1,14-9-5446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832"/>
    </inkml:context>
    <inkml:brush xml:id="br0">
      <inkml:brushProperty name="width" value="0.025" units="cm"/>
      <inkml:brushProperty name="height" value="0.025" units="cm"/>
    </inkml:brush>
  </inkml:definitions>
  <inkml:trace contextRef="#ctx0" brushRef="#br0">1 0 16015,'0'0'9962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338"/>
    </inkml:context>
    <inkml:brush xml:id="br0">
      <inkml:brushProperty name="width" value="0.025" units="cm"/>
      <inkml:brushProperty name="height" value="0.025" units="cm"/>
    </inkml:brush>
  </inkml:definitions>
  <inkml:trace contextRef="#ctx0" brushRef="#br0">43 119 12556,'0'0'7415,"11"-7"-7271,19-8-123,-11 7 63,-1-1 0,0-1 0,-1-1 0,0 0 0,0-2 0,20-19 0,-37 32-86,0 0 1,0 0 0,0 0-1,0 0 1,1 0 0,-1-1-1,0 1 1,0 0 0,0 0 0,0 0-1,0 0 1,0 0 0,0 0-1,0-1 1,0 1 0,1 0-1,-1 0 1,0 0 0,0 0-1,0 0 1,0 0 0,0 0 0,0 0-1,1 0 1,-1 0 0,0 0-1,0-1 1,0 1 0,0 0-1,0 0 1,1 0 0,-1 0-1,0 0 1,0 0 0,0 0 0,0 0-1,1 0 1,-1 1 0,0-1-1,0 0 1,0 0 0,0 0-1,0 0 1,1 0 0,-1 0-1,0 0 1,0 0 0,0 0-1,0 0 1,0 0 0,0 1 0,0-1-1,1 0 1,-1 0 0,0 0-1,0 0 1,0 0 0,0 0-1,0 1 1,0-1 0,0 0-1,0 0 1,0 0 0,0 0 0,0 0-1,0 1 1,2 18-210,-5 25 211,-46 365 806,48-399-687,-1 0-1,0 1 1,-1-2 0,0 1 0,0 0 0,-1 0 0,0-1-1,-8 12 1,11-19-9,-1 1 0,0 0 0,0-1 0,0 1 0,0-1 0,0 0 1,0 0-1,-1 0 0,1 0 0,-1 0 0,1 0 0,-1-1 0,0 1 0,1-1 0,-1 0 0,0 0 0,0 0 0,0 0 0,0 0 0,0-1 0,-1 1 0,1-1 0,0 0 0,0 0 0,0 0 0,0 0 1,0-1-1,0 1 0,0-1 0,0 0 0,-5-1 0,3-1-111,2 1 1,-1-1 0,0 1 0,0-1-1,1 0 1,-1 0 0,1-1-1,0 1 1,0-1 0,0 1-1,1-1 1,-1 0 0,1 0-1,0 0 1,0-1 0,1 1-1,-1 0 1,1-1 0,0 1-1,0-1 1,0 1 0,0-7 0,0 6-343,1 1 0,-1-1 1,1 0-1,0 0 1,0 0-1,1 0 0,-1 0 1,1 1-1,0-1 1,1 0-1,-1 1 1,1-1-1,0 0 0,0 1 1,0 0-1,0-1 1,1 1-1,0 0 0,0 1 1,7-8-1,45-24-7189,-24 21 1505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702"/>
    </inkml:context>
    <inkml:brush xml:id="br0">
      <inkml:brushProperty name="width" value="0.025" units="cm"/>
      <inkml:brushProperty name="height" value="0.025" units="cm"/>
    </inkml:brush>
  </inkml:definitions>
  <inkml:trace contextRef="#ctx0" brushRef="#br0">57 42 13997,'0'0'8712,"-8"3"-8973,5-2 257,1-1 0,0 1 0,-1 0 0,1 0 0,-1 0 0,1 0 0,0 0 0,0 0 0,0 1 0,0-1 0,0 1 0,0-1 0,0 1 0,0 0 0,0 0 0,1 0 1,-1 0-1,1 0 0,0 0 0,-1 0 0,1 0 0,0 1 0,0-1 0,0 0 0,1 1 0,-1-1 0,1 1 0,-1-1 0,1 1 0,0-1 0,0 1 0,0-1 0,0 1 0,1 4 0,-1-6 13,1-1 0,0 1 0,0 0 1,0-1-1,0 1 0,0-1 0,0 1 0,0-1 0,0 1 0,0-1 0,0 1 1,0-1-1,0 0 0,1 0 0,-1 0 0,0 0 0,0 0 0,0 0 0,0 0 1,0 0-1,0 0 0,1 0 0,-1 0 0,0-1 0,0 1 0,0 0 0,0-1 1,2 0-1,32-12 393,-19 3-288,-1-1-1,1 0 0,-2-1 1,0 0-1,16-19 0,-12 13-29,-14 18-411,-4 9-64,-4 10-124,-11 16 366,-9 21 111,23-52-235,0-1 0,0 1 0,0-1 0,1 1 0,-1 0 0,1-1-1,0 1 1,0-1 0,0 1 0,1 0 0,-1-1 0,2 7 0,-1-10 178,-1 1 0,1 0 0,-1-1 1,1 1-1,0-1 0,-1 0 0,1 1 0,0-1 1,-1 1-1,1-1 0,0 0 0,-1 0 0,1 1 1,0-1-1,0 0 0,-1 0 0,1 0 0,0 0 1,0 0-1,-1 0 0,1 0 0,0 0 1,0 0-1,-1 0 0,1 0 0,0 0 0,0-1 1,-1 1-1,1 0 0,0-1 0,23-8-655,-1-11-1038,1-8-2088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143"/>
    </inkml:context>
    <inkml:brush xml:id="br0">
      <inkml:brushProperty name="width" value="0.025" units="cm"/>
      <inkml:brushProperty name="height" value="0.025" units="cm"/>
    </inkml:brush>
  </inkml:definitions>
  <inkml:trace contextRef="#ctx0" brushRef="#br0">92 1 10410,'0'0'2087,"-7"10"-10,-5 14-1308,1 0-1,1 1 1,1 0 0,1 1-1,1 0 1,-5 41 0,7-33-556,-6 74 252,13-108-417,0 1 1,0-1-1,0-1 0,0 1 1,0 0-1,0 0 1,-1-1-1,1 1 0,0-1 1,0 1-1,0-1 0,-1 0 1,1 0-1,0 0 1,2-2-1,61-57 347,-64 60-420,0 0-1,-1 1 1,1-1 0,0 0 0,-1 0-1,1 1 1,0-1 0,-1 0 0,1 1-1,0-1 1,-1 1 0,1-1 0,-1 1-1,1-1 1,-1 1 0,1-1 0,-1 1-1,1-1 1,-1 1 0,0 0 0,1-1-1,-1 1 1,0 0 0,1-1-1,-1 1 1,0 0 0,0 0 0,0-1-1,0 1 1,0 0 0,1-1 0,-1 1-1,0 0 1,-1 0 0,1 0 0,5 32 21,-5-31 6,0 1 0,0-1 0,1 1 0,-1 0 1,1-1-1,-1 0 0,1 1 0,0-1 0,0 1 0,0-1 0,2 4 0,-2-5-255,-1-1-1,1 1 1,0 0-1,-1-1 1,1 1 0,0 0-1,0-1 1,0 1-1,-1-1 1,1 1-1,0-1 1,0 0-1,0 1 1,0-1-1,0 0 1,0 0 0,0 1-1,0-1 1,0 0-1,0 0 1,0 0-1,0 0 1,0 0-1,0-1 1,0 1-1,0 0 1,0 0 0,0-1-1,0 1 1,0 0-1,-1-1 1,1 1-1,0-1 1,1 0-1,9-9-4390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506"/>
    </inkml:context>
    <inkml:brush xml:id="br0">
      <inkml:brushProperty name="width" value="0.025" units="cm"/>
      <inkml:brushProperty name="height" value="0.025" units="cm"/>
    </inkml:brush>
  </inkml:definitions>
  <inkml:trace contextRef="#ctx0" brushRef="#br0">13 1 7239,'0'0'12684,"-2"11"-12102,0-3-457,0 1 31,0-1-1,0 0 1,1 1 0,0-1 0,0 1-1,1-1 1,0 1 0,3 16 0,-2-24-132,0 1 0,1-1 0,-1 0 0,0 0 0,1 0 0,-1 1 0,1-1 0,-1-1 0,1 1 0,0 0 0,-1 0 0,1-1 0,0 1 0,-1 0 0,1-1 0,0 0 0,0 1 0,-1-1 0,1 0 0,0 0 0,0 0 0,0 0 0,-1 0 0,5-2 0,45-7 657,-30 1-605,1-1-1,-1-1 1,-1-1 0,24-16 0,-40 32-1112,-4-3 932,1-1-1,0 1 1,0-1-1,0 1 0,0-1 1,0 0-1,0 1 1,0-1-1,0 0 0,0 0 1,0 0-1,1 0 1,-1 0-1,1 0 0,-1 0 1,1 0-1,-1 0 1,1-1-1,-1 1 0,1 0 1,2-1-1,9 1-963,1-1-1,0 0 0,0-1 0,16-4 1,-1-3-2765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123"/>
    </inkml:context>
    <inkml:brush xml:id="br0">
      <inkml:brushProperty name="width" value="0.025" units="cm"/>
      <inkml:brushProperty name="height" value="0.025" units="cm"/>
    </inkml:brush>
  </inkml:definitions>
  <inkml:trace contextRef="#ctx0" brushRef="#br0">55 165 10666,'0'0'5077,"-9"4"-4463,-26 10-75,25-5-133,18-6 3,14-4 436,-9-5-716,-1 0 0,0 0 0,0-1 0,-1-1 1,0 0-1,0 0 0,-1-1 0,0-1 0,0 1 0,-1-2 0,-1 1 0,0-1 0,0-1 0,-1 1 0,0-1 0,6-17 0,-12 29-154,-1-1-1,1 0 1,-1 1-1,0-1 1,1 0-1,-1 0 1,1 1-1,-1-1 0,0 0 1,0 0-1,0 1 1,1-1-1,-1 0 1,0 0-1,0 0 1,0 1-1,0-1 1,0 0-1,0 0 0,0 0 1,-1 0-1,1 1 1,0-1-1,-1-1 1,-14 11-159,-20 29 328,29-30-82,-1 0-1,1 1 0,1-1 0,0 1 1,0 0-1,0 1 0,1-1 0,1 1 0,0 0 1,0 0-1,0 0 0,2 0 0,-1 0 1,1 1-1,1-1 0,0 14 0,1-22-29,-1 0 0,0-1-1,1 1 1,-1-1 0,1 1-1,-1 0 1,1-1-1,0 1 1,0-1 0,-1 1-1,1-1 1,0 0 0,0 1-1,1-1 1,-1 0 0,0 0-1,0 0 1,1 0-1,-1 0 1,0 0 0,1 0-1,-1 0 1,1 0 0,-1-1-1,1 1 1,0-1 0,-1 1-1,1-1 1,-1 0 0,1 1-1,0-1 1,-1 0-1,1 0 1,0 0 0,-1 0-1,1 0 1,0-1 0,-1 1-1,1 0 1,0-1 0,2-1-1,1 1 78,0-1-1,0 0 1,0 0 0,0-1-1,0 1 1,0-1-1,-1 0 1,1-1-1,-1 1 1,0-1 0,7-7-1,11-27 29,-21 36-130,0 0-1,0 0 0,0 0 1,0-1-1,0 1 0,-1 0 1,1 0-1,-1-1 1,0 1-1,1 0 0,-1-1 1,0 1-1,0 0 1,-1-1-1,1 1 0,-1-3 1,1 5-20,-1-1 1,1 1-1,-1-1 1,1 1 0,-1 0-1,1-1 1,-1 1-1,1 0 1,-1-1-1,1 1 1,-1 0 0,0 0-1,1 0 1,-1 0-1,1-1 1,-1 1-1,1 0 1,-1 0-1,0 0 1,1 0 0,-1 0-1,1 0 1,-1 1-1,0-1 1,1 0-1,-1 0 1,1 0 0,-1 0-1,1 1 1,-1-1-1,1 0 1,-1 1-1,1-1 1,-1 0 0,1 1-1,-1-1 1,0 1-1,-16 15-59,17-15 55,-1 0-1,1 0 0,0 0 1,0 0-1,-1 0 1,1 0-1,0 0 0,0 1 1,0-1-1,0 0 1,1 0-1,-1 0 0,0 0 1,0 0-1,1 0 1,-1 0-1,0 0 0,1 0 1,-1 0-1,1-1 1,-1 1-1,1 0 0,-1 0 1,1 0-1,0 0 1,0-1-1,-1 1 0,1 0 1,0-1-1,0 1 1,0 0-1,0-1 0,0 1 1,-1-1-1,1 0 1,0 1-1,0-1 0,0 0 1,0 1-1,0-1 1,0 0-1,1 0 0,-1 0 1,0 0-1,0 0 1,1 0-1,65 1-1459,-51-2 455,-4 1 989,-1 0-1,1-1 1,0-1-1,-1 0 1,1 0-1,19-7 1,-25 6-92,0 0 1,0 0 0,0 0-1,-1-1 1,1 0 0,9-8-1,11-22-5336,-14 11-310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535"/>
    </inkml:context>
    <inkml:brush xml:id="br0">
      <inkml:brushProperty name="width" value="0.025" units="cm"/>
      <inkml:brushProperty name="height" value="0.025" units="cm"/>
    </inkml:brush>
  </inkml:definitions>
  <inkml:trace contextRef="#ctx0" brushRef="#br0">98 0 9993,'0'0'10042,"-3"8"-10127,-11 49 300,2 1 1,3 0 0,2 0-1,1 97 1,7-153 936,1-14-368,0-22-56,-5 20-604,0 0 0,-1 0 1,0 0-1,-7-13 0,6 16-35,0 0 0,1-1 0,1 0 0,0 0 0,0 0 0,-1-20 0,27 38-1226,53 18-6898,-42-19 2617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1.395"/>
    </inkml:context>
    <inkml:brush xml:id="br0">
      <inkml:brushProperty name="width" value="0.025" units="cm"/>
      <inkml:brushProperty name="height" value="0.025" units="cm"/>
      <inkml:brushProperty name="color" value="#E71224"/>
    </inkml:brush>
  </inkml:definitions>
  <inkml:trace contextRef="#ctx0" brushRef="#br0">143 118 9129,'0'0'4372,"-10"0"-3956,3 0-427,-4 0 158,0 0-1,0 1 1,0 0-1,-11 3 0,19-4-144,1 1-1,0-1 0,0 1 1,0-1-1,0 1 1,0 0-1,0 0 0,0 0 1,0 0-1,1 0 0,-1 0 1,0 0-1,1 1 0,-1-1 1,0 1-1,1-1 0,0 1 1,-1 0-1,1-1 1,0 1-1,0 0 0,0 0 1,0 0-1,0 0 0,0 0 1,1 0-1,-1 0 0,1 0 1,-1 0-1,1 3 1,2-1-62,1-1 1,-1 0 0,1 0 0,0 0-1,0 0 1,0 0 0,1-1 0,-1 1 0,1-1-1,-1 0 1,1 0 0,0 0 0,7 2 0,13 9-201,-19-10 231,-1 0 1,0 1-1,0-1 1,-1 1-1,1 0 1,-1 0 0,0 0-1,4 6 1,-6-9 63,-1 0-1,1 0 1,-1 0 0,0 0-1,1 0 1,-1 0 0,0 0-1,0 0 1,0 1 0,0-1-1,0 0 1,0 0 0,0 0-1,0 0 1,0 0 0,0 0 0,-1 0-1,1 0 1,0 0 0,-1 0-1,1 0 1,-1 0 0,1 0-1,-1 0 1,1-1 0,-1 1-1,0 0 1,1 0 0,-1 0-1,0-1 1,0 1 0,0 0 0,1-1-1,-1 1 1,0-1 0,0 1-1,0-1 1,0 1 0,0-1-1,0 0 1,0 1 0,0-1-1,0 0 1,0 0 0,0 0-1,0 0 1,-2 0 0,-13 4 810,-1-2-1,0 0 1,-22-1 0,38-1-866,1 0-1,-1 0 1,0 0-1,1 0 1,-1 0 0,1 0-1,-1 0 1,0-1-1,1 1 1,-1 0 0,1 0-1,-1 0 1,1-1-1,-1 1 1,1 0-1,-1-1 1,1 1 0,-1 0-1,1-1 1,-1 1-1,1-1 1,0 1 0,-1 0-1,1-1 1,0 1-1,-1-1 1,1 0-1,0 1 1,-1-2 0,0-18-3929,1 13 1533,0-11-5687</inkml:trace>
  <inkml:trace contextRef="#ctx0" brushRef="#br0" timeOffset="1">251 1 9513,'0'0'3048,"-4"11"-1612,-2 7-1048,2 1 0,0 0 1,1 0-1,1 0 0,0 0 0,2 0 0,0 0 0,1 0 0,7 37 0,-7-53-403,1 4 15,-1 0 0,1 0 0,1 0 0,-1-1 0,1 1-1,1-1 1,6 11 0,-8-16-386,-1-14-11709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933"/>
    </inkml:context>
    <inkml:brush xml:id="br0">
      <inkml:brushProperty name="width" value="0.025" units="cm"/>
      <inkml:brushProperty name="height" value="0.025" units="cm"/>
    </inkml:brush>
  </inkml:definitions>
  <inkml:trace contextRef="#ctx0" brushRef="#br0">221 1 9513,'0'0'12156,"-10"0"-11233,8 0-913,-38 5 713,39-5-753,0 0 1,0 1 0,0-1 0,0 1 0,0-1 0,0 1 0,0 0 0,0-1-1,0 1 1,0 0 0,0 0 0,0-1 0,1 1 0,-1 0 0,0 0 0,1 0 0,-1 0-1,0 0 1,1 0 0,-1 0 0,1 0 0,0 1 0,-1-1 0,1 0 0,0 0-1,0 0 1,-1 0 0,1 0 0,0 1 0,0-1 0,0 0 0,1 0 0,-1 0-1,0 1 1,0-1 0,1 0 0,-1 0 0,0 0 0,1 1 0,1 0-54,-1 0 0,1 0 0,0 0 0,-1 0 0,1 0 0,0-1 0,0 1 0,0-1 0,0 1 0,0-1 0,1 0 1,-1 0-1,0 0 0,4 1 0,40 14-507,-40-14 555,-4-2 69,-1 0 0,1 1 0,-1-1 0,1 0 0,-1 1 1,1-1-1,-1 1 0,1 0 0,-1 0 0,0-1 0,1 1 0,-1 0 0,0 0 0,0 0 0,1 0 0,-1 1 0,0-1 0,0 0 0,1 2 0,-3-1 89,1-1 0,-1 0 0,1 0 1,-1 0-1,0 0 0,1 0 0,-1 0 0,0 0 0,0 0 0,0 0 0,0-1 0,0 1 0,0 0 0,0-1 0,0 1 0,0 0 0,0-1 0,0 1 0,0-1 1,0 0-1,-1 1 0,1-1 0,0 0 0,0 0 0,-1 1 0,0-1 0,-41 11 2483,-51 6-1,47-12-3668,-1-4-4089,42-1-522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149"/>
    </inkml:context>
    <inkml:brush xml:id="br0">
      <inkml:brushProperty name="width" value="0.025" units="cm"/>
      <inkml:brushProperty name="height" value="0.025" units="cm"/>
    </inkml:brush>
  </inkml:definitions>
  <inkml:trace contextRef="#ctx0" brushRef="#br0">81 82 8552,'0'0'1890,"-9"4"149,-2 1-1248,-26 10 948,13 0 2415,72-16-273,191-38-1196,-19 2-5141,-195 34 1244,40-8-2593,-28-6-2821,-26 5-1771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495"/>
    </inkml:context>
    <inkml:brush xml:id="br0">
      <inkml:brushProperty name="width" value="0.025" units="cm"/>
      <inkml:brushProperty name="height" value="0.025" units="cm"/>
    </inkml:brush>
  </inkml:definitions>
  <inkml:trace contextRef="#ctx0" brushRef="#br0">403 0 11915,'0'0'7154,"-9"10"-7133,-31 41-9,6-6 722,-39 39-1,-41 10 297,76-66-843,-49 48 0,87-75-189,-1-1 0,1 0 0,-1 1 0,1-1 0,-1 1 0,1-1 0,-1 1 0,1-1 0,-1 1 0,1 0 0,-1-1 0,1 1 0,0-1 0,-1 1 0,1 0 0,0-1 0,0 1 0,0 0 0,-1-1 0,1 1 0,0 0 0,0 0 0,0-1 0,0 1 0,0 0 0,0-1 0,0 1 0,0 0 0,1-1 0,-1 1 0,0 0 0,0-1 1,1 1-1,-1 0 0,0-1 0,1 1 0,-1 0 0,0-1 0,1 1 0,-1-1 0,1 1 0,-1-1 0,1 1 0,-1-1 0,1 1 0,-1-1 0,1 0 0,0 1 0,-1-1 0,1 0 0,0 1 0,-1-1 0,1 0 0,0 0 0,-1 0 0,1 1 0,0-1 0,1 0 0,53 8 220,-41-6-159,46 2-372,74-3 0,-87-2-2777,-4-2-3268,-5-8-5028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506"/>
    </inkml:context>
    <inkml:brush xml:id="br0">
      <inkml:brushProperty name="width" value="0.025" units="cm"/>
      <inkml:brushProperty name="height" value="0.025" units="cm"/>
    </inkml:brush>
  </inkml:definitions>
  <inkml:trace contextRef="#ctx0" brushRef="#br0">66 93 1698,'0'0'10383,"2"-11"-5573,2-8-3357,2-8 404,-5 14 3395,-1 55-5326,2 4 113,-3 1-1,-2-1 1,-17 89-1,17-120-129,-4 17 168,5-27-1063,1-17-1398,-3-98-3301,-19-51 3747,21 145 1978,2 13 98,0 0 0,0 0 0,-1 0-1,1 0 1,-1 0 0,0 0-1,1 0 1,-1 0 0,0 0 0,-1 0-1,1 1 1,-3-5 0,2 63 497,2-37-618,1-1 0,1 0 0,1 0 0,1 0 0,9 28 0,-10-36 110,1 0 1,0-1-1,1 0 0,0 0 0,0 0 0,1 0 0,0-1 1,1 0-1,-1 0 0,2 0 0,10 8 0,-17-15 47,0 0-1,1 0 1,-1 0 0,0 0-1,1 0 1,-1 0-1,0-1 1,1 1-1,-1 0 1,1-1 0,0 1-1,-1-1 1,1 0-1,-1 1 1,1-1-1,-1 0 1,1 0 0,0 0-1,-1 0 1,1 0-1,0-1 1,-1 1-1,1 0 1,-1-1 0,3 0-1,-2-1 13,1 0 1,-1 0-1,0 0 1,0 0-1,0 0 0,0 0 1,0 0-1,-1-1 0,1 1 1,-1-1-1,1 1 1,-1-1-1,1-2 0,3-9 364,-1 1 0,0-1-1,-2 1 1,3-26 0,-3 14-3,-1-1 1,-5-45-1,2 62-785,1-1 1,-1 0-1,-1 1 1,0 0-1,0-1 0,-1 1 1,0 0-1,-1 1 1,1-1-1,-9-10 0,8 16-817,4 14-13718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901"/>
    </inkml:context>
    <inkml:brush xml:id="br0">
      <inkml:brushProperty name="width" value="0.025" units="cm"/>
      <inkml:brushProperty name="height" value="0.025" units="cm"/>
    </inkml:brush>
  </inkml:definitions>
  <inkml:trace contextRef="#ctx0" brushRef="#br0">13 17 16111,'0'0'3604,"-2"9"-3022,1-5-463,-2 7-138,1-1 0,0 1 0,1 0 0,0 14 0,1-24 62,0 1-1,0-1 0,-1 0 1,2 0-1,-1 1 0,0-1 1,0 0-1,0 1 0,0-1 1,1 0-1,-1 1 0,1-1 1,-1 0-1,1 0 0,-1 0 1,1 1-1,0-1 0,0 0 1,-1 0-1,1 0 0,0 0 0,0 0 1,0 0-1,0-1 0,0 1 1,0 0-1,0 0 0,1-1 1,-1 1-1,0-1 0,0 1 1,0-1-1,1 1 0,-1-1 1,0 0-1,1 1 0,-1-1 1,0 0-1,1 0 0,-1 0 1,0 0-1,1 0 0,-1-1 1,0 1-1,0 0 0,1-1 1,-1 1-1,0 0 0,0-1 1,2 0-1,2-2 88,-1 1 0,0-1 0,0 1 1,0-1-1,0 0 0,-1-1 0,1 1 0,-1-1 0,0 1 1,0-1-1,0 0 0,-1 0 0,1-1 0,-1 1 0,2-5 1,20-55 29,-22 58-657,-3 19 239,1 0 314,0 1 0,0-1 0,2 0 0,4 24 0,-6-35-200,1 0 1,0 0 0,0 1 0,0-1-1,0 0 1,0 0 0,0 0 0,1 0-1,-1 0 1,1 0 0,-1-1-1,1 1 1,0 0 0,2 1 0,-2-2-169,0 0 1,0 0 0,0-1-1,0 1 1,0 0-1,0-1 1,0 0 0,0 0-1,0 1 1,0-1-1,1-1 1,-1 1 0,0 0-1,0 0 1,0-1 0,0 1-1,0-1 1,0 0-1,2-1 1,10-5-5535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281"/>
    </inkml:context>
    <inkml:brush xml:id="br0">
      <inkml:brushProperty name="width" value="0.025" units="cm"/>
      <inkml:brushProperty name="height" value="0.025" units="cm"/>
    </inkml:brush>
  </inkml:definitions>
  <inkml:trace contextRef="#ctx0" brushRef="#br0">16 0 16912,'0'0'443,"-3"11"235,-1 6-362,1 1 1,0 0-1,2-1 1,0 1-1,1 0 1,0 0-1,2 0 0,0 0 1,1-1-1,5 18 1,-3-23-279,0 0 1,0-1-1,1 1 0,11 14 1,-16-24-23,1 0 1,0 0-1,-1-1 1,1 1-1,0 0 1,0-1-1,0 1 0,0-1 1,0 1-1,0-1 1,0 0-1,0 0 1,4 1-1,-4-2 7,-1 0 0,0 0 0,1 0 0,-1 0 0,1 0 0,-1 0 0,1 0 0,-1-1 0,1 1 0,-1-1 0,0 1 0,1-1 0,-1 0 0,0 1 0,0-1 0,1 0 0,-1 0 0,0 0 0,0 0 0,0 0-1,0 0 1,0 0 0,0 0 0,0 0 0,0-2 0,10-13-16,-2 0-1,0-1 0,-1 0 0,-1 0 0,-1-1 1,0 0-1,-1 0 0,-1-1 0,-1 0 1,-1 1-1,1-38 0,-6 50-338,-3 14 129,-4 13 103,6 0 141,1-1 1,0 0 0,2 0-1,1 37 1,0-51-119,1 0 0,-1 0 0,1 0 0,0 0 0,1-1 0,-1 1 0,1 0 0,0-1 0,0 1 0,1-1 0,0 1 0,0-1 0,0 0 0,0 0 0,1 0 0,0-1 0,0 0 0,0 1 0,1-1-1,6 5 1,-7-8-628,-1 1 0,0-1 0,0 0 0,0 0 0,1-1 0,-1 1-1,0-1 1,1 1 0,-1-1 0,4 0 0,11 0-6465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784"/>
    </inkml:context>
    <inkml:brush xml:id="br0">
      <inkml:brushProperty name="width" value="0.025" units="cm"/>
      <inkml:brushProperty name="height" value="0.025" units="cm"/>
    </inkml:brush>
  </inkml:definitions>
  <inkml:trace contextRef="#ctx0" brushRef="#br0">44 0 13645,'-3'10'2205,"-2"10"-1716,0-1 1,1 1-1,2 1 1,0-1-1,0 0 1,2 1-1,1-1 1,0 0-1,2 0 1,0 1-1,1-2 1,9 25-1,-4-14-404,-1 1-1,-2 0 1,0 1 0,-3-1-1,0 1 1,-3 38 0,-11-85 3278,1-39-3221,2-1 1,3 0 0,2-101-1,3 131-483,-2-16-486,1 30 563,0 0 1,0 0-1,1 0 0,0 0 0,1 0 1,1 0-1,0 0 0,0 0 0,4-12 1,-4 22 239,-1-1 1,0 0-1,1 1 1,-1-1 0,1 1-1,-1 0 1,1-1-1,-1 1 1,1 0-1,0 0 1,0 0 0,0 0-1,0 0 1,0 0-1,0 1 1,0-1-1,0 1 1,0-1 0,0 1-1,0 0 1,0 0-1,0 0 1,0 0-1,0 0 1,0 0 0,0 1-1,0-1 1,0 0-1,0 1 1,0 0-1,0 0 1,0-1 0,3 3-1,2 0 5,0 1 0,-1-1 1,1 1-1,-1 0 0,0 1 0,0-1 0,-1 1 0,6 6 0,-8-8 85,0 0 0,0 0 0,-1 1-1,0-1 1,1 0 0,-1 1-1,0-1 1,-1 1 0,1 0-1,-1 0 1,0 0 0,1 0-1,-2-1 1,1 1 0,0 0 0,-1 1-1,0-1 1,0 0 0,0 0-1,0 0 1,-1 0 0,0 0-1,1 0 1,-1 0 0,-1-1-1,1 1 1,-1 0 0,1 0 0,-1-1-1,0 1 1,0-1 0,-5 6-1,1-3 69,0-1 0,0 1 1,0-2-1,0 1 0,-1-1 0,0 1 0,0-2 0,0 1 0,0-1 0,-1 0 0,0-1 0,1 0 1,-1 0-1,0 0 0,-14 0 0,19-2-349,-1 0-1,1 0 1,0 0-1,0 0 1,0 0 0,0-1-1,0 1 1,0-1 0,0 0-1,0 0 1,0 0 0,0 0-1,0-1 1,-5-3 0,7 4-120,0 0 0,0 0 0,1-1 1,-1 1-1,0 0 0,1-1 0,-1 1 1,0-1-1,1 1 0,0-1 0,-1 1 1,1-1-1,0 1 0,0-1 1,0 1-1,0-1 0,0 1 0,0-1 1,0 1-1,1-1 0,-1 1 0,0-1 1,1 1-1,-1-1 0,1 1 1,0 0-1,-1-1 0,1 1 0,0 0 1,0-1-1,0 1 0,0 0 0,1-2 1,15-15-6531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148"/>
    </inkml:context>
    <inkml:brush xml:id="br0">
      <inkml:brushProperty name="width" value="0.025" units="cm"/>
      <inkml:brushProperty name="height" value="0.025" units="cm"/>
    </inkml:brush>
  </inkml:definitions>
  <inkml:trace contextRef="#ctx0" brushRef="#br0">14 1 14253,'0'0'7325,"-2"9"-6839,1-6-435,-8 40 414,9-42-446,0 1 1,-1-1-1,1 0 1,0 0-1,0 0 1,0 1-1,0-1 1,0 0-1,0 0 0,0 0 1,0 1-1,1-1 1,-1 0-1,0 0 1,1 0-1,-1 0 1,1 0-1,-1 1 1,1-1-1,0 0 1,-1 0-1,1 0 1,0-1-1,0 1 1,0 0-1,-1 0 0,1 0 1,0 0-1,0-1 1,0 1-1,0 0 1,1-1-1,-1 1 1,0-1-1,2 1 1,5-1 85,0-1 1,1 0 0,-1 0 0,0 0 0,0-1 0,0-1-1,0 1 1,0-1 0,-1 0 0,1-1 0,-1 0-1,7-5 1,-6 4-211,-1 1 0,1-1 0,0 2 0,0-1-1,0 1 1,1 0 0,-1 1 0,1 0 0,-1 1 0,17-2 0,-22 3 76,-1 1 0,0-1 1,0 1-1,0 0 1,0 0-1,0-1 1,0 1-1,0 1 1,0-1-1,0 0 0,0 0 1,2 3-1,-2-2 13,0 0 0,0-1 0,0 1 0,0-1-1,0 0 1,0 0 0,0 1 0,1-1 0,-1-1-1,0 1 1,1 0 0,-1-1 0,4 1 0,-4 0-374,0-1 0,0 0 1,0 0-1,0 0 0,1 0 0,-1-1 1,0 1-1,0-1 0,0 1 1,0-1-1,0 0 0,0 1 1,0-1-1,0 0 0,0 0 0,0-1 1,0 1-1,-1 0 0,1 0 1,2-3-1,11-15-7217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809"/>
    </inkml:context>
    <inkml:brush xml:id="br0">
      <inkml:brushProperty name="width" value="0.025" units="cm"/>
      <inkml:brushProperty name="height" value="0.025" units="cm"/>
    </inkml:brush>
  </inkml:definitions>
  <inkml:trace contextRef="#ctx0" brushRef="#br0">41 60 17040,'0'0'1794,"-6"10"-1057,1 0-533,1 0 0,0 0 0,0 0 0,1 0 0,0 1 0,1 0 0,0 0 0,-1 14 0,1 26 445,0-11-494,1 0 1,9 72 0,-7-107-140,0 0 0,1-1 0,-1 1 0,1 0 1,0-1-1,1 1 0,-1-1 0,1 0 0,0 1 1,4 4-1,-6-8 4,0 0 0,0 0 0,0 0 0,0 0 0,0 0 0,0 0 1,0-1-1,0 1 0,0 0 0,1-1 0,-1 1 0,0 0 0,1-1 0,-1 0 0,0 1 0,1-1 1,-1 0-1,0 1 0,1-1 0,-1 0 0,1 0 0,-1 0 0,0 0 0,1-1 0,-1 1 0,1 0 1,-1-1-1,0 1 0,1 0 0,-1-1 0,0 0 0,0 1 0,1-1 0,-1 0 0,0 0 0,0 1 1,0-1-1,0 0 0,2-2 0,10-12 85,-1 0 0,0-1-1,-1 0 1,-1-1 0,-1 0 0,15-36 0,30-114 325,-8 6-404,-48 258-1025,2-8 1603,-2-64-506,2-1-1,1 1 0,1 0 0,0-1 1,2 1-1,1-1 0,2 0 1,12 34-1,-90-129-2457,22 22 1631,34 35 1037,1 0 1,0 0-1,1-1 1,1-1-1,-17-28 0,29 44-253,0-1 0,1 1-1,-1-1 1,0 1 0,1-1 0,-1 0-1,1 1 1,-1 0 0,1-1 0,-1 1-1,1-1 1,-1 1 0,1-1-1,-1 1 1,1 0 0,-1 0 0,1-1-1,0 1 1,-1 0 0,1 0-1,0 0 1,-1-1 0,1 1 0,0 0-1,-1 0 1,1 0 0,0 0-1,-1 0 1,1 0 0,0 0 0,-1 1-1,1-1 1,-1 0 0,2 0-1,30 1-207,27 7 203,11 1-1106,-25-12-3442,-28-3-867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5.827"/>
    </inkml:context>
    <inkml:brush xml:id="br0">
      <inkml:brushProperty name="width" value="0.025" units="cm"/>
      <inkml:brushProperty name="height" value="0.025" units="cm"/>
    </inkml:brush>
  </inkml:definitions>
  <inkml:trace contextRef="#ctx0" brushRef="#br0">0 592 12332,'3'0'469,"1"0"0,-1 0 1,0 0-1,0 0 1,0-1-1,1 1 0,-1-1 1,0 0-1,0 0 1,0 0-1,0 0 0,0-1 1,-1 1-1,1-1 1,0 1-1,-1-1 0,1 0 1,3-4-1,44-49 1562,-36 38-1295,138-178 1736,-139 174-2295,0 0-1,-1 0 1,-1-1 0,-2-1 0,0 0 0,-1 0-1,-1-1 1,3-24 0,-8-27-321,-2 75 133,0 0 1,0 0-1,0 0 0,0 0 1,0 0-1,0 0 1,0 0-1,-1 0 1,1 1-1,0-1 0,0 0 1,0 0-1,0 0 1,0 0-1,0 0 1,0 0-1,0 0 0,0 0 1,0 0-1,-1 0 1,1 0-1,0 0 1,0 0-1,0 0 0,0 0 1,0 0-1,0 0 1,0 0-1,0 0 1,0 0-1,-1 0 0,1 0 1,0 0-1,0 0 1,0 0-1,0 0 1,0 0-1,0 0 0,0 0 1,0 0-1,0 0 1,0-1-1,-1 1 1,1 0-1,0 0 0,0 0 1,0 0-1,0 0 1,0 0-1,0 0 1,0 0-1,0 0 0,0 0 1,0 0-1,0-1 1,0 1-1,0 0 1,0 0-1,0 0 0,0 0 1,0 0-1,0 0 1,0 0-1,0 0 1,0-1-1,0 1 0,0 0 1,0 0-1,-9 11-262,-6 14 192,-4 24 68,3 1-1,2 0 0,3 1 1,-7 65-1,3 212 290,14-328-316,1 1-1,0-1 0,0 1 1,0 0-1,0-1 0,0 1 1,0-1-1,-1 1 0,1 0 1,1-1-1,-1 1 0,0-1 1,0 1-1,0 0 0,0-1 0,0 1 1,0-1-1,1 1 0,-1-1 1,0 1-1,1-1 0,-1 1 1,0-1-1,1 1 0,-1-1 1,0 1-1,1-1 0,-1 1 1,1-1-1,-1 0 0,1 1 1,0-1-1,13-13-3175,12-32-4670,-13 4 925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1.739"/>
    </inkml:context>
    <inkml:brush xml:id="br0">
      <inkml:brushProperty name="width" value="0.025" units="cm"/>
      <inkml:brushProperty name="height" value="0.025" units="cm"/>
      <inkml:brushProperty name="color" value="#E71224"/>
    </inkml:brush>
  </inkml:definitions>
  <inkml:trace contextRef="#ctx0" brushRef="#br0">0 37 4837,'0'0'13452,"0"-37"-13324,21 42 33,3 0-161,4-1-1858,0 0-1473,2-4-4036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345"/>
    </inkml:context>
    <inkml:brush xml:id="br0">
      <inkml:brushProperty name="width" value="0.025" units="cm"/>
      <inkml:brushProperty name="height" value="0.025" units="cm"/>
    </inkml:brush>
  </inkml:definitions>
  <inkml:trace contextRef="#ctx0" brushRef="#br0">14 96 12011,'0'0'7367,"-2"8"-7078,-3 17 176,2 0 0,1-1 1,1 1-1,1 0 0,4 32 1,-4-55-456,0 1 1,1-1-1,-1 0 1,1 0-1,0 0 1,0 0 0,-1 0-1,1 0 1,0 0-1,1 0 1,-1 0-1,0 0 1,0-1 0,1 1-1,-1 0 1,1-1-1,2 2 1,-3-2 30,0-1 0,1 1 0,-1-1 0,0 1 0,1-1 1,-1 0-1,1 0 0,-1 0 0,0 0 0,1 0 0,-1 0 0,1 0 0,-1 0 1,0 0-1,1-1 0,-1 1 0,0 0 0,1-1 0,-1 1 0,2-2 0,3-2 84,0 0 0,0 0 0,0-1 0,0 1 0,0-1 0,-1-1 0,0 1 0,5-8 0,-3 2-1,-1 1 1,0-1 0,-1 0 0,5-13 0,7-16 41,-17 40-173,1 0 0,-1-1 0,0 1 0,0 0 0,1 0 0,-1 0 0,0 0 1,1 0-1,-1 0 0,0 0 0,1 0 0,-1 0 0,0 0 0,1 0 0,-1 0 0,0 0 1,0 0-1,1 0 0,-1 0 0,0 0 0,1 0 0,-1 0 0,0 0 0,1 0 0,-1 1 1,0-1-1,0 0 0,1 0 0,-1 0 0,0 0 0,0 1 0,1-1 0,-1 0 0,0 0 0,0 1 1,0-1-1,0 0 0,1 0 0,-1 1 0,0-1 0,0 0 0,0 1 0,0-1 0,0 0 1,0 1-1,0-1 0,0 0 0,0 0 0,0 1 0,14 24-537,-9-16 413,3 5 144,-7-11-4,0 1 1,1-1-1,-1 0 1,1 0-1,0-1 1,0 1-1,0 0 1,0 0-1,0-1 1,1 0-1,-1 1 1,1-1-1,-1 0 1,1 0-1,0 0 1,0 0-1,0-1 1,0 1-1,4 0 1,-6-2 9,0-1-1,0 0 1,0 0 0,0 0 0,0 1-1,0-1 1,0 0 0,0 0 0,0 0-1,0 0 1,-1 0 0,1-1 0,0 1-1,-1 0 1,1 0 0,-1 0 0,0-1-1,1 1 1,-1-2 0,9-27 86,-5-11 1250,-2-78 0,-2 75-765,0 43-611,1 0 0,0 0 0,-1 1 0,1-1 0,0 0 0,0 1 0,-1-1 0,1 1 0,0-1 0,0 1 0,0-1 1,0 1-1,0 0 0,0-1 0,-1 1 0,1 0 0,0 0 0,0 0 0,0 0 0,0 0 0,0 0 0,0 0 1,0 0-1,0 0 0,0 0 0,0 0 0,0 1 0,0-1 0,0 0 0,1 1 0,33 6-1407,-34-6 1300,32 4-6364,-18-5 444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692"/>
    </inkml:context>
    <inkml:brush xml:id="br0">
      <inkml:brushProperty name="width" value="0.025" units="cm"/>
      <inkml:brushProperty name="height" value="0.025" units="cm"/>
    </inkml:brush>
  </inkml:definitions>
  <inkml:trace contextRef="#ctx0" brushRef="#br0">0 0 17905,'0'0'4837,"60"16"-7880,-43-12-1217,-10-3-2883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027"/>
    </inkml:context>
    <inkml:brush xml:id="br0">
      <inkml:brushProperty name="width" value="0.025" units="cm"/>
      <inkml:brushProperty name="height" value="0.025" units="cm"/>
    </inkml:brush>
  </inkml:definitions>
  <inkml:trace contextRef="#ctx0" brushRef="#br0">3 0 16432,'0'0'8263,"-2"3"-11914,9-3-1538,1 0-2114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402"/>
    </inkml:context>
    <inkml:brush xml:id="br0">
      <inkml:brushProperty name="width" value="0.025" units="cm"/>
      <inkml:brushProperty name="height" value="0.025" units="cm"/>
    </inkml:brush>
  </inkml:definitions>
  <inkml:trace contextRef="#ctx0" brushRef="#br0">1 1 13229,'0'0'6374,"9"52"-5702,-1-16 97,-3 4-321,4 1-255,-5 3-97,6-2-32,-3-1 0,2-5-32,-3-3-1025,-4-7-1858,0-7-512,-2-7-1089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782"/>
    </inkml:context>
    <inkml:brush xml:id="br0">
      <inkml:brushProperty name="width" value="0.025" units="cm"/>
      <inkml:brushProperty name="height" value="0.025" units="cm"/>
    </inkml:brush>
  </inkml:definitions>
  <inkml:trace contextRef="#ctx0" brushRef="#br0">0 116 16303,'0'0'4159,"3"-9"-2285,-2 5-1796,0 0 1,1 0-1,0 0 0,0 0 1,0 0-1,0 0 0,1 1 1,-1-1-1,1 1 0,0-1 1,0 1-1,0 0 1,1 0-1,-1 1 0,1-1 1,-1 1-1,1-1 0,0 1 1,0 0-1,0 1 1,0-1-1,0 1 0,1 0 1,4-1-1,33-9 107,0 3 1,1 1-1,-1 3 0,1 1 1,0 2-1,62 6 0,-94-3-189,0 0 0,-1 0 0,1 1 0,0 0-1,-1 1 1,17 8 0,-25-11-4,0 0 1,0 0-1,-1 0 0,1 1 0,0-1 1,-1 0-1,1 1 0,-1-1 0,1 1 0,-1-1 1,0 1-1,0 0 0,0-1 0,0 1 1,0 0-1,0 0 0,1 3 0,-2-3 7,0-1 1,-1 1-1,1 0 0,0 0 1,-1 0-1,1-1 0,-1 1 0,1 0 1,-1 0-1,0-1 0,0 1 0,0 0 1,0-1-1,0 1 0,0-1 0,0 0 1,-1 1-1,1-1 0,0 0 0,-1 1 1,1-1-1,-1 0 0,-2 1 0,-13 9 111,0-1-1,-1 0 1,-26 9-1,24-11-38,1 1 0,-34 21 1,53-30-102,-1 0 0,1 1 1,-1-1-1,1 0 0,-1 0 1,1 1-1,-1-1 0,1 0 1,-1 1-1,1-1 0,-1 1 0,1-1 1,0 1-1,-1-1 0,1 1 1,0-1-1,-1 1 0,1-1 1,0 1-1,0-1 0,-1 1 1,1-1-1,0 1 0,0-1 1,0 1-1,0 0 0,0-1 1,0 1-1,0-1 0,0 1 0,0 0 1,0-1-1,0 1 0,0-1 1,0 1-1,1 0 0,-1-1 1,0 1-1,0-1 0,1 1 1,-1-1-1,0 1 0,1-1 1,-1 1-1,0-1 0,1 1 1,-1-1-1,1 0 0,-1 1 1,0-1-1,1 0 0,-1 1 0,1-1 1,0 0-1,-1 1 0,1-1 1,-1 0-1,1 0 0,-1 0 1,1 0-1,0 0 0,-1 1 1,1-1-1,-1 0 0,2 0 1,48 11-586,-42-10 509,7 1 67,0 1 1,0 0-1,-1 1 1,0 1 0,1 0-1,-2 1 1,1 0-1,-1 1 1,19 14-1,-30-20 36,0 0 0,-1 0-1,1 1 1,-1-1-1,1 0 1,-1 1 0,0 0-1,0-1 1,0 1-1,0 0 1,0-1 0,0 1-1,0 0 1,0 0 0,-1 0-1,1 0 1,-1 0-1,1 0 1,-1 0 0,0 0-1,0 0 1,0 0-1,0 0 1,0 2 0,-1-1 78,-1-1 0,1 1 1,0 0-1,-1-1 0,1 0 1,-1 1-1,0-1 0,0 0 1,0 0-1,0 0 1,0 0-1,-1 0 0,1 0 1,-4 2-1,-10 4 374,0 0-1,0-1 1,-1 0-1,-18 3 1,-13 2 363,-1-2 0,0-2 0,-94 2 0,80-8-4925,0-2-4653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056"/>
    </inkml:context>
    <inkml:brush xml:id="br0">
      <inkml:brushProperty name="width" value="0.025" units="cm"/>
      <inkml:brushProperty name="height" value="0.025" units="cm"/>
    </inkml:brush>
  </inkml:definitions>
  <inkml:trace contextRef="#ctx0" brushRef="#br0">0 2072 5285,'0'0'11915,"7"-10"-11616,29-38-184,3 2-1,70-65 1,-22 25-80,115-128-178,387-392-849,52 52 878,-471 428 141,254-144-1,-421 270-785,-15 10 164,-24 14-3506,1-6-4083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592"/>
    </inkml:context>
    <inkml:brush xml:id="br0">
      <inkml:brushProperty name="width" value="0.025" units="cm"/>
      <inkml:brushProperty name="height" value="0.025" units="cm"/>
    </inkml:brush>
  </inkml:definitions>
  <inkml:trace contextRef="#ctx0" brushRef="#br0">232 1 10282,'0'0'6214,"-1"10"-6102,-5 19-42,0-1 1,-2-1 0,-1 1 0,-14 26-1,-61 116 137,0-3-25,83-163-141,-1-1 0,1 1 1,-1-1-1,1 1 0,0 0 0,0-1 1,1 1-1,-1 7 0,1-10-38,0 0 0,1 0-1,-1 0 1,1 0 0,-1-1 0,1 1-1,-1 0 1,1 0 0,0-1 0,-1 1-1,1 0 1,0-1 0,0 1-1,0 0 1,-1-1 0,1 1 0,0-1-1,0 0 1,0 1 0,0-1 0,0 0-1,0 1 1,0-1 0,0 0 0,0 0-1,0 0 1,0 0 0,0 0-1,0 0 1,0 0 0,0 0 0,-1 0-1,1 0 1,0-1 0,2 0 0,23-3 209,0-1 1,0-2 0,-1-1 0,31-13 0,21-6 383,147-26 452,-74 33-3100,-97 12-1738,-7-3-1960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4.611"/>
    </inkml:context>
    <inkml:brush xml:id="br0">
      <inkml:brushProperty name="width" value="0.025" units="cm"/>
      <inkml:brushProperty name="height" value="0.025" units="cm"/>
    </inkml:brush>
  </inkml:definitions>
  <inkml:trace contextRef="#ctx0" brushRef="#br0">14 0 14157,'0'0'4549,"0"12"-4362,3 95 899,-19 164 0,23-351 3119,-1-129-3942,-6 211-286,1 0-1,0 1 0,0-1 0,0 1 0,1-1 0,-1 0 0,0 0 0,1 0 0,0 0 0,-1 0 0,1 0 0,0 0 0,3 2 0,28 23-285,-32-26 308,5 3 8,1 0 1,-1 0 0,1-1-1,0 0 1,0 0 0,0-1 0,0 0-1,0 0 1,1-1 0,-1 0 0,1 0-1,-1 0 1,0-1 0,1-1-1,-1 1 1,1-1 0,-1 0 0,1-1-1,-1 1 1,0-2 0,0 1 0,0-1-1,7-3 1,-8 3 1,1-1 1,-1 1-1,0-1 1,0 0-1,0-1 0,0 1 1,-1-1-1,0 0 1,0 0-1,0-1 0,-1 0 1,0 0-1,0 0 1,0 0-1,-1 0 0,1-1 1,-2 1-1,1-1 1,-1 0-1,0 0 0,0 0 1,-1 0-1,1-13 1,-2 19-14,0 0-1,0 0 1,-1 0 0,1 0 0,0 0 0,0-1 0,-1 1 0,1 0 0,-1 0 0,1 0 0,-1 0 0,1 1 0,-1-1 0,0 0-1,0 0 1,1 0 0,-1 0 0,0 1 0,0-1 0,0 0 0,0 1 0,0-1 0,0 0 0,0 1 0,0-1 0,0 1-1,0 0 1,0-1 0,0 1 0,0 0 0,0 0 0,0 0 0,0-1 0,0 1 0,-1 0 0,1 0 0,0 1 0,0-1 0,0 0-1,0 0 1,0 1 0,0-1 0,-1 1 0,-3-1-22,1 1 1,-1 1-1,1-1 0,0 0 0,0 1 0,0 0 0,0 0 1,0 0-1,-7 6 0,3 0 18,1 0 0,0 0-1,1 1 1,0 0 0,0 0 0,1 1 0,0-1 0,1 1-1,0 0 1,0 1 0,1-1 0,0 1 0,1-1 0,0 1-1,1 0 1,0 17 0,1-25-64,0-1-1,0 0 0,1 0 1,-1 0-1,0 0 1,1 0-1,0 0 1,-1 0-1,1 0 0,0 0 1,0 0-1,0 0 1,0 0-1,0 0 1,0-1-1,1 1 1,-1 0-1,1-1 0,-1 1 1,1-1-1,0 0 1,-1 1-1,1-1 1,0 0-1,0 0 1,0 0-1,0 0 0,3 0 1,3 2-1028,0-1 1,1-1-1,-1 0 1,1 0-1,16-1 0,9 0-4158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133"/>
    </inkml:context>
    <inkml:brush xml:id="br0">
      <inkml:brushProperty name="width" value="0.025" units="cm"/>
      <inkml:brushProperty name="height" value="0.025" units="cm"/>
    </inkml:brush>
  </inkml:definitions>
  <inkml:trace contextRef="#ctx0" brushRef="#br0">92 1 5285,'0'0'11077,"-8"9"-8648,0 2-2195,1 1 0,0 0 0,0 0 0,1 0 0,1 1 1,0 0-1,1 0 0,0 0 0,1 0 0,0 1 0,1-1 0,0 22 0,4-1-154,9 53 1,-5-53-55,1 56 1,-7-76-12,-4 77 47,4-85-52,-1 0-1,-1 0 1,1 0-1,-1 1 1,0-1-1,0-1 1,-1 1 0,1 0-1,-1 0 1,-1-1-1,-5 8 1,9-12-1,-1-1 0,1 0 0,0 0 0,0 0 0,0 0-1,0 0 1,0 0 0,0 1 0,0-1 0,0 0 0,-1 0 0,1 0 0,0 0 0,0 0 0,0 0 0,0 0 0,0 0 0,-1 0 0,1 0 0,0 1 0,0-1 0,0 0 0,0 0 0,0 0 0,-1 0 0,1 0 0,0 0 0,0 0 0,0 0-1,0 0 1,-1 0 0,1-1 0,0 1 0,0 0 0,0 0 0,0 0 0,0 0 0,-1 0 0,1 0 0,0 0 0,0 0 0,0 0 0,0 0 0,0 0 0,0-1 0,-1 1 0,1 0 0,0 0 0,0 0 0,0 0 0,0 0 0,0-1 0,-3-12 391,1-22 57,2 32-439,2-74 358,11-83 0,-7 120-440,1 0 0,2 1 1,27-71-1,-33 105 51,-1-1 1,1 1 0,0 1-1,0-1 1,1 0 0,-1 1-1,1 0 1,0 0 0,0 0-1,0 0 1,1 0 0,0 1-1,-1 0 1,1 0 0,10-4-1,-12 5-4,1 1-1,-1 0 0,1 0 1,-1 0-1,1 1 0,-1-1 1,1 1-1,-1 0 0,1 0 1,0 0-1,-1 0 0,1 1 1,-1 0-1,1-1 0,0 1 1,-1 0-1,0 1 0,1-1 1,-1 1-1,0-1 1,0 1-1,0 0 0,0 0 1,0 0-1,5 5 0,-6-4 20,0-1 0,0 1 0,0-1 0,0 1 0,0 0 0,-1 0 0,1 0 0,-1 0 0,0 0 0,0 0 0,0 0 0,0 1 0,-1-1 0,1 0 0,-1 0 0,0 1 0,0-1 0,0 0 0,0 1 0,0-1 0,-1 0 0,1 0 0,-1 1 0,0-1 0,0 0 0,-1 0 0,1 0 0,-2 4 0,-3 2 144,1 0-1,-1 0 1,0 0 0,-1 0-1,0-1 1,-1 0-1,-10 8 1,9-7-27,-1-1 0,1-1 1,-2 1-1,1-2 1,-1 0-1,0 0 0,0-1 1,0 0-1,-1 0 1,-14 2-1,26-7-186,-1 0 0,0 0 1,1 0-1,-1 0 0,1 0 1,-1 0-1,1 0 0,-1 0 0,0-1 1,1 1-1,-1 0 0,1 0 1,-1-1-1,1 1 0,-1 0 0,1-1 1,-1 1-1,1 0 0,0-1 0,-1 1 1,1-1-1,-1 1 0,1-1 1,0 1-1,-1-1 0,1 1 0,0-1 1,0 1-1,-1-1 0,1 1 1,0-1-1,0 0 0,0 1 0,0-1 1,0 1-1,0-1 0,0 1 1,0-1-1,0 0 0,0 1 0,0-1 1,0 1-1,0-1 0,0 0 0,0 1 1,1-1-1,-1 1 0,0-1 1,0 1-1,1-1 0,12-32-4410,39-39-4192,-22 32 2775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480"/>
    </inkml:context>
    <inkml:brush xml:id="br0">
      <inkml:brushProperty name="width" value="0.025" units="cm"/>
      <inkml:brushProperty name="height" value="0.025" units="cm"/>
    </inkml:brush>
  </inkml:definitions>
  <inkml:trace contextRef="#ctx0" brushRef="#br0">0 1 2402,'0'0'14985,"4"12"-13602,-2-7-1213,0 3 71,0 0 0,0 0 0,0 0 0,-1 0-1,0 1 1,0-1 0,-1 0 0,-1 0-1,-1 16 1,-4 19 405,1 1 0,2 49 0,6-88 1081,2-13-884,3-17 30,-3-12-559,-3 0 0,0 0-1,-5-44 1,-3 61-455,6 20 108,0 0 0,0 0 0,-1 0 1,1 0-1,0 0 0,0 0 0,0 0 0,0-1 1,0 1-1,0 0 0,0 0 0,0 0 1,-1 0-1,1 0 0,0 0 0,0 0 0,0 0 1,0 0-1,0 0 0,0 0 0,-1 0 1,1 0-1,0 0 0,0-1 0,0 1 0,0 0 1,0 0-1,0 0 0,-1 1 0,1-1 1,0 0-1,0 0 0,0 0 0,0 0 0,0 0 1,-1 0-1,1 0 0,0 0 0,0 0 1,0 0-1,0 0 0,0 0 0,0 0 0,0 0 1,-1 0-1,1 1 0,0-1 0,0 0 1,0 0-1,0 0 0,0 0 0,0 0 0,0 1 1,-1 0-214,1 0 1,0 1 0,0-1-1,0 0 1,0 1 0,0-1-1,0 0 1,0 1 0,1-1-1,-1 0 1,0 1 0,1-1-1,-1 0 1,1 1 0,-1-1-1,1 0 1,-1 0 0,1 0-1,0 0 1,0 1-1,0-1 1,0 0 0,1 1-1,14 11-4120,1-3-850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2.113"/>
    </inkml:context>
    <inkml:brush xml:id="br0">
      <inkml:brushProperty name="width" value="0.025" units="cm"/>
      <inkml:brushProperty name="height" value="0.025" units="cm"/>
      <inkml:brushProperty name="color" value="#E71224"/>
    </inkml:brush>
  </inkml:definitions>
  <inkml:trace contextRef="#ctx0" brushRef="#br0">197 58 12588,'0'0'10207,"-8"-8"-10052,5 5-158,0 0 0,1 0 0,-1 0 0,-1 0-1,1 1 1,0-1 0,0 1 0,-1 0 0,0 0 0,1 0 0,-1 0 0,0 1 0,0 0 0,0-1 0,0 1 0,0 1 0,0-1 0,0 1 0,0-1 0,0 1 0,0 0 0,0 1 0,0-1 0,0 1-1,0 0 1,0-1 0,0 2 0,0-1 0,0 0 0,0 1 0,1 0 0,-1 0 0,0 0 0,-4 4 0,4-3-10,1-1 12,-1 1 0,0-1-1,1 1 1,-1 0 0,1 0-1,0 0 1,0 0 0,0 0 0,1 1-1,-1-1 1,1 1 0,0 0-1,0 0 1,0 0 0,0 0-1,1 0 1,-1 0 0,0 7 0,2-10 4,1 1 1,-1-1 0,1 0 0,0 0 0,-1 0 0,1 0 0,0 0-1,0-1 1,0 1 0,0 0 0,0 0 0,0 0 0,0-1 0,0 1-1,0-1 1,0 1 0,0-1 0,0 1 0,1-1 0,-1 1 0,0-1-1,0 0 1,1 0 0,-1 0 0,0 0 0,0 0 0,0 0 0,1 0-1,1 0 1,40-3 206,-38 2-203,0 0 1,-1-1-1,0 0 0,1 0 0,-1 0 1,0 0-1,0-1 0,0 1 0,0-1 1,0 0-1,-1 0 0,1-1 0,-1 1 0,0-1 1,0 0-1,0 0 0,0 0 0,-1 0 1,0 0-1,1 0 0,-2-1 0,1 1 1,0-1-1,-1 1 0,0-1 0,0 0 0,0 1 1,-1-1-1,0 0 0,0-9 0,0 14-90,0-1-1,-1 1 1,1 0-1,0 0 0,0-1 1,0 1-1,-1 0 1,1 0-1,0-1 1,0 1-1,-1 0 0,1 0 1,0 0-1,0 0 1,-1-1-1,1 1 0,0 0 1,-1 0-1,1 0 1,0 0-1,-1 0 0,1 0 1,0 0-1,-1 0 1,1 0-1,0 0 1,-1 0-1,1 0 0,0 0 1,0 0-1,-1 0 1,1 0-1,0 0 0,-1 1 1,1-1-1,0 0 1,-1 0-1,1 0 0,0 0 1,0 1-1,-1-1 1,1 0-1,-12 10-3235,8 2 138,1-1-2040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812"/>
    </inkml:context>
    <inkml:brush xml:id="br0">
      <inkml:brushProperty name="width" value="0.025" units="cm"/>
      <inkml:brushProperty name="height" value="0.025" units="cm"/>
    </inkml:brush>
  </inkml:definitions>
  <inkml:trace contextRef="#ctx0" brushRef="#br0">148 1 13645,'0'0'6652,"-11"3"-5462,4-1-1086,-1 1 0,1 0 0,0 0 0,0 1 0,0-1 0,0 1 0,1 1 0,-1-1 0,1 1 0,0 1 0,1-1-1,-1 1 1,1 0 0,0 0 0,0 0 0,1 1 0,0-1 0,-5 13 0,5-11-73,1 0-1,0 1 1,1 0-1,0 0 1,0 0 0,1 0-1,0 0 1,0 0-1,1 0 1,2 17 0,-2-25-28,1 1 1,0-1-1,-1 1 1,1-1-1,0 0 1,-1 1-1,1-1 1,0 0-1,0 0 1,0 1-1,0-1 1,0 0-1,1 0 1,-1 0-1,0 0 1,0 0-1,1-1 1,-1 1-1,0 0 1,1-1-1,-1 1 1,1 0-1,-1-1 1,1 0-1,-1 1 1,1-1-1,-1 0 1,1 0-1,-1 0 1,1 0-1,0 0 1,-1 0-1,1 0 1,-1-1-1,1 1 1,-1 0-1,2-2 1,4 1 21,-1-1-1,0 0 1,0 0 0,0 0-1,0-1 1,0 0 0,8-5-1,3-7 16,0 0 0,0-1 0,-2-1-1,0-1 1,-1 0 0,0-1 0,-2 0-1,19-38 1,-31 56-21,1 0 0,0 0 0,-1 1 0,1-1 0,-1 0 0,1 0 0,-1 0 0,0 0-1,1 0 1,-1 0 0,0 0 0,0 1 0,0-1 0,1 0 0,-1 0 0,0 0 0,0 0 0,0 0 0,-1 0 0,1 0-1,0 0 1,0 0 0,0 0 0,-1 0 0,1 0 0,-1-1 0,-1 2-2,1 0 0,0 1-1,0-1 1,0 0 0,0 1 0,0 0 0,0-1 0,0 1-1,0-1 1,0 1 0,0 0 0,0 0 0,0 0-1,0 0 1,0 0 0,1 0 0,-1 0 0,0 0 0,1 0-1,-1 0 1,0 1 0,-5 7 7,-1 1 0,2-1 0,-1 1-1,2 0 1,-1 0 0,1 0 0,1 1 0,0 0 0,0-1-1,1 1 1,1 0 0,-1 0 0,2 0 0,1 21 0,-1-29-93,1-1 0,-1 1 0,1-1 0,0 0 0,0 0 0,0 0 0,0 1 0,0-1 0,1 0 0,-1 0 1,1 0-1,-1-1 0,1 1 0,0 0 0,-1-1 0,1 1 0,0-1 0,0 1 0,4 1 0,28 6-6015,-16-9-3018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379"/>
    </inkml:context>
    <inkml:brush xml:id="br0">
      <inkml:brushProperty name="width" value="0.025" units="cm"/>
      <inkml:brushProperty name="height" value="0.025" units="cm"/>
    </inkml:brush>
  </inkml:definitions>
  <inkml:trace contextRef="#ctx0" brushRef="#br0">107 62 8456,'0'0'10719,"0"-9"-7857,0-27-871,0 36-1913,1-1-1,-1 1 1,0-1-1,0 0 1,0 1 0,0-1-1,0 0 1,0 1-1,0-1 1,0 0 0,0 1-1,-1-1 1,1 0-1,0 1 1,0-1 0,0 1-1,-1-1 1,1 1-1,0-1 1,-1 0 0,1 1-1,0-1 1,-1 1-1,1-1 1,-1 1 0,1 0-1,-1-1 1,0 0-1,-13 9 170,-7 19-507,18-22 219,0 0 0,1 1 0,-1-1 1,1 0-1,1 1 0,-1 0 0,-1 7 0,3-11-23,0-1-1,0 1 0,0 0 0,0-1 0,1 1 1,-1 0-1,0 0 0,1-1 0,-1 1 0,1 0 1,0-1-1,-1 1 0,1-1 0,0 1 0,0-1 1,0 1-1,0-1 0,0 0 0,0 1 0,1-1 1,-1 0-1,0 0 0,1 0 0,-1 0 1,1 0-1,-1 0 0,3 1 0,34 14-565,-27-12 504,0 0 1,0 1-1,-1 0 0,0 1 0,0 0 0,11 9 0,-20-14 105,0-1 0,0 1 0,0 0 0,0 0 0,-1 0 0,1 0 0,0 0 0,-1 0 0,1 0 0,-1 0 0,1 0 0,-1 0 0,1 0 0,-1 0 0,0 0 0,1 0 0,-1 0 0,0 1 0,0-1 0,0 0 0,0 0 0,0 0 0,0 0 0,0 0 0,0 1 0,-1-1 0,1 0 0,0 0 0,-1 1 0,-1 1 94,0 0 0,0-1 1,0 1-1,0-1 0,0 0 0,-1 0 0,1 0 0,-1 0 0,1 0 0,-6 2 0,-4 3 389,-1-2 0,1 1-1,-1-2 1,-14 4 0,21-6-367,-1-1 0,1 0 0,0 0 0,0-1 1,-1 1-1,1-1 0,0-1 0,-1 1 0,-6-2 0,12 1-222,-1 1 0,1-1 0,-1 1 0,1-1 0,0 0 0,-1 0 0,1 0 0,0 1 0,0-1 0,0 0 0,0 0 0,0-1 0,0 1 0,0 0 0,0 0 0,-1-3 0,1 2-341,0-1-1,0 1 1,0 0-1,1-1 1,0 1-1,-1-1 0,1 0 1,0 1-1,0-1 1,0 1-1,1-1 1,-1 1-1,1-3 0,5-14-5809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837"/>
    </inkml:context>
    <inkml:brush xml:id="br0">
      <inkml:brushProperty name="width" value="0.025" units="cm"/>
      <inkml:brushProperty name="height" value="0.025" units="cm"/>
    </inkml:brush>
  </inkml:definitions>
  <inkml:trace contextRef="#ctx0" brushRef="#br0">9 143 13229,'0'0'4521,"8"-1"-2177,3-1-1967,0-1 0,-1 0 0,1-1 0,-1 0 1,0-1-1,15-9 0,-21 12-286,-1 0 1,0 1-1,0-2 0,0 1 0,0 0 0,0-1 1,-1 1-1,1-1 0,-1 0 0,1 1 1,-1-1-1,0-1 0,0 1 0,0 0 0,-1 0 1,1-1-1,-1 1 0,0-1 0,0 1 1,0-1-1,0 0 0,0 1 0,-1-1 0,0 0 1,0 1-1,0-7 0,-1 9-81,1 0 0,-1-1 0,0 1 0,1 0-1,-1 0 1,0 0 0,0 0 0,1 0 0,-1 0 0,0 0 0,0 0 0,0 0-1,0 1 1,0-1 0,-1 0 0,1 1 0,0-1 0,0 0 0,0 1-1,-1 0 1,1-1 0,0 1 0,0 0 0,-1-1 0,1 1 0,0 0-1,-1 0 1,1 0 0,0 0 0,-1 0 0,1 1 0,0-1 0,0 0-1,-1 1 1,-1 0 0,-2 0 3,1 0 0,-1 0-1,0 1 1,1 0 0,-1-1 0,1 2-1,0-1 1,-6 4 0,3 1-7,0 0 1,1 0-1,0 0 0,0 1 0,0 0 1,-8 16-1,12-19-4,0 0 1,0 0-1,0 0 1,0 0-1,1 0 0,0 1 1,0-1-1,0 0 1,1 1-1,0-1 0,0 0 1,0 1-1,0-1 1,2 6-1,-1-9-3,0 0 0,1 0 0,-1 0 0,0 0 0,1-1 0,-1 1 0,1 0 0,0-1 0,0 1 0,0-1 0,-1 1 0,1-1 0,0 0 1,1 0-1,-1 0 0,0 0 0,0 0 0,0-1 0,1 1 0,-1-1 0,0 1 0,1-1 0,-1 0 0,0 0 0,1 0 0,2 0 0,4 0 22,0 0 0,1 0 1,-1-1-1,0-1 0,13-3 0,-10 0-2,0 0 0,-1-1-1,0 0 1,0-1-1,-1 0 1,16-14-1,28-19 39,-54 40-57,0 0-1,0 0 1,0 0-1,0 0 1,1 0 0,-1 0-1,0 0 1,0 0-1,0 0 1,0 0-1,0 0 1,1 0-1,-1 0 1,0 0-1,0 0 1,0 0-1,0 0 1,0 0 0,1 0-1,-1 0 1,0 0-1,0 0 1,0 0-1,0 0 1,0 0-1,1 0 1,-1 0-1,0 0 1,0 0-1,0 1 1,0-1-1,0 0 1,0 0 0,0 0-1,0 0 1,1 0-1,-1 0 1,0 0-1,0 1 1,0-1-1,0 0 1,0 0-1,0 0 1,0 0-1,0 0 1,0 1 0,0-1-1,0 0 1,0 0-1,0 0 1,0 0-1,0 0 1,0 1-1,0-1 1,0 0-1,-1 17-67,-7 19-54,8-34 119,-1-1 7,0 1-1,1-1 1,-1 1-1,1-1 0,-1 1 1,1-1-1,0 1 1,0-1-1,0 1 0,0 0 1,0-1-1,0 1 1,0-1-1,0 1 0,0-1 1,1 1-1,-1 0 1,1-1-1,-1 1 0,1-1 1,0 0-1,-1 1 1,1-1-1,0 1 0,0-1 1,0 0-1,0 0 0,0 1 1,0-1-1,1 0 1,-1 0-1,0 0 0,0 0 1,2 0-1,0 0-17,0-1-1,0 0 1,0 0 0,0 0-1,0 0 1,0 0-1,0-1 1,0 1 0,0-1-1,0 0 1,0 0-1,0 0 1,0 0 0,-1 0-1,1-1 1,0 1-1,-1-1 1,5-3 0,8-7-1872,0 0 1,-1-1-1,0-1 1,15-19-1,4-9-4162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573"/>
    </inkml:context>
    <inkml:brush xml:id="br0">
      <inkml:brushProperty name="width" value="0.025" units="cm"/>
      <inkml:brushProperty name="height" value="0.025" units="cm"/>
    </inkml:brush>
  </inkml:definitions>
  <inkml:trace contextRef="#ctx0" brushRef="#br0">86 1 3107,'0'0'16613,"-5"8"-15273,-5 12-876,0 0-1,2 1 1,0-1 0,2 2-1,0-1 1,-5 42 0,-10 162 1100,35-319-659,-9 71-833,-1 0 0,2-41 0,-6 64-146,1 6 19,-1-1 1,1 1-1,1-1 0,-1 0 1,1 1-1,-1-1 0,2 0 0,-1 0 1,0 0-1,1 0 0,0 0 1,6 7-1,-4-8 61,0 0 0,0 0 0,0-1 0,0 0 0,1 0 0,0 0 0,-1 0 0,1-1 0,0 0 0,0 0 0,0 0 0,1-1 0,-1 0 0,0 0 0,0-1 0,1 0 0,-1 0 0,0 0 0,1-1 0,6-1 0,-8 1 18,-1 0 1,1-1-1,0 1 0,0-1 1,0 0-1,-1-1 0,1 1 1,-1-1-1,0 1 0,0-1 0,0-1 1,0 1-1,0 0 0,-1-1 1,1 0-1,-1 0 0,0 0 1,0 0-1,-1-1 0,1 1 1,-1-1-1,0 1 0,0-1 1,0 0-1,1-5 0,-3 9-26,0 1-1,0 0 0,0 0 1,0 0-1,0 0 0,0 0 1,0-1-1,0 1 1,0 0-1,0 0 0,0 0 1,0 0-1,0-1 0,0 1 1,0 0-1,0 0 1,0 0-1,0 0 0,0-1 1,0 1-1,0 0 0,0 0 1,0 0-1,0 0 1,0-1-1,0 1 0,0 0 1,0 0-1,-1 0 0,1 0 1,0 0-1,0 0 1,0-1-1,0 1 0,0 0 1,0 0-1,-1 0 0,1 0 1,0 0-1,0 0 0,0 0 1,0 0-1,0 0 1,-1 0-1,1 0 0,0 0 1,0 0-1,0 0 0,0 0 1,-1 0-1,1 0 1,0 0-1,0 0 0,0 0 1,0 0-1,-1 0 0,1 0 1,0 0-1,0 0 1,0 0-1,0 0 0,-1 0 1,1 0-1,0 0 0,0 0 1,0 0-1,0 1 1,0-1-1,-10 6-75,10-6 70,-2 3-6,-1 0 0,1 0 0,0 0 0,1 1 0,-1-1 0,0 0 0,1 1 0,0-1 0,0 1 0,0 0-1,0-1 1,1 1 0,-1 0 0,1-1 0,0 1 0,0 6 0,1-8 11,-1 0 1,1 0-1,-1 0 0,1 0 1,0 0-1,0-1 0,0 1 0,0 0 1,0-1-1,0 1 0,0 0 1,0-1-1,1 1 0,-1-1 1,1 0-1,-1 1 0,1-1 0,-1 0 1,1 0-1,0 0 0,-1 0 1,1 0-1,0 0 0,0-1 1,0 1-1,0-1 0,0 1 0,0-1 1,0 0-1,0 1 0,3-1 1,4 0 22,0-1 1,1 0-1,-1 0 1,0 0-1,1-1 1,-1-1-1,0 0 1,0 0-1,-1-1 1,1 1-1,13-10 1,42-17-961,-63 30 925,-1 1 0,1-1 0,0 1 0,-1-1 0,1 1 0,-1-1 0,1 1 0,-1-1 0,1 1 0,-1-1 0,0 1 0,1-1 0,-1 1 0,0 0 0,1-1 1,-1 1-1,0 0 0,0-1 0,1 1 0,-1 0 0,0-1 0,0 1 0,0 0 0,0 0 0,0-1 0,0 1 0,0 0 0,0-1 0,0 1 0,0 0 0,-1 1 0,1-1 49,0 1-1,-1 0 0,1 0 0,1 0 1,-1-1-1,0 1 0,0 0 0,1 0 0,-1 0 1,1-1-1,-1 1 0,1 0 0,0-1 1,-1 1-1,1 0 0,0-1 0,0 1 0,0-1 1,1 0-1,-1 1 0,0-1 0,0 0 1,1 0-1,1 2 0,18-1 42,0 0-1,1-2 1,-1 0-1,0-1 1,0-1 0,28-7-1,-1 2-922,-35 3-1050,-13 4 1683,0-1-1,1 1 0,-1 0 1,0 0-1,0-1 0,0 1 1,1 0-1,-1-1 0,0 1 1,0 0-1,0-1 0,0 1 1,0 0-1,0-1 0,0 1 1,0 0-1,0-1 0,0 1 0,0 0 1,0-1-1,0 1 0,0 0 1,0-1-1,0 1 0,0 0 1,0-1-1,0 1 0,0 0 1,-1 0-1,1-1 0,0 1 1,0 0-1,0-1 0,-1 1 1,1 0-1,0 0 0,0-1 1,-1 1-1,1 0 0,0 0 0,-12-10-9110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950"/>
    </inkml:context>
    <inkml:brush xml:id="br0">
      <inkml:brushProperty name="width" value="0.025" units="cm"/>
      <inkml:brushProperty name="height" value="0.025" units="cm"/>
    </inkml:brush>
  </inkml:definitions>
  <inkml:trace contextRef="#ctx0" brushRef="#br0">0 0 18449,'0'0'11531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8.278"/>
    </inkml:context>
    <inkml:brush xml:id="br0">
      <inkml:brushProperty name="width" value="0.025" units="cm"/>
      <inkml:brushProperty name="height" value="0.025" units="cm"/>
    </inkml:brush>
  </inkml:definitions>
  <inkml:trace contextRef="#ctx0" brushRef="#br0">100 42 15214,'0'0'9134,"4"-8"-7788,15-25-247,-14 84-1077,-3 9 61,2-1 0,3 1 1,3-1-1,33 111 0,-28-114-142,-2-2-5012,-13-54 4936,0 0 1,-1 0 0,1 0-1,-1 1 1,1-1-1,0 0 1,-1 0-1,1 0 1,-1 0 0,1 0-1,0 0 1,-1 0-1,1 0 1,-1 0-1,1 0 1,0 0-1,-1 0 1,1 0 0,-1-1-1,1 1 1,0 0-1,-1 0 1,1 0-1,-1-1 1,1 1-1,0 0 1,-1 0 0,1-1-1,0 1 1,0 0-1,-1-1 1,1 1-1,0 0 1,-1-1 0,-16-11-857,-83-104 1290,79 89 1592,2-2 1,-22-44 0,39 70-1577,1 0 1,-1-1 0,1 1 0,0 0 0,0-1-1,0 1 1,0-1 0,1 1 0,-1-6 0,1 8-256,1-1-1,-1 1 1,0 0 0,1 0 0,-1 0 0,0 0-1,1 0 1,-1 0 0,1 0 0,0 0-1,-1 0 1,1 0 0,0 0 0,-1 0 0,1 1-1,0-1 1,0 0 0,0 0 0,0 1 0,0-1-1,0 1 1,0-1 0,0 1 0,0-1-1,0 1 1,0-1 0,0 1 0,0 0 0,0 0-1,0 0 1,2-1 0,24-2-93,0 2 1,-1 0-1,30 4 0,11-1-3568,-21-2-3717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325"/>
    </inkml:context>
    <inkml:brush xml:id="br0">
      <inkml:brushProperty name="width" value="0.025" units="cm"/>
      <inkml:brushProperty name="height" value="0.025" units="cm"/>
    </inkml:brush>
  </inkml:definitions>
  <inkml:trace contextRef="#ctx0" brushRef="#br0">1 258 5445,'0'0'8723,"8"2"-7116,0 0-1192,0-1-1,1 0 1,-1 0-1,0 0 1,1-1 0,-1-1-1,1 0 1,-1 0-1,0 0 1,1-1 0,-1 0-1,0-1 1,0 0 0,9-4-1,1-3-61,-1-1 1,0-1-1,-1 0 0,0-1 0,17-18 0,-29 27-248,1-1-1,-1 1 0,0-1 1,0 0-1,-1 0 0,0-1 1,0 1-1,0-1 0,0 1 1,-1-1-1,0 0 0,0 0 1,-1 0-1,1 0 1,-1 0-1,-1-1 0,1 1 1,-1 0-1,0 0 0,0-1 1,-2-7-1,1 13-109,1-1 1,-1 1-1,1 0 1,-1-1-1,0 1 1,0 0-1,0 0 1,0-1-1,0 1 1,0 0-1,0 0 1,0 0-1,0 0 1,0 0-1,0 1 0,-1-1 1,1 0-1,0 0 1,-1 1-1,1-1 1,0 1-1,-1-1 1,1 1-1,-1 0 1,1-1-1,-1 1 1,1 0-1,-1 0 1,1 0-1,0 0 1,-1 0-1,1 1 0,-1-1 1,1 0-1,-1 1 1,1-1-1,-1 1 1,-1 1-1,-3-1-59,0 2-1,1-1 1,-1 0-1,1 1 0,0 0 1,0 1-1,0-1 1,-6 6-1,-2 6 49,0 1 0,1 0 0,0 0 0,-11 24 0,18-32-1,1 0 0,1 1 0,-1-1 0,1 1 0,1 0 0,0 0 0,0 0 0,1 0 1,0 0-1,0 0 0,2 17 0,-1-25 12,1 1 1,0 0-1,0 0 0,0-1 1,0 1-1,0-1 0,0 1 1,0-1-1,0 1 0,1-1 1,-1 0-1,1 1 1,-1-1-1,1 0 0,-1 0 1,1 0-1,0 0 0,-1-1 1,1 1-1,0 0 0,0-1 1,-1 1-1,1-1 0,0 1 1,0-1-1,0 0 0,0 0 1,0 0-1,0 0 1,-1 0-1,1 0 0,0-1 1,3 0-1,5 0 10,0 0 0,0-1 0,0 0 0,18-7 0,-11 0 12,0 0 0,-1-1 0,26-21 0,-29 21-7,0 0 0,1 1-1,1 0 1,30-13 0,-39 44-32,-6-18 65,0-1-1,1 1 1,0 0 0,0 0 0,0-1 0,0 1-1,1-1 1,1 5 0,0-6-5,0-1 0,0 1 1,0-1-1,0 0 0,0 0 0,0-1 1,0 1-1,0 0 0,0-1 0,0 0 0,1 0 1,-1 0-1,0 0 0,0 0 0,0-1 0,3 0 1,50-14 480,-1-10-395,-41 18-124,1 0 0,-1 0 0,1 2 0,0 0-1,1 0 1,-1 2 0,27-4 0,-40 8-5,-1 0 0,0 0 0,1 0 0,-1 1 1,0-1-1,0 0 0,0 0 0,0 1 0,0-1 0,0 1 0,0-1 0,0 1 1,-1-1-1,1 1 0,-1 0 0,1-1 0,-1 1 0,1 0 0,-1-1 0,0 1 1,0 0-1,0 0 0,0-1 0,-1 4 0,1-2 12,1 0 0,-1 0 0,0 0 0,1 0 0,0 0 0,0 0 0,-1 0 0,2 0 0,-1 0 0,0 0 0,3 4 1,17-1 1136,-11-7-3173,0 1-7795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690"/>
    </inkml:context>
    <inkml:brush xml:id="br0">
      <inkml:brushProperty name="width" value="0.025" units="cm"/>
      <inkml:brushProperty name="height" value="0.025" units="cm"/>
    </inkml:brush>
  </inkml:definitions>
  <inkml:trace contextRef="#ctx0" brushRef="#br0">0 1 20243,'0'0'3299,"58"56"-4067,-39-44-3076,-1 1-2466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0.065"/>
    </inkml:context>
    <inkml:brush xml:id="br0">
      <inkml:brushProperty name="width" value="0.025" units="cm"/>
      <inkml:brushProperty name="height" value="0.025" units="cm"/>
    </inkml:brush>
  </inkml:definitions>
  <inkml:trace contextRef="#ctx0" brushRef="#br0">1 108 15791,'0'0'7127,"10"3"-6353,-7-2-700,1 0 0,-1 0-1,1 0 1,0-1 0,0 1 0,0-1 0,-1 0 0,1 0 0,0 0 0,0 0 0,-1-1-1,1 1 1,0-1 0,0 0 0,-1 0 0,1-1 0,-1 1 0,1-1 0,-1 0 0,0 0 0,1 0-1,-1 0 1,0 0 0,0-1 0,-1 1 0,1-1 0,0 0 0,-1 0 0,0 0 0,1 0-1,-1 0 1,-1 0 0,1-1 0,0 1 0,-1-1 0,0 1 0,2-8 0,-2 9-57,-1-1 1,1 1-1,-1 0 1,1 0-1,-1-1 1,0 1-1,0 0 1,0-1-1,-1 1 1,1 0 0,0 0-1,-2-4 1,2 5-14,-1 1 1,1-1 0,0 0 0,-1 0 0,0 0-1,1 1 1,-1-1 0,1 0 0,-1 1 0,0-1 0,1 1-1,-1-1 1,0 0 0,0 1 0,1-1 0,-1 1-1,0 0 1,0-1 0,0 1 0,0 0 0,-1-1-1,-1 1-2,1 0-1,-1 0 1,0 1-1,1-1 0,-1 1 1,1-1-1,-1 1 1,1 0-1,0 0 0,-1 0 1,1 0-1,0 1 1,-1-1-1,1 1 0,0-1 1,0 1-1,0-1 1,1 1-1,-1 0 0,-2 3 1,-2 3-20,0 0-1,1 0 1,0 1 0,1-1 0,-5 13-1,7-17 9,1 0-1,-1 0 1,1 0-1,0 1 1,0-1-1,1 0 1,-1 0-1,1 1 1,0-1-1,0 0 1,0 1-1,1-1 1,0 0-1,1 6 1,-1-8 5,0-1 1,0 0-1,-1 0 0,1 0 1,0 1-1,0-1 1,1 0-1,-1 0 0,0-1 1,0 1-1,0 0 0,1 0 1,-1 0-1,0-1 1,1 1-1,-1-1 0,0 1 1,1-1-1,-1 0 0,1 1 1,-1-1-1,2 0 1,38 0 26,-30 0-8,1-2-101,0 1-1,0-2 0,0 0 0,0 0 0,17-8 0,-18 6-13,0 1 0,0 1 1,0-1-1,0 2 0,1 0 0,13-1 0,-23 4 117,-1 0 0,0 0 0,1 0 0,-1 0 0,0 0 0,0 0 0,0 0 0,0 1-1,0-1 1,0 0 0,0 1 0,0-1 0,-1 1 0,1-1 0,-1 1 0,1 0 0,-1-1 0,1 1 0,-1-1 0,0 1-1,0 0 1,0 2 0,0-1 43,1 0-1,-1 0 1,1-1-1,0 1 1,0 0-1,0 0 1,0-1-1,0 1 1,1-1-1,-1 1 0,3 2 1,-1-3-10,1-1-1,-1 0 1,1 0 0,-1 0 0,0 0-1,1 0 1,0-1 0,-1 0-1,1 1 1,-1-2 0,1 1 0,-1 0-1,1-1 1,6-1 0,51-15-1493,-58 16 993,15-5-3312,-5 2-3353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142"/>
    </inkml:context>
    <inkml:brush xml:id="br0">
      <inkml:brushProperty name="width" value="0.025" units="cm"/>
      <inkml:brushProperty name="height" value="0.025" units="cm"/>
    </inkml:brush>
  </inkml:definitions>
  <inkml:trace contextRef="#ctx0" brushRef="#br0">78 86 11531,'0'0'7276,"2"-9"-4911,2-4-1480,1-9 7,-3-4 3230,-3 26-4097,0 0-1,0 0 1,0 0-1,-1 1 1,1-1-1,0 0 1,0 1-1,0-1 1,0 1 0,0-1-1,1 1 1,-1-1-1,0 1 1,0 0-1,0-1 1,0 1-1,1 0 1,-1 0 0,-1 1-1,-1 1-45,1-1 14,-1 0-1,1 1 1,0-1 0,0 1-1,0 0 1,0-1-1,1 1 1,-1 0-1,1 0 1,-1 0 0,1 0-1,-1 4 1,44-5-634,-16-4 241,-23 1 343,1 0 0,0 1 0,0 0 0,-1 0 0,1 0 0,0 0 0,-1 1 0,5 0 0,-7 0 30,1-1 0,-1 1-1,0 0 1,0 0 0,1 0-1,-1 0 1,0 0 0,0 0-1,0 0 1,0 0 0,0 0-1,0 0 1,-1 1 0,1-1-1,0 0 1,-1 1 0,1-1-1,0 0 1,-1 1 0,0-1-1,1 1 1,-1-1 0,0 1-1,0 2 1,5 42 44,-1 0 1,-3 1-1,-8 71 0,6-104 94,-1 0-1,0 0 1,-2 0-1,-6 19 1,9-30-86,0-1 1,0 1-1,0 0 1,-1 0 0,1-1-1,-1 1 1,0-1 0,1 1-1,-1-1 1,0 0-1,-1 0 1,1 1 0,0-2-1,-1 1 1,1 0-1,-1 0 1,1-1 0,-1 1-1,0-1 1,0 0-1,0 0 1,1 0 0,-1 0-1,0-1 1,0 1-1,-5 0 1,4-1-34,1 0 0,0 1 0,-1-1 0,1-1 0,0 1 0,-1 0 0,1-1 1,0 0-1,0 1 0,-1-1 0,1-1 0,0 1 0,0 0 0,0-1 0,0 0 0,0 1 0,1-1 0,-1 0 0,0 0 0,1-1 0,-1 1 0,1-1 0,0 1 0,0-1 0,0 0 1,0 1-1,1-1 0,-1 0 0,1 0 0,-1 0 0,1 0 0,0-1 0,0 1 0,1 0 0,-1 0 0,1-1 0,-1 1 0,1-1 0,0 1 0,0 0 0,1-1 0,0-5 0,1 2-15,0 1 1,0 0-1,0 0 0,1-1 0,0 1 0,0 1 0,0-1 0,1 0 0,0 1 0,0 0 0,0 0 0,1 0 0,5-4 0,71-57-179,-80 65 202,71-47 32,32-24 72,-92 63-90,-1 0-1,0-1 0,-1-1 1,-1 0-1,1 0 0,8-15 1,-17 25-3,0-1-1,0 1 1,0 0 0,0 0 0,-1-1-1,1 1 1,0-1 0,-1 1 0,0-1-1,1 1 1,-1-1 0,0 1 0,0-1-1,1 1 1,-1-1 0,0 1 0,-1-1-1,1 1 1,0-1 0,-1-2 0,0 3-11,1 0 0,-1 0 0,0 1 0,0-1 0,0 0 1,1 0-1,-1 1 0,0-1 0,0 0 0,0 1 1,0-1-1,0 1 0,-1-1 0,1 1 0,0 0 0,0-1 1,0 1-1,0 0 0,0 0 0,-3 0 0,-1-1-14,0 1-1,0 1 0,0-1 1,0 1-1,0 0 0,0 0 1,0 0-1,1 1 0,-1 0 1,0 0-1,-6 3 0,2 2 11,1-1-1,0 1 1,0 0-1,0 1 1,1 0-1,-8 10 1,12-14-1,0 0-1,1 0 1,0 0-1,-1 1 1,2-1 0,-1 0-1,0 1 1,1-1-1,0 1 1,0-1 0,0 1-1,0 0 1,1-1 0,0 1-1,0 0 1,1 7-1,0-10-82,0 0-1,0-1 0,0 1 0,0-1 0,0 1 0,0-1 0,1 0 1,-1 1-1,1-1 0,-1 0 0,0 0 0,1 0 0,0 0 1,-1 0-1,1 0 0,0-1 0,-1 1 0,1 0 0,0-1 0,0 1 1,0-1-1,-1 0 0,1 0 0,0 1 0,0-1 0,2-1 1,54 0-7804,-57 1 7276,27-4-7696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2.460"/>
    </inkml:context>
    <inkml:brush xml:id="br0">
      <inkml:brushProperty name="width" value="0.025" units="cm"/>
      <inkml:brushProperty name="height" value="0.025" units="cm"/>
      <inkml:brushProperty name="color" value="#E71224"/>
    </inkml:brush>
  </inkml:definitions>
  <inkml:trace contextRef="#ctx0" brushRef="#br0">93 0 11050,'0'0'1799,"-5"11"-843,-7 9-19,2 1 0,1 0 0,0 0 0,2 1-1,-8 36 1,9-7 178,-14 79 530,20-129-614,1-9 1595,9-24-2336,1 1 0,2 0 0,19-34 0,18-42-2881,-49 103 2511,1 0 0,-1 0 0,1 1-1,0-1 1,0 1 0,0-1 0,0 1-1,1 0 1,-1 0 0,1 0 0,3-3-1,-4 5 4,-1 0-1,1 1 0,0-1 0,-1 0 0,1 1 0,0 0 0,-1-1 1,1 1-1,0 0 0,-1 0 0,1 0 0,0 0 0,-1 0 0,1 0 0,0 0 1,-1 1-1,1-1 0,0 0 0,-1 1 0,1 0 0,0-1 0,-1 1 0,1 0 1,-1 0-1,0 0 0,1 0 0,-1 0 0,0 0 0,2 1 0,3 4-356,1-1-1,-1 1 1,-1 0-1,1 0 1,-1 0-1,0 1 1,5 9-1,-9-15 422,-1 0-1,1 1 1,0-1-1,0 1 1,-1-1-1,1 1 1,0-1-1,-1 1 1,0-1 0,1 1-1,-1-1 1,0 1-1,0 0 1,0-1-1,0 1 1,0 0-1,0-1 1,0 1 0,0-1-1,-1 1 1,1-1-1,-1 1 1,1-1-1,-1 1 1,0-1-1,0 1 1,1-1 0,-1 1-1,0-1 1,0 0-1,0 0 1,0 1-1,-1-1 1,1 0-1,0 0 1,0 0 0,-1 0-1,1-1 1,0 1-1,-1 0 1,1 0-1,-1-1 1,-2 2-1,-8 1 346,0 0 0,0-1 0,0 0 0,0-1 0,-14 1 0,19-2-227,0 0-1,0 0 0,0-1 1,1 0-1,-1 0 0,0 0 0,1-1 1,-1 0-1,1-1 0,-11-4 0,7-6-2249,12 3-3498,11 2-1628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838"/>
    </inkml:context>
    <inkml:brush xml:id="br0">
      <inkml:brushProperty name="width" value="0.025" units="cm"/>
      <inkml:brushProperty name="height" value="0.025" units="cm"/>
    </inkml:brush>
  </inkml:definitions>
  <inkml:trace contextRef="#ctx0" brushRef="#br0">185 88 12075,'0'0'3502,"1"-8"139,3-30-811,-4 37-2749,0 0 1,0 0 0,0 0 0,1 0 0,-1 0 0,-1 0-1,1 0 1,0 0 0,0 0 0,0 0 0,0 0 0,-1 0 0,1 0-1,0 0 1,-1 0 0,1 0 0,-1 0 0,1 0 0,-1 0 0,0 0-1,1 1 1,-1-1 0,0 0 0,0 0 0,1 1 0,-1-1 0,0 0-1,0 1 1,0-1 0,0 1 0,0-1 0,0 1 0,0 0 0,0-1-1,0 1 1,0 0 0,0 0 0,0-1 0,0 1 0,0 0-1,0 0 1,-1 0 0,-2 1-52,1-1-1,0 1 1,0-1-1,0 1 0,0 0 1,0 0-1,1 0 1,-1 0-1,0 1 1,0-1-1,1 1 0,-3 2 1,-3 3-14,0 1 1,1 1-1,0-1 0,1 1 1,0 1-1,-6 12 0,9-16-19,0-1-1,1 1 1,0-1-1,0 1 0,0 0 1,1 0-1,0 0 1,0 0-1,0 0 0,1 0 1,0 0-1,0 0 1,2 8-1,-2-13 4,1 0 0,0 0 0,0 0 0,0 1 0,0-1 0,0 0-1,0 0 1,0 0 0,0 0 0,0-1 0,0 1 0,0 0 0,1 0 0,-1-1 0,0 1 0,1 0 0,-1-1 0,0 0 0,1 1 0,-1-1 0,1 0-1,-1 0 1,0 1 0,1-1 0,1 0 0,45 0-730,-34-1-284,-13 1 915,1 0 0,-1 0 0,0 1 0,0-1 0,0 0 0,0 0 0,1 1 1,-1-1-1,0 1 0,0-1 0,0 1 0,0 0 0,0-1 0,0 1 0,0 0 0,0 0 0,0-1 0,0 1 0,-1 0 0,1 0 0,0 0 0,-1 0 0,1 0 0,0 0 0,0 2 0,1 2-4,-1 0 0,1-1 0,-1 1 1,0 0-1,-1 0 0,1 9 0,-1 2 136,-1 0 1,0 0-1,-6 25 0,0-14 493,-2 0 0,0 0 0,-18 32 0,22-48-250,-1-1 0,0 1 0,-1-1 0,0 0 0,-1 0 0,0-1 0,0 0 1,-1-1-1,0 0 0,-11 8 0,20-16-275,-1 1-1,1-1 1,-1 1 0,1-1 0,-1 1-1,1-1 1,-1 0 0,1 1 0,-1-1-1,0 0 1,1 0 0,-1 1 0,1-1 0,-1 0-1,0 0 1,1 0 0,-1 0 0,1 0-1,-1 0 1,0 0 0,1 0 0,-1 0-1,0 0 1,1 0 0,-1 0 0,1 0-1,-1 0 1,0-1 0,1 1 0,-1 0-1,1 0 1,-1-1 0,0 1 0,1 0-1,-1-1 1,1 1 0,-1-1 0,1 1 0,0-1-1,-1 1 1,1-1 0,-1 1 0,1-1-1,0 1 1,-1-1 0,1 1 0,0-1-1,0 0 1,0 1 0,-1-1 0,-1-37-735,3 28 575,0-4 89,1-1 0,0 1 0,1 0 0,1 0 0,0 0 0,1 0 0,0 1 0,1-1 0,1 1 0,0 1 0,15-20 0,13-14 207,62-64 0,-75 86-116,19-18 94,-20 22-79,-2 0 1,0-2 0,-1 0 0,16-28 0,-33 50-32,-1 0 1,1-1-1,-1 1 1,0-1-1,1 1 0,-1-1 1,0 1-1,0-1 0,1 1 1,-1-1-1,0 1 0,0-1 1,0 1-1,1-1 0,-1 1 1,0-1-1,0 1 0,0-1 1,0 0-1,0 1 0,0-1 1,0 1-1,0-1 0,0 1 1,-1-1-1,1 1 0,0-1 1,0 0-1,0 1 0,-1-1 1,-15 4-156,-19 18 43,18-5 274,0 1-1,-28 36 1,40-47-106,0 1 1,1 0 0,0 0 0,0 1 0,1-1-1,0 1 1,0 0 0,1 0 0,0 0 0,0 0-1,1 0 1,-1 9 0,2-16-71,0 1 0,1 0 1,-1-1-1,1 1 0,-1-1 0,1 1 1,0-1-1,0 1 0,-1-1 0,1 1 0,0-1 1,0 0-1,1 1 0,-1-1 0,0 0 1,0 0-1,0 0 0,1 0 0,-1 0 0,1 0 1,-1 0-1,1 0 0,-1-1 0,1 1 1,-1 0-1,1-1 0,0 0 0,-1 1 0,1-1 1,0 0-1,-1 0 0,1 0 0,0 0 1,-1 0-1,4 0 0,2 0-607,0-1-1,0 1 1,0-1-1,0 0 1,0-1-1,0 0 1,11-4-1,13-15-4935,0-9-1809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215"/>
    </inkml:context>
    <inkml:brush xml:id="br0">
      <inkml:brushProperty name="width" value="0.025" units="cm"/>
      <inkml:brushProperty name="height" value="0.025" units="cm"/>
    </inkml:brush>
  </inkml:definitions>
  <inkml:trace contextRef="#ctx0" brushRef="#br0">125 1 13869,'0'0'7025,"-8"9"-6138,-3 6-382,-1 0 1,2 1 0,0 0 0,-8 19 0,13-26-415,1 1-1,1 0 1,-1 0 0,1 0 0,1 0 0,0 1 0,1-1 0,0 0 0,0 1-1,2 17 1,-1-27-178,1 1-1,-1-1 1,1 1-1,0-1 1,-1 0-1,1 1 1,0-1-1,0 0 1,0 1-1,0-1 1,0 0-1,0 0 1,0 0-1,0 0 1,1 0-1,-1 0 1,0 0-1,1 0 1,-1-1-1,0 1 1,1 0-1,-1-1 1,1 1-1,2-1 1,48 9-1158,-16-3 1015,-36-6 231,1 0 0,0 0-1,0 1 1,0-1 0,0 0 0,0 1-1,0-1 1,0 0 0,-1 1 0,1-1-1,0 1 1,0 0 0,-1-1 0,1 1 0,0-1-1,-1 1 1,1 0 0,0 0 0,-1-1-1,1 1 1,-1 0 0,1 0 0,-1 0-1,0 0 1,1-1 0,-1 1 0,0 0-1,1 1 1,-2 0 69,1-1 0,0 1 0,-1-1 0,0 1-1,1-1 1,-1 1 0,0-1 0,1 0 0,-1 1 0,0-1 0,0 0-1,0 0 1,0 0 0,-1 0 0,0 2 0,-5 2 410,0 1 0,-1-1 0,0 0 0,-14 6-1,16-8-216,-39 14 724,42-16-983,1-1 0,-1 1 0,1-1-1,-1 1 1,0-1 0,1 0 0,-1 1 0,1-2 0,-1 1 0,0 0 0,1 0 0,-1-1 0,0 1-1,-3-2 1,5 1-246,1-1 0,-1 1-1,0 0 1,0 0 0,1-1-1,-1 1 1,1 0 0,-1-1-1,1 1 1,0 0 0,-1-1 0,1 1-1,0 0 1,0-1 0,0 1-1,0-1 1,0 1 0,0 0-1,1-3 1,6-27-6934,8 13 1737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683"/>
    </inkml:context>
    <inkml:brush xml:id="br0">
      <inkml:brushProperty name="width" value="0.025" units="cm"/>
      <inkml:brushProperty name="height" value="0.025" units="cm"/>
    </inkml:brush>
  </inkml:definitions>
  <inkml:trace contextRef="#ctx0" brushRef="#br0">0 92 7207,'0'0'3395,"8"0"-117,3 1-2185,0-1 459,0 0 0,0 0 0,0-1 0,20-4 0,-28 4-1454,-1 0-1,0 1 1,1-1-1,-1 0 0,0 0 1,0 0-1,0 0 0,0 0 1,0-1-1,0 1 1,0-1-1,0 1 0,0-1 1,0 0-1,-1 1 1,1-1-1,-1 0 0,1 0 1,-1 0-1,0 0 1,0-1-1,0 1 0,0 0 1,0 0-1,-1-1 0,1 1 1,-1 0-1,1-1 1,-1 1-1,0-4 0,0 4-54,1 1 0,-1 0 0,0 0 0,0 0 0,0-1 0,0 1 0,0 0 0,-1 0 0,1-1-1,0 1 1,-1 0 0,1 0 0,-1 0 0,1-1 0,-1 1 0,1 0 0,-1 0 0,0 0 0,1 0 0,-1 0 0,0 0-1,0 0 1,0 1 0,-1-2 0,1 1-42,-1 1 0,1 0 0,0 0 0,-1 0 0,1 0 0,0 0 0,-1 0 0,1 0-1,0 0 1,-1 0 0,1 1 0,0-1 0,-1 1 0,1-1 0,0 1 0,0-1 0,0 1 0,-2 1 0,-3 2-34,-1 0 1,1 1 0,0 0 0,1 0 0,0 0-1,-10 13 1,-8 32 133,22-49-103,0 0-1,1 0 1,-1 0-1,1 0 1,-1 1 0,1-1-1,0 0 1,-1 0-1,1 1 1,0-1-1,0 0 1,0 0-1,0 1 1,0-1-1,0 0 1,0 0 0,0 1-1,1-1 1,-1 0-1,0 0 1,1 0-1,-1 1 1,1-1-1,-1 0 1,1 0-1,0 0 1,-1 0 0,1 0-1,0 0 1,0 0-1,0 0 1,0 0-1,0-1 1,0 1-1,0 0 1,0 0-1,0-1 1,2 2 0,9-1-6,-1 0 0,1-1 1,0 0-1,0-1 1,0 0-1,0-1 0,-1 0 1,1-1-1,-1 0 1,0-1-1,1 0 1,14-8-1,-7 3-288,0 2-1,40-9 1,-59 16 277,0 0 0,0 0 0,0-1 0,1 1 1,-1 0-1,0 0 0,0 0 0,1 0 0,-1 0 0,0 0 0,0 0 1,1 0-1,-1 0 0,0 1 0,0-1 0,1 0 0,-1 0 0,0 0 1,0 0-1,1 0 0,-1 0 0,0 0 0,0 0 0,0 1 0,1-1 1,-1 0-1,0 0 0,0 0 0,0 1 0,0-1 0,0 0 0,1 0 1,-1 0-1,0 1 0,0-1 0,0 0 0,0 0 0,0 0 0,0 1 0,0-1 1,0 0-1,0 0 0,0 1 0,0-1 0,-3 17-195,-14 17 934,16-33-617,0 1-31,0-1 1,0 0 0,1 0-1,-1 1 1,0-1 0,0 1-1,1-1 1,-1 0 0,1 1-1,0-1 1,-1 1 0,1-1-1,0 1 1,0-1 0,0 1 0,0 0-1,0-1 1,0 3 0,2-3-54,-1 0 0,0-1 1,1 0-1,-1 1 1,0-1-1,1 0 1,-1 0-1,0 1 0,1-1 1,-1 0-1,0-1 1,1 1-1,-1 0 1,1 0-1,-1 0 0,0-1 1,1 1-1,-1-1 1,0 1-1,0-1 1,1 1-1,-1-1 0,2-1 1,20-10-51,-18 10-266,0-1 1,0 0-1,0 1 0,0 0 1,1 0-1,-1 1 0,1-1 0,9 0 1,-13 38-62,-2-33-86,-1 14-211,2-11-8912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142"/>
    </inkml:context>
    <inkml:brush xml:id="br0">
      <inkml:brushProperty name="width" value="0.025" units="cm"/>
      <inkml:brushProperty name="height" value="0.025" units="cm"/>
    </inkml:brush>
  </inkml:definitions>
  <inkml:trace contextRef="#ctx0" brushRef="#br0">56 36 9417,'0'0'16421,"8"-4"-16240,22-12 38,-31 16-212,1 0-1,0 1 1,-1-1 0,1 0-1,0 0 1,0 0-1,-1 0 1,1 0-1,0 0 1,-1 0 0,1 0-1,0-1 1,0 1-1,-1 0 1,1 0 0,0 0-1,-1 0 1,1 0-1,0 0 1,0 0-1,-1-1 1,1 1 0,0 0-1,0 0 1,-1 0-1,1-1 1,0 1 0,0 0-1,0 0 1,0-1-1,-1 1 1,1 0-1,0 0 1,0-1 0,0 1-1,0 0 1,0-1-1,0 1 1,0 0 0,0 0-1,0-1 1,0 1-1,0 0 1,0-1 0,0 1-1,0 0 1,0 0-1,0-1 1,0 1-1,0 0 1,0-1 0,0 1-1,0 0 1,0 0-1,1-1 1,-1 1 0,0 0-1,0 0 1,0-1-1,0 1 1,1 0-1,-1 0 1,0 0 0,0-1-1,1 1 1,-1 0-1,-23-3-111,21 3 91,-1 0-1,1 0 0,-1 1 0,1 0 1,-1-1-1,1 1 0,-1 0 0,1 0 1,0 0-1,0 1 0,-1-1 0,1 1 1,0-1-1,0 1 0,0-1 0,1 1 1,-1 0-1,0 0 0,1 0 0,-3 4 1,2-3-9,-1 1 1,1 0 0,0 0-1,0 0 1,1 1 0,0-1 0,-1 0-1,1 1 1,1-1 0,-2 9-1,3-12 16,0 0-1,-1 0 1,1-1-1,0 1 1,0 0 0,0-1-1,-1 1 1,1-1-1,0 1 1,0-1-1,0 1 1,0-1-1,0 0 1,0 1-1,0-1 1,0 0 0,0 0-1,0 0 1,0 0-1,0 0 1,0 0-1,0 0 1,2 0-1,34-1-21,-32 1 13,7-1-112,1-1 0,0-1 0,17-5 0,-22 5 78,1 0 0,-1 1 0,0 0-1,1 1 1,-1-1 0,1 2 0,-1-1-1,1 1 1,12 2 0,-20 48 883,-1-49-812,1 0 0,0-1 0,0 1 0,0 0 0,0-1 0,-1 1 1,1 0-1,0-1 0,0 1 0,0-1 0,0 1 0,0-1 1,0 0-1,0 1 0,1-1 0,-1 0 0,0 0 0,0 0 0,0 0 1,0 0-1,0 0 0,0 0 0,0 0 0,0 0 0,1 0 1,-1-1-1,1 1 0,35-6 134,-18 4-1955,-16 21-5444,-3-17 6060,0 3-7038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760"/>
    </inkml:context>
    <inkml:brush xml:id="br0">
      <inkml:brushProperty name="width" value="0.025" units="cm"/>
      <inkml:brushProperty name="height" value="0.025" units="cm"/>
    </inkml:brush>
  </inkml:definitions>
  <inkml:trace contextRef="#ctx0" brushRef="#br0">5 0 13805,'0'0'9177,"1"13"-8521,-1 2-404,2 67 687,-10 100 0,9-205-10647,0-6 4522,2-5-2485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077"/>
    </inkml:context>
    <inkml:brush xml:id="br0">
      <inkml:brushProperty name="width" value="0.025" units="cm"/>
      <inkml:brushProperty name="height" value="0.025" units="cm"/>
    </inkml:brush>
  </inkml:definitions>
  <inkml:trace contextRef="#ctx0" brushRef="#br0">10 85 6342,'0'0'4180,"-2"13"-2488,1 3-1440,-3 13 889,2 0 1,2 0 0,2 36 0,-1-59-949,-1 1-1,1-1 1,0 1 0,1-1-1,-1 0 1,1 0 0,0 1 0,1-1-1,0-1 1,0 1 0,0 0 0,0-1-1,1 1 1,0-1 0,0 0 0,0 0-1,1-1 1,0 1 0,0-1-1,0 0 1,0 0 0,6 2 0,-8-5-26,0 0 0,0 0 0,0 0 0,0-1 0,0 1 0,0-1 0,0 0 0,0 0 1,0 0-1,0 0 0,0-1 0,0 1 0,0-1 0,0 0 0,-1 0 0,1 0 0,0 0 0,0 0 1,-1 0-1,1-1 0,-1 0 0,1 1 0,-1-1 0,1 0 0,-1 0 0,0 0 0,0 0 0,0-1 1,0 1-1,-1 0 0,3-4 0,7-10 36,-1-1-1,-1 0 1,13-31 0,-16 33 39,1 0-183,0-1 0,-1 0 0,-1-1-1,0 1 1,-2-1 0,0 0-1,0 0 1,-2 0 0,0 0 0,-1 0-1,-3-21 1,3 37-120,0-1 0,0 1 0,0 0 0,0 0 0,-1 0 0,1-1 0,0 1-1,-1 0 1,1 0 0,-1 0 0,1 0 0,-1-1 0,0 1 0,0 0 0,1 0 0,-1 0 0,0 0 0,0 1 0,0-1 0,0 0 0,0 0 0,0 1-1,0-1 1,0 0 0,0 1 0,0-1 0,-1 1 0,1-1 0,0 1 0,-2-1 0,2 2-234,-1-1 1,1 0-1,0 1 1,0-1-1,0 1 1,0-1-1,0 1 1,0 0-1,0-1 1,0 1-1,0 0 1,0 0-1,0 0 1,0-1-1,1 1 1,-1 0-1,0 0 1,0 0-1,1 0 1,-1 1-1,1-1 1,-1 0-1,1 0 1,0 0-1,-1 0 1,1 0-1,0 1 1,0-1-1,0 0 1,0 0-1,0 2 1,-1 16-4324,1 1-907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454"/>
    </inkml:context>
    <inkml:brush xml:id="br0">
      <inkml:brushProperty name="width" value="0.025" units="cm"/>
      <inkml:brushProperty name="height" value="0.025" units="cm"/>
    </inkml:brush>
  </inkml:definitions>
  <inkml:trace contextRef="#ctx0" brushRef="#br0">11 37 13132,'0'0'9177,"-1"9"-9075,0-5-59,-2 12-14,1 1 1,0-1-1,1 0 0,2 23 0,-1-36-1,0 0-1,0 0 1,1-1 0,0 1-1,0 0 1,0 0 0,0 0-1,0 0 1,0-1 0,1 1-1,-1-1 1,1 1 0,-1-1-1,5 4 1,-4-4 18,-1-1 1,1 0-1,0 0 1,0 0-1,0-1 1,1 1-1,-1 0 1,0-1-1,0 1 0,0-1 1,0 0-1,1 0 1,-1 0-1,0 0 1,0 0-1,0 0 0,1 0 1,-1-1-1,0 1 1,0-1-1,0 0 1,0 0-1,3-1 0,2-2 108,0 0-1,0 0 1,0-1-1,-1 0 1,0 0-1,0-1 0,0 1 1,0-1-1,-1-1 1,0 1-1,7-13 0,2-3-24,-1-2-1,12-31 1,-14 31-168,-17 44-231,-8 31 194,12-42 80,1-1 0,0 0 0,1 1 0,0-1 0,0 1 0,1-1 0,2 10 1,-2-15-19,-1-1 0,1 0 0,0 0 0,0 0 1,0 0-1,1 0 0,-1 0 0,0-1 0,1 1 1,0 0-1,-1-1 0,1 1 0,0-1 1,-1 1-1,1-1 0,0 0 0,0 0 0,0 0 1,0 0-1,0 0 0,1 0 0,-1-1 0,0 1 1,0-1-1,0 1 0,1-1 0,-1 0 1,0 0-1,1 0 0,2-1 0,0 2-401,-1-1 0,0 0 0,1 0 0,-1-1 0,0 1-1,1-1 1,-1 0 0,0 0 0,0 0 0,0-1 0,0 1 0,0-1-1,0 0 1,0 0 0,0-1 0,5-4 0,12-16-5420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907"/>
    </inkml:context>
    <inkml:brush xml:id="br0">
      <inkml:brushProperty name="width" value="0.025" units="cm"/>
      <inkml:brushProperty name="height" value="0.025" units="cm"/>
    </inkml:brush>
  </inkml:definitions>
  <inkml:trace contextRef="#ctx0" brushRef="#br0">56 0 14958,'0'0'5712,"-5"9"-5210,-4 13 101,1 0 1,1 1-1,1 0 0,1 0 0,1 1 0,-1 26 1,-2 75 1253,7-124-1848,1 0 0,-1-1 0,0 1-1,1-1 1,-1 1 0,1-1-1,-1 1 1,1-1 0,-1 0 0,1 1-1,-1-1 1,1 0 0,0 1-1,-1-1 1,1 0 0,-1 0 0,1 1-1,0-1 1,-1 0 0,1 0-1,0 0 1,-1 0 0,1 0 0,0 0-1,-1 0 1,1 0 0,0 0-1,-1 0 1,1 0 0,-1 0 0,1 0-1,0-1 1,-1 1 0,1 0-1,0-1 1,-1 1 0,1 0 0,-1-1-1,2 0 1,25-11 246,2-12-197,-20 16-157,0 0 1,1 1 0,0 0 0,16-9 0,-26 16 65,1 0 0,-1 0 0,1 0-1,-1 0 1,0 0 0,1-1 0,-1 1-1,1 0 1,-1 0 0,0 0 0,1 0 0,-1 0-1,1 0 1,-1 1 0,0-1 0,1 0-1,-1 0 1,0 0 0,1 0 0,-1 0 0,1 0-1,-1 1 1,0-1 0,1 0 0,-1 0-1,0 1 1,1-1 0,-1 0 0,0 0 0,0 1-1,1-1 1,-1 0 0,0 1 0,0-1-1,0 0 1,1 1 0,-1-1 0,0 1-1,0-1 1,0 0 0,0 1 0,0-1 0,0 0-1,0 1 1,0-1 0,0 1 0,0-1-1,0 1 1,2 33-226,-3-31 302,1 0 1,-1 0-1,1 0 0,0 0 0,0 0 1,1 0-1,-1 1 0,1-1 0,-1 0 1,1 0-1,0 0 0,0-1 0,0 1 1,3 4-1,4-4 103,0-1 0,0 1 0,0-1 0,1-1 0,-1 0 0,1 0 0,-1-1 0,1 0 0,-1 0 0,15-3 0,10 1-113,-31 3-165,0-1-1,0 0 1,1 0 0,-1-1 0,0 1 0,0 0 0,0-1 0,0 1 0,0-1-1,0 0 1,0 1 0,0-1 0,0 0 0,0 0 0,2-2 0,-3 1-377,0 1 0,0-1 1,0 1-1,0-1 0,0 1 1,-1-1-1,1 1 0,-1-1 1,1 0-1,-1 1 0,1-1 1,-1 0-1,0 0 0,0 1 1,0-1-1,0 0 0,0 1 1,-1-1-1,1 0 0,-1-1 1,-3-16-8018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272"/>
    </inkml:context>
    <inkml:brush xml:id="br0">
      <inkml:brushProperty name="width" value="0.025" units="cm"/>
      <inkml:brushProperty name="height" value="0.025" units="cm"/>
    </inkml:brush>
  </inkml:definitions>
  <inkml:trace contextRef="#ctx0" brushRef="#br0">0 28 15310,'0'0'10763,"49"-26"-10251,-16 25-384,5 1-128,7 0 0,1 0-1281,1 0-2466,-4 0-3332,-11 0-3908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682"/>
    </inkml:context>
    <inkml:brush xml:id="br0">
      <inkml:brushProperty name="width" value="0.025" units="cm"/>
      <inkml:brushProperty name="height" value="0.025" units="cm"/>
    </inkml:brush>
  </inkml:definitions>
  <inkml:trace contextRef="#ctx0" brushRef="#br0">1 109 12684,'0'0'5819,"8"3"-3209,-4-2-2532,-1 1 126,0 0-1,1-1 0,-1 0 1,1 0-1,0 0 0,-1 0 1,1-1-1,0 1 0,-1-1 1,1 0-1,0 0 0,0 0 1,-1 0-1,1-1 0,0 0 1,-1 0-1,1 0 1,0 0-1,-1 0 0,0-1 1,1 1-1,-1-1 0,0 0 1,0 0-1,5-4 0,27-37 409,-34 42-549,0-1 1,0 0-1,0 0 0,0 0 0,0 0 1,0 0-1,-1 0 0,1 0 0,0 0 0,-1-1 1,0 1-1,0 0 0,1 0 0,-1 0 1,0-1-1,-1 1 0,1 0 0,0 0 0,-1 0 1,1 0-1,-1-1 0,-1-3 0,1 6-67,1-1 0,-1 1 0,0-1-1,1 0 1,-1 1 0,0-1 0,0 1 0,1 0-1,-1-1 1,0 1 0,0-1 0,1 1-1,-1 0 1,0 0 0,0 0 0,0-1-1,0 1 1,0 0 0,1 0 0,-1 0 0,0 0-1,0 0 1,0 0 0,0 1 0,0-1-1,1 0 1,-1 0 0,0 1 0,0-1-1,0 0 1,1 1 0,-1-1 0,0 1 0,0-1-1,1 1 1,-1-1 0,0 1 0,1-1-1,-1 1 1,0 1 0,-25 25-175,23-23 165,1 0 0,-1 0 0,1 0 0,0 1 0,0-1 0,1 0 0,-1 1 0,1 0 1,0-1-1,0 1 0,1-1 0,-1 1 0,1 0 0,0 0 0,0-1 0,1 1 0,0 6 0,0-10 7,0 1-1,0-1 1,0 0-1,0 0 1,1 0-1,-1 0 1,0-1-1,0 1 1,1 0 0,-1 0-1,0-1 1,1 1-1,-1-1 1,0 1-1,1-1 1,-1 0-1,1 1 1,-1-1-1,1 0 1,-1 0 0,1 0-1,2 0 1,39-2 48,-40 1-44,65-15-247,-56 12 109,0 0 0,1 1 1,-1 1-1,0 0 0,14-1 0,-24 4 132,-1-1-1,0 1 0,0-1 0,0 1 0,0 0 1,0-1-1,0 1 0,0 0 0,-1 0 1,1 0-1,0 0 0,0 0 0,-1 0 1,1 0-1,0 0 0,0 1 0,0 0 18,-1-1-1,1 1 1,0-1-1,0 1 1,1-1-1,-1 0 1,0 1-1,0-1 1,1 0-1,-1 0 1,0 0-1,1 0 1,-1 0-1,3 1 1,0-2 46,0 0 0,0 0 0,0 0 0,0 0 0,0 0 0,0-1-1,0 0 1,0 0 0,0 0 0,0 0 0,0-1 0,5-2 0,-6 2-60,0 0 0,0 1 1,1 0-1,-1 0 0,1 0 0,-1 0 0,1 0 0,-1 1 0,1-1 1,-1 1-1,1 0 0,0 0 0,4 1 0,-7-1-11,0 1 0,0 0 0,0-1 0,0 1 0,0 0 0,0-1 0,0 1-1,0 0 1,0 0 0,-1 0 0,1 0 0,0 0 0,-1 0 0,1 0 0,-1 0 0,1 0 0,-1 0 0,1 0-1,-1 0 1,0 0 0,1 2 0,5 33-527,-4-21-3158,1-3-3917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3.549"/>
    </inkml:context>
    <inkml:brush xml:id="br0">
      <inkml:brushProperty name="width" value="0.025" units="cm"/>
      <inkml:brushProperty name="height" value="0.025" units="cm"/>
      <inkml:brushProperty name="color" value="#E71224"/>
    </inkml:brush>
  </inkml:definitions>
  <inkml:trace contextRef="#ctx0" brushRef="#br0">89 1 10634,'0'0'3337,"-7"11"-2238,-3 6-402,0 1-1,2 0 0,0 1 0,1 0 1,2 0-1,-6 24 0,5-8 588,0-2 869,-4 67 1115,9-105-2904,1 0-1,0 0 0,0 0 0,1 0 1,-1 1-1,1-1 0,2-7 1,2-20-420,-10-60-1209,5 92 1014,3 35-315,-1-32 568,0 0 1,0 0-1,0 0 0,1 0 1,-1 0-1,1-1 0,-1 1 1,1-1-1,0 0 0,0 0 0,0 0 1,1 0-1,-1 0 0,0-1 1,1 0-1,-1 1 0,1-1 1,-1 0-1,1-1 0,-1 1 1,1-1-1,6 1 0,-5-1 4,0 0-1,0 0 0,1 0 1,-1 0-1,0-1 0,0 0 1,0 0-1,0-1 0,0 1 1,0-1-1,0 0 0,0 0 1,0-1-1,-1 0 0,6-3 1,-5 1-86,-1 1 1,1-1-1,-1 0 1,-1 0-1,1 0 1,0 0-1,-1-1 1,0 0-1,-1 1 1,1-1-1,-1 0 1,0 0-1,-1 0 1,1-1 0,-1 1-1,0 0 1,0-7-1,-3 14 35,0 0 0,0 0 0,0 0-1,1 0 1,-1 1 0,0-1 0,1 0 0,-1 1 0,1-1-1,-1 1 1,1 0 0,-2 2 0,0 4 76,0 1 1,0 0-1,1-1 0,0 1 1,0 0-1,1 0 0,0 17 1,1-26-27,0 1 0,1 0 0,-1 0 0,0 0 0,0 0 0,0 0 0,1 0 0,-1-1 0,1 1 1,-1 0-1,0 0 0,1 0 0,-1-1 0,1 1 0,0 0 0,-1-1 0,1 1 0,0 0 0,-1-1 0,1 1 0,0-1 1,-1 1-1,1-1 0,0 1 0,1 0 0,30 5 271,-22-5-188,0-2 0,0 1 0,0-1 0,14-4 1,-16 3-89,0-1 1,0-1 0,0 0-1,0 0 1,-1 0 0,0-1-1,1 0 1,-2-1 0,1 1-1,-1-1 1,0 0 0,0-1-1,0 0 1,-1 0 0,5-9-1,-10 15-149,-12 35-428,11-32 618,0 1 0,0-1 0,0 1-1,0-1 1,0 1 0,1-1 0,-1 1-1,1 0 1,0 0 0,-1-1 0,1 1 0,1 0-1,-1-1 1,0 1 0,1 0 0,-1-1-1,1 1 1,1 3 0,0-4 13,0 0-1,0-1 1,0 1-1,0-1 1,0 0 0,0 1-1,0-1 1,0 0 0,1 0-1,-1-1 1,0 1-1,1 0 1,-1-1 0,1 1-1,-1-1 1,0 0-1,1 0 1,-1 0 0,5-1-1,1 2-39,-1-2 0,0 1 0,1-1 0,-1 0 1,0 0-1,0-1 0,1 0 0,-1 0 0,-1-1 0,1 0 0,0 0 0,-1 0 0,1-1 0,-1 0 0,0-1 0,0 1 0,-1-1 0,6-6 0,-12 20-997,1-8 1006,-1 1-1,1-1 1,-1 1 0,1 0-1,0-1 1,-1 1 0,1 0-1,0-1 1,0 1 0,0 0-1,0-1 1,1 1 0,-1-1-1,0 1 1,1 0 0,-1-1-1,1 1 1,-1-1 0,1 1-1,1 1 1,9-2 18,0 1 0,0-2 0,0 0 0,0 0 0,17-3 0,-24 3-304,1-1 1,0-1-1,-1 1 0,0 0 1,1-1-1,-1 0 0,0 0 1,0 0-1,6-5 0,-12 66-954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6.741"/>
    </inkml:context>
    <inkml:brush xml:id="br0">
      <inkml:brushProperty name="width" value="0.025" units="cm"/>
      <inkml:brushProperty name="height" value="0.025" units="cm"/>
    </inkml:brush>
  </inkml:definitions>
  <inkml:trace contextRef="#ctx0" brushRef="#br0">8 107 11307,'-1'-1'266,"1"1"0,-1-1 0,0 0 0,1 1 0,-1-1 1,1 0-1,-1 0 0,1 0 0,-1 1 0,1-1 0,0 0 0,-1 0 1,1 0-1,0 0 0,0 0 0,-1 0 0,1 0 0,0 0 0,0 0 1,0 0-1,0 0 0,1 0 0,-1 0 0,0-1 0,17-21 2134,30-7-1102,-41 26-1112,1 2 1,-1-1-1,0 1 1,1 0-1,-1 0 1,1 1-1,0 0 0,12-1 1,-18 2-183,1 0 0,-1 0 0,1 0 0,0 0 0,-1 1 0,1-1 0,0 0 0,-1 1 0,1-1 0,-1 1 1,1 0-1,-1-1 0,1 1 0,-1 0 0,1 0 0,-1 0 0,0 0 0,0 0 0,1 0 0,-1 1 0,0-1 0,0 0 0,0 1 0,0-1 0,0 0 0,-1 1 0,1-1 1,0 1-1,-1-1 0,1 1 0,-1 0 0,1-1 0,-1 1 0,0-1 0,0 1 0,0 0 0,0-1 0,0 4 0,0 5 39,-1 0 0,0 0-1,-1 0 1,1 0 0,-2-1-1,-4 13 1,6-21-35,1 0-1,-1 1 0,1-1 1,-1 1-1,1-1 1,0 1-1,-1-1 1,1 1-1,0-1 0,0 1 1,0 0-1,0-1 1,0 1-1,1-1 1,-1 1-1,0-1 1,1 1-1,-1-1 0,1 1 1,-1-1-1,1 1 1,0-1-1,0 0 1,0 1-1,-1-1 0,3 2 1,0-1 39,-1-1 0,1 1 0,0-1 0,-1 0 0,1 0 0,0 0-1,0 0 1,0 0 0,0-1 0,-1 1 0,1-1 0,0 0 0,4 0 0,4 0 67,-1-1-1,1 0 1,-1-1 0,1 0-1,-1-1 1,0 0 0,12-5-1,-11 3-24,-1-1-1,0 0 0,0-1 1,-1 0-1,16-15 1,-22 19-54,-1 0 1,1 0-1,-1 0 1,1-1-1,-1 1 1,0 0-1,-1-1 1,1 1-1,0-1 1,-1 0-1,0 1 1,0-1-1,0 0 1,0 0-1,-1 0 1,1 0-1,-1 0 1,0 0-1,0 0 1,-1-6-1,0 8-152,0 0-1,0 0 1,0 0-1,0 0 1,-1 1-1,1-1 1,0 0-1,-1 0 1,0 1 0,1-1-1,-1 1 1,0 0-1,1-1 1,-1 1-1,0 0 1,0 0-1,0 0 1,0 0-1,0 0 1,-5 0 0,-10-2-4781,2 6-5243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153"/>
    </inkml:context>
    <inkml:brush xml:id="br0">
      <inkml:brushProperty name="width" value="0.025" units="cm"/>
      <inkml:brushProperty name="height" value="0.025" units="cm"/>
    </inkml:brush>
  </inkml:definitions>
  <inkml:trace contextRef="#ctx0" brushRef="#br0">78 0 10378,'0'0'9945,"-6"8"-8354,-2 2-1178,-32 50 1795,37-55-1992,0 1-1,0 0 1,0 0 0,1 1-1,-1-1 1,2 1 0,-1-1 0,1 1-1,-1 8 1,2-15-214,1 1 1,-1 0-1,0 0 1,1 0-1,-1-1 1,1 1-1,0 0 1,-1-1-1,1 1 1,-1-1-1,1 1 0,0 0 1,-1-1-1,1 1 1,0-1-1,0 0 1,-1 1-1,1-1 1,0 0-1,0 1 1,0-1-1,0 0 1,-1 0-1,1 0 1,0 0-1,0 0 0,0 0 1,0 0-1,0 0 1,-1 0-1,1 0 1,0 0-1,0 0 1,0-1-1,0 1 1,1-1-1,35-9 377,-9-6-295,30-13 12,-55 27-116,1 1 0,0-1 1,0 1-1,0 0 1,0 0-1,0 1 0,0-1 1,0 1-1,0 0 1,0 0-1,0 1 1,7 0-1,-10 0 19,0-1 0,1 1 0,-1 0 0,0-1 0,0 1 0,0 0 1,1 0-1,-1 0 0,0 0 0,0 0 0,0 0 0,-1 0 0,1 0 0,1 2 0,-1-2 8,0 0-1,-1 0 1,1 0 0,0 0-1,0 0 1,0 0-1,0 0 1,0 0-1,0 0 1,0 0 0,0-1-1,0 1 1,0 0-1,1-1 1,-1 1-1,0-1 1,0 1 0,1-1-1,-1 0 1,0 1-1,1-1 1,-1 0 0,2 0-1,7-1 77,-1 0 1,1 0-1,-1-1 1,1-1-1,-1 0 0,15-7 1,-15 7-271,0-1 0,-1 1-1,1 0 1,0 1 0,1 0 0,15-1 0,-24 4 89,0-1-1,0 0 1,0 1 0,0-1 0,0 1-1,1-1 1,-1 1 0,0 0-1,0-1 1,0 1 0,-1 0-1,1 0 1,0 0 0,0-1-1,0 1 1,0 0 0,-1 0-1,1 0 1,-1 0 0,1 1-1,0-1 1,-1 0 0,0 0 0,1 0-1,-1 0 1,0 0 0,1 3-1,3 8-3263,3-3-3298,2-6-1849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514"/>
    </inkml:context>
    <inkml:brush xml:id="br0">
      <inkml:brushProperty name="width" value="0.025" units="cm"/>
      <inkml:brushProperty name="height" value="0.025" units="cm"/>
    </inkml:brush>
  </inkml:definitions>
  <inkml:trace contextRef="#ctx0" brushRef="#br0">94 0 20499,'0'0'2627,"-26"68"-1058,11-33-608,-6 5-192,8 1 64,2-1-385,4-3-384,7-2-64,0-4-64,0-4-801,0-4-608,0-6-513,0-7-993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896"/>
    </inkml:context>
    <inkml:brush xml:id="br0">
      <inkml:brushProperty name="width" value="0.025" units="cm"/>
      <inkml:brushProperty name="height" value="0.025" units="cm"/>
    </inkml:brush>
  </inkml:definitions>
  <inkml:trace contextRef="#ctx0" brushRef="#br0">25 94 8072,'0'0'13212,"0"-9"-10831,0 7-2279,1-1 0,-1 1-1,0-1 1,1 1 0,-1-1-1,1 1 1,0 0 0,0-1 0,0 1-1,0 0 1,0 0 0,0-1 0,1 1-1,-1 0 1,1 0 0,-1 1-1,3-3 1,1 0 31,0 1 0,0 0 0,1 1 0,-1-1-1,0 1 1,1 0 0,0 0 0,7-1 0,31-5 453,0 2 0,0 2 0,80 3 1,-110 1-573,-6 0-21,0 1 0,-1-1 0,1 1 0,0 1 0,-1-1 0,1 1 0,-1 1 0,1-1 0,-1 1 0,12 7 0,-17-9 5,0 0 0,-1 1 1,1-1-1,0 1 0,-1-1 0,0 1 0,1 0 1,-1-1-1,0 1 0,0 0 0,1 0 0,-2 0 1,1 0-1,0 0 0,0 0 0,0 4 0,0-3 5,-1 0-1,-1 1 0,1-1 0,0 0 1,-1 0-1,1 0 0,-1 0 0,0 0 0,0 0 1,0 0-1,-1 0 0,1 0 0,-1-1 1,-3 6-1,-3 3 74,-1-1 0,0 0 0,-20 17 0,-13 13 36,42-40-133,0 1 0,-1-1 0,1 1 1,0 0-1,0-1 0,0 1 0,-1-1 0,1 1 0,0-1 0,0 1 0,0-1 1,0 1-1,0-1 0,0 1 0,0 0 0,0-1 0,1 1 0,-1-1 0,0 1 0,0-1 1,0 1-1,0-1 0,1 1 0,-1-1 0,0 1 0,1-1 0,-1 1 0,0-1 1,1 1-1,-1-1 0,0 0 0,1 1 0,-1-1 0,1 0 0,-1 1 0,1-1 0,-1 0 1,1 0-1,-1 1 0,1-1 0,-1 0 0,1 0 0,-1 0 0,1 0 0,0 1 0,34 11-1314,-24-9 1143,0 2 151,1-1 0,0 2 0,-1-1 0,0 1 0,17 14 0,-25-18 37,0 0 0,-1 0 0,0 0 0,1 1 0,-1-1 0,0 1 0,0 0 0,0 0 0,-1 0 0,1-1 0,-1 2 0,1-1 0,-1 0 0,0 0 0,0 0 0,-1 0 0,1 1 0,-1-1 0,1 0 0,-1 1 0,0-1 1,0 0-1,-1 1 0,1-1 0,-1 0 0,1 0 0,-2 5 0,0-5 115,0 1 0,0 0 0,-1-1 0,1 1 0,-1-1 0,1 0 0,-1 0 0,0 0 0,0 0 0,-1-1 0,1 1 0,-1-1 0,1 0 0,-7 3 0,-57 23 1437,35-17-1257,0-1 0,-1-2-1,-1-2 1,1-1 0,-1-1-1,0-2 1,0-2 0,-48-5-1,32-8-1005,27 0-2962,17 4-1669,6 0-3360,5 1-3625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006"/>
    </inkml:context>
    <inkml:brush xml:id="br0">
      <inkml:brushProperty name="width" value="0.025" units="cm"/>
      <inkml:brushProperty name="height" value="0.025" units="cm"/>
    </inkml:brush>
  </inkml:definitions>
  <inkml:trace contextRef="#ctx0" brushRef="#br0">38 135 11371,'0'0'9481,"-1"-7"-9289,-2-20-48,3 27-129,0-1 0,0 0-1,0 1 1,1-1 0,-1 1 0,0-1 0,1 0 0,-1 1-1,0-1 1,1 1 0,-1-1 0,1 1 0,-1-1-1,1 1 1,-1-1 0,1 1 0,-1 0 0,1-1-1,-1 1 1,1 0 0,0-1 0,-1 1 0,1 0 0,-1 0-1,2-1 1,7-5 369,-8 3-288,0 0 1,0 0-1,-1 0 1,1 0-1,-1 0 1,1 0-1,-1 0 1,0 0-1,0-1 1,0 1-1,-1 0 1,1 0-1,-2-3 1,2 5-48,-1 0 0,1 0 0,-1 0 0,1 0 0,-1 0 1,0 0-1,1 0 0,-1 0 0,0 0 0,0 0 0,0 1 0,0-1 0,0 0 0,0 0 0,0 1 1,0-1-1,0 1 0,0-1 0,0 1 0,0-1 0,0 1 0,0 0 0,0 0 0,-1-1 0,1 1 0,0 0 1,0 0-1,0 0 0,0 0 0,-1 0 0,1 0 0,0 1 0,0-1 0,-2 1 0,2-1-51,0 1 0,0-1 0,-1 1-1,1-1 1,0 1 0,0 0 0,0 0-1,0 0 1,0-1 0,0 1 0,0 0-1,0 0 1,1 0 0,-1 0 0,0 1-1,0-1 1,1 0 0,-1 0 0,1 0 0,-1 0-1,1 1 1,0-1 0,-1 0 0,1 3-1,-1 32-277,1-36 273,0 1-1,0 0 1,1-1 0,-1 1-1,0-1 1,1 1 0,-1-1-1,1 1 1,-1-1 0,1 1-1,-1-1 1,1 0 0,-1 1-1,1-1 1,-1 1 0,1-1-1,-1 0 1,1 0 0,-1 1-1,1-1 1,0 0 0,-1 0-1,1 0 1,0 1 0,-1-1 0,1 0-1,0 0 1,-1 0 0,1 0-1,-1 0 1,1-1 0,0 1-1,-1 0 1,1 0 0,0 0-1,-1 0 1,1-1 0,0 1-1,1-1 27,0 1-1,0-1 1,0 1-1,0-1 1,-1 0-1,1 0 1,0 0-1,0 0 1,-1 0-1,1 0 0,2-3 1,-1-2 266,0 0-1,-1-1 1,0 1-1,0-1 1,2-11-1,-7-5 473,3 23-763,-1-1 0,1 1 0,-1-1 0,0 1 0,1 0 0,-1-1 1,1 1-1,-1 0 0,0-1 0,1 1 0,-1 0 0,0 0 0,1 0 0,-1 0 0,0 0 0,1 0 0,-1 0 1,0 0-1,1 0 0,-1 0 0,0 0 0,1 0 0,-1 0 0,0 1 0,1-1 0,-1 0 0,0 0 0,1 1 0,-1-1 1,1 0-1,-1 1 0,0 0 0,-1 0 19,-1 1 1,1 0-1,0 0 1,0 1 0,0-1-1,0 0 1,1 1-1,-1-1 1,1 1-1,-1-1 1,1 1-1,0 0 1,0-1 0,0 1-1,0 0 1,0 4-1,2 19-2069,0-25 1736,-1 0-1,0 0 0,1 0 0,-1 0 1,1-1-1,-1 1 0,1 0 0,0-1 1,-1 1-1,1 0 0,0-1 0,-1 1 1,1-1-1,0 1 0,0-1 0,-1 1 0,1-1 1,0 1-1,0-1 0,0 0 0,0 0 1,0 1-1,1-1 0,9 0-4366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666"/>
    </inkml:context>
    <inkml:brush xml:id="br0">
      <inkml:brushProperty name="width" value="0.025" units="cm"/>
      <inkml:brushProperty name="height" value="0.025" units="cm"/>
    </inkml:brush>
  </inkml:definitions>
  <inkml:trace contextRef="#ctx0" brushRef="#br0">118 55 3427,'0'0'11056,"-9"-1"-8387,-25-5-688,33 6-1940,0 0 0,0 1 0,0-1 0,0 0 0,0 0 1,1 0-1,-1 1 0,0-1 0,0 0 0,0 1 0,1-1 0,-1 1 0,0-1 1,1 1-1,-1-1 0,0 1 0,1-1 0,-1 1 0,1 0 0,-1-1 0,1 1 1,-1 0-1,1-1 0,-1 1 0,1 0 0,0 0 0,-1 0 0,1-1 0,0 1 1,0 0-1,-1 0 0,1 0 0,0 0 0,0 0 0,0 1 0,1 33 123,-1-31-63,0-4-90,0 1-1,0 0 1,0 0-1,0 0 0,0 0 1,0 0-1,0 0 1,1-1-1,-1 1 0,0 0 1,1 0-1,-1 0 1,0 0-1,1-1 1,-1 1-1,1 0 0,-1 0 1,1-1-1,-1 1 1,1 0-1,-1-1 0,1 1 1,0-1-1,0 1 1,-1-1-1,1 1 0,0-1 1,0 1-1,-1-1 1,1 0-1,0 1 0,0-1 1,0 0-1,0 0 1,-1 0-1,1 0 1,0 1-1,0-1 0,0 0 1,0-1-1,0 1 1,0 0-1,-1 0 0,1 0 1,0 0-1,0-1 1,0 1-1,1-1 0,0 0 127,1 0-1,0 0 1,-1 0-1,0-1 1,1 1-1,-1-1 1,0 0-1,0 0 1,0 0-1,0 1 1,0-2-1,0 1 1,0 0-1,2-4 1,-3 3-5,1-1 0,-1 1 0,0 0 0,0-1 0,0 1 0,-1 0 0,1-1 0,-1 1 0,0-1 0,1 1 0,-2-1 0,1 1 0,0-1 0,-1 1 0,1 0 0,-3-6 0,2 7-108,0 0 1,0 1-1,0-1 1,-1 1-1,1-1 0,0 1 1,-1-1-1,1 1 1,-1 0-1,1 0 1,-1 0-1,0 0 1,1 0-1,-1 0 1,0 0-1,0 0 1,0 1-1,1-1 1,-1 1-1,0-1 1,0 1-1,0 0 1,0 0-1,0 0 1,0 0-1,0 0 1,0 0-1,0 0 1,-3 1-1,1 1-37,0-1 0,0 1 0,1-1 0,-1 1 0,0 0 0,0 1 0,1-1 0,0 0 0,-1 1 0,1 0 0,0 0 0,0 0 0,-3 5 0,4-6 7,0 0 0,0 0-1,0 0 1,1 1 0,-1-1 0,1 0-1,0 1 1,0 0 0,0-1-1,0 1 1,0-1 0,0 1 0,1 0-1,-1 0 1,1 0 0,0-1-1,0 1 1,0 0 0,0 0 0,0-1-1,1 5 1,0-7 3,-1 1 0,1-1 0,0 1 0,-1-1 0,1 0 0,0 1-1,-1-1 1,1 0 0,0 1 0,-1-1 0,1 0 0,0 0 0,-1 1 0,1-1 0,0 0 0,0 0 0,-1 0-1,1 0 1,0 0 0,0 0 0,-1 0 0,1-1 0,0 1 0,0 0 0,-1 0 0,1 0 0,0-1 0,-1 1 0,1 0-1,0-1 1,-1 1 0,1-1 0,0 1 0,0-1 0,21-14 212,-17 10-133,-2 0 0,1 0 0,0-1 0,-1 1-1,0-1 1,3-7 0,-5 10-42,0 1 0,0-1 0,0 0 0,-1 0 0,1 1 1,0-1-1,-1 0 0,0 0 0,0 0 0,0 0 0,0 0 0,0 0 0,-1 1 0,1-1 1,-1 0-1,0-3 0,1 6-45,0 1 1,0-1-1,0 0 0,0 0 1,0 1-1,0-1 1,0 0-1,0 0 0,0 0 1,-1 1-1,1-1 0,0 0 1,0 0-1,0 1 1,0-1-1,0 0 0,0 0 1,0 0-1,0 0 0,-1 1 1,1-1-1,0 0 1,0 0-1,0 0 0,0 0 1,-1 1-1,1-1 1,0 0-1,0 0 0,0 0 1,-1 0-1,1 0 0,0 0 1,0 0-1,0 0 1,-1 0-1,1 0 0,0 0 1,0 0-1,-1 0 0,1 0 1,0 0-1,0 0 1,0 0-1,-1 0 0,1 0 1,0 0-1,0 0 1,0 0-1,-1 0 0,1 0 1,0 0-1,0 0 0,0-1 1,-1 1-1,1 0 1,0 0-1,0 0 0,0 0 1,0 0-1,-1-1 0,1 1 1,-3 19-1403,8-7-1968,9-10-4198,3-4-3866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2.902"/>
    </inkml:context>
    <inkml:brush xml:id="br0">
      <inkml:brushProperty name="width" value="0.025" units="cm"/>
      <inkml:brushProperty name="height" value="0.025" units="cm"/>
    </inkml:brush>
  </inkml:definitions>
  <inkml:trace contextRef="#ctx0" brushRef="#br0">72 106 5669,'0'0'1292,"-1"-10"-518,1 8-1044,-7-60 3284,6 60-2770,1-1 0,-1 1 0,0 0 0,0 0 0,0 0 0,0 0 0,0 0 1,0 0-1,-1 0 0,1 0 0,-4-3 0,5 5-160,-1-1 0,0 1 0,0-1 0,0 1 0,0 0 0,0-1 0,0 1 0,0 0 0,0 0 0,0 0 0,0 0 0,0 0 0,0 0 0,0 0 0,0 0 0,0 0 0,0 0 0,0 0 0,0 0 0,0 1 0,0-1 0,0 0 0,1 1 0,-1-1 0,0 1 0,0-1 0,0 1 0,-1 1 0,0 0-58,0 1 0,0 0 0,0 0 0,0 0 0,1 0 0,-1 0 0,1 0 0,0 0-1,0 0 1,0 0 0,0 1 0,1-1 0,-1 0 0,1 1 0,0-1 0,0 0 0,0 5 0,5 62 53,-5-68-75,5 28-4,2 1 0,1-1 0,2 0 0,0-1 0,25 46 0,0-14-61,-25-45 87,0 1 1,-1 0-1,0 1 0,-2 0 0,11 35 0,-11-23-35,1 1-1,1-1 1,1 0-1,2-1 1,1-1-1,2 1 1,0-2-1,31 41 1,-21-31 33,-1 1 1,-2 1-1,-2 1 0,19 52 1,-21-47-40,2 0 1,2-1-1,34 50 1,-2-19 181,-4 3 0,73 148 1,-74-116-146,106 270 52,6 44-42,-130-347-16,118 366 229,-33 47-191,-106-442-75,2-1 1,1-1-1,3 0 1,2-1-1,25 46 1,41 89 142,-58-116-88,3-2-1,3 0 1,45 64-1,2-17 3,88 116-54,-131-182-17,3-1 1,85 71 0,271 199 669,-186-167-542,-51-38 38,133 95 49,-133-95-162,187 102 292,-163-103-198,-43-32 103,296 110 1,-271-121-151,309 87-28,-202-72-5,171 35 32,-277-74 38,432 63 932,-569-98-1048,217 9 22,-170-12 7,120 15-1,-178-11 7,0-1 0,0 2 0,0 0 0,-1 1-1,0 1 1,-1 0 0,19 14 0,-11-7 275,46 20-1,-67-34-352,-1-1 1,0 1-1,1-1 1,-1 0-1,1 1 1,-1-1-1,1 0 0,-1 0 1,1 0-1,-1 0 1,1 0-1,-1 0 1,0-1-1,1 1 0,-1 0 1,1-1-1,1 0 1,-2 0-434,1 0 1,-1 1 0,0-1 0,1 0 0,-1 0-1,0 0 1,0 0 0,0-1 0,0 1 0,0 0-1,0 0 1,0-1 0,0 1 0,0-1 0,0-1-1,2-6-5777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4.290"/>
    </inkml:context>
    <inkml:brush xml:id="br0">
      <inkml:brushProperty name="width" value="0.025" units="cm"/>
      <inkml:brushProperty name="height" value="0.025" units="cm"/>
    </inkml:brush>
  </inkml:definitions>
  <inkml:trace contextRef="#ctx0" brushRef="#br0">7491 7040 8552,'-1'19'3010,"0"-51"862,-1-2-2992,-5 2-776,-1 0 0,-1 0 0,-2 0 0,-1 2 0,-2-1 0,-23-37 0,-6-18 124,-258-450 540,87 120-690,152 284-10,-4 2 1,-89-126-1,29 76 202,-144-273 0,-356-639-169,554 986-66,-163-182 1,138 176-43,-67-63-62,-257-215 0,291 276 79,-101-100-35,-157-132 23,-642-415-622,826 637 132,-258-115 1,-240-54-459,103 92 2323,493 174-999,-2 4-1,0 6 0,-192-8 1,180 25 98,71 0-4441,54 0-633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151"/>
    </inkml:context>
    <inkml:brush xml:id="br0">
      <inkml:brushProperty name="width" value="0.025" units="cm"/>
      <inkml:brushProperty name="height" value="0.025" units="cm"/>
    </inkml:brush>
  </inkml:definitions>
  <inkml:trace contextRef="#ctx0" brushRef="#br0">402 1 13997,'-2'14'24,"0"0"-1,0 0 0,-1 0 0,-1 0 1,-1-1-1,0 0 0,-9 17 1,0 6-152,-62 165-17,10 4 0,8 2 0,10 3 0,-22 222-1,37 122-2977,35-523 454,8-15-2371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497"/>
    </inkml:context>
    <inkml:brush xml:id="br0">
      <inkml:brushProperty name="width" value="0.025" units="cm"/>
      <inkml:brushProperty name="height" value="0.025" units="cm"/>
    </inkml:brush>
  </inkml:definitions>
  <inkml:trace contextRef="#ctx0" brushRef="#br0">483 1 8456,'0'0'1249,"-25"103"-480,-21-12 320,-14 25-160,-6 20-96,-5 13 63,1 10-159,-1 4-192,-2 0-193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3.929"/>
    </inkml:context>
    <inkml:brush xml:id="br0">
      <inkml:brushProperty name="width" value="0.025" units="cm"/>
      <inkml:brushProperty name="height" value="0.025" units="cm"/>
      <inkml:brushProperty name="color" value="#E71224"/>
    </inkml:brush>
  </inkml:definitions>
  <inkml:trace contextRef="#ctx0" brushRef="#br0">1 1 11371,'0'0'10666,"50"30"-20307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871"/>
    </inkml:context>
    <inkml:brush xml:id="br0">
      <inkml:brushProperty name="width" value="0.025" units="cm"/>
      <inkml:brushProperty name="height" value="0.025" units="cm"/>
    </inkml:brush>
  </inkml:definitions>
  <inkml:trace contextRef="#ctx0" brushRef="#br0">617 173 10025,'32'-36'169,"-14"15"-148,1 1 0,1 0-1,0 2 1,44-31 0,-62 48-46,-1 0 1,0 0-1,1 0 1,-1 0-1,1 1 1,-1-1 0,1 0-1,-1 1 1,1 0-1,-1-1 1,1 1-1,0 0 1,-1 0-1,1-1 1,-1 1-1,4 1 1,-4-1-26,-1 1 1,1-1-1,0 0 0,-1 1 1,1-1-1,-1 1 1,1-1-1,-1 1 0,1 0 1,-1-1-1,0 1 0,1-1 1,-1 1-1,0 0 1,1-1-1,-1 1 0,0 0 1,0-1-1,1 1 0,-1 0 1,0 0-1,0-1 0,0 1 1,0 0-1,0 1 1,-1 5-158,0 0 1,0 1 0,0-1 0,-1 0 0,0 0-1,-4 8 1,-80 163-1059,22-50 1938,-454 1067 992,511-1179-1663,-84 228-8,79-204-29,2 0-1,1 0 1,2 1-1,-2 50 1,9-86-9,0 0 0,0 1 0,0-1 0,0 0 0,1 1 1,0-1-1,0 0 0,1 0 0,2 8 0,-3-11 4,1-1-1,-1 1 0,0 0 1,0-1-1,1 0 0,-1 1 1,1-1-1,-1 0 0,1 1 1,0-1-1,-1 0 0,1 0 1,0-1-1,0 1 0,0 0 1,0-1-1,0 1 0,0-1 1,0 1-1,0-1 0,0 0 1,0 0-1,0 0 0,0 0 1,0 0-1,0 0 0,0-1 1,3 0-1,4-1-60,0 0 0,0-1 0,0 0 0,-1-1 0,1 0-1,-1 0 1,0-1 0,0 0 0,0 0 0,10-10 0,9-10 62,32-38-1,-41 44-34,380-476-2700,-169 200 2452,165-181 674,-315 377-1163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214"/>
    </inkml:context>
    <inkml:brush xml:id="br0">
      <inkml:brushProperty name="width" value="0.025" units="cm"/>
      <inkml:brushProperty name="height" value="0.025" units="cm"/>
    </inkml:brush>
  </inkml:definitions>
  <inkml:trace contextRef="#ctx0" brushRef="#br0">161 1 5605,'0'0'321,"-56"31"-193,21 0 0,-1 2-288,3 1-1794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975"/>
    </inkml:context>
    <inkml:brush xml:id="br0">
      <inkml:brushProperty name="width" value="0.025" units="cm"/>
      <inkml:brushProperty name="height" value="0.025" units="cm"/>
    </inkml:brush>
  </inkml:definitions>
  <inkml:trace contextRef="#ctx0" brushRef="#br0">615 0 8648,'0'0'5339,"-9"7"-4848,-1 2-446,1 1 0,0 0 1,1 0-1,0 1 1,1 0-1,0 0 0,0 1 1,1 0-1,1 0 0,0 1 1,-4 17-1,-64 234 355,-40 274 0,28-109-282,8-105-47,-77 393 227,142-609-787,10-63-3213,2-35-1658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575"/>
    </inkml:context>
    <inkml:brush xml:id="br0">
      <inkml:brushProperty name="width" value="0.025" units="cm"/>
      <inkml:brushProperty name="height" value="0.025" units="cm"/>
    </inkml:brush>
  </inkml:definitions>
  <inkml:trace contextRef="#ctx0" brushRef="#br0">916 0 8456,'0'0'3256,"-3"16"-2791,-20 86 606,-69 184 0,37-126-453,-460 1285 17,494-1395-631,-99 268 48,96-242-104,3 1-1,-14 95 1,29-73-2708,7-92 923,3-6-1446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950"/>
    </inkml:context>
    <inkml:brush xml:id="br0">
      <inkml:brushProperty name="width" value="0.025" units="cm"/>
      <inkml:brushProperty name="height" value="0.025" units="cm"/>
    </inkml:brush>
  </inkml:definitions>
  <inkml:trace contextRef="#ctx0" brushRef="#br0">1070 1 6342,'1'9'539,"-1"-1"-509,0 1 0,0-1 1,-1 1-1,0-1 0,-1 0 0,0 0 0,0 1 0,-4 7 0,-33 71 794,23-54-435,-86 180 905,-424 935 1715,468-1012-3005,-120 306 75,141-335-158,4 2 0,-20 129-1,51-227-25,-2 7-318,0 0 0,2 0 0,0 1 0,1-1 0,1 0 0,1 1-1,0-1 1,6 24 0,12-14-2892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293"/>
    </inkml:context>
    <inkml:brush xml:id="br0">
      <inkml:brushProperty name="width" value="0.025" units="cm"/>
      <inkml:brushProperty name="height" value="0.025" units="cm"/>
    </inkml:brush>
  </inkml:definitions>
  <inkml:trace contextRef="#ctx0" brushRef="#br0">1035 55 7591,'20'-15'-363,"-11"7"155,1 1 0,0 0 0,17-8-1,-27 15 184,1 0 0,-1-1 0,0 1 0,0 0 0,1 0 0,-1 0 0,0-1 0,0 1 0,1 0 0,-1 0 0,0 0 0,1 0 0,-1 0 0,0 0 0,1 0 0,-1 0 0,0 0 0,1 0-1,-1 0 1,0 0 0,1 0 0,-1 0 0,0 0 0,1 0 0,-1 0 0,0 0 0,1 0 0,-1 0 0,0 1 0,1-1 0,-1 0 0,0 0 0,0 0 0,1 0 0,-1 1 0,0-1 0,0 0 0,1 0 0,-1 1 0,0-1-1,0 0 1,0 1 0,0-1 0,1 0 0,-1 0 0,0 1 0,0-1 0,0 0 0,0 1 0,0-1 0,0 0 0,0 1 0,-3 21-601,-18 28 1427,-2 0 0,-2-1 1,-34 49-1,18-29-3,-352 676 4074,-78 431-4122,411-970-903,51-167-384,2 1 0,2-1 0,-1 53 0,7-63-2309,3-18-1782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689"/>
    </inkml:context>
    <inkml:brush xml:id="br0">
      <inkml:brushProperty name="width" value="0.025" units="cm"/>
      <inkml:brushProperty name="height" value="0.025" units="cm"/>
    </inkml:brush>
  </inkml:definitions>
  <inkml:trace contextRef="#ctx0" brushRef="#br0">941 46 11371,'17'-14'165,"-12"9"-160,0 1-1,0 0 1,0 1 0,0-1-1,0 1 1,1 0 0,6-3 0,-12 6-21,0 0 1,1 0 0,-1 0-1,0 0 1,0 0 0,1 0-1,-1 0 1,0 0 0,0 0 0,1 0-1,-1 0 1,0 0 0,0 0-1,1 0 1,-1 1 0,0-1-1,0 0 1,0 0 0,1 0-1,-1 0 1,0 0 0,0 0-1,0 1 1,1-1 0,-1 0 0,0 0-1,0 0 1,0 1 0,0-1-1,1 0 1,-1 0 0,0 0-1,0 1 1,0-1 0,0 0-1,0 0 1,0 1 0,0-1 0,0 0-1,0 0 1,0 1 0,0-1-1,0 0 1,0 0 0,0 1-1,0-1 1,0 0 0,0 0-1,0 1 1,0-1 0,0 0-1,0 1 1,0 6-55,-1 1-1,1-1 1,-1 1-1,0-1 1,-1 1-1,0-1 0,0 0 1,-6 12-1,-33 60 508,19-39-303,-192 367 1233,-336 684 1916,540-1069-3316,-95 229 326,93-216-446,1 1 0,2 1 0,2 0 1,1 0-1,-1 42 0,7-74 17,0-1-169,-1 0 1,1 0-1,0 0 1,0 0 0,1 0-1,-1 0 1,1 1-1,0-1 1,0 0-1,0 0 1,0-1-1,1 1 1,3 7-1,13 1-4702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069"/>
    </inkml:context>
    <inkml:brush xml:id="br0">
      <inkml:brushProperty name="width" value="0.025" units="cm"/>
      <inkml:brushProperty name="height" value="0.025" units="cm"/>
    </inkml:brush>
  </inkml:definitions>
  <inkml:trace contextRef="#ctx0" brushRef="#br0">946 0 13004,'0'0'-694,"5"18"-710,-2-5 1321,0 0 0,-1 1 1,-1-1-1,0 0 0,-1 0 0,0 1 0,-1-1 0,-1 0 0,0 0 0,-1 0 0,0 0 0,-1 0 0,-1 0 0,-5 12 0,-467 880 2933,123-260 1086,336-610-3822,4-9-41,0 1-1,2 1 1,1 0-1,1 1 1,-7 35-1,16-63-91,1 0 0,0 0-1,-1 0 1,1 0-1,0 0 1,-1 0-1,1 0 1,0 0 0,0 0-1,0 0 1,0 0-1,0 0 1,0 0-1,0 0 1,0 0 0,1-1-1,-1 1 1,0 0-1,0 0 1,1 0-1,-1 0 1,1 0 0,-1 0-1,1 0 1,-1-1-1,1 1 1,-1 0-1,1 0 1,0-1 0,-1 1-1,1 0 1,0-1-1,0 1 1,0-1-1,-1 1 1,1-1 0,0 1-1,0-1 1,0 0-1,0 1 1,2-1-1,1 0-99,0 0-1,-1-1 0,1 0 1,0 0-1,0 0 0,0-1 1,0 1-1,-1-1 0,7-3 1,14-11-667,-1-1 0,-1-1 0,23-22 0,-33 29 161,67-63-4185</inkml:trace>
  <inkml:trace contextRef="#ctx0" brushRef="#br0" timeOffset="1">1387 857 6182,'12'-6'486,"3"-1"-122,0 0 1,0 0-1,1 2 0,16-5 1,-29 9-364,-1 1 1,0-1 0,0 1 0,1-1 0,-1 1 0,0 0-1,1 0 1,-1 0 0,0 0 0,1 0 0,-1 0 0,0 1-1,1-1 1,-1 1 0,0 0 0,0 0 0,1-1 0,-1 1-1,0 1 1,0-1 0,0 0 0,0 0 0,0 1 0,-1-1-1,1 1 1,0 0 0,-1-1 0,1 1 0,-1 0 0,0 0-1,1 0 1,-1 0 0,0 0 0,0 0 0,0 1 0,0 1-1,2 10-171,0 1-1,-1-1 0,-1 0 0,0 1 0,-1-1 0,-1 1 1,0-1-1,-1 0 0,-4 17 0,-8 22 389,-22 55 1,30-89-207,-276 649 4767,43-115-2960,236-547-1817,-5 13-7,1 0 0,0 0 0,2 1 0,0 0 0,1 0 1,-2 30-1,7-34-1271,3-14-1959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764"/>
    </inkml:context>
    <inkml:brush xml:id="br0">
      <inkml:brushProperty name="width" value="0.025" units="cm"/>
      <inkml:brushProperty name="height" value="0.025" units="cm"/>
    </inkml:brush>
  </inkml:definitions>
  <inkml:trace contextRef="#ctx0" brushRef="#br0">4 3378 15310,'0'0'534,"-2"-11"-512,1 8-23,1-1 0,0 0-1,0 0 1,0 0 0,0 0 0,0 0 0,1 1 0,0-1 0,0 0 0,0 0 0,0 1 0,1-1 0,-1 0 0,1 1 0,3-6-1,3-1-2,0 1 0,1-1 0,0 1 0,19-14 0,48-36 21,113-64-1,97-35-201,-233 129 150,679-344 31,15 32 0,15 33 0,1078-284 0,1345-95-1490,182 231 4526,-2352 378-2130,-965 75-2896,71-14 0,-65 1-3915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1.441"/>
    </inkml:context>
    <inkml:brush xml:id="br0">
      <inkml:brushProperty name="width" value="0.025" units="cm"/>
      <inkml:brushProperty name="height" value="0.025" units="cm"/>
    </inkml:brush>
  </inkml:definitions>
  <inkml:trace contextRef="#ctx0" brushRef="#br0">1135 0 13485,'0'0'667,"-15"11"-261,-170 153 800,-19 46-999,-305 327 478,465-487-545,2 2 1,-63 100-1,99-142-86,1 0 0,1 0 0,-1 1-1,-2 11 1,6-20-44,1 0-1,-1 0 1,0 0 0,1 0 0,0 0-1,-1 0 1,1 1 0,0-1-1,0 0 1,1 0 0,-1 0-1,0 0 1,0 1 0,1-1 0,0 0-1,-1 0 1,1 0 0,0 0-1,0 0 1,0 0 0,0 0-1,0-1 1,1 1 0,-1 0 0,0 0-1,1-1 1,0 1 0,1 1-1,4 0 40,-1 0-1,1-1 1,0 0-1,0 0 1,0 0-1,0-1 1,0 0-1,0 0 1,0-1-1,1 0 0,8 0 1,87-14 355,-99 13-402,122-28-40,189-70 0,-218 66-302,238-84-4556,-166 55-1745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7.304"/>
    </inkml:context>
    <inkml:brush xml:id="br0">
      <inkml:brushProperty name="width" value="0.025" units="cm"/>
      <inkml:brushProperty name="height" value="0.025" units="cm"/>
    </inkml:brush>
  </inkml:definitions>
  <inkml:trace contextRef="#ctx0" brushRef="#br0">10 1 8296,'0'0'15599,"-9"27"-19155,13-27-768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4.276"/>
    </inkml:context>
    <inkml:brush xml:id="br0">
      <inkml:brushProperty name="width" value="0.025" units="cm"/>
      <inkml:brushProperty name="height" value="0.025" units="cm"/>
      <inkml:brushProperty name="color" value="#E71224"/>
    </inkml:brush>
  </inkml:definitions>
  <inkml:trace contextRef="#ctx0" brushRef="#br0">114 243 4100,'0'0'16864,"-9"-6"-15546,3 3-1109,-1-1-1,1 1 0,-1 1 0,0-1 0,0 1 0,0 0 1,-7-1-1,13 3-159,-1 0 1,0 0-1,1 0 1,-1 0-1,0 0 1,1 1-1,-1-1 1,0 0-1,1 1 1,-1-1-1,1 1 1,-1 0-1,1-1 1,-1 1-1,1 0 1,-1 0-1,1 0 1,0 0-1,-1 0 1,1 0-1,0 0 1,0 1-1,0-1 1,0 0-1,0 1 1,0-1-1,0 0 1,0 1-1,1-1 1,-1 1-1,1 0 1,-1-1-1,1 1 1,-1-1-1,1 1 1,0 0 0,0-1-1,0 1 1,0 0-1,0-1 1,0 1-1,0 0 1,1 1-1,-1-2-35,0 0 0,0 1 0,0-1 0,1 0 0,-1 0 0,0 0 0,0 0 0,1 1 0,-1-1 0,1 0 0,-1 0 0,1 0 0,0 0 0,-1 0 0,1 0 0,0 0 0,0-1 0,-1 1 0,1 0 0,0 0 0,0 0 0,0-1 0,0 1 0,0-1 0,0 1 0,0-1 0,3 2 0,0-1 46,1 0 0,-1 0 0,1 0 0,0-1 0,-1 1 0,1-1 0,8-1 0,-3 0-156,0-1-1,0 1 1,0-2 0,0 1-1,-1-2 1,1 1 0,9-6-1,11-13-2828,-30 22 2754,2 32 459,0-31-223,0 1 0,0 0-1,0 0 1,1-1 0,-1 0-1,0 1 1,1-1 0,0 0-1,-1 0 1,1 0-1,-1 0 1,1-1 0,0 1-1,-1-1 1,1 0 0,0 1-1,0-1 1,-1-1 0,1 1-1,0 0 1,0 0-1,2-2 1,2 1-9,1 0 1,-1-1-1,0 0 1,0-1-1,0 1 0,0-1 1,7-5-1,-4 1-54,0-1-1,-1 0 0,0 0 1,0-1-1,-1 0 0,0-1 1,0 0-1,-1 0 0,9-18 1,-13 22-51,0 0 0,0-1 1,-1 1-1,1-1 0,-1 1 0,-1-1 1,1 0-1,-1 0 0,-1 1 0,1-1 1,-1 0-1,0 0 0,-1 0 0,1 0 0,-1 0 1,-1 0-1,0 1 0,-3-12 0,4 16 32,0 1-1,0-1 0,0 1 0,0-1 1,0 1-1,0-1 0,0 1 0,0-1 0,0 1 1,-1 0-1,1 0 0,0 0 0,-1 0 1,1 0-1,-1 0 0,1 0 0,-1 0 0,0 1 1,1-1-1,-1 1 0,0-1 0,0 1 1,1-1-1,-1 1 0,0 0 0,0 0 0,1 0 1,-1 0-1,0 0 0,0 0 0,0 1 1,1-1-1,-1 1 0,-2 0 0,0 1 19,0-1-1,0 1 1,0 0 0,0 0-1,1 1 1,-1-1-1,1 1 1,0-1 0,-1 1-1,1 0 1,1 0-1,-1 1 1,-3 4 0,2-1 34,0 0 1,1 0 0,0 0 0,0 0 0,0 1 0,1-1 0,1 1-1,-1-1 1,1 1 0,0 0 0,1 0 0,0-1 0,0 1-1,0 0 1,1 0 0,1-1 0,-1 1 0,1 0 0,4 10 0,-2-10-194,0 0 1,1 0 0,-1-1 0,1 1 0,1-1 0,0 0 0,0 0 0,0-1 0,1 0-1,-1 0 1,2-1 0,-1 1 0,0-2 0,1 1 0,0-1 0,14 5 0,13 3-5769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650"/>
    </inkml:context>
    <inkml:brush xml:id="br0">
      <inkml:brushProperty name="width" value="0.025" units="cm"/>
      <inkml:brushProperty name="height" value="0.025" units="cm"/>
    </inkml:brush>
  </inkml:definitions>
  <inkml:trace contextRef="#ctx0" brushRef="#br0">16 1 16015,'0'0'3983,"0"9"-3343,-8 124 946,3-83-1286,2 1 1,7 84 0,-4-134-300,0 1-1,0-1 1,0 1 0,0-1 0,0 1-1,1-1 1,-1 1 0,0-1 0,1 1-1,0-1 1,-1 0 0,1 1 0,0-1-1,-1 0 1,1 1 0,0-1 0,0 0-1,0 0 1,0 0 0,0 0 0,0 0-1,1 0 1,1 2 0,-1-3 37,0 0 0,-1 0 1,1 0-1,0 0 0,-1 0 1,1 0-1,-1-1 0,1 1 1,0 0-1,-1-1 0,1 0 1,-1 1-1,1-1 0,-1 0 1,1 1-1,-1-1 0,3-2 1,5-5 302,1 0 0,-2 0 0,1-1 0,10-15 0,27-40 369,-2-2 0,54-116 0,-98 231-1228,-4-20 561,0 1-1,2 41 1,2-69-47,0-1-1,0 0 0,0 0 1,0 1-1,0-1 1,0 0-1,1 1 1,-1-1-1,0 0 0,1 0 1,-1 0-1,1 1 1,-1-1-1,1 0 1,0 0-1,0 0 0,-1 0 1,1 0-1,0 0 1,0 0-1,0 0 1,0 0-1,0-1 0,0 1 1,0 0-1,0 0 1,3 0-1,-1 0 3,0-1 0,-1 1 0,1-1 0,0 0-1,0 0 1,0 0 0,0-1 0,0 1 0,0-1 0,0 1 0,5-3 0,3-1 22,0 0 0,0-1 0,-1-1 1,0 0-1,13-9 0,-2-3 21,-1-1 0,26-32 0,-46 51-51,1 0 0,-1 0 1,0-1-1,0 1 0,0 0 1,0 0-1,0 0 0,0 0 1,0 0-1,1 0 0,-1 0 0,0 0 1,0 0-1,0 0 0,0 0 1,0 0-1,0 0 0,1 0 1,-1 0-1,0 0 0,0 0 0,0 0 1,0 0-1,0 0 0,1 0 1,-1 0-1,0 0 0,0 0 1,0 0-1,0 0 0,0 0 0,0 0 1,1 0-1,-1 0 0,0 0 1,0 1-1,0-1 0,0 0 0,0 0 1,0 0-1,0 0 0,0 0 1,1 0-1,-1 0 0,0 1 1,0-1-1,0 0 0,0 0 0,0 0 1,0 0-1,0 0 0,0 0 1,0 1-1,0-1 0,0 0 1,0 0-1,0 0 0,0 0 0,0 0 1,0 1-1,0-1 0,0 0 1,0 0-1,0 0 0,2 20-271,-2 24 243,-4 41 164,4-74-3592,1-32-13592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981"/>
    </inkml:context>
    <inkml:brush xml:id="br0">
      <inkml:brushProperty name="width" value="0.025" units="cm"/>
      <inkml:brushProperty name="height" value="0.025" units="cm"/>
    </inkml:brush>
  </inkml:definitions>
  <inkml:trace contextRef="#ctx0" brushRef="#br0">17 1 13421,'0'0'8840,"-13"60"-8744,13-40-1986,-4-2-4996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3.642"/>
    </inkml:context>
    <inkml:brush xml:id="br0">
      <inkml:brushProperty name="width" value="0.025" units="cm"/>
      <inkml:brushProperty name="height" value="0.025" units="cm"/>
    </inkml:brush>
  </inkml:definitions>
  <inkml:trace contextRef="#ctx0" brushRef="#br0">149 433 9833,'0'-9'1794,"1"-20"-650,1 10 527,-1 0-1,-1 0 1,-1 1-1,-4-23 1,5 41-1584,0-1 0,-1 0 0,1 0 1,-1 0-1,1 1 0,-1-1 0,1 0 0,-1 0 1,0 1-1,1-1 0,-1 1 0,0-1 0,1 0 0,-1 1 1,0-1-1,0 1 0,0 0 0,1-1 0,-1 1 0,0 0 1,0-1-1,0 1 0,0 0 0,0 0 0,0 0 0,0 0 1,1 0-1,-1 0 0,0 0 0,0 0 0,0 0 0,0 0 1,0 0-1,0 1 0,0-1 0,1 0 0,-1 1 0,0-1 1,0 0-1,0 1 0,1-1 0,-1 1 0,0 0 0,-1 0 1,-3 2-24,1 0 0,-1 0 0,1 0 0,-1 1 1,1 0-1,-5 5 0,0 2-71,0 1 1,1 1-1,1 0 0,0 0 0,1 0 1,0 1-1,1 0 0,0 0 0,1 0 1,1 0-1,0 1 0,1 0 0,1-1 0,0 27 1,1-40 2,1 1 1,-1-1 0,0 0-1,1 0 1,-1 0-1,1 0 1,-1 0 0,1 0-1,-1 1 1,1-1-1,0 0 1,-1 0 0,1-1-1,0 1 1,0 0-1,0 0 1,0 0 0,0-1-1,0 1 1,0 0-1,0-1 1,0 1 0,0-1-1,0 1 1,1-1 0,-1 1-1,0-1 1,0 0-1,0 0 1,1 0 0,-1 1-1,0-1 1,0 0-1,0-1 1,1 1 0,-1 0-1,0 0 1,0 0-1,0-1 1,1 1 0,-1-1-1,0 1 1,0-1 0,2 0-1,4-2 68,0 0 0,1 0-1,-1-1 1,-1 0 0,13-8-1,11-16 54,0-1-1,-2-2 1,-1-1-1,-1-1 1,-2-1 0,-2-1-1,-1-1 1,-1-1-1,-3-1 1,0 0-1,16-63 1,-27 57-772,-6 44 648,0 0 0,0-1-1,0 1 1,0 0 0,0 0 0,0 0 0,0-1 0,0 1 0,0 0-1,0 0 1,0 0 0,0-1 0,0 1 0,0 0 0,0 0-1,0 0 1,-1-1 0,1 1 0,0 0 0,0 0 0,0 0 0,0 0-1,0 0 1,0-1 0,0 1 0,-1 0 0,1 0 0,0 0-1,0 0 1,0 0 0,0 0 0,-1-1 0,1 1 0,0 0 0,0 0-1,0 0 1,-1 0 0,1 0 0,0 0 0,0 0 0,0 0-1,-1 0 1,1 0 0,0 0 0,0 0 0,0 0 0,0 0 0,-1 0-1,1 0 1,-16 20-267,-3 11 262,2 2 0,1 1 0,1 0 0,2 0 0,1 2 0,2-1 0,-11 74 0,21-104 8,-1 0 0,1 0 1,0 0-1,0 0 0,0 0 0,1 0 0,0 0 0,0 0 0,0 0 0,3 6 0,-3-9 5,0-1-1,1 1 0,-1 0 0,1-1 1,-1 1-1,1 0 0,0-1 0,-1 0 0,1 1 1,0-1-1,0 0 0,0 0 0,0 0 1,0 0-1,0-1 0,0 1 0,1 0 1,-1-1-1,0 0 0,0 1 0,0-1 0,1 0 1,3 0-1,3-1 24,-1 0 1,1-1 0,-1 0-1,1 0 1,-1-1-1,0 0 1,0 0-1,0-1 1,0 0-1,-1 0 1,1-1-1,-1 0 1,0 0 0,-1-1-1,1 0 1,-1 0-1,0 0 1,4-8-1,9-9 85,-2-1-1,-1 0 1,0-1-1,11-28 1,3-14-34,-30 68-83,0-1 1,0 0-1,0 0 1,0 0-1,0 0 1,0 0-1,0 0 1,0 0-1,0 0 1,0 0-1,0 0 1,1 0-1,-1 1 1,0-1-1,0 0 1,0 0 0,0 0-1,0 0 1,0 0-1,0 0 1,0 0-1,0 0 1,0 0-1,0 0 1,0 0-1,0 0 1,0 0-1,1 0 1,-1 0-1,0 0 1,0 0-1,0 0 1,0 0-1,0 0 1,0 0 0,0 0-1,0 0 1,0 0-1,0 0 1,1 0-1,-1 0 1,0 0-1,0 0 1,0 0-1,0 0 1,0 0-1,0 18-71,-4 21 120,1-29-20,1 1-1,0-1 1,1 1 0,0 0-1,0 0 1,3 18 0,-2-27-10,1 0 0,-1 0 0,1 0 0,0 0 0,0 0 0,0 1 0,0-1 1,0-1-1,0 1 0,0 0 0,1 0 0,-1 0 0,1-1 0,-1 1 0,1-1 0,0 1 0,0-1 0,-1 1 1,1-1-1,0 0 0,0 0 0,0 0 0,0 0 0,1-1 0,-1 1 0,0 0 0,0-1 0,0 1 0,1-1 0,-1 0 1,0 0-1,0 0 0,1 0 0,-1 0 0,0-1 0,4 0 0,4-1 58,-1 0-1,0-1 1,0 0 0,0 0-1,0-1 1,0 0 0,-1 0-1,0-1 1,0-1-1,0 1 1,0-1 0,10-11-1,-1 0 34,0-1-1,-2 0 0,26-39 0,-36 48-62,1 0 0,-1-1 0,0 1 0,-1-1 0,0 0 0,-1 0 0,0 0 0,-1 0 0,3-20 0,-5 30-38,-1 0-1,1-1 1,0 1 0,0 0 0,-1 0-1,1-1 1,0 1 0,-1 0-1,1 0 1,0-1 0,-1 1 0,1 0-1,0 0 1,-1 0 0,1 0-1,0 0 1,-1 0 0,1 0 0,0 0-1,-1-1 1,1 1 0,-1 0-1,1 0 1,0 1 0,-1-1-1,1 0 1,0 0 0,-1 0 0,1 0-1,-1 0 1,1 0 0,0 0-1,-1 1 1,1-1 0,0 0 0,-1 0-1,1 0 1,0 1 0,0-1-1,-1 0 1,1 0 0,0 1 0,0-1-1,-1 1 1,-5 4-24,0 1-1,0-1 1,1 1-1,0 1 1,0-1-1,0 1 1,1 0-1,0 0 1,0 0-1,1 0 1,-3 9-1,0 0 42,1 0 0,1 0 0,1 0 0,-4 27 0,7-40-28,0 1 1,0-1-1,0 0 1,0 1-1,0-1 1,1 0-1,-1 1 1,1-1 0,0 0-1,0 0 1,2 4-1,11 5-1745,9-8-3337,-12-9-1507,-6-14-4569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036"/>
    </inkml:context>
    <inkml:brush xml:id="br0">
      <inkml:brushProperty name="width" value="0.025" units="cm"/>
      <inkml:brushProperty name="height" value="0.025" units="cm"/>
    </inkml:brush>
  </inkml:definitions>
  <inkml:trace contextRef="#ctx0" brushRef="#br0">1 0 15054,'0'0'7655,"26"61"-11818,0-38 159,2-8-1954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383"/>
    </inkml:context>
    <inkml:brush xml:id="br0">
      <inkml:brushProperty name="width" value="0.025" units="cm"/>
      <inkml:brushProperty name="height" value="0.025" units="cm"/>
    </inkml:brush>
  </inkml:definitions>
  <inkml:trace contextRef="#ctx0" brushRef="#br0">159 0 14734,'0'0'6716,"-11"4"-5232,-3 0-1007,0 1 1,1 1 0,-23 12-1,32-16-471,1 0 0,-1 1 0,1-1 0,-1 0 0,1 1-1,0 0 1,0 0 0,0 0 0,0 0 0,1 0 0,-1 1 0,1-1-1,0 1 1,0 0 0,0-1 0,0 1 0,1 0 0,-1 0-1,1 0 1,0 0 0,0 5 0,1-7-88,1-1 1,0 1-1,0-1 0,0 0 1,-1 0-1,1 1 1,0-1-1,0 0 0,1 0 1,-1 0-1,0 0 0,0 0 1,0 0-1,1 0 1,-1-1-1,0 1 0,1 0 1,-1-1-1,1 1 0,-1-1 1,1 1-1,-1-1 1,1 0-1,1 0 0,50 11-543,-38-9 275,-2 1 261,43 10-89,-53-12 175,0 0-1,-1 0 1,1 0 0,0 0 0,0 0 0,0 1-1,-1-1 1,1 1 0,-1 0 0,0 0 0,1 0-1,-1 0 1,0 0 0,3 4 0,-5-5 30,1 1 0,-1-1 0,0 0 1,0 0-1,1 0 0,-1 0 0,0 1 0,0-1 0,0 0 1,-1 0-1,1 0 0,0 1 0,0-1 0,-1 0 0,1 0 1,0 0-1,-1 0 0,1 0 0,-1 0 0,0 0 1,1 0-1,-1 0 0,0 0 0,1 0 0,-1 0 0,0 0 1,0 0-1,0-1 0,0 1 0,0 0 0,-2 0 1,-36 21 1267,35-20-1191,-7 4-114,0-1 1,0 0 0,0-1 0,-1 0 0,0-1-1,0-1 1,0 1 0,0-2 0,0 0-1,-19 0 1,30-2-323,-1 1 0,1 0-1,0-1 1,1 1 0,-1 0 0,0-1-1,0 1 1,0-1 0,0 1 0,0-1-1,0 0 1,0 1 0,1-1 0,-1 0-1,0 0 1,1 1 0,-1-1 0,0 0-1,1 0 1,-1 0 0,1 0 0,0 0-1,-1 0 1,1 0 0,-1 0 0,1 0-1,0 0 1,0 0 0,0-1 0,0 2 194,-2-21-12221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747"/>
    </inkml:context>
    <inkml:brush xml:id="br0">
      <inkml:brushProperty name="width" value="0.025" units="cm"/>
      <inkml:brushProperty name="height" value="0.025" units="cm"/>
    </inkml:brush>
  </inkml:definitions>
  <inkml:trace contextRef="#ctx0" brushRef="#br0">1 145 15022,'0'0'5349,"10"-1"-3486,1 0-1451,0-1-1,0-1 1,0 0-1,0 0 1,-1-1-1,18-10 0,-23 12-300,-1 0 0,0 0 0,0-1 0,0 0 0,0 0 0,0 0 0,-1 0 1,0 0-1,1-1 0,-1 0 0,0 1 0,-1-1 0,1 0 0,-1-1 0,1 1 0,-1 0 0,-1-1 0,1 1 0,-1-1 0,1 1 0,0-8 0,-2 11-78,0 0-1,0 0 1,0 0 0,0 0 0,0 0 0,0 0-1,0 0 1,0 0 0,0 0 0,0 0 0,0 0-1,-1 0 1,1 0 0,0 0 0,-1 0 0,1 0-1,-1 0 1,1 0 0,-1 0 0,1 1 0,-1-1 0,0 0-1,1 0 1,-1 1 0,0-1 0,-1-1 0,0 2-31,1 0 0,-1-1 1,1 1-1,-1 0 0,0 0 1,1 0-1,-1 0 0,1 0 1,-1 0-1,1 1 0,-1-1 1,1 0-1,-1 1 0,1-1 1,-3 2-1,-2 1-48,-1 1 1,1-1-1,-1 1 0,1 0 0,1 1 1,-11 9-1,4 0 17,0 0 1,1 1-1,-12 21 0,21-31 17,-1 0-1,0 0 1,1 0-1,0 0 1,1 0-1,-1 1 1,1-1-1,0 0 1,0 1-1,0-1 1,1 1-1,0 0 1,0-1-1,0 1 1,3 8-1,-2-12 11,0 0 1,1 0-1,-1 0 1,1 0-1,-1 0 1,1-1-1,0 1 1,0 0-1,0-1 1,0 0-1,0 1 1,0-1-1,0 0 1,0 0-1,0 0 1,0-1-1,1 1 1,-1 0-1,0-1 0,1 1 1,-1-1-1,0 0 1,1 0-1,-1 0 1,1 0-1,-1 0 1,4-1-1,4 0 1,-1 0-1,1 0 0,-1-1 0,1-1 0,14-4 1,-5-4 10,0-1 1,0 0 0,-1-1-1,-1-1 1,22-21 0,35-28 17,-73 64-7,-1 0 1,1 0-1,0 1 1,-1-1-1,1 0 1,0 0-1,-1 1 1,0-1-1,1 0 0,-1 1 1,0-1-1,1 0 1,-1 1-1,0-1 1,0 1-1,0-1 1,-1 0-1,1 1 0,0 1 1,5 33 392,-2-35-392,1 1 0,-1 0 0,0-1 0,1 0 0,-1 0 0,1 0 0,-1 0 0,1 0 0,0-1 0,-1 1 0,1-1 0,0 0 0,-1 0 0,1-1 0,0 1 0,-1-1 0,6-1 1,59-19 165,38-27-529,-99 58 31,-7-9 311,1 1-1,-1-1 1,1 1 0,0-1 0,-1 1 0,1-1-1,0 0 1,0 1 0,0-1 0,0 0-1,0 0 1,0 0 0,0 0 0,2 1-1,2 0 10,1 0 0,0 0 0,0-1-1,-1 1 1,1-1 0,0-1 0,0 1-1,0-1 1,1 0 0,-1-1 0,0 0-1,-1 1 1,7-3 0,7-3-216,0 0-1,29-16 1,-32 15-36,0 0-1,1 0 1,23-5-1,-40 12 267,1-1 0,0 1 1,0 0-1,0 0 0,0-1 0,0 1 0,0 0 1,0 0-1,-1 0 0,1 0 0,0 0 0,0 0 1,0 0-1,0 1 0,0-1 0,0 0 0,0 0 1,0 1-1,-1-1 0,1 1 0,0-1 0,0 1 0,0-1 1,-1 1-1,1-1 0,0 1 0,-1-1 0,1 1 1,0 0-1,-1 0 0,1-1 0,-1 1 0,1 0 1,-1 0-1,0 0 0,1-1 0,-1 1 0,0 0 1,1 0-1,-1 0 0,0 0 0,0 0 0,0 0 1,0 0-1,0-1 0,0 1 0,0 0 0,0 0 1,0 0-1,-1 2 0,1-2-189,0 0 0,0 0-1,0 0 1,0 0 0,0 0 0,0 1 0,0-1 0,0 0 0,1 0-1,-1 0 1,0 0 0,1 0 0,-1 0 0,1 0 0,-1 0 0,1 0-1,-1 0 1,1 0 0,0 0 0,0 0 0,-1 0 0,1 0-1,0 0 1,0-1 0,0 1 0,0 0 0,0-1 0,1 2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111"/>
    </inkml:context>
    <inkml:brush xml:id="br0">
      <inkml:brushProperty name="width" value="0.025" units="cm"/>
      <inkml:brushProperty name="height" value="0.025" units="cm"/>
    </inkml:brush>
  </inkml:definitions>
  <inkml:trace contextRef="#ctx0" brushRef="#br0">23 0 9673,'0'0'14830,"24"54"-14510,-29-12-255,1 2-1,-1 2-32,-1-2-513,0-5-1441,1-4-2274,-10-9-2434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567"/>
    </inkml:context>
    <inkml:brush xml:id="br0">
      <inkml:brushProperty name="width" value="0.025" units="cm"/>
      <inkml:brushProperty name="height" value="0.025" units="cm"/>
    </inkml:brush>
  </inkml:definitions>
  <inkml:trace contextRef="#ctx0" brushRef="#br0">0 129 14414,'7'-11'2519,"-1"3"-2108,1-1 0,0 1-1,0 1 1,0-1 0,1 1-1,0 1 1,0-1 0,1 1-1,0 1 1,0 0 0,0 0-1,1 1 1,15-6 0,-1 4 68,0 0-1,1 2 1,-1 1 0,36 0 0,-50 2-431,0 1 0,-1 1 1,1 0-1,0 0 0,-1 1 0,1 0 1,-1 1-1,0 0 0,0 1 0,0-1 1,0 2-1,0-1 0,14 12 0,-21-15-43,0 1 0,0 0-1,0 0 1,0-1-1,0 1 1,-1 1 0,1-1-1,-1 0 1,1 0-1,-1 1 1,0-1-1,0 0 1,0 1 0,0-1-1,-1 1 1,1 0-1,-1-1 1,1 1 0,-1-1-1,0 1 1,0 0-1,0-1 1,0 1 0,0 0-1,-1-1 1,0 1-1,1-1 1,-1 1 0,0-1-1,0 1 1,0-1-1,0 0 1,0 1 0,-1-1-1,1 0 1,-1 0-1,0 0 1,1 0 0,-4 2-1,-7 8 81,0 0 0,-2-1 0,1 0 0,-26 14-1,29-18-35,-56 33 154,66-40-228,0 1-1,0-1 1,0 0 0,0 0 0,0 1 0,1-1-1,-1 0 1,0 1 0,0-1 0,1 0-1,-1 0 1,0 1 0,0-1 0,1 0 0,-1 0-1,0 1 1,0-1 0,1 0 0,-1 0-1,0 0 1,1 0 0,-1 0 0,0 0 0,1 1-1,-1-1 1,1 0 0,-1 0 0,0 0 0,1 0-1,-1 0 1,0 0 0,1 0 0,-1-1-1,0 1 1,1 0 0,-1 0 0,0 0 0,1 0-1,-1 0 1,1-1 0,20 2-553,-2-1 171,1 1-1,-1 1 1,0 0 0,0 2 0,24 7 0,-37-9 321,-1 0 1,0 0-1,0 0 0,0 1 1,-1 0-1,1 0 1,-1 0-1,1 0 0,-1 1 1,5 6-1,-7-8 32,0 1 0,0 0 0,-1 0 0,1 0 0,-1 0 0,1 0 0,-1 0 1,0 0-1,0 1 0,-1-1 0,1 0 0,-1 1 0,0-1 0,1 0 0,-1 1 0,-1-1 0,1 1 0,-1 4 0,-1-3 147,0-1 0,1 1 0,-2-1 0,1 1 0,0-1 0,-1 0-1,0 0 1,0 0 0,0 0 0,0 0 0,-1-1 0,1 1 0,-1-1 0,0 0 0,0 0-1,0-1 1,-5 4 0,-13 5 814,1 0-1,-28 8 1,36-14-452,-12 5 72,-1-2-1,0 0 0,-1-2 0,1-1 0,-1-1 1,-32 1-1,58-5-647,-1 0 0,1 0 1,-1 0-1,1 0 0,-1 0 0,1-1 0,-1 1 1,1-1-1,0 1 0,-1-1 0,1 1 1,0-1-1,-1 0 0,1 1 0,-2-3 0,1 1-315,1 1-1,0 0 0,1-1 0,-1 0 0,0 1 0,0-1 0,1 1 0,-1-1 0,1 0 0,-1 0 0,1 1 0,0-1 0,-1 0 0,1 0 0,0 0 0,0 1 0,0-1 0,1 0 0,-1-2 0,5-18-6033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447"/>
    </inkml:context>
    <inkml:brush xml:id="br0">
      <inkml:brushProperty name="width" value="0.025" units="cm"/>
      <inkml:brushProperty name="height" value="0.025" units="cm"/>
    </inkml:brush>
  </inkml:definitions>
  <inkml:trace contextRef="#ctx0" brushRef="#br0">1 291 18161,'0'0'3609,"8"-2"-2093,4 0-1256,-1-2 0,0 0 0,0 0 0,0-1-1,-1 0 1,1-1 0,-1 0 0,-1-1 0,1 0 0,-1-1 0,12-12 0,-15 15-183,-1-1 0,0 1 0,0-1 0,0 0 1,-1-1-1,0 1 0,0-1 0,0 0 1,-1 1-1,0-2 0,-1 1 0,0 0 1,0 0-1,0-1 0,-1 1 0,0-1 1,0 0-1,-1 1 0,0-1 0,-1-8 1,1 15-82,-1 0 0,1-1 0,0 1 0,-1 0 0,0 0 0,1-1 0,-1 1 0,0 0 0,1 0 0,-1 0 0,0 0 0,0 0 0,0 0 0,0 0 0,0 0 0,0 0 0,0 0 1,-1 0-1,1 1 0,0-1 0,0 1 0,-1-1 0,1 1 0,0-1 0,-1 1 0,1-1 0,0 1 0,-1 0 0,1 0 0,0 0 0,-1 0 0,1 0 0,-1 0 0,1 0 0,0 0 0,-1 1 1,1-1-1,0 0 0,-1 1 0,1-1 0,0 1 0,0 0 0,-2 1 0,-4 0-48,0 1 1,1 1 0,-1-1-1,1 1 1,0 0-1,-10 9 1,8-6 33,1 1 1,1 0-1,0 0 1,0 1-1,0 0 1,1 0 0,0 0-1,1 1 1,0-1-1,0 1 1,1 0-1,1 0 1,0 0 0,-2 17-1,4-25 13,0-1 0,1 1 1,-1 0-1,0 0 0,1-1 0,0 1 0,-1 0 0,1-1 1,0 1-1,0-1 0,0 1 0,0-1 0,0 1 0,0-1 1,0 0-1,0 1 0,1-1 0,-1 0 0,1 0 0,-1 0 1,0 0-1,1 0 0,0 0 0,-1 0 0,1-1 0,0 1 0,-1 0 1,1-1-1,0 0 0,0 1 0,-1-1 0,3 0 0,10 2 1,0-1-1,-1 0 0,19-2 1,-12 0 38,68-6-76,-65 4-55,0 1-1,1 1 0,34 3 1,-58-2 129,1 0 1,0 1 0,-1-1 0,1 0 0,-1 0 0,1 0 0,0 1 0,-1-1 0,1 0 0,-1 1 0,1-1 0,-1 0 0,1 1-1,-1-1 1,1 1 0,-1-1 0,1 1 0,-1-1 0,0 1 0,1-1 0,-1 1 0,0-1 0,0 1 0,1-1 0,-1 2 0,-1-18 2308,13-113-2110,-3 50-1636,-9 79 1368,0 0 1,0 0 0,0-1-1,0 1 1,0 0 0,0 0-1,0 0 1,0-1 0,0 1-1,0 0 1,1 0 0,-1-1-1,0 1 1,0 0 0,0 0-1,0 0 1,0-1 0,0 1-1,1 0 1,-1 0 0,0 0-1,0 0 1,0-1 0,0 1-1,1 0 1,-1 0 0,0 0-1,0 0 1,1 0 0,-1 0-1,0 0 1,0-1 0,0 1-1,1 0 1,-1 0 0,0 0-1,0 0 1,1 0-1,-1 0 1,0 0 0,0 0-1,1 0 1,-1 0 0,0 1-1,0-1 1,0 0 0,1 0-1,-1 0 1,0 0 0,0 0-1,1 0 1,-1 0 0,0 0-1,0 1 1,0-1 0,0 0-1,1 0 1,-1 0 0,0 0-1,0 1 1,0-1 0,0 0-1,0 0 1,1 1 0,-1-1-1,0 0 1,16 18-414,-11-12 324,-1-3 132,-1 1 1,1-1-1,-1 0 1,1 0-1,0 0 1,0-1-1,1 1 1,-1-1-1,0 0 1,1 0-1,-1-1 0,1 1 1,0-1-1,-1 0 1,1 0-1,0-1 1,0 1-1,0-1 1,0 0-1,-1 0 1,1-1-1,6-1 0,-7 1 31,1-1 0,-1 0 0,0 0 0,0 0 0,0 0 0,0-1 0,0 0 0,-1 1 0,1-2 0,-1 1 0,0 0 0,0-1 0,0 1 0,0-1 0,-1 0 0,1 0 0,-1 0 0,0 0 0,0 0 0,0 0 0,-1-1 0,0 1 0,2-8 0,-3 0-104,-8 16-230,-8 20-23,12-16 298,1 0 0,0 1 0,0-1 0,0 1 0,1 0 0,1 0 0,0 0 0,0 0 0,1 12 0,0-18 25,0-1 0,1 1 0,-1 0 0,1 0 0,0-1 1,0 1-1,0-1 0,0 1 0,0-1 0,0 1 0,1-1 0,-1 0 0,1 1 0,0-1 0,0 0 0,0 0 1,0 0-1,0-1 0,0 1 0,0 0 0,1-1 0,-1 0 0,0 1 0,1-1 0,-1 0 0,1 0 0,0 0 1,-1 0-1,1-1 0,0 1 0,-1-1 0,1 0 0,0 0 0,3 0 0,3 1 46,0-1 0,0-1 0,0 0 0,0 0 0,-1-1 0,1 1 1,0-2-1,-1 0 0,0 0 0,0 0 0,0-1 0,0 0 0,0-1 0,-1 1 0,11-10 0,-8 5-59,-1 0 0,0 0-1,0-1 1,-1 0 0,-1-1 0,0 1 0,0-2-1,-1 1 1,-1-1 0,6-14 0,-15 35-115,0 2 87,1-1-1,-1 1 0,2 0 1,-1 0-1,2 0 0,-2 17 1,4-23 68,-1 0 0,1 0 0,0 0 0,0 0 0,1 0 0,-1 0 0,1 0-1,0-1 1,0 1 0,1-1 0,4 8 0,-6-10-112,0-1 0,1 1 0,-1 0 0,0-1 0,1 1 0,-1-1 0,1 0 0,0 1 0,-1-1 0,1 0 0,0 0-1,0 0 1,0 0 0,-1-1 0,1 1 0,0 0 0,0-1 0,0 1 0,0-1 0,0 0 0,0 1 0,1-1 0,-1 0 0,0 0 0,0-1-1,0 1 1,0 0 0,0-1 0,0 1 0,0-1 0,0 0 0,3-1 0,6-11-4840,-5-12-3262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778"/>
    </inkml:context>
    <inkml:brush xml:id="br0">
      <inkml:brushProperty name="width" value="0.025" units="cm"/>
      <inkml:brushProperty name="height" value="0.025" units="cm"/>
    </inkml:brush>
  </inkml:definitions>
  <inkml:trace contextRef="#ctx0" brushRef="#br0">0 1 17905,'0'0'3780,"6"49"-3716,11-24-96,1 1-2819,5-3-2626,3-1-5670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25.248"/>
    </inkml:context>
    <inkml:brush xml:id="br0">
      <inkml:brushProperty name="width" value="0.025" units="cm"/>
      <inkml:brushProperty name="height" value="0.025" units="cm"/>
      <inkml:brushProperty name="color" value="#E71224"/>
    </inkml:brush>
  </inkml:definitions>
  <inkml:trace contextRef="#ctx0" brushRef="#br0">1 130 10250,'32'-3'5260,"42"-7"-2905,42-5-986,426-19 1702,292-34-2859,-852 71-579,-1 1 0,1 1 0,-18 7 0,27-8-2200,4-3-1987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7.127"/>
    </inkml:context>
    <inkml:brush xml:id="br0">
      <inkml:brushProperty name="width" value="0.025" units="cm"/>
      <inkml:brushProperty name="height" value="0.025" units="cm"/>
    </inkml:brush>
  </inkml:definitions>
  <inkml:trace contextRef="#ctx0" brushRef="#br0">69 428 4644,'0'0'12401,"-8"11"-10174,3-5-1760,-28 35 1556,30-38-1779,0 0 1,1 1 0,0 0 0,-1 0 0,2-1 0,-1 1 0,0 0 0,1 1-1,-1-1 1,0 6 0,3-10-237,-1 1-1,1-1 1,0 1 0,-1 0-1,1-1 1,0 0 0,-1 1-1,1-1 1,0 1 0,-1-1-1,1 0 1,0 0 0,0 1-1,0-1 1,-1 0 0,1 0-1,0 0 1,0 0 0,0 0-1,-1 0 1,1 0 0,0 0-1,0 0 1,0 0-1,-1-1 1,1 1 0,0 0-1,1-1 1,26-6 251,-13-1-209,0-1 0,-1-1 1,0 0-1,0-1 0,-1-1 1,-1 0-1,0 0 0,-1-2 1,0 1-1,-1-1 0,10-17 1,4-12-107,-1-1 1,27-75-1,-44 103 12,0 0 0,-1 0 0,-1-1-1,0 0 1,-1 0 0,0-24 0,-3 40 41,0 0 1,0-1 0,0 1-1,-1 0 1,1 0 0,0 0-1,-1-1 1,1 1 0,0 0-1,-1 0 1,0 0 0,1 0-1,-1 0 1,0 0 0,1 0 0,-1 0-1,0 0 1,0 0 0,0 0-1,0 1 1,0-1 0,0 0-1,0 1 1,0-1 0,0 0-1,0 1 1,0 0 0,0-1-1,-1 1 1,1-1 0,0 1-1,0 0 1,0 0 0,-1 0-1,1 0 1,0 0 0,0 0-1,-1 0 1,1 0 0,0 0-1,0 1 1,0-1 0,-2 1-1,-5 1-38,0-1-1,0 2 0,1-1 1,-1 1-1,-11 6 0,-6 6 59,-1 1-1,-22 19 1,39-27 13,0-1 1,0 2-1,1-1 1,0 1-1,0 0 1,1 1-1,-10 18 1,16-26-35,-1 0 0,1 1 1,1-1-1,-1 0 0,0 0 0,0 1 0,1-1 0,-1 0 1,1 1-1,0-1 0,0 0 0,0 1 0,0-1 0,0 0 1,0 1-1,1-1 0,-1 0 0,1 1 0,0-1 1,0 0-1,-1 0 0,1 1 0,1-1 0,-1 0 0,0 0 1,0 0-1,1 0 0,-1-1 0,1 1 0,0 0 1,-1-1-1,1 1 0,0-1 0,0 1 0,0-1 0,0 0 1,0 0-1,4 2 0,9 3-112,1 0 1,-1-2-1,1 1 0,27 2 1,-17-2-231,0 1-19,-3-3 297,0 2 1,-1 1-1,1 0 1,-1 2-1,-1 0 0,30 17 1,-49-23 155,0 0 1,1 0 0,-1 1-1,0-1 1,0 1-1,-1-1 1,1 1-1,0 0 1,-1-1-1,0 1 1,1 0 0,-1 0-1,-1 0 1,1 0-1,0 0 1,-1 0-1,1 0 1,-1 1-1,0-1 1,0 0 0,0 0-1,0 0 1,-1 0-1,1 0 1,-1 0-1,0 0 1,-2 6-1,0 0-295,-1 0 0,1 0 0,-1 0 0,-1-1 0,0 1-1,0-1 1,-12 14 0,4-11-5580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054"/>
    </inkml:context>
    <inkml:brush xml:id="br0">
      <inkml:brushProperty name="width" value="0.025" units="cm"/>
      <inkml:brushProperty name="height" value="0.025" units="cm"/>
    </inkml:brush>
  </inkml:definitions>
  <inkml:trace contextRef="#ctx0" brushRef="#br0">0 142 8680,'21'-110'6840,"-18"78"403,-25 533-6747,21-420-165,1-80-323,0-1-1,0 1 1,0 0-1,0-1 1,0 1-1,0-1 1,0 1-1,0 0 0,0-1 1,1 1-1,-1 0 1,0-1-1,0 1 1,1-1-1,-1 1 1,0-1-1,1 1 1,-1-1-1,1 1 1,-1-1-1,1 1 0,-1-1 1,1 1-1,-1-1 1,1 0-1,-1 1 1,1-1-1,-1 0 1,1 1-1,0-1 1,-1 0-1,1 0 1,-1 0-1,1 0 1,0 1-1,-1-1 0,1 0 1,0 0-1,-1 0 1,1 0-1,0-1 1,-1 1-1,1 0 1,0 0-1,-1 0 1,1 0-1,-1-1 1,1 1-1,0 0 0,-1 0 1,1-1-1,30-20 662,-12 2-140,-1-1 0,-1-1 0,-1-1 0,23-40 0,43-102 232,15-93-1150,-93 248-1427,-2 13-1944,-5 14-1507,-7 4-1721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416"/>
    </inkml:context>
    <inkml:brush xml:id="br0">
      <inkml:brushProperty name="width" value="0.025" units="cm"/>
      <inkml:brushProperty name="height" value="0.025" units="cm"/>
    </inkml:brush>
  </inkml:definitions>
  <inkml:trace contextRef="#ctx0" brushRef="#br0">0 0 12620,'0'0'2114,"6"57"-416,3-24-161,2 1-1185,3-3-192,8-4-95,4-8-1315,4-9-2273,4-10-1794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773"/>
    </inkml:context>
    <inkml:brush xml:id="br0">
      <inkml:brushProperty name="width" value="0.025" units="cm"/>
      <inkml:brushProperty name="height" value="0.025" units="cm"/>
    </inkml:brush>
  </inkml:definitions>
  <inkml:trace contextRef="#ctx0" brushRef="#br0">148 5 6470,'0'0'7896,"-10"0"-6183,7 0-1636,-1 0 0,1 1 0,-1-1 0,1 0 0,-1 1 0,1 0 0,0 0 0,-1 0 0,1 0 0,0 1-1,0-1 1,0 1 0,-6 3 0,3 1 36,1 0-1,-1 0 0,1 0 0,0 0 1,1 1-1,-7 11 0,5-9 182,0 0 1,1 0-1,0 1 0,1 0 0,0 0 0,1 0 0,0 0 0,0 1 1,-1 18-1,4-29-289,0 1 1,0 0-1,0-1 1,0 1 0,0 0-1,1-1 1,-1 1-1,0 0 1,1-1-1,-1 1 1,0 0 0,1-1-1,-1 1 1,1-1-1,-1 1 1,1-1-1,-1 1 1,1-1 0,-1 1-1,1-1 1,-1 0-1,1 1 1,0-1-1,-1 0 1,1 1-1,0-1 1,-1 0 0,1 0-1,0 0 1,-1 1-1,1-1 1,0 0-1,-1 0 1,1 0 0,0 0-1,-1 0 1,1 0-1,0-1 1,0 1-1,-1 0 1,1 0 0,0 0-1,-1-1 1,2 1-1,33-13 284,-8-4-99,48-37 0,-47 33-172,41-25 0,-67 45-19,-1-1 0,1 1-1,0 0 1,0 0 0,0 0-1,-1 0 1,1 1 0,0-1-1,0 0 1,0 1 0,0-1-1,1 1 1,-1 0 0,0 0-1,0 0 1,0 0 0,0 0-1,0 0 1,0 0 0,0 1-1,0-1 1,0 1 0,0 0-1,3 0 1,-3 2 12,0-1 0,0 0 0,-1 1 0,1-1 0,0 1 1,-1-1-1,0 1 0,0 0 0,0-1 0,0 1 0,0 0 0,0 0 0,0 0 0,-1 0 0,1 5 0,-1-7 20,0 0-1,0 0 1,0 0-1,0 0 1,0 0-1,1 0 0,-1 0 1,0 1-1,1-1 1,-1 0-1,1 0 1,-1 0-1,1-1 0,0 1 1,-1 0-1,1 0 1,0 0-1,0 0 1,-1 0-1,1-1 1,0 1-1,0 0 0,0-1 1,0 1-1,0-1 1,2 2-1,-1-2 14,1 0 1,-1 0-1,0 0 1,0 0-1,1 0 0,-1 0 1,0-1-1,1 1 0,-1-1 1,0 0-1,0 1 0,4-3 1,8-5 76,0 0 0,-1 0 1,15-13-1,-18 14-125,9-8 0,-13 10-148,-1 0 0,1 0 0,0 0 0,1 1 1,-1 0-1,1 1 0,-1-1 0,1 1 0,0 1 0,1-1 1,9-1-1,-16 4 134,0 1 1,0 0-1,-1 0 1,1-1 0,-1 1-1,1 0 1,0 0-1,-1 0 1,0 0-1,1 0 1,-1 0-1,1 0 1,-1 0-1,0 0 1,0 0-1,0 0 1,0 0 0,1 0-1,-1 0 1,-1 0-1,1 0 1,0 0-1,0 2 1,-2 29 108,2-31-94,-7 63-136,12-63-4704,5-8 2604,8-12-939,-2-7-1787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168"/>
    </inkml:context>
    <inkml:brush xml:id="br0">
      <inkml:brushProperty name="width" value="0.025" units="cm"/>
      <inkml:brushProperty name="height" value="0.025" units="cm"/>
    </inkml:brush>
  </inkml:definitions>
  <inkml:trace contextRef="#ctx0" brushRef="#br0">36 0 6470,'0'0'12583,"-1"9"-11318,-13 62 28,8-45-210,1-1 1,-4 51-1,9-75-1079,0-1 0,0 1 0,0 0 0,0-1 0,0 1 0,0-1 0,0 1 0,0-1 0,0 1 0,0-1 0,0 1 0,0 0 0,1-1 1,-1 1-1,0-1 0,0 1 0,1-1 0,-1 1 0,0-1 0,1 0 0,-1 1 0,1-1 0,-1 1 0,0-1 0,1 0 0,-1 1 0,1-1 0,-1 0 0,1 1 0,-1-1 0,1 0 0,-1 0 0,2 1 1,22-6 144,19-22 76,35-49-247,-52 50-389,0 0 0,33-23 1,-59 49 394,0-1 0,1 1 1,-1-1-1,0 1 1,1 0-1,-1-1 0,1 1 1,-1 0-1,0-1 0,1 1 1,-1 0-1,1 0 0,-1-1 1,1 1-1,-1 0 0,1 0 1,-1 0-1,1-1 0,-1 1 1,1 0-1,-1 0 0,1 0 1,-1 0-1,1 0 0,-1 0 1,1 0-1,-1 0 0,1 0 1,-1 1-1,1-1 0,-1 0 1,1 0-1,-1 0 0,1 0 1,-1 1-1,1-1 0,-1 0 1,1 1-1,-1-1 0,0 0 1,1 1-1,-1-1 0,0 0 1,1 2-1,0 29 54,-19 38 346,17-67-385,-5 14 288,0-1-1,1 1 1,1 0 0,0 1-1,-2 28 1,6-44-340,0-1 0,0 0 1,1 1-1,-1-1 0,0 1 0,0-1 1,1 0-1,-1 1 0,0-1 0,0 0 1,1 1-1,-1-1 0,0 0 0,1 0 1,-1 1-1,0-1 0,1 0 0,-1 0 1,1 0-1,-1 1 0,0-1 0,1 0 1,-1 0-1,1 0 0,-1 0 0,1 0 1,-1 0-1,0 0 0,1 0 0,-1 0 1,1 0-1,-1 0 0,1 0 0,-1 0 1,0 0-1,1 0 0,-1-1 0,1 1 0,-1 0 1,0 0-1,1 0 0,-1-1 0,1 1 1,-1 0-1,1-1 0,21-11-6649,-3-7-1941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513"/>
    </inkml:context>
    <inkml:brush xml:id="br0">
      <inkml:brushProperty name="width" value="0.025" units="cm"/>
      <inkml:brushProperty name="height" value="0.025" units="cm"/>
    </inkml:brush>
  </inkml:definitions>
  <inkml:trace contextRef="#ctx0" brushRef="#br0">2 103 13357,'0'0'5546,"0"9"-3357,0-3-1964,-1-5-169,1 1 0,0-1 1,-1 1-1,1-1 1,0 1-1,0-1 0,0 1 1,0-1-1,0 1 1,1-1-1,-1 1 0,0-1 1,1 1-1,-1-1 1,1 0-1,-1 1 1,1-1-1,0 1 0,-1-1 1,1 0-1,0 0 1,0 1-1,0-1 0,0 0 1,0 0-1,0 0 1,1 0-1,-1 0 0,0 0 1,0 0-1,1-1 1,-1 1-1,0 0 0,1-1 1,-1 1-1,1-1 1,-1 0-1,1 1 0,-1-1 1,1 0-1,-1 0 1,1 0-1,1 0 1,5 0 39,0-1 0,0 0 1,0-1-1,0 1 1,0-1-1,-1-1 0,1 0 1,-1 0-1,0 0 1,1-1-1,-2 0 0,11-8 1,-14 10-84,1-1 1,-1 1-1,0-1 1,0 0-1,0-1 1,0 1-1,0 0 1,-1-1-1,0 0 1,0 1-1,0-1 1,0 0-1,0 0 1,-1 0-1,1 0 1,-1 0-1,0-1 1,-1 1-1,1 0 1,-1-1-1,0 1 1,0 0-1,0 0 1,-2-9-1,2 12-15,0-1 0,-1 1 0,0 0 0,1 0 0,-1 0-1,0-1 1,1 1 0,-1 0 0,0 0 0,0 0-1,0 0 1,0 0 0,0 0 0,0 1 0,0-1 0,0 0-1,0 0 1,-1 1 0,1-1 0,0 1 0,0-1 0,-1 1-1,1 0 1,0-1 0,-1 1 0,1 0 0,0 0 0,-1 0-1,1 0 1,0 0 0,-1 0 0,1 0 0,0 0 0,-1 1-1,1-1 1,0 0 0,-1 1 0,1-1 0,0 1 0,0-1-1,-2 2 1,-3 1-39,0-1 0,0 1-1,1 0 1,0 0 0,-1 1-1,1-1 1,-8 9 0,4-2 43,1 0 0,0 1 0,1 0 1,0 0-1,1 0 0,0 1 0,1 0 0,0 0 1,1 1-1,0-1 0,-3 22 0,7-33 0,0 0 0,0 1 0,-1-1 0,1 0 0,0 1 0,0-1 0,1 1 0,-1-1 0,0 0 0,0 1 0,1-1 0,-1 0 0,1 1 0,-1-1 0,1 0 0,0 1 0,-1-1 0,1 0-1,0 0 1,0 0 0,0 0 0,0 0 0,0 0 0,0 0 0,0 0 0,0 0 0,2 0 0,0 1 9,0-1-1,1 0 1,-1 1-1,1-2 1,0 1-1,-1 0 1,1-1-1,0 0 1,-1 0 0,6 0-1,5-2 40,1 0 0,-1 0 1,0-2-1,20-6 0,168-84 89,-201 94-140,1-1 0,-1 0 1,1 0-1,-1 1 0,1-1 0,-1 1 1,1-1-1,0 1 0,-1 0 1,1 0-1,-1 0 0,1-1 0,0 2 1,-1-1-1,1 0 0,1 0 0,-2 1 22,0 1-1,0-1 1,0 0-1,0 0 0,-1 1 1,1-1-1,0 0 1,-1 1-1,1-1 0,-1 1 1,0-1-1,1 0 1,-1 1-1,0 2 0,0-3-9,1 0-1,-1 0 1,0 0-1,0-1 1,1 1-1,-1 0 1,1 0-1,-1 0 1,0 0-1,1-1 1,0 1-1,-1 0 1,1-1-1,-1 1 0,1 0 1,0-1-1,0 1 1,-1-1-1,1 1 1,0-1-1,0 1 1,0-1-1,-1 1 1,1-1-1,0 0 1,1 1-1,29-3 197,27-21 13,-56 23-214,16-9-6,-10 4-159,0 0 1,1 1-1,0 0 1,0 0-1,0 1 1,0 0-1,0 1 1,1 0-1,-1 0 1,1 1-1,0 1 1,17 0-1,-25 1 162,0-1-1,0 1 0,0 0 1,0 0-1,0 0 1,0 1-1,-1-1 1,1 0-1,-1 1 0,1-1 1,-1 1-1,1-1 1,-1 1-1,0 0 0,0-1 1,1 1-1,-1 0 1,-1 0-1,2 3 1,0-1-266,0 1 0,0 0 0,-1 0 0,0 0 0,0 0 0,0 1 0,0 4 0,-4-7-3292,-11-3-1501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846"/>
    </inkml:context>
    <inkml:brush xml:id="br0">
      <inkml:brushProperty name="width" value="0.025" units="cm"/>
      <inkml:brushProperty name="height" value="0.025" units="cm"/>
    </inkml:brush>
  </inkml:definitions>
  <inkml:trace contextRef="#ctx0" brushRef="#br0">1 99 15407,'0'0'4836,"35"-53"-2818,1 39-1025,5 2-352,7 5-481,12 4-128,9 0-1410,2-3-4259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528"/>
    </inkml:context>
    <inkml:brush xml:id="br0">
      <inkml:brushProperty name="width" value="0.025" units="cm"/>
      <inkml:brushProperty name="height" value="0.025" units="cm"/>
    </inkml:brush>
  </inkml:definitions>
  <inkml:trace contextRef="#ctx0" brushRef="#br0">256 140 13068,'0'-9'4816,"2"-2"-4045,-1 5-82,0 0 1,-1 0 0,0-1 0,0 1-1,0 0 1,-1-7 0,0 11-558,1 0 0,-1 0 0,1 1 1,-1-1-1,0 0 0,0 1 0,0-1 0,0 0 1,0 1-1,0-1 0,0 1 0,0 0 0,-1-1 1,1 1-1,0 0 0,-1 0 0,1 0 0,-1 0 1,1 0-1,-1 0 0,0 0 0,1 0 0,-1 1 1,0-1-1,0 1 0,0-1 0,1 1 0,-4 0 1,-1-1-127,-1 1 1,0 0-1,1 1 1,-1-1 0,1 1-1,-1 1 1,1-1 0,-1 1-1,1 0 1,0 1 0,0 0-1,0 0 1,0 0-1,0 0 1,1 1 0,-1 0-1,-6 6 1,-3 4-81,1 0 0,0 1 0,1 1 0,-15 24 0,26-38-2,0 0 1,1 0-1,-1 0 1,1 0-1,-1 0 1,1 1-1,0-1 1,0 1-1,0-1 1,1 1-1,-1-1 1,1 1-1,-1-1 1,1 1-1,0-1 1,0 1-1,0 0 1,0-1-1,1 4 1,0-4-17,0-1 1,0 1 0,1-1 0,-1 1-1,1-1 1,-1 1 0,1-1 0,0 0 0,0 0-1,0 0 1,-1 0 0,1 0 0,0 0-1,0 0 1,0-1 0,0 1 0,0-1-1,0 1 1,1-1 0,-1 0 0,0 0 0,0 0-1,3 0 1,47 0-488,-41-1 547,1 1 1,0-1-1,0 2 0,-1 0 0,1 0 0,0 1 1,-1 1-1,1 0 0,15 6 0,-26-8 35,1 0-1,-1-1 1,0 1-1,0 0 1,0-1 0,1 1-1,-1 0 1,0 0-1,0 0 1,-1 0-1,1 0 1,0 0-1,0 0 1,0 0-1,-1 1 1,1-1 0,0 0-1,-1 0 1,1 1-1,-1-1 1,0 0-1,1 1 1,-1-1-1,0 0 1,0 1-1,0 1 1,0 0 53,-1 0-1,0 0 1,0-1-1,0 1 1,0 0 0,-1-1-1,1 1 1,-1-1-1,1 1 1,-1-1 0,-4 4-1,-4 5 127,-2-1 0,1-1-1,-21 14 1,22-17-145,3 0 33,-1-1-1,-1 1 0,1-2 1,0 1-1,-1-1 1,0 0-1,0-1 1,-1 0-1,-12 2 0,27-13-357,24-15-240,0 1-1,35-19 1,40-31 95,-79 52 352,0-2 0,-2 0-1,-1-2 1,0 0 0,-2-2 0,-1 0-1,-1-1 1,14-30 0,-25 36 403,-16 23 628,-18 30-316,18-18-516,1 0 1,1 1 0,0 0 0,1 0-1,0 0 1,1 1 0,1 0 0,1 0 0,0 0-1,1 0 1,0 27 0,2-42-114,-1 0 1,1 0-1,0 0 1,0 0-1,0 0 1,-1 0-1,1 0 1,0-1-1,0 1 0,1 0 1,-1 0-1,0 0 1,0 0-1,0 0 1,1 0-1,-1 0 1,0 0-1,1 0 0,-1-1 1,1 1-1,-1 0 1,1 0-1,-1 0 1,1-1-1,-1 1 1,1 0-1,0-1 1,-1 1-1,1 0 0,0-1 1,0 1-1,0-1 1,-1 1-1,1-1 1,0 0-1,0 1 1,0-1-1,0 0 0,0 0 1,0 1-1,0-1 1,0 0-1,0 0 1,0 0-1,-1 0 1,1 0-1,0 0 0,0-1 1,0 1-1,0 0 1,0 0-1,0-1 1,0 1-1,0 0 1,0-1-1,1 0 1,3-2 15,-1 1 1,0-1 0,1 0 0,-1 0 0,0-1-1,0 1 1,-1-1 0,1 0 0,3-4-1,-1-2-668,0-1-1,0 0 0,6-19 1,0-16-4973,-2-4-4096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878"/>
    </inkml:context>
    <inkml:brush xml:id="br0">
      <inkml:brushProperty name="width" value="0.025" units="cm"/>
      <inkml:brushProperty name="height" value="0.025" units="cm"/>
    </inkml:brush>
  </inkml:definitions>
  <inkml:trace contextRef="#ctx0" brushRef="#br0">1 1 13965,'0'0'3588,"26"57"-4934,-11-43-2497,7-1-6119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240"/>
    </inkml:context>
    <inkml:brush xml:id="br0">
      <inkml:brushProperty name="width" value="0.025" units="cm"/>
      <inkml:brushProperty name="height" value="0.025" units="cm"/>
    </inkml:brush>
  </inkml:definitions>
  <inkml:trace contextRef="#ctx0" brushRef="#br0">54 438 12492,'0'0'1110,"-4"10"609,-7 14-831,-17 40 2400,26-58-3063,0-1-1,0 1 1,1-1 0,0 1-1,0 0 1,0 0-1,1-1 1,0 1 0,1 10-1,0-16-219,-1 1 0,1 0 0,0 0 0,0-1 0,-1 1 0,1 0 0,0-1 0,0 1 0,0-1 0,0 1 0,0-1 0,0 0 0,0 1 0,0-1 0,0 0 0,0 0 0,0 1 0,0-1 0,0 0 0,0 0 0,0 0 0,0 0-1,0 0 1,0-1 0,0 1 0,0 0 0,0 0 0,0-1 0,0 1 0,1-1 0,34-12 530,-17-1-476,-1 0 0,-1-2 1,0 0-1,-1 0 0,-1-2 0,-1 0 0,22-36 1,-13 16-68,-2-2 0,-2 0 1,15-47-1,-27 70 9,-2 0-1,1-1 1,-2 0-1,-1 0 1,0 0 0,-1 0-1,-1 0 1,-2-37-1,1 54 4,0 0 0,0-1 0,-1 1 0,1 0 0,0 0 0,-1-1 0,1 1 0,-1 0 0,1 0 0,-1 0 0,0 0 0,1-1 0,-1 1 0,0 0 0,0 0 0,0 1 0,0-1 0,0 0-1,0 0 1,0 0 0,0 1 0,0-1 0,0 0 0,0 1 0,-3-2 0,1 2-1,1 0 1,-1 0-1,0-1 0,1 2 1,-1-1-1,0 0 0,1 1 0,-1-1 1,0 1-1,1-1 0,-5 3 1,-4 2-6,1 0 0,0 1 0,1 0 1,-17 14-1,3 0 132,1 0 0,-30 39 1,47-53-118,1-1 1,0 1 0,0 0 0,0 1-1,0-1 1,1 1 0,0-1 0,1 1-1,-1 0 1,1 0 0,1 0 0,-1 0-1,1 1 1,1-1 0,-1 0 0,2 13-1,0-17-15,0 0-1,0-1 0,1 1 1,-1 0-1,1-1 0,0 1 0,0-1 1,-1 1-1,2-1 0,-1 0 1,0 0-1,0 0 0,1 0 0,4 3 1,48 26-166,-24-14 3,-21-11 238,0 1-1,0 0 1,-1 1 0,0 0 0,15 18 0,-3 13-1328,-19-33 96,0 0-1,-1 0 1,0 0 0,0 0 0,0 11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1.146"/>
    </inkml:context>
    <inkml:brush xml:id="br0">
      <inkml:brushProperty name="width" value="0.025" units="cm"/>
      <inkml:brushProperty name="height" value="0.025" units="cm"/>
      <inkml:brushProperty name="color" value="#E71224"/>
    </inkml:brush>
  </inkml:definitions>
  <inkml:trace contextRef="#ctx0" brushRef="#br0">0 103 7015,'0'0'1868,"6"-10"465,0-3-1553,16-28 2251,6 2 4379,-40 118-4986,1-50-2274,8-22-115,-1 0 0,2 1 0,-1 0 0,1-1 0,0 1-1,0 0 1,1 0 0,0 0 0,1 0 0,0 15 0,1-23-29,0 1 0,-1 0 0,1 0 0,0-1 0,-1 1 0,1-1 0,0 1-1,0-1 1,0 1 0,0-1 0,-1 1 0,1-1 0,0 0 0,0 0 0,0 1 0,0-1 0,0 0 0,0 0 0,0 0 0,0 0 0,0 0 0,1 0 0,30-1 217,-24 1-172,12 0 50,-13-1-118,1 1 0,0 0 1,-1 0-1,1 1 0,0 0 0,10 3 0,-16-3 4,0 0 0,0 0-1,0 0 1,0 0 0,-1 0 0,1 1-1,-1-1 1,1 0 0,-1 1 0,1-1-1,-1 1 1,0 0 0,1-1 0,-1 1 0,0 0-1,0 0 1,0 0 0,-1 0 0,1 0-1,0 0 1,-1 0 0,1 0 0,-1 0 0,0 0-1,1 0 1,-1 0 0,0 0 0,-1 3-1,1-2 39,1 0 0,-2 0 1,1 0-1,0 0 0,0 0 0,-1-1 0,0 1 0,1 0 0,-1 0 0,0-1 0,-1 1 0,1 0 0,0-1 0,-1 1 0,1-1 0,-1 0 0,0 1 1,-2 2-1,1-3 133,0 0 0,-1-1 0,1 1 1,0 0-1,-1-1 0,1 0 1,-1 0-1,1 0 0,-1 0 1,1 0-1,-1-1 0,0 0 0,1 1 1,-5-2-1,4 1-99,1-1 0,0 1 0,0-1 1,0 0-1,0 0 0,0-1 0,0 1 0,1 0 0,-1-1 0,0 0 1,1 1-1,-1-1 0,1 0 0,-1-1 0,1 1 0,0 0 0,0-1 1,0 1-1,0-1 0,-2-4 0,-13-29-1155,11 2-3956,16 31-1570,-8 3 5322,11-2-3878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600"/>
    </inkml:context>
    <inkml:brush xml:id="br0">
      <inkml:brushProperty name="width" value="0.025" units="cm"/>
      <inkml:brushProperty name="height" value="0.025" units="cm"/>
    </inkml:brush>
  </inkml:definitions>
  <inkml:trace contextRef="#ctx0" brushRef="#br0">39 1 7175,'0'0'14227,"1"12"-13016,-1 9-539,0 0 0,-2 0-1,0 0 1,-9 35-1,8-45-377,-2 4-24,0 0 0,1 0 0,1 1 0,-2 27 0,5-42-270,0-1-1,0 1 0,0 0 0,1-1 0,-1 1 0,0 0 0,0-1 0,1 1 0,-1 0 0,0-1 0,1 1 0,-1 0 1,1-1-1,-1 1 0,1-1 0,-1 1 0,1-1 0,-1 1 0,1-1 0,-1 1 0,1-1 0,0 0 0,-1 1 0,1-1 1,0 0-1,-1 0 0,2 1 0,29 3-203,30-11-842,-40 1 359,-10 2 225,1 1 1,-1 1-1,1 0 0,13-1 1,-25 4 441,1-1 0,-1 0 0,1 1 0,-1-1 0,1 0 0,-1 1 0,0-1 1,1 1-1,-1-1 0,0 1 0,1-1 0,-1 1 0,0-1 0,1 1 0,-1-1 0,0 1 0,0-1 1,0 1-1,0-1 0,1 1 0,-1 0 0,0-1 0,0 1 0,0-1 0,0 1 0,0-1 0,0 1 1,0 0-1,-1-1 0,1 1 0,0-1 0,0 1 0,0-1 0,-1 1 0,1-1 0,0 1 0,-1 0 1,-9 24 780,4-16-498,-1-1-1,0 0 1,0-1-1,-1 0 1,0 0-1,0 0 1,-11 5 0,15-9-343,0 0 1,0-1 0,0 0 0,0 0 0,0 0 0,-1 0 0,1-1 0,-1 0 0,0 1 0,1-2 0,-1 1 0,0-1-1,0 1 1,1-1 0,-1 0 0,0-1 0,0 1 0,-5-2 0,-2-9-4331,3-6-3309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998"/>
    </inkml:context>
    <inkml:brush xml:id="br0">
      <inkml:brushProperty name="width" value="0.025" units="cm"/>
      <inkml:brushProperty name="height" value="0.025" units="cm"/>
    </inkml:brush>
  </inkml:definitions>
  <inkml:trace contextRef="#ctx0" brushRef="#br0">1 157 13773,'0'0'3870,"10"0"-31,-5 0-3590,0 1 1,0-1 0,0 0 0,0 0 0,0-1-1,0 0 1,0 0 0,0 0 0,0 0 0,0-1-1,0 0 1,-1 0 0,1 0 0,-1 0 0,1-1-1,-1 0 1,0 0 0,0 0 0,0 0-1,0-1 1,-1 1 0,0-1 0,5-6 0,-5 6-235,-1-1-1,0 1 1,0-1 0,0 0 0,0 0 0,-1 0 0,0 0 0,0 0-1,0 0 1,-1-1 0,1 1 0,-1 0 0,-1-7 0,1 10-41,0 1 0,-1-1 0,1 1 0,-1-1 1,1 1-1,-1-1 0,1 1 0,-1-1 0,0 1 0,0 0 0,1-1 1,-1 1-1,0 0 0,0 0 0,-1 0 0,1 0 0,0-1 0,0 2 1,-2-2-1,1 1-41,0 0 0,0 1 0,0-1 0,0 1 0,0 0 0,0-1 0,0 1 1,-1 0-1,1 0 0,0 0 0,0 1 0,0-1 0,0 0 0,0 1 0,0 0 0,0-1 0,0 1 0,-2 1 1,0 0 33,-1 1 0,1 0 0,0 0 1,1 0-1,-1 1 0,1-1 1,-1 1-1,1 0 0,0 0 0,0 0 1,1 0-1,-1 0 0,1 1 1,0-1-1,0 1 0,-2 6 1,1-2 21,1 0 0,-1-1 1,1 1-1,1 0 1,0 1-1,0-1 0,1 0 1,1 12-1,-1-18 10,1-1-1,-1 0 0,1-1 1,0 1-1,-1 0 0,1 0 1,0 0-1,0 0 1,0 0-1,0-1 0,1 1 1,-1-1-1,0 1 0,1-1 1,-1 1-1,1-1 0,0 0 1,-1 1-1,1-1 1,2 1-1,1 0 17,0 0 0,0 0 0,0 0 0,1-1 1,-1 0-1,0 0 0,10 0 0,-2 0 83,0-2-1,0 0 1,0 0 0,0-1-1,25-7 1,-23 3-52,0-1 0,0 0 0,-1-1 0,0-1 0,0 0 0,-1-1 0,-1 0 0,1-1 0,-1 0 0,-1-1 0,0-1 0,14-21 0,-18 20-22,-10 16-192,-13 23-83,13-19 229,0 1-1,0-1 1,1 1 0,0 0 0,0 0 0,1 0-1,0 0 1,0 0 0,1 0 0,0 1 0,0-1 0,2 12-1,-2-18-103,1 0 0,-1 0-1,1 0 1,-1-1 0,1 1-1,-1 0 1,1 0-1,0-1 1,-1 1 0,1-1-1,0 1 1,-1 0 0,1-1-1,0 1 1,0-1 0,0 0-1,-1 1 1,1-1-1,0 0 1,0 1 0,0-1-1,0 0 1,0 0 0,0 0-1,0 0 1,0 1-1,-1-2 1,1 1 0,2 0-1,16-8-7564,-5-8-1534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331"/>
    </inkml:context>
    <inkml:brush xml:id="br0">
      <inkml:brushProperty name="width" value="0.025" units="cm"/>
      <inkml:brushProperty name="height" value="0.025" units="cm"/>
    </inkml:brush>
  </inkml:definitions>
  <inkml:trace contextRef="#ctx0" brushRef="#br0">9 0 15855,'0'0'801,"-9"54"-865,20-27-289,12 0-1376,-5-1-545,10-5-2435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679"/>
    </inkml:context>
    <inkml:brush xml:id="br0">
      <inkml:brushProperty name="width" value="0.025" units="cm"/>
      <inkml:brushProperty name="height" value="0.025" units="cm"/>
    </inkml:brush>
  </inkml:definitions>
  <inkml:trace contextRef="#ctx0" brushRef="#br0">137 177 11723,'0'0'4351,"-12"3"-3022,6-2-1093,-1 1-1,1 0 1,-1 0-1,1 0 1,0 1-1,0 0 1,0 0-1,1 1 1,-1 0-1,1 0 1,0 0-1,0 0 1,0 1-1,1 0 1,-1 0-1,1 0 1,0 0-1,1 1 1,-1 0-1,1 0 1,0 0-1,0 0 1,1 0-1,0 0 1,-2 10-1,3-14-200,1 0-1,-1 0 0,1 0 0,0 0 1,-1 0-1,1 0 0,0 0 0,0 0 1,0 0-1,1 0 0,-1 0 0,0 0 1,1 0-1,-1 0 0,1 0 0,0 0 1,0 0-1,-1 0 0,1-1 1,0 1-1,1 0 0,-1-1 0,0 1 1,0 0-1,1-1 0,-1 0 0,1 1 1,2 1-1,0-1 19,0-1 0,0 0 0,0 0 0,0-1 0,-1 1 0,1-1 0,0 1 0,0-1 0,0-1 0,0 1 0,0 0 0,0-1 0,0 0 0,0 0 0,4-1 0,5-3 39,-1 0-1,0-1 1,0-1 0,0 0-1,-1 0 1,0-1 0,0 0-1,-1-1 1,0-1 0,0 1-1,10-15 1,0-1 37,-2-1 1,-1 0-1,25-51 1,-37 66-111,0 0 1,-1-1 0,0 1 0,-1-1 0,0 0-1,1-12 1,-7 19-216,-6 11 68,-5 9-44,7-2 177,0 0 1,0 1-1,1-1 0,1 1 1,0 1-1,1-1 0,1 1 1,0 0-1,1-1 0,1 1 1,0 0-1,2 28 0,0-40 2,-1 1-1,1-1 1,0 0-1,0 0 1,0 0-1,1 0 0,-1 0 1,1 0-1,-1-1 1,1 1-1,0 0 1,0-1-1,0 1 1,0-1-1,1 0 1,-1 1-1,1-1 0,-1-1 1,1 1-1,0 0 1,-1 0-1,1-1 1,0 0-1,0 1 1,0-1-1,1-1 0,-1 1 1,0 0-1,0-1 1,0 1-1,0-1 1,6 0-1,0 0 31,0 0-1,0 0 1,0-1-1,0 0 0,0-1 1,0 1-1,0-2 1,-1 1-1,1-2 1,14-6-1,-8 0 48,0 0 0,-1-1-1,-1 0 1,1-1 0,13-17-1,-22 24-39,-1 0 0,0-1 0,0 1 0,0-1 0,0 0 0,-1 0 0,0 0 0,-1-1 0,1 1 0,-1-1 0,0 0 0,-1 1 0,0-1 0,0 0-1,0 0 1,-1-9 0,0 15-43,0 0 0,0 0 0,0 1 0,0-1 0,-1 0 0,1 0 0,0 0 0,0 0 0,-1 0-1,1 0 1,-1 0 0,1 1 0,0-1 0,-1 0 0,0 0 0,1 1 0,-1-1 0,1 0 0,-1 1 0,0-1-1,0 0 1,1 1 0,-1-1 0,0 1 0,0-1 0,0 1 0,-1-1 0,0 1-16,-1-1 1,1 1 0,0 0-1,0 0 1,-1 1 0,1-1-1,0 0 1,0 1-1,0-1 1,0 1 0,-4 1-1,-1 1-25,1 0 0,-1 0 0,1 1 0,-1 0 0,1 1 0,-8 6 0,9-4 34,-1 0-1,1 0 0,0 0 1,1 0-1,0 1 1,0-1-1,1 1 0,0 0 1,0 1-1,-3 13 0,5-18 7,1 0 0,-1 1 0,1-1-1,-1 0 1,1 0 0,1 1-1,-1-1 1,0 0 0,1 1-1,0-1 1,0 0 0,0 0 0,1 0-1,0 0 1,-1 0 0,1 0-1,0 0 1,1-1 0,-1 1-1,1-1 1,0 1 0,-1-1-1,5 3 1,2 1-99,1-1 0,-1 1 0,1-2 0,0 0 0,14 5 0,30 5-3028,-5-11-2916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198"/>
    </inkml:context>
    <inkml:brush xml:id="br0">
      <inkml:brushProperty name="width" value="0.025" units="cm"/>
      <inkml:brushProperty name="height" value="0.025" units="cm"/>
    </inkml:brush>
  </inkml:definitions>
  <inkml:trace contextRef="#ctx0" brushRef="#br0">1 1 17072,'0'0'6791,"5"67"-5959,-3-25-159,-2 6-385,6-2-160,3-3-64,-3-5 1,1-5-33,-1-3-64,-4-6-769,3-6-769,-5-3-1793,0-8-2306,-7-7-3236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528"/>
    </inkml:context>
    <inkml:brush xml:id="br0">
      <inkml:brushProperty name="width" value="0.025" units="cm"/>
      <inkml:brushProperty name="height" value="0.025" units="cm"/>
    </inkml:brush>
  </inkml:definitions>
  <inkml:trace contextRef="#ctx0" brushRef="#br0">0 126 12364,'0'0'4932,"56"34"-2657,-20-34-578,14 0 289,4-10-801,1-6-672,4-1-353,-3-5-96,-7 6-64,-6-4-128,-11 2-1154,-12-1-1856,-14-2-3429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862"/>
    </inkml:context>
    <inkml:brush xml:id="br0">
      <inkml:brushProperty name="width" value="0.025" units="cm"/>
      <inkml:brushProperty name="height" value="0.025" units="cm"/>
    </inkml:brush>
  </inkml:definitions>
  <inkml:trace contextRef="#ctx0" brushRef="#br0">0 115 11659,'0'0'10890,"19"-53"-10409,11 35-33,3 2-95,7 2-193,-1 5-160,2 5 0,4 4-513,-4 0-2145,-9 0-3812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269"/>
    </inkml:context>
    <inkml:brush xml:id="br0">
      <inkml:brushProperty name="width" value="0.025" units="cm"/>
      <inkml:brushProperty name="height" value="0.025" units="cm"/>
    </inkml:brush>
  </inkml:definitions>
  <inkml:trace contextRef="#ctx0" brushRef="#br0">9 31 13645,'0'0'2610,"-2"9"-330,0 1-1741,1-5-170,0 1 1,0-1 0,0 1-1,1-1 1,-1 1 0,1-1-1,2 8 1,-2-11-338,0 0 0,1-1-1,0 1 1,-1-1 0,1 1 0,0-1 0,0 0 0,0 1 0,0-1 0,0 0 0,0 1-1,0-1 1,0 0 0,1 0 0,-1 0 0,0 0 0,1 0 0,-1 0 0,1-1 0,-1 1-1,1 0 1,-1-1 0,1 1 0,0-1 0,-1 1 0,1-1 0,-1 0 0,1 0 0,0 0 0,-1 0-1,1 0 1,3 0 0,1 0 60,0-1-1,1 0 1,-1 0-1,1 0 1,-1-1-1,0 0 1,0 0-1,0-1 1,0 1 0,0-1-1,6-5 1,56-48 222,-19 15 115,-49 40-426,1 0 1,-1 1-1,1-1 1,0 1-1,-1 0 1,1-1-1,0 1 1,-1-1-1,1 1 1,0 0-1,-1 0 1,1-1-1,0 1 1,-1 0-1,1 0 1,0 0-1,0 0 1,0 0-1,-1 0 1,1 0-1,0 0 1,0 0-1,-1 0 1,1 0-1,0 0 1,-1 0-1,1 1 1,0-1-1,0 0 1,-1 1-1,1-1 1,0 0-1,-1 1 1,1-1-1,-1 1 1,1-1-1,-1 1 1,1-1-1,0 1 1,-1 0-1,0-1 1,1 1-1,-1 0 1,1-1-1,-1 1 1,0 0-1,0-1 1,1 1-1,-1 0 1,0-1-1,0 1 1,0 1-1,8 55-20,-5-34 20,-2-16-106,12 35 115,1-32-2164,-13-10 1843,0-1 0,0 1-1,0 0 1,1 0 0,-1 0 0,0-1-1,0 1 1,0 0 0,0-1-1,0 1 1,0-1 0,0 0-1,0 1 1,0-1 0,0 0-1,0 1 1,1-2 0,11-13-4934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631"/>
    </inkml:context>
    <inkml:brush xml:id="br0">
      <inkml:brushProperty name="width" value="0.025" units="cm"/>
      <inkml:brushProperty name="height" value="0.025" units="cm"/>
    </inkml:brush>
  </inkml:definitions>
  <inkml:trace contextRef="#ctx0" brushRef="#br0">78 184 14798,'0'0'1874,"-8"11"-177,4-5-1614,-8 11 924,0 0 0,-12 26 0,21-38-838,1-1 1,0 1-1,0 0 0,0 0 0,0 0 0,1 1 0,0-1 0,0 0 0,0 1 1,1-1-1,0 0 0,0 1 0,0-1 0,1 1 0,-1-1 0,4 9 0,-4-13-155,1 0 0,0 1 0,0-1 0,0 0 0,0 0 0,0 0 1,0 0-1,0 0 0,0 0 0,0-1 0,0 1 0,0 0 0,1 0 0,-1-1 0,0 1 0,0-1 0,1 1 0,-1-1 0,1 0 0,-1 1 0,0-1 0,1 0 0,-1 0 0,1 0 0,-1 0 0,0 0 0,1 0 0,-1-1 0,1 1 0,-1 0 0,0-1 0,3 0 0,1-1 132,-1 1 0,1-1 0,-1 0 0,1 0 1,-1 0-1,0-1 0,0 1 0,5-5 0,7-10-119,-1-1-1,0 0 1,-1-1 0,-1-1 0,-1 0-1,-1-1 1,-1 0 0,0-1-1,-2 0 1,12-45 0,-21 57-673,-9 29 379,-12 34 160,18-35 204,0 0 0,0 1 0,2-1 0,0 1 0,2 24 0,-1-41-89,1 0-1,0 0 1,1 0 0,-1 0 0,0 0-1,0-1 1,1 1 0,-1 0 0,1 0-1,-1 0 1,1-1 0,0 1 0,0 0-1,0 0 1,0-1 0,0 1 0,0-1-1,0 1 1,1-1 0,-1 0 0,0 1-1,1-1 1,-1 0 0,1 0 0,0 0-1,-1 0 1,1 0 0,0 0 0,-1 0-1,1-1 1,0 1 0,0-1 0,0 1-1,0-1 1,-1 0 0,1 0 0,0 0-1,0 0 1,0 0 0,0 0 0,0 0-1,0 0 1,0-1 0,-1 1 0,3-2 0,5 0 36,-1 0 1,1 0-1,-1-1 1,0 0 0,0-1-1,-1 0 1,1 0-1,13-11 1,-10 4-24,-1 0 0,0-1-1,-1 0 1,0-1 0,-1 0 0,-1 0 0,0 0 0,0-1-1,8-27 1,-17 54-103,1 1-1,0-1 0,2 1 1,1 15-1,0 14 299,-2-34-210,-1-2 69,1 0 0,1 1-1,-1-1 1,1 0 0,2 8-1,-2-13-111,-1-1 0,1 1 0,-1-1-1,1 0 1,0 1 0,-1-1 0,1 0 0,0 0-1,0 1 1,0-1 0,0 0 0,0 0-1,0 0 1,0 0 0,1 0 0,-1 0 0,0 0-1,0-1 1,1 1 0,-1 0 0,1-1-1,-1 1 1,0-1 0,1 1 0,-1-1 0,1 0-1,-1 0 1,1 0 0,2 0 0,-3 0-144,0 0 0,-1 0 0,1 0 0,0 0 0,-1 0 0,1 0 0,-1-1 0,1 1 0,0 0 0,-1 0 0,1-1 0,-1 1 0,1 0 0,-1-1 0,1 1 0,-1 0 0,1-1 0,-1 1 0,0-1 0,1 1 0,-1-1 0,1 1 0,-1-1 0,0 1 0,0-1 0,1 0 0,-1 1 0,0-1 0,0 1 0,0-1 0,1 0 0,-1 1 0,0-2 0,1-2-1417,8-18-7642</inkml:trace>
  <inkml:trace contextRef="#ctx0" brushRef="#br0" timeOffset="1">461 1 18642,'0'0'6310,"36"58"-16208,-29-44-608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165"/>
    </inkml:context>
    <inkml:brush xml:id="br0">
      <inkml:brushProperty name="width" value="0.025" units="cm"/>
      <inkml:brushProperty name="height" value="0.025" units="cm"/>
    </inkml:brush>
  </inkml:definitions>
  <inkml:trace contextRef="#ctx0" brushRef="#br0">0 131 11371,'0'0'4521,"11"-8"-1739,-5 4-2600,45-25 2842,-47 27-2829,1 0 0,-1 0-1,1 1 1,0-1 0,0 1 0,0 0 0,0 1-1,0-1 1,-1 1 0,1 0 0,0 0 0,7 2-1,-10-2-176,-1 1-1,1 0 0,-1 1 0,0-1 1,1 0-1,-1 0 0,0 0 1,0 1-1,0-1 0,0 1 0,0-1 1,0 1-1,0-1 0,-1 1 0,1-1 1,-1 1-1,1 0 0,-1-1 0,1 1 1,-1 0-1,0-1 0,0 1 1,0 0-1,0 0 0,0-1 0,0 1 1,0 0-1,-1-1 0,1 1 0,-2 2 1,-12 54 391,9-48-274,1 1 0,0-1 1,0 1-1,1 1 0,1-1 0,0 0 0,0 0 0,1 1 0,1 13 0,0-24-128,1 0 1,-1 0-1,1 0 0,0 0 1,0 0-1,-1 0 1,1 0-1,0 0 0,0 0 1,0-1-1,0 1 1,0 0-1,0-1 0,0 1 1,0-1-1,0 1 1,0-1-1,0 1 0,0-1 1,1 0-1,-1 1 0,0-1 1,0 0-1,0 0 1,0 0-1,1 0 0,-1 0 1,0 0-1,0 0 1,2-1-1,39-5 559,-32 2-494,1-1 0,-2 0 0,1-1 0,0 1 0,-1-2 0,0 1 0,-1-1 0,0-1 0,0 0 0,0 0 0,-1 0 0,0-1 0,0 0 0,6-12 0,-7 10-85,0 0 1,-1 0 0,0-1-1,0 1 1,-1-1-1,-1 0 1,0 0 0,-1-1-1,0 1 1,-1 0-1,0-1 1,-1-18 0,0 31 4,0-1 0,0 0 0,0 1 1,-1-1-1,1 0 0,0 1 1,0-1-1,0 0 0,-1 1 1,1-1-1,0 0 0,0 1 1,-1-1-1,1 1 0,-1-1 0,1 1 1,0-1-1,-1 1 0,1-1 1,-1 1-1,1-1 0,-1 1 1,0-1-1,1 1 0,-1 0 1,1-1-1,-1 1 0,0 0 0,1 0 1,-1-1-1,0 1 0,1 0 1,-1 0-1,0 0 0,1 0 1,-1 0-1,0 0 0,1 0 1,-1 0-1,0 0 0,1 0 1,-1 0-1,0 1 0,0-1 0,-1 0-8,1 1 0,-1 0 0,1-1 0,-1 1 0,1 0 0,-1 0 0,1 0 0,0 0 0,-1 0 0,1 0 0,0 0 0,0 0 0,0 1 0,0-1-1,0 0 1,0 1 0,-1 2 0,0-1 13,1 0-1,0 0 0,0 1 1,0-1-1,0 1 0,0-1 1,1 0-1,-1 1 0,1 0 1,0-1-1,0 1 0,0-1 1,1 1-1,1 6 0,-1-8 6,0-1-1,1 1 1,-1-1-1,1 1 1,-1-1 0,1 1-1,0-1 1,0 0-1,-1 1 1,1-1-1,0 0 1,0 0 0,0-1-1,0 1 1,0 0-1,0-1 1,1 1-1,-1-1 1,0 0-1,0 1 1,0-1 0,0 0-1,1 0 1,3-1-1,1 1 12,-1-1 0,1 0 0,0 0 0,0-1 0,-1 1 0,1-1-1,-1-1 1,1 1 0,-1-1 0,0 0 0,9-7 0,4-3 40,-2-2 1,20-18 0,-12 8 63,-24 25-120,-1 0 1,0 0-1,0 0 1,1 1-1,-1-1 1,0 0-1,0 0 0,1 0 1,-1 0-1,0 0 1,0 0-1,0 1 1,1-1-1,-1 0 1,0 0-1,0 0 1,0 1-1,0-1 1,1 0-1,-1 0 1,0 0-1,0 1 1,0-1-1,0 0 1,0 0-1,0 1 1,0-1-1,0 0 1,0 0-1,0 1 0,0-1 1,0 0-1,0 0 1,0 1-1,0-1 1,0 0-1,0 0 1,0 1-1,0-1 1,0 0-1,0 0 1,0 1-1,0-1 1,0 0-1,-1 0 1,1 0-1,0 1 1,0-1-1,-1 0 1,-1 18-43,-3 7 15,1 1-1,-2 50 1,13-59-1944,-6-17 1771,-1 0-1,0 1 1,1-1-1,-1 0 0,0 0 1,0 0-1,1 0 1,-1 1-1,0-1 0,1 0 1,-1 0-1,0 0 0,1 0 1,-1 0-1,0 0 1,1 0-1,-1 0 0,0 0 1,1 0-1,-1 0 0,0 0 1,1 0-1,-1-1 1,0 1-1,1 0 0,-1 0 1,0 0-1,1 0 0,-1 0 1,0-1-1,0 1 1,1 0-1,-1 0 0,0-1 1,0 1-1,1-1 0,4-8-5961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1.511"/>
    </inkml:context>
    <inkml:brush xml:id="br0">
      <inkml:brushProperty name="width" value="0.025" units="cm"/>
      <inkml:brushProperty name="height" value="0.025" units="cm"/>
      <inkml:brushProperty name="color" value="#E71224"/>
    </inkml:brush>
  </inkml:definitions>
  <inkml:trace contextRef="#ctx0" brushRef="#br0">10 96 11915,'0'0'11830,"9"0"-11328,-2 1-399,0-1 1,0 0-1,0 0 1,0-1-1,0 0 1,-1-1-1,1 1 0,8-4 1,-13 4-49,0 0 1,1 0 0,-1 0-1,0 0 1,0 0-1,0-1 1,0 1-1,-1-1 1,1 1 0,0-1-1,0 0 1,-1 0-1,1 0 1,-1 0 0,0 0-1,0 0 1,0 0-1,0 0 1,0 0 0,0-1-1,0 1 1,-1 0-1,1-1 1,-1 1-1,1 0 1,-1-1 0,0 1-1,0-1 1,0 1-1,0 0 1,-1-1 0,0-3-1,0 5-57,1-1 0,-1 1 0,1 0 0,-1 0 0,0 0 0,0 0 0,1 0 0,-1 0 0,0 0 0,0 0 0,0 0 0,0 0 0,0 1 0,0-1 0,0 0 0,0 1 0,0-1 0,-1 1 0,1-1-1,0 1 1,0-1 0,-1 1 0,1 0 0,0 0 0,0 0 0,-1-1 0,1 1 0,0 0 0,0 1 0,-1-1 0,1 0 0,-2 1 0,0-1-24,-1 0 0,1 1 0,0-1 0,-1 1 0,1 0 0,0 0 0,0 0 0,0 1 0,0-1 0,0 1 0,-4 3 0,2-1 51,1 1 1,0 0-1,0 0 0,0 0 0,1 1 0,-1-1 0,1 1 0,1 0 1,-1 0-1,1 0 0,0 0 0,0 0 0,1 1 0,0-1 1,0 0-1,1 1 0,-1-1 0,1 1 0,2 8 0,-2-11-108,1 0-1,0 0 1,0 0-1,1 0 1,-1 0-1,1-1 0,0 1 1,0 0-1,0-1 1,0 1-1,1-1 1,-1 0-1,5 4 0,-4-4-355,1 0 1,0-1-1,-1 1 0,1-1 0,1 0 0,-1 0 0,0 0 0,0 0 0,1-1 0,-1 0 0,1 0 0,-1 0 0,9 0 0,8 0-5112,3-1-1480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497"/>
    </inkml:context>
    <inkml:brush xml:id="br0">
      <inkml:brushProperty name="width" value="0.025" units="cm"/>
      <inkml:brushProperty name="height" value="0.025" units="cm"/>
    </inkml:brush>
  </inkml:definitions>
  <inkml:trace contextRef="#ctx0" brushRef="#br0">0 1 10602,'0'0'12140,"41"51"-17329,-16-28 1313,3-1-1986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005"/>
    </inkml:context>
    <inkml:brush xml:id="br0">
      <inkml:brushProperty name="width" value="0.025" units="cm"/>
      <inkml:brushProperty name="height" value="0.025" units="cm"/>
    </inkml:brush>
  </inkml:definitions>
  <inkml:trace contextRef="#ctx0" brushRef="#br0">146 284 15118,'0'0'5435,"-11"-4"-4570,8 3-815,0 0-7,0-1 0,0 1 0,0 0 0,0 0 0,-1 0 0,1 1 0,0-1 0,0 1 0,0 0 0,-1 0 0,1 0 0,0 0 0,0 0 0,-1 1 0,1-1 0,0 1 0,0 0 0,0 0 0,0 0 0,0 1 0,0-1 0,0 1 0,0-1 0,1 1 0,-1 0 0,0 0 0,1 0 0,0 0 0,-4 4 0,2-1 170,0-1 1,1 1 0,-1 0 0,1 0 0,0 0 0,0 0 0,0 1 0,1 0 0,0-1-1,0 1 1,0 0 0,1 0 0,0 0 0,-1 8 0,2-14-210,0 1 0,0 0-1,0 0 1,0-1 0,1 1 0,-1 0 0,0-1 0,0 1-1,0 0 1,1 0 0,-1-1 0,0 1 0,1 0 0,-1-1-1,1 1 1,-1-1 0,1 1 0,-1-1 0,1 1 0,-1 0-1,1-1 1,-1 0 0,1 1 0,0-1 0,-1 1 0,1-1-1,0 0 1,-1 1 0,2-1 0,29 1 328,-22-3-144,0 0 0,0-1 1,0 1-1,12-7 0,1-5-147,-1-1-1,-1-1 1,-1-1 0,0 0-1,-1-1 1,-1-1 0,0-1 0,-2-1-1,0 0 1,-2-1 0,0 0-1,-1-1 1,-2 0 0,0-1-1,10-38 1,-18 34-206,-3 28 158,1-1 0,0 1 0,0 0 0,0-1 0,-1 1 0,1 0 0,0 0 0,0 0 0,-1-1 0,1 1 0,0 0 0,0 0 0,-1 0 0,1 0-1,0-1 1,-1 1 0,1 0 0,0 0 0,-1 0 0,1 0 0,0 0 0,-1 0 0,1 0 0,0 0 0,-1 0 0,1 0 0,0 0 0,-1 0 0,1 0 0,0 0-1,-1 0 1,1 0 0,0 0 0,0 1 0,-1-1 0,1 0 0,0 0 0,-1 1 0,-3 1-30,0 1 1,1 0-1,-1 0 1,1 0-1,0 0 1,0 0-1,0 1 1,-4 5-1,-1 5 118,0-1 0,1 1 0,1 0 0,0 0 0,1 1-1,0 0 1,1 0 0,1 0 0,0 0 0,1 0 0,1 1-1,0-1 1,3 29 0,-1-41-70,-1 0-1,1 0 1,0 0 0,0 0-1,0-1 1,0 1-1,0 0 1,0-1-1,1 1 1,-1-1 0,1 1-1,0-1 1,0 0-1,0 0 1,0 0 0,0 0-1,0 0 1,0 0-1,1 0 1,-1-1 0,1 1-1,-1-1 1,1 0-1,0 0 1,-1 0-1,1 0 1,0 0 0,0 0-1,0-1 1,0 0-1,0 1 1,-1-1 0,1 0-1,0 0 1,0-1-1,0 1 1,4-1 0,2-1 60,1 0 1,0 0 0,-1-1 0,1 0 0,-1 0 0,0-1 0,0 0-1,0-1 1,14-10 0,-7 0-51,0 0-1,-1-1 0,-1-1 0,0 0 1,-2-1-1,0-1 0,-1 1 1,0-2-1,10-30 0,-19 47-560,-6 17 267,-3 11 297,1-1-1,-5 42 1,11-65-18,0 1-1,-1 0 1,1-1-1,1 1 1,-1 0-1,0-1 1,0 1 0,1-1-1,-1 1 1,0-1-1,1 1 1,0-1-1,-1 1 1,1-1-1,0 1 1,0-1 0,0 0-1,0 1 1,0-1-1,0 0 1,0 0-1,0 0 1,0 0-1,2 2 1,0-2 12,0-1 0,0 1-1,0 0 1,0-1 0,-1 0 0,1 0-1,0 1 1,0-2 0,0 1 0,0 0 0,0-1-1,0 1 1,0-1 0,2-1 0,5-2 10,0 0 0,0-1 0,0 0 0,-1 0 0,1-1 0,-1-1 0,-1 1 0,1-1 0,-1-1 0,10-12 0,-5 5-33,-1 0 0,0-1 0,-1 0 0,17-35 0,-34 66-76,1 1 1,1-1-1,0 1 1,-2 19-1,6-29 31,-1 0 0,1-1-1,0 1 1,1 0-1,-1-1 1,1 1 0,0-1-1,1 1 1,3 9-1,-4-13-106,0 1-1,0-1 1,1 0 0,0 1-1,-1-1 1,1 0-1,0 0 1,0 0 0,0 0-1,0-1 1,0 1-1,1-1 1,-1 1-1,1-1 1,-1 0 0,1 1-1,-1-1 1,1-1-1,-1 1 1,1 0 0,0-1-1,3 1 1,43-1-9132,-21-6 737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576"/>
    </inkml:context>
    <inkml:brush xml:id="br0">
      <inkml:brushProperty name="width" value="0.025" units="cm"/>
      <inkml:brushProperty name="height" value="0.025" units="cm"/>
    </inkml:brush>
  </inkml:definitions>
  <inkml:trace contextRef="#ctx0" brushRef="#br0">1 135 8360,'0'0'18716,"9"7"-18155,-4-3-504,1 0 0,-1 0 0,1-1 0,0 0 0,1 0 0,-1 0 0,0-1 0,1 0 0,-1 0 0,1 0 0,0-1 0,0 0 0,-1 0 0,1-1 0,0 0 0,0 0 0,0-1 0,0 1 0,-1-2 0,1 1 0,7-3 0,-5 0-17,0 0 1,0 0-1,-1-1 0,0 0 0,0 0 0,0-1 0,-1 0 0,10-10 0,-14 14-36,0-1-1,-1 0 1,1 0-1,-1 0 1,0 0-1,0 0 1,0 0-1,-1-1 1,1 1-1,-1 0 1,0-1-1,0 0 1,0 1-1,0-1 1,0 1-1,-1-1 1,0 0-1,0 0 1,0 1-1,0-1 1,0 0-1,-1 1 1,0-1-1,-1-6 1,1 8-45,0 1 0,0-1-1,0 1 1,0-1 0,-1 1 0,1 0 0,0-1 0,0 1 0,-1 0 0,1 0 0,-1 0-1,1 0 1,-1 0 0,0 0 0,1 1 0,-1-1 0,0 0 0,1 1 0,-1-1 0,0 1-1,0 0 1,1-1 0,-1 1 0,0 0 0,0 0 0,0 0 0,0 1 0,1-1 0,-1 0-1,0 1 1,0-1 0,-1 1 0,-3 1 0,0-1 0,1 1 0,0 0 0,-1 1 0,1-1 0,0 1 0,0 0 0,1 0 0,-6 5 0,2 0 52,0 0 0,1 1 1,0 0-1,-10 17 0,15-22 36,-1 1-1,1 0 1,0 0-1,0 0 1,0 0 0,1 0-1,0 0 1,0 0-1,0 1 1,0-1 0,1 0-1,0 7 1,1-9-42,0-1 1,-1 0 0,1 0 0,0 0-1,0 0 1,0 0 0,1 0-1,-1 0 1,0 0 0,1-1-1,-1 1 1,1 0 0,0-1-1,-1 1 1,1-1 0,0 0 0,0 1-1,0-1 1,0 0 0,0 0-1,0 0 1,0-1 0,0 1-1,1 0 1,-1-1 0,0 1 0,0-1-1,3 0 1,11 2 29,0-1 0,31-1 1,-29 0-3,13-4-170,1 0 0,-1-2 0,-1-2 0,1 0 1,-1-2-1,46-22 0,-68 28 102,-7 3 19,0 1 0,0-1-1,0 1 1,0-1 0,-1 1 0,1-1-1,0 1 1,0 0 0,0 0 0,0-1-1,0 1 1,0 0 0,0 0-1,0 0 1,0 0 0,0 0 0,0 0-1,0 0 1,0 0 0,0 0 0,0 0-1,0 1 1,0-1 0,2 1 0,-5 19-252,-2 2 670,5-21-393,-1-1 1,1 1 0,-1 0-1,1-1 1,0 1 0,-1-1 0,1 1-1,0-1 1,-1 1 0,1-1-1,0 1 1,0-1 0,-1 0-1,1 1 1,0-1 0,0 0-1,0 1 1,-1-1 0,1 0-1,0 0 1,0 0 0,0 0-1,0 0 1,0 0 0,-1 0-1,2-1 1,30 1 126,-28 0-111,8-2-270,0 0 1,-1-1-1,1 0 1,-1 0 0,16-8-1,-17 6-153,1 1 0,-1 1-1,1-1 1,-1 2 0,1-1-1,17 0 1,-28 5 514,0-1 0,0 1-1,0 0 1,0 0 0,0-1 0,-1 1 0,1 0 0,0 0 0,-1-1 0,1 1-1,-1 0 1,0-1 0,0 1 0,1-1 0,-3 3 0,3-4-54,-3 7-290,-4 4-494,1-6-5999,-3-4-6064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7.676"/>
    </inkml:context>
    <inkml:brush xml:id="br0">
      <inkml:brushProperty name="width" value="0.025" units="cm"/>
      <inkml:brushProperty name="height" value="0.025" units="cm"/>
    </inkml:brush>
  </inkml:definitions>
  <inkml:trace contextRef="#ctx0" brushRef="#br0">141 294 13901,'0'0'6358,"-10"-1"-4436,6 1-1827,0 0-1,0 0 1,0 0-1,-1 0 1,1 1-1,0 0 1,0 0-1,0 0 1,0 0-1,0 0 1,1 1-1,-1 0 1,-6 3-1,5-1-46,0 1-1,0-1 0,1 1 0,-1-1 0,1 1 0,0 0 0,1 1 0,-1-1 1,1 1-1,-4 7 0,4-8-18,1 1 0,-1 0 0,1 0 0,0 0 0,0 0 0,0 0 0,1 0 0,0 0 0,0 0 0,1 1 0,0-1-1,0 0 1,2 12 0,-2-17-26,1 0-1,0 0 0,0 0 0,-1 0 0,1-1 0,0 1 0,0 0 0,0-1 0,0 1 1,0 0-1,0-1 0,0 1 0,0-1 0,0 0 0,1 1 0,-1-1 0,0 0 0,0 0 1,0 1-1,0-1 0,1 0 0,-1 0 0,0 0 0,1-1 0,31-3 138,-20 0-83,0-1 0,-1-1 0,1 0 0,-1-1 1,0 0-1,-1-1 0,1 0 0,11-12 0,79-82-23,-99 98-33,32-35-32,38-56 0,-60 77-41,-2-1 1,0-1 0,-1 0-1,0 0 1,9-34-1,-19 44-31,-7 14 5,-10 14-53,-5 11 222,1 1-1,2 1 1,1 1 0,1 1 0,2 0-1,1 1 1,-10 40 0,22-67-46,0 0 1,1 1 0,0 0-1,0-1 1,1 1-1,0 0 1,1 9-1,0-15-4,-1 0 0,1 0 0,-1-1 0,1 1 0,0 0 0,0-1 0,0 1 0,0 0 0,0-1 0,0 1 0,0-1 0,0 0 0,1 1 0,-1-1 0,0 0 0,1 0 0,-1 0 0,1 0 0,0 0 0,-1 0 0,1 0 0,0 0 0,0-1 0,-1 1 0,1-1 0,0 1 0,0-1 0,0 0 0,0 0 0,-1 1 0,1-1 0,0-1 0,3 1 0,3-1 112,-1-1 1,1 1-1,-1-1 1,1-1-1,-1 1 0,0-1 1,0-1-1,0 1 1,0-1-1,-1 0 0,1-1 1,-1 1-1,0-1 1,9-11-1,3-2-118,-1-2 0,-1 0 0,16-27 0,-18 25-263,-1-1 0,-1 0 1,-1 0-1,16-50 0,-29 69 29,-4 9 79,-6 10-72,3-2 287,1 1 0,0 0 1,1 1-1,1 0 0,0 0 0,1 0 1,0 1-1,2 0 0,-1-1 0,0 30 0,4-44-69,0 1-1,0-1 1,0 0 0,0 1-1,0-1 1,1 1-1,-1-1 1,1 1-1,-1-1 1,1 0-1,0 1 1,-1-1-1,1 0 1,0 0-1,0 0 1,0 1-1,0-1 1,0 0-1,0 0 1,0 0-1,0 0 1,0-1-1,0 1 1,1 0-1,-1 0 1,0-1-1,0 1 1,1-1-1,-1 1 1,1-1-1,-1 1 1,0-1 0,1 0-1,-1 0 1,1 0-1,-1 0 1,1 0-1,-1 0 1,1 0-1,-1 0 1,0-1-1,1 1 1,-1 0-1,2-1 1,5-1 50,-1 0 0,0 0 1,1 0-1,-1-1 1,0 0-1,0 0 0,8-6 1,56-47 193,-66 52-261,0-1 0,0 1-1,-1-1 1,0 0 0,0-1 0,0 1 0,0-1 0,-1 1 0,0-1 0,0 0 0,2-10 0,-23 31-822,-7 15 743,21-23 93,0 0 0,1 0 0,0 1 0,0 0 0,0 0-1,1 0 1,0 0 0,-1 14 0,3-21 11,0-1 0,0 1-1,0-1 1,0 1-1,1-1 1,-1 1 0,0-1-1,0 1 1,0-1-1,1 1 1,-1-1 0,0 1-1,0-1 1,1 0 0,-1 1-1,0-1 1,1 1-1,-1-1 1,1 0 0,-1 1-1,1-1 1,-1 0-1,0 0 1,1 1 0,-1-1-1,1 0 1,-1 0-1,1 0 1,-1 1 0,2-1-1,23 0 470,21-11 59,-32 5-505,-1-1 0,0 0 0,0-1 0,0 0 0,-1-1-1,0 0 1,-1-1 0,16-17 0,-21 20-2,-1-1 0,1 0 0,-1 0-1,-1 0 1,0 0 0,0-1 0,0 0 0,-1 0-1,0 0 1,-1 0 0,0 0 0,-1-1 0,1 1-1,-1-14 1,-4 2 193,3 22-323,0-1-1,1 0 1,-1 0 0,0 0 0,0 0 0,1 0 0,-1 1 0,0-1 0,0 0 0,1 0-1,-1 0 1,0 0 0,1 0 0,-1 0 0,0 0 0,0 0 0,1 0 0,-1 0 0,0 0-1,0 0 1,1 0 0,-1 0 0,0-1 0,1 1 0,-1 0 0,0 0 0,0 0 0,1 0-1,-1 0 1,0-1 0,0 1 0,0 0 0,1 0 0,-1 0 0,0 0 0,0-1 0,0 1-1,1 0 1,-1 0 0,0-1 0,0 1 0,0 0 0,0 0 0,0-1 0,0 1 0,0 0-1,0-1 1,1 1 0,-1 0 0,0 0 0,0-1 0,0 1 0,0 0 0,0-1 0,-1 1-1,1 0 1,0 0 0,0-1 0,0 1 0,0 0 0,0-1 0,81 27-8943,-44-19 5045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149"/>
    </inkml:context>
    <inkml:brush xml:id="br0">
      <inkml:brushProperty name="width" value="0.025" units="cm"/>
      <inkml:brushProperty name="height" value="0.025" units="cm"/>
    </inkml:brush>
  </inkml:definitions>
  <inkml:trace contextRef="#ctx0" brushRef="#br0">182 382 12460,'0'0'1890,"-10"-1"320,5-1-2048,-1 1 0,1 0 0,-1 1 0,0-1 0,1 1 0,-1 0 0,1 1 0,-1-1 0,0 1 0,1 0 0,-1 0 0,1 1 0,0 0 0,-1 0 0,1 0 0,0 0 0,0 1 0,0 0 0,1 0 0,-1 0 0,1 1 0,-7 6 0,5-3 335,0 1 0,0-1 0,1 1 0,1 0 1,-7 15-1,10-22-471,0 0 0,0 1 0,1-1 0,-1 0 0,0 1 0,1-1 1,-1 0-1,1 1 0,0-1 0,-1 1 0,1-1 0,0 1 0,0-1 0,0 1 0,0-1 1,0 0-1,1 1 0,-1-1 0,0 1 0,0-1 0,1 1 0,-1-1 0,1 0 0,0 1 1,-1-1-1,1 0 0,0 0 0,0 1 0,0-1 0,-1 0 0,1 0 0,1 0 1,-1 0-1,0 0 0,0 0 0,0 0 0,0 0 0,1-1 0,-1 1 0,0 0 0,1-1 1,-1 1-1,2 0 0,6 0 187,-1 1 1,1-1-1,-1-1 0,1 0 1,-1 0-1,1 0 1,0-1-1,-1 0 1,1-1-1,-1 0 0,12-5 1,-6 2-118,0-1 0,-1-1-1,0-1 1,0 0 0,-1 0 0,14-13 0,-6 3-67,0-2 1,-2-1-1,0 0 0,-1-1 1,-1-1-1,21-41 1,-28 48-29,-2-1 0,0 0 0,-1 0 0,0-1 0,-2 0 0,0 0 0,-1 0 0,-1 0 0,0-29 0,-2 44-36,0 0-1,0 1 0,0-1 1,0 1-1,-1-1 1,1 1-1,-1-1 0,1 1 1,-1-1-1,0 1 1,0-1-1,0 1 0,-1 0 1,1 0-1,-1 0 0,1-1 1,-1 1-1,1 1 1,-1-1-1,0 0 0,0 0 1,0 1-1,0-1 0,0 1 1,-1-1-1,1 1 1,0 0-1,-1 0 0,1 0 1,-1 0-1,1 1 0,-1-1 1,1 0-1,-1 1 1,1 0-1,-1 0 0,1 0 1,-1 0-1,0 0 0,-3 1 1,-3 0-37,1 0-1,0 1 1,0 0 0,0 0 0,0 1-1,0 0 1,0 1 0,1 0 0,-1 0-1,1 0 1,-11 9 0,13-8 51,0-1 1,1 1 0,0-1-1,-1 1 1,2 1-1,-1-1 1,1 0 0,-1 1-1,1 0 1,1 0-1,-1 0 1,-1 8 0,3-11-15,1 1 0,-1 0 1,1 0-1,0-1 0,0 1 1,1 0-1,-1 0 0,1-1 1,-1 1-1,1 0 0,1-1 1,-1 1-1,0-1 0,1 0 1,-1 1-1,1-1 0,0 0 1,0 0-1,1 0 0,-1 0 1,1 0-1,4 4 0,32 29-53,-15-15 137,-1 1-1,34 42 0,-51-56 16,-1 0 1,1 1-1,-1 0 0,-1 0 0,0 0 1,0 0-1,-1 1 0,0-1 0,-1 1 0,0 0 1,0 0-1,0 18 0,-2-20-295,-2 22 4,-7-13-5865,-4-6-7441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682"/>
    </inkml:context>
    <inkml:brush xml:id="br0">
      <inkml:brushProperty name="width" value="0.025" units="cm"/>
      <inkml:brushProperty name="height" value="0.025" units="cm"/>
    </inkml:brush>
  </inkml:definitions>
  <inkml:trace contextRef="#ctx0" brushRef="#br0">6 1 16367,'0'0'5574,"0"69"-5222,0-24 385,0 6-193,0 0-319,0-2-129,4-3-32,-2-3 0,0-7-32,-2-5-321,3-8-864,-3-5-929,0-9-448,-3-5-1153,-10-4-2083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014"/>
    </inkml:context>
    <inkml:brush xml:id="br0">
      <inkml:brushProperty name="width" value="0.025" units="cm"/>
      <inkml:brushProperty name="height" value="0.025" units="cm"/>
    </inkml:brush>
  </inkml:definitions>
  <inkml:trace contextRef="#ctx0" brushRef="#br0">1 315 13229,'0'0'7463,"80"-62"-6246,-33 39-256,3-8-417,10 1-224,-1-2-223,5 3-65,-4 2 0,-4 4-993,0 3-1858,-10 1-2626,-6 1-5381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744"/>
    </inkml:context>
    <inkml:brush xml:id="br0">
      <inkml:brushProperty name="width" value="0.025" units="cm"/>
      <inkml:brushProperty name="height" value="0.025" units="cm"/>
    </inkml:brush>
  </inkml:definitions>
  <inkml:trace contextRef="#ctx0" brushRef="#br0">209 262 19378,'0'0'5472,"-10"-8"-5007,7 6-466,-3-2 12,0-1 0,-1 0-1,0 1 1,0 1-1,-11-5 1,15 6-43,0 1-1,-1 1 1,1-1 0,-1 0 0,1 1-1,-1 0 1,1 0 0,-1 0-1,1 0 1,-1 0 0,1 1 0,-1-1-1,1 1 1,-1 0 0,1 0 0,-1 1-1,1-1 1,0 0 0,-5 4 0,1 0-70,1-1 1,-1 2-1,1-1 1,0 1 0,1 0-1,-1 0 1,-6 10-1,10-13 94,0 0-1,0 1 0,0-1 0,0 0 0,1 1 0,0 0 0,-1-1 0,1 1 0,1 0 0,-1 0 0,1 0 1,-1-1-1,1 1 0,0 0 0,0 0 0,1 0 0,1 7 0,-1-10 5,0 1-1,0-1 1,0 0-1,0 0 1,1 0-1,-1 0 0,0 0 1,1 0-1,-1 0 1,1 0-1,-1-1 1,1 1-1,0 0 1,-1-1-1,1 0 1,0 1-1,-1-1 1,1 0-1,0 0 1,-1 0-1,1 0 1,0 0-1,-1 0 1,1 0-1,0 0 0,1-1 1,49-11 14,-38 4 3,-1 1-1,0-2 1,0 0 0,-1-1 0,0 0-1,-1 0 1,18-22 0,-12 11 5,-1-2 1,-1 1 0,19-40-1,-24 39-68,-15 25-244,-20 40 56,19-28 270,0 0 0,1 1 0,1-1 0,0 1 0,1 0 1,1 0-1,0 0 0,1 0 0,0 0 0,2 1 0,1 17 0,-1-32-11,-1 0-1,1 0 1,0 1 0,-1-1 0,1 0 0,0 0-1,0 0 1,0 0 0,0 0 0,0 0 0,0 0 0,0 0-1,0 0 1,0 0 0,1-1 0,-1 1 0,0-1-1,0 1 1,1 0 0,-1-1 0,0 0 0,1 1 0,-1-1-1,0 0 1,1 0 0,-1 0 0,1 0 0,-1 0-1,0 0 1,1 0 0,-1 0 0,0-1 0,1 1 0,-1 0-1,0-1 1,3 0 0,3-1 144,0 0 0,0-1 1,-1 0-1,1 0 0,11-7 0,0-6-158,-1 0 1,0-1-1,-2 0 0,0-2 0,-1 1 0,0-2 0,-2 0 0,-1-1 0,0 0 1,-1 0-1,7-25 0,-12 23-386,-49 112-251,41-79 768,0-1 0,1 1 1,0 0-1,1 0 0,0 0 0,0 1 1,1-1-1,0 0 0,3 18 0,-2-27-116,0 1-1,1-1 1,-1 0-1,0 1 0,0-1 1,1 0-1,-1 0 0,0 0 1,1 0-1,-1 0 1,1 0-1,0 0 0,-1 0 1,1-1-1,0 1 1,-1-1-1,1 1 0,0-1 1,0 1-1,-1-1 0,1 0 1,0 0-1,0 0 1,-1 0-1,5-1 0,46-8 1351,-40 3-1259,0 0 0,0-1 0,-1 0 0,0 0 0,0-2 0,-1 1 0,0-1 0,0-1 0,-1 1 0,12-18 0,-6 7-72,-1-2 1,-1 1 0,-1-2 0,15-37 0,-19 24-485,-8 34 224,-1 5-102,-1 2 257,-6 12-71,1 0 0,0 1 1,2 0-1,0 0 1,1 1-1,0-1 1,2 1-1,-1 31 1,3-48-45,1 0 1,-1-1 0,1 1 0,-1 0 0,1-1 0,0 1 0,-1 0 0,1-1 0,0 1 0,0-1 0,0 1 0,0-1 0,1 1 0,-1-1 0,0 0 0,1 0 0,-1 0 0,0 1 0,1-1 0,-1-1 0,1 1-1,0 0 1,-1 0 0,1 0 0,0-1 0,-1 1 0,1-1 0,0 0 0,0 1 0,-1-1 0,5 0 0,0 1-604,1-1 1,-1 0-1,0-1 1,1 1-1,-1-1 0,0-1 1,0 1-1,8-3 0,20-14-4551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172"/>
    </inkml:context>
    <inkml:brush xml:id="br0">
      <inkml:brushProperty name="width" value="0.025" units="cm"/>
      <inkml:brushProperty name="height" value="0.025" units="cm"/>
    </inkml:brush>
  </inkml:definitions>
  <inkml:trace contextRef="#ctx0" brushRef="#br0">140 92 9545,'0'-11'4111,"0"5"-3528,0 1 0,-1-1 1,0 0-1,0 0 0,0 1 1,-1-1-1,0 1 1,-3-8-1,4 11-496,0 1 0,0-1 1,0 1-1,0-1 0,0 1 1,0 0-1,0 0 0,-1-1 1,1 1-1,-1 0 0,1 0 1,0 0-1,-1 1 0,0-1 0,1 0 1,-1 0-1,1 1 0,-1-1 1,0 1-1,0 0 0,1-1 1,-1 1-1,0 0 0,0 0 0,1 0 1,-1 0-1,0 0 0,0 0 1,1 1-1,-1-1 0,0 1 1,1-1-1,-1 1 0,0 0 0,1-1 1,-1 1-1,1 0 0,-1 0 1,1 0-1,-2 2 0,-3 1-60,1 0 0,0 0 0,0 0 0,1 1 0,-1 0 0,1 0 0,0 0 0,0 1 0,1 0 0,-4 6 0,5-9-34,1-1 1,-1 1-1,1 0 1,0 0-1,0 0 0,0 0 1,0 0-1,0 0 1,1 0-1,0 0 1,-1 0-1,1 0 0,0 0 1,0 0-1,1 0 1,-1 0-1,1 0 1,-1 0-1,1 0 0,0 0 1,0 0-1,0 0 1,4 5-1,-3-5-157,0-1 0,1 0 0,0 0 1,0 0-1,0 0 0,0-1 0,0 1 0,0-1 0,0 1 0,0-1 1,0 0-1,1 0 0,-1-1 0,4 1 0,54 3-1104,-44-3 803,5-1 31,-5 0 403,0 1-1,-1 0 0,1 1 0,-1 1 0,0 0 1,17 6-1,-32-9 134,0 0 1,0 0-1,-1 1 1,1-1 0,0 0-1,0 1 1,0-1-1,-1 0 1,1 1-1,0-1 1,0 1-1,-1-1 1,1 1-1,0-1 1,-1 1 0,1 0-1,0-1 1,-1 1-1,1 0 1,-1 0-1,1-1 1,-1 1-1,0 0 1,1 0 0,-1 0-1,0-1 1,1 1-1,-1 0 1,0 0-1,0 0 1,0 0-1,0 0 1,0 0-1,0 0 1,0-1 0,0 1-1,0 0 1,0 0-1,-1 0 1,1 0-1,0 0 1,-1-1-1,1 1 1,0 0-1,-1 0 1,1 0 0,-1-1-1,1 1 1,-1 0-1,1-1 1,-1 1-1,0 0 1,1-1-1,-1 1 1,0-1-1,0 1 1,-1 0 0,-44 26 3056,29-19-3086,0 0 0,-1-2 0,0 0 0,0-1 0,0-1 0,-1 0 0,0-2 0,-27 1 0,45-3-262,1 0 0,-1 0 0,0 0 1,0 0-1,0 0 0,0 0 0,1 0 0,-1-1 0,0 1 1,0 0-1,0-1 0,1 1 0,-1-1 0,0 1 1,0 0-1,1-1 0,-1 0 0,1 1 0,-1-1 1,0 1-1,1-1 0,-1 0 0,-1-20-8302,7 3 446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550"/>
    </inkml:context>
    <inkml:brush xml:id="br0">
      <inkml:brushProperty name="width" value="0.025" units="cm"/>
      <inkml:brushProperty name="height" value="0.025" units="cm"/>
    </inkml:brush>
  </inkml:definitions>
  <inkml:trace contextRef="#ctx0" brushRef="#br0">83 390 13068,'0'0'10453,"-12"11"-10330,-34 37 74,44-46-144,-1 1-1,1-1 0,0 1 0,0 0 1,0 0-1,1-1 0,-1 1 1,1 0-1,-1 0 0,1 1 0,0-1 1,0 0-1,0 0 0,1 0 1,-1 1-1,1-1 0,0 0 0,-1 1 1,2-1-1,-1 0 0,1 6 1,0-7-38,0 0 1,0-1 0,1 1 0,-1-1-1,0 1 1,1-1 0,-1 1 0,1-1-1,0 0 1,-1 1 0,1-1 0,0 0-1,0 0 1,0 0 0,0 0 0,0-1-1,-1 1 1,1-1 0,1 1 0,-1-1-1,0 0 1,0 1 0,0-1 0,0 0-1,0 0 1,0 0 0,0-1 0,0 1-1,3-1 1,8-2 99,0 0 0,-1-1 0,0-1 0,1 1 0,-2-2-1,1 0 1,-1 0 0,1-1 0,-2-1 0,1 1 0,15-17 0,-9 8-75,-1-1 1,0-1 0,-1-1 0,-1 0-1,18-35 1,-23 37-56,-1 0 0,-1 0-1,0-1 1,-2 0 0,0 0 0,-1 0 0,-1-1-1,-1 0 1,0 1 0,-1-1 0,-1 0 0,-3-22-1,2 38-19,1 0-1,-1 0 0,1 1 0,-1-1 1,0 0-1,0 1 0,-1-1 0,1 0 1,0 1-1,-1-1 0,1 1 0,-1 0 1,0 0-1,0-1 0,0 1 0,0 0 0,0 1 1,0-1-1,-1 0 0,1 1 0,-1-1 1,1 1-1,-1-1 0,1 1 0,-1 0 1,0 0-1,1 1 0,-1-1 0,0 1 1,0-1-1,0 1 0,0 0 0,0 0 0,1 0 1,-1 0-1,-5 1 0,-2 1-22,1-1 1,-1 2-1,1-1 0,-1 1 1,1 1-1,0 0 0,0 0 0,0 1 1,-11 8-1,18-12 54,-12 9-8,1 1 0,-20 20 1,31-29 3,-1 0 1,1 1 0,0 0-1,0-1 1,0 1 0,0 0 0,0 0-1,1 0 1,-1 0 0,1 0 0,0 0-1,0 0 1,0 1 0,0-1-1,1 0 1,-1 1 0,1-1 0,0 0-1,0 1 1,1 5 0,-1-8 5,1 0 0,0 1 0,-1-1 0,1 0 0,0 0 1,0 0-1,0 0 0,0 0 0,0 0 0,0 0 0,1 0 0,-1 0 0,0 0 0,0-1 1,1 1-1,-1 0 0,0-1 0,1 1 0,-1-1 0,2 1 0,34 6 5,-28-6-9,42 6-30,-15-2-57,47 11-1,-73-13 95,0 0 0,0 1 0,0 0 0,-1 0 0,1 1 0,-1 0 0,0 1 0,-1 0 0,10 9 0,-14-11 153,0 1 0,-1 0 1,0 0-1,0 0 0,0 0 1,0 0-1,-1 1 0,0-1 1,0 1-1,-1-1 0,1 1 1,0 8-1,-2-10-353,1 1 1,-1 0 0,0 0-1,0-1 1,0 1-1,-1 0 1,0-1-1,-2 9 1,2-11-429,0 0-1,0 0 1,0 0-1,0 0 1,0 0 0,0 0-1,-1 0 1,1 0-1,-1-1 1,1 1 0,-3 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2.271"/>
    </inkml:context>
    <inkml:brush xml:id="br0">
      <inkml:brushProperty name="width" value="0.025" units="cm"/>
      <inkml:brushProperty name="height" value="0.025" units="cm"/>
      <inkml:brushProperty name="color" value="#E71224"/>
    </inkml:brush>
  </inkml:definitions>
  <inkml:trace contextRef="#ctx0" brushRef="#br0">54 0 9641,'0'0'11488,"1"8"-10842,0 9-317,-1-1-1,-1 1 1,0 0 0,-2-1-1,1 1 1,-2-1 0,0 0-1,-12 28 1,11-33-234,1-1 0,0 1 1,1 0-1,0 0 0,0 1 1,0 10-1,8-21-40,0-1 0,0-1 0,-1 1 0,1-1 0,0 1-1,7-3 1,1-3-203,-10 4 66,0 0 0,0 1 0,0-1 0,1 1-1,-1 0 1,1 0 0,-1 0 0,1 0 0,-1 0 0,1 1-1,-1 0 1,1 0 0,-1 0 0,1 0 0,5 1 0,-8 0 52,0 0 1,0 0 0,-1 0 0,1 0-1,-1 0 1,1 0 0,-1 0 0,1 0-1,-1 1 1,0-1 0,1 0 0,-1 0-1,0 0 1,0 0 0,0 1-1,0-1 1,0 0 0,0 0 0,0 0-1,-1 1 1,1-1 0,0 0 0,-1 0-1,0 2 1,0 20 73,1-23-31,0 1 0,0 0 0,0-1 0,1 1 0,-1-1 0,0 1 0,0-1-1,1 1 1,-1-1 0,0 1 0,1-1 0,-1 1 0,0-1 0,1 1 0,-1-1 0,1 0 0,-1 1 0,0-1-1,1 0 1,-1 1 0,1-1 0,-1 0 0,1 0 0,0 1 0,-1-1 0,1 0 0,-1 0 0,1 0-1,-1 0 1,1 0 0,0 0 0,0 0 0,4 0 40,-1-1 0,1 1 0,0-1 0,-1 0 0,0-1-1,1 1 1,-1-1 0,0 0 0,1 0 0,-1 0 0,0-1 0,-1 1 0,1-1-1,0 0 1,-1 0 0,0 0 0,1-1 0,-1 1 0,0-1 0,-1 0 0,1 0 0,-1 0-1,0 0 1,0 0 0,0 0 0,0 0 0,-1-1 0,1 1 0,-1-1 0,-1 1-1,2-8 1,-2 12-261,0 1 189,0 0-1,1 0 1,-1 0 0,0 0-1,1 0 1,-1 0-1,0 0 1,0 0-1,0 0 1,0 0 0,0 0-1,0 0 1,-1 0-1,1 0 1,0 0 0,0 0-1,-1 2 1,0-2 20,1 0 1,-1 0-1,1 0 1,0 0-1,-1 0 1,1 1-1,0-1 1,0 0-1,0 0 0,0 0 1,0 0-1,0 0 1,0 1-1,0-1 1,0 0-1,0 0 1,1 0-1,-1 0 1,1 0-1,-1 0 1,0 0-1,1 0 1,0 0-1,-1 0 1,1 0-1,0 1 1,4 0 17,-1 0 1,1-1 0,0 1 0,-1-1 0,1 0 0,0 0 0,0-1 0,-1 1 0,1-1 0,0 0 0,0-1 0,0 1 0,6-2-1,-3 1 15,0-1 0,0 0 0,0-1 0,0 1 0,0-1 0,-1-1 0,9-4-1,-8 2-86,7-2-380,-15 8 424,1 1 1,-1-1 0,0 1-1,0-1 1,1 1 0,-1-1-1,0 1 1,0-1 0,0 1 0,0-1-1,1 1 1,-1-1 0,0 1-1,0 0 1,0-1 0,0 1-1,0-1 1,0 1 0,-1-1-1,1 1 1,0-1 0,0 1-1,0-1 1,0 1 0,-1-1 0,1 1-1,0-1 1,0 1 0,-1-1-1,1 1 1,-1 0 0,0 1 38,0 1 1,0 0 0,1 0 0,-1 0-1,1 0 1,0 0 0,-1 0 0,2 0-1,-1 0 1,0 0 0,1 6 0,0-9-103,-1 1 0,1 0 0,-1 0 1,1-1-1,-1 1 0,1 0 0,-1-1 0,1 1 1,-1-1-1,1 1 0,0 0 0,-1-1 0,1 1 1,0-1-1,0 0 0,-1 1 0,1-1 1,0 0-1,0 1 0,0-1 0,0 0 0,-1 0 1,1 0-1,0 0 0,0 1 0,0-1 0,0-1 1,0 1-1,-1 0 0,1 0 0,0 0 1,0 0-1,0 0 0,0-1 0,-1 1 0,1 0 1,0-1-1,0 1 0,-1-1 0,1 1 0,0-1 1,0 1-1,-1-1 0,2 0 0,17-21-6873,-9 7 1297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207"/>
    </inkml:context>
    <inkml:brush xml:id="br0">
      <inkml:brushProperty name="width" value="0.025" units="cm"/>
      <inkml:brushProperty name="height" value="0.025" units="cm"/>
    </inkml:brush>
  </inkml:definitions>
  <inkml:trace contextRef="#ctx0" brushRef="#br0">91 1 14382,'0'0'5439,"-7"9"-4264,-4 12-612,0 0 1,2 1 0,0 0-1,1 1 1,2 0-1,-5 26 1,5-21-93,3-15-224,0 1 0,0 0 0,1 0 0,1 0 0,1-1-1,1 27 1,0-39-241,-1 0-1,1 1 1,0-1-1,-1 1 1,1-1-1,0 0 1,0 0-1,0 1 1,0-1-1,0 0 1,0 0-1,0 0 1,1 0-1,-1 0 0,0 0 1,0-1-1,1 1 1,-1 0-1,1-1 1,-1 1-1,0-1 1,1 1-1,-1-1 1,1 1-1,-1-1 1,1 0-1,0 0 1,-1 0-1,1 0 1,-1 0-1,3-1 1,5 1 52,-1-1 1,0 0 0,0-1 0,15-4 0,-1-3-25,0-2 0,-1 0 0,0-2 0,-1 0 0,36-32 1,-14 13-405,-42 31 333,1 1 1,-1-1-1,1 0 1,-1 1-1,1-1 1,0 1-1,-1-1 1,1 1-1,0-1 1,-1 1-1,1-1 1,0 1-1,0 0 1,-1-1-1,1 1 1,0 0-1,0 0 1,0 0-1,0-1 1,-1 1-1,1 0 1,0 0-1,0 0 1,0 0-1,0 1 1,-1-1-1,1 0 1,0 0-1,0 0 1,0 1-1,-1-1 1,2 1-1,-1 0 20,0 1 0,-1-1-1,1 1 1,-1 0-1,1-1 1,-1 1 0,1-1-1,-1 1 1,0 0-1,0-1 1,0 1-1,0 0 1,0-1 0,-1 4-1,0 5 38,-1 0 0,0 1 0,-1-1-1,-5 14 1,1-12 134,0-1 1,0 0-1,-1 0 0,-1 0 1,0-1-1,0-1 0,-1 1 1,-16 11-1,18-15-94,0-1 1,0 1-1,-1-2 0,0 1 0,0-1 1,0 0-1,0-1 0,-1 0 1,1-1-1,-1 0 0,1 0 0,-14 0 1,22-2-188,0 0 0,1 0 0,-1 0-1,0 0 1,0 0 0,0 0 0,1 0 0,-1-1 0,0 1 0,0 0 0,0-1 0,1 1 0,-1 0 0,0-1 0,0 1 0,1 0 0,-1-1 0,0 0-1,1 1 1,-1-1 0,1 1 0,-1-1 0,1 1 0,-1-1 0,1 0 0,-1 0 0,1 1 0,-1-1 0,1-1 0,-2-24-5906,2 18 3946,0-16-5071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572"/>
    </inkml:context>
    <inkml:brush xml:id="br0">
      <inkml:brushProperty name="width" value="0.025" units="cm"/>
      <inkml:brushProperty name="height" value="0.025" units="cm"/>
    </inkml:brush>
  </inkml:definitions>
  <inkml:trace contextRef="#ctx0" brushRef="#br0">2 209 12332,'0'0'7612,"10"4"-5599,1 0-1348,0 0 0,0-1 0,20 3 0,-26-6-438,0 1-1,0-1 1,0 0-1,0 0 1,0-1 0,0 1-1,-1-1 1,1 0-1,0-1 1,0 1 0,-1-1-1,1 0 1,-1 0-1,6-3 1,-1-2-88,0 0 0,0-1-1,-1 1 1,0-2 0,0 1 0,-1-1 0,11-19 0,-15 24-127,0-1 1,-1 1-1,1-1 1,-1 0-1,0 0 1,-1 0-1,1 0 1,-1 0-1,0 0 1,0 0-1,-1 0 1,0-1-1,0 1 1,0 0 0,0 0-1,-1 0 1,0-1-1,0 1 1,-2-7-1,2 10-40,-1 0 0,1 0 0,-1 1 1,1-1-1,-1 0 0,0 1 0,0 0 0,1-1 0,-1 1 0,0 0 0,0 0 0,0 0 1,-1 0-1,1 0 0,0 0 0,0 1 0,0-1 0,-1 1 0,1-1 0,0 1 0,0 0 1,-1 0-1,1 0 0,0 0 0,0 1 0,-1-1 0,1 0 0,0 1 0,-4 1 0,-1 0-91,0-1 1,-1 2-1,1-1 0,1 1 0,-1 0 0,0 0 0,-11 9 0,6-1 61,1-1 1,0 2-1,1 0 1,0 0-1,1 0 1,-14 28-1,18-32 19,1 0-1,1 1 1,0-1-1,0 1 1,1 0-1,0-1 1,0 1-1,1 0 1,0 0-1,1 1 1,0-1-1,0 0 1,3 12-1,-3-19-157,1 1 0,0-1 0,0 1 0,0-1 0,1 1 0,-1-1 0,0 0 0,1 0 0,0 1 0,-1-1 0,1 0 0,0 0 0,0-1 0,0 1 0,0 0 0,0-1 0,1 1 0,-1-1 0,0 0 0,1 0 0,-1 0 0,1 0 0,0 0 0,-1 0 0,6 0 0,-2 0-737,1 0 0,-1-1 0,1 1 0,-1-2 0,1 1 0,-1-1 0,0 0 0,1 0 0,-1 0 0,8-4 0,26-16-10303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967"/>
    </inkml:context>
    <inkml:brush xml:id="br0">
      <inkml:brushProperty name="width" value="0.025" units="cm"/>
      <inkml:brushProperty name="height" value="0.025" units="cm"/>
    </inkml:brush>
  </inkml:definitions>
  <inkml:trace contextRef="#ctx0" brushRef="#br0">206 4 12396,'0'0'3123,"-8"-2"-758,1 2-2245,0-1 1,0 1-1,1 0 1,-1 0-1,0 1 1,0-1-1,0 2 1,1-1-1,-1 1 1,0 0-1,1 0 1,0 1 0,-1 0-1,1 0 1,0 1-1,0-1 1,1 1-1,-10 8 1,10-8-73,-35 33 511,38-34-535,0-1 0,0 1 0,0-1 0,0 1 0,1 0 0,-1 0 0,1 0-1,0 0 1,0 0 0,0 0 0,0 0 0,0 0 0,0 0 0,1 4 0,0-6-27,0 0-1,1 0 1,-1 0 0,1 0-1,-1-1 1,1 1-1,0 0 1,-1 0 0,1-1-1,0 1 1,-1 0 0,1-1-1,0 1 1,0-1-1,0 1 1,0-1 0,-1 1-1,1-1 1,0 0 0,0 1-1,0-1 1,0 0-1,0 0 1,0 0 0,0 0-1,2 0 1,34 4-227,-30-4 151,214 22-1080,-221-22 1218,1 0-1,0-1 1,-1 1 0,1 0-1,-1 0 1,1 0 0,0 0-1,-1 0 1,1 0-1,-1 0 1,1 1 0,-1-1-1,1 0 1,0 0-1,-1 0 1,1 1 0,-1-1-1,1 0 1,-1 0 0,1 1-1,-1-1 1,1 1-1,-1-1 1,0 0 0,1 1-1,-1-1 1,1 1 0,-1-1-1,0 1 1,0-1-1,1 1 1,-1-1 0,0 1-1,0-1 1,1 1-1,-1 0 1,-17 15 1578,-37 12-273,51-27-1388,-1 1-50,-26 12 220,0-2-1,-43 11 0,14-16-4382,49-9-1587,8-6-3150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314"/>
    </inkml:context>
    <inkml:brush xml:id="br0">
      <inkml:brushProperty name="width" value="0.025" units="cm"/>
      <inkml:brushProperty name="height" value="0.025" units="cm"/>
    </inkml:brush>
  </inkml:definitions>
  <inkml:trace contextRef="#ctx0" brushRef="#br0">236 0 13773,'0'0'4805,"-10"3"-4015,-6 1-688,0 2 1,1 0-1,0 1 1,0 1 0,1 0-1,0 1 1,1 0-1,-1 1 1,2 0-1,-1 1 1,2 1 0,-1 0-1,-15 24 1,26-35-102,0 1 1,0 0-1,0-1 1,0 1-1,0 0 1,1 0 0,-1-1-1,1 1 1,-1 0-1,1 0 1,0 0-1,0 0 1,0 0 0,0 0-1,0 0 1,0 0-1,0-1 1,1 1-1,-1 0 1,1 0-1,-1 0 1,1 0 0,0-1-1,0 1 1,0 0-1,0-1 1,0 1-1,0 0 1,0-1 0,0 0-1,1 1 1,-1-1-1,0 0 1,1 1-1,-1-1 1,1 0-1,0 0 1,2 1 0,9 4-32,0 0 0,0-1 1,0-1-1,22 5 1,-3-1-114,-24-5 223,35 14-293,-42-17 238,0 1 0,-1-1 0,1 1 0,0-1 0,-1 1 1,1-1-1,0 1 0,-1-1 0,1 1 0,-1 0 0,1-1 0,-1 1 0,1 0 0,-1-1 0,0 1 0,1 0 0,-1 0 0,0-1 0,0 1 0,1 0 0,-1 0 0,0 0 0,0 0 0,0-1 0,0 1 0,0 0 1,0 0-1,0 0 0,0 0 0,0-1 0,-1 1 0,1 0 0,0 0 0,0-1 0,-1 1 0,1 0 0,-1 0 0,1-1 0,-1 1 0,1 0 0,-1-1 0,1 1 0,-1 0 0,1-1 0,-1 1 0,0-1 0,1 1 0,-2 0 1,-15 13 322,-2-1 1,1-1-1,-2-1 1,1 0-1,-2-1 1,-25 9-1,44-19-417,-21 7-962,22-7 790,1 0-1,-1 0 1,0 0-1,0 1 1,0-1-1,0 0 1,1 0 0,-1 0-1,0 0 1,0 0-1,0-1 1,1 1-1,-1 0 1,0 0-1,0 0 1,0-1 0,1 1-1,-1 0 1,0-1-1,0 1 1,1-1-1,-1 1 1,0-1-1,1 1 1,-2-2-1,1-13-6943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784"/>
    </inkml:context>
    <inkml:brush xml:id="br0">
      <inkml:brushProperty name="width" value="0.025" units="cm"/>
      <inkml:brushProperty name="height" value="0.025" units="cm"/>
    </inkml:brush>
  </inkml:definitions>
  <inkml:trace contextRef="#ctx0" brushRef="#br0">1 342 6694,'0'0'13394,"10"6"-11781,34 20-225,-41-25-1299,-1 0 1,1-1 0,-1 1-1,1-1 1,-1 1 0,1-1-1,-1 0 1,1 0 0,-1 0-1,1 0 1,-1 0 0,1-1-1,-1 1 1,1-1 0,-1 0-1,1 0 1,-1 0 0,0 0-1,1 0 1,-1 0 0,2-2-1,38-33 519,-38 32-535,3-4 179,0 0 0,-1-1 1,0 1-1,0-2 0,-1 1 1,0-1-1,3-10 0,-5 15-203,-1-1-1,-1 0 0,1 1 1,-1-1-1,0 0 0,0 0 1,0 0-1,-1 1 0,0-1 1,0 0-1,-1 0 1,1 0-1,-1 0 0,-2-7 1,2 12-68,1 0 0,0 0 0,-1 1 0,1-1 1,-1 0-1,1 0 0,-1 0 0,1 1 1,-1-1-1,0 0 0,1 1 0,-1-1 0,0 0 1,0 1-1,1-1 0,-1 1 0,0-1 1,0 1-1,0 0 0,1-1 0,-1 1 0,0 0 1,0-1-1,0 1 0,0 0 0,0 0 1,0 0-1,0 0 0,0 0 0,0 0 0,0 0 1,1 0-1,-1 0 0,0 1 0,0-1 1,0 0-1,0 1 0,0-1 0,0 0 0,1 1 1,-1-1-1,0 1 0,0-1 0,0 1 1,1-1-1,-1 1 0,0 0 0,0 1 0,-32 33-560,28-28 563,1 0 0,0 1-1,1 0 1,-1 0 0,2 0 0,-1 0 0,1 0 0,0 1 0,1-1 0,0 1 0,0-1 0,1 1 0,0 8 0,0-14 1,1-1 0,0 0 0,-1 1 0,1-1 0,0 0 0,0 0 0,0 0 0,0 0 0,0 0 0,1 0 0,-1 0 0,1 0 0,-1 0 0,1-1 0,-1 1 0,1-1 0,0 1 0,0-1 0,0 1 0,0-1 0,0 0 0,0 0 0,0 0 0,1 0 0,-1-1 0,0 1 0,0 0 0,1-1 0,2 1-1,10 1 8,1 0 0,-1-1 0,20 0 0,-26-1 22,-2 0 42,0-1 1,0 1-1,0-1 1,0-1 0,0 1-1,0-1 1,0 0 0,-1-1-1,1 0 1,-1 0 0,1 0-1,-1-1 1,0 0 0,0 0-1,-1 0 1,1-1-1,7-8 1,-10 9-4,-1 1-1,1-1 1,-1 0 0,0 0 0,0 0-1,0 0 1,0 0 0,-1 0-1,0-1 1,1 1 0,-2 0-1,1-1 1,0 1 0,-1-1-1,0 1 1,0-1 0,0 1-1,-1 0 1,0-1 0,0 1-1,0-1 1,0 1 0,0 0-1,-1 0 1,0 0 0,0 0-1,0 0 1,0 0 0,-3-4-1,-9-11-25,8 11-19,-1 0 0,2-1 0,-1 1 0,1-1 0,1 0 0,-1-1 0,1 1 0,1-1 0,-4-14 0,9 23-13,0 0 0,1 0 0,-1 0 1,0 0-1,0 0 0,0 1 0,0-1 0,1 1 0,-1 0 0,0 0 0,0-1 0,1 1 1,-1 1-1,3-1 0,-1 0-7,71 0-167,54-5-542,-111 3-1107,-1-1-1,31-9 1,-3-7-7375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3.430"/>
    </inkml:context>
    <inkml:brush xml:id="br0">
      <inkml:brushProperty name="width" value="0.025" units="cm"/>
      <inkml:brushProperty name="height" value="0.025" units="cm"/>
    </inkml:brush>
  </inkml:definitions>
  <inkml:trace contextRef="#ctx0" brushRef="#br0">260 70 13613,'0'0'4004,"3"-9"-1068,6-30-491,-9 38-2364,-1 0 0,1 0 0,0 0 0,0 0-1,0 1 1,0-1 0,-1 0 0,1 0 0,0 0 0,-1 0 0,1 0 0,-1 1 0,1-1 0,-1 0 0,0 0 0,1 1 0,-1-1 0,1 0 0,-1 1 0,0-1 0,0 1-1,1-1 1,-1 1 0,0-1 0,0 1 0,0-1 0,0 1 0,0 0 0,1 0 0,-1-1 0,0 1 0,0 0 0,0 0 0,0 0 0,0 0 0,0 0 0,0 0 0,0 0-1,0 0 1,0 0 0,0 1 0,-40 5 80,26 1-257,0 0-1,1 1 1,0 1-1,0 0 1,1 1-1,0 1 0,0 0 1,1 0-1,1 2 1,-17 22-1,27-35 70,1 1 1,0-1-1,-1 0 0,1 1 1,0-1-1,0 1 0,0-1 1,-1 1-1,1-1 0,0 1 0,0-1 1,0 1-1,0-1 0,0 1 1,0-1-1,0 1 0,0-1 1,0 0-1,0 1 0,0-1 1,0 1-1,0-1 0,0 1 0,0-1 1,1 1-1,-1-1 0,0 1 1,0-1-1,1 1 0,-1-1 1,0 0-1,0 1 0,1 0 1,21 10-424,40 0 180,-45-9 119,-11 0 137,13 1-51,-1 1-1,0 1 1,31 13-1,-46-17 74,0 0 1,0 0-1,0 1 1,0 0-1,0-1 1,0 1 0,-1 0-1,1 0 1,-1 1-1,1-1 1,-1 0-1,0 1 1,0-1-1,0 1 1,0 0-1,0 0 1,-1 0-1,1 0 1,-1 0-1,0 0 1,0 0-1,0 0 1,0 0-1,-1 0 1,1 1-1,-1-1 1,0 0-1,0 1 1,0 2-1,-1-1 150,-1-1 0,0 0 0,0 0 0,0 0 0,0 0 0,0-1 0,-1 1 0,0 0 0,0-1-1,0 0 1,0 0 0,0 0 0,-1 0 0,1 0 0,-1-1 0,0 1 0,-5 1 0,-6 5 159,-1-1 0,0-1 0,-18 5 0,24-9-303,1 0 1,-1-1 0,0 0 0,1 0 0,-1-1 0,0-1 0,0 0-1,-13-1 1,20 0-234,-1 1 0,1-1-1,-1 0 1,1 0 0,0-1-1,-1 1 1,1-1 0,0 1 0,0-1-1,0 0 1,-3-3 0,3 2-275,1 1 0,0 0 0,0-1 0,0 0 0,1 1 0,-1-1 0,0 0 0,1 0 0,0 0 0,0 0 0,0 0 0,0 0 0,0 0 0,0-4 0,0-29-6468,1-6-3976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4.943"/>
    </inkml:context>
    <inkml:brush xml:id="br0">
      <inkml:brushProperty name="width" value="0.025" units="cm"/>
      <inkml:brushProperty name="height" value="0.025" units="cm"/>
    </inkml:brush>
  </inkml:definitions>
  <inkml:trace contextRef="#ctx0" brushRef="#br0">26 232 14253,'0'0'2905,"-1"11"-1961,-18 470 8217,19-477-9112,3 41 212,-3-42-246,1-1 1,-1 1 0,0-1-1,1 0 1,0 1 0,-1-1-1,1 0 1,0 0 0,0 0-1,0 1 1,0-1 0,1 0-1,-1 0 1,3 3 0,-2-10 60,-1 0 1,0 0 0,0 1 0,0-1-1,-1 0 1,0 0 0,0-8 0,0-20 75,2 8-461,-2-1-1,-1 0 1,-1 1 0,-1-1-1,-2 1 1,0 0 0,-10-29-1,17 60 296,0 0-1,1 0 0,0-1 0,0 1 0,0-1 0,1 0 1,0 0-1,0 0 0,0-1 0,0 1 0,1-1 0,0 0 1,0 0-1,0-1 0,0 1 0,1-1 0,-1 0 0,1-1 1,0 1-1,0-1 0,0 0 0,0-1 0,0 1 0,0-1 1,0-1-1,10 1 0,-10 0 72,0-1 1,0 0-1,1 0 0,-1-1 0,0 0 1,0 0-1,0 0 0,0-1 1,0 0-1,0 0 0,0 0 0,-1-1 1,8-4-1,-6 2-13,-1-1 0,1 0 1,-1 0-1,0 0 0,0-1 0,-1 0 0,0 0 0,0 0 1,4-9-1,1-4 44,0 0 0,7-23 1,-14 36-175,-1 1 0,0-1 1,-1 0-1,0 0 0,0 1 0,0-1 1,-1 0-1,0 0 0,0 0 1,-3-13-1,3 19 66,0 1 1,0-1-1,0 1 1,0 0-1,0-1 0,0 1 1,0 0-1,-1-1 1,1 1-1,0 0 1,0-1-1,-1 1 0,1 0 1,0-1-1,0 1 1,-1 0-1,1-1 1,0 1-1,-1 0 0,1 0 1,0 0-1,-1-1 1,1 1-1,0 0 1,-1 0-1,1 0 0,-1 0 1,1 0-1,0-1 1,-1 1-1,1 0 1,-1 0-1,1 0 0,0 0 1,-1 1-1,-17 7-358,-7 18 153,16-10 237,2-1 1,0 1-1,1 0 1,1 1-1,0 0 1,1-1-1,1 1 1,1 1-1,0-1 1,1 0-1,2 22 0,-1-36 6,0 0 0,1 0 0,-1 0 0,1 0 0,-1 0 0,1 0-1,0 0 1,0 0 0,0 0 0,1 0 0,-1-1 0,1 1 0,-1-1 0,1 1-1,0-1 1,0 1 0,0-1 0,0 0 0,1 0 0,-1 0 0,0 0-1,1-1 1,0 1 0,-1 0 0,1-1 0,0 0 0,-1 0 0,1 0 0,0 0-1,0 0 1,0 0 0,4-1 0,-1 1 79,0 0 1,0-1-1,0 0 0,1 0 0,-1-1 1,0 0-1,0 0 0,0 0 1,0-1-1,0 0 0,0 0 0,0 0 1,-1-1-1,1 0 0,7-5 0,5-7 12,0-2-1,-1 0 0,0-1 1,-1 0-1,-2-1 0,0-1 0,22-40 1,-13 13-67,-2-1 0,24-80 0,-42 117-235,0-1 0,-1 1 0,2-18 0,-4 28 162,0 0 1,0-1-1,0 1 1,0 0 0,0 0-1,0 0 1,0 0-1,-1 0 1,1 0-1,0 0 1,0 0 0,-1 0-1,1 0 1,-1 0-1,1 0 1,-1 0-1,1 1 1,-1-1 0,0 0-1,-1-1 1,1 1 8,0 1 0,-1 0 0,1 0 0,0 0 0,0 0 0,-1 1 0,1-1 0,0 0 0,0 0 0,-1 1 1,1-1-1,0 1 0,0-1 0,0 1 0,0-1 0,-1 1 0,1 0 0,0-1 0,0 1 0,0 0 0,0 0 0,1 0 0,-2 1 1,-7 6-14,1 1 0,0 0 1,1 1-1,0 0 1,1 0-1,0 0 0,0 1 1,1 0-1,0 0 0,-3 13 1,0 1 72,1 1-1,2-1 1,-5 43 0,9-55 37,0 0 0,1 0 0,0 0 0,1 0-1,4 23 1,-5-34-52,1 1 0,0 0-1,0-1 1,1 1 0,-1-1-1,0 1 1,1-1 0,-1 0-1,1 1 1,0-1 0,0 0-1,0 0 1,0 0 0,0-1-1,0 1 1,0 0 0,1-1-1,-1 1 1,1-1 0,-1 0-1,1 0 1,-1 0 0,1 0-1,0 0 1,0-1 0,-1 1-1,1-1 1,0 0-1,0 0 1,-1 0 0,7 0-1,0-2 74,0 1 0,0-1-1,0 0 1,-1-1-1,1 0 1,-1-1-1,1 0 1,-1 0 0,0 0-1,-1-1 1,1-1-1,-1 1 1,0-1-1,0 0 1,6-8 0,11-12-46,0-2 1,27-43 0,-33 45-103,-1-1-1,-2 0 1,0-2 0,-2 1-1,-1-2 1,-2 1 0,0-2 0,-2 1-1,5-42 1,-13 70 19,0 1-1,1-1 1,-1 0 0,0 1 0,0-1 0,0 0 0,0 0-1,0 1 1,-1-1 0,1 0 0,0 1 0,-1-1-1,1 0 1,-1 1 0,0-1 0,-1-2 0,2 4 14,-1 0 1,1 0-1,-1-1 1,0 1 0,1 0-1,-1 0 1,1 0-1,-1 0 1,0-1 0,1 1-1,-1 0 1,1 0 0,-1 0-1,0 0 1,1 1-1,-1-1 1,1 0 0,-1 0-1,0 0 1,1 0-1,-1 1 1,1-1 0,-1 0-1,1 0 1,-1 1-1,1-1 1,-1 1 0,0 0-1,-5 3-52,1 1-1,-1 0 1,1 0-1,0 1 1,-7 11-1,0 3 140,0-1 0,2 2-1,1-1 1,0 1 0,2 1 0,0 0-1,1 0 1,1 0 0,2 0 0,0 1-1,1 0 1,2 43 0,1-62-60,-1-1-1,1 0 1,-1 1-1,1-1 1,0 1 0,1-1-1,-1 0 1,0 0-1,1 0 1,0 0 0,0 0-1,0 0 1,0 0-1,0 0 1,0-1 0,1 1-1,-1-1 1,1 0-1,0 0 1,-1 0 0,1 0-1,0 0 1,0 0-1,1-1 1,-1 0 0,0 1-1,0-1 1,1-1-1,-1 1 1,4 0 0,-1 0 34,1 0 0,-1-1 1,0 0-1,1-1 0,-1 1 1,0-1-1,0 0 0,0-1 1,1 1-1,-2-1 0,1 0 1,0-1-1,0 0 0,-1 0 1,1 0-1,5-4 1,6-8 28,1-1 0,-2-1 1,-1 0-1,0-1 1,-1-1-1,13-23 1,-18 28-54,-1-1 0,0 0 1,-1 0-1,-1-1 0,-1 0 1,0 0-1,-1 0 0,-1 0 1,2-20-1,-5 34-24,1 1 1,-1-1 0,0 0-1,0 1 1,0-1 0,-1 1-1,1-1 1,0 0 0,0 1-1,-1-1 1,1 1-1,-1-1 1,0 1 0,1-1-1,-1 1 1,0-1 0,0 1-1,-2-2 1,2 2-8,0 1 0,0-1 0,-1 1 0,1 0 0,0-1 0,0 1 0,-1 0 0,1 0 0,0 0 0,-1 0 0,1 0 0,0 0 0,0 1 0,-1-1 0,1 0 0,0 1 0,-1-1 0,1 1 0,0-1 0,0 1 0,0-1 0,0 1 0,0 0 0,-2 1 0,-8 6-11,1 0 0,1 0-1,-1 1 1,1 0 0,1 1 0,0 0 0,0 0 0,1 1 0,0 0 0,1 0 0,-6 14 0,5-8 58,0-1 0,2 2 0,0-1 0,0 0 0,2 1 0,0 0 1,0 26-1,2-42-21,1 0 1,0 0 0,0 0-1,0 1 1,0-1 0,1 0-1,-1 0 1,0 0-1,1 1 1,0-1 0,0 0-1,-1 0 1,1 0 0,0 0-1,0 0 1,1 0-1,-1-1 1,0 1 0,1 0-1,-1-1 1,1 1 0,-1 0-1,1-1 1,0 0-1,0 1 1,0-1 0,0 0-1,0 0 1,0 0 0,0 0-1,0-1 1,0 1 0,0 0-1,0-1 1,0 0-1,0 1 1,1-1 0,-1 0-1,0 0 1,0 0 0,1 0-1,1-1 1,5 0 96,0-1 0,0 0-1,0 0 1,0-1 0,0 0 0,0-1 0,-1 0 0,16-10 0,3-6-86,-1-1 0,0-1 1,-2-1-1,0-2 0,-2 0 0,-1-1 1,-1-1-1,29-54 0,-58 98-594,0-2 572,1 0 0,1 1 0,0 0 0,1 0-1,1 0 1,0 0 0,-3 24 0,8-40 2,1 1-1,-1 0 0,0-1 0,1 1 1,-1-1-1,1 1 0,-1-1 1,1 0-1,-1 1 0,1-1 1,-1 1-1,1-1 0,-1 0 1,1 1-1,-1-1 0,1 0 0,0 0 1,-1 0-1,1 1 0,0-1 1,-1 0-1,1 0 0,-1 0 1,1 0-1,0 0 0,-1 0 0,1 0 1,0 0-1,-1 0 0,2-1 1,22-1 123,-10-1-98,-1-1 0,1-1 1,-1 0-1,0 0 0,0-1 0,-1-1 1,16-11-1,76-63-210,-48 25-379,-63 66 604,1 1 1,0 0 0,0 0 0,1 0 0,0 1 0,-3 14-1,5-18 64,1-4-48,0 1 0,1-1 0,0 1 0,0 0-1,0 0 1,0 0 0,0-1 0,1 1-1,0 0 1,0 0 0,1 0 0,-1 0 0,2 5-1,-1-8-103,0 0 0,1 0 0,-1 0 0,0 0-1,1 0 1,-1 0 0,1-1 0,0 1 0,-1 0-1,1-1 1,0 1 0,0-1 0,0 0 0,0 0-1,0 0 1,0 0 0,0 0 0,1 0 0,-1 0 0,0-1-1,0 1 1,1-1 0,-1 0 0,0 0 0,1 0-1,-1 0 1,5 0 0,-1 0-905,15-2-6926,-15-5-2065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5.371"/>
    </inkml:context>
    <inkml:brush xml:id="br0">
      <inkml:brushProperty name="width" value="0.025" units="cm"/>
      <inkml:brushProperty name="height" value="0.025" units="cm"/>
    </inkml:brush>
  </inkml:definitions>
  <inkml:trace contextRef="#ctx0" brushRef="#br0">0 936 14926,'4'-1'2317,"118"-55"619,-24 9-2247,1047-363 3431,32 101-4172,-1102 291 124,46-13 70,2 6-1,168-13 0,-252 37-2410,-30 2-1892,-24 0-758,-18 1-2822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47.755"/>
    </inkml:context>
    <inkml:brush xml:id="br0">
      <inkml:brushProperty name="width" value="0.025" units="cm"/>
      <inkml:brushProperty name="height" value="0.025" units="cm"/>
    </inkml:brush>
  </inkml:definitions>
  <inkml:trace contextRef="#ctx0" brushRef="#br0">0 2 2114,'0'0'993,"0"-2"-160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51.617"/>
    </inkml:context>
    <inkml:brush xml:id="br0">
      <inkml:brushProperty name="width" value="0.025" units="cm"/>
      <inkml:brushProperty name="height" value="0.025" units="cm"/>
      <inkml:brushProperty name="color" value="#E71224"/>
    </inkml:brush>
  </inkml:definitions>
  <inkml:trace contextRef="#ctx0" brushRef="#br0">712 77 320,'-14'-4'6123,"-290"-65"-1959,294 67-4165,1 1 0,-1 1 0,0-1 0,1 2 0,-1-1 0,1 1 0,-1 1 0,1 0 0,-1 0 0,1 1 0,0 0 0,-14 6 0,9-1-31,1 1 1,0 1-1,0 0 0,1 0 1,0 1-1,-17 22 0,13-15 54,0 0 0,2 1 0,0 1-1,1 0 1,2 1 0,0 1-1,1-1 1,1 2 0,1-1 0,0 1-1,2 0 1,1 1 0,1-1-1,-1 33 1,11 53-2,4 0 0,29 124-1,-22-144-14,-3-21 56,3-1 0,3 0-1,3-1 1,3-1 0,3-2 0,2-1-1,47 68 1,50 69 59,223 373 64,-61-95-77,-203-351-59,173 188 0,-117-172 53,5-5 0,7-8 0,6-6 0,228 134 0,-31-57 143,425 169 0,-247-175-234,14-39-82,-435-124 33,-37-11-713,110 13 0,-142-28 562,1-3 0,-1-1 0,84-9 0,-122 7 111,0 0 1,1-1-1,-1 0 0,0 0 0,0-1 1,-1 0-1,1-1 0,0 1 0,-1-1 1,0-1-1,0 1 0,0-1 0,11-12 1,-13 12 30,-1-1 0,0 0 1,-1 1-1,1-2 1,-1 1-1,0 0 1,0-1-1,-1 1 1,0-1-1,0 0 0,-1 0 1,1 0-1,-2 0 1,1 0-1,-1 0 1,-1-13-1,-1 1 123,-1 1 1,-1-1-1,-1 1 1,0 0-1,-1 0 1,-1 0-1,-14-23 1,-75-115 454,81 134-463,-355-491 1831,85 125-1068,46 56-400,-487-517 0,591 720-698,-6 5 1,-230-154-1,-348-157 291,466 305 862,-5 11-1,-276-84 0,484 186-993,-6-1 201,1-3 0,-64-33 0,105 47-274,0-1-1,1 0 1,0-1 0,1-1-1,0 0 1,0-1-1,1 0 1,0-1 0,1 0-1,0 0 1,1-1 0,1 0-1,-9-19 1,-4-29-2551,5-1-1997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2.884"/>
    </inkml:context>
    <inkml:brush xml:id="br0">
      <inkml:brushProperty name="width" value="0.025" units="cm"/>
      <inkml:brushProperty name="height" value="0.025" units="cm"/>
      <inkml:brushProperty name="color" value="#E71224"/>
    </inkml:brush>
  </inkml:definitions>
  <inkml:trace contextRef="#ctx0" brushRef="#br0">162 1 11339,'0'0'11627,"-4"8"-11451,-4 12-147,2 0 0,0 1 0,1 0 0,2-1 0,0 1 0,0 22 0,2-26-27,0 7 10,-1-1 1,-1 0-1,-7 26 1,8-44-8,1 1-1,-1-1 1,0 0 0,0 0 0,0 0 0,-1 0 0,0 0-1,0-1 1,0 1 0,-1-1 0,1 0 0,-1 0 0,0 0 0,0 0-1,0-1 1,-1 1 0,1-1 0,-10 5 0,13-8 14,0 1 0,0-1 0,0 1 0,0-1 0,1 0 0,-1 1 0,0-1 1,0 0-1,0 1 0,0-1 0,0 0 0,0 0 0,0 0 0,0 0 0,0 0 0,0 0 0,0 0 0,0-1 1,0 1-1,0 0 0,0 0 0,0-1 0,0 1 0,0 0 0,0-1 0,1 1 0,-1-1 0,0 0 0,0 1 0,0-1 1,1 1-1,-1-1 0,-1-1 0,1 0 4,0-1 1,0 0 0,0 0-1,1 1 1,-1-1-1,1 0 1,-1 0 0,1 0-1,0 1 1,0-1 0,1-5-1,0-3-63,1 0 1,0 0-1,0 0 0,2 1 1,6-18-1,1 10-29,2-1 0,0 1 0,0 1 0,2 1 0,17-16 0,87-67-3,-119 99 68,0 0 0,0 0-1,0-1 1,0 1 0,0 0 0,0 0-1,1 0 1,-1 0 0,0-1 0,0 1-1,0 0 1,0 0 0,0 0 0,1 0-1,-1 0 1,0 0 0,0 0 0,0 0 0,0-1-1,1 1 1,-1 0 0,0 0 0,0 0-1,0 0 1,1 0 0,-1 0 0,0 0-1,0 0 1,0 0 0,1 0 0,-1 0-1,0 0 1,0 0 0,0 0 0,0 0-1,1 1 1,-1-1 0,0 0 0,0 0-1,0 0 1,0 0 0,1 0 0,-1 0 0,0 0-1,0 1 1,0-1 0,0 0 0,0 0-1,1 0 1,-1 14-60,0-13 71,-1 0 0,1 0 1,0 0-1,0 0 0,0 1 1,0-1-1,0 0 0,0 0 1,0 0-1,0 1 0,0-1 1,0 0-1,1 0 0,-1 0 0,0 0 1,1 0-1,-1 0 0,1 0 1,-1 1-1,1-1 0,0-1 1,-1 1-1,1 0 0,0 0 1,0 0-1,-1 0 0,1 0 1,2 0-1,14 2 102,1-1 1,0-1-1,-1-1 1,1-1-1,29-4 1,-30-3-1546,-14-6-4223,-3 4-197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395"/>
    </inkml:context>
    <inkml:brush xml:id="br0">
      <inkml:brushProperty name="width" value="0.025" units="cm"/>
      <inkml:brushProperty name="height" value="0.025" units="cm"/>
      <inkml:brushProperty name="color" value="#E71224"/>
    </inkml:brush>
  </inkml:definitions>
  <inkml:trace contextRef="#ctx0" brushRef="#br0">42 4280 96,'0'0'7383,"-41"6"4580,44-11-11962,0 1-1,0-1 0,1 1 1,0 0-1,0 0 0,0 0 0,0 1 1,1-1-1,8-4 0,-5 2 24,465-331-681,-117 109 268,-183 120-60,591-411-580,-23-34 804,1187-814 561,-1564 1133-37,32-22-192,-346 222-16,868-548 854,-911 578-1519,12-6 942,-10 8-9190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945"/>
    </inkml:context>
    <inkml:brush xml:id="br0">
      <inkml:brushProperty name="width" value="0.025" units="cm"/>
      <inkml:brushProperty name="height" value="0.025" units="cm"/>
      <inkml:brushProperty name="color" value="#E71224"/>
    </inkml:brush>
  </inkml:definitions>
  <inkml:trace contextRef="#ctx0" brushRef="#br0">12 190 8616,'-1'-1'164,"1"1"0,-1 0 1,0 0-1,1-1 0,-1 1 0,0 0 0,1-1 0,-1 1 0,1-1 0,-1 1 1,1-1-1,-1 1 0,1-1 0,-1 1 0,1-1 0,0 1 0,-1-1 1,1 0-1,0 1 0,-1-1 0,1 1 0,0-1 0,0 0 0,0 1 0,-1-1 1,1 0-1,0-1 0,19 2 1077,5 0-1083,39-7 200,1-3-1,-1-3 1,-1-3-1,69-27 1,-55 17-326,150-29 1,-221 54-28,-2 0-15,1 1 0,-1-1 1,1 1-1,0-1 1,-1 1-1,1 0 0,-1 1 1,8 0-1,-10 0 19,0 0 1,0 0-1,0 0 0,0 0 1,0 0-1,0 0 1,0 0-1,0 0 0,-1 0 1,1 0-1,0 0 0,-1 0 1,1 1-1,-1-1 0,1 0 1,-1 1-1,0-1 0,0 0 1,1 1-1,-1-1 0,0 0 1,0 1-1,0-1 0,0 0 1,-1 1-1,1 0 0,-1 10 74,0-1 1,-1 1-1,-1-1 0,0 0 0,0 1 0,-1-1 0,0-1 0,-9 16 0,-53 83 208,49-83-214,-161 222 242,15-21-237,155-215-165,5-9-14,1 0-1,-1 0 0,1 1 0,0-1 1,-1 0-1,2 1 0,-1 0 0,0-1 1,1 1-1,-1 0 0,1 0 1,0 0-1,1 0 0,-1 7 0,2-11-226,1 1 0,0-1 0,-1 0 0,1 0 0,0 0 0,0 0 0,-1 0 0,1-1 0,0 1 0,-1 0 0,1-1 0,0 1-1,-1-1 1,1 0 0,0 1 0,1-2 0,29-21-5644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7.938"/>
    </inkml:context>
    <inkml:brush xml:id="br0">
      <inkml:brushProperty name="width" value="0.025" units="cm"/>
      <inkml:brushProperty name="height" value="0.025" units="cm"/>
      <inkml:brushProperty name="color" value="#E71224"/>
    </inkml:brush>
  </inkml:definitions>
  <inkml:trace contextRef="#ctx0" brushRef="#br0">8 71 5669,'0'0'2557,"-1"-9"-1243,1-1-790,-1-41 2849,-5 203-1750,9-76-1445,3 0 1,3-1-1,22 82 1,73 219 296,-91-332-378,75 187 749,-21-61-560,-28-74 126,4-3 1,4-1-1,62 90 0,32 90 281,-71-128-585,18 12 284,23 48-106,-84-152-136,1-1-1,3-2 1,2-1-1,1-1 1,3-2-1,68 64 0,57 58-54,56 54 120,173 125-125,28-31-9,-344-265-103,95 64 156,297 149 0,-181-139-20,5-13 1,5-13 0,318 63 0,-436-132 203,210 8 1,-352-35-321,-46-7-4221,-12-8-1222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9.292"/>
    </inkml:context>
    <inkml:brush xml:id="br0">
      <inkml:brushProperty name="width" value="0.025" units="cm"/>
      <inkml:brushProperty name="height" value="0.025" units="cm"/>
      <inkml:brushProperty name="color" value="#E71224"/>
    </inkml:brush>
  </inkml:definitions>
  <inkml:trace contextRef="#ctx0" brushRef="#br0">138 238 12204,'0'26'3870,"-9"81"1527,22-130-3630,-11 17-1544,0 0 1,-1-1-1,0 1 1,-1 0-1,1 0 1,-1-1-1,0 1 1,-1 0-1,1 0 1,-4-11-1,4 14-207,-1 1 0,0 0 0,0 0-1,-1 0 1,1 0 0,0 0 0,-1 0-1,1 1 1,-1-1 0,1 0 0,-1 1-1,0-1 1,0 1 0,1-1 0,-1 1 0,0 0-1,0 0 1,-1 0 0,1 0 0,0 0-1,0 0 1,0 1 0,-1-1 0,1 1-1,0 0 1,0-1 0,-1 1 0,1 0 0,0 0-1,-1 1 1,-2 0 0,1 0-39,0 0-1,0 0 1,0 1 0,0 0-1,1 0 1,-1 0 0,1 0 0,-1 0-1,1 1 1,0 0 0,0 0 0,0-1-1,0 2 1,1-1 0,-1 0-1,1 0 1,0 1 0,0 0 0,0-1-1,0 1 1,0 0 0,0 5 0,-1-3 9,0 1 1,1-1-1,0 1 1,1-1-1,0 1 1,0 0-1,0 0 1,1 0 0,0 0-1,0 0 1,0 0-1,4 13 1,-4-19-1,1 1 0,1 0 0,-1 0 1,0 0-1,0-1 0,1 1 0,-1-1 1,1 1-1,-1-1 0,1 1 0,-1-1 0,1 0 1,0 0-1,0 0 0,0 0 0,0 0 1,0 0-1,0-1 0,0 1 0,0 0 1,0-1-1,0 0 0,0 1 0,0-1 0,0 0 1,0 0-1,0 0 0,0-1 0,0 1 1,0 0-1,1-1 0,2 0 0,1-1 25,1 0 0,0 0-1,0 0 1,-1-1 0,0 0 0,1 0 0,-1-1-1,9-6 1,-2-1 179,-1-1-1,0 0 0,17-22 1,-26 30-123,0 0-1,-1 0 1,1-1-1,-1 1 1,1-1-1,-2 0 1,1 1 0,0-1-1,-1 0 1,0 0-1,0 0 1,0 0 0,-1 0-1,0 0 1,0 0-1,-1-9 1,1 13-57,0 0 0,-1 0 0,1 0 0,-1 0 0,1 0 0,-1 0 0,1 1 0,-1-1 0,0 0 0,1 0 0,-1 1 0,0-1 0,0 0 0,0 1 0,1-1 0,-1 1 0,0-1 0,0 1 0,0-1 0,0 1 0,0 0 0,0-1 0,0 1 0,0 0 0,0 0 0,0 0 0,0 0 0,0 0 0,0 0 0,0 0 0,0 0 0,0 0 0,0 0 0,0 0 0,0 1 0,0-1 0,-1 1 0,-2 0-20,0 0 0,0 0-1,0 1 1,0 0 0,0-1 0,0 1 0,-6 5 0,1 0 2,1 1 0,-1 1 0,1-1 0,1 1 0,0 1 0,0-1 0,1 1 0,0 0 0,1 1 0,0-1 0,0 1 0,1 0 0,-5 21 0,9-32-2,0 1 1,0-1 0,0 0 0,0 0-1,0 1 1,0-1 0,0 0-1,0 1 1,0-1 0,0 0-1,0 0 1,0 1 0,0-1 0,0 0-1,1 0 1,-1 1 0,0-1-1,0 0 1,0 0 0,0 1-1,0-1 1,1 0 0,-1 0 0,0 0-1,0 1 1,0-1 0,1 0-1,-1 0 1,0 0 0,0 0-1,0 1 1,1-1 0,-1 0 0,0 0-1,0 0 1,1 0 0,-1 0-1,0 0 1,1 0 0,-1 0-1,0 0 1,16-4-106,11-13 167,-13 3-5,0-1 1,-1 0-1,-1-1 1,0 0-1,-1-1 1,-1 0-1,0 0 1,10-30-1,-55 88-154,29-30 103,-6 6 9,1 1 1,1 1-1,1 0 0,0 0 0,1 0 0,-8 37 0,19-54-336,6-7 235,7-10 139,4-11 39,-1-1 1,0 0-1,14-31 0,-26 44-65,0-1-1,-1 1 0,0-1 0,-1 0 0,-1-1 1,-1 1-1,0-1 0,1-22 0,-4 38-16,0-1 1,0 1-1,0 0 0,0-1 0,0 1 0,0-1 1,0 1-1,0-1 0,0 1 0,0-1 1,0 1-1,0 0 0,0-1 0,0 1 0,0-1 1,-1 1-1,1 0 0,0-1 0,0 1 1,-1-1-1,1 1 0,0 0 0,0-1 0,-1 1 1,1 0-1,0-1 0,-1 1 0,1 0 1,0 0-1,-1-1 0,1 1 0,-1 0 0,1 0 1,0 0-1,-1 0 0,1-1 0,-1 1 1,1 0-1,-1 0 0,1 0 0,-1 0 0,1 0 1,0 0-1,-1 0 0,1 0 0,-1 0 1,1 0-1,-1 1 0,1-1 0,0 0 1,-1 0-1,1 0 0,-1 0 0,0 1 0,-23 17-231,2 10 176,1 2 0,1 0 0,1 2 0,2 0-1,-23 62 1,37-87-28,1 0 1,0 0-1,0 1 0,0-1 0,1 0 1,0 13-1,0-20 68,1 1 1,0 0-1,1-1 0,-1 1 0,0 0 1,0 0-1,0-1 0,0 1 1,0-1-1,1 1 0,-1 0 1,0-1-1,0 1 0,1 0 0,-1-1 1,1 1-1,-1-1 0,0 1 1,1-1-1,-1 1 0,1-1 1,-1 1-1,1-1 0,0 0 0,-1 1 1,1-1-1,1 1 0,-1-1 2,1 0-1,0 0 1,0-1-1,0 1 1,0 0-1,0-1 1,0 1 0,-1-1-1,1 0 1,0 1-1,0-1 1,-1 0-1,1 0 1,-1 0-1,3-2 1,11-8 26,-1-1 1,-1-1-1,0 0 0,0 0 1,-2-1-1,1-1 1,-2 0-1,0 0 0,13-29 1,-12 21 9,-2 0-1,0 0 1,-1-2 0,-2 1 0,0-1 0,3-38-1,-9 59-19,1-1-1,-1 1 1,-1 0-1,1-1 0,-1 1 1,1 0-1,-1 0 1,0 0-1,-3-8 1,3 11-11,0 0 0,1 1 1,-1-1-1,0 0 0,1 0 1,-1 0-1,0 0 1,0 1-1,0-1 0,0 0 1,0 1-1,0-1 0,0 1 1,0-1-1,0 1 0,0-1 1,0 1-1,0 0 0,0-1 1,0 1-1,0 0 1,0 0-1,0 0 0,-1 0 1,1 0-1,0 0 0,0 0 1,0 0-1,0 1 0,0-1 1,0 0-1,0 1 0,0-1 1,0 0-1,0 1 1,0 0-1,0-1 0,0 1 1,0-1-1,0 1 0,0 0 1,-1 1-1,-8 7-20,0 1 1,0 0-1,1 0 0,1 1 0,-1 0 1,2 0-1,0 1 0,-7 16 1,3-10 14,-4 8-8,3-7 9,1 0 0,0 1 0,2 1-1,0-1 1,1 1 0,-5 24 0,13-45-79,0 1 0,-1-1 1,1 1-1,0-1 0,0 1 0,0 0 1,0-1-1,0 1 0,0-1 0,0 1 1,0 0-1,0-1 0,0 1 1,0-1-1,0 1 0,0-1 0,0 1 1,0 0-1,1-1 0,-1 1 1,0-1-1,0 1 0,1-1 0,-1 1 1,1-1-1,-1 1 0,0-1 0,1 1 1,-1-1-1,1 1 0,16-7-2075,16-27-1301,-5-8-1641,-3-5-5505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002"/>
    </inkml:context>
    <inkml:brush xml:id="br0">
      <inkml:brushProperty name="width" value="0.025" units="cm"/>
      <inkml:brushProperty name="height" value="0.025" units="cm"/>
      <inkml:brushProperty name="color" value="#E71224"/>
    </inkml:brush>
  </inkml:definitions>
  <inkml:trace contextRef="#ctx0" brushRef="#br0">219 72 11179,'5'-8'2925,"-5"8"-2894,21-42 2883,-12 20 2837,-29 68-5527,-45 74 0,22-43-149,-47 101-515,54-103-6001,46-100-8912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349"/>
    </inkml:context>
    <inkml:brush xml:id="br0">
      <inkml:brushProperty name="width" value="0.025" units="cm"/>
      <inkml:brushProperty name="height" value="0.025" units="cm"/>
      <inkml:brushProperty name="color" value="#E71224"/>
    </inkml:brush>
  </inkml:definitions>
  <inkml:trace contextRef="#ctx0" brushRef="#br0">19 0 8264,'0'0'11029,"-1"10"-10751,-6 62 337,-4 84 307,12-121-857,1 0 1,13 62-1,2-28-2807,-16-65-931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694"/>
    </inkml:context>
    <inkml:brush xml:id="br0">
      <inkml:brushProperty name="width" value="0.025" units="cm"/>
      <inkml:brushProperty name="height" value="0.025" units="cm"/>
      <inkml:brushProperty name="color" value="#E71224"/>
    </inkml:brush>
  </inkml:definitions>
  <inkml:trace contextRef="#ctx0" brushRef="#br0">0 27 10858,'0'0'12973,"50"-26"-12621,1 33-96,1-1-192,2-2-256,-1-4-2338,-16 0-3460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326"/>
    </inkml:context>
    <inkml:brush xml:id="br0">
      <inkml:brushProperty name="width" value="0.025" units="cm"/>
      <inkml:brushProperty name="height" value="0.025" units="cm"/>
      <inkml:brushProperty name="color" value="#E71224"/>
    </inkml:brush>
  </inkml:definitions>
  <inkml:trace contextRef="#ctx0" brushRef="#br0">1 102 11883,'0'0'6166,"8"-9"-4709,-6 5-1177,37-37 1913,-37 39-2121,1 0-1,-1 0 1,1 0-1,-1 0 1,1 1 0,0-1-1,0 1 1,0-1-1,0 1 1,0 0 0,0 0-1,0 0 1,0 1-1,1-1 1,-1 1 0,0 0-1,0 0 1,5 0-1,-7 2-72,0 0-1,0 0 0,0-1 0,0 1 0,0 0 1,-1 0-1,1 0 0,0 0 0,-1 1 0,0-1 1,1 0-1,-1 0 0,0 0 0,0 0 0,0 0 1,-1 0-1,1 0 0,-1 3 0,1 2 20,-2 15 89,0 0-1,-10 39 0,8-40-63,0 0 1,-2 40-1,6-61-51,0 0 0,0 1 0,0-1 1,1 0-1,-1 1 0,0-1 0,0 0 0,1 0 1,-1 1-1,0-1 0,0 0 0,1 0 0,-1 1 1,0-1-1,1 0 0,-1 0 0,0 0 0,1 0 0,-1 1 1,1-1-1,-1 0 0,0 0 0,1 0 0,-1 0 1,0 0-1,1 0 0,-1 0 0,1 0 0,-1 0 1,0 0-1,1 0 0,-1 0 0,0 0 0,1-1 1,-1 1-1,1 0 0,-1 0 0,0 0 0,1 0 0,-1-1 1,0 1-1,1-1 0,17-7 66,3-10 187,-2 0-1,0-1 0,-1-1 1,-2-1-1,0 0 1,0-1-1,-2-1 0,12-25 1,-14 30-349,-10 27 37,-11 44 38,5-31 68,3-18-29,-2 10-4,1 0 0,1 0 1,0 0-1,1 0 0,0 0 1,4 19-1,-4-32 16,0 0 1,1 0-1,0 0 1,-1 0-1,1 0 1,0 0-1,-1 0 1,1 0-1,0 0 0,0 0 1,0-1-1,0 1 1,0 0-1,0 0 1,0-1-1,0 1 1,0-1-1,0 1 1,0-1-1,0 0 1,1 1-1,-1-1 0,0 0 1,0 0-1,0 0 1,1 1-1,-1-1 1,0-1-1,0 1 1,0 0-1,1 0 1,-1 0-1,0-1 1,0 1-1,0 0 0,0-1 1,0 1-1,0-1 1,1 1-1,-1-1 1,0 0-1,1-1 1,4-1 308,0 0 0,0-1 0,0 0 0,0 0 0,9-8 0,-7 1-260,0 0 0,-1 0 0,0-1 0,-1 1 0,0-1 0,-1-1 0,0 1 1,-1-1-1,-1 0 0,0 0 0,0 0 0,-1 0 0,-1-1 0,0 1 0,-3-25 0,2 38-84,1-1 1,-1 1-1,0 0 1,0-1-1,0 1 0,0 0 1,0-1-1,0 1 1,0 0-1,-1-1 0,1 1 1,0 0-1,0-1 1,0 1-1,0 0 0,0-1 1,0 1-1,-1 0 1,1-1-1,0 1 0,0 0 1,-1-1-1,1 1 1,0 0-1,0 0 0,-1-1 1,1 1-1,0 0 1,0 0-1,-1 0 0,1-1 1,0 1-1,-1 0 1,1 0-1,-1 0 1,-11 7-271,-6 18 112,16-22 129,1 0 0,-1 1 0,1-1 0,-1 1 0,1 0 0,0-1 0,0 1 0,1 0 1,-1 0-1,1 0 0,0-1 0,0 8 0,1-10-65,-1-1 1,1 1-1,-1-1 0,1 0 1,-1 1-1,1-1 0,-1 1 1,1-1-1,-1 0 0,1 0 1,-1 1-1,1-1 0,-1 0 1,1 0-1,0 1 0,-1-1 1,1 0-1,0 0 0,-1 0 1,1 0-1,-1 0 0,1 0 0,0 0 1,-1 0-1,1 0 0,0-1 1,-1 1-1,1 0 0,-1 0 1,1 0-1,0-1 0,17-9-7903,-14-2 1588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721"/>
    </inkml:context>
    <inkml:brush xml:id="br0">
      <inkml:brushProperty name="width" value="0.025" units="cm"/>
      <inkml:brushProperty name="height" value="0.025" units="cm"/>
      <inkml:brushProperty name="color" value="#E71224"/>
    </inkml:brush>
  </inkml:definitions>
  <inkml:trace contextRef="#ctx0" brushRef="#br0">61 1 10570,'0'0'12727,"-3"8"-12231,-2 13-253,-10 30 86,3-1 0,2 2 0,-5 79 0,19-118-2495,9-11-3748,-11-2 4769,9 0-4796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159"/>
    </inkml:context>
    <inkml:brush xml:id="br0">
      <inkml:brushProperty name="width" value="0.025" units="cm"/>
      <inkml:brushProperty name="height" value="0.025" units="cm"/>
      <inkml:brushProperty name="color" value="#E71224"/>
    </inkml:brush>
  </inkml:definitions>
  <inkml:trace contextRef="#ctx0" brushRef="#br0">93 73 13196,'0'0'6455,"-5"15"-6140,-14 34-194,2 2 1,3 0 0,2 0 0,2 1 0,-6 102 0,16-154-123,0-1-1,0 1 1,0 0 0,0 0 0,0 0-1,0 0 1,0 0 0,0 0-1,0 0 1,0 0 0,1 0 0,-1-1-1,0 1 1,0 0 0,0 0 0,0 0-1,0 0 1,0 0 0,0 0-1,0 0 1,0 0 0,0 0 0,0 0-1,1 0 1,-1 0 0,0 0 0,0 0-1,0 0 1,0 0 0,0 0-1,0 0 1,0 0 0,0 0 0,1 0-1,-1 0 1,0 0 0,0 0 0,0 0-1,0 0 1,0 0 0,0 0-1,0 0 1,0 0 0,0 0 0,1 0-1,-1 0 1,0 0 0,0 0 0,0 0-1,0 0 1,0 0 0,0 0-1,0 1 1,0-1 0,0 0 0,0 0-1,0 0 1,0 0 0,0 0 0,0 0-1,0 0 1,1 0 0,-1 0-1,0 1 1,0-1 0,0 0 0,0 0-1,0 0 1,0 0 0,10-12 35,8-15 154,31-80-36,70-225-1,-114 314-69,-23 111 521,-1-17 65,2 1 0,-5 80 1,15-22-2354,7-135 1566,0 0 0,0 0-1,0 0 1,0 0 0,0 0-1,0 0 1,0 0 0,0 0-1,0 0 1,-1 0 0,1-1-1,0 1 1,0 0 0,0 0-1,0 0 1,0 0 0,0 0-1,0 0 1,0 0 0,-1 0-1,1 0 1,0 0 0,0 0-1,0 0 1,0 0-1,0 0 1,0 0 0,0 0-1,0 0 1,-1 0 0,1 0-1,0 0 1,0 1 0,0-1-1,0 0 1,0 0 0,0 0-1,0 0 1,0 0 0,0 0-1,0 0 1,-1 0 0,1 0-1,0 0 1,0 0 0,0 0-1,0 1 1,0-1 0,0 0-1,0 0 1,0 0 0,0 0-1,0 0 1,0 0 0,0 0-1,0 0 1,0 1 0,0-1-1,0 0 1,0 0 0,0 0-1,-7-8-5170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3.264"/>
    </inkml:context>
    <inkml:brush xml:id="br0">
      <inkml:brushProperty name="width" value="0.025" units="cm"/>
      <inkml:brushProperty name="height" value="0.025" units="cm"/>
      <inkml:brushProperty name="color" value="#E71224"/>
    </inkml:brush>
  </inkml:definitions>
  <inkml:trace contextRef="#ctx0" brushRef="#br0">1 11 14318,'0'0'9096,"48"-11"-8872,-25 11-160,6 3-480,-2 9-2531,6-2-3971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556"/>
    </inkml:context>
    <inkml:brush xml:id="br0">
      <inkml:brushProperty name="width" value="0.025" units="cm"/>
      <inkml:brushProperty name="height" value="0.025" units="cm"/>
      <inkml:brushProperty name="color" value="#E71224"/>
    </inkml:brush>
  </inkml:definitions>
  <inkml:trace contextRef="#ctx0" brushRef="#br0">1 1 14414,'0'0'5189,"48"54"-7880,-37-46-3395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919"/>
    </inkml:context>
    <inkml:brush xml:id="br0">
      <inkml:brushProperty name="width" value="0.025" units="cm"/>
      <inkml:brushProperty name="height" value="0.025" units="cm"/>
      <inkml:brushProperty name="color" value="#E71224"/>
    </inkml:brush>
  </inkml:definitions>
  <inkml:trace contextRef="#ctx0" brushRef="#br0">253 111 9897,'-1'-8'4100,"0"-1"-2948,-1-1 0,0 0-1,0 1 1,-1 0 0,-6-16-1,8 23-1005,0 0-1,0 0 1,0 0 0,0 0-1,0 1 1,0-1-1,0 1 1,-1-1-1,1 1 1,-1-1-1,1 1 1,-1 0-1,1-1 1,-1 1 0,0 0-1,0 0 1,1 0-1,-1 1 1,0-1-1,0 0 1,0 1-1,0-1 1,0 1-1,0 0 1,0-1 0,0 1-1,0 0 1,0 0-1,0 0 1,0 1-1,0-1 1,0 0-1,0 1 1,0-1 0,0 1-1,0 0 1,0 0-1,1 0 1,-5 2-1,-8 6-140,-1 1-1,2 0 0,-1 1 0,1 0 1,1 2-1,0-1 0,1 1 0,0 1 1,-15 26-1,25-39-52,0 1 0,0-1 1,1 1-1,-1 0 0,0-1 0,1 1 1,0 0-1,-1-1 0,1 1 0,0 0 1,0 0-1,0 0 0,0-1 0,0 5 1,1-5 9,-1 0 0,0-1 0,1 1-1,-1 0 1,1 0 0,-1 0 0,1-1 0,0 1 0,-1 0 0,1 0 0,0-1 0,-1 1 0,1-1 0,0 1 0,0-1 0,0 1 0,0-1 0,-1 1 0,1-1 0,2 1 0,4 0-133,1 1 0,-1-2 0,1 1 0,0-1 0,13-1 0,7 0 379,-19 2-218,-1-1 0,0 2 0,0-1 0,0 1 0,-1 0 0,1 1 0,0-1 0,9 6 0,-15-6 1,1-1 0,-1 1 0,0-1 1,0 1-1,0 0 0,0 0 0,0 0 0,0 0 0,-1 0 0,1 0 1,-1 0-1,1 1 0,-1-1 0,0 1 0,0-1 0,0 1 0,0-1 1,-1 1-1,1-1 0,0 1 0,-1 0 0,0 0 0,0-1 0,0 1 1,0 0-1,0-1 0,0 1 0,-2 3 0,1-3 67,0 0 0,-1 0 1,1 0-1,-1 0 0,0 0 0,0 0 0,0-1 1,0 1-1,0-1 0,-1 0 0,1 1 0,-1-1 0,1 0 1,-1-1-1,0 1 0,0 0 0,0-1 0,0 1 1,0-1-1,0 0 0,-5 1 0,-4 2 284,-1-1 0,0 0 0,-26 2 0,30-4-308,1-1 0,-1 0 0,0-1 1,1 0-1,-17-3 0,23 3-189,0 1-1,1-1 1,-1 1 0,1-1 0,-1 0-1,1 0 1,-1 0 0,1 0 0,-1 0-1,1 0 1,0 0 0,0 0-1,0-1 1,0 1 0,-2-3 0,2 2-245,1 1-1,-1-1 1,1 0 0,-1 0 0,1 1 0,0-1 0,0 0 0,0 0 0,0 1 0,0-1-1,0 0 1,0 0 0,1 0 0,-1 1 0,1-1 0,-1 0 0,1 1 0,1-4 0,8-6-4965,3 1-2029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533"/>
    </inkml:context>
    <inkml:brush xml:id="br0">
      <inkml:brushProperty name="width" value="0.025" units="cm"/>
      <inkml:brushProperty name="height" value="0.025" units="cm"/>
      <inkml:brushProperty name="color" value="#E71224"/>
    </inkml:brush>
  </inkml:definitions>
  <inkml:trace contextRef="#ctx0" brushRef="#br0">83 103 16239,'0'0'7976,"5"-5"-7837,1-2 51,-1 0 1,-1-1-1,1 1 1,-1-1-1,4-10 1,-8 16-136,1 1 0,0-1 1,-1 0-1,1 0 0,-1 1 1,0-1-1,0 0 0,1 0 1,-1 0-1,0 0 1,-1 0-1,1 1 0,0-1 1,0 0-1,-2-3 0,1 4-57,1 0 1,-1 0-1,0 1 0,0-1 0,0 0 0,0 0 0,0 1 0,0-1 0,0 0 0,0 1 0,-1-1 0,1 1 1,0-1-1,0 1 0,0 0 0,-1 0 0,1-1 0,0 1 0,0 0 0,-1 0 0,1 0 0,0 0 0,0 0 1,-1 1-1,1-1 0,0 0 0,-2 1 0,0 0-25,0 0-1,0 1 1,0-1-1,0 1 1,0 0 0,0 0-1,0 0 1,1 0-1,-1 0 1,1 0 0,-1 1-1,1-1 1,0 1-1,0 0 1,0 0 0,1-1-1,-1 1 1,-1 4-1,-25 61 39,27-64-24,-1 2-4,0-1 1,0 0-1,1 1 1,0-1-1,0 0 0,0 1 1,1-1-1,-1 1 1,1 0-1,1-1 1,-1 1-1,1-1 1,0 1-1,2 6 1,-1-10 8,-1 0 1,1 1-1,-1-1 1,1 0-1,0 0 1,0 0-1,0-1 1,0 1-1,0 0 1,0-1-1,0 1 1,1-1-1,-1 0 1,0 1-1,1-1 1,0-1-1,-1 1 1,1 0-1,-1 0 1,1-1-1,0 0 1,-1 1-1,1-1 1,0 0-1,-1 0 1,1-1-1,0 1 1,-1 0-1,1-1 1,2-1-1,4 0 26,1 0-1,-2-1 1,1-1 0,0 1-1,-1-2 1,1 1-1,-1-1 1,-1 0-1,1-1 1,-1 1 0,9-9-1,8-10 97,34-43-1,-60 70-520,-28 51 181,28-50 231,0 0 1,0 0-1,0 0 0,1 0 0,-1 0 0,1 1 0,0-1 1,0 0-1,1 1 0,-1-1 0,1 1 0,0-1 0,1 7 1,1-10 1,0 0 0,0 0 1,0 0-1,1 0 0,-1-1 1,0 1-1,0-1 0,1 1 1,-1-1-1,0 0 0,1 0 1,-1 0-1,0 0 1,1 0-1,-1 0 0,4-2 1,-1 2 16,9-3 16,0 0-1,0-1 1,-1 0 0,1-1 0,-1-1-1,0 0 1,22-15 0,37-16-385,-71 37 312,-1-1 0,1 1-1,-1 0 1,1-1 0,0 1 0,-1 0-1,1-1 1,-1 1 0,1 0-1,0 0 1,0 0 0,-1-1 0,1 1-1,0 0 1,-1 0 0,1 0-1,0 0 1,-1 0 0,1 0 0,0 0-1,-1 1 1,1-1 0,0 0-1,-1 0 1,1 0 0,0 1 0,-1-1-1,1 0 1,0 1 0,-1-1-1,1 1 1,-1 19-179,-1 0 323,1-20-111,0 1 0,0 0 0,1-1-1,-1 1 1,0-1 0,0 0 0,1 1 0,-1-1 0,0 1 0,1-1 0,-1 1 0,0-1 0,1 0 0,-1 1 0,1-1 0,-1 0-1,0 1 1,1-1 0,-1 0 0,1 1 0,-1-1 0,1 0 0,-1 0 0,1 0 0,-1 0 0,1 1 0,0-1 0,-1 0-1,1 0 1,-1 0 0,1 0 0,0 0 0,72-8-902,-73 9 717,0-1-1,1 0 1,-1 1 0,1-1-1,-1 1 1,0-1-1,1 1 1,-1-1 0,0 1-1,0-1 1,1 1-1,-1-1 1,0 1 0,0-1-1,0 1 1,0 0 0,0-1-1,0 1 1,0-1-1,0 1 1,0-1 0,0 1-1,0 0 1,0-1 0,0 1-1,0-1 1,0 1-1,-1-1 1,1 1 0,-1 0-1,-2 7-4717,-6-3-3761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911"/>
    </inkml:context>
    <inkml:brush xml:id="br0">
      <inkml:brushProperty name="width" value="0.025" units="cm"/>
      <inkml:brushProperty name="height" value="0.025" units="cm"/>
      <inkml:brushProperty name="color" value="#E71224"/>
    </inkml:brush>
  </inkml:definitions>
  <inkml:trace contextRef="#ctx0" brushRef="#br0">1 0 17168,'0'0'2082,"59"50"-4132,-36-33-2370,1-1-4068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277"/>
    </inkml:context>
    <inkml:brush xml:id="br0">
      <inkml:brushProperty name="width" value="0.025" units="cm"/>
      <inkml:brushProperty name="height" value="0.025" units="cm"/>
      <inkml:brushProperty name="color" value="#E71224"/>
    </inkml:brush>
  </inkml:definitions>
  <inkml:trace contextRef="#ctx0" brushRef="#br0">80 171 11819,'0'0'4890,"8"-2"-4084,-3 0-708,-1 1-1,0-1 1,1 0 0,-1 0-1,0 0 1,0-1 0,0 1-1,0-1 1,-1 0-1,1 0 1,-1 0 0,0-1-1,0 1 1,0-1-1,0 0 1,0 0 0,-1 0-1,0 0 1,0 0 0,0 0-1,0-1 1,-1 1-1,1-1 1,-1 1 0,0-1-1,-1 1 1,1-6-1,0 7-17,-1 0-1,0 0 0,0 0 1,0-1-1,0 1 0,-1 0 0,1 0 1,-1 0-1,0 0 0,0 0 0,0 0 1,0 0-1,0 0 0,-1 0 1,1 0-1,-1 0 0,-4-4 0,4 6-69,1 0-1,-1-1 0,0 1 0,0 0 0,0 1 0,0-1 0,0 0 1,-1 1-1,1-1 0,0 1 0,0-1 0,0 1 0,0 0 0,-1 0 1,1 0-1,0 0 0,0 1 0,0-1 0,-1 0 0,1 1 1,0 0-1,0-1 0,0 1 0,0 0 0,0 0 0,0 0 0,0 0 1,-1 2-1,-5 2 33,1 0 1,1 1-1,-1 0 1,1 0 0,0 0-1,0 1 1,1 0-1,0 0 1,0 0-1,-5 11 1,8-14 15,-1 0 1,1 0 0,0 1-1,0-1 1,1 1-1,-1-1 1,1 1-1,0 0 1,0-1-1,1 1 1,0 0-1,-1 0 1,1 0 0,1-1-1,-1 1 1,1 0-1,0 0 1,0-1-1,0 1 1,4 7-1,-3-9-30,1 0-1,0 0 1,0 0-1,0 0 1,0-1-1,1 1 1,-1-1-1,1 0 1,-1 0 0,1 0-1,0 0 1,0-1-1,0 1 1,0-1-1,0 0 1,0-1-1,0 1 1,5 0-1,10 1-208,0-2-1,28-1 1,-10-5-3946,-4-9-5498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655"/>
    </inkml:context>
    <inkml:brush xml:id="br0">
      <inkml:brushProperty name="width" value="0.025" units="cm"/>
      <inkml:brushProperty name="height" value="0.025" units="cm"/>
      <inkml:brushProperty name="color" value="#E71224"/>
    </inkml:brush>
  </inkml:definitions>
  <inkml:trace contextRef="#ctx0" brushRef="#br0">270 1 14734,'0'0'9257,"-10"58"-9161,3-20 32,1 5 0,3 1-96,1 1 0,2-1 0,0-5-224,0-5-1121,0-5-1314,0-10-640,0-6-1249,-4-8-2979</inkml:trace>
  <inkml:trace contextRef="#ctx0" brushRef="#br0" timeOffset="1">1 316 13132,'0'0'8873,"86"22"-7304,-45-22-384,7 0-256,-1 0-544,-6-10-321,-5 0 0,-10-3-417,-6-2-1536,-7-5-1571,-13-4-2433,0-6-4005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002"/>
    </inkml:context>
    <inkml:brush xml:id="br0">
      <inkml:brushProperty name="width" value="0.025" units="cm"/>
      <inkml:brushProperty name="height" value="0.025" units="cm"/>
      <inkml:brushProperty name="color" value="#E71224"/>
    </inkml:brush>
  </inkml:definitions>
  <inkml:trace contextRef="#ctx0" brushRef="#br0">0 48 12204,'0'0'7142,"77"-39"-5893,-42 34-256,6 1-704,4 4-257,-9 0-256,1 9-2115,-7 7-2529,-2 0-3236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335"/>
    </inkml:context>
    <inkml:brush xml:id="br0">
      <inkml:brushProperty name="width" value="0.025" units="cm"/>
      <inkml:brushProperty name="height" value="0.025" units="cm"/>
      <inkml:brushProperty name="color" value="#E71224"/>
    </inkml:brush>
  </inkml:definitions>
  <inkml:trace contextRef="#ctx0" brushRef="#br0">22 0 11275,'0'0'2135,"-1"11"572,-17 96 2444,17-106-5131,1 1 1,0 0-1,-1-1 0,1 1 0,0-1 1,0 1-1,0 0 0,0-1 1,0 1-1,0-1 0,0 1 0,1 0 1,-1-1-1,0 1 0,1-1 0,0 1 1,-1-1-1,1 1 0,0-1 1,0 1-1,-1-1 0,1 0 0,0 1 1,1-1-1,-1 0 0,2 2 0,0-2-13,-1 1-1,1-1 1,0 0-1,0 0 1,0 0-1,0 0 0,0-1 1,1 1-1,-1-1 1,0 0-1,0 0 0,6-1 1,2 0 0,-1 0 0,0-1 1,1-1-1,-1 0 0,0 0 0,-1-1 1,17-8-1,-1-8-218,-22 16 185,1 0 0,-1 1 0,1 0 0,0 0 0,0 0 0,0 0 0,1 0 0,-1 1 0,1 0 0,9-3 0,-20 36-785,-5-3 939,6-20-96,1 1 0,1 0 0,0 0 0,0 0 0,1 1 0,0-1 0,-1 14 0,3-22-134,0-1 0,0 0 0,0 0 0,0 0 0,0 0 0,0 1 0,0-1 0,0 0 0,0 0 0,0 0 0,0 0 0,0 1-1,0-1 1,1 0 0,-1 0 0,0 0 0,0 0 0,0 0 0,0 0 0,0 1 0,0-1 0,1 0 0,-1 0 0,0 0 0,0 0 0,0 0 0,0 0 0,1 0 0,-1 0 0,0 0-1,0 0 1,0 0 0,0 0 0,1 0 0,-1 0 0,0 0 0,0 0 0,0 0 0,1 0 0,-1 0 0,0 0 0,0 0 0,0 0 0,0 0 0,1 0 0,1 0-1343,8 0-5409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680"/>
    </inkml:context>
    <inkml:brush xml:id="br0">
      <inkml:brushProperty name="width" value="0.025" units="cm"/>
      <inkml:brushProperty name="height" value="0.025" units="cm"/>
      <inkml:brushProperty name="color" value="#E71224"/>
    </inkml:brush>
  </inkml:definitions>
  <inkml:trace contextRef="#ctx0" brushRef="#br0">157 101 17168,'-9'5'1036,"-8"2"-180,1 1 0,0 1 0,-26 20 0,37-26-776,1 0-1,-1 1 0,1 0 0,0 0 0,1 0 0,-1 1 0,0-1 0,1 1 0,0 0 0,0 0 0,1 0 1,-1 0-1,1 0 0,0 1 0,1-1 0,-1 1 0,1-1 0,-1 9 0,2-12-79,0-1-1,1 0 0,-1 1 0,0-1 1,0 0-1,1 0 0,-1 1 1,1-1-1,-1 0 0,1 0 1,0 0-1,-1 0 0,1 0 0,0 1 1,0-1-1,0-1 0,0 1 1,0 0-1,0 0 0,0 0 1,0 0-1,0-1 0,0 1 1,0 0-1,0-1 0,1 1 0,-1-1 1,0 0-1,0 1 0,1-1 1,-1 0-1,0 0 0,1 0 1,-1 1-1,0-2 0,1 1 0,-1 0 1,0 0-1,0 0 0,1 0 1,-1-1-1,0 1 0,2-1 1,3 0 43,0-1 1,0 1 0,-1-1 0,1 0-1,0-1 1,-1 1 0,1-1-1,5-4 1,13-17-9,-1 0 0,-2-2-1,0 0 1,-2-1 0,-1-1-1,-1-1 1,16-38 0,-29 58-111,-7 10 32,-14 18 21,-22 34 32,33-44-11,0 1-1,1 0 1,0 0-1,1 1 1,0-1-1,1 1 1,0 0-1,0 0 1,1 0-1,1 0 1,0 0-1,0 0 1,1 0-1,2 16 1,-2-25 0,1-1 0,-1 1 0,1-1 0,0 0 0,0 1 0,-1-1 0,1 0-1,0 1 1,0-1 0,0 0 0,1 0 0,-1 0 0,0 0 0,0 0 0,0 0 0,1 0 0,-1 0 0,1-1 0,-1 1 0,1 0 0,-1-1-1,1 1 1,-1-1 0,1 0 0,-1 1 0,1-1 0,-1 0 0,1 0 0,-1 0 0,1 0 0,0 0 0,-1 0 0,1-1 0,-1 1 0,1 0-1,-1-1 1,1 1 0,1-2 0,5 0 26,-1 0 0,0-1-1,0 0 1,1-1 0,-2 1 0,10-8-1,-1 0-21,0-2 0,-1 0 0,-1-1 0,-1-1-1,19-25 1,-33 43-56,-4 6 69,0 1-1,0 0 1,1 0 0,0 0 0,1 1-1,0 0 1,1 0 0,0 0 0,1 0-1,0 0 1,-1 14 0,4-24-17,-1 1 1,1-1-1,-1 1 0,1-1 0,0 1 1,-1-1-1,1 0 0,0 1 1,0-1-1,0 0 0,0 0 1,0 1-1,0-1 0,0 0 1,1 0-1,-1 0 0,0 0 1,0-1-1,1 1 0,-1 0 1,1 0-1,-1-1 0,1 1 1,-1-1-1,1 0 0,-1 1 1,1-1-1,-1 0 0,1 0 1,0 0-1,1 0 0,1 1-427,0-1 0,-1 0-1,1 0 1,0-1 0,0 1-1,-1-1 1,1 1-1,0-1 1,-1 0 0,1-1-1,-1 1 1,0-1 0,5-2-1,12-13-5890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127"/>
    </inkml:context>
    <inkml:brush xml:id="br0">
      <inkml:brushProperty name="width" value="0.025" units="cm"/>
      <inkml:brushProperty name="height" value="0.025" units="cm"/>
      <inkml:brushProperty name="color" value="#E71224"/>
    </inkml:brush>
  </inkml:definitions>
  <inkml:trace contextRef="#ctx0" brushRef="#br0">120 0 13453,'0'0'9144,"-6"14"-8514,-6 13-227,1 1-1,2 1 1,0 0-1,-7 50 1,6 80-184,7-84-179,-14 89 0,13-161-222,-1-10 119,-2-11-151,3-5-206,1 0 1,1 0-1,1 0 1,1 0 0,0-1-1,6-28 1,-3 39 403,0 0 1,1 0-1,0 1 0,1-1 1,1 1-1,0 0 0,0 0 1,1 1-1,1 0 1,0 0-1,0 1 0,14-13 1,66-51 968,-66 58-818,-1-1 0,0-1 0,-2 0 0,32-39 0,-45 42 466,-17 16-357,-18 19-320,16-5 137,1 1 1,1 0-1,0 1 1,1 0-1,1 0 0,1 1 1,1 1-1,0-1 1,1 1-1,-4 25 1,1 6 104,3 1 0,-1 91 0,7-141-278,0-24-222,1 0 1,1 0-1,1 0 0,1 0 1,0 1-1,2-1 0,16-37 1,-22 57 338,1 1 0,-1 0 0,1 0 0,0 0 0,0 0 0,0 0 0,0 0 0,0 0 0,1 0 0,-1 0 0,1 0 0,-1 1 0,1-1 0,0 0 0,-1 1 0,4-3 0,-3 4 9,0 0 1,-1 0 0,1-1 0,0 1 0,0 0 0,-1 0 0,1 1 0,0-1 0,0 0-1,-1 1 1,1-1 0,0 1 0,-1-1 0,1 1 0,0 0 0,-1 0 0,1-1-1,-1 1 1,1 0 0,-1 1 0,0-1 0,2 1 0,4 2 45,0 0-1,0 0 1,1-1 0,-1 0-1,1-1 1,-1 1 0,1-2-1,0 1 1,0-1 0,0 0-1,0 0 1,0-1 0,13-2-1,-18 2-43,0 0 0,0 0-1,-1 0 1,1-1-1,0 1 1,0-1-1,-1 0 1,1 0 0,0 0-1,-1 0 1,1 0-1,-1 0 1,1-1-1,-1 1 1,0-1 0,1 0-1,-1 0 1,0 0-1,0 0 1,0 0-1,-1 0 1,1 0 0,0-1-1,-1 1 1,0-1-1,1 1 1,-1-1-1,0 1 1,0-1 0,-1 0-1,1 1 1,0-1-1,-1 0 1,0 0-1,1 0 1,-1 1-1,0-1 1,-1 0 0,1 0-1,0 0 1,-2-3-1,2 5-49,-1 0 0,1 1-1,0-1 1,-1 0 0,0 0-1,1 1 1,-1-1 0,1 0-1,-1 1 1,0-1-1,1 1 1,-1-1 0,0 1-1,0-1 1,1 1 0,-1-1-1,0 1 1,0 0 0,0 0-1,0-1 1,1 1 0,-1 0-1,0 0 1,0 0 0,0 0-1,0 0 1,0 0-1,0 0 1,1 0 0,-1 0-1,0 0 1,0 0 0,-1 1-1,-1 0 2,0-1 0,0 1 0,0 0-1,1 0 1,-1 0 0,1 0 0,-1 0 0,0 0-1,-3 3 1,5-2 29,-1-1-1,1 0 0,-1 1 1,1-1-1,0 1 0,-1-1 1,1 1-1,0-1 0,0 1 1,0 0-1,0 0 0,1 0 0,-1-1 1,0 1-1,1 0 0,-1 0 1,1 0-1,0 0 0,-1 0 1,1 0-1,0 0 0,0 0 1,1 0-1,-1 0 0,0 0 1,1 0-1,0 3 0,1-2 0,-1-1-1,1 0 0,0 0 0,0 0 1,-1 0-1,1-1 0,1 1 1,-1 0-1,0-1 0,0 1 0,1-1 1,-1 0-1,0 0 0,1 0 0,-1 0 1,1 0-1,0 0 0,-1-1 0,6 1 1,11 2 116,0 0 1,0-2 0,1 0-1,-1-1 1,0-1 0,1-1 0,-1-1-1,0 0 1,0-1 0,0-1-1,-1-1 1,32-15 0,-3 1-45,8-6-342,-54 28 285,-1-1 0,1 1 0,0-1 0,-1 1 0,1-1 0,0 1 0,0-1 0,0 1 0,0-1 0,0 0 0,0 0 0,1 1 0,-1-1 0,0 0 0,1 0 0,-1 0 0,1-1 0,-1 1 0,1 0 0,-1 0 0,1-1 0,-1 1 0,4 0 0,93-5 185,-21-1-833,-72 9 538,7 3 312,2-12-209,17-4-400,-25 14 140,-12 13 38,-19 7 320,23-23-39,-1-1 0,1 1-1,0 0 1,0 0 0,-1 0-1,1 0 1,1 0 0,-1 0-1,0 0 1,0 1 0,1-1-1,0 1 1,-1-1 0,1 1-1,0 0 1,0-1 0,0 5-1,5-6 197,1 1 0,0-1-1,1 0 1,-1 0-1,0-1 1,0 1 0,0-1-1,7-1 1,-12 1-249,30 2 187,24 0-748,-25-8-4462,-21-5-2001,-8 5 2253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3.644"/>
    </inkml:context>
    <inkml:brush xml:id="br0">
      <inkml:brushProperty name="width" value="0.025" units="cm"/>
      <inkml:brushProperty name="height" value="0.025" units="cm"/>
      <inkml:brushProperty name="color" value="#E71224"/>
    </inkml:brush>
  </inkml:definitions>
  <inkml:trace contextRef="#ctx0" brushRef="#br0">0 1 15310,'0'0'9321,"0"49"-9289,0-33 0,0-2-128,0-4-1249,0-1-673,0-4-1153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504"/>
    </inkml:context>
    <inkml:brush xml:id="br0">
      <inkml:brushProperty name="width" value="0.025" units="cm"/>
      <inkml:brushProperty name="height" value="0.025" units="cm"/>
      <inkml:brushProperty name="color" value="#E71224"/>
    </inkml:brush>
  </inkml:definitions>
  <inkml:trace contextRef="#ctx0" brushRef="#br0">1 1 14414,'18'0'2338,"5"0"192,1 0 33,6 0-834,-6 0-672,4 1-800,-2 3-225,-1-1-1025,-3-3-4292,1 0-11083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897"/>
    </inkml:context>
    <inkml:brush xml:id="br0">
      <inkml:brushProperty name="width" value="0.025" units="cm"/>
      <inkml:brushProperty name="height" value="0.025" units="cm"/>
      <inkml:brushProperty name="color" value="#E71224"/>
    </inkml:brush>
  </inkml:definitions>
  <inkml:trace contextRef="#ctx0" brushRef="#br0">99 1 14253,'0'0'6668,"-3"12"-6358,-85 307 3784,86-313-4050,1-1-1,-1 1 0,1-1 0,0 1 1,1 0-1,-1 9 0,1-14-20,1 0 0,-1 0 0,0 0 0,1 0-1,-1 0 1,1 0 0,-1 0 0,1-1 0,0 1 0,-1 0 0,1 0-1,0 0 1,-1-1 0,1 1 0,0 0 0,0-1 0,0 1 0,0 0-1,0-1 1,0 0 0,-1 1 0,1-1 0,0 1 0,0-1 0,0 0-1,1 0 1,-1 1 0,0-1 0,0 0 0,0 0 0,0 0 0,0 0-1,0-1 1,0 1 0,0 0 0,0 0 0,0 0 0,0-1 0,2 0-1,9-2 268,0 0 0,0-1 0,-1-1 0,1 0 0,-1 0 0,0-1-1,16-11 1,68-58 308,-88 70-504,10-8-381,-1-1-1,-1 0 1,0-2-1,-1 1 1,-1-2-1,15-22 1,-28 34-5930,-13 4 590,11 2 3543,-17 2-11529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0.748"/>
    </inkml:context>
    <inkml:brush xml:id="br0">
      <inkml:brushProperty name="width" value="0.025" units="cm"/>
      <inkml:brushProperty name="height" value="0.025" units="cm"/>
      <inkml:brushProperty name="color" value="#E71224"/>
    </inkml:brush>
  </inkml:definitions>
  <inkml:trace contextRef="#ctx0" brushRef="#br0">1 91 13837,'0'0'3940,"0"8"-2088,0-4-1733,0 1 29,0 0 1,0 0-1,0-1 0,1 1 0,0 0 0,0 0 1,2 6-1,-2-9-132,0 0 0,0 0 0,0 0 0,1-1-1,-1 1 1,0-1 0,1 1 0,-1-1 0,1 1 0,0-1 0,-1 0 0,1 0 0,0 0 0,0 0 0,0 0 0,0 0 0,0 0 0,0-1 0,0 1 0,0-1-1,0 1 1,0-1 0,0 0 0,3 0 0,1 1 19,1-1-1,-1 0 0,1 0 1,-1-1-1,1 0 0,-1 0 1,1 0-1,-1-1 0,0 0 1,1 0-1,-1-1 0,0 0 1,-1 0-1,1 0 0,0-1 1,-1 1-1,5-6 0,4-4 92,0-2 0,-2 0-1,0 0 1,13-23 0,-11 17-124,-25 39-314,0 0-1,-11 28 1,19-39 379,0 0-1,1 0 1,-1 0 0,2 0 0,-1 0 0,1 1-1,0-1 1,0 0 0,1 1 0,1 11 0,0-18-55,0 1 0,0-1 0,0 1 1,0-1-1,0 0 0,1 1 0,-1-1 1,0 0-1,1 0 0,-1 0 1,1 0-1,-1 0 0,1 0 0,0-1 1,-1 1-1,1-1 0,0 1 1,-1-1-1,1 1 0,0-1 0,0 0 1,0 0-1,-1 0 0,1 0 1,0 0-1,0 0 0,-1 0 0,1 0 1,3-2-1,53-11 362,-41 5-335,0-1-1,-1-1 1,0 0 0,-1-1 0,0-1 0,-1 0 0,0-1 0,-1-1 0,22-28 0,-35 42-342,-17 35-485,17-34 790,-1-1 0,1 1 0,-1 0 0,1 0-1,-1 0 1,1 0 0,0 0 0,0 0 0,-1 0 0,1 0-1,0 0 1,0 0 0,0 0 0,0-1 0,0 1 0,0 0-1,0 0 1,0 0 0,0 0 0,1 0 0,-1 0-1,0 0 1,1 0 0,-1 0 0,0 0 0,1 0 0,-1 0-1,1-1 1,-1 1 0,1 0 0,0 0 0,-1-1 0,1 1-1,0 0 1,0-1 0,-1 1 0,1-1 0,0 1 0,0-1-1,0 1 1,1 0 0,73 1 220,-44-3-674,-31 6 459,0-1-1,0 0 0,-1 1 0,0-1 1,1 0-1,-2 0 0,-2 8 0,4-11 19,1-1 14,-1 1 0,1-1 0,-1 1-1,1-1 1,-1 1 0,1-1 0,0 1 0,-1-1-1,1 1 1,0-1 0,-1 0 0,1 1 0,0-1-1,0 0 1,-1 1 0,1-1 0,0 0 0,0 0-1,0 0 1,-1 0 0,1 0 0,0 0 0,0 0-1,-1 0 1,1 0 0,0 0 0,0-1 0,0 1-1,-1 0 1,1 0 0,1-1 0,30-5 1004,-12-3-914,1-2 0,-2 0 0,29-21 0,16-9-522,-63 41 361,0 0 1,0 0 0,1 0 0,-1 0-1,0 0 1,0 1 0,0-1 0,0 0-1,0 0 1,0 1 0,0-1-1,0 1 1,0-1 0,0 1 0,0-1-1,0 1 1,0 0 0,0 0-1,0-1 1,1 3 0,16 7 122,-8-9-55,-1 0-1,1-1 1,0 0 0,-1 0 0,1-1-1,0 0 1,12-4 0,-19 4-21,1 1 0,-1-1 0,0 0-1,0-1 1,0 1 0,0 0 0,0-1 0,0 1 0,0-1 0,-1 0-1,1 0 1,0 0 0,-1 0 0,0-1 0,0 1 0,1-1 0,-1 1 0,-1-1-1,1 0 1,0 0 0,-1 0 0,1 0 0,-1 0 0,0 0 0,1-3 0,-2 5-13,0 0 1,0 0-1,1 1 1,-1-1 0,0 0-1,0 0 1,-1 0-1,1 1 1,0-1 0,0 0-1,0 0 1,0 1 0,-1-1-1,1 0 1,0 0-1,-1 1 1,1-1 0,0 0-1,-1 1 1,1-1 0,-1 0-1,1 1 1,-1-1-1,1 1 1,-1-1 0,0 1-1,1-1 1,-1 1 0,0-1-1,-27-3-161,22 5 123,0 0-1,0 0 0,0 0 1,0 1-1,0 0 0,0 0 1,-7 4-1,7-2 57,1 1-1,0-1 1,0 1 0,0 0 0,1 0 0,-1 0 0,1 1-1,1-1 1,-1 1 0,1 0 0,0 0 0,0 0-1,1 1 1,0-1 0,0 1 0,0-1 0,0 8-1,1-10-117,1 0 0,0 0 0,0 0 0,0 0 0,0 0 0,1 0 0,0 0 0,0 0 0,0 0 0,0 0 0,0 0 0,1 0 0,0-1 0,-1 1 0,1-1 0,1 1 0,-1-1 0,0 0 0,1 0 0,0 0 0,0 0 0,0 0 0,0-1 0,0 1 0,0-1 0,1 0 0,-1 0 0,1 0 0,6 3 0,19 3-5945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1.539"/>
    </inkml:context>
    <inkml:brush xml:id="br0">
      <inkml:brushProperty name="width" value="0.025" units="cm"/>
      <inkml:brushProperty name="height" value="0.025" units="cm"/>
      <inkml:brushProperty name="color" value="#E71224"/>
    </inkml:brush>
  </inkml:definitions>
  <inkml:trace contextRef="#ctx0" brushRef="#br0">235 28 12812,'0'-1'315,"0"0"1,0 0-1,0 0 1,0 0-1,0 0 0,0 0 1,0 0-1,0 0 0,0 0 1,0 0-1,-1 0 0,1 0 1,-1 0-1,1 0 0,0 0 1,-1 0-1,1 1 0,-1-1 1,0 0-1,1 0 0,-1 0 1,0 1-1,1-1 0,-1 0 1,0 1-1,0-1 1,0 1-1,0-1 0,1 1 1,-1-1-1,-2 0 0,1 1-162,-1 0 0,0 0 0,1 0 0,-1 0 0,0 1 0,1-1 0,-1 1 0,1-1 0,-1 1 0,1 0 0,-1 0 0,-2 1 0,-5 4-271,-1 0-1,1 0 1,0 1 0,-17 15-1,25-21 95,0 1-1,0 0 0,0 0 1,0 0-1,0 0 0,0 0 1,1 1-1,-1-1 1,1 0-1,0 1 0,-1-1 1,1 1-1,-1 4 0,2-5-24,1-1-1,0 1 1,0 0-1,-1-1 0,1 1 1,0-1-1,0 1 1,0-1-1,1 1 0,-1-1 1,0 0-1,1 1 1,-1-1-1,0 0 0,1 0 1,-1 0-1,1 0 1,0 0-1,-1-1 0,1 1 1,2 0-1,28 15-246,-19-10 211,0 1 1,0 0-1,19 14 0,-29-19 73,0 1 0,-1-1 0,1 1 0,-1-1 0,1 1 0,-1 0 0,0 0 0,0 0 0,0 1 0,0-1 0,-1 0 0,1 1 0,-1-1 0,0 1 0,0-1 0,0 1 0,-1-1 0,1 1 0,-1 4 0,0-6 75,-1 0 1,0 0 0,0 0-1,0-1 1,0 1-1,0 0 1,0-1 0,0 1-1,-1 0 1,1-1-1,-1 0 1,1 1 0,-1-1-1,1 0 1,-1 1 0,0-1-1,1 0 1,-1-1-1,0 1 1,0 0 0,0 0-1,0-1 1,0 1-1,-4 0 1,-52 10 1570,52-10-1469,-67 4 1028,68-5-1196,0 0 0,0 0 0,1-1 0,-1 0 0,0 1 0,0-1 0,1-1 0,-1 1 0,1-1 0,-1 0 0,1 0 0,-6-3 0,9 4-170,0 1-1,0-1 1,0 0 0,0 1 0,1-1 0,-1 0 0,0 0 0,0 1-1,1-1 1,-1 0 0,0 0 0,1 0 0,-1 0 0,1 0-1,-1 0 1,1 0 0,-1 0 0,1 0 0,0 0 0,0 0 0,0 0-1,-1 0 1,1 0 0,0 0 0,0 0 0,0-1 0,0 1-1,1 0 1,-1 0 0,0 0 0,0 0 0,1 0 0,-1 0-1,1 0 1,-1 0 0,0 0 0,1 0 0,0 0 0,0-1 0,2 0-641,0-1 0,-1 1 1,1 0-1,0 0 0,0 0 1,0 0-1,0 0 0,1 1 1,-1 0-1,7-2 0,24-5-5293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304"/>
    </inkml:context>
    <inkml:brush xml:id="br0">
      <inkml:brushProperty name="width" value="0.025" units="cm"/>
      <inkml:brushProperty name="height" value="0.025" units="cm"/>
      <inkml:brushProperty name="color" value="#E71224"/>
    </inkml:brush>
  </inkml:definitions>
  <inkml:trace contextRef="#ctx0" brushRef="#br0">125 340 11915,'0'0'8664,"-9"0"-8172,4 0-440,0 0 0,0 1 0,0-1 1,0 1-1,1 0 0,-1 0 1,0 1-1,0-1 0,1 1 0,0 0 1,-1 1-1,1-1 0,0 1 1,0 0-1,0 0 0,0 0 0,1 0 1,-1 0-1,1 1 0,0 0 0,0 0 1,0 0-1,0 0 0,1 0 1,-1 0-1,1 1 0,0-1 0,-1 8 1,2-10-34,0 0 1,1-1 0,-1 1-1,1 0 1,-1 0 0,1-1 0,0 1-1,-1 0 1,1 0 0,0 0-1,1-1 1,-1 1 0,0 0-1,0 0 1,1 0 0,-1-1 0,1 1-1,1 2 1,-2-3 35,1 0 1,0 0-1,0-1 0,0 1 1,0 0-1,0-1 1,-1 1-1,1-1 0,0 1 1,0-1-1,1 1 0,-1-1 1,0 0-1,0 0 0,0 1 1,0-1-1,0 0 1,0 0-1,0 0 0,0 0 1,0 0-1,2-1 0,3 0 134,0 0 0,0-1-1,0 0 1,-1 0 0,1 0-1,0-1 1,-1 0-1,0 0 1,7-5 0,9-10-147,-1-1 0,0-1 0,-2-1-1,-1 0 1,0-1 0,18-34 0,-29 131-2300,-9-38 2312,2-30-621,0 1 0,0 0-1,1-1 1,0 1 0,0 0 0,0 0-1,3 10 1,-2-17 515,0-1 0,0 1-1,0 0 1,-1-1 0,1 1 0,0-1 0,0 1-1,0-1 1,0 0 0,0 1 0,0-1-1,0 0 1,0 0 0,1 0 0,-1 1 0,0-1-1,0 0 1,0-1 0,0 1 0,0 0 0,0 0-1,0 0 1,0 0 0,0-1 0,0 1 0,1-1-1,28-10 272,-5 0-225,-2-2 0,0 0 0,0-1 0,-2-2-1,26-22 1,-68 75 1674,20-34-1589,-1 0 1,1 1-1,0-1 1,0 0 0,0 0-1,0 1 1,1-1-1,-1 1 1,1-1-1,0 0 1,0 1 0,0-1-1,1 1 1,0 4-1,0-8-1,0 1 0,-1-1-1,1 0 1,0 1-1,0-1 1,-1 0 0,1 0-1,0 1 1,0-1-1,0 0 1,-1 0 0,1 0-1,0 0 1,0 0-1,0 0 1,0 0-1,-1 0 1,1 0 0,0 0-1,0-1 1,0 1-1,-1 0 1,1-1 0,0 1-1,0-1 1,22-8 867,-11 1-852,-1 0-1,1-1 1,-2 0 0,15-15-1,-22 20-68,1 0 0,-1 0 0,0-1 0,0 1 0,0-1 0,-1 0 0,0 1 0,0-1 0,0 0 0,0-1 0,-1 1 0,0 0 0,0 0-1,0-10 1,-2 14-30,0 0-1,0 0 1,-1 0-1,1 1 1,0-1-1,-1 0 1,1 1-1,-1-1 1,1 0-1,-1 1 1,1 0-1,-1-1 0,1 1 1,-1 0-1,1 0 1,-1 0-1,0 0 1,1 0-1,-3 0 1,-7 3 17,25 3 114,-12-5-134,-1 0 0,0 0 0,1 0 0,-1 0 0,0 0 0,0 0 0,0 0 1,0 0-1,0 0 0,0 1 0,0-1 0,0 0 0,-1 1 0,2 1 0,15 18-97,-7-16 160,1 0 1,-1 0 0,1-1-1,0-1 1,0 0 0,0 0 0,12 0-1,-18-2-27,-1-1 0,1 0 0,-1-1 0,1 1 0,-1-1 0,1 0 0,-1 0 0,1-1 0,-1 1 0,0-1 0,1 0 0,-1 0 0,0 0 0,0-1-1,-1 1 1,1-1 0,0 0 0,-1 0 0,0 0 0,4-5 0,0 0 116,-1-1 1,0 1-1,10-20 0,-14 25-129,-1 0-1,1 0 1,-1 0 0,0 0 0,0-1-1,0 1 1,0 0 0,-1-1-1,1 1 1,-1-1 0,0 1 0,0-1-1,0 1 1,-1-1 0,1 1 0,-2-6-1,1 9-31,0 0 0,0-1 0,-1 1 0,1 0 1,0 0-1,0 0 0,0-1 0,0 1 0,-1 0 0,1 1 0,0-1 0,0 0 0,0 0 0,-1 0 0,1 1 0,0-1 0,0 1 0,0-1 0,0 1 0,0-1 1,0 1-1,0-1 0,0 1 0,-1 1 0,-7 6-1,1 0 1,0 1-1,1 0 1,0 0-1,1 1 1,0 0-1,0 0 1,1 0-1,0 1 1,1 0 0,0 0-1,-3 14 1,6-23 17,0 0 0,1 1 0,-1-1 0,1 0 0,-1 1 0,1-1 0,0 0 0,0 1 0,0-1 0,0 0 1,0 1-1,1-1 0,-1 0 0,1 1 0,-1-1 0,1 0 0,0 0 0,0 1 0,0-1 0,0 0 0,0 0 1,1 0-1,-1 0 0,1 0 0,-1-1 0,3 3 0,-1-2 11,1-1 1,0 0 0,0 0-1,0 0 1,-1 0-1,1 0 1,0-1-1,0 0 1,0 0-1,0 0 1,0 0 0,0 0-1,0-1 1,0 0-1,6-1 1,5-3 10,-1-1 1,1 0 0,-1-1 0,0-1 0,-1 0-1,0 0 1,0-2 0,0 1 0,-2-2-1,1 0 1,-1 0 0,14-20 0,-19 21-474,-11 12-122,-13 14 148,13-10 415,1 1 1,-1-1 0,2 1 0,-1-1-1,1 1 1,0 0 0,0 0 0,0 1 0,1-1-1,0 0 1,0 10 0,2-15 15,1-1 0,-1 0 0,1 0 1,-1 0-1,1 0 0,0 0 0,0 0 0,-1 0 0,1 0 1,0 0-1,0 0 0,0 0 0,0-1 0,0 1 0,0 0 1,0-1-1,0 1 0,1 0 0,-1-1 0,0 0 0,0 1 1,0-1-1,1 0 0,-1 1 0,0-1 0,0 0 0,1 0 1,-1 0-1,0 0 0,0 0 0,1 0 0,-1-1 0,2 1 1,47-8 341,-35 2-324,0-1 0,0 0 0,-1-1 0,-1-1 0,1 0 0,-1-1 0,-1 0 0,0-1 0,0-1-1,-1 0 1,-1 0 0,0-1 0,11-18 0,-6 8-76,-2-2-1,0 1 1,-2-2-1,-1 1 1,0-1-1,-2-1 1,4-27-1,-21 92 0,2-9-34,-6 46 1,12 86 519,2-83-288,-3-82-326,0 0-1,0 0 0,0 0 0,0 1 1,-1-1-1,0 1 0,1 0 1,-1 0-1,0 0 0,-1 0 1,-3-2-1,-5-7-865,-8-9-461,-69-79-5384,77 84 8046,1 0 0,-13-24-1,54 47 1902,102 48 186,-113-49-4019,0-1 0,34 5-1,-43-9-3261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637"/>
    </inkml:context>
    <inkml:brush xml:id="br0">
      <inkml:brushProperty name="width" value="0.025" units="cm"/>
      <inkml:brushProperty name="height" value="0.025" units="cm"/>
      <inkml:brushProperty name="color" value="#E71224"/>
    </inkml:brush>
  </inkml:definitions>
  <inkml:trace contextRef="#ctx0" brushRef="#br0">10 1 13933,'-6'0'2563,"3"0"-994,8 3-1633,8 5-1281,2-3-3204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500"/>
    </inkml:context>
    <inkml:brush xml:id="br0">
      <inkml:brushProperty name="width" value="0.025" units="cm"/>
      <inkml:brushProperty name="height" value="0.025" units="cm"/>
      <inkml:brushProperty name="color" value="#E71224"/>
    </inkml:brush>
  </inkml:definitions>
  <inkml:trace contextRef="#ctx0" brushRef="#br0">0 106 12684,'0'0'5376,"3"-9"-3188,-2 6-2038,0-1 0,1 1-1,-1-1 1,1 1 0,0 0-1,0 0 1,0-1 0,0 1-1,0 1 1,1-1-1,0 0 1,-1 0 0,1 1-1,0 0 1,0-1 0,0 1-1,1 0 1,-1 1-1,0-1 1,1 1 0,-1-1-1,1 1 1,-1 0 0,1 0-1,0 0 1,-1 1-1,1 0 1,0-1 0,0 1-1,-1 0 1,1 1 0,0-1-1,0 1 1,5 1-1,-7 0-164,0-1 0,-1 1 0,1 0 0,-1-1-1,1 1 1,-1 0 0,0 0 0,0 0 0,0 0-1,0 0 1,0 1 0,0-1 0,-1 0 0,1 0-1,-1 1 1,1-1 0,-1 0 0,0 0 0,0 1-1,0-1 1,0 0 0,-1 4 0,1 3-71,0 0 0,-1 0 0,-1 0 0,-3 13 0,-18 23-233,19-39 280,0 0-1,1 0 0,-1 0 0,1 0 1,0 0-1,1 1 0,0 0 1,0-1-1,0 1 0,1 0 0,-1 12 1,4-18 20,0 0 1,1 0-1,-1 0 1,1-1-1,-1 1 0,1-1 1,-1 1-1,1-1 1,-1 0-1,1 0 1,-1 0-1,1 0 1,-1-1-1,1 1 1,-1-1-1,4 0 1,7-4 106,0 0 0,0 0 1,0-1-1,0-1 1,-1 0-1,0-1 0,-1 0 1,18-16-1,-13 9 65,0 0 0,-1-1 0,-1-1 0,0 0 0,11-19 0,-19 23-164,-8 15-264,-11 22 49,8-15 225,0 1-1,1 0 1,0 1 0,1-1 0,0 1 0,1-1-1,0 1 1,0 20 0,2-30 20,0 0 0,0 0 0,1 0 0,-1-1 0,0 1 0,1 0 0,-1 0 0,0 0 0,1-1 0,-1 1-1,1 0 1,0 0 0,-1-1 0,1 1 0,0 0 0,-1-1 0,1 1 0,0-1 0,-1 1 0,1-1 0,0 1 0,0-1 0,0 0 0,0 1 0,-1-1 0,1 0 0,0 0-1,0 1 1,0-1 0,0 0 0,0 0 0,0 0 0,0 0 0,0 0 0,-1 0 0,1-1 0,0 1 0,0 0 0,0 0 0,0-1 0,1 1 0,3-1 237,0 0 0,0-1 0,0 1 1,0-1-1,-1 0 0,8-4 0,0-3-17,0 0 0,-1-1 1,0 0-1,-1-1 0,18-23 0,-23 27-273,0 0 1,-1 0-1,0-1 0,0 0 0,0 1 1,-1-1-1,0 0 0,-1-1 1,0 1-1,0 0 0,1-16 1,-19 38-1137,-11 37 1036,26-48 127,0 0 1,-1 0-1,1 0 0,1 0 1,-1 1-1,0-1 1,1 0-1,-1 0 0,1 0 1,0 1-1,0-1 1,1 0-1,-1 0 0,1 0 1,1 5-1,-1-7 6,0 0-1,0 0 1,1 0-1,-1 0 1,0-1-1,1 1 1,-1 0-1,1-1 1,-1 1-1,1-1 1,-1 1-1,1-1 1,-1 0-1,1 0 1,-1 0-1,1 0 1,-1 0-1,1 0 1,0 0-1,-1 0 1,1-1-1,-1 1 1,3-1-1,38-11 188,-22 1-231,0 0 1,0-1 0,-1-1 0,-1-1 0,0 0-1,24-26 1,-37 35-67,0 0-419,-7 7-142,-12 18 159,12-16 506,-31 59-42,32-59 47,-1 0 0,1 1 0,0-1 0,0 0 0,0 1 0,0-1 0,1 1 0,0-1-1,0 1 1,0-1 0,0 1 0,1-1 0,1 7 0,-1-10 24,0 0 1,0 0-1,0 0 0,0 0 1,0 0-1,0 0 0,0 0 1,0-1-1,0 1 0,0 0 1,1-1-1,-1 1 0,0-1 1,0 0-1,1 1 0,-1-1 1,0 0-1,1 0 0,-1 0 1,0 1-1,1-2 0,1 1 1,36-4 968,-29 1-933,1-1 0,-1 0 0,0-1 0,0 0 0,-1-1 0,1 0 0,-1-1 0,-1 0 0,12-10 0,-13 11-138,-1-1 0,0 0 0,0 1 0,-1-2 0,0 1 0,0-1 1,0 0-1,-1 0 0,-1 0 0,1 0 0,-1-1 0,2-9 0,-5 18 72,0 0-1,0-1 0,0 1 1,0 0-1,1-1 1,-1 1-1,0 0 0,0-1 1,0 1-1,0 0 1,-1-1-1,1 1 0,0 0 1,0-1-1,0 1 1,0 0-1,0-1 0,0 1 1,0 0-1,-1-1 0,1 1 1,0 0-1,0-1 1,0 1-1,-1 0 0,1 0 1,0-1-1,0 1 1,-1 0-1,1 0 0,0 0 1,-1-1-1,1 1 1,0 0-1,-1 0 0,1 0 1,0 0-1,-1 0 0,1-1 1,0 1-1,-1 0 1,1 0-1,0 0 0,-1 0 1,1 0-1,0 0 1,-1 0-1,1 0 0,0 1 1,-1-1-1,1 0 1,0 0-1,-1 0 0,1 0 1,0 0-1,-1 0 1,1 1-1,0-1 0,0 0 1,-1 0-1,1 1 0,-1-1 1,-20 15-240,17-9 294,0 1-1,0-1 1,1 1-1,0 0 0,0 0 1,0 1-1,1-1 1,0 0-1,1 1 1,-1-1-1,1 1 1,1 13-1,0-18-81,0 0 0,0-1 0,0 1 0,1-1 0,-1 1 0,1-1 0,-1 1 0,1-1 0,0 1 0,0-1 0,0 0-1,1 0 1,-1 1 0,0-1 0,1 0 0,0 0 0,-1 0 0,1 0 0,0-1 0,0 1 0,3 2 0,-3-3-208,1 0 0,0 0 0,0 0 1,-1 0-1,1-1 0,0 1 0,0-1 0,0 0 0,0 0 1,0 0-1,0 0 0,0 0 0,0 0 0,4-2 1,6-3-6089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831"/>
    </inkml:context>
    <inkml:brush xml:id="br0">
      <inkml:brushProperty name="width" value="0.025" units="cm"/>
      <inkml:brushProperty name="height" value="0.025" units="cm"/>
      <inkml:brushProperty name="color" value="#E71224"/>
    </inkml:brush>
  </inkml:definitions>
  <inkml:trace contextRef="#ctx0" brushRef="#br0">1 0 15599,'0'0'5189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5.180"/>
    </inkml:context>
    <inkml:brush xml:id="br0">
      <inkml:brushProperty name="width" value="0.025" units="cm"/>
      <inkml:brushProperty name="height" value="0.025" units="cm"/>
      <inkml:brushProperty name="color" value="#E71224"/>
    </inkml:brush>
  </inkml:definitions>
  <inkml:trace contextRef="#ctx0" brushRef="#br0">0 1 13229,'0'0'13516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6.200"/>
    </inkml:context>
    <inkml:brush xml:id="br0">
      <inkml:brushProperty name="width" value="0.025" units="cm"/>
      <inkml:brushProperty name="height" value="0.025" units="cm"/>
      <inkml:brushProperty name="color" value="#E71224"/>
    </inkml:brush>
  </inkml:definitions>
  <inkml:trace contextRef="#ctx0" brushRef="#br0">53 58 9545,'0'0'13714,"-5"4"-13532,1 1-136,0-1 0,0 2 0,1-1 0,-1 0 0,1 1 0,0-1 1,1 1-1,-1 0 0,1 0 0,0 0 0,-1 8 0,0 3 168,0 0 0,0 1 0,1 21 0,2-38-212,1-1 1,-1 0-1,0 1 0,0-1 0,0 0 0,0 1 1,1-1-1,-1 0 0,0 1 0,0-1 0,0 0 1,1 0-1,-1 1 0,0-1 0,1 0 0,-1 0 1,0 1-1,1-1 0,-1 0 0,0 0 0,1 0 1,-1 0-1,0 0 0,1 0 0,-1 1 1,0-1-1,1 0 0,-1 0 0,1 0 0,-1 0 1,0 0-1,1 0 0,-1 0 0,0-1 0,1 1 1,-1 0-1,1 0 0,-1 0 0,0 0 0,1 0 1,-1 0-1,0-1 0,0 1 0,1 0 0,-1 0 1,0-1-1,1 1 0,-1 0 0,0 0 0,0-1 1,1 1-1,-1 0 0,0-1 0,0 1 0,19-16 165,-10 2-122,-1 0 0,-1 0 0,0-1 0,9-30 0,-11 28-61,1 1 0,1 0 0,15-26 0,-21 40 0,-1 1 1,1-1-1,0 1 0,0 0 1,0 0-1,0-1 1,0 1-1,0 0 1,0 0-1,1 0 1,-1 0-1,0 0 1,1 1-1,-1-1 1,0 0-1,3 0 1,-3 1 3,-1 0 1,1 0-1,0 0 1,-1 0-1,1 0 1,0 0-1,-1 0 1,1 1-1,0-1 1,-1 0-1,1 0 1,-1 1-1,1-1 1,-1 1-1,1-1 1,-1 0-1,1 1 1,-1-1-1,1 1 1,-1-1-1,1 1 1,-1-1 0,0 1-1,1 0 1,-1 0-1,3 4 0,-2 0 0,1-1-1,-1 1 1,1 0 0,-1 0 0,-1 0-1,1 0 1,-1 6 0,-3 69 76,3-79-68,1-1 0,-1 1 0,1 0 0,-1 0 0,1 0 0,0-1 0,-1 1 0,1 0 0,0-1 0,-1 1 0,1-1 0,0 1 0,0-1 0,0 1 0,0-1 0,0 0 0,-1 1 0,1-1 0,0 0 0,0 1 0,0-1 0,0 0 0,0 0 0,0 0 0,0 0 0,0 0 1,0 0-1,0 0 0,0-1 0,0 1 0,0 0 0,0 0 0,0-1 0,0 0 0,38-9 111,-22 0-54,0 0 1,-2-1-1,1-1 1,-1-1-1,18-20 0,-33 33-58,0 0 0,0 0 0,0 0 0,0 0 0,1 0-1,-1 0 1,0 0 0,0 0 0,0 0 0,0 0 0,1 0-1,-1 0 1,0 0 0,0 0 0,0 0 0,0 0 0,1 0 0,-1 0-1,0 0 1,0 1 0,0-1 0,0 0 0,0 0 0,0 0 0,1 0-1,-1 0 1,0 0 0,0 0 0,0 0 0,0 1 0,0-1-1,0 0 1,0 0 0,0 0 0,1 0 0,-1 0 0,0 1 0,0-1-1,0 0 1,0 0 0,0 0 0,0 0 0,0 0 0,0 1 0,0-1-1,0 0 1,0 0 0,0 0 0,0 0 0,0 1 0,0-1-1,0 0 1,0 0 0,-1 0 0,3 21-24,-3 20 186,-2-25-142,0 7 542,9-22-782,8-9-842,23-24-6695,-15 13 742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3.960"/>
    </inkml:context>
    <inkml:brush xml:id="br0">
      <inkml:brushProperty name="width" value="0.025" units="cm"/>
      <inkml:brushProperty name="height" value="0.025" units="cm"/>
      <inkml:brushProperty name="color" value="#E71224"/>
    </inkml:brush>
  </inkml:definitions>
  <inkml:trace contextRef="#ctx0" brushRef="#br0">1 0 14478,'0'0'10602,"24"23"-14350,-11-10-800,9-3-1538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304"/>
    </inkml:context>
    <inkml:brush xml:id="br0">
      <inkml:brushProperty name="width" value="0.025" units="cm"/>
      <inkml:brushProperty name="height" value="0.025" units="cm"/>
      <inkml:brushProperty name="color" value="#E71224"/>
    </inkml:brush>
  </inkml:definitions>
  <inkml:trace contextRef="#ctx0" brushRef="#br0">126 248 12620,'0'0'12070,"-10"-1"-11456,7 0-592,-1 1 1,1-1 0,0 1-1,0 0 1,-1 0-1,1 0 1,0 1-1,0-1 1,-1 1-1,1 0 1,0-1-1,0 2 1,0-1 0,0 0-1,0 1 1,0-1-1,0 1 1,0 0-1,1 0 1,-1 0-1,1 0 1,-1 0-1,1 0 1,0 1-1,0 0 1,-2 2 0,0 0 30,0 0 0,0 1 1,0-1-1,1 1 0,0-1 1,0 1-1,1 0 1,0 0-1,0 0 0,-3 12 1,5-18-6,25-20 406,-21 15-495,0 0 0,-1 0 0,1 0 0,-1 0 1,0-1-1,0 1 0,-1-1 0,1 0 0,-1 0 1,0 0-1,-1 0 0,0 0 0,1-9 0,-5 39-973,0 12-968,4-35 1890,-1 0 1,1 0-1,-1 1 0,1-1 0,0 0 0,-1 0 1,1 0-1,0 0 0,0 0 0,0 0 0,-1-1 1,1 1-1,0 0 0,0 0 0,1-1 0,-1 1 0,0 0 1,0-1-1,0 1 0,0-1 0,0 0 0,1 1 1,-1-1-1,0 0 0,0 0 0,1 1 0,-1-1 0,2 0 1,8 0-422,1 0 0,0 0 0,0-1 0,0 0 1,-1-1-1,1 0 0,-1-1 0,0 0 1,1-1-1,-1-1 0,-1 1 0,17-11 0,-17 9 396,0-1-1,0-1 0,-1 1 1,1-1-1,-2-1 1,1 0-1,9-14 0,-17 22 274,0 0-1,0 1 0,-1-1 1,1 0-1,0 0 0,-1 0 0,1 0 1,-1-1-1,1 1 0,-1 0 0,1 0 1,-1 0-1,0 0 0,0 0 0,0-1 1,1 1-1,-1 0 0,0-2 0,-1 2-38,1 1 0,-1 0 0,1-1-1,0 1 1,-1 0 0,1-1-1,-1 1 1,1 0 0,-1-1 0,1 1-1,-1 0 1,1 0 0,-1 0-1,1 0 1,-1 0 0,0-1 0,1 1-1,-1 0 1,1 0 0,-1 0-1,1 0 1,-1 0 0,1 1 0,-1-1-1,1 0 1,-2 0 0,-2 1 147,-1 1 1,1-1 0,-1 1-1,1 0 1,0 0-1,0 0 1,0 0 0,-6 5-1,-3 4 87,10-9-252,0 0-1,0 0 0,1 0 0,-1 0 0,1 0 0,-1 1 0,1 0 0,0-1 0,0 1 1,0 0-1,0 0 0,0 0 0,1 0 0,-1 0 0,1 0 0,0 1 0,0-1 0,-1 6 1,4-7-99,0 1 1,0-1 0,0 0 0,0 1-1,1-1 1,-1 0 0,1 0-1,0-1 1,5 4 0,4 3 13,-5-2-37,-1 0-1,1 0 1,-1 1 0,-1 0 0,1 0-1,-1 0 1,0 1 0,-1 0 0,1 0-1,-2 0 1,1 0 0,-1 1 0,-1-1-1,1 1 1,-1 0 0,-1 0 0,0 0-1,0 0 1,-1 0 0,0 0 0,0 0-1,-1 0 1,0 0 0,-1 0 0,0-1 0,0 1-1,-1 0 1,0-1 0,0 1 0,-10 14-1,11-20 23,-44 65 160,42-64-100,1 1-1,-1-1 1,0 0-1,0 0 1,-1-1-1,1 1 1,-1-1-1,1 0 0,-1 0 1,0 0-1,-10 3 1,14-6-51,1 0 1,-1 0-1,0 0 1,1 0-1,-1 0 1,1 0-1,-1 0 1,0 0-1,1 0 1,-1 0-1,0-1 1,1 1-1,-1 0 1,1 0-1,-1-1 1,1 1-1,-1 0 1,1-1-1,-1 1 1,1-1-1,-1 1 1,1-1-1,-1 1 1,1-1-1,0 1 1,-1-1-1,1 1 1,0-1-1,-1 1 1,1-1-1,0 0 1,0 1-1,0-1 1,-1 1-1,1-1 1,0 0-1,0 1 1,0-1-1,0 0 1,0 1-1,0-2 1,1-34-94,-1 29 90,5-18-18,0 0 1,2 1-1,1 0 0,1 0 0,0 0 0,19-31 0,-7 13 50,170-334 27,-188 366 100,-13 25 198,-14 30 180,16-27-484,1 0 1,1 0 0,1 1 0,1 0-1,0 1 1,1-1 0,1 1-1,1-1 1,3 38 0,-1-53-53,0-1 0,-1 0-1,1 0 1,0 0 0,1 0 0,-1-1 0,1 1-1,-1 0 1,1 0 0,0-1 0,0 1 0,0-1 0,0 0-1,0 1 1,1-1 0,-1 0 0,1 0 0,-1-1 0,1 1-1,0 0 1,-1-1 0,1 0 0,0 0 0,0 0 0,0 0-1,0 0 1,4 0 0,-2 0 24,0 0-1,0 0 1,0-1 0,1 0-1,-1 0 1,0-1 0,0 1-1,0-1 1,0 0 0,-1-1-1,1 1 1,0-1 0,0 0-1,-1 0 1,1 0 0,5-5-1,-2 2-55,0-1 1,-1-1-1,-1 1 0,1-1 0,-1 0 0,0-1 0,0 1 0,-1-1 1,0 0-1,0-1 0,-1 1 0,0-1 0,-1 0 0,0 0 0,0 0 1,-1 0-1,0-1 0,0-11 0,-2 21 17,1 0 0,-1-1-1,0 1 1,0 0 0,0 0-1,0-1 1,0 1 0,0 0 0,0-1-1,0 1 1,0 0 0,0 0-1,0-1 1,0 1 0,0 0 0,0-1-1,0 1 1,0 0 0,0 0 0,0-1-1,0 1 1,0 0 0,-1-1-1,1 1 1,0 0 0,0 0 0,0-1-1,0 1 1,-1 0 0,1 0 0,0 0-1,0-1 1,-1 1 0,1 0-1,0 0 1,0 0 0,-1 0 0,1 0-1,0-1 1,0 1 0,-1 0 0,1 0-1,-1 0 1,-10 11-244,-8 23 55,15-24 194,0 1 1,1 0 0,1-1 0,0 1 0,0 1-1,1-1 1,1 0 0,-1 0 0,4 22 0,-3-33-23,0 1 0,0-1 0,0 1 1,1-1-1,-1 1 0,0-1 1,0 1-1,0-1 0,1 1 1,-1-1-1,0 0 0,0 1 0,1-1 1,-1 0-1,1 1 0,-1-1 1,0 0-1,1 1 0,-1-1 1,1 0-1,-1 1 0,0-1 0,1 0 1,-1 0-1,1 0 0,-1 0 1,1 1-1,0-1 0,0 0-189,-1 0 0,1-1 0,0 1-1,0 0 1,-1 0 0,1-1-1,0 1 1,-1 0 0,1-1 0,-1 1-1,1-1 1,0 1 0,-1-1 0,1 1-1,-1-1 1,1 1 0,-1-1 0,0 1-1,1-1 1,-1 0 0,1 1-1,-1-1 1,0 0 0,0 1 0,1-1-1,-1 0 1,0 1 0,0-2 0,1-18-5535,-1-6-4137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913"/>
    </inkml:context>
    <inkml:brush xml:id="br0">
      <inkml:brushProperty name="width" value="0.025" units="cm"/>
      <inkml:brushProperty name="height" value="0.025" units="cm"/>
      <inkml:brushProperty name="color" value="#E71224"/>
    </inkml:brush>
  </inkml:definitions>
  <inkml:trace contextRef="#ctx0" brushRef="#br0">156 190 6246,'1'-1'816,"1"0"0,-1 0 0,0 0 1,0 0-1,0 0 0,1-1 0,-1 1 0,0 0 1,0-1-1,-1 1 0,1-1 0,0 1 0,1-4 0,2-26 4430,-4 29-5151,0 1 1,0-1-1,0 0 1,0 0-1,-1 1 1,1-1 0,0 0-1,-1 0 1,1 1-1,-1-1 1,0 0-1,0 1 1,1-1-1,-1 1 1,0-1 0,0 1-1,0-1 1,-1 1-1,1-1 1,0 1-1,0 0 1,-1 0-1,1 0 1,-1 0 0,1 0-1,-1 0 1,1 0-1,-1 0 1,-3 0-1,0 1-106,0 0-1,0 0 0,0 1 0,0 0 1,0 0-1,0 0 0,1 0 0,-1 1 1,0 0-1,1 0 0,-1 0 0,1 1 1,0-1-1,-1 1 0,1 0 0,1 0 1,-1 1-1,0-1 0,1 1 0,0 0 1,0 0-1,0 0 0,-3 5 0,0 0 0,1-1 0,0 1 0,1 0 0,0 0-1,0 1 1,1-1 0,0 1 0,1-1-1,0 1 1,-1 18 0,3-26 6,0-1 0,0 0 0,0 0 1,0 1-1,0-1 0,0 0 0,0 0 0,1 0 0,-1 1 0,0-1 1,1 0-1,-1 0 0,1 0 0,0 0 0,-1 0 0,1 0 1,0 0-1,-1 0 0,1 0 0,0 0 0,0 0 0,0 0 0,0-1 1,0 1-1,0 0 0,0-1 0,0 1 0,2 0 0,0 0 14,0 0 1,0-1-1,1 1 0,-1-1 0,0 0 0,0 0 0,1 0 0,-1-1 1,0 1-1,6-2 0,2-1 36,-1-1 1,1 0-1,-1 0 1,0-1-1,17-10 1,-8 1-10,-1-2 0,-1 0 0,0 0 0,17-23 0,-28 31-65,1-1-1,-2 1 0,1-1 1,-1 0-1,0 0 0,-1-1 1,0 1-1,-1-1 1,0 0-1,0 0 0,1-20 1,-3 29 16,-1-1 0,0 1 0,0-1 0,0 1 0,0 0 0,0-1 0,-1 1 0,1 0 0,0-1 0,-1 1 1,1-1-1,0 1 0,-1 0 0,0 0 0,1-1 0,-1 1 0,0 0 0,0 0 0,1 0 0,-1 0 0,0 0 0,0 0 0,0 0 0,0 0 1,-2-1-1,0 1-22,1 0 0,0 1 0,0-1 1,-1 1-1,1-1 0,0 1 0,-1 0 1,1 0-1,0 0 0,-1 0 0,1 1 1,0-1-1,-1 0 0,-1 2 0,-2-1-22,0 1 0,0 0 0,1 1 0,-1-1 0,1 1-1,-1 0 1,1 1 0,0-1 0,1 1 0,-1 0 0,-6 7-1,10-10 34,0 0-1,0 1 1,0-1-1,1 1 1,-1-1-1,0 1 1,1-1-1,-1 1 1,1-1-1,-1 1 1,1 0-1,0-1 1,-1 1-1,1 0 1,0-1-1,0 1 1,0 0-1,0 0 1,1-1-1,-1 1 1,0 0-1,1-1 1,-1 1-1,1-1 1,0 1-1,0-1 1,-1 1-1,1-1 1,0 1-1,2 1 0,3 4-209,1-1-1,0 0 1,0 0-1,0-1 1,8 5-1,27 21-378,-37-25 625,-1 1 0,0-1 0,0 1 0,0 0 0,-1 0 0,1 0 0,-2 1 0,1-1 0,-1 1 0,0-1 0,-1 1 0,0 0 0,0 0 0,-1-1 0,0 1 0,-1 12 0,-4-25-5916,-5-10-2022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275"/>
    </inkml:context>
    <inkml:brush xml:id="br0">
      <inkml:brushProperty name="width" value="0.025" units="cm"/>
      <inkml:brushProperty name="height" value="0.025" units="cm"/>
      <inkml:brushProperty name="color" value="#E71224"/>
    </inkml:brush>
  </inkml:definitions>
  <inkml:trace contextRef="#ctx0" brushRef="#br0">1 0 14061,'0'0'5061,"52"12"-3491,-16-6-738,6 2-639,9 0-546,3-4-3747,-2-4-5669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747"/>
    </inkml:context>
    <inkml:brush xml:id="br0">
      <inkml:brushProperty name="width" value="0.025" units="cm"/>
      <inkml:brushProperty name="height" value="0.025" units="cm"/>
      <inkml:brushProperty name="color" value="#E71224"/>
    </inkml:brush>
  </inkml:definitions>
  <inkml:trace contextRef="#ctx0" brushRef="#br0">33 1 11627,'0'0'7420,"-4"10"-6229,3-8-1128,-20 44 1086,20-44-1058,0 1 0,0 0 0,0 0 0,0-1 0,1 1 0,-1 0 0,1 0 0,-1 0 0,1 0 0,0 0 0,0 0 0,0 0 0,1 0 0,-1-1 0,1 1 0,-1 0 0,3 4 1,-2-6-83,0-1 0,0 1 0,0 0 1,0-1-1,0 1 0,1-1 0,-1 1 1,0-1-1,0 1 0,1-1 0,-1 0 1,0 0-1,0 0 0,1 0 0,-1 0 1,0 0-1,1 0 0,-1 0 0,0 0 1,0 0-1,1-1 0,-1 1 0,0-1 1,0 1-1,2-2 0,30-15 647,73-69 711,-106 86-1369,0 0 1,0-1-1,0 1 1,0 0-1,1 0 1,-1-1-1,0 1 1,0 0-1,1 0 1,-1-1-1,0 1 1,1 0-1,-1 0 1,0 0-1,0 0 1,1-1-1,-1 1 1,0 0-1,1 0 1,-1 0-1,0 0 1,1 0-1,-1 0 1,0 0-1,1 0 1,-1 0-1,1 0 1,-1 0-1,0 0 1,1 0-1,-1 0 1,0 0-1,1 0 1,-1 0-1,0 1 1,1-1-1,-1 0 1,0 0-1,0 0 1,1 1-1,-1-1 1,0 0-1,0 0 1,1 0-1,-1 1 1,0-1-1,0 0 1,1 1-1,-1-1 1,0 0-1,0 0 1,0 1-1,0-1 1,0 0-1,0 1 1,1-1-1,-1 0 1,0 1-1,0-1 1,0 1-1,0-1 1,0 0-1,0 1 1,-1 37 185,1-34-199,-1 0 0,1 0 0,0 0 0,0 0-1,0 0 1,1 0 0,-1 0 0,2 4 0,-1-7-65,-1-1-1,1 0 1,-1 1 0,1-1 0,-1 0 0,1 1-1,0-1 1,-1 0 0,1 0 0,0 1 0,-1-1-1,1 0 1,0 0 0,-1 0 0,1 0-1,0 0 1,-1 0 0,1 0 0,0 0 0,-1 0-1,1 0 1,0 0 0,-1-1 0,1 1-1,0 0 1,-1 0 0,1-1 0,-1 1 0,1 0-1,0-1 1,0 0 0,21-15-3961,-19 13 3042,21-15-4559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111"/>
    </inkml:context>
    <inkml:brush xml:id="br0">
      <inkml:brushProperty name="width" value="0.025" units="cm"/>
      <inkml:brushProperty name="height" value="0.025" units="cm"/>
      <inkml:brushProperty name="color" value="#E71224"/>
    </inkml:brush>
  </inkml:definitions>
  <inkml:trace contextRef="#ctx0" brushRef="#br0">120 0 9065,'0'0'5968,"-9"6"-3037,-3 0-2449,-1 1 777,0 0-1,-23 18 0,33-23-1148,0 0 0,0 1-1,0-1 1,1 1 0,-1 0 0,1 0-1,0 0 1,0 0 0,0 0-1,0 1 1,0-1 0,1 1-1,-1-1 1,1 1 0,0-1 0,0 1-1,1 0 1,-1 4 0,1-7-119,0-1 1,1 1 0,-1 0 0,1-1 0,-1 1-1,1-1 1,-1 1 0,1 0 0,-1-1 0,1 1-1,-1-1 1,1 0 0,0 1 0,-1-1-1,1 0 1,0 1 0,-1-1 0,1 0 0,0 0-1,0 1 1,-1-1 0,1 0 0,0 0 0,0 0-1,-1 0 1,1 0 0,0 0 0,0 0 0,-1 0-1,1 0 1,0-1 0,0 1 0,-1 0-1,2-1 1,29-7-14,-22 3 6,0-1 1,0-1-1,-1 0 0,11-10 1,-16 14-57,0 0 0,0 0 0,0 0 0,0 0 1,-1-1-1,1 1 0,-1-1 0,0 0 0,0 0 1,0 1-1,-1-1 0,1 0 0,0-8 0,-2 12 74,0 0-1,-1 0 0,1 0 1,0-1-1,-1 1 0,1 0 0,0 0 1,-1 0-1,1 0 0,-1 0 1,1 0-1,0 0 0,-1 0 1,1 0-1,-1 0 0,1 0 0,0 0 1,-1 0-1,1 0 0,-1 0 1,1 0-1,0 0 0,-1 0 1,1 1-1,0-1 0,-1 0 0,1 0 1,-1 0-1,1 1 0,0-1 1,0 0-1,-1 0 0,1 1 1,0-1-1,0 0 0,-1 1 0,-14 9-102,11-4 93,-1-1 0,1 0 0,0 1 0,1 0 0,-1 0 0,1 0 0,0 0 0,0 0 0,1 1 0,0-1 0,0 1 0,1 0 0,0-1 0,0 1 0,0 0 0,1 0 0,0 0 0,0 0 0,2 11 0,-1-17-132,0 1 1,0 0-1,1-1 1,-1 1-1,0-1 1,1 0-1,-1 1 1,0-1-1,1 0 1,0 0-1,-1 0 1,1 0-1,0 0 1,-1 0-1,1 0 1,0-1-1,0 1 1,0 0-1,0-1 1,0 0-1,0 1 1,-1-1-1,1 0 1,3 0-1,49-3-5923,-18-7 314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980"/>
    </inkml:context>
    <inkml:brush xml:id="br0">
      <inkml:brushProperty name="width" value="0.025" units="cm"/>
      <inkml:brushProperty name="height" value="0.025" units="cm"/>
      <inkml:brushProperty name="color" value="#E71224"/>
    </inkml:brush>
  </inkml:definitions>
  <inkml:trace contextRef="#ctx0" brushRef="#br0">67 270 12043,'0'0'5440,"-8"3"-5007,-25 12-380,31-15-18,1 0 0,0 1 0,0-1 0,-1 1 0,1-1 0,0 1 0,0-1 0,0 1 0,0 0 0,0 0 0,0-1 0,0 1 0,0 0 0,0 0 0,0 0 0,0 0 0,0 0 0,1 0 0,-1 0 0,0 1-1,1-1 1,-1 0 0,1 0 0,-1 1 0,1-1 0,0 0 0,-1 0 0,1 1 0,0-1 0,0 0 0,0 1 0,0-1 0,0 0 0,0 1 0,0-1 0,1 0 0,-1 1 0,0-1 0,1 0 0,-1 0 0,2 3 0,-1-2 32,0 0 0,1 0 1,-1-1-1,1 1 0,0 0 0,0 0 0,-1-1 1,1 1-1,0-1 0,0 0 0,0 1 1,0-1-1,1 0 0,-1 0 0,0 0 0,0-1 1,1 1-1,-1-1 0,5 1 0,-4-1 77,0 0-1,-1-1 1,1 1 0,0-1-1,-1 0 1,1 0-1,-1 0 1,1 0-1,-1 0 1,1-1 0,-1 1-1,0-1 1,0 0-1,0 1 1,0-1-1,0 0 1,0 0 0,0 0-1,0-1 1,-1 1-1,1 0 1,-1-1-1,2-3 1,0 0-37,0-1 0,-1 0 0,1 0 0,-2 1 0,1-1 1,-1 0-1,0-1 0,0-9 0,-20 25-561,-27 30 2120,44-36-1688,0 0 0,1-1 0,-1 1 1,1 0-1,0 0 0,0 1 0,-1-1 1,1 0-1,1 0 0,-1 1 0,0-1 1,0 0-1,1 1 0,0-1 0,-1 4 1,1 43-39,0-30 9,1-18 42,-1 0 1,0 0 0,1 0-1,-1 1 1,1-1 0,0 0 0,-1 0-1,1 0 1,0 0 0,0 0-1,-1 0 1,1-1 0,0 1 0,0 0-1,0 0 1,0-1 0,0 1 0,0 0-1,0-1 1,0 1 0,0-1-1,1 1 1,-1-1 0,0 0 0,0 1-1,0-1 1,1 0 0,-1 0-1,0 0 1,3 0 0,45 1 44,-41-2-13,-1 1-11,0-1 0,-1-1 0,1 0 0,0 0 0,-1 0 0,0-1 0,1 1 0,-1-1-1,0-1 1,-1 1 0,1-1 0,6-5 0,63-62 80,-58 54-67,-6 5 5,0 0-1,0-1 1,-1 0-1,-1 0 1,0-1-1,-1 0 1,0-1-1,-1 0 1,-1 0-1,0-1 1,-2 0 0,1 0-1,-2 0 1,0 0-1,-1 0 1,0-23-1,-2 38-39,0 0 1,0 0-1,0 0 0,0 0 1,0 0-1,0 0 0,0 0 1,0 0-1,0 1 0,-1-1 1,1 0-1,0 0 0,-1 0 1,1 0-1,-1 1 1,1-1-1,-1 0 0,1 0 1,-1 1-1,1-1 0,-1 0 1,0 1-1,1-1 0,-1 0 1,0 1-1,0-1 0,0 1 1,1-1-1,-1 1 0,0 0 1,0-1-1,0 1 0,0 0 1,0 0-1,1-1 0,-1 1 1,0 0-1,0 0 0,0 0 1,0 0-1,0 0 0,0 0 1,0 1-1,0-1 0,0 0 1,0 0-1,1 1 0,-1-1 1,0 0-1,0 1 0,0-1 1,0 1-1,1-1 0,-2 2 1,-6 1-40,1 1 1,0 0-1,0 1 1,-10 8-1,-29 36 2,43-46 32,0 1 0,1 0 0,-1 0-1,1 0 1,0 0 0,0 0 0,0 1-1,0-1 1,1 1 0,-1-1 0,0 8-1,2-11 2,0 1-1,1-1 0,-1 0 1,1 0-1,-1 0 0,1 0 0,-1 0 1,1 0-1,-1 0 0,1 0 1,0 0-1,0 0 0,0 0 0,-1 0 1,1 0-1,0 0 0,0-1 1,0 1-1,0 0 0,0-1 0,0 1 1,1-1-1,-1 1 0,2 0 1,37 10-487,-23-6 387,-12-5 49,-1 1-1,0 1 0,0-1 1,0 0-1,-1 1 0,1 0 1,0 0-1,-1 0 1,1 0-1,-1 1 0,1 0 1,-1-1-1,0 1 0,0 0 1,-1 0-1,1 1 0,0-1 1,-1 1-1,0-1 1,0 1-1,0 0 0,0-1 1,-1 1-1,0 0 0,1 0 1,-1 0-1,-1 1 1,1-1-1,0 0 0,-1 0 1,0 0-1,0 1 0,-1 5 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0.844"/>
    </inkml:context>
    <inkml:brush xml:id="br0">
      <inkml:brushProperty name="width" value="0.025" units="cm"/>
      <inkml:brushProperty name="height" value="0.025" units="cm"/>
      <inkml:brushProperty name="color" value="#E71224"/>
    </inkml:brush>
  </inkml:definitions>
  <inkml:trace contextRef="#ctx0" brushRef="#br0">153 43 12620,'0'-3'668,"0"1"-1,0-1 1,0 0 0,0 1 0,-1-1-1,0 0 1,1 1 0,-1-1-1,0 1 1,0 0 0,0-1 0,-2-2-1,2 5-598,1-1-1,-1 1 1,0-1 0,0 0-1,1 1 1,-1-1-1,0 1 1,0 0 0,0-1-1,0 1 1,1 0-1,-1-1 1,0 1 0,0 0-1,0 0 1,0 0-1,0 0 1,0 0 0,0 0-1,0 0 1,0 0-1,0 0 1,1 0 0,-1 0-1,0 1 1,0-1-1,0 0 1,0 1 0,0-1-1,0 1 1,1-1-1,-1 1 1,0-1 0,0 1-1,1-1 1,-1 1-1,0 0 1,1-1-1,-2 2 1,-10 12-50,0 0 1,1 1-1,0 0 0,1 1 0,1-1 0,1 2 1,0 0-1,1 0 0,-9 31 0,15-44-27,0 1-1,0-1 1,0 1-1,0 0 0,1 0 1,-1-1-1,2 9 1,-1-12 11,0 0 1,1 0-1,-1 0 1,1 0-1,0 0 1,-1 0-1,1 0 1,0 0-1,-1 0 1,1-1 0,0 1-1,0 0 1,0 0-1,0-1 1,0 1-1,0 0 1,0-1-1,0 1 1,0-1-1,0 0 1,0 1-1,0-1 1,0 0 0,0 1-1,0-1 1,1 0-1,-1 0 1,0 0-1,0 0 1,0 0-1,0 0 1,0 0-1,1-1 1,-1 1-1,1-1 1,6-1 79,0 0 0,-1 0 0,0-1 0,1 0 0,-1 0 0,-1-1 0,1 0 0,0 0 0,-1-1 0,0 0 0,0 0 0,10-11 0,-4 3 107,-1 0 0,0 0 0,-1-1 0,16-29 0,-22 36-193,-1 0 1,0-1 0,0 1-1,-1 0 1,0-1 0,1-11 0,-16 43-602,9-13 598,0 0-1,1 0 0,1 0 1,0 1-1,0-1 0,1 1 1,1 14-1,0-25 12,1 0 0,0 1 0,-1-1 0,1 0 0,0 0 0,-1 0 0,1 0 0,0 0 0,0 0 0,0 0 0,0 0 0,0-1 0,0 1 0,0 0 0,0 0 0,0-1 0,0 1 0,1-1 0,-1 1 0,0-1 0,0 1 0,1-1 0,-1 0 0,0 0 0,0 0 0,1 1 0,-1-1 0,0 0 0,1-1 0,-1 1 0,0 0 0,1 0 0,1-1 0,3 0 103,1 1 0,-1-1 0,1-1-1,-1 1 1,11-5 0,-8 1-96,0 0 0,0 0 0,-1-1 1,0 0-1,0-1 0,0 0 0,-1 0 1,0 0-1,0-1 0,-1 0 0,0 0 1,0-1-1,-1 0 0,0 0 0,-1 0 1,5-14-1,-8 21-423,-9 14-379,5-6 778,0 0 0,1 0 1,0 0-1,0 0 0,0 1 0,1-1 1,-1 1-1,2-1 0,-1 12 0,1-17 14,1-1-1,0 1 0,0-1 0,-1 1 1,1-1-1,0 1 0,0-1 0,0 1 1,0-1-1,-1 0 0,1 0 0,0 1 1,0-1-1,0 0 0,0 0 0,0 0 1,0 0-1,0 0 0,0 0 0,0 0 0,0 0 1,0 0-1,-1-1 0,1 1 0,0 0 1,1-1-1,28-6 163,-18 0-172,0 0 0,0-1 1,-1 0-1,0-1 0,0 0 0,-1-1 0,0 0 1,-1 0-1,0-1 0,12-20 0,-42 68-1576,13-25 1423,0 1-1,2 0 0,-10 23 0,15-32-547,0 1 0,0-1 0,0 1 0,0-1 0,1 1 0,0-1 0,0 1 0,0 0 1,2 7-1,2-6-3802,8-5-2002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1.398"/>
    </inkml:context>
    <inkml:brush xml:id="br0">
      <inkml:brushProperty name="width" value="0.025" units="cm"/>
      <inkml:brushProperty name="height" value="0.025" units="cm"/>
      <inkml:brushProperty name="color" value="#E71224"/>
    </inkml:brush>
  </inkml:definitions>
  <inkml:trace contextRef="#ctx0" brushRef="#br0">147 219 9705,'0'0'2781,"-6"10"-875,-16 31-814,1 1 0,2 1 1,3 1-1,1 1 0,2 0 0,-12 75 0,21-100-976,4-20-114,0 0 0,0 0 1,0 0-1,0 0 0,0 0 1,0 0-1,0 0 0,0 0 1,0 0-1,0-1 0,0 1 1,0 0-1,0 0 0,0 0 0,0 0 1,0 0-1,0 0 0,0 0 1,0 0-1,0 0 0,0 0 1,0 0-1,0 0 0,-1 0 1,1-1-1,0 1 0,0 0 1,0 0-1,0 0 0,0 0 1,0 0-1,0 0 0,0 0 1,0 0-1,0 0 0,-1 0 1,1 0-1,0 0 0,0 0 1,0 0-1,0 0 0,0 0 1,0 0-1,0 0 0,0 0 1,0 0-1,-1 0 0,1 1 1,0-1-1,0 0 0,0 0 1,0 0-1,0 0 0,0 0 1,0 0-1,0 0 0,0 0 1,0 0-1,0 0 0,0 0 0,0 0 1,0 0-1,-1 0 0,1 1 1,0-1-1,0 0 0,0 0 1,-1-37 81,11-5-380,1-1 0,3 2 1,1 0-1,32-58 1,-26 52-635,107-202-1515,-124 242 2581,14-15 545,-15 52 34,-9 114-336,8-139-589,0-1 1,1 1-1,-1-1 1,1 1-1,0-1 0,0 0 1,0 0-1,1 0 0,-1-1 1,7 5-1,8 11-196,-11-8 362,-2-6 121,-1 0 1,0 0-1,-1 0 1,1 0-1,-1 1 1,0 0-1,-1-1 1,1 1-1,-1 0 1,0 0 0,0 1-1,-1-1 1,1 8-1,-3-13 105,1 1 0,-1-1 0,0 1 0,1-1 0,-1 0 0,0 1 0,0-1 0,0 0 0,0 0 0,0 0 0,-1 1 0,1-1 0,0 0 0,0-1 0,-1 1 0,1 0 0,-1 0 0,1 0 0,0-1 0,-1 1 0,1-1 0,-1 1 0,0-1 0,1 0 0,-1 0 0,-2 1 0,-45 5 2089,47-6-2185,-17 2 251,-41 1 1258,56-3-1915,0 0 1,1 0-1,-1 0 1,0-1 0,0 0-1,1 0 1,-1 0-1,1 0 1,-1 0 0,1-1-1,-1 1 1,-3-3-1,6 2-1429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203"/>
    </inkml:context>
    <inkml:brush xml:id="br0">
      <inkml:brushProperty name="width" value="0.025" units="cm"/>
      <inkml:brushProperty name="height" value="0.025" units="cm"/>
      <inkml:brushProperty name="color" value="#E71224"/>
    </inkml:brush>
  </inkml:definitions>
  <inkml:trace contextRef="#ctx0" brushRef="#br0">214 12 8296,'0'0'13693,"-11"-3"-13512,5 1-169,0 0 0,0 1 0,-1-1-1,1 1 1,0 1 0,-1-1 0,1 1-1,0 1 1,-1-1 0,1 1-1,0 0 1,0 0 0,0 1 0,-6 2-1,5-2-13,-29 13 314,35-15-349,0 1-1,-1 0 1,1-1-1,0 1 0,0 0 1,0 0-1,0 0 0,0 0 1,0 0-1,0 0 1,0 0-1,0 1 0,0-1 1,1 0-1,-1 0 1,0 1-1,1-1 0,-1 0 1,1 1-1,0-1 1,-1 1-1,1 1 0,2-2-16,0 1-1,0 0 1,0-1-1,0 1 1,1-1-1,-1 0 1,0 0-1,1 0 1,-1 0-1,1 0 1,-1-1 0,1 1-1,4 0 1,3 1 26,5 2 20,-3-1 14,0 0-1,-1 1 0,1 0 0,-1 0 0,1 1 0,-1 1 0,-1 0 0,1 0 0,11 11 0,-21-16 14,0 0 1,-1 0 0,1 0-1,0 0 1,-1 0-1,1 0 1,-1 0-1,0 0 1,1 0-1,-1 0 1,0 0 0,1 1-1,-1-1 1,0 0-1,0 0 1,0 0-1,0 1 1,0-1-1,0 0 1,0 0-1,-1 0 1,1 1 0,0-1-1,-1 0 1,1 0-1,-1 0 1,1 0-1,-1 0 1,1 0-1,-1 0 1,0 0 0,0 0-1,1 0 1,-1 0-1,0 0 1,0-1-1,0 1 1,0 0-1,0 0 1,0-1-1,0 1 1,-2 0 0,-53 27 1109,46-24-1017,-10 5 304,-1-1 1,-41 10-1,15-13-2733,55-9-3980,9-7 2839,-6 3 620,13-5-4481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980"/>
    </inkml:context>
    <inkml:brush xml:id="br0">
      <inkml:brushProperty name="width" value="0.025" units="cm"/>
      <inkml:brushProperty name="height" value="0.025" units="cm"/>
      <inkml:brushProperty name="color" value="#E71224"/>
    </inkml:brush>
  </inkml:definitions>
  <inkml:trace contextRef="#ctx0" brushRef="#br0">245 344 13261,'0'0'6464,"-9"-5"-6298,4 3-150,4 0-6,-1 1-1,0 0 1,0 0-1,0 0 0,1 0 1,-1 0-1,0 0 1,-1 1-1,1-1 1,0 1-1,0-1 1,0 1-1,0 0 1,0 0-1,0 0 1,-1 0-1,1 0 0,0 0 1,0 0-1,0 1 1,0-1-1,0 1 1,0 0-1,0 0 1,0 0-1,0-1 1,0 2-1,0-1 0,0 0 1,-1 2-1,-15 12 275,0 2 0,1 0 0,1 1 0,1 1 0,0 0 0,2 1 0,0 1 0,1 0 0,-14 36 0,25-56-282,1 0 0,-1 1 0,0-1-1,1 0 1,0 1 0,-1-1-1,1 0 1,0 1 0,-1-1-1,1 1 1,0-1 0,0 0-1,0 1 1,0-1 0,1 1-1,-1-1 1,0 0 0,1 1-1,-1-1 1,0 0 0,1 1 0,0-1-1,-1 0 1,1 0 0,0 0-1,-1 1 1,1-1 0,0 0-1,0 0 1,0 0 0,0 0-1,0 0 1,0 0 0,1-1-1,-1 1 1,0 0 0,0-1 0,0 1-1,1 0 1,-1-1 0,0 0-1,2 1 1,2 0-3,0-1 0,0 0-1,0 0 1,0 0 0,0-1 0,0 0 0,0 0 0,0 0 0,0 0-1,-1-1 1,8-3 0,3-5-8,-1 0 0,1-1 0,-2 0 1,0-2-1,0 1 0,-1-1 0,0-1 0,13-21 0,-10 15 127,9-14-7,-1-1 1,-2 0-1,-2-2 1,-1 0-1,-1-1 1,-3 0-1,-1-2 1,12-60-1,-24 93-169,1-29-256,-3 35 300,1 1 0,-1-1-1,1 0 1,-1 0 0,1 0 0,-1 1-1,0-1 1,1 0 0,-1 1 0,0-1-1,1 0 1,-1 1 0,0-1 0,0 1 0,0 0-1,0-1 1,0 1 0,1-1 0,-1 1-1,0 0 1,0 0 0,0 0 0,0-1 0,0 1-1,0 0 1,0 0 0,0 0 0,0 1-1,0-1 1,0 0 0,0 0 0,0 0-1,0 1 1,-1 0 0,-4 1-7,0 0 0,0 0 0,0 1 0,0 0 0,1 1 0,-1-1 0,1 1 0,0 0 0,0 0 0,0 1 0,1-1-1,-6 7 1,-48 66-116,45-55 146,0 0-1,2 0 1,1 2 0,0-1 0,2 1-1,0 1 1,2-1 0,1 1 0,1 0-1,-2 41 1,6-65-20,0 0 1,0 0-1,0 1 1,1-1-1,-1 0 0,0 1 1,1-1-1,-1 0 1,0 0-1,1 0 0,-1 1 1,1-1-1,0 0 1,-1 0-1,1 0 0,0 0 1,0 0-1,0 0 1,0 0-1,0 0 0,0 0 1,0-1-1,2 2 1,0 0-79,0-1 1,0 0 0,0 0 0,0 0 0,0-1-1,0 1 1,1-1 0,-1 1 0,5-1-1,2-1-125,0 0-1,0 0 1,0-1-1,-1 0 1,17-6-1,6-6-249,49-31 0,-98 80 592,8-22 252,-2 0 177,1 1 0,1 1-1,0-1 1,1 1 0,-13 33 0,57-67-509,18-32-3308,-6-6-4013,-22 20-345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4.326"/>
    </inkml:context>
    <inkml:brush xml:id="br0">
      <inkml:brushProperty name="width" value="0.025" units="cm"/>
      <inkml:brushProperty name="height" value="0.025" units="cm"/>
      <inkml:brushProperty name="color" value="#E71224"/>
    </inkml:brush>
  </inkml:definitions>
  <inkml:trace contextRef="#ctx0" brushRef="#br0">140 0 13837,'0'0'7399,"-10"0"-6507,-30 1-177,13 6-409,26-7-316,1 0 0,-1 1 0,1-1 0,-1 0 0,1 1 0,-1-1 0,1 0 0,0 1 1,-1-1-1,1 0 0,-1 1 0,1-1 0,0 1 0,-1-1 0,1 0 0,0 1 0,-1-1 0,1 1 0,0-1 0,0 1 0,0-1 0,0 1 0,-1 0 0,1-1 0,0 1 0,0-1 0,0 1 0,0-1 0,0 1 0,0-1 0,0 1 0,0-1 0,0 1 0,1 0 0,2 2-117,0 1-1,0-1 1,1 0-1,-1-1 1,1 1-1,0-1 1,0 1-1,0-1 1,0 0-1,0-1 1,0 1-1,1-1 1,5 2-1,10 4 50,-17-6 45,-1 0-1,1 0 1,0 1 0,-1-1-1,1 1 1,-1-1-1,0 1 1,1 0 0,-1 0-1,0 0 1,0 0-1,0 1 1,0-1 0,-1 0-1,3 4 1,-4-4 32,0-1 0,0 1 1,0-1-1,0 0 0,-1 1 0,1-1 0,0 0 1,-1 1-1,1-1 0,-1 0 0,1 1 1,-1-1-1,1 0 0,-1 0 0,0 0 0,0 0 1,0 1-1,0-1 0,0 0 0,0 0 1,0-1-1,0 1 0,0 0 0,0 0 1,0 0-1,0-1 0,-1 1 0,1-1 0,0 1 1,-1-1-1,1 1 0,0-1 0,-3 0 1,-5 5 137,-1-1 0,0 0 1,0-1-1,0 0 0,-1-1 1,1 0-1,0 0 0,-1-1 1,0 0-1,-16-2 0,26 0-231,0 1-1,0 0 0,0-1 1,1 1-1,-1-1 0,0 1 1,1-1-1,-1 0 0,0 1 1,1-1-1,-1 0 0,0 1 1,1-1-1,-1 0 0,1 0 1,0 1-1,-1-1 0,1 0 1,0 0-1,-1 0 0,1 0 1,0 0-1,0 1 0,0-1 1,-1 0-1,1 0 0,1-2 1,1-28-7489,6 10-676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359"/>
    </inkml:context>
    <inkml:brush xml:id="br0">
      <inkml:brushProperty name="width" value="0.025" units="cm"/>
      <inkml:brushProperty name="height" value="0.025" units="cm"/>
      <inkml:brushProperty name="color" value="#E71224"/>
    </inkml:brush>
  </inkml:definitions>
  <inkml:trace contextRef="#ctx0" brushRef="#br0">85 0 7591,'0'0'12145,"-3"12"-11915,-4 14-252,-6 27 1711,-3-2-1,-21 52 1,29-75-1191,10-22-604,8-15-398,-5 2-1153,-1-1 0,0 0-1,-1 0 1,0 0 0,3-12-1,-6 20 1657,8-24-7008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726"/>
    </inkml:context>
    <inkml:brush xml:id="br0">
      <inkml:brushProperty name="width" value="0.025" units="cm"/>
      <inkml:brushProperty name="height" value="0.025" units="cm"/>
      <inkml:brushProperty name="color" value="#E71224"/>
    </inkml:brush>
  </inkml:definitions>
  <inkml:trace contextRef="#ctx0" brushRef="#br0">0 137 13933,'0'0'7794,"11"0"-6635,0-1-958,1 0 0,0 0 1,-1-1-1,1-1 0,-1 0 0,21-8 1,-28 9-176,1 0 0,-1 0 0,0 0 0,0 0 0,0-1 0,-1 1 0,1-1 0,0 0 0,-1 0 0,0-1 0,0 1 0,0-1 0,0 1 0,0-1 0,-1 0 0,1 0 0,-1 0 0,0 0 0,-1 0 0,1-1 0,-1 1 0,0-1 1,2-8-1,-3 12-29,0 1 0,0-1 0,1 0 0,-1 0 0,0 0 0,0 0 0,0 1 0,0-1 1,0 0-1,0 0 0,0 0 0,0 1 0,0-1 0,-1 0 0,1 0 0,0 0 0,0 1 1,-1-1-1,1 0 0,-1 0 0,1 1 0,-1-1 0,1 0 0,-1 1 0,1-1 0,-1 0 1,1 1-1,-1-1 0,0 1 0,1-1 0,-1 1 0,0 0 0,1-1 0,-1 1 0,0-1 1,0 1-1,1 0 0,-1 0 0,0 0 0,0-1 0,0 1 0,1 0 0,-1 0 0,0 0 1,0 0-1,0 0 0,0 0 0,1 0 0,-1 1 0,0-1 0,0 0 0,0 0 0,1 1 1,-1-1-1,0 0 0,0 1 0,1-1 0,-1 1 0,0-1 0,0 2 0,-6 1-31,0 1-1,0 1 0,1 0 1,0 0-1,-8 7 0,5-3 27,-1 1 0,2 0-1,0 1 1,0 0 0,0 0-1,2 1 1,-1 0-1,2 0 1,-1 1 0,2-1-1,0 1 1,0 0 0,1 0-1,1 1 1,-2 15 0,4-28 4,0 0 0,0 0 0,0 0 0,0 0 0,1 0 0,-1 0 0,0 0 1,0 0-1,1 0 0,-1 0 0,0 0 0,1 0 0,-1 0 0,1 0 0,0 0 0,-1 0 0,1-1 1,-1 1-1,1 0 0,0 0 0,0-1 0,0 1 0,-1 0 0,1-1 0,0 1 0,0-1 0,0 1 0,0-1 1,2 1-1,0 0-26,1-1-1,-1 1 1,1-1 0,-1 0 0,1 0 0,-1 0 0,1 0 0,-1-1 0,5 0 0,3-2-497,0 0 1,0-1-1,-1 0 1,1 0-1,9-7 1,-3 0-2036,0-2-1,25-24 1,-6-3-2921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122"/>
    </inkml:context>
    <inkml:brush xml:id="br0">
      <inkml:brushProperty name="width" value="0.025" units="cm"/>
      <inkml:brushProperty name="height" value="0.025" units="cm"/>
      <inkml:brushProperty name="color" value="#E71224"/>
    </inkml:brush>
  </inkml:definitions>
  <inkml:trace contextRef="#ctx0" brushRef="#br0">182 0 11979,'0'0'1719,"-9"5"-416,-1 2-912,0 0 0,1 0 0,0 1 0,1 0 0,0 1 0,0 0 0,0 0 0,2 1 0,-1 0 0,1 0 0,-6 13 0,0-1-8,2 1 0,0 0 0,1 1 0,1 0 0,1 0 0,1 1 1,-3 40-1,9-64-383,0 0 0,1 0 1,0 0-1,-1 0 0,1 0 1,-1 0-1,1-1 1,0 1-1,0 0 0,0 0 1,-1 0-1,1-1 0,0 1 1,0-1-1,0 1 1,0 0-1,0-1 0,0 0 1,0 1-1,0-1 0,0 0 1,0 1-1,1-1 1,-1 0-1,0 0 0,0 0 1,0 0-1,0 0 1,0 0-1,0 0 0,0 0 1,2-1-1,43-5-39,-32 1-167,0-1 1,-1-1 0,14-8-1,-17 8 120,0 2 0,1-1-1,0 1 1,0 1 0,0-1 0,14-2-1,-25 8 77,1-1-1,-1 1 1,1-1-1,0 1 1,-1-1-1,1 1 0,-1 0 1,1-1-1,-1 1 1,1 0-1,-1-1 0,0 1 1,1 0-1,-1-1 1,0 1-1,0 0 0,1 0 1,-1 0-1,0-1 1,0 1-1,0 0 0,0 0 1,0-1-1,0 1 1,0 0-1,0 0 0,0 0 1,-1-1-1,1 3 1,-4 27 274,0-19-62,0 0 0,0-1 0,-1 1 0,-1-1 0,0-1 0,0 1 0,-1-1 0,0 0 0,-10 9 0,12-13 21,0 1 1,0-1-1,0-1 1,-1 1-1,0-1 0,0 0 1,0 0-1,-1-1 1,1 0-1,-1 0 1,0-1-1,1 1 0,-1-1 1,0-1-1,-12 2 1,18-3-314,0-1 0,0 1-1,0 0 1,-1-1 0,1 1 0,0-1 0,0 1 0,0-1 0,0 1 0,0-1 0,0 0 0,0 0 0,0 0 0,0 1 0,0-1-1,0 0 1,0 0 0,1 0 0,-1 0 0,0-1 0,1 1 0,-1 0 0,1 0 0,-1 0 0,1 0 0,-1-1 0,1 1 0,0 0-1,0 0 1,0-1 0,-1-1 0,0-49-7615,1 40 4578,0-15-3951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470"/>
    </inkml:context>
    <inkml:brush xml:id="br0">
      <inkml:brushProperty name="width" value="0.025" units="cm"/>
      <inkml:brushProperty name="height" value="0.025" units="cm"/>
      <inkml:brushProperty name="color" value="#E71224"/>
    </inkml:brush>
  </inkml:definitions>
  <inkml:trace contextRef="#ctx0" brushRef="#br0">5 74 10090,'0'0'13623,"9"-4"-13425,-2 1-174,38-20 7,-43 21-13,0 1-1,0 0 1,0-1-1,0 1 0,0-1 1,0 0-1,-1 1 1,1-1-1,-1 0 1,1 0-1,-1 0 0,0 0 1,0-1-1,0 1 1,0 0-1,0 0 1,0-1-1,0 1 1,-1 0-1,1-3 0,-4 6-67,0 1-1,0 0 0,0-1 1,0 2-1,0-1 0,0 0 0,1 0 1,-1 1-1,-2 4 0,-3 2 65,0 1-1,0 0 1,1 1 0,1 0-1,0 0 1,1 0 0,0 0-1,-5 19 1,9-29-12,1-1 0,0 1-1,0 0 1,0-1 0,0 1 0,0 0-1,0-1 1,0 1 0,1 0 0,-1-1-1,0 1 1,0 0 0,0-1 0,1 1-1,-1 0 1,0-1 0,1 1 0,-1-1-1,0 1 1,1 0 0,-1-1 0,1 1 0,-1-1-1,1 0 1,-1 1 0,1-1 0,-1 1-1,1-1 1,1 1 0,25 5 102,31-10 129,-33-1-223,-2-2 0,1 0 0,-1-2 0,0 0 0,-1-2 0,0 0 0,-1-2 0,33-24 0,-37 21-305,-17 16 289,0 0-1,0 0 0,0 0 1,0 0-1,0 0 1,0 0-1,1 0 0,-1-1 1,0 1-1,0 0 1,0 0-1,0 0 0,0 0 1,0 0-1,0 0 1,0 0-1,0 0 0,0-1 1,0 1-1,0 0 1,0 0-1,0 0 0,0 0 1,0 0-1,0 0 0,0 0 1,0-1-1,0 1 1,0 0-1,0 0 0,0 0 1,0 0-1,0 0 1,0 0-1,0-1 0,0 1 1,0 0-1,0 0 1,0 0-1,0 0 0,0 0 1,0 0-1,-1 0 0,1 0 1,0 0-1,0-1 1,0 1-1,0 0 0,0 0 1,0 0-1,0 0 1,0 0-1,-1 0 0,1 0 1,0 0-1,0 0 1,0 0-1,0 0 0,0 0 1,0 0-1,0 0 1,-1 0-1,-1 1-17,-1-1 1,0 1 0,1 0-1,-1 1 1,1-1-1,0 0 1,-1 1-1,1-1 1,0 1-1,0 0 1,-4 3 0,-4 5 18,6-7 100,-1 1 0,1 0 0,0-1 0,0 1 0,1 1 0,-1-1 0,1 0 0,0 1 0,0 0 0,1 0 0,-1 0 0,1 0 0,0 0 0,-2 8 0,5-12-81,-1-1 1,1 1-1,-1-1 1,1 1-1,-1 0 1,1-1 0,-1 1-1,1-1 1,0 0-1,-1 1 1,1-1 0,0 1-1,-1-1 1,1 0-1,0 0 1,0 1 0,-1-1-1,1 0 1,0 0-1,0 0 1,-1 0 0,1 0-1,0 0 1,0 0-1,1 0 1,22-2-4601,-18-2-1041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124"/>
    </inkml:context>
    <inkml:brush xml:id="br0">
      <inkml:brushProperty name="width" value="0.025" units="cm"/>
      <inkml:brushProperty name="height" value="0.025" units="cm"/>
      <inkml:brushProperty name="color" value="#E71224"/>
    </inkml:brush>
  </inkml:definitions>
  <inkml:trace contextRef="#ctx0" brushRef="#br0">74 96 5381,'0'0'14157,"-7"0"-13398,-24 7 154,30-7-886,0 1-1,1-1 0,-1 1 0,0 0 1,0-1-1,1 1 0,-1 0 1,0-1-1,1 1 0,-1 0 1,1 0-1,-1-1 0,1 1 1,-1 0-1,1 0 0,-1 0 0,1 0 1,0 0-1,0 0 0,-1 0 1,1 0-1,0-1 0,0 1 1,0 0-1,0 0 0,0 0 1,0 0-1,0 0 0,0 0 1,1 0-1,-1 0 0,0 0 0,1 0 1,-1 0-1,0 0 0,1 0 1,-1-1-1,1 1 0,-1 0 1,1 0-1,0-1 0,-1 1 1,2 1-1,-1-1-4,1 1 0,-1 0 0,1-1-1,0 1 1,0-1 0,0 0 0,-1 0 0,1 1 0,0-1 0,1 0 0,-1-1 0,0 1 0,0 0 0,0 0-1,0-1 1,1 0 0,-1 1 0,0-1 0,0 0 0,1 0 0,-1 0 0,0 0 0,1-1 0,-1 1 0,0-1 0,0 1-1,0-1 1,1 0 0,2-1 0,-2 1 66,0 0-1,0-1 1,-1 1-1,1-1 1,0 1 0,-1-1-1,1 0 1,-1 0-1,1 0 1,-1 0-1,0 0 1,0 0 0,0-1-1,0 1 1,-1-1-1,1 0 1,-1 1-1,1-1 1,-1 0-1,0 0 1,1-5 0,-1 5-50,-1 1 0,0-1 1,1 1-1,-1-1 1,0 1-1,-1-1 0,1 0 1,0 1-1,-1-1 0,0 1 1,1-1-1,-1 1 1,0 0-1,0-1 0,-1 1 1,1 0-1,0 0 1,-1-1-1,1 1 0,-1 0 1,0 0-1,0 1 0,1-1 1,-1 0-1,-3-1 1,3 2-73,-1 0 0,1 0 0,-1 0 0,0 1 1,0-1-1,1 1 0,-1-1 0,0 1 0,0 0 1,0 0-1,1 0 0,-1 1 0,0-1 0,0 0 1,1 1-1,-1 0 0,0 0 0,1 0 0,-1 0 1,1 0-1,-1 1 0,1-1 0,-4 3 0,2-1 21,0-1 1,0 1-1,1 0 0,-1 0 0,1 0 0,0 1 0,0-1 0,0 1 0,0-1 0,1 1 0,0 0 0,-1 0 0,1 0 0,1 1 0,-1-1 0,0 0 0,1 1 0,0-1 0,0 1 0,0 7 0,2-11 17,-1-1 0,1 1 0,0 0 0,-1 0 0,1 0 0,0 0 0,0 0 0,0-1 0,0 1 0,0 0 0,0-1 0,0 1 0,0 0 0,0-1 0,0 0-1,0 1 1,0-1 0,0 1 0,0-1 0,1 0 0,-1 0 0,0 0 0,0 0 0,0 0 0,0 0 0,0 0 0,1 0 0,-1 0 0,0-1 0,0 1 0,0 0 0,2-1 0,36-13 1008,-35 10-895,0-1 0,1 0 0,-2 0 0,1 0 0,-1-1 1,0 1-1,0-1 0,0 0 0,-1 0 0,0 0 0,0 0 1,0 0-1,-1 0 0,0 0 0,0-1 0,0 1 0,-1 0 1,-1-11-1,1 16-159,0 1 1,0-1 0,0 1-1,0-1 1,0 1-1,0 0 1,0-1 0,0 1-1,-1-1 1,1 1 0,0-1-1,0 1 1,0-1 0,-1 1-1,1 0 1,0-1-1,-1 1 1,1-1 0,0 1-1,-1 0 1,1 0 0,0-1-1,-1 1 1,1 0-1,-1-1 1,1 1 0,0 0-1,-1 0 1,1 0 0,-1 0-1,1-1 1,-1 1 0,1 0-1,-1 0 1,1 0-1,-1 0 1,1 0 0,-1 0-1,1 0 1,0 0 0,-1 0-1,1 0 1,-1 0-1,1 1 1,-1-1 0,1 0-1,-1 0 1,1 0 0,-1 1-1,1-1 1,0 0-1,-1 0 1,1 1 0,-1-1-1,-23 18-2588,12 9-4230,11-19 513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941"/>
    </inkml:context>
    <inkml:brush xml:id="br0">
      <inkml:brushProperty name="width" value="0.025" units="cm"/>
      <inkml:brushProperty name="height" value="0.025" units="cm"/>
      <inkml:brushProperty name="color" value="#E71224"/>
    </inkml:brush>
  </inkml:definitions>
  <inkml:trace contextRef="#ctx0" brushRef="#br0">1 104 11819,'0'0'5291,"8"2"-4742,30 5 104,1-3 0,0-1 0,74-4 0,-37-1-94,812-31 2135,-600 17-2590,-46 3-19,756-23 331,-675 47-62,-2 0-264,-300-14-424,-21 2 211,0 1 0,1-1 1,-1 1-1,0-1 0,1 0 1,-1 1-1,0-1 0,0 1 0,0-1 1,0 1-1,1-1 0,-1 0 1,0 1-1,0-1 0,0 1 1,0-1-1,0 0 0,0 1 0,0-1 1,-1 1-1,1-1 0,0 0 1,0 1-1,0-1 0,0 1 1,-1-1-1,1 1 0,0-1 0,-1 1 1,1-1-1,0 1 0,-1-1 1,0 0-1,-13-17-5530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8.536"/>
    </inkml:context>
    <inkml:brush xml:id="br0">
      <inkml:brushProperty name="width" value="0.025" units="cm"/>
      <inkml:brushProperty name="height" value="0.025" units="cm"/>
      <inkml:brushProperty name="color" value="#E71224"/>
    </inkml:brush>
  </inkml:definitions>
  <inkml:trace contextRef="#ctx0" brushRef="#br0">755 0 12043,'0'0'4634,"-12"3"-4420,-91 32 28,-139 68 0,113-46 357,99-44-443,-3 0-22,0 2-1,0 1 0,1 1 0,-57 42 0,88-57-134,-1-1 0,1 0 0,-1 1 0,1-1 0,0 0 0,-1 1 0,1 0 0,0-1 0,0 1 0,0 0 0,0 0 0,0-1 0,1 1 0,-1 0 0,1 0 0,-1 0 0,1 0 0,0 0-1,-1 0 1,1 0 0,0 0 0,0 0 0,0 0 0,1 0 0,-1 0 0,0 0 0,1 0 0,-1-1 0,1 1 0,0 0 0,0 0 0,-1 0 0,1-1 0,1 1 0,-1 0 0,0-1 0,0 1 0,0-1-1,1 1 1,-1-1 0,1 0 0,-1 1 0,1-1 0,2 1 0,6 6 158,0-1 0,0-1 0,1 1 0,0-2 0,0 0 0,12 4 0,15 1 123,1-3 0,-1-1-1,1-2 1,0-1 0,0-2 0,41-5-1,10 3-198,90-1-2189,-96-6-3770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0.654"/>
    </inkml:context>
    <inkml:brush xml:id="br0">
      <inkml:brushProperty name="width" value="0.025" units="cm"/>
      <inkml:brushProperty name="height" value="0.025" units="cm"/>
      <inkml:brushProperty name="color" value="#E71224"/>
    </inkml:brush>
  </inkml:definitions>
  <inkml:trace contextRef="#ctx0" brushRef="#br0">0 51 7175,'43'-1'14679,"16"-2"-9123,-16 0-7427,0-1 0,69-18 0,-108 21 1291,-2 1 144,0 0-1,-1-1 1,1 1-1,0-1 1,-1 0 0,1 1-1,-1-1 1,1 0 0,-1 0-1,1 0 1,-1 0-1,1 0 1,1-2 0,-2-2-4518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003"/>
    </inkml:context>
    <inkml:brush xml:id="br0">
      <inkml:brushProperty name="width" value="0.025" units="cm"/>
      <inkml:brushProperty name="height" value="0.025" units="cm"/>
      <inkml:brushProperty name="color" value="#E71224"/>
    </inkml:brush>
  </inkml:definitions>
  <inkml:trace contextRef="#ctx0" brushRef="#br0">0 97 15695,'0'0'4708,"53"2"-3811,-12-4 0,5-8-192,1-2-577,3 0-96,1-2-609,-10 0-2081,-6-3-3140,-9-1-3555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335"/>
    </inkml:context>
    <inkml:brush xml:id="br0">
      <inkml:brushProperty name="width" value="0.025" units="cm"/>
      <inkml:brushProperty name="height" value="0.025" units="cm"/>
      <inkml:brushProperty name="color" value="#E71224"/>
    </inkml:brush>
  </inkml:definitions>
  <inkml:trace contextRef="#ctx0" brushRef="#br0">51 1 3908,'0'0'17184,"9"3"-16495,10 4-335,25 8 99,46 25-1,-88-39-447,0 0-1,0 0 0,-1 0 0,1 0 0,0 0 0,-1 1 0,1-1 0,-1 1 0,1-1 0,-1 1 0,0-1 0,0 1 1,0 0-1,0 0 0,0-1 0,0 1 0,0 0 0,0 0 0,-1 0 0,1 0 0,0 3 0,-1-1 9,0-1 1,-1 1-1,1 0 0,0 0 0,-1 0 1,0 0-1,0-1 0,0 1 0,-1 0 0,-2 5 1,-5 7 62,0-1 0,-1 0 0,-22 24 0,29-36-60,-26 32-375,10-10-275,-34 31 0,47-50-670,0-1-1,0 0 1,-1 0 0,0-1-1,0 0 1,-8 4 0,3-6-11279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8.852"/>
    </inkml:context>
    <inkml:brush xml:id="br0">
      <inkml:brushProperty name="width" value="0.025" units="cm"/>
      <inkml:brushProperty name="height" value="0.025" units="cm"/>
    </inkml:brush>
  </inkml:definitions>
  <inkml:trace contextRef="#ctx0" brushRef="#br0">143 60 11723,'0'0'10965,"-1"-9"-9929,0 7-1014,2 0 6,-1 0-1,0 0 1,0 1 0,0-1 0,-1 0 0,1 0 0,0 0 0,-1 0 0,1 1 0,-1-1 0,1 0 0,-1 0 0,0 1 0,0-1-1,0 1 1,0-1 0,0 0 0,0 1 0,0 0 0,-1-1 0,1 1 0,0 0 0,-1 0 0,1-1 0,-1 1 0,1 0 0,-1 1-1,0-1 1,0 0 0,1 0 0,-1 1 0,0-1 0,0 1 0,1-1 0,-1 1 0,0 0 0,0 0 0,0 0 0,0 0 0,0 0-1,1 0 1,-5 1 0,3-1-37,-1 0 0,1 1 0,0-1 0,-1 1 0,1 0 0,-1 0-1,1 0 1,0 0 0,0 1 0,0-1 0,0 1 0,0 0 0,0 0 0,0 0-1,0 0 1,1 1 0,-1-1 0,1 1 0,0-1 0,0 1 0,-3 4 0,2-2-15,0 0 0,1 0 0,-1 0 0,1 0 0,1 1 0,-1-1 0,1 1 0,0-1 0,0 1 0,0 0 0,1-1 0,0 9 0,1-12-21,0-1 1,-1 0-1,1 1 1,0-1-1,0 0 1,0 0-1,1 0 1,-1 0-1,0 0 1,0 0-1,0 0 0,1 0 1,-1-1-1,1 1 1,-1 0-1,0-1 1,1 1-1,-1-1 1,1 1-1,-1-1 1,1 0-1,-1 0 1,1 0-1,0 0 1,-1 0-1,1 0 1,-1 0-1,1 0 0,1-1 1,50-5-1407,-19-8 12,-30 11 1250,0 1 0,0 0 1,1 0-1,-1 1 0,1-1 0,0 1 0,-1 0 0,8-1 0,-10 4 122,-1 0 0,0 0 1,0 0-1,-1 0 0,1 0 0,0 0 0,-1 0 0,1 0 0,-1 0 1,1 1-1,-1-1 0,0 0 0,0 0 0,0 0 0,-1 1 0,1 1 1,0 0 22,-1 20 634,0 0-1,-1 1 0,-2-1 1,0 0-1,-2 0 1,0 0-1,-2-1 0,0 0 1,-17 31-1,24-53-544,1 0 0,0 0 0,-1 0 0,1-1-1,-1 1 1,1 0 0,-1 0 0,1-1 0,-1 1 0,1 0 0,-1 0 0,0-1 0,1 1 0,-1-1-1,0 1 1,0-1 0,1 1 0,-1-1 0,0 1 0,0-1 0,0 1 0,0-1 0,1 0 0,-1 0-1,0 0 1,0 1 0,0-1 0,0 0 0,0 0 0,0 0 0,0 0 0,0 0 0,0-1 0,0 1 0,0 0-1,1 0 1,-1 0 0,0-1 0,0 1 0,0-1 0,0 1 0,1-1 0,-1 1 0,0-1 0,0 1-1,1-1 1,-1 1 0,0-1 0,1 0 0,-1 0 0,1 1 0,-1-1 0,1 0 0,-1 0 0,1 0-1,-1 1 1,1-2 0,-29-53 690,28 52-812,-5-11 68,1 1 1,1-1 0,0-1-1,1 1 1,0 0-1,-1-28 1,5 41-76,-1 0 1,1 0-1,-1 0 0,1 0 0,0 0 1,0 0-1,-1 0 0,1 0 0,0 1 1,0-1-1,0 0 0,0 1 0,0-1 1,0 0-1,0 1 0,0-1 0,0 1 1,0-1-1,0 1 0,0 0 0,0-1 1,0 1-1,0 0 0,2 0 0,38-7-3804,-29 5 1916,18-5-3714,3-3-4569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4.714"/>
    </inkml:context>
    <inkml:brush xml:id="br0">
      <inkml:brushProperty name="width" value="0.025" units="cm"/>
      <inkml:brushProperty name="height" value="0.025" units="cm"/>
      <inkml:brushProperty name="color" value="#E71224"/>
    </inkml:brush>
  </inkml:definitions>
  <inkml:trace contextRef="#ctx0" brushRef="#br0">101 0 10570,'0'0'7581,"-3"10"-6930,-5 20-421,1 1 1,1 0 0,2 0-1,0 44 1,4-69-299,5 56 368,-5-59-373,1 0 1,-1 0-1,1-1 0,0 1 0,0 0 0,0-1 0,1 1 0,-1 0 0,1-1 0,-1 0 0,1 1 0,0-1 0,0 0 0,0 0 0,0 0 1,0 0-1,0 0 0,5 3 0,-28-31-3776,7 12 4048,-32-37 1597,43 47-1355,0 1 0,1-1 1,-1 0-1,1 0 0,0 0 0,0 0 0,0 0 0,1 0 0,0-1 0,-1 1 1,2 0-1,-2-5 0,3 8-327,1 0 1,-1 0-1,0 1 1,1-1-1,-1 1 0,0 0 1,1-1-1,-1 1 1,1 0-1,-1 0 1,1 0-1,-1 0 0,0 0 1,1 0-1,-1 0 1,3 1-1,-1-1-25,114 14-5668,-82-13-1099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154"/>
    </inkml:context>
    <inkml:brush xml:id="br0">
      <inkml:brushProperty name="width" value="0.025" units="cm"/>
      <inkml:brushProperty name="height" value="0.025" units="cm"/>
      <inkml:brushProperty name="color" value="#E71224"/>
    </inkml:brush>
  </inkml:definitions>
  <inkml:trace contextRef="#ctx0" brushRef="#br0">6 1 11691,'0'0'13170,"0"11"-13111,-5 149 90,5-159-149,0 0 1,0 0-1,0-1 0,0 1 0,0 0 1,1-1-1,-1 1 0,0 0 1,0 0-1,1-1 0,-1 1 0,0 0 1,1-1-1,-1 1 0,0-1 0,1 1 1,-1-1-1,1 1 0,-1 0 1,1-1-1,0 0 0,-1 1 0,1-1 1,-1 1-1,1-1 0,0 0 1,-1 1-1,2-1 0,24-1 24,23-20 72,-23 2 175,-1 0 0,-1-2 0,32-35 0,-44 48-530,-7 13 146,-3 27 157,-2-31-39,-1 1 1,1 0-1,0-1 1,0 1-1,0 0 1,0-1-1,0 1 1,0 0-1,0-1 0,0 1 1,1 0-1,-1-1 1,1 1-1,-1-1 1,1 1-1,-1 0 1,1-1-1,0 0 1,1 3-1,7-5 93,-1 0-1,0 0 1,0-1 0,0 0 0,-1-1-1,1 0 1,13-6 0,-15 5-109,1 1 0,0 0 0,-1 0 0,2 1 0,-1 0 0,0 0 1,0 1-1,0 0 0,1 0 0,12 1 0,-19 0-3,1 1 0,0-1 0,-1 1 0,1 0 0,0-1 0,-1 1 0,1 0 0,-1 0 0,1 0 0,-1 0 0,0 0 0,1 1 0,-1-1 0,0 0 0,0 0 0,0 1 0,0-1 1,0 1-1,0-1 0,0 1 0,-1 0 0,1-1 0,0 1 0,-1 0 0,1-1 0,-1 1 0,0 0 0,1 3 0,-1-4 3,0 1 1,0-1 0,0 1-1,0-1 1,1 1-1,-1-1 1,0 1-1,1-1 1,-1 1-1,1-1 1,0 0-1,-1 1 1,1-1 0,0 0-1,0 1 1,0-1-1,0 0 1,0 0-1,0 0 1,0 0-1,1 0 1,-1 0-1,0 0 1,0 0 0,1-1-1,-1 1 1,1 0-1,-1-1 1,1 1-1,-1-1 1,0 1-1,1-1 1,0 0-1,-1 0 1,1 0 0,-1 0-1,1 0 1,-1 0-1,1 0 1,-1 0-1,1 0 1,-1-1-1,1 1 1,1-2-1,3 0-52,-1 0 0,0-1 0,-1 0 0,1 0-1,0 0 1,-1 0 0,0-1 0,1 0 0,-1 0 0,-1 0-1,1 0 1,4-8 0,-4 7-26,0 0 0,0 0 0,0 0 0,1 1 0,0 0 0,0-1 0,0 2 0,8-6 0,-13 9 61,1 0 0,-1 0 0,0 0 1,1 0-1,-1 0 0,0 0 0,1 0 1,-1 0-1,0 1 0,1-1 0,-1 0 0,0 0 1,1 0-1,-1 0 0,0 1 0,0-1 1,1 0-1,-1 0 0,0 0 0,1 1 1,-1-1-1,0 0 0,0 0 0,0 1 1,1-1-1,-1 0 0,0 1 0,0-1 1,0 0-1,0 1 0,0-1 0,0 0 1,1 1-1,-1-1 0,0 0 0,0 1 1,0-1-1,0 0 0,0 1 0,0-1 0,0 0 1,-1 1-1,4 27 187,0-1-5584,1-26 215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499"/>
    </inkml:context>
    <inkml:brush xml:id="br0">
      <inkml:brushProperty name="width" value="0.025" units="cm"/>
      <inkml:brushProperty name="height" value="0.025" units="cm"/>
      <inkml:brushProperty name="color" value="#E71224"/>
    </inkml:brush>
  </inkml:definitions>
  <inkml:trace contextRef="#ctx0" brushRef="#br0">0 0 17521,'0'0'5765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832"/>
    </inkml:context>
    <inkml:brush xml:id="br0">
      <inkml:brushProperty name="width" value="0.025" units="cm"/>
      <inkml:brushProperty name="height" value="0.025" units="cm"/>
      <inkml:brushProperty name="color" value="#E71224"/>
    </inkml:brush>
  </inkml:definitions>
  <inkml:trace contextRef="#ctx0" brushRef="#br0">316 81 14510,'0'0'2947,"-4"-10"-492,3 8-2370,1-1 2,-1-1 1,0 1-1,0 0 0,0 0 0,0-1 0,0 1 0,-1 0 0,0 0 0,0 0 0,1 0 0,-2 0 0,1 1 1,0-1-1,0 1 0,-1-1 0,0 1 0,1 0 0,-1 0 0,0 0 0,0 0 0,0 0 0,0 1 0,0 0 1,-1-1-1,1 1 0,0 0 0,-1 0 0,1 1 0,0-1 0,-1 1 0,-6 0 0,4 1-93,0 0-1,-1 0 1,1 1 0,0 0-1,0 1 1,0-1-1,0 1 1,0 0-1,1 0 1,-1 1 0,1 0-1,0 0 1,0 0-1,-7 8 1,-7 8 158,1 2 0,-15 23 0,28-39-101,-2 3 55,1 0-1,0 0 0,0 0 0,0 1 0,1 0 1,1 0-1,0 0 0,0 0 0,1 1 1,0-1-1,1 1 0,0 0 0,0 19 1,2-28-113,0-1 1,0 1-1,0 0 1,0-1-1,1 1 1,-1 0-1,1-1 1,-1 1 0,1-1-1,-1 1 1,1-1-1,0 1 1,0-1-1,0 1 1,0-1-1,0 0 1,0 0-1,0 1 1,0-1-1,1 0 1,-1 0 0,0 0-1,3 1 1,-1-1 19,0 0 1,0 0 0,0-1-1,0 1 1,0-1 0,0 1-1,0-1 1,0 0 0,0 0-1,0-1 1,0 1 0,4-2-1,1 0 120,1 0 0,-1-1 0,0 0-1,0-1 1,0 0 0,0 0-1,-1-1 1,11-7 0,-6 1 63,-1-1 1,0 0-1,-1 0 0,0-1 1,-1-1-1,-1 1 1,0-2-1,0 1 0,9-30 1,-13 33-858,-1-1 0,-1 1 0,0-1 1,0-23-1,-11 40-5633,0 6 726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194"/>
    </inkml:context>
    <inkml:brush xml:id="br0">
      <inkml:brushProperty name="width" value="0.025" units="cm"/>
      <inkml:brushProperty name="height" value="0.025" units="cm"/>
      <inkml:brushProperty name="color" value="#E71224"/>
    </inkml:brush>
  </inkml:definitions>
  <inkml:trace contextRef="#ctx0" brushRef="#br0">62 50 17489,'0'0'3891,"0"10"-3330,0 20 378,-2-1 1,0 1-1,-11 45 1,-31 104-369,53-223-675,2 0 0,31-77 0,-24 74 149,-13 31-40,0 0-47,1 0 1,0 1-1,1 0 0,13-20 1,-19 33 22,1-1 1,-1 1 0,1 0 0,0 0 0,0 0-1,0 0 1,0 0 0,0 0 0,0 0 0,0 1-1,0-1 1,1 1 0,-1-1 0,1 1 0,-1 0 0,1 0-1,0 0 1,-1 1 0,1-1 0,0 0 0,-1 1-1,1 0 1,0 0 0,0 0 0,-1 0 0,1 0-1,0 0 1,0 1 0,-1-1 0,1 1 0,0 0 0,-1 0-1,4 1 1,-2 0 34,-1 0 1,1 1-1,-1-1 0,0 0 0,0 1 0,0 0 1,0 0-1,0 0 0,-1 0 0,1 0 0,-1 1 1,0-1-1,0 1 0,0-1 0,0 1 1,-1 0-1,0-1 0,1 1 0,-1 0 0,-1 0 1,1 0-1,0 0 0,-1 5 0,0-5 50,0 1 0,0-1-1,0 1 1,-1-1 0,1 1-1,-1-1 1,0 1 0,-1-1-1,1 0 1,-1 1 0,0-1 0,0 0-1,0 0 1,0 0 0,-1-1-1,0 1 1,1 0 0,-1-1-1,-7 6 1,2-3 20,-1 0-1,0-1 0,-1 0 1,1-1-1,-1 0 1,0 0-1,0-1 0,0 0 1,0-1-1,-1 0 1,1 0-1,-1-1 0,-20-1 1,30 0-173,0 0 0,0 0 0,0 0 0,0 0 1,0 0-1,-1-1 0,1 1 0,0 0 0,0 0 0,0-1 0,0 1 1,0-1-1,0 1 0,0-1 0,0 1 0,0-1 0,0 0 0,0 1 1,0-1-1,1 0 0,-1 0 0,0 0 0,0 0 0,1 0 0,-1 0 1,0 0-1,1 0 0,-1 0 0,1 0 0,0 0 0,-1 0 0,1 0 1,0 0-1,-1 0 0,1 0 0,0 0 0,0-1 0,0 1 0,0-1 1,1-2-516,-1 1 1,1 0 0,-1-1 0,1 1-1,0 0 1,1 0 0,-1 0 0,0 0-1,1 0 1,-1 0 0,1 0-1,4-5 1,21-18-5250,8-4-1275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981"/>
    </inkml:context>
    <inkml:brush xml:id="br0">
      <inkml:brushProperty name="width" value="0.025" units="cm"/>
      <inkml:brushProperty name="height" value="0.025" units="cm"/>
      <inkml:brushProperty name="color" value="#E71224"/>
    </inkml:brush>
  </inkml:definitions>
  <inkml:trace contextRef="#ctx0" brushRef="#br0">106 1 13164,'0'0'11729,"-5"10"-11425,-12 21-10,2 1-1,2 1 1,0 0 0,3 1-1,0 0 1,3 1-1,0 0 1,-2 61 0,27-212 944,-17 41-1473,-1 56-359,0 53 179,0-31 417,0 1-1,0 0 0,0-1 0,1 1 1,0-1-1,0 1 0,0-1 1,0 1-1,0-1 0,0 0 0,1 1 1,0-1-1,0 0 0,0 0 0,0 0 1,0 0-1,1-1 0,-1 1 0,1-1 1,-1 1-1,1-1 0,0 0 1,0 0-1,0 0 0,0 0 0,1-1 1,-1 1-1,0-1 0,1 0 0,-1 0 1,1 0-1,-1 0 0,1-1 1,5 1-1,-2 0 36,0-1 1,0 0 0,1 0-1,-1-1 1,0 0-1,0 0 1,0-1-1,-1 1 1,1-2 0,0 1-1,-1-1 1,1 0-1,-1 0 1,0-1-1,0 1 1,0-1-1,6-6 1,4-5 21,-10 10-51,0 0 0,0-1 0,-1 0 0,1 0 0,4-8 0,-12 23-170,0 1 1,1 0-1,1 0 1,-1 0-1,2 11 1,-1-5 148,1-15 25,0 1 0,0-1 1,-1 0-1,1 0 0,0 1 1,0-1-1,0 0 1,0 0-1,0 0 0,0 0 1,1 0-1,-1 0 1,0-1-1,0 1 0,1 0 1,-1-1-1,1 1 1,-1 0-1,0-1 0,1 0 1,-1 1-1,1-1 1,-1 0-1,1 0 0,-1 0 1,1 0-1,-1 0 1,1 0-1,-1 0 0,3-1 1,51-3 313,-40 1-322,1-2 1,-1 0 0,-1-1-1,1 0 1,21-13 0,-18 9-410,0 1 1,29-10-1,-46 19 391,-1 0 0,0 0 0,1 0-1,-1 0 1,0 0 0,0 0-1,1 0 1,-1 0 0,0 0 0,0 0-1,1 0 1,-1 0 0,0 0 0,0 1-1,1-1 1,-1 0 0,0 0-1,0 0 1,1 0 0,-1 1 0,0-1-1,0 0 1,0 0 0,0 1 0,1-1-1,-1 0 1,0 0 0,0 1-1,0-1 1,0 0 0,0 0 0,0 1-1,0-1 1,0 0 0,0 0 0,1 1-1,-1-1 1,0 0 0,0 0-1,-1 1 1,1-1 0,2 22 111,-3-20-72,1-1 0,-1 1 0,1 0 1,0-1-1,0 1 0,0 0 0,0-1 0,0 1 0,0 0 1,1-1-1,-1 1 0,0 0 0,1-1 0,-1 1 0,1-1 1,0 1-1,-1-1 0,1 1 0,0-1 0,0 1 0,0-1 1,0 0-1,3 3 0,6-4-117,0-1 1,1 0-1,-1-1 0,0 0 1,0 0-1,0-1 0,0-1 1,-1 1-1,1-2 1,11-6-1,-7 4-618,1 0-1,0 1 1,19-5 0,-33 11 718,-1 0 1,1 0-1,-1 0 0,1 0 1,-1-1-1,1 1 0,-1 0 1,1 0-1,-1 0 0,1 0 0,-1 0 1,1 1-1,-1-1 0,1 0 1,-1 0-1,1 0 0,-1 0 1,1 0-1,-1 1 0,1-1 1,-1 0-1,0 1 0,1-1 1,-1 0-1,1 0 0,-1 1 1,0-1-1,1 1 0,-1-1 1,0 0-1,1 1 0,-1-1 1,0 1-1,0-1 0,1 1 1,2 22 888,2 8-754,-4-31-242,0 1 0,-1 0 1,1 0-1,0-1 0,0 1 0,0-1 0,-1 1 0,1 0 0,0-1 0,0 0 0,0 1 0,0-1 0,0 1 0,0-1 0,0 0 0,0 0 0,0 0 0,0 0 0,0 1 0,0-1 1,0-1-1,0 1 0,0 0 0,0 0 0,0 0 0,0 0 0,0-1 0,0 1 0,0 0 0,0-1 0,1 0 0,7-6-4636,-3-7-4346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356"/>
    </inkml:context>
    <inkml:brush xml:id="br0">
      <inkml:brushProperty name="width" value="0.025" units="cm"/>
      <inkml:brushProperty name="height" value="0.025" units="cm"/>
      <inkml:brushProperty name="color" value="#E71224"/>
    </inkml:brush>
  </inkml:definitions>
  <inkml:trace contextRef="#ctx0" brushRef="#br0">0 1 16271,'0'0'6791,"30"54"-22774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683"/>
    </inkml:context>
    <inkml:brush xml:id="br0">
      <inkml:brushProperty name="width" value="0.025" units="cm"/>
      <inkml:brushProperty name="height" value="0.025" units="cm"/>
      <inkml:brushProperty name="color" value="#E71224"/>
    </inkml:brush>
  </inkml:definitions>
  <inkml:trace contextRef="#ctx0" brushRef="#br0">138 256 16560,'0'0'987,"-11"7"401,3-2-972,-10 6 1013,0 0 0,-25 22 0,40-31-1312,0 1 0,0-1-1,0 0 1,0 1-1,1 0 1,-1 0-1,1-1 1,0 2 0,0-1-1,0 0 1,0 0-1,0 1 1,1-1 0,-1 1-1,1-1 1,0 1-1,0-1 1,0 1 0,1 0-1,-1-1 1,1 1-1,0 0 1,0 0 0,1 4-1,0-7-117,0 0-1,0 0 1,0 0-1,0-1 1,1 1-1,-1 0 1,0-1-1,0 1 1,1 0 0,-1-1-1,0 1 1,1-1-1,-1 0 1,1 0-1,-1 1 1,0-1-1,1 0 1,-1 0-1,1 0 1,-1 0 0,2-1-1,33-3-94,-26 0-16,0 0 0,-1 0 1,0-1-1,1-1 0,-2 1 0,1-1 1,-1-1-1,0 0 0,8-8 0,62-73-1271,-76 85 1268,-1 2-72,-10 39 988,9-37-779,-1 0 0,1 1 0,0-1 0,0 0 0,0 0 0,0 0 0,0 0 0,0 0 0,0 1 0,0-1 0,1 0 0,-1 0 0,0 0 0,1 0 0,-1 0 0,1 0 0,-1 0 0,1 0 0,-1 0 0,1 0 0,0 0 0,-1 0 0,1 0 0,0 0 0,0-1 0,0 1 0,0 0 0,1 0 0,0 0 30,0 0 1,1-1 0,-1 1 0,1 0 0,-1-1 0,1 0 0,-1 0 0,1 0 0,-1 0 0,1 0 0,-1 0 0,4-1 0,3-1 60,0-1 1,0 1-1,0-2 0,0 1 1,-1-1-1,12-7 0,-9 3-121,0 0-1,0 0 1,-2-1-1,1-1 0,-1 0 1,0 0-1,-1-1 0,0 1 1,-1-2-1,0 1 0,-1-1 1,0 0-1,-1-1 0,0 1 1,-1-1-1,0 0 1,-1 0-1,-1 0 0,0-1 1,0-18-1,-2 31-16,1-1 0,-1 0 0,0 1 0,0-1 1,0 1-1,0-1 0,0 0 0,-1 1 0,1-1 0,0 1 0,-1-1 0,1 1 1,-1-1-1,1 1 0,-1-1 0,0 1 0,1-1 0,-1 1 0,0 0 0,0 0 1,0-1-1,0 1 0,-1 0 0,1 0 0,0 0 0,0 0 0,-1 0 0,1 0 1,0 0-1,-1 1 0,1-1 0,-1 0 0,1 1 0,-1-1 0,1 1 0,-1 0 1,1-1-1,-1 1 0,0 0 0,1 0 0,-1 0 0,1 0 0,-1 0 0,-2 1 0,-1 0-1,-1 1 1,1-1-1,0 1 0,0 0 0,0 1 0,0-1 0,0 1 0,0 0 0,1 0 0,-1 0 0,1 1 0,-4 4 0,2-2 88,0 1 0,1 0 0,0 0 0,1 0 0,0 0-1,0 1 1,0-1 0,1 1 0,0 0 0,1 0 0,-1 0 0,2 1 0,-2 8 0,3-11-46,-1-1-1,2 1 0,-1 0 1,0 0-1,1-1 0,0 1 1,1 0-1,-1-1 0,1 1 1,0-1-1,0 1 0,1-1 1,0 0-1,0 0 0,0 0 1,0-1-1,1 1 0,0-1 1,6 7-1,-3-5-144,1 0 0,-1 0 0,1-1 0,0 0 0,0 0-1,1-1 1,13 5 0,38 3-7684,-25-11-3942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335"/>
    </inkml:context>
    <inkml:brush xml:id="br0">
      <inkml:brushProperty name="width" value="0.025" units="cm"/>
      <inkml:brushProperty name="height" value="0.025" units="cm"/>
      <inkml:brushProperty name="color" value="#E71224"/>
    </inkml:brush>
  </inkml:definitions>
  <inkml:trace contextRef="#ctx0" brushRef="#br0">86 33 9513,'0'0'8878,"0"8"-7368,-4 57 501,-4 1-1,-20 86 0,1-6-876,12-73-888,12-58 151,13-55 123,6-14-737,2 1-1,2 1 1,2 0-1,3 1 1,2 2-1,2 1 1,36-46-1,-59 87 168,0-1 0,1 1-1,0 1 1,0-1 0,1 1 0,13-8-1,-19 12 35,0 1-1,0 0 1,0 0-1,-1 0 0,2 1 1,-1-1-1,0 0 0,0 1 1,0-1-1,0 1 1,0 0-1,0 0 0,0 0 1,1 0-1,-1 0 0,0 0 1,0 0-1,0 1 1,0-1-1,0 1 0,0 0 1,0-1-1,0 1 0,0 0 1,0 0-1,0 0 1,0 1-1,0-1 0,-1 0 1,1 1-1,-1-1 0,1 1 1,-1-1-1,1 1 0,1 2 1,1 4-5,1-1 1,-1 1 0,0 0-1,0 0 1,-1 0-1,0 1 1,0-1 0,1 13-1,-3-17 51,0-1-1,-1 1 1,0 0-1,0-1 1,0 1 0,0 0-1,0-1 1,-1 1-1,1 0 1,-1-1-1,0 1 1,0-1 0,-1 1-1,1-1 1,-1 1-1,0-1 1,1 0-1,-2 0 1,1 0 0,0 0-1,0 0 1,-4 3-1,-3 0 142,0 1 0,0-1 0,-1-1 0,0 0 0,0 0 0,0-1 0,0 0 0,0-1 0,-13 2 0,13-3-482,-1-1 1,1 0-1,0 0 0,-1-1 0,-19-3 0,28 3-88,-1-1-1,1 1 1,0-1-1,-1 0 1,1 0-1,0 0 1,0 0-1,0 0 1,-1 0-1,-2-3 0,-5-13-8358,9 5-1951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806"/>
    </inkml:context>
    <inkml:brush xml:id="br0">
      <inkml:brushProperty name="width" value="0.025" units="cm"/>
      <inkml:brushProperty name="height" value="0.025" units="cm"/>
      <inkml:brushProperty name="color" value="#E71224"/>
    </inkml:brush>
  </inkml:definitions>
  <inkml:trace contextRef="#ctx0" brushRef="#br0">85 56 5285,'0'0'12892,"4"-8"-10153,12-25-817,-16 33-1895,0 0 1,0 0 0,0-1-1,1 1 1,-1 0 0,0-1-1,0 1 1,0 0 0,0 0-1,0-1 1,0 1 0,0 0-1,0-1 1,0 1 0,0 0-1,-1 0 1,1-1 0,0 1-1,0 0 1,0-1 0,0 1-1,0 0 1,0 0 0,-1-1-1,1 1 1,0 0 0,0 0-1,0 0 1,0-1 0,-1 1-1,1 0 1,0 0 0,0 0-1,-1-1 1,1 1 0,0 0-1,0 0 1,-1 0 0,1 0-1,0 0 1,-1 0 0,1 0-1,0 0 1,0 0 0,-1 0-1,1 0 1,0 0 0,-1 0-1,1 0 1,0 0 0,0 0-1,-1 0 1,1 0 0,0 0-1,-1 0 1,1 0 0,0 0-1,0 1 1,-1-1 0,1 0-1,0 0 1,-1 1 0,-17 4 156,11 2-100,0 0 1,0 0 0,1 0-1,0 1 1,1 0-1,0 0 1,0 1 0,0-1-1,1 1 1,1 0 0,-1 0-1,1 0 1,1 1-1,0-1 1,0 1 0,1-1-1,0 1 1,1 0-1,0 9 1,1-18-60,0 0 1,-1 0-1,1 0 1,0 0-1,-1-1 0,1 1 1,0 0-1,0-1 0,0 1 1,0 0-1,0-1 0,0 1 1,-1-1-1,1 1 1,0-1-1,1 1 0,-1-1 1,0 0-1,0 0 0,0 0 1,0 1-1,0-1 0,0 0 1,0 0-1,0 0 1,0-1-1,0 1 0,0 0 1,2-1-1,32-5 762,-23-1-723,-1 1 0,1-1 0,-1-1 0,0 0 0,-1-1 0,16-16 0,49-63-117,-65 74 6,5-6-1400,-11 24 769,-5 15 507,-1-5 104,0-5 170,1-1 0,0 1 0,0-1 0,1 1 0,0-1 0,3 14 0,-3-20-67,1 0 1,0 0-1,0 0 1,0 0 0,0 0-1,0 0 1,0 0 0,0-1-1,0 1 1,1 0-1,-1-1 1,1 1 0,-1-1-1,1 0 1,0 1-1,-1-1 1,1 0 0,0 0-1,0 0 1,0 0 0,0 0-1,0-1 1,0 1-1,0-1 1,0 1 0,0-1-1,0 0 1,1 0 0,-1 1-1,0-1 1,4-1-1,10 0-45,0 0-1,0-1 1,0-1 0,0 0-1,-1-1 1,1-1-1,-1-1 1,0 0-1,0 0 1,14-11-1,26-21-4217,-8-7-5759,-32 29 2859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280"/>
    </inkml:context>
    <inkml:brush xml:id="br0">
      <inkml:brushProperty name="width" value="0.025" units="cm"/>
      <inkml:brushProperty name="height" value="0.025" units="cm"/>
      <inkml:brushProperty name="color" value="#E71224"/>
    </inkml:brush>
  </inkml:definitions>
  <inkml:trace contextRef="#ctx0" brushRef="#br0">180 0 13325,'0'0'6144,"-8"14"-5231,-28 50 1803,-42 102 1,66-135-2392,2 0 0,0 0 0,3 0 0,0 1 0,2 0 0,-1 47 1,6-78-299,0 0 0,-1-1 0,1 1 0,0 0 0,0-1 0,0 1 1,0 0-1,0-1 0,0 1 0,0 0 0,1-1 0,-1 1 0,0 0 1,0-1-1,0 1 0,1 0 0,-1-1 0,0 1 0,1-1 0,-1 1 1,0-1-1,1 1 0,-1-1 0,1 1 0,-1-1 0,1 1 0,-1-1 1,1 1-1,-1-1 0,1 0 0,0 1 0,-1-1 0,2 1 0,0-2 45,-1 1-1,1 0 0,0 0 0,-1-1 0,1 1 0,0-1 0,-1 0 0,1 1 0,-1-1 0,1 0 1,-1 0-1,0 0 0,2-1 0,39-39 749,-10-4-590,22-33-1455,74-80-1,-128 158 1208,0 0-1,0 0 0,0 0 0,0 1 0,0-1 0,0 0 1,0 0-1,0 0 0,0 1 0,0-1 0,0 0 0,1 0 1,-1 0-1,0 0 0,0 0 0,0 1 0,0-1 0,0 0 1,0 0-1,1 0 0,-1 0 0,0 0 0,0 0 0,0 0 1,0 0-1,1 0 0,-1 1 0,0-1 0,0 0 0,0 0 1,1 0-1,-1 0 0,0 0 0,0 0 0,0 0 0,1 0 1,-1 0-1,0 0 0,0 0 0,0-1 0,0 1 0,1 0 1,-1 0-1,0 0 0,0 0 0,0 0 0,0 0 0,1 0 1,-1 0-1,0 0 0,0-1 0,0 1 0,0 0 0,0 0 1,1 0-1,-1-1 0,-8 32-19,6-26-249,0 1 0,0-1-1,0 0 1,-1 1 0,0-1 0,0 0 0,0 0-1,-1-1 1,0 1 0,-4 4 0,-3-7-7048,8-3 2669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5.079"/>
    </inkml:context>
    <inkml:brush xml:id="br0">
      <inkml:brushProperty name="width" value="0.025" units="cm"/>
      <inkml:brushProperty name="height" value="0.025" units="cm"/>
      <inkml:brushProperty name="color" value="#E71224"/>
    </inkml:brush>
  </inkml:definitions>
  <inkml:trace contextRef="#ctx0" brushRef="#br0">198 64 17873,'0'0'7895,"-10"-8"-7793,5 3-98,3 2-6,0 1 1,0 0 0,-1 0 0,1 0-1,0 0 1,-1 0 0,1 0 0,-1 1 0,0-1-1,1 1 1,-1 0 0,0-1 0,0 1-1,0 1 1,0-1 0,0 0 0,0 1 0,0-1-1,0 1 1,0 0 0,0 0 0,0 0 0,0 1-1,-3 0 1,-4 2-11,0 1-1,1 1 1,0 0-1,-1 0 1,2 1-1,-11 7 1,16-10 10,0-1 1,0 1-1,1-1 1,-1 1-1,0 0 1,1 0-1,0 0 1,0 0-1,0 1 1,0-1-1,0 1 1,1-1-1,-1 1 1,1-1-1,0 1 1,0 0-1,0 0 1,1 0-1,-1 7 1,2-10 10,0 0 1,0 0 0,-1 1 0,1-1 0,0 0 0,1 0-1,-1 0 1,0 0 0,0 0 0,0 0 0,1-1-1,-1 1 1,0 0 0,1-1 0,-1 1 0,0-1-1,1 1 1,-1-1 0,1 1 0,-1-1 0,1 0 0,-1 0-1,1 0 1,-1 0 0,1 0 0,-1 0 0,1 0-1,2-1 1,48-7 629,-46 6-574,0-1 0,0 0 0,0 0 0,-1 0 0,1-1 0,-1 0 0,1 0 0,-1 0 0,0-1 0,-1 1 0,1-1-1,-1-1 1,0 1 0,0 0 0,-1-1 0,0 0 0,0 0 0,3-6 0,1-16-3098,-4-1-3368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643"/>
    </inkml:context>
    <inkml:brush xml:id="br0">
      <inkml:brushProperty name="width" value="0.025" units="cm"/>
      <inkml:brushProperty name="height" value="0.025" units="cm"/>
      <inkml:brushProperty name="color" value="#E71224"/>
    </inkml:brush>
  </inkml:definitions>
  <inkml:trace contextRef="#ctx0" brushRef="#br0">27 1 13132,'0'0'7656,"-23"67"-6119,19-45-448,4 0-416,0-1-353,10-3-192,3-3-32,0-2 0,2-4-224,-4-1-705,2-6-1281,-2-2-1569,0 0-1122,-1-10-3843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024"/>
    </inkml:context>
    <inkml:brush xml:id="br0">
      <inkml:brushProperty name="width" value="0.025" units="cm"/>
      <inkml:brushProperty name="height" value="0.025" units="cm"/>
      <inkml:brushProperty name="color" value="#E71224"/>
    </inkml:brush>
  </inkml:definitions>
  <inkml:trace contextRef="#ctx0" brushRef="#br0">236 1 18097,'0'0'2301,"-5"8"-1383,-4 11-360,0 2-1,2-1 1,0 1-1,1 0 1,1 1-1,2 0 1,-3 26-1,3 166 12,6-188-607,0 4-3666,-47-89-13320,22 30 13399</inkml:trace>
  <inkml:trace contextRef="#ctx0" brushRef="#br0" timeOffset="1">68 320 801,'-21'-33'4772,"1"6"-448,8 7-672,1 4-449,7 7-481,4 5-511,10 3-1154,8 1-641,10 0 289,8 5 159,5 3 129,4 2-416,7-2-449,-2 1-96,-5-6-961,-5-3-2242,-11-3-5445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955"/>
    </inkml:context>
    <inkml:brush xml:id="br0">
      <inkml:brushProperty name="width" value="0.025" units="cm"/>
      <inkml:brushProperty name="height" value="0.025" units="cm"/>
      <inkml:brushProperty name="color" value="#E71224"/>
    </inkml:brush>
  </inkml:definitions>
  <inkml:trace contextRef="#ctx0" brushRef="#br0">147 0 13613,'0'0'4671,"0"10"-4228,-5 32 517,-1 0-1,-23 79 1,-3 16 1040,32-136-1996,-1-1-1,1 1 1,0 0-1,0 0 0,-1-1 1,1 1-1,0 0 1,0 0-1,0 0 0,0-1 1,0 1-1,0 0 1,0 0-1,0 0 0,0-1 1,0 1-1,1 0 1,-1 0-1,0-1 0,0 1 1,1 0-1,-1 0 1,1-1-1,-1 1 0,0 0 1,1-1-1,0 1 1,-1 0-1,1-1 0,-1 1 1,1-1-1,0 1 1,-1-1-1,1 1 0,0-1 1,1 1-1,1-1 22,0 0 0,0 0 0,0 0-1,0-1 1,0 1 0,0-1 0,0 0-1,0 1 1,3-3 0,28-12 187,23-9-150,-55 23-83,1 0 1,0 0-1,0 0 1,0 1-1,0 0 1,0-1-1,0 1 1,0 0-1,0 1 1,0-1-1,0 0 1,0 1-1,0 0 1,0-1-1,0 1 1,4 2-1,-6-2 19,1 0 0,-1 0 0,0 0-1,0 1 1,1-1 0,-1 0 0,0 0 0,0 1-1,0-1 1,0 0 0,0 1 0,-1-1 0,1 1-1,0 0 1,-1-1 0,1 1 0,-1-1-1,1 1 1,-1 0 0,0 0 0,0-1 0,0 1-1,0 0 1,0-1 0,0 1 0,0 0 0,0-1-1,-1 1 1,1 0 0,-1-1 0,1 1-1,-1-1 1,0 1 0,-1 1 0,0 1 89,1 0 0,-2 0 0,1-1 0,0 1 0,-1-1 1,0 0-1,1 1 0,-1-1 0,0-1 0,-1 1 0,1 0 0,0-1 1,-6 3-1,-4 1 264,0-1 0,-1-1 0,1 0 0,-1-1 0,0 0 0,0-1 0,0-1 0,0 0 0,0-1 0,0 0 0,-26-5 0,37 4-427,1 0-1,-1 0 1,1 0 0,0-1 0,0 1 0,-1-1 0,1 1-1,0-1 1,0 0 0,1 0 0,-1 0 0,0 0 0,1 0 0,-1 0-1,1 0 1,0-1 0,-1 1 0,1 0 0,0-1 0,0 1-1,1-1 1,-2-2 0,2 3-135,0 1-1,-1-1 1,1 1-1,0-1 0,0 0 1,0 1-1,0-1 1,0 1-1,1-1 1,-1 1-1,0-1 1,1 1-1,-1-1 0,1 1 1,-1 0-1,1-1 1,0 1-1,0 0 1,-1-1-1,1 1 1,0 0-1,0 0 0,0 0 1,0 0-1,1 0 1,-1 0-1,0 0 1,0 0-1,1 0 1,-1 0-1,0 1 0,1-1 1,-1 0-1,1 1 1,-1-1-1,1 1 1,1-1-1,43 0-7374,-21 1 2429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8.809"/>
    </inkml:context>
    <inkml:brush xml:id="br0">
      <inkml:brushProperty name="width" value="0.025" units="cm"/>
      <inkml:brushProperty name="height" value="0.025" units="cm"/>
      <inkml:brushProperty name="color" value="#E71224"/>
    </inkml:brush>
  </inkml:definitions>
  <inkml:trace contextRef="#ctx0" brushRef="#br0">0 217 13229,'0'0'8867,"10"-2"-6785,2-1-1432,0-1 0,0 0 1,-1 0-1,1-1 0,19-12 1,-27 14-567,1 0 0,-1 0 1,0 0-1,0 0 0,0 0 1,-1-1-1,1 0 0,-1 0 1,0 0-1,0 0 1,0 0-1,0-1 0,-1 1 1,0-1-1,0 1 0,0-1 1,0 0-1,-1 0 0,2-9 1,-3 13-85,0 0 0,0 0 1,1 0-1,-1 0 0,0 0 1,0 0-1,0 0 0,0 0 0,0 0 1,0-1-1,0 1 0,0 0 1,-1 0-1,1 0 0,0 0 0,-1 0 1,1 0-1,0 0 0,-1 0 1,0 0-1,1 0 0,-1 0 0,1 1 1,-1-1-1,0 0 0,0 0 1,1 0-1,-1 1 0,0-1 0,0 1 1,0-1-1,0 0 0,0 1 1,0-1-1,0 1 0,0 0 0,0-1 1,0 1-1,0 0 0,0 0 1,0 0-1,0-1 0,0 1 0,0 0 1,-1 0-1,1 1 0,0-1 1,0 0-1,0 0 0,0 0 0,0 1 1,0-1-1,0 1 0,0-1 1,0 1-1,0-1 0,0 1 0,0 0 1,-7 2-73,1 1 0,0 0 0,0 1 0,1 0 1,-1-1-1,-9 12 0,13-14 63,1 0 1,0 1-1,-1-1 1,1 1-1,0 0 0,1 0 1,-1 0-1,0 0 1,1 0-1,0 0 0,0 0 1,0 1-1,0-1 1,0 0-1,0 5 0,1-7-2,0 0-1,0 0 1,1-1-1,-1 1 0,0 0 1,0 0-1,1 0 1,-1 0-1,1 0 0,-1-1 1,1 1-1,-1 0 1,1 0-1,-1-1 1,1 1-1,0 0 0,0-1 1,-1 1-1,1-1 1,1 2-1,1-1-12,-1 0 0,1 0 0,0 0 1,0 0-1,-1-1 0,1 1 0,0-1 0,0 0 1,4 1-1,65-3 0,-44 0-285,-1 2 0,51 5 1,-61 1-19,-16-5 361,-1-1 1,1 1-1,-1-1 0,0 0 1,1 1-1,-1-1 1,1 0-1,-1 1 1,1-1-1,-1 0 1,1 0-1,-1 1 1,1-1-1,-1 0 0,1 0 1,-1 0-1,1 0 1,-1 0-1,1 0 1,-1 0-1,1 0 1,-1 0-1,1 0 1,-1 0-1,1 0 0,0 0 1,-1 0-1,1 0 1,-1-1-1,1 1 1,-1 0-1,1 0 1,-1-1-1,0 1 1,1 0-1,-1-1 0,1 1 1,-1 0-1,0-1 1,1 1-1,-1-1 1,1 1-1,-1 0 1,0-1-1,0 1 1,1-1-1,-1 1 0,0-1 1,0 1-1,0-1 1,0 1-1,1-1 1,-1 1-1,0-1 1,0 0-1,0 1 1,0-1-1,0 1 0,-1-2 1,9-72 674,-4 27-647,-2 38-553,1 14-526,-1 1 967,0 0 0,0 0-1,0 0 1,1 0 0,0 0 0,0 0-1,1-1 1,-1 0 0,1 1 0,0-1-1,8 7 1,-9-10 53,0 1-1,0-1 0,0 0 0,1-1 1,-1 1-1,0 0 0,1-1 1,-1 0-1,1 0 0,-1 0 1,1 0-1,0 0 0,-1-1 1,1 0-1,0 1 0,0-1 0,-1-1 1,1 1-1,0 0 0,-1-1 1,1 0-1,4-1 0,-3-1 39,0 0 0,0 0 0,0 0-1,0-1 1,-1 1 0,1-1-1,-1 0 1,0-1 0,0 1 0,0-1-1,-1 1 1,5-10 0,-3 8-11,-1-1-1,-1 1 1,0-1 0,0 0 0,0 0 0,0 0-1,-1-1 1,-1 1 0,2-12 0,-17 52-863,5-15 828,5-7 19,0 1 0,1 0 0,1 0 1,0 0-1,-1 19 0,3-31-12,0 1-1,0 0 0,0 0 1,0 0-1,1-1 1,-1 1-1,0 0 1,0 0-1,1-1 1,-1 1-1,0 0 1,1 0-1,-1-1 1,0 1-1,1 0 1,-1-1-1,1 1 1,-1 0-1,1-1 0,0 1 1,-1-1-1,1 1 1,0-1-1,-1 1 1,1-1-1,0 0 1,-1 1-1,1-1 1,1 0-1,29 2 350,-23-4-257,0 1 1,-1-2-1,1 1 0,0-1 1,10-5-1,-9 1-229,0 0-1,0-1 1,0 0 0,-1-1 0,0 0 0,-1 0-1,0-1 1,0 0 0,-1 0 0,0 0-1,5-13 1,-23 50-149,-6 21 29,17-46-56,0 0 0,0 1 0,1-1-1,0 1 1,-1-1 0,1 1 0,0-1 0,0 1-1,0-1 1,1 1 0,-1-1 0,1 1-1,-1-1 1,1 1 0,0-1 0,1 3 0,-1-4-198,0-1 1,0 1 0,0 0-1,0 0 1,0-1 0,0 1-1,0-1 1,0 1 0,1-1-1,-1 1 1,0-1 0,0 0-1,0 0 1,1 1 0,-1-1-1,0 0 1,2 0 0,11 0-7863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616"/>
    </inkml:context>
    <inkml:brush xml:id="br0">
      <inkml:brushProperty name="width" value="0.025" units="cm"/>
      <inkml:brushProperty name="height" value="0.025" units="cm"/>
      <inkml:brushProperty name="color" value="#E71224"/>
    </inkml:brush>
  </inkml:definitions>
  <inkml:trace contextRef="#ctx0" brushRef="#br0">139 1 17232,'0'0'2173,"-9"10"-1143,-7 9 17,0 2 0,1 0 0,-22 42-1,29-48-692,1-1 0,1 1 0,1 1 0,0-1 0,1 1 0,0-1 0,1 1 0,0 23 0,3-38-352,0 0 0,0 0 0,0 0 0,0 0 1,0-1-1,0 1 0,0 0 0,0 0 0,0 0 0,1-1 1,-1 1-1,0 0 0,1 0 0,-1-1 0,1 1 0,-1 0 1,1 0-1,-1-1 0,1 1 0,-1-1 0,1 1 0,-1 0 1,1-1-1,0 1 0,-1-1 0,3 1 0,23 0-48,35-24-617,-48 17 177,-8 4 318,2-1 98,-1 0 0,0 0-1,0 1 1,1 0-1,-1 0 1,1 1-1,0 0 1,-1 0 0,1 1-1,0-1 1,0 1-1,-1 1 1,10 1-1,-15-1 54,0 0-1,0 0 1,0 0-1,0 1 1,0-1-1,0 1 1,0-1-1,0 0 0,-1 1 1,1-1-1,-1 1 1,1 0-1,-1-1 1,1 1-1,-1-1 0,0 1 1,0 0-1,0-1 1,0 1-1,0-1 1,0 1-1,0 0 1,-1-1-1,1 1 0,-1 2 1,-11 41 409,27-87 645,-11 31-1730,1 0 0,0 0 0,0 1 0,13-18-1,-17 28 657,-1-1-1,1 0 1,0 1-1,0-1 1,0 1-1,0 0 1,0-1-1,0 1 1,0 0-1,0-1 1,0 1-1,0 0 1,0 0-1,0 0 1,0 0-1,0 0 1,0 0-1,0 0 1,0 0-1,0 1 1,0-1-1,2 1 1,28 11 160,-3-1 104,-17-9-34,-1-1 0,1-1-1,-1 0 1,0 0 0,1-1 0,-1 0 0,19-5 0,-25 5-139,1 0 0,-1 0 0,0-1 0,0 1 0,0-1 0,0 0 0,0 0 1,0-1-1,-1 1 0,1-1 0,-1 0 0,0 0 0,0 0 0,0 0 0,0 0 1,0-1-1,-1 1 0,1-1 0,-1 0 0,0 0 0,2-5 0,-4-8-7,-11 17-522,-17 19 102,23-13 407,0 0 0,1 0 0,0 0 0,0 0 0,0 1 0,1-1 0,-4 11 0,7-15-29,-1-1 1,1 0-1,-1 0 0,1 0 1,-1 1-1,1-1 1,0 0-1,-1 0 0,1 1 1,0-1-1,0 0 0,0 1 1,0-1-1,0 0 0,1 0 1,-1 1-1,0-1 0,1 0 1,-1 1-1,1-1 0,-1 0 1,1 0-1,-1 0 1,1 0-1,0 0 0,-1 0 1,1 0-1,0 0 0,0 0 1,0 0-1,0 0 0,0 0 1,0 0-1,0-1 0,0 1 1,0 0-1,0-1 0,1 1 1,-1-1-1,0 1 0,0-1 1,1 0-1,-1 1 1,0-1-1,1 0 0,-1 0 1,0 0-1,2 0 0,21 0 68,0-2-1,-1 0 0,1-1 1,-1-2-1,1 0 0,-2-2 0,1 0 1,-1-1-1,0-2 0,33-19 1,-54 29-42,0-1-1,-1 1 1,1 0 0,0-1 0,0 1-1,0 0 1,-1-1 0,1 1 0,0 0 0,0 0-1,0 0 1,0-1 0,-1 1 0,1 0-1,0 0 1,0 1 0,0-1 0,0 0 0,0 0-1,0 0 1,-1 0 0,1 1 0,0-1-1,0 0 1,0 1 0,-1-1 0,1 1 0,0-1-1,-1 1 1,1-1 0,0 1 0,-1 0-1,1-1 1,0 1 0,-1 0 0,1-1 0,-1 1-1,1 1 1,0-1-2,0 0 0,0 0 0,0 1 0,0-1 0,0 0 0,0 0 0,0 0 0,0-1 0,1 1 0,-1 0 0,0 0 0,0-1 0,1 1 0,-1 0 0,1-1 0,-1 0 0,0 1 0,3-1 0,2 1-179,43 0 1204,-47-1-1280,0 0-1,0 0 0,0 0 1,0 0-1,0 0 1,0-1-1,0 1 1,0-1-1,0 0 0,0 1 1,0-1-1,0 0 1,0 0-1,0 0 0,-1 0 1,1-1-1,0 1 1,2-2-1,-3-3-4679,-1-2-3422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947"/>
    </inkml:context>
    <inkml:brush xml:id="br0">
      <inkml:brushProperty name="width" value="0.025" units="cm"/>
      <inkml:brushProperty name="height" value="0.025" units="cm"/>
      <inkml:brushProperty name="color" value="#E71224"/>
    </inkml:brush>
  </inkml:definitions>
  <inkml:trace contextRef="#ctx0" brushRef="#br0">0 38 12075,'0'0'5221,"60"-20"-2626,-27 9-1442,3 5-993,5 5-192,2 1-2018,4 0-2883,5 0-7014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0.654"/>
    </inkml:context>
    <inkml:brush xml:id="br0">
      <inkml:brushProperty name="width" value="0.025" units="cm"/>
      <inkml:brushProperty name="height" value="0.025" units="cm"/>
      <inkml:brushProperty name="color" value="#E71224"/>
    </inkml:brush>
  </inkml:definitions>
  <inkml:trace contextRef="#ctx0" brushRef="#br0">214 0 12684,'0'0'14446,"-11"3"-14468,-3 2-27,0 1-1,0 0 1,1 1-1,0 0 0,0 1 1,-21 17-1,9-5-81,16-14 62,0 1 1,1-1-1,0 2 0,0-1 0,-10 15 0,18-22 36,-1 1 0,1-1 0,0 0 0,0 0 0,0 1 1,0-1-1,-1 0 0,1 1 0,0-1 0,0 0 0,0 1 0,0-1 1,0 0-1,0 1 0,0-1 0,0 0 0,0 1 0,0-1 0,0 0 0,0 0 1,0 1-1,0-1 0,0 0 0,0 1 0,1-1 0,-1 0 0,0 1 1,0-1-1,0 0 0,0 0 0,1 1 0,-1-1 0,0 0 0,0 0 0,1 1 1,-1-1-1,0 0 0,18 6-391,30-4 553,-37-2-229,-1-1 52,0 2 0,0-1 1,0 1-1,0 1 1,-1 0-1,1 0 1,-1 1-1,1 0 1,-1 0-1,15 8 0,-23-9 55,0-1 0,0 0-1,1 1 1,-1-1 0,0 1-1,0-1 1,-1 1 0,1-1-1,0 1 1,0 0-1,-1-1 1,1 1 0,-1 0-1,0-1 1,1 1 0,-1 0-1,0 0 1,0 0 0,0-1-1,0 1 1,0 0-1,0 0 1,-1-1 0,1 1-1,-1 0 1,1 0 0,-1-1-1,0 1 1,1 0 0,-1-1-1,0 1 1,-2 1-1,-1 4 358,0 0 0,-1 0 0,0-1 0,0 0 0,-11 11 0,11-13-124,0 1 1,0-1 0,0 1-1,0-1 1,-1-1 0,0 1-1,1-1 1,-1 0-1,0-1 1,-1 1 0,1-1-1,-13 3 1,19-6-335,-1-1 0,0 1-1,1 0 1,-1 0 0,1 0 0,-1 0-1,1-1 1,-1 1 0,1 0 0,0 0-1,0-1 1,-1 1 0,1 0 0,0 0-1,0-1 1,1 1 0,-1 0 0,0 0 0,0-1-1,1 1 1,-1-1 0,9-32-2611,-8 32 2596,0 0-1,0 1 1,1-1 0,-1 0-1,1 1 1,-1-1-1,1 1 1,0-1 0,-1 1-1,1 0 1,0 0 0,0 0-1,0 0 1,0 0-1,0 0 1,0 0 0,0 1-1,0-1 1,0 1 0,0 0-1,1-1 1,-1 1-1,0 0 1,0 0 0,0 0-1,0 1 1,1-1 0,-1 0-1,0 1 1,0 0-1,0-1 1,0 1 0,0 0-1,0 0 1,0 0-1,0 0 1,0 0 0,-1 1-1,1-1 1,0 0 0,-1 1-1,1 0 1,-1-1-1,0 1 1,1 0 0,0 2-1,10-2-454,1-3-5518,-2-3-1488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046"/>
    </inkml:context>
    <inkml:brush xml:id="br0">
      <inkml:brushProperty name="width" value="0.025" units="cm"/>
      <inkml:brushProperty name="height" value="0.025" units="cm"/>
      <inkml:brushProperty name="color" value="#E71224"/>
    </inkml:brush>
  </inkml:definitions>
  <inkml:trace contextRef="#ctx0" brushRef="#br0">10 1 11147,'0'0'15924,"0"8"-15636,-7 119 1321,5-106-5989,2-11-5042,3-28 4057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459"/>
    </inkml:context>
    <inkml:brush xml:id="br0">
      <inkml:brushProperty name="width" value="0.025" units="cm"/>
      <inkml:brushProperty name="height" value="0.025" units="cm"/>
      <inkml:brushProperty name="color" value="#E71224"/>
    </inkml:brush>
  </inkml:definitions>
  <inkml:trace contextRef="#ctx0" brushRef="#br0">1 0 11211,'0'0'11787,"6"9"-14350,1 5-768,6-1-1217,-2 0-3107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839"/>
    </inkml:context>
    <inkml:brush xml:id="br0">
      <inkml:brushProperty name="width" value="0.025" units="cm"/>
      <inkml:brushProperty name="height" value="0.025" units="cm"/>
      <inkml:brushProperty name="color" value="#E71224"/>
    </inkml:brush>
  </inkml:definitions>
  <inkml:trace contextRef="#ctx0" brushRef="#br0">152 253 14350,'0'0'6907,"-11"-4"-6613,7 3-278,2-1-14,-1 1-1,0 0 0,1 0 0,-1 0 0,0 0 1,0 1-1,0-1 0,0 1 0,0-1 0,1 1 1,-1 0-1,0 0 0,0 0 0,0 1 0,0-1 1,0 1-1,0 0 0,1 0 0,-1 0 0,0 0 1,1 0-1,-1 0 0,0 1 0,1-1 0,0 1 0,-1 0 1,1-1-1,0 1 0,0 0 0,-3 4 0,-1 1 153,0 0 0,1 0 0,1 0 0,-1 0 0,1 1 0,0-1 0,1 1 0,0 0 0,0 0 0,1 0 0,0 1 0,-2 15 0,4-23-155,0 0-1,0 0 1,0-1-1,0 1 1,0 0-1,0-1 1,1 1-1,-1 0 1,0-1-1,1 1 1,-1-1-1,0 1 0,1 0 1,-1-1-1,0 1 1,1-1-1,-1 1 1,1-1-1,-1 1 1,1-1-1,0 1 1,-1-1-1,1 0 1,-1 1-1,1-1 1,0 0-1,-1 1 1,2-1-1,26 2 133,-21-2-50,0-1 0,-1-1-1,1 1 1,0-1 0,12-5 0,-1-4-28,-1-1 0,-1 0 1,1-1-1,-2-1 1,0 0-1,-1-1 1,0-1-1,13-20 1,-18 23-55,-1 0 1,-1 0-1,1-1 1,-2 0-1,0 0 1,-1-1-1,0 1 1,-1-1-1,-1 0 1,0-1-1,0-22 1,-2 36-20,-1 0 0,0 0 0,0 0 0,0 0 0,0 0 0,-1 1 0,1-1 0,0 0 0,-1 0 0,0 0 0,1 1 0,-1-1 0,0 0 0,0 1 0,0-1 0,0 0 0,0 1 0,0-1 0,0 1 0,0 0 0,-3-3 0,1 3-25,0-1-1,-1 1 0,1 0 0,0 1 0,0-1 0,0 0 0,-1 1 0,1 0 1,0 0-1,0 0 0,-1 0 0,-5 1 0,1 1 33,-1 0 1,1 1-1,0 0 0,0 0 1,0 1-1,1 0 0,-1 0 1,1 0-1,0 1 0,0 1 0,-8 7 1,10-8 17,0-1 0,0 0 0,1 1 1,0 0-1,0 0 0,0 1 0,1-1 0,-1 1 0,1-1 1,1 1-1,-1 0 0,1 0 0,0 0 0,0 1 0,-1 11 1,3-15-16,1-1 0,-1 0 1,0 0-1,1 0 0,0 0 1,-1 0-1,1 0 0,0-1 1,0 1-1,0 0 0,0 0 1,1 0-1,-1-1 0,0 1 1,1-1-1,-1 1 0,1-1 1,-1 0-1,1 1 0,0-1 1,0 0-1,-1 0 0,1 0 1,0 0-1,3 0 0,57 17 29,-42-13-11,4 1 29,-4-2-136,1 2-1,-1 0 0,0 1 1,26 14-1,-42-19 42,0 0 0,-1 0-1,1 1 1,0 0 0,-1 0 0,1 0-1,-1 0 1,0 0 0,0 1 0,0-1-1,-1 1 1,1 0 0,-1-1 0,0 1-1,0 1 1,0-1 0,-1 0 0,1 0-1,-1 1 1,0-1 0,0 0 0,-1 1-1,1-1 1,-1 1 0,0-1 0,0 6-1,-3-3-1445,-1-6-2314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5.411"/>
    </inkml:context>
    <inkml:brush xml:id="br0">
      <inkml:brushProperty name="width" value="0.025" units="cm"/>
      <inkml:brushProperty name="height" value="0.025" units="cm"/>
      <inkml:brushProperty name="color" value="#E71224"/>
    </inkml:brush>
  </inkml:definitions>
  <inkml:trace contextRef="#ctx0" brushRef="#br0">89 55 2626,'0'0'17676,"-4"11"-17340,-59 235 2563,47-197-2342,16-48-540,0-1 0,0 0 0,0 0 0,0 0 0,0 0 0,0 0 1,1 1-1,-1-1 0,0 0 0,0 0 0,0 0 0,0 0 0,0 0 0,0 1 0,0-1 1,0 0-1,0 0 0,-1 0 0,1 0 0,0 0 0,0 1 0,0-1 0,0 0 0,0 0 1,0 0-1,0 0 0,0 0 0,0 0 0,0 1 0,0-1 0,0 0 0,-1 0 0,1 0 1,0 0-1,0 0 0,0 0 0,0 0 0,0 0 0,0 0 0,-1 0 0,1 0 0,0 1 1,0-1-1,0 0 0,0 0 0,0 0 0,-1 0 0,1 0 0,0 0 0,0 0 1,0 0-1,0 0 0,0 0 0,-1 0 0,1-1 0,0 1 0,0 0 0,0 0 0,0 0 1,0 0-1,-1 0 0,1 0 0,0 0 0,0 0 0,0 0 0,0-1 0,2-26 1088,7-9-1365,1 0 0,1 0 0,3 1 0,0 1 0,3 0 0,33-52 0,-23 52 72,-26 34 180,-1-1 0,1 1 0,-1-1 1,1 1-1,-1-1 0,1 1 0,-1-1 0,1 1 1,0 0-1,-1-1 0,1 1 0,0 0 1,-1 0-1,1-1 0,0 1 0,-1 0 0,1 0 1,0 0-1,0 0 0,-1 0 0,1 0 1,0 0-1,0 0 0,-1 0 0,1 0 0,0 0 1,-1 0-1,1 1 0,0-1 0,-1 0 0,1 1 1,0-1-1,-1 0 0,1 1 0,0-1 1,-1 1-1,1-1 0,-1 1 0,1-1 0,-1 1 1,1-1-1,-1 1 0,1-1 0,-1 1 0,0 0 1,1-1-1,-1 1 0,0 0 0,0-1 1,1 1-1,-1 1 0,2 1-13,0 1 1,-1 0-1,1-1 0,-1 1 0,0 0 1,0 0-1,0 0 0,-1 0 1,1 0-1,-1 0 0,0 0 1,0 0-1,0 0 0,-2 6 0,1-8 15,0 1 0,-1-1 0,1 1-1,-1-1 1,0 0 0,0 1-1,0-1 1,0 0 0,0 0-1,-1 0 1,1-1 0,0 1-1,-1-1 1,1 1 0,-1-1-1,0 0 1,1 0 0,-1 0 0,0 0-1,-4 1 1,-40 5 896,21-8-1935,9-6-5553,14-1 1105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2.813"/>
    </inkml:context>
    <inkml:brush xml:id="br0">
      <inkml:brushProperty name="width" value="0.025" units="cm"/>
      <inkml:brushProperty name="height" value="0.025" units="cm"/>
      <inkml:brushProperty name="color" value="#E71224"/>
    </inkml:brush>
  </inkml:definitions>
  <inkml:trace contextRef="#ctx0" brushRef="#br0">159 264 12460,'1'-2'419,"0"0"1,0 0-1,-1 0 1,1 0-1,-1 0 1,0-1-1,0 1 0,1 0 1,-1 0-1,0 0 1,-1 0-1,1 0 1,0-1-1,-1 1 1,1 0-1,-2-3 1,1 4-259,1-1 0,-1 1 0,0 0 1,0 0-1,0 0 0,0 0 1,0 0-1,0 0 0,0 0 1,-1 0-1,1 0 0,0 1 0,0-1 1,-1 0-1,1 1 0,0-1 1,-1 1-1,1-1 0,-2 1 1,0-1-139,0 1 0,0 0 0,0 0 0,-1 0 1,1 0-1,0 1 0,0-1 0,0 1 0,0 0 1,0 0-1,0 0 0,0 0 0,1 0 0,-1 1 0,0-1 1,1 1-1,-1 0 0,0-1 0,1 1 0,0 1 1,0-1-1,-3 3 0,-2 4 0,-1 0 0,1 1 0,1 0 0,0 0-1,0 1 1,1 0 0,0 0 0,1 0 0,0 1 0,1-1 0,1 1 0,-1 0 0,1 13-1,2-24-23,0 0 0,0 0-1,0-1 1,0 1-1,0 0 1,0 0 0,1 0-1,-1 0 1,0-1-1,1 1 1,-1 0 0,1-1-1,-1 1 1,1 0-1,-1 0 1,1-1 0,-1 1-1,1-1 1,0 1 0,-1-1-1,1 1 1,0-1-1,0 1 1,-1-1 0,1 1-1,0-1 1,0 0-1,-1 0 1,1 1 0,0-1-1,0 0 1,0 0-1,0 0 1,-1 0 0,1 0-1,0 0 1,0 0-1,0 0 1,0 0 0,0 0-1,-1 0 1,1-1-1,0 1 1,1-1 0,40-15 186,-22 2 129,1-1-1,-2-2 1,0 0-1,-1-1 0,-1 0 1,0-2-1,15-24 1,-10 12 138,-3-1 0,0 0 0,-3-1-1,15-42 1,-22 48-901,-16 45-386,-8 17 379,13-29 406,-45 112 282,43-105-451,1 0-1,0 1 1,1-1-1,0 1 1,1-1-1,0 1 0,1-1 1,2 14-1,-1-24-248,-1 1-1,1-1 0,0 0 1,0 1-1,0-1 0,0 0 0,0 0 1,0 0-1,1 0 0,-1 0 1,1 0-1,-1 0 0,1-1 0,0 1 1,0-1-1,0 1 0,0-1 1,0 1-1,0-1 0,0 0 0,0 0 1,0 0-1,0 0 0,1-1 1,-1 1-1,0 0 0,1-1 0,-1 0 1,5 1-1,21 0-10496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044"/>
    </inkml:context>
    <inkml:brush xml:id="br0">
      <inkml:brushProperty name="width" value="0.025" units="cm"/>
      <inkml:brushProperty name="height" value="0.025" units="cm"/>
      <inkml:brushProperty name="color" value="#E71224"/>
    </inkml:brush>
  </inkml:definitions>
  <inkml:trace contextRef="#ctx0" brushRef="#br0">156 305 12908,'0'0'5600,"-8"5"-4062,-8 8-1020,0 0 0,1 1 1,0 1-1,1 0 1,1 1-1,0 1 1,1 0-1,-15 29 0,26-45-507,0 0 1,1 1-1,-1-1 0,1 0 0,-1 0 0,1 1 0,-1-1 0,1 0 0,-1 1 0,1-1 0,0 0 0,0 1 0,0-1 0,0 0 0,0 1 0,0-1 0,0 0 0,1 1 1,-1-1-1,0 0 0,1 2 0,0-2-4,0 0 0,-1-1 0,1 1 0,0-1 0,0 1-1,0-1 1,0 0 0,0 1 0,-1-1 0,1 0 0,0 0 0,0 0 0,0 1 0,0-1 0,0 0 0,0 0 0,0 0 0,0-1 0,0 1 0,0 0 0,0 0 0,1-1 0,4-1 60,1 0 0,-1 0 0,0 0 0,0-1 0,0 0 0,0-1 0,8-6 0,1-4-46,0-1 1,-1-1-1,0 0 0,-2-1 1,0 0-1,15-30 0,-18 36-603,-11 28 335,-11 30 286,7-35 44,1 1-1,1-1 0,0 1 1,1 0-1,0 1 1,-1 20-1,5-33-80,-1-1 0,0 1 0,1-1 0,-1 1 0,1-1 0,-1 1 0,1-1 0,-1 1 0,1-1-1,0 0 1,-1 1 0,1-1 0,-1 0 0,1 0 0,0 1 0,-1-1 0,1 0 0,0 0 0,-1 0 0,1 0 0,0 0 0,-1 0 0,1 0 0,0 0 0,-1 0 0,1 0 0,0 0 0,0 0 0,23-3 234,-5-4-142,0 0-1,-1-2 0,0 0 0,0-1 0,-1-1 0,22-17 0,21-12 3,-39 33-872,-20 7 764,-1 0-1,1 1 0,-1-1 0,0 0 0,1 0 0,-1 1 0,1-1 0,-1 0 1,0 1-1,1-1 0,-1 0 0,0 1 0,0-1 0,1 1 0,-1-1 1,0 0-1,0 1 0,1-1 0,-1 1 0,0-1 0,0 1 0,0-1 0,0 1 1,0-1-1,0 1 0,0-1 0,0 1 0,-7 46 233,1-20 397,7-27-598,-1 0 1,0 1-1,0-1 1,1 0-1,-1 1 1,0-1-1,1 0 0,-1 0 1,0 0-1,1 1 1,-1-1-1,0 0 1,1 0-1,-1 0 1,0 0-1,1 1 0,-1-1 1,0 0-1,1 0 1,-1 0-1,1 0 1,-1 0-1,0 0 0,1 0 1,-1 0-1,1 0 1,-1 0-1,0-1 1,1 1-1,-1 0 1,0 0-1,1 0 0,-1 0 1,0 0-1,1-1 1,-1 1-1,0 0 1,1-1-1,16-7 712,-3-3-520,0-1 0,20-24-1,-23 24-1254,0 0 0,1 1 0,19-14 0,-31 69-51,-4-25 1230,2-15-24,1-1 0,0 1 1,0-1-1,0 1 0,0-1 0,1 1 1,-1 0-1,1 0 0,0-1 0,0 1 1,1 0-1,-1-1 0,2 6 1,-1-9-77,0 1 1,0-1 0,-1 1 0,1-1 0,0 1 0,0-1 0,0 0-1,0 1 1,0-1 0,0 0 0,0 0 0,0 0 0,0 0 0,0 0-1,0 0 1,0 0 0,0 0 0,0 0 0,0 0 0,0-1 0,0 1-1,0 0 1,0-1 0,0 1 0,1-1 0,24-13 606,-5-4-1141,0-2 0,-1 0 0,28-38 0,-50 78-835,-7 14 1483,8-31-171,-1 2 178,-1 1 0,1-1 0,0 1 0,0 0 0,1-1 0,0 1 0,0 0 0,0 0 1,1 0-1,0 0 0,0 0 0,1 10 0,0-15-123,0 0 1,0 0-1,0-1 1,0 1-1,0 0 1,0-1-1,0 1 1,0-1-1,1 1 1,-1-1-1,0 0 1,0 1-1,0-1 1,1 0-1,-1 0 1,0 0-1,0 0 1,1 0-1,-1 0 1,0 0-1,0 0 1,1 0-1,-1-1 1,0 1-1,0-1 1,0 1-1,0 0 1,0-1-1,2 0 1,34-17 610,-15 2-653,-1-1-1,0-2 0,-1 0 0,-1-1 0,-1-1 1,-1 0-1,-1-1 0,15-28 0,10-26-1278,38-100 1,-96 213 1540,1-3 122,-23 66 0,29-53-22,2 1-1,2-1 0,2 1 1,2 49-1,3-90-293,1-12 52,2-14-260,-5 10-256,0 0-1,-1 0 0,0 0 0,-1 0 1,0 0-1,0 0 0,0 1 0,-2-1 1,1 1-1,-1 0 0,0 1 0,-7-10 1,-5-4 775,-1 1 0,-39-35 0,139 79 4056,-76-22-4485,90 20 1023,-87-20-1653,0-2 0,0 1 0,0-1 0,0-1-1,10-1 1,-10-4-3373,-7-8-1795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421"/>
    </inkml:context>
    <inkml:brush xml:id="br0">
      <inkml:brushProperty name="width" value="0.025" units="cm"/>
      <inkml:brushProperty name="height" value="0.025" units="cm"/>
      <inkml:brushProperty name="color" value="#E71224"/>
    </inkml:brush>
  </inkml:definitions>
  <inkml:trace contextRef="#ctx0" brushRef="#br0">0 10 18642,'0'0'6566,"2"-1"-6406,9 1-288,6 0-801,-8-2-2466,6-4-4805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271"/>
    </inkml:context>
    <inkml:brush xml:id="br0">
      <inkml:brushProperty name="width" value="0.025" units="cm"/>
      <inkml:brushProperty name="height" value="0.025" units="cm"/>
      <inkml:brushProperty name="color" value="#E71224"/>
    </inkml:brush>
  </inkml:definitions>
  <inkml:trace contextRef="#ctx0" brushRef="#br0">0 518 6118,'0'0'7943,"10"-4"-5903,18-10-1251,0-2 1,-1 0 0,-2-2 0,1-1 0,-2 0 0,30-33 0,-8 5 230,-3-3 0,45-64 0,-80 103-987,0 0-1,-1-1 1,0 1-1,-1-1 1,0-1-1,-1 1 1,0-1 0,-1 0-1,4-21 1,-8 34-46,0 0 0,0 0 0,0 0 0,0 0 1,1-1-1,-1 1 0,0 0 0,0 0 0,0 0 1,0 0-1,0-1 0,0 1 0,0 0 0,0 0 0,0 0 1,0-1-1,0 1 0,0 0 0,0 0 0,0 0 1,0 0-1,0-1 0,0 1 0,0 0 0,0 0 1,0 0-1,-1 0 0,1-1 0,0 1 0,0 0 0,0 0 1,0 0-1,0 0 0,0 0 0,0-1 0,-1 1 1,1 0-1,0 0 0,0 0 0,0 0 0,0 0 0,-1 0 1,1 0-1,0 0 0,0 0 0,0 0 0,0 0 1,-1 0-1,1-1 0,0 1 0,0 0 0,0 0 1,0 0-1,-1 0 0,1 1 0,0-1 0,0 0 0,-12 10-380,-8 20 174,3 5 202,2 0-1,1 1 1,2 1 0,1 0 0,2 1 0,1 0-1,3 0 1,-2 51 0,7-88 18,-1 1-1,1 0 1,0 0-1,0-1 1,1 1 0,-1 0-1,0-1 1,0 1 0,1 0-1,-1-1 1,1 1-1,-1-1 1,1 1 0,0-1-1,0 1 1,0-1-1,0 1 1,0-1 0,0 0-1,0 1 1,0-1 0,0 0-1,1 0 1,-1 0-1,0 0 1,1 0 0,-1 0-1,1 0 1,-1-1 0,1 1-1,-1 0 1,1-1-1,0 1 1,-1-1 0,1 0-1,0 0 1,-1 1 0,1-1-1,0 0 1,3-1-1,-1 1 109,1-1 0,0 0 0,0 0-1,0-1 1,-1 1 0,1-1 0,-1 0-1,0 0 1,1 0 0,-1-1 0,0 0 0,0 0-1,6-5 1,2-6 70,-1-1 1,0 0-1,-1 0 1,-1-1-1,0-1 0,-2 1 1,1-1-1,-2 0 0,0-1 1,-1 0-1,-1 0 0,-1 0 1,0 0-1,-1-37 1,-5 47-967,-3 17 398,-5 15 187,9-16 177,-1 6-20,-1-1 0,2 1 1,0 0-1,0 27 0,2-38 41,0 0 0,1 0 0,-1-1 0,0 1 0,1 0 0,0 0-1,0-1 1,0 1 0,0-1 0,0 1 0,0-1 0,1 1 0,-1-1 0,1 0 0,0 1 0,-1-1 0,1 0 0,0 0 0,0 0 0,1-1 0,-1 1 0,0 0 0,0-1 0,1 0 0,-1 1 0,1-1 0,-1 0-1,1 0 1,0 0 0,-1-1 0,5 2 0,3-2 46,0 1 1,0-1-1,0 0 0,0-1 0,0-1 0,-1 1 0,1-1 0,0-1 1,-1 0-1,1 0 0,-1-1 0,0 0 0,0-1 0,-1 0 0,1 0 1,12-11-1,-13 10-21,1-1 0,-1 0 1,0-1-1,-1 0 0,0 0 0,0 0 1,-1-1-1,0 0 0,0 0 1,-1-1-1,0 0 0,-1 0 0,0 0 1,-1 0-1,3-12 0,-6 22-34,-1 1 1,1-1-1,0 0 0,0 0 0,0 0 0,-1 0 0,1 1 1,0-1-1,0 0 0,-1 0 0,1 0 0,0 0 0,0 0 0,-1 0 1,1 0-1,0 0 0,0 0 0,-1 1 0,1-1 0,0 0 1,-1 0-1,1 0 0,0-1 0,0 1 0,-1 0 0,1 0 0,0 0 1,0 0-1,-1 0 0,1 0 0,0 0 0,0 0 0,-1-1 1,1 1-1,0 0 0,0 0 0,-1 0 0,1 0 0,0-1 1,0 1-1,0 0 0,0 0 0,-1 0 0,1-1 0,0 1 0,0 0 1,0 0-1,0-1 0,0 1 0,0 0 0,0-1 0,-1 1 1,1 0-1,0 0 0,0-1 0,0 1 0,0 0 0,0 0 0,0-1 1,0 1-1,1 0 0,-1-1 0,0 1 0,0 0 0,0 0 1,0-1-1,-17 17-200,11-7 209,1 0 0,-1 1 0,1-1-1,1 1 1,0 0 0,0 0 0,1 1 0,0-1-1,1 1 1,0-1 0,1 1 0,0 0 0,1 18 0,1-28 19,-1 0 1,0 1 0,1-1 0,-1 0 0,1 0-1,0 0 1,-1 0 0,1 0 0,0 0 0,-1 0 0,1 0-1,0 0 1,0 0 0,0 0 0,0 0 0,0-1 0,0 1-1,0 0 1,0-1 0,0 1 0,1-1 0,-1 1 0,0-1-1,0 1 1,0-1 0,1 0 0,-1 0 0,0 0-1,0 0 1,1 0 0,-1 0 0,0 0 0,0 0 0,1 0-1,-1 0 1,0-1 0,2 0 0,3 0 116,0 0 0,0 0 1,-1-1-1,1 0 0,-1 0 0,10-6 0,1-4-173,-1 0 1,0-2-1,-1 0 0,-1-1 0,0 0 0,-1-1 0,16-27 0,-19 30-384,-18 31 269,0 0 0,1 0 0,1 1 0,1-1 0,0 2 0,2-1 0,0 0 0,-1 33 0,5-50-149,-1 25 405,2-14-2867,13-11-12818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601"/>
    </inkml:context>
    <inkml:brush xml:id="br0">
      <inkml:brushProperty name="width" value="0.025" units="cm"/>
      <inkml:brushProperty name="height" value="0.025" units="cm"/>
      <inkml:brushProperty name="color" value="#E71224"/>
    </inkml:brush>
  </inkml:definitions>
  <inkml:trace contextRef="#ctx0" brushRef="#br0">8 0 17104,'0'0'2595,"-8"57"-2884,21-33-928,4-2-1313,6 0-1154,-3-3-4579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976"/>
    </inkml:context>
    <inkml:brush xml:id="br0">
      <inkml:brushProperty name="width" value="0.025" units="cm"/>
      <inkml:brushProperty name="height" value="0.025" units="cm"/>
      <inkml:brushProperty name="color" value="#E71224"/>
    </inkml:brush>
  </inkml:definitions>
  <inkml:trace contextRef="#ctx0" brushRef="#br0">217 163 12908,'0'0'1009,"-10"0"-27,3 0-787,0 0-1,0 1 0,0 0 1,0 0-1,0 1 0,0 0 1,1 0-1,-1 1 0,1-1 1,-1 2-1,1-1 0,0 1 1,0-1-1,-10 10 0,12-10-15,-54 51 2812,54-50-2798,0 1 0,1-1 0,-1 1 1,1 0-1,0 0 0,1 0 0,-1 1 0,1-1 0,0 1 1,0-1-1,-1 10 0,3-14-190,0 0 1,0 0-1,0-1 0,0 1 1,1 0-1,-1 0 0,0 0 1,0-1-1,1 1 0,-1 0 0,0 0 1,1-1-1,-1 1 0,1 0 1,-1-1-1,1 1 0,0 0 1,-1-1-1,1 1 0,0-1 1,-1 1-1,1-1 0,0 1 0,-1-1 1,1 0-1,0 1 0,0-1 1,-1 0-1,1 0 0,0 1 1,0-1-1,0 0 0,0 0 1,-1 0-1,1 0 0,0 0 0,0 0 1,0 0-1,0 0 0,1-1 1,39-6 954,-27 0-835,0 0-1,0-1 1,-1 0-1,1-1 1,-2 0-1,0-1 0,0-1 1,20-24-1,-6 4-131,-1-2-1,25-45 0,-40 60-315,-1 0-1,13-38 1,-22 56 302,0 0 0,-1 0 0,1 0 1,0 0-1,0 0 0,0 0 1,0 0-1,-1 0 0,1 0 1,0 0-1,0 0 0,0 0 1,0 0-1,-1 0 0,1 0 1,0 0-1,0 0 0,0-1 1,0 1-1,-1 0 0,1 0 1,0 0-1,0 0 0,0 0 1,0 0-1,0 0 0,0-1 0,-1 1 1,1 0-1,0 0 0,0 0 1,0 0-1,0 0 0,0-1 1,0 1-1,0 0 0,0 0 1,0 0-1,0-1 0,-13 17-73,2-1 159,1 1 0,1-1-1,1 2 1,0-1 0,1 1 0,1 0 0,0 1 0,2-1-1,0 1 1,1 0 0,0 0 0,1 32 0,2-47-57,0 0 1,0-1-1,1 1 1,-1-1-1,1 1 1,-1-1-1,1 1 1,0-1-1,0 1 1,0-1-1,0 0 1,1 0-1,-1 1 1,1-1-1,-1 0 1,1 0-1,0 0 1,-1-1-1,1 1 1,4 3-1,-2-3 20,0 0 1,1 0-1,-1 0 0,0-1 0,1 1 0,-1-1 0,1 0 0,0 0 0,-1-1 0,10 1 0,-4-1 9,-1-1 0,1 0 0,-1 0 0,1-1 0,-1 0 0,0-1 0,1 0 0,-1 0 0,-1-1 0,1 0 0,9-6 0,-6 1 58,0-1-1,0-1 1,-1 1-1,14-18 1,-21 23-44,-1 0 1,1-1 0,-1 1-1,0-1 1,0 0 0,0 0 0,-1 0-1,0 0 1,0 0 0,-1-1-1,1 1 1,-1-1 0,0-6 0,-1 12-55,0 0 0,0 0 0,0 1 0,-1-1 1,1 0-1,0 0 0,0 1 0,0-1 1,0 0-1,-1 0 0,1 1 0,0-1 1,-1 0-1,1 1 0,-1-1 0,1 0 1,-1 1-1,1-1 0,-1 1 0,1-1 0,-1 1 1,1-1-1,-1 1 0,0-1 0,1 1 1,-1-1-1,-1 1 0,-25-2-155,21 3 137,0 1 0,0-1-1,0 1 1,0 0-1,1 0 1,-1 1 0,-6 3-1,6 0 119,-1-1 0,1 1 0,0 0-1,0 1 1,1-1 0,0 1 0,0 0 0,0 0-1,1 1 1,0-1 0,-5 15 0,8-19-73,0 0 0,1 1 0,-1-1 1,0 0-1,1 1 0,0-1 0,0 0 0,0 1 0,0-1 1,0 1-1,1-1 0,-1 0 0,1 1 0,0-1 0,0 0 1,0 0-1,1 0 0,-1 0 0,1 0 0,0 0 0,0 0 1,0 0-1,0 0 0,0-1 0,0 1 0,1-1 0,-1 0 1,1 0-1,0 0 0,-1 0 0,6 3 0,0-1-496,1 1 0,0-1 0,0 0 0,0-1 1,1 0-1,-1-1 0,1 0 0,16 1 0,5-2-5254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479"/>
    </inkml:context>
    <inkml:brush xml:id="br0">
      <inkml:brushProperty name="width" value="0.025" units="cm"/>
      <inkml:brushProperty name="height" value="0.025" units="cm"/>
      <inkml:brushProperty name="color" value="#E71224"/>
    </inkml:brush>
  </inkml:definitions>
  <inkml:trace contextRef="#ctx0" brushRef="#br0">8 0 17745,'0'0'1569,"0"59"-640,-2-22 448,-2 3-1024,2 0-289,2-1 0,0-4 32,0-4-96,0-2-352,2-2-705,2-5-385,-4 0-992,0-5-1794,0-4-4997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859"/>
    </inkml:context>
    <inkml:brush xml:id="br0">
      <inkml:brushProperty name="width" value="0.025" units="cm"/>
      <inkml:brushProperty name="height" value="0.025" units="cm"/>
      <inkml:brushProperty name="color" value="#E71224"/>
    </inkml:brush>
  </inkml:definitions>
  <inkml:trace contextRef="#ctx0" brushRef="#br0">1 210 11531,'0'0'7303,"82"12"-5990,-26-14 321,4-12-161,11-2-256,1-6-288,-1-1-384,-3-1-417,-14-3-64,-4 4-961,-14-3-1377,-16 4-1250,-11 0-3074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202"/>
    </inkml:context>
    <inkml:brush xml:id="br0">
      <inkml:brushProperty name="width" value="0.025" units="cm"/>
      <inkml:brushProperty name="height" value="0.025" units="cm"/>
      <inkml:brushProperty name="color" value="#E71224"/>
    </inkml:brush>
  </inkml:definitions>
  <inkml:trace contextRef="#ctx0" brushRef="#br0">0 17 13261,'0'0'3139,"62"-11"-1090,-21 7-575,7 2-321,10 2-128,2 0-449,2 7-511,-1 4-1,-5 2-96,-5 0-1090,-10-2-1664,-17-4-2884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547"/>
    </inkml:context>
    <inkml:brush xml:id="br0">
      <inkml:brushProperty name="width" value="0.025" units="cm"/>
      <inkml:brushProperty name="height" value="0.025" units="cm"/>
      <inkml:brushProperty name="color" value="#E71224"/>
    </inkml:brush>
  </inkml:definitions>
  <inkml:trace contextRef="#ctx0" brushRef="#br0">32 78 12011,'-4'10'2269,"0"-1"-1736,0-2 173,1 0 0,0 0-1,0 0 1,1 1 0,-1-1 0,2 1 0,-1-1 0,1 1 0,0 13-1,1-20-663,1-1-1,-1 1 0,1-1 1,-1 1-1,1-1 0,0 1 1,-1-1-1,1 1 0,-1-1 1,1 0-1,0 1 0,0-1 1,-1 0-1,1 1 0,0-1 1,0 0-1,-1 0 0,1 0 1,0 0-1,0 0 0,-1 0 1,1 0-1,0 0 0,0 0 1,-1 0-1,1 0 0,0-1 1,1 1-1,23-6 816,-12 1-703,-1 0 0,-1-1 1,1-1-1,-1 0 0,0-1 1,-1 0-1,12-11 0,63-71-440,-60 61 21,-22 82-707,-5-16 1162,1-26-149,0-1 0,1 0 1,0 1-1,0-1 1,1 1-1,0-1 0,1 0 1,0 0-1,6 15 1,-8-24-135,1 0 1,0 0 0,-1-1-1,1 1 1,0 0 0,-1 0 0,1 0-1,0 0 1,0-1 0,0 1-1,0 0 1,0-1 0,0 1-1,0-1 1,0 1 0,0-1 0,0 1-1,0-1 1,0 0 0,0 1-1,2-1 1,17-1-5287,-2-2-3349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6.280"/>
    </inkml:context>
    <inkml:brush xml:id="br0">
      <inkml:brushProperty name="width" value="0.025" units="cm"/>
      <inkml:brushProperty name="height" value="0.025" units="cm"/>
      <inkml:brushProperty name="color" value="#E71224"/>
    </inkml:brush>
  </inkml:definitions>
  <inkml:trace contextRef="#ctx0" brushRef="#br0">130 1 12748,'0'0'2194,"-9"6"-854,2-1-1011,-1 1 0,2 0 0,-1 0-1,0 1 1,1 0 0,1 0 0,-1 1 0,1-1 0,0 1 0,1 0-1,0 1 1,0-1 0,0 1 0,-2 11 0,-25 164 1650,26-144-1839,9-178 2068,-4 111-2174,0 26-189,0 39-416,0-35 571,0 0-1,0 0 0,1-1 1,0 1-1,-1 0 0,1-1 1,0 1-1,0-1 1,0 1-1,0-1 0,1 1 1,-1-1-1,1 0 0,0 1 1,-1-1-1,1 0 1,0 0-1,0 0 0,0-1 1,0 1-1,1 0 0,-1-1 1,0 0-1,1 1 1,-1-1-1,1 0 0,-1 0 1,1 0-1,0-1 0,-1 1 1,1 0-1,0-1 0,0 0 1,2 0-1,2 1 18,-1-1 0,0 0 0,1 0 0,-1 0-1,0-1 1,1 0 0,-1 0 0,0-1 0,0 0-1,0 0 1,0 0 0,0-1 0,11-6 0,-10 4-37,0-1 1,0 0-1,0 0 0,0-1 1,-1 0-1,0 0 1,-1 0-1,8-13 1,-12 18-120,-20 33-390,14-25 654,1 1 0,0-1-1,0 1 1,1 0 0,0-1-1,0 2 1,1-1 0,0 0-1,0 0 1,1 1 0,0-1 0,0 1-1,0 8 1,1-15-115,1 0-1,-1 0 1,0 0 0,0 0-1,0 0 1,1 0 0,-1 0 0,0 0-1,1 0 1,-1 0 0,1 0-1,-1-1 1,1 1 0,0 0 0,-1 0-1,1 0 1,0-1 0,-1 1-1,1 0 1,0-1 0,0 1 0,0 0-1,0-1 1,1 1 0,32 8 311,-21-9-219,-1 0 0,1 0 0,18-4-1,-20 1-97,0 0 0,-1-1 0,1 0 0,-1-1 0,0 0 0,0-1 0,11-8 0,1-2-607,37-36 0,-58 51 651,-4 5-1,0-1 0,1 1-1,-1 0 1,1 0 0,0 0-1,1 0 1,-3 8 0,4-11-35,-1-1 0,1 1 1,0 0-1,0 0 0,0 0 0,0 0 1,1 0-1,-1 0 0,0 0 0,0 0 1,1 0-1,-1 0 0,0 0 1,1-1-1,-1 1 0,1 0 0,-1 0 1,1 0-1,-1-1 0,1 1 0,0 0 1,-1-1-1,1 1 0,0 0 1,-1-1-1,1 1 0,0-1 0,0 1 1,0-1-1,0 1 0,1-1 0,2 2-21,1-1 1,0 1-1,0-1 0,0 0 0,0-1 0,9 1 0,3-1-337,0-1 1,-1-1 0,22-4-1,-35 5 404,1 0 0,-1 0 0,0 0-1,1 0 1,-1 1 0,1 0 0,-1 0 0,0 0-1,1 0 1,-1 0 0,1 1 0,-1-1 0,1 1 0,-1 0-1,0 0 1,0 0 0,4 3 0,8 1 396,-2 0-489,1-1-1,0-1 1,23 3 0,-10-4-2969,0-1-3658,-23-1 3545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920"/>
    </inkml:context>
    <inkml:brush xml:id="br0">
      <inkml:brushProperty name="width" value="0.025" units="cm"/>
      <inkml:brushProperty name="height" value="0.025" units="cm"/>
      <inkml:brushProperty name="color" value="#E71224"/>
    </inkml:brush>
  </inkml:definitions>
  <inkml:trace contextRef="#ctx0" brushRef="#br0">204 289 12684,'0'0'1943,"-3"-8"454,1 2-1886,0 1 0,-1 0-1,0-1 1,1 1 0,-2 0 0,1 1-1,0-1 1,-7-6 0,8 10-448,1-1 0,-1 1 0,0 0 0,0-1 0,0 1 0,-1 0 0,1 0 0,0 1 0,0-1 0,0 0 0,-1 1 0,1-1 0,0 1 0,-1 0-1,1 0 1,0-1 0,-1 2 0,1-1 0,0 0 0,-1 0 0,1 1 0,0-1 0,0 1 0,-1 0 0,1 0 0,0 0 0,0 0 0,0 0 0,-3 2 0,-4 3-39,0 1-1,1 0 1,0 0-1,0 0 1,1 1 0,0 0-1,-10 16 1,14-20-12,0 1 1,0-1-1,0 1 1,0 0-1,1 0 1,0 1-1,0-1 0,0 0 1,1 1-1,0-1 1,0 1-1,0-1 1,1 1-1,-1-1 1,1 1-1,2 8 1,-2-13-18,1 0 0,0 0 0,0 0 1,0 0-1,0 0 0,0 0 0,0-1 0,0 1 1,0 0-1,0-1 0,0 1 0,0 0 1,1-1-1,-1 0 0,0 1 0,0-1 0,1 0 1,-1 1-1,0-1 0,0 0 0,1 0 1,-1 0-1,0 0 0,1 0 0,1-1 0,37-5 178,-22 0-129,-1-1 0,1-1 0,-1-1-1,-1 0 1,1-1 0,-2-1 0,25-21 0,-5 0-6,59-71 0,-80 87-8,-1 0 0,0-1 0,-2 0 0,0-1 0,0 0 0,-2-1 0,11-30 0,-20 49-30,0 0 1,-1 1-1,1-1 1,0 0-1,0 0 1,0 0-1,0 0 1,-1 0-1,1 0 1,0 0-1,0 0 1,0 0-1,0 0 0,0 0 1,-1 0-1,1-1 1,0 1-1,0 0 1,0 0-1,0 0 1,0 0-1,-1 0 1,1 0-1,0 0 1,0 0-1,0 0 1,0 0-1,0-1 0,0 1 1,0 0-1,-1 0 1,1 0-1,0 0 1,0 0-1,0 0 1,0-1-1,0 1 1,0 0-1,0 0 1,0 0-1,0 0 0,0 0 1,0-1-1,0 1 1,0 0-1,0 0 1,0 0-1,0 0 1,0-1-1,0 1 1,0 0-1,0 0 1,0 0-1,0 0 1,0 0-1,0-1 0,0 1 1,0 0-1,0 0 1,1 0-1,-1 0 1,-16 17 44,-16 30 14,21-27 131,0-1-1,2 2 0,1-1 1,0 1-1,2 0 0,0 1 0,1 0 1,1-1-1,2 2 0,-1 26 0,3-46-177,0-1-1,0 0 0,1 0 1,-1 1-1,1-1 1,0 0-1,0 0 0,-1 0 1,1 0-1,1 0 0,-1 0 1,0 0-1,0 0 0,1 0 1,-1-1-1,1 1 0,-1 0 1,1-1-1,0 1 1,0-1-1,0 0 0,-1 0 1,1 1-1,0-1 0,1 0 1,-1-1-1,0 1 0,0 0 1,0-1-1,0 1 1,1-1-1,-1 0 0,0 1 1,1-1-1,-1 0 0,4-1 1,2 1 50,1-1-1,0 0 1,-1 0 0,0-1 0,1 0 0,-1 0 0,0-1-1,14-6 1,-4-2-23,0-1 0,-1 0 0,0-2 0,-1 1 0,0-2 0,-1 0 0,-1-1 0,-1-1 0,22-35 0,-26 32-186,-20 28-213,-21 31 152,27-30 254,0 0 0,1 1 0,-1-1 0,2 1 0,0 0 0,0 0 0,1 1 1,0-1-1,0 0 0,1 18 0,1-26-67,1-1-1,-1 0 1,0 1 0,1-1-1,-1 1 1,1-1 0,0 0-1,-1 0 1,1 1 0,0-1-1,0 0 1,0 0 0,0 0-1,0 0 1,0 0 0,0 0 0,0 0-1,0 0 1,1 0 0,-1-1-1,0 1 1,1 0 0,-1-1-1,0 1 1,1-1 0,-1 0-1,0 1 1,1-1 0,-1 0 0,1 0-1,-1 0 1,2 0 0,4 1-773,-1-1-1,1 0 1,-1 0 0,1 0 0,-1-1 0,10-2 0,12-10-5730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9.839"/>
    </inkml:context>
    <inkml:brush xml:id="br0">
      <inkml:brushProperty name="width" value="0.025" units="cm"/>
      <inkml:brushProperty name="height" value="0.025" units="cm"/>
      <inkml:brushProperty name="color" value="#E71224"/>
    </inkml:brush>
  </inkml:definitions>
  <inkml:trace contextRef="#ctx0" brushRef="#br0">159 98 10826,'0'0'9775,"-3"12"-9556,-97 588 5156,99-574-5167,-1-6-1214,-6-38 497,8 16 521,-37-149-1972,34 133 1588,1 0 0,1 0-1,0 0 1,1 0 0,1 0-1,5-29 1,-4 40 402,0 0-1,1 1 1,0-1 0,0 1 0,1 0 0,-1 0-1,1 0 1,1 0 0,-1 1 0,1 0 0,10-10-1,9-4 365,38-25 0,-20 15-407,-3 0 29,45-45 1,-70 61-22,-2-1 0,1-1 1,-2 0-1,0 0 0,0-1 0,10-24 1,-15 18 261,-6 22-244,0 0-1,0-1 1,-1 1-1,1 0 1,0 0-1,0 0 1,-1 0-1,1 0 1,0-1 0,0 1-1,-1 0 1,1 0-1,0 0 1,0 0-1,-1 0 1,1 0-1,0 0 1,0 0-1,-1 0 1,1 0-1,0 0 1,-1 0-1,1 0 1,0 0-1,0 0 1,-1 0-1,1 0 1,0 1 0,0-1-1,-1 0 1,1 0-1,0 0 1,0 0-1,0 0 1,-1 1-1,1-1 1,0 0-1,0 0 1,-1 1-1,-3 2 26,1 0-1,-1 0 0,0 0 0,1 1 1,0 0-1,-6 7 0,-18 41 499,2 0 0,3 2-1,1 1 1,3 0-1,-19 107 1,31-114-82,0 85 0,6-132-647,0-29 305,0 26-80,5-130-1052,-4 117 791,1 0-1,1 0 1,0 1-1,2-1 1,-1 1-1,12-23 1,-16 36 222,0 0 1,1 1-1,-1-1 1,0 0-1,1 1 0,-1-1 1,1 1-1,-1-1 1,1 1-1,-1-1 1,1 1-1,-1-1 0,1 1 1,0-1-1,-1 1 1,1 0-1,0-1 0,-1 1 1,1 0-1,0 0 1,0-1-1,-1 1 1,1 0-1,0 0 0,0 0 1,-1 0-1,1 0 1,0 0-1,-1 0 0,1 0 1,0 0-1,0 0 1,-1 1-1,1-1 1,0 0-1,0 0 0,-1 1 1,1-1-1,-1 0 1,1 1-1,0-1 0,0 1 1,30 28-167,-17-15 234,-11-11-40,0 0 1,1 0-1,0-1 0,-1 1 0,1-1 1,0 0-1,0 0 0,0 0 0,1-1 1,-1 1-1,0-1 0,0 0 1,1 0-1,-1-1 0,1 1 0,-1-1 1,1 0-1,-1 0 0,1 0 1,-1-1-1,0 0 0,1 0 0,-1 0 1,0 0-1,1-1 0,-1 1 1,0-1-1,0 0 0,0 0 0,0-1 1,4-3-1,-3 1 29,1 0 1,-1 0-1,0-1 0,-1 0 0,1 0 1,-1-1-1,-1 1 0,1-1 0,-1 0 0,0 0 1,0 0-1,-1 0 0,0 0 0,0 0 1,-1-1-1,0 1 0,0-15 0,-1 21-83,0 1-1,1-1 0,-1 0 1,0 0-1,0 1 0,0-1 0,-1 0 1,1 0-1,0 0 0,0 1 1,0-1-1,0 0 0,-1 1 0,1-1 1,0 0-1,-1 1 0,1-1 0,-1 0 1,1 1-1,0-1 0,-1 1 1,1-1-1,-1 0 0,0 1 0,1-1 1,-1 1-1,1 0 0,-1-1 1,0 1-1,1 0 0,-1-1 0,0 1 1,0 0-1,1-1 0,-1 1 1,0 0-1,0 0 0,1 0 0,-1 0 1,0 0-1,0 0 0,1 0 0,-1 0 1,0 0-1,0 1 0,-2-1-15,0 1-1,0 0 1,1 0-1,-1 0 0,1 0 1,-1 0-1,1 1 1,-1-1-1,1 1 1,0 0-1,-3 2 0,-2 3 38,1-1 0,0 1 0,0 0 0,1 0 0,0 1 0,0 0 0,1 0 0,0 0 0,1 0-1,-1 1 1,1-1 0,1 1 0,0 0 0,-1 9 0,3-16 8,1 0 0,-1 0 0,1 0-1,-1-1 1,1 1 0,0 0 0,0-1 0,0 1 0,0 0 0,0-1 0,1 1 0,-1-1 0,0 0-1,1 1 1,-1-1 0,0 0 0,1 0 0,0 0 0,-1 0 0,1 0 0,0 0 0,-1 0-1,1 0 1,0-1 0,0 1 0,0-1 0,0 0 0,0 1 0,3-1 0,66 6 231,-60-6-198,2 0 110,0 0 0,-1 0 0,1-2 0,0 1 0,0-2 0,-1 0 0,1 0 0,-1-1 0,13-7-1,-19 9-104,-1-2-1,1 1 0,-1 0 0,0-1 1,0 0-1,-1 0 0,1-1 0,-1 1 1,0-1-1,0 0 0,0 0 0,-1 0 1,1-1-1,-1 1 0,-1-1 0,1 1 1,-1-1-1,0 0 0,0 0 0,1-12 1,-1 5-22,-1-1 0,0 1 0,-2-24 0,1 35 7,0 0 0,0 0 0,0 0 0,0 0 0,0 0 0,0 0 0,-1 0 0,1 0 0,-1 0 0,0 0 0,0 0 0,0 0 0,1 0 0,-2 1 0,1-1 0,0 0 0,0 1 0,0-1 0,-1 0 0,1 1 0,-1 0 0,1-1 0,-1 1 0,0 0 0,0 0 0,1 0 0,-1 0 0,0 0 0,0 0 0,0 0 0,0 1 0,0-1 0,-3 0 0,19 17-334,-8-13 303,0-1 0,0 0-1,0 0 1,0-1 0,0 0 0,1 0 0,-1 0 0,0-1 0,1 0 0,-1 0 0,0-1 0,1 1 0,-1-1 0,0-1 0,0 1-1,0-1 1,9-4 0,0 0 18,1-1 0,-2-1 0,1 0 0,-1-1 0,19-16 0,-33 24 3,1 0-1,-1 0 1,1-1-1,-1 1 1,0 0-1,0 0 1,0-1-1,1 1 1,-1 0-1,0 0 1,-1-1-1,1 1 1,0 0-1,0 0 1,0 0-1,-1-1 1,1 1-1,-1 0 1,1 0-1,-1 0 1,1 0-1,-1 0 1,-1-2-1,-16-25 189,17 27-205,0 1 1,0-1 0,1 1 0,-1-1 0,0 1 0,0 0-1,0-1 1,0 1 0,0 0 0,1 0 0,-1 0-1,0-1 1,0 1 0,0 0 0,0 0 0,0 0 0,0 1-1,0-1 1,0 0 0,0 0 0,1 0 0,-1 1 0,0-1-1,0 0 1,0 1 0,0-1 0,1 1 0,-1-1 0,0 1-1,0-1 1,1 1 0,-1-1 0,0 1 0,1 0-1,-1-1 1,0 1 0,0 1 0,-21 33-333,18-29 328,-5 8 133,1 1-1,0 0 1,1 0-1,0 0 1,1 1-1,1 0 1,0 0-1,2 0 1,0 1 0,0-1-1,0 28 1,4-43-112,0 0 0,0 0 1,-1 1-1,1-1 1,0 0-1,0 0 0,0 0 1,0 0-1,0 0 1,0-1-1,0 1 0,0 0 1,0 0-1,1-1 1,-1 1-1,0 0 0,0-1 1,1 0-1,-1 1 0,0-1 1,1 0-1,-1 1 1,1-1-1,-1 0 0,0 0 1,1 0-1,-1 0 1,0-1-1,1 1 0,-1 0 1,2-1-1,45-6 369,-31-1-349,1 0 1,-2 0-1,1-2 1,-1 0 0,-1-1-1,0-1 1,-1 0-1,24-26 1,38-30-702,-84 106-150,5-32 844,-1 1-12,0 0 1,0 1-1,1 0 1,0 0 0,0 0-1,1 0 1,0 0 0,-1 9-1,3-16-2,1 0-1,-1-1 1,1 1-1,0-1 0,-1 1 1,1-1-1,0 1 1,-1-1-1,1 1 0,0-1 1,0 1-1,-1-1 1,1 0-1,0 1 1,0-1-1,0 0 0,0 0 1,-1 0-1,1 0 1,0 0-1,0 0 0,0 0 1,0 0-1,0 0 1,-1 0-1,1 0 1,0-1-1,0 1 0,0 0 1,-1 0-1,1-1 1,0 1-1,0-1 1,0 0-1,34-12 80,-6-5-1027,34-27 0,-20 13-2171,-43 32 3047,0 0 1,0 0 0,0 0-1,1 0 1,-1 0 0,0 0-1,0-1 1,0 1-1,0 0 1,0 0 0,0 0-1,0 0 1,0 0 0,0 0-1,1 0 1,-1 0-1,0 0 1,0 0 0,0 0-1,0 0 1,0 0 0,0 0-1,0 0 1,1 0-1,-1 0 1,0 0 0,0 0-1,0 0 1,0 0 0,0 0-1,0 0 1,1 0-1,-1 0 1,0 0 0,0 0-1,0 0 1,0 0 0,0 0-1,0 0 1,0 0-1,0 0 1,1 0 0,-1 1-1,0-1 1,0 0 0,0 0-1,0 0 1,0 0-1,0 0 1,0 0 0,0 0-1,0 0 1,0 1 0,0-1-1,0 0 1,0 0-1,0 0 1,0 0 0,0 0-1,0 0 1,0 0 0,0 1-1,0-1 1,0 0-1,0 0 1,0 0 0,-2 14-231,-5 5-1683,5-14-4211,7-5 2499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169"/>
    </inkml:context>
    <inkml:brush xml:id="br0">
      <inkml:brushProperty name="width" value="0.025" units="cm"/>
      <inkml:brushProperty name="height" value="0.025" units="cm"/>
      <inkml:brushProperty name="color" value="#E71224"/>
    </inkml:brush>
  </inkml:definitions>
  <inkml:trace contextRef="#ctx0" brushRef="#br0">1 81 6438,'15'-17'2724,"28"-28"2577,-41 43-4825,0 0 1,0 1-1,1-1 1,-1 0-1,0 1 1,1 0-1,-1-1 1,1 1 0,-1 0-1,1 0 1,-1 0-1,1 1 1,0-1-1,0 1 1,-1-1-1,1 1 1,3 0-1,-5 1-421,0 0 1,0 0-1,0 0 0,0 1 0,0-1 0,0 0 0,0 1 0,-1-1 0,1 0 0,0 1 0,-1-1 0,1 1 0,-1-1 0,0 1 0,1-1 0,-1 1 0,0-1 0,0 1 0,0-1 0,0 1 0,0-1 0,0 1 0,-1-1 0,0 3 0,-5 40 892,1-33-700,0 1 0,-1-1-1,0-1 1,0 1 0,-14 15 0,13-18-43,0 0 0,1 1-1,1 0 1,-1 0 0,1 0 0,1 1-1,0-1 1,-6 21 0,10-29-204,0 0 1,0 0 0,0 0-1,0 1 1,0-1 0,0 0-1,0 0 1,0 0 0,0 0-1,1 0 1,-1 1 0,1-1-1,-1 0 1,1 0 0,-1 0-1,1 0 1,-1 0 0,1 0-1,0 0 1,-1 0 0,1-1-1,0 1 1,0 0 0,0 0-1,1 0 1,1 1 23,1 0 1,-1 0-1,1 0 1,-1-1-1,1 0 1,0 0 0,-1 0-1,6 1 1,-2-1-154,0 0 0,1 0-1,-1-1 1,0 0 0,1-1 0,-1 1 0,0-1 0,11-3 0,-17 3-119,0 0-1,0 1 1,1-1-1,-1 0 1,0 0 0,0 0-1,0 0 1,0 0-1,0 0 1,0 0-1,-1 0 1,1 0 0,0 0-1,0-1 1,-1 1-1,1 0 1,-1-1-1,1-1 1,0 2-451,-1-1 0,0 1 0,1-1 0,-1 1 0,0-1 0,0 0 0,0 1 1,0-1-1,0 0 0,-1 1 0,1-1 0,0 1 0,-1-1 0,1 1 0,-2-4 0,-12-9-9550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515"/>
    </inkml:context>
    <inkml:brush xml:id="br0">
      <inkml:brushProperty name="width" value="0.025" units="cm"/>
      <inkml:brushProperty name="height" value="0.025" units="cm"/>
      <inkml:brushProperty name="color" value="#E71224"/>
    </inkml:brush>
  </inkml:definitions>
  <inkml:trace contextRef="#ctx0" brushRef="#br0">1235 160 10634,'0'0'12108,"77"11"-11500,-42-5-192,-3-1-319,-8-1-97,-7-2-1762,-9-2-2306</inkml:trace>
  <inkml:trace contextRef="#ctx0" brushRef="#br0" timeOffset="1">1 26 16047,'0'0'6374,"45"-23"-11146,-34 21-6599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913"/>
    </inkml:context>
    <inkml:brush xml:id="br0">
      <inkml:brushProperty name="width" value="0.025" units="cm"/>
      <inkml:brushProperty name="height" value="0.025" units="cm"/>
      <inkml:brushProperty name="color" value="#E71224"/>
    </inkml:brush>
  </inkml:definitions>
  <inkml:trace contextRef="#ctx0" brushRef="#br0">0 18 13549,'0'0'12524,"54"0"-12492,-30 0-321,1 0-1921,3-5-2082,-4-8-1954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1.307"/>
    </inkml:context>
    <inkml:brush xml:id="br0">
      <inkml:brushProperty name="width" value="0.025" units="cm"/>
      <inkml:brushProperty name="height" value="0.025" units="cm"/>
      <inkml:brushProperty name="color" value="#E71224"/>
    </inkml:brush>
  </inkml:definitions>
  <inkml:trace contextRef="#ctx0" brushRef="#br0">89 2 10570,'0'0'2659,"-5"9"-1229,-7 13-760,1 0-1,2 1 1,0 0 0,2 1-1,-8 37 1,7-18-184,2 0 1,0 67-1,6-109-440,-1-1 0,1 1 0,0 0 0,0 0 0,0-1 0,0 1 0,0 0 0,1 0 0,-1-1 0,0 1 0,0 0 0,0-1-1,0 1 1,1 0 0,-1 0 0,0-1 0,1 1 0,-1-1 0,1 1 0,-1 0 0,1-1 0,-1 1 0,1-1 0,-1 1 0,1-1 0,-1 1-1,1-1 1,0 1 0,-1-1 0,1 0 0,0 1 0,-1-1 0,1 0 0,1 1 0,0-1 92,1 0 0,-1-1 0,1 1-1,-1-1 1,1 1 0,-1-1 0,0 0 0,1 1 0,-1-1 0,4-3 0,51-36 956,-56 40-1117,32-29 589,-1-2 1,-2 0-1,0-3 0,41-62 0,-6-13-2099,-54 92-385,-5 11-2037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2.879"/>
    </inkml:context>
    <inkml:brush xml:id="br0">
      <inkml:brushProperty name="width" value="0.025" units="cm"/>
      <inkml:brushProperty name="height" value="0.025" units="cm"/>
      <inkml:brushProperty name="color" value="#E71224"/>
    </inkml:brush>
  </inkml:definitions>
  <inkml:trace contextRef="#ctx0" brushRef="#br0">0 343 13004,'0'0'5147,"12"7"-4998,-4-1-102,-5-4-35,0 0 1,0 1-1,0-1 0,0 0 1,0-1-1,0 1 0,0-1 1,1 1-1,-1-1 0,0 0 1,1 0-1,-1 0 0,1-1 1,-1 1-1,1-1 1,0 0-1,-1 0 0,1 0 1,-1 0-1,1-1 0,-1 1 1,6-3-1,7-5 140,-1-1 0,0 0 0,0-1 0,-2-1 0,1 0 0,-1-1 0,-1 0 0,0-1 0,0 0 0,-2-1 0,0 0 0,0-1 0,-1 0-1,7-18 1,-33 63 713,2-6-542,-22 51 0,36-73-294,-2 4 70,1 0 0,0 1 0,0-1 0,0 1 0,1-1 0,-1 1 0,2 0 0,-1-1 0,1 1 0,0 0 0,2 12 0,-1-18-86,0 0-1,0 0 1,0 0 0,0 0-1,0 0 1,0-1-1,0 1 1,0 0-1,1-1 1,-1 1-1,0-1 1,0 1-1,1-1 1,-1 1 0,0-1-1,1 0 1,-1 0-1,0 0 1,1 0-1,-1 0 1,0 0-1,1 0 1,-1 0-1,0-1 1,3 0-1,35-10 938,-22-1-835,0 0 0,-1-1 0,-1-1 0,0-1 0,-1 0 0,-1 0 0,0-1 0,-1-1 0,-1 0 0,-1-1 0,0 0 0,-1-1 0,-1 0 0,6-20 0,-14 39-132,0 0 0,0 0 1,0 0-1,-1 0 1,1 0-1,0 1 0,0-1 1,0 0-1,0 0 0,0 0 1,0 0-1,0 0 1,0 0-1,0 0 0,-1 0 1,1 0-1,0 0 1,0 0-1,0 0 0,0 0 1,0 0-1,0 0 1,0 0-1,0 0 0,0-1 1,-1 1-1,1 0 1,0 0-1,0 0 0,0 0 1,0 0-1,0 0 1,0 0-1,0 0 0,0 0 1,0 0-1,0 0 1,0 0-1,0 0 0,0 0 1,0-1-1,-1 1 1,1 0-1,0 0 0,0 0 1,0 0-1,0 0 1,0 0-1,0 0 0,0 0 1,0 0-1,0-1 0,0 1 1,0 0-1,0 0 1,-12 12-92,-12 20 286,17-14-184,1-1 0,0 1 1,2 1-1,0-1 0,1 1 0,1-1 0,0 1 0,2 0 1,0 0-1,3 20 0,-2-38 9,-1 0-1,0-1 1,1 1-1,-1 0 1,1-1-1,-1 1 1,0 0-1,1-1 1,0 1-1,-1-1 1,1 1 0,-1-1-1,1 1 1,-1-1-1,1 1 1,0-1-1,0 0 1,-1 1-1,1-1 1,0 0-1,-1 0 1,1 1 0,0-1-1,0 0 1,-1 0-1,1 0 1,0 0-1,0 0 1,0 0-1,-1 0 1,1 0-1,0 0 1,0 0 0,-1-1-1,1 1 1,0 0-1,0 0 1,-1-1-1,1 1 1,0 0-1,0-1 1,31-16 675,-20 3-398,1-1 0,-2-1 0,0 0 1,-1 0-1,15-32 0,-14 24-280,2 1 0,16-24 0,-28 46-41,0 0 0,0 0 0,0 0-1,0 0 1,0 0 0,0 0 0,0 0 0,0 0-1,0 1 1,0-1 0,1 0 0,-1 1 0,0-1-1,1 1 1,-1-1 0,0 1 0,1 0 0,-1-1-1,0 1 1,1 0 0,-1 0 0,1 0-1,-1 0 1,3 0 0,-4 0-39,6 37-699,-19 82 960,13-119 465,2-38 1052,9-6-1634,-5 23-29,-1 0-1,-1 0 1,1-23-1,-5 41-42,0 0 0,0 0-1,0 0 1,1 0-1,-1-1 1,1 1-1,0 0 1,0 0-1,0 0 1,2-5-1,-1 7-23,0-1 0,-1 1 0,1 0 0,0 0-1,0 0 1,0 0 0,0 1 0,0-1 0,0 1-1,0-1 1,0 1 0,0-1 0,0 1 0,0 0-1,0 0 1,0 0 0,4 1 0,24-2 27,-16 0-99,0 0 0,1 2 0,-1-1 0,0 2 0,14 3 0,-25-5 76,0 1 0,-1 0 1,1 0-1,0 0 0,-1 0 0,1 0 1,-1 1-1,1-1 0,-1 1 1,0 0-1,0-1 0,0 1 0,0 0 1,0 0-1,0 0 0,0 1 0,-1-1 1,1 0-1,-1 1 0,0-1 1,1 1-1,-1-1 0,0 1 0,0 0 1,-1 0-1,1-1 0,-1 1 1,1 0-1,-1 0 0,0-1 0,0 4 1,-1 1 33,1 0 1,-1-1-1,-1 1 1,1-1 0,-1 1-1,-4 8 1,3-9 1,1 0 1,0 1 0,0-1-1,1 0 1,-1 1 0,1 8-1,1-14-6,1 0-1,-1 0 0,1 0 0,-1-1 1,1 1-1,0 0 0,-1-1 0,1 1 1,0 0-1,-1-1 0,1 1 0,0-1 1,0 1-1,-1-1 0,1 0 0,0 1 1,0-1-1,0 0 0,0 1 0,0-1 1,0 0-1,0 0 0,-1 0 0,1 0 1,0 0-1,0 0 0,0 0 0,0 0 1,0 0-1,1-1 0,33-3 94,-23 1-53,-1-1 0,-1 0 0,1-1 0,-1-1 0,1 0 0,-2 0 0,1 0 0,-1-2 0,13-11 0,-16 14-19,-1-1 0,1 1 0,-2-1-1,1 0 1,0 0 0,-1 0 0,-1 0 0,1-1-1,-1 0 1,0 0 0,0 0 0,-1 0-1,0 0 1,0 0 0,1-14 0,-3 20-30,0 0 0,0 0-1,1 0 1,-1 0 0,-1 0 0,1 0 0,0 0 0,0 0 0,0 0 0,0 0 0,-1 0 0,1 0 0,0 0 0,-1 0 0,1 0 0,-1 0-1,0 0 1,1 0 0,-1 1 0,1-1 0,-1 0 0,0 0 0,0 0 0,1 1 0,-1-1 0,0 1 0,0-1 0,0 0 0,0 1-1,0 0 1,0-1 0,0 1 0,0-1 0,0 1 0,0 0 0,0 0 0,0 0 0,0 0 0,0-1 0,0 1 0,0 1 0,0-1 0,0 0-1,0 0 1,0 0 0,0 0 0,0 1 0,0-1 0,-2 1 0,0 0-11,1 0 0,-1 0 0,1 1 0,0-1 0,-1 0 0,1 1 0,0 0 0,0-1 0,0 1 0,0 0 0,0 0 0,0 0 0,1 0 0,-1 0 0,0 1 0,1-1 0,0 0 0,0 1 0,0-1 0,-2 5 0,3-6 9,0 1 0,0-1 0,-1 1 0,1-1 0,0 1-1,0-1 1,0 1 0,0 0 0,1-1 0,-1 1 0,0-1-1,1 1 1,-1-1 0,1 0 0,-1 1 0,1-1 0,0 1-1,0-1 1,-1 0 0,1 1 0,0-1 0,0 0 0,0 0-1,1 0 1,1 2 0,0-1 7,1 0-1,-1-1 1,1 1-1,0-1 1,-1 0-1,1 0 1,0 0-1,0 0 1,0-1-1,5 1 1,3-1 46,1 0 0,0-1 0,-1-1 1,1 0-1,23-7 0,-17 2 6,-1-1 0,33-19-1,-45 23-37,0 1-1,-1-1 0,0 0 0,0 0 0,0-1 0,0 0 0,0 0 0,-1 0 0,0 0 1,0-1-1,-1 1 0,4-9 0,-6 14-15,-1-1-1,1 0 1,-1 1 0,0-1 0,1 0 0,-1 0-1,0 1 1,0-1 0,1 0 0,-1 0-1,0 0 1,0 0 0,0 1 0,0-1 0,0 0-1,0 0 1,0 0 0,0 0 0,-1 1-1,1-1 1,0 0 0,0 0 0,-1 1 0,1-1-1,0 0 1,-1 0 0,1 1 0,-1-2-1,-1 2-9,1-1 0,0 1 0,0 0 0,0 0 0,0-1-1,-1 1 1,1 0 0,0 0 0,0 0 0,0 0 0,0 1 0,-1-1-1,1 0 1,0 0 0,0 1 0,-2 0 0,-4 2-21,1-1 0,0 2 1,0-1-1,0 0 0,-10 9 1,9-5 130,0 1 0,1 0 0,0 0 0,0 1 0,1 0 0,0 0 0,1 0 1,0 0-1,0 1 0,1 0 0,0-1 0,1 1 0,0 0 0,0 1 0,1-1 0,0 0 1,1 0-1,1 11 0,0-14-168,0-1 1,0 1 0,1-1 0,0 0-1,0 1 1,1-1 0,-1 0-1,1 0 1,1 0 0,-1-1-1,1 1 1,6 6 0,-5-7-422,0-1 1,0 1-1,0-1 1,1 0 0,-1-1-1,1 1 1,0-1-1,0 0 1,1-1-1,-1 1 1,1-1 0,-1-1-1,13 3 1,13-2-8156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3.687"/>
    </inkml:context>
    <inkml:brush xml:id="br0">
      <inkml:brushProperty name="width" value="0.025" units="cm"/>
      <inkml:brushProperty name="height" value="0.025" units="cm"/>
      <inkml:brushProperty name="color" value="#E71224"/>
    </inkml:brush>
  </inkml:definitions>
  <inkml:trace contextRef="#ctx0" brushRef="#br0">47 0 9993,'-2'12'9470,"-6"11"-7161,-2 7-2391,0 24 485,-6 81 0,16-133-384,-1 0 1,1 1-1,0-1 1,0 0-1,0 0 1,1 0-1,-1 0 1,1 1-1,-1-1 0,1 0 1,0 0-1,-1 0 1,1 0-1,0 0 1,0 0-1,1 0 1,-1 0-1,0-1 0,1 1 1,-1 0-1,1-1 1,-1 1-1,1-1 1,0 0-1,-1 1 1,1-1-1,0 0 1,0 0-1,0 0 0,0 0 1,0 0-1,0-1 1,0 1-1,1-1 1,-1 1-1,0-1 1,0 0-1,0 0 0,1 0 1,-1 0-1,0 0 1,4-1-1,2 1 187,1-2 0,0 1 0,-1-1 0,0 0 0,1-1 0,-1 0 0,0 0 0,0-1 0,0 0 0,7-5 0,3-4-94,0-2 0,-1 0 0,-1-1 0,0-1 0,-1-1 0,-1 0 0,0 0 0,18-36 1,-46 82-898,-18 55 1,16-7-787,17-25-2245,4-29-1421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1:03.068"/>
    </inkml:context>
    <inkml:brush xml:id="br0">
      <inkml:brushProperty name="width" value="0.025" units="cm"/>
      <inkml:brushProperty name="height" value="0.025" units="cm"/>
      <inkml:brushProperty name="color" value="#E71224"/>
    </inkml:brush>
  </inkml:definitions>
  <inkml:trace contextRef="#ctx0" brushRef="#br0">140 13 12876,'0'0'1132,"-9"3"405,4-1-1328,-1 0-1,0 1 1,1-1-1,0 1 1,0 1-1,0-1 0,0 1 1,0 0-1,1 0 1,-1 0-1,1 1 1,0 0-1,1-1 0,-1 1 1,1 1-1,0-1 1,0 0-1,0 1 1,1-1-1,0 1 0,0 0 1,-1 7-1,2-8-129,0 0 0,1 0 0,-1 0 0,1 0 0,0 1-1,0-1 1,1 0 0,1 6 0,-1-9-30,-1-1-1,1 0 1,0 0-1,-1 0 1,1 1-1,0-1 1,0 0-1,0 0 1,0 0-1,0 0 1,0-1 0,0 1-1,0 0 1,0 0-1,0 0 1,1-1-1,-1 1 1,0-1-1,1 1 1,-1-1-1,0 0 1,1 1-1,-1-1 1,0 0-1,1 0 1,-1 0 0,1 0-1,-1 0 1,0 0-1,1 0 1,-1 0-1,3-1 1,-1 0 67,1 0 1,-1 0-1,1 0 1,-1 0 0,0-1-1,1 1 1,-1-1-1,0 0 1,0 0-1,0 0 1,0 0-1,-1 0 1,1-1-1,0 0 1,-1 1 0,0-1-1,0 0 1,0 0-1,0 0 1,2-4-1,-1 1-24,-1 1-1,0 0 0,0-1 1,0 1-1,-1-1 1,0 0-1,0 1 0,0-1 1,-1 0-1,0 0 0,0 1 1,-1-7-1,1 10-93,0 1-1,0-1 1,-1 1-1,1-1 1,-1 1-1,1-1 1,-1 1-1,1 0 1,-1-1-1,0 1 1,0 0-1,0 0 1,1-1-1,-1 1 0,0 0 1,-1 0-1,1 0 1,0 0-1,0 0 1,0 0-1,-1 1 1,1-1-1,0 0 1,-1 1-1,1-1 1,0 1-1,-1-1 1,1 1-1,-1 0 1,1-1-1,-1 1 1,1 0-1,-1 0 1,1 0-1,-1 0 1,1 0-1,-1 1 1,1-1-1,-1 0 1,1 1-1,-1-1 1,1 1-1,0-1 1,-2 2-1,-2 0-20,0 0 1,0 0-1,0 0 1,0 1-1,1 0 0,-1 0 1,1 0-1,0 1 1,0-1-1,0 1 0,-5 7 1,1 1 2,1 0 1,1 0 0,0 1-1,-7 25 1,12-34 16,0 0 0,1 0-1,-1-1 1,1 1 0,-1 0 0,1 0 0,1 0 0,-1 0-1,2 7 1,-2-9 0,1 0-1,0-1 0,-1 1 1,1 0-1,0-1 0,0 1 0,0-1 1,0 1-1,0-1 0,1 0 1,-1 1-1,0-1 0,0 0 1,1 0-1,-1 0 0,1 0 0,-1 0 1,1 0-1,0 0 0,-1-1 1,1 1-1,2 0 0,3 1 37,0 0-1,0-1 1,0 0-1,1 0 0,-1 0 1,0-1-1,1 0 1,-1-1-1,0 0 1,0 0-1,0 0 0,1-1 1,-1 0-1,-1 0 1,1-1-1,0 0 0,-1 0 1,1-1-1,-1 1 1,0-1-1,0-1 1,0 1-1,-1-1 0,0 0 1,1 0-1,-2-1 1,1 1-1,-1-1 0,0 0 1,0-1-1,0 1 1,-1-1-1,0 1 1,-1-1-1,1 0 0,-1 0 1,0 0-1,-1 0 1,0 0-1,1-15 1,-3 21-37,1 0 0,0 1 1,0-1-1,0 0 0,-1 0 1,1 0-1,0 0 0,-1 1 1,1-1-1,0 0 0,-1 0 1,0 1-1,1-1 1,-1 0-1,1 1 0,-1-1 1,0 0-1,1 1 0,-1-1 1,0 1-1,1-1 0,-1 1 1,0-1-1,0 1 0,0 0 1,1-1-1,-1 1 1,0 0-1,0 0 0,0 0 1,0-1-1,0 1 0,0 0 1,0 0-1,1 0 0,-1 1 1,0-1-1,0 0 1,0 0-1,0 0 0,0 1 1,1-1-1,-1 0 0,0 1 1,0-1-1,-1 1 0,-2 1-28,-1-1 0,1 1 0,-1 0 0,1 0 0,0 0 0,0 1 0,0 0 0,-4 3 0,-28 41-29,34-44 47,0 0 1,1 1-1,-1-1 0,1 0 1,-1 0-1,1 1 0,0-1 0,1 0 1,-1 1-1,0-1 0,1 1 1,0-1-1,0 1 0,0 6 1,1-10 9,0 1 1,0 0 0,0 0 0,-1 0 0,1 0 0,0-1-1,0 1 1,0-1 0,0 1 0,0 0 0,0-1 0,0 0 0,1 1-1,-1-1 1,0 0 0,0 1 0,0-1 0,0 0 0,0 0-1,1 0 1,-1 0 0,0 0 0,0 0 0,0 0 0,0-1 0,3 1-1,32-9 148,-30 5-122,0 0 0,0-1 0,0 0 0,-1 0 0,0 0 0,0-1 0,0 0 0,0 0 0,-1 0 0,0 0 0,-1-1 0,1 1 0,-1-1 0,0 0 0,-1 0 0,0 0 0,0 0 0,0-1 0,-1 1 0,0 0 0,0-1 0,-1 1 0,0-1 0,-2-10 0,2 17-27,0-1-1,0 1 1,0 0-1,-1 0 1,1 0 0,0-1-1,-1 1 1,1 0-1,-1 0 1,1 0-1,-1 0 1,0 0 0,1 0-1,-1 0 1,0 0-1,0 0 1,0 0-1,1 0 1,-1 1 0,0-1-1,0 0 1,0 1-1,0-1 1,-1 0 0,1 1-1,0-1 1,0 1-1,0 0 1,0-1-1,-1 1 1,1 0 0,0 0-1,0 0 1,0 0-1,-1 0 1,1 0-1,0 0 1,0 0 0,-1 0-1,1 0 1,0 1-1,0-1 1,0 1-1,0-1 1,-2 1 0,-2 1-30,1 0 0,-1 0 0,0 0 0,1 0 0,-1 1 1,1 0-1,0-1 0,0 2 0,-6 5 0,7-5 19,0-1-1,1 1 0,-1-1 1,1 1-1,0 0 1,0 0-1,0 0 1,1 0-1,0 1 0,0-1 1,0 0-1,0 0 1,0 1-1,1-1 1,0 1-1,0-1 0,0 0 1,2 9-1,-2-12 15,1 0-1,0 0 1,-1 0-1,1 0 1,0 0-1,0 0 1,0 0-1,0 0 1,0 0-1,0 0 1,0 0-1,0-1 1,1 1-1,-1 0 0,0-1 1,0 1-1,1-1 1,-1 0-1,0 1 1,0-1-1,1 0 1,-1 0-1,0 0 1,1 0-1,-1 0 1,1 0-1,-1 0 1,0 0-1,2-1 1,0 1 16,-1 0 1,1 0 0,-1-1-1,1 1 1,-1-1 0,1 0-1,-1 0 1,1 0 0,-1 0-1,0 0 1,1 0-1,-1 0 1,0-1 0,3-2-1,-4 2-21,0 0 0,1 0 0,-1 0-1,0 0 1,0-1 0,0 1-1,-1 0 1,1 0 0,0-1 0,-1 1-1,0-1 1,1 1 0,-1-1-1,0 1 1,0 0 0,0-1 0,-1 1-1,1-1 1,-1 1 0,1-1-1,-1 1 1,0 0 0,0 0 0,0-1-1,-2-2 1,2 3-117,0 1-1,0 0 1,0 0-1,0-1 1,-1 1-1,1 0 1,0 0-1,-1 0 1,1 0-1,-1 1 1,1-1-1,-1 0 1,1 1-1,-1-1 1,0 1-1,1-1 1,-1 1-1,0 0 1,1 0-1,-1-1 1,0 1-1,1 0 1,-1 1-1,0-1 1,1 0-1,-1 0 1,0 1-1,1-1 1,-1 1-1,1-1 1,-1 1-1,1 0 1,-1 0-1,1 0 1,-1 0-1,1 0 1,0 0-1,-2 1 1,-26 31-7409,19-16 898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3.840"/>
    </inkml:context>
    <inkml:brush xml:id="br0">
      <inkml:brushProperty name="width" value="0.025" units="cm"/>
      <inkml:brushProperty name="height" value="0.025" units="cm"/>
    </inkml:brush>
  </inkml:definitions>
  <inkml:trace contextRef="#ctx0" brushRef="#br0">3339 27 12236,'0'0'1009,"-12"-6"-614,5 2-337,4 2-47,0 0-1,0 0 0,0 0 0,0 1 1,0-1-1,0 1 0,-1 0 0,1 0 1,0 0-1,-1 1 0,1-1 0,0 1 1,-1 0-1,1-1 0,-1 2 1,1-1-1,-1 0 0,1 1 0,0-1 1,-1 1-1,1 0 0,0 0 0,0 0 1,-1 1-1,-2 1 0,-73 49 222,-98 85 0,-63 78 241,41-35-385,-462 313 179,-39-59-119,349-223 147,102-54 690,-228 190 0,461-334-927,8-7-49,0-1 0,1 1 0,0 0 0,0 1 0,0 0 0,1 0 0,0 0 0,0 1 0,1-1 0,0 1 0,-4 10 0,9-17-46,0-1 1,-1 1-1,1 0 1,0-1-1,0 1 1,0 0-1,0 0 1,0-1-1,0 1 1,0 0-1,0 0 1,0-1-1,0 1 1,1 0-1,-1-1 1,0 1 0,0 0-1,1-1 1,-1 1-1,0 0 1,1-1-1,-1 1 1,1 0-1,-1-1 1,1 1-1,-1-1 1,1 1-1,-1-1 1,1 1-1,0-1 1,-1 0-1,1 1 1,0-1 0,-1 0-1,1 1 1,0-1-1,-1 0 1,1 0-1,0 0 1,-1 0-1,1 1 1,0-1-1,0 0 1,-1 0-1,2 0 1,38-2-1684,-38 2 1637,51-13-2565,11-16-2461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6.626"/>
    </inkml:context>
    <inkml:brush xml:id="br0">
      <inkml:brushProperty name="width" value="0.025" units="cm"/>
      <inkml:brushProperty name="height" value="0.025" units="cm"/>
      <inkml:brushProperty name="color" value="#E71224"/>
    </inkml:brush>
  </inkml:definitions>
  <inkml:trace contextRef="#ctx0" brushRef="#br0">0 1 15663,'0'0'6630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4.828"/>
    </inkml:context>
    <inkml:brush xml:id="br0">
      <inkml:brushProperty name="width" value="0.025" units="cm"/>
      <inkml:brushProperty name="height" value="0.025" units="cm"/>
    </inkml:brush>
  </inkml:definitions>
  <inkml:trace contextRef="#ctx0" brushRef="#br0">0 2426 6758,'0'0'4837,"5"-12"-4554,4-2-245,1-1 1,0 1 0,1 1-1,0 0 1,2 1-1,-1 0 1,1 0-1,29-18 1,1123-726 142,-30 112 1202,-144 85 1660,-496 249-2317,-489 306-1994,-13 0-5029,-13 3-2639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5.205"/>
    </inkml:context>
    <inkml:brush xml:id="br0">
      <inkml:brushProperty name="width" value="0.025" units="cm"/>
      <inkml:brushProperty name="height" value="0.025" units="cm"/>
    </inkml:brush>
  </inkml:definitions>
  <inkml:trace contextRef="#ctx0" brushRef="#br0">0 195 14253,'196'-57'-485,"1"7"-1,263-29 0,-436 76 415,-6 0 34,0 2 0,1 0 0,-1 0 0,0 2 0,21 3-1,-38-4 43,1 1 0,-1-1 0,0 1 0,1 0-1,-1-1 1,0 1 0,1 0 0,-1 0 0,0 0-1,0 0 1,0 0 0,0 0 0,0 0-1,0 0 1,0 1 0,-1-1 0,1 0 0,0 1-1,-1-1 1,1 0 0,0 1 0,-1-1 0,0 1-1,1-1 1,-1 0 0,0 1 0,0-1-1,0 1 1,0 1 0,0 3 84,0 0 1,0 0-1,-1 0 0,0 0 1,0 0-1,-3 8 0,-8 12 204,-1-1 0,-1 0 0,-1 0-1,-1-2 1,-22 25 0,7-7 48,-170 220 758,-46 64-659,26 18-703,140-191-1413,8-8-1506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07.405"/>
    </inkml:context>
    <inkml:brush xml:id="br0">
      <inkml:brushProperty name="width" value="0.025" units="cm"/>
      <inkml:brushProperty name="height" value="0.025" units="cm"/>
    </inkml:brush>
  </inkml:definitions>
  <inkml:trace contextRef="#ctx0" brushRef="#br0">6592 459 6374,'-306'-80'6053,"-162"-4"-6054,263 50 675,-988-148 480,-11 104-1293,958 81 124,1 11 1,-416 79 0,403-35 48,-275 100 1,369-97-28,3 7 0,-256 149 1,366-186 25,1 3 0,2 1 1,2 3-1,1 1 0,-73 84 1,98-98-44,2 0 1,0 1 0,1 1 0,2 1-1,1 0 1,1 1 0,2 0 0,1 1 0,1 0-1,1 1 1,2 0 0,-4 55 0,7-54-46,3-1 1,0 1 0,2 0-1,1 0 1,2-1 0,1 1-1,2-2 1,0 1 0,2-1-1,28 57 1,-12-44 46,3 0 1,1-2-1,2-1 0,1-2 0,3-1 1,0-2-1,3-1 0,1-2 1,53 33-1,46 19 140,231 103 0,-127-83-67,5-10 0,4-12 0,3-10 1,355 52-1,-220-74 193,3-17 0,503-21-1,-611-27-130,0-14 0,-2-11 0,326-91 0,-417 76-3,358-154 0,-406 139-25,-3-5-1,251-181 1,-333 212-73,-3-3 0,-2-3-1,-1-2 1,46-61 0,-79 87-6,0-1-1,-2 0 1,-1-2-1,-2 0 1,0-1-1,-2 0 1,-1-1-1,-2 0 1,-1-1-1,-1 0 1,4-45-1,-10 47 147,-1 1 0,-1 0 0,-2-1 0,-1 1-1,-1 0 1,-1 0 0,-2 1 0,-1-1 0,-1 1 0,-1 1 0,-2 0 0,0 0-1,-21-29 1,0 7-37,-2 1 0,-2 2-1,-2 2 1,-2 2 0,-2 1-1,-1 2 1,-3 2-1,0 3 1,-80-44 0,52 38-491,-2 3 0,-84-27 0,65 32-2047,-136-25 0,67 30-2641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2.553"/>
    </inkml:context>
    <inkml:brush xml:id="br0">
      <inkml:brushProperty name="width" value="0.025" units="cm"/>
      <inkml:brushProperty name="height" value="0.025" units="cm"/>
    </inkml:brush>
  </inkml:definitions>
  <inkml:trace contextRef="#ctx0" brushRef="#br0">1 140 10282,'72'-3'5277,"58"-11"-3272,46-4-1600,685-11 596,-82 6 555,1196-30 526,-831 89-1580,-796-27 197,-363-17-1160,-15-2-1459,-39-1-5666,38 6 1912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467"/>
    </inkml:context>
    <inkml:brush xml:id="br0">
      <inkml:brushProperty name="width" value="0.025" units="cm"/>
      <inkml:brushProperty name="height" value="0.025" units="cm"/>
    </inkml:brush>
  </inkml:definitions>
  <inkml:trace contextRef="#ctx0" brushRef="#br0">1 117 12043,'3'-9'1960,"19"-40"1173,7-9 3423,-30 61-6481,0 0 0,1 1 0,-1-1 0,1 0 0,0 1 0,0-1 0,0 1 0,1 5 0,0 10-35,-22 153 269,11-111 129,-3 101 0,13-204-9940,0 17 2252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897"/>
    </inkml:context>
    <inkml:brush xml:id="br0">
      <inkml:brushProperty name="width" value="0.025" units="cm"/>
      <inkml:brushProperty name="height" value="0.025" units="cm"/>
    </inkml:brush>
  </inkml:definitions>
  <inkml:trace contextRef="#ctx0" brushRef="#br0">0 236 11275,'0'0'10399,"6"3"-9412,-3-1-867,1 0 0,0-1 0,-1 1 0,1-1-1,0 0 1,0 0 0,0-1 0,0 1 0,0-1-1,1 0 1,-1 0 0,0 0 0,0 0 0,0-1-1,0 1 1,0-1 0,0 0 0,0-1 0,0 1-1,-1 0 1,1-1 0,0 0 0,-1 0-1,4-3 1,7-8 141,0-1-1,-1 0 0,-1-1 1,0-1-1,-1 0 0,-1 0 1,-1-1-1,0 0 0,-1-1 1,-1 0-1,0 0 0,3-21 1,-9 56-344,1 0 1,1 0-1,0 0 1,7 20-1,-1-1 63,10 37-689,-7-27-1777,-2-1-4376,-7-27-254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602"/>
    </inkml:context>
    <inkml:brush xml:id="br0">
      <inkml:brushProperty name="width" value="0.025" units="cm"/>
      <inkml:brushProperty name="height" value="0.025" units="cm"/>
    </inkml:brush>
  </inkml:definitions>
  <inkml:trace contextRef="#ctx0" brushRef="#br0">0 57 9929,'0'0'13645,"11"-1"-12609,13 0-697,1 0 0,-1 2-1,0 1 1,31 6 0,-21-3-292,-1-1-1,53-1 1,-76-3-531,-1-1-1,1 0 1,0-1-1,0 0 1,-1-1-1,0 0 1,1 0-1,-1-1 1,0 0-1,0 0 1,-1-1-1,0 0 1,10-8-1,10-13-5531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933"/>
    </inkml:context>
    <inkml:brush xml:id="br0">
      <inkml:brushProperty name="width" value="0.025" units="cm"/>
      <inkml:brushProperty name="height" value="0.025" units="cm"/>
    </inkml:brush>
  </inkml:definitions>
  <inkml:trace contextRef="#ctx0" brushRef="#br0">42 0 19763,'0'0'1313,"-15"67"-1249,9-35-32,1 5 0,1-2 0,4-4-416,0-1-1346,-4-6-736,2-4-609,2-8-929,-5-4-1633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341"/>
    </inkml:context>
    <inkml:brush xml:id="br0">
      <inkml:brushProperty name="width" value="0.025" units="cm"/>
      <inkml:brushProperty name="height" value="0.025" units="cm"/>
    </inkml:brush>
  </inkml:definitions>
  <inkml:trace contextRef="#ctx0" brushRef="#br0">0 108 15887,'0'0'2984,"0"-9"-443,0 5-2360,0 1 0,0 0 0,1-1 0,-1 1 0,1 0 0,-1 0 0,1 0-1,0-1 1,1 1 0,-1 0 0,0 0 0,1 1 0,-1-1 0,1 0 0,3-4 0,-1 4 24,0-1 0,0 1 1,1 0-1,-1 0 1,1 1-1,-1-1 1,1 1-1,0 0 1,0 0-1,0 1 1,9-2-1,6-2 146,0 2 0,1 0 0,34 1 0,-48 1-344,0 2 0,0-1-1,0 1 1,0 0 0,0 0 0,0 1-1,-1 0 1,1 0 0,0 1 0,-1-1-1,1 2 1,-1-1 0,0 1 0,7 5-1,-12-8-19,1 0 1,-1 1-1,1-1 0,-1 1 0,0-1 0,1 1 0,-1-1 0,0 1 0,0 0 0,0 0 0,0 0 0,-1-1 0,1 1 0,0 0 0,-1 0 0,0 0 1,1 0-1,-1 0 0,0 0 0,0 0 0,0 0 0,0 0 0,0 0 0,-1 4 0,-1-2 14,1-1-1,-1 1 0,0-1 1,0 0-1,0 0 1,0 0-1,-1 0 1,0 0-1,1 0 1,-1-1-1,0 1 1,-5 2-1,-2 2 57,0-1-1,-1 0 0,0-1 1,-1 0-1,1 0 0,-1-1 1,-16 3-1,41-3-545,0 1 0,-1 1 1,18 9-1,-26-13 440,1 0 1,-1 1-1,0-1 1,0 1-1,0 0 1,0 0-1,-1 0 1,1 0-1,-1 1 1,0 0-1,0-1 1,0 1-1,0 0 1,-1 1-1,1-1 1,-1 0-1,0 1 1,-1-1-1,1 1 1,1 7-1,-4-9 105,0 0-1,0 1 1,0-1-1,0 0 1,0 0-1,-1 0 0,0 0 1,1-1-1,-1 1 1,0 0-1,0-1 1,-1 1-1,1-1 1,0 0-1,-1 0 0,1 0 1,-1 0-1,0 0 1,0 0-1,0-1 1,0 1-1,0-1 0,-5 2 1,-9 4 796,0-1 0,-34 7 0,41-11-664,1-1 0,-1 0 1,0 0-1,0 0 1,0-2-1,-13 0 0,23 0-263,-1 1 0,0 0 0,1 0 0,-1 0 0,1 0 0,-1-1 1,1 1-1,-1 0 0,1-1 0,-1 1 0,1 0 0,-1-1 0,1 1 0,-1-1 0,1 1 0,0 0 0,-1-1 0,1 1 0,0-1 0,-1 1 0,1-1 0,0 1 0,-1-1 0,1 0 0,0 1 0,0-1 0,0 1 0,0-1 0,0 1 0,0-1 0,0 0 0,0 1 0,0-1 0,0 1 0,0-1 0,0 0 0,0 1 0,0-1 0,0 1 0,0-1 0,1 0 0,-1 1 0,0-1 0,1 1 0,-1-1 1,0 1-1,1-1 0,-1 1 0,0 0 0,1-1 0,-1 1 0,1-1 0,-1 1 0,1 0 0,0-1 0,25-24-6820,-2 12 430,6 2-3096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669"/>
    </inkml:context>
    <inkml:brush xml:id="br0">
      <inkml:brushProperty name="width" value="0.025" units="cm"/>
      <inkml:brushProperty name="height" value="0.025" units="cm"/>
    </inkml:brush>
  </inkml:definitions>
  <inkml:trace contextRef="#ctx0" brushRef="#br0">12 1 18001,'0'0'7527,"-10"54"-6950,8-44-513,2 0-96,0-2-929,6-4-2018,1-4-2818,5 0-2403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07.097"/>
    </inkml:context>
    <inkml:brush xml:id="br0">
      <inkml:brushProperty name="width" value="0.025" units="cm"/>
      <inkml:brushProperty name="height" value="0.025" units="cm"/>
      <inkml:brushProperty name="color" value="#E71224"/>
    </inkml:brush>
  </inkml:definitions>
  <inkml:trace contextRef="#ctx0" brushRef="#br0">158 278 15599,'0'0'11333,"-11"-7"-11194,8 6-132,1-2-1,-1 1 1,0 0 0,0 1-1,0-1 1,0 0 0,0 1 0,0 0-1,-1-1 1,1 1 0,0 1-1,-1-1 1,1 0 0,0 1 0,-1 0-1,1-1 1,-1 1 0,1 1-1,-1-1 1,1 0 0,-1 1 0,1 0-1,0 0 1,0 0 0,-1 0 0,1 0-1,0 1 1,0 0 0,0-1-1,-4 4 1,3-2 28,1 0-1,0 0 0,-1 0 1,1 0-1,0 0 1,1 1-1,-1-1 0,0 1 1,1 0-1,0 0 1,0 0-1,0 0 0,1 0 1,-1 0-1,1 0 1,0 1-1,-1 7 0,3-11-20,-1 0-1,1 0 0,0 0 1,-1 0-1,1 0 1,0 0-1,0 0 0,0-1 1,0 1-1,0 0 0,0 0 1,0-1-1,0 1 0,0-1 1,0 1-1,0-1 0,0 0 1,0 1-1,1-1 0,-1 0 1,0 0-1,0 0 0,0 0 1,1 0-1,-1 0 1,0 0-1,0 0 0,0 0 1,3-1-1,41-6 312,-30 1-511,0-2-1,0 1 0,-1-2 0,0 0 0,-1-1 0,0 0 1,0-1-1,-1 0 0,20-25 0,-74 79-1041,39-37 1283,-1 0 0,1 0 0,0 0 0,1 1 0,-1-1 0,1 0 0,-2 12 0,4-17-39,0 1-1,0-1 1,0 0-1,0 1 1,0-1-1,0 0 1,1 1-1,-1-1 1,0 0-1,1 1 1,-1-1-1,1 0 1,-1 0-1,1 1 1,-1-1-1,1 0 1,0 0-1,0 0 0,0 0 1,-1 0-1,1 0 1,0 0-1,0 0 1,0 0-1,1-1 1,-1 1-1,0 0 1,0-1-1,0 1 1,0 0-1,1-1 1,-1 0-1,0 1 1,1-1-1,-1 0 0,0 0 1,1 1-1,-1-1 1,0 0-1,1 0 1,-1-1-1,0 1 1,2 0-1,10-1 65,-1-1-1,1 0 1,-1 0 0,0-1-1,0-1 1,0 0-1,0-1 1,-1 0-1,0 0 1,0-1 0,0-1-1,-1 0 1,0-1-1,0 1 1,-1-2-1,0 0 1,0 0 0,9-13-1,-7 9-136,-1-1-1,-1-1 0,0 1 1,-1-1-1,0-1 0,-1 1 1,-1-1-1,-1 0 0,0-1 1,-1 1-1,-1-1 0,0 0 1,0-19-1,-3 35 46,0 1 1,0-1 0,0 1-1,0-1 1,0 1-1,0-1 1,0 1-1,0-1 1,-1 1-1,1-1 1,0 1-1,0-1 1,0 1-1,0 0 1,-1-1 0,1 1-1,0-1 1,0 1-1,-1-1 1,1 1-1,0 0 1,-1-1-1,1 1 1,0 0-1,-1-1 1,1 1-1,-1 0 1,1-1 0,-1 1-1,1 0 1,-1 0-1,1 0 1,-1-1-1,1 1 1,-1 0-1,0 0 1,-23 7-227,-17 23 104,32-19 158,0 1 0,1 1-1,0 0 1,1 0-1,0 0 1,1 1 0,1 0-1,0 0 1,1 0-1,0 1 1,2-1 0,-1 1-1,2 0 1,0 0-1,0 0 1,2 0 0,0 0-1,5 25 1,-4-34-166,0-1 0,0 0-1,1 1 1,0-1 0,0 0 0,0 0 0,0-1 0,1 1-1,5 5 1,27 16-4303,-1-15-2666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378"/>
    </inkml:context>
    <inkml:brush xml:id="br0">
      <inkml:brushProperty name="width" value="0.025" units="cm"/>
      <inkml:brushProperty name="height" value="0.025" units="cm"/>
    </inkml:brush>
  </inkml:definitions>
  <inkml:trace contextRef="#ctx0" brushRef="#br0">20 177 6086,'0'0'11205,"-6"-19"-11440,-8 9 2115,15 7 607,28 9 2135,6 0-4327,-30-5-244,1-1 1,-1 0-1,0-1 1,0 1 0,0-1-1,1 0 1,-1 0-1,0-1 1,0 1 0,0-1-1,0 0 1,-1-1 0,1 1-1,-1-1 1,1 0-1,3-3 1,-5 2 47,1 0 1,-2 1-1,1-1 0,0 0 1,-1 0-1,0-1 1,0 1-1,0 0 0,-1-1 1,1 1-1,-1-1 0,0 1 1,0-1-1,-1 0 0,1 0 1,-1 1-1,0-1 1,-1-6-1,1 9-90,-1 0 1,1 0-1,0 1 0,-1-1 1,0 0-1,1 0 1,-1 0-1,0 1 0,0-1 1,0 0-1,0 1 0,0-1 1,0 1-1,-1-1 1,1 1-1,-1-1 0,1 1 1,-1 0-1,1 0 0,-1 0 1,1 0-1,-1 0 1,0 0-1,0 0 0,0 1 1,1-1-1,-1 0 0,0 1 1,0 0-1,0-1 1,0 1-1,0 0 0,0 0 1,0 0-1,0 0 0,-3 1 1,0-1-29,0 1 1,0-1-1,0 1 1,1 0-1,-1 0 1,0 1-1,1 0 1,-1-1-1,1 1 1,0 1-1,-1-1 1,1 1-1,0-1 1,-4 5-1,3-1 12,0 0-1,1 0 0,-1 0 1,2 0-1,-1 1 1,1 0-1,0-1 0,0 1 1,1 0-1,-1 1 0,2-1 1,-1 0-1,1 1 1,0-1-1,1 12 0,0-15-54,0 0-1,1 0 0,0 0 1,0-1-1,0 1 0,0 0 1,1 0-1,-1 0 0,1-1 1,0 1-1,0-1 0,1 0 1,-1 1-1,1-1 0,-1 0 1,1 0-1,0-1 0,0 1 1,0-1-1,0 1 0,1-1 1,-1 0-1,1 0 0,-1 0 1,1-1-1,0 1 0,0-1 1,0 0-1,7 1 0,1 0-1092,-1 0-1,1-1 0,21 0 0,11-10-5885,-18-4 1174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759"/>
    </inkml:context>
    <inkml:brush xml:id="br0">
      <inkml:brushProperty name="width" value="0.025" units="cm"/>
      <inkml:brushProperty name="height" value="0.025" units="cm"/>
    </inkml:brush>
  </inkml:definitions>
  <inkml:trace contextRef="#ctx0" brushRef="#br0">121 124 4612,'0'0'16555,"-10"-1"-15653,7 0-863,0 0 1,0 1-1,0-1 0,0 1 0,0 0 1,0 0-1,1 0 0,-1 0 1,0 0-1,0 1 0,0 0 1,0-1-1,0 1 0,0 0 1,0 0-1,1 1 0,-1-1 0,0 0 1,1 1-1,-1 0 0,1 0 1,0 0-1,-1 0 0,1 0 1,0 0-1,0 0 0,0 1 1,1-1-1,-1 0 0,1 1 0,-1 0 1,-1 4-1,-1 2 27,0-1-1,0 0 0,1 1 1,0 0-1,0 0 0,1 0 1,1 0-1,-1 0 1,2 0-1,-1 1 0,2 17 1,0-25-43,-1-1 0,1 0 0,-1 1 0,1-1 0,0 0 0,-1 0 0,1 0 0,0 0 0,0 0 0,0 0 0,0 0 0,0 0 0,0 0 0,0 0 0,1 0 0,-1-1 0,0 1 0,0 0 0,1-1-1,-1 1 1,0-1 0,0 1 0,1-1 0,-1 0 0,1 0 0,-1 0 0,0 1 0,1-1 0,-1-1 0,1 1 0,-1 0 0,0 0 0,1 0 0,-1-1 0,0 1 0,1-1 0,-1 1 0,0-1 0,2 0 0,4-1 240,0-1 0,0 1 0,0-1 0,0-1 0,-1 1 0,8-7 0,11-12-133,-1-1 0,-2-1 0,0-2 0,-2 0 0,-1-1 1,-1-1-1,17-35 0,-22 29-146,-11 27-110,-9 22-95,-18 41 56,16-41 82,1 1-1,1 0 1,1 0-1,0 1 0,1-1 1,1 1-1,0 0 1,1 0-1,1 1 1,0 26-1,2-43-68,1 0 0,-1 0-1,0 0 1,0 0 0,0 0 0,1 1-1,-1-1 1,0 0 0,1 0 0,-1 0-1,1 0 1,-1 0 0,1 0-1,0 0 1,-1-1 0,1 1 0,0 0-1,0 0 1,-1 0 0,1-1 0,2 2-1,23 3-7099,-7-5-515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124"/>
    </inkml:context>
    <inkml:brush xml:id="br0">
      <inkml:brushProperty name="width" value="0.025" units="cm"/>
      <inkml:brushProperty name="height" value="0.025" units="cm"/>
    </inkml:brush>
  </inkml:definitions>
  <inkml:trace contextRef="#ctx0" brushRef="#br0">34 0 6726,'0'0'15535,"-32"54"-13037,30-46-1280,2-1-770,0-1-352,0-1-64,0-3-224,0-14-13485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752"/>
    </inkml:context>
    <inkml:brush xml:id="br0">
      <inkml:brushProperty name="width" value="0.025" units="cm"/>
      <inkml:brushProperty name="height" value="0.025" units="cm"/>
    </inkml:brush>
  </inkml:definitions>
  <inkml:trace contextRef="#ctx0" brushRef="#br0">34 66 7559,'3'-8'5189,"0"-2"-4717,14-35 7495,-17 45-7916,0 0 0,0 0 0,0 0 0,0 1-1,1-1 1,-1 0 0,0 0 0,0 0 0,0 0 0,0 0 0,0 0-1,0 0 1,0 0 0,1 0 0,-1 0 0,0 1 0,0-1 0,0 0 0,0 0-1,0 0 1,0 0 0,1 0 0,-1 0 0,0 0 0,0 0 0,0 0 0,0 0-1,0 0 1,1 0 0,-1 0 0,0 0 0,0 0 0,0 0 0,0 0 0,0-1-1,0 1 1,1 0 0,-1 0 0,0 0 0,0 0 0,0 0 0,0 0-1,0 0 1,0 0 0,0 0 0,1 0 0,-1-1 0,0 1 0,0 0 0,0 0-1,0 0 1,0 0 0,0 0 0,0 0 0,0-1 0,0 1 0,0 0 0,0 0-1,0 0 1,0 0 0,0 0 0,0-1 0,0 1 0,0 0 0,0 0 0,0 0-1,0 0 1,0-1 0,0 33 129,-8 20-52,-16 63 1,13-65-1469,-9 68-1,20-146-11604,2-6 6864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100"/>
    </inkml:context>
    <inkml:brush xml:id="br0">
      <inkml:brushProperty name="width" value="0.025" units="cm"/>
      <inkml:brushProperty name="height" value="0.025" units="cm"/>
    </inkml:brush>
  </inkml:definitions>
  <inkml:trace contextRef="#ctx0" brushRef="#br0">1 48 8232,'0'0'6630,"0"12"-6080,0 1-300,0 38 719,8 61 0,-6-96-865,1-1-1,0 1 0,1-1 0,1 0 1,0 0-1,1 0 0,1-1 0,14 24 1,-19-36 29,-1 0 1,0 0 0,0 0 0,1 0 0,-1-1-1,1 1 1,-1-1 0,1 1 0,0-1 0,0 1-1,0-1 1,0 0 0,0 0 0,0 0-1,0 0 1,0 0 0,0 0 0,0-1 0,0 1-1,0-1 1,1 0 0,-1 1 0,4-1 0,-3-1 49,1 0 0,-1 0 1,0 0-1,1 0 0,-1-1 1,0 0-1,0 1 0,0-1 1,0 0-1,0 0 0,0-1 1,-1 1-1,4-4 0,8-10 585,-2 0 0,0-1-1,19-36 1,-30 51-712,9-17 98,-1-1 1,0 1-1,-2-1 0,0-1 1,-2 0-1,0 0 1,-1 0-1,-1 0 0,-1 0 1,-1-1-1,-2-22 0,1 43-197,0 0 0,0 1 0,0-1 0,1 0 0,-1 1 0,0-1 0,0 0 0,0 0 0,0 1 0,-1-1 0,1 0 0,0 1 0,0-1 0,0 0 0,-1 0 0,1 1-1,0-1 1,0 1 0,-1-1 0,1 0 0,-1 1 0,1-1 0,-1 1 0,1-1 0,0 1 0,-1-1 0,0 1 0,1-1 0,-1 1 0,1-1 0,-1 1 0,0 0 0,1-1 0,-1 1 0,0 0-1,1 0 1,-1 0 0,-1-1 0,1 2-203,0 0-1,0 0 1,0-1-1,0 1 0,1 0 1,-1 0-1,0 0 0,0 0 1,1 0-1,-1 0 1,1 0-1,-1 0 0,1 1 1,-1-1-1,1 0 1,0 0-1,-1 0 0,1 0 1,0 1-1,0-1 1,0 0-1,0 2 0,-2 46-8865,2-23 2119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446"/>
    </inkml:context>
    <inkml:brush xml:id="br0">
      <inkml:brushProperty name="width" value="0.025" units="cm"/>
      <inkml:brushProperty name="height" value="0.025" units="cm"/>
    </inkml:brush>
  </inkml:definitions>
  <inkml:trace contextRef="#ctx0" brushRef="#br0">25 10 12844,'0'0'8387,"-3"12"-8296,1-7-70,-2 7 109,0 0 0,1 1 0,0-1 0,1 1 0,0-1-1,1 1 1,0 0 0,3 23 0,-2-35-87,1 0 1,-1-1-1,1 1 1,-1 0-1,0-1 1,1 1-1,0 0 1,-1-1-1,1 1 0,-1-1 1,1 1-1,0-1 1,-1 1-1,1-1 1,0 0-1,0 1 1,-1-1-1,1 0 0,0 1 1,0-1-1,-1 0 1,1 0-1,0 0 1,0 0-1,0 0 1,0 0-1,-1 0 0,1 0 1,0 0-1,1 0 1,27-8 1630,-15-3-1518,0 0-1,-1-1 0,0 0 1,-1-1-1,0 0 0,-1-1 1,-1 0-1,0-1 0,-1-1 0,9-19 1,-17 169-1096,-1-132 808,1 0 0,-1-1 0,1 1 0,-1-1 0,1 1 0,-1-1 0,1 1 0,0-1 0,0 1 0,0-1 0,0 1 0,0-1 0,0 0 0,0 0 0,0 1 0,1-1 0,-1 0 0,0 0 0,1 0 0,-1-1 0,1 1 0,-1 0 0,1 0 0,-1-1 0,1 1 0,-1-1 0,3 1 0,0 0-307,-1-1 0,0 1 0,1-1 0,-1 0 0,1 0-1,-1 0 1,0 0 0,1-1 0,-1 1 0,0-1 0,1 0 0,-1 0-1,5-2 1,18-16-3944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843"/>
    </inkml:context>
    <inkml:brush xml:id="br0">
      <inkml:brushProperty name="width" value="0.025" units="cm"/>
      <inkml:brushProperty name="height" value="0.025" units="cm"/>
    </inkml:brush>
  </inkml:definitions>
  <inkml:trace contextRef="#ctx0" brushRef="#br0">135 1 17873,'0'0'1740,"-6"10"-330,-5 7-1105,-64 113 2699,67-116-2759,2 1 1,0-1 0,1 1-1,0 1 1,2-1 0,-1 1-1,-1 30 1,5-45-246,0-1-1,0 1 1,0-1-1,1 1 1,-1-1 0,0 1-1,0 0 1,1-1-1,-1 1 1,0-1 0,1 0-1,-1 1 1,0-1 0,1 1-1,-1-1 1,1 1-1,-1-1 1,1 0 0,-1 1-1,0-1 1,1 0 0,0 0-1,-1 1 1,1-1-1,-1 0 1,1 0 0,-1 0-1,1 0 1,0 1 0,28 1-28,23-9-35,-32 1 31,-13 4-118,-1 0 0,1 0 0,0 0 0,0 1 0,1 0 0,-1 0 0,0 1 1,0 0-1,0 0 0,10 2 0,-16-1 134,0 0 0,0 0 1,0-1-1,-1 1 0,1 0 0,0 0 1,-1 0-1,1 0 0,-1 0 0,1 0 0,-1 0 1,0 1-1,1-1 0,-1 0 0,0 0 1,0 0-1,0 0 0,0 0 0,0 0 1,0 1-1,0-1 0,0 0 0,0 0 1,0 0-1,-1 2 0,-7 29 9,-41 52 830,49-84-804,0 0 1,-1 1 0,1-1 0,0 0 0,0 0-1,0 1 1,0-1 0,0 0 0,0 0-1,0 1 1,0-1 0,0 0 0,0 0 0,0 1-1,0-1 1,0 0 0,0 0 0,0 1 0,0-1-1,0 0 1,0 0 0,0 1 0,0-1-1,0 0 1,0 0 0,0 1 0,0-1 0,1 0-1,-1 0 1,0 1 0,0-1 0,0 0 0,0 0-1,1 0 1,-1 1 0,0-1 0,0 0-1,0 0 1,1 0 0,15 4 625,22-3 23,-33-1-669,-1 0-111,0 0 1,-1 0-1,1-1 0,-1 1 1,1-1-1,-1 0 0,1 0 0,-1 0 1,1 0-1,-1 0 0,0-1 1,0 0-1,0 0 0,0 1 1,0-2-1,4-2 0,-6 3-319,1 0 0,-1 0 0,1 0 0,-1 0-1,0 0 1,0 0 0,0 0 0,0-1 0,0 1-1,0 0 1,-1-1 0,1 1 0,-1 0 0,0-1-1,1-4 1,-1-17-5206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204"/>
    </inkml:context>
    <inkml:brush xml:id="br0">
      <inkml:brushProperty name="width" value="0.025" units="cm"/>
      <inkml:brushProperty name="height" value="0.025" units="cm"/>
    </inkml:brush>
  </inkml:definitions>
  <inkml:trace contextRef="#ctx0" brushRef="#br0">1 9 10122,'0'0'14862,"56"-9"-13933,-27 10-769,7 8-96,3 1-449,-3 2-1921,-1-2-1409,-3-6-3460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579"/>
    </inkml:context>
    <inkml:brush xml:id="br0">
      <inkml:brushProperty name="width" value="0.025" units="cm"/>
      <inkml:brushProperty name="height" value="0.025" units="cm"/>
    </inkml:brush>
  </inkml:definitions>
  <inkml:trace contextRef="#ctx0" brushRef="#br0">0 115 10314,'0'0'9876,"9"6"-8878,-7-5-929,1 1-1,-1 0 1,1-1 0,-1 1-1,1-1 1,0 0 0,-1 0-1,1 0 1,0 0 0,0 0 0,0-1-1,-1 1 1,1-1 0,0 0-1,0 1 1,0-2 0,0 1-1,0 0 1,0 0 0,0-1-1,0 0 1,-1 1 0,1-1-1,0 0 1,0-1 0,-1 1-1,1 0 1,-1-1 0,1 1-1,-1-1 1,0 0 0,1 0-1,-1 0 1,0 0 0,0 0-1,2-4 1,0 2 2,0-1 1,-1 0-1,1 0 0,-1 0 1,0-1-1,-1 1 0,1-1 0,-1 1 1,0-1-1,-1 0 0,1 0 1,-1 0-1,0 0 0,0 0 0,-1 0 1,0-9-1,-1 15-81,1 0 1,0-1-1,-1 1 1,1 0-1,0 0 0,-1-1 1,1 1-1,-1 0 1,1 0-1,0 0 1,-1-1-1,1 1 0,-1 0 1,1 0-1,-1 0 1,1 0-1,-1 0 0,1 0 1,0 0-1,-1 0 1,1 0-1,-1 0 1,1 0-1,-1 0 0,1 0 1,-1 0-1,1 0 1,0 1-1,-1-1 1,1 0-1,-1 0 0,1 1 1,0-1-1,-1 1 1,-16 7-185,12-2 199,0 0 0,0 0-1,0 0 1,0 0 0,1 1-1,1-1 1,-1 1 0,1 0-1,0 1 1,-3 9 0,5-15-2,1 0 1,-1 0 0,1 0 0,0 0-1,0 0 1,0 0 0,0 0 0,0 0-1,0-1 1,0 1 0,0 0 0,1 0-1,-1 0 1,1 0 0,-1 0 0,1 0 0,0 0-1,0-1 1,0 1 0,0 0 0,0-1-1,0 1 1,0-1 0,1 1 0,-1-1-1,1 1 1,-1-1 0,1 0 0,-1 0-1,1 0 1,0 0 0,-1 0 0,1 0 0,0 0-1,0 0 1,0-1 0,-1 1 0,1-1-1,0 1 1,0-1 0,0 0 0,0 0-1,0 0 1,0 0 0,2 0 0,15 0 71,0-1 0,0 0 0,0-2 0,0 0 0,24-8 0,41-6-50,-82 17-34,0-1 0,0 1-1,0 0 1,0 0 0,0 0 0,0 0 0,0 0 0,0 0 0,0 0 0,0 1 0,-1-1-1,1 1 1,4 1 0,1 14 54,3 10 657,-8-25-663,0 1 1,0-1-1,1 0 0,-1-1 1,0 1-1,1 0 0,-1 0 1,1-1-1,-1 0 0,1 1 1,-1-1-1,1 0 0,-1 0 0,1-1 1,4 0-1,39-5 240,-31 1-365,22-3-172,-36 7 91,0 1-1,-1 0 1,1 0 0,0 0 0,-1 0 0,1 0-1,0 0 1,-1 0 0,1 1 0,0-1-1,-1 0 1,1 0 0,0 0 0,-1 1 0,1-1-1,0 0 1,-1 1 0,1-1 0,-1 1-1,1-1 1,-1 0 0,1 1 0,-1-1 0,1 1-1,-1-1 1,1 1 0,-1 0 0,0-1-1,1 1 1,-1-1 0,0 1 0,1 0 0,-1-1-1,0 1 1,0 0 0,0-1 0,0 1-1,1 0 1,-1 0 0,0-1 0,0 2 0,0 5-4275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212"/>
    </inkml:context>
    <inkml:brush xml:id="br0">
      <inkml:brushProperty name="width" value="0.025" units="cm"/>
      <inkml:brushProperty name="height" value="0.025" units="cm"/>
    </inkml:brush>
  </inkml:definitions>
  <inkml:trace contextRef="#ctx0" brushRef="#br0">0 57 4356,'0'0'15962,"9"-7"-13901,2-1-1283,0 1 0,0 1 0,24-11 0,-30 15-655,0 0-1,-1 0 1,1 1 0,0 0 0,0-1-1,0 2 1,0-1 0,0 0 0,0 1 0,0 0-1,0 0 1,0 1 0,0-1 0,0 1 0,0 0-1,6 3 1,-9-3-131,-1 0-1,0 0 0,0 1 1,1-1-1,-1 0 1,0 1-1,0-1 1,0 1-1,-1 0 1,1-1-1,0 1 1,0 0-1,-1-1 1,1 1-1,-1 0 0,0 0 1,0-1-1,1 1 1,-1 0-1,0 0 1,0-1-1,-1 1 1,1 0-1,0 0 1,0 0-1,-1-1 0,1 1 1,-1 0-1,-1 1 1,-19 50-312,4-26 186,13-22 90,1 0 1,-1 0 0,1 1 0,0-1 0,0 1 0,1-1 0,0 1-1,0 0 1,0 0 0,-2 11 0,6-16 38,-1 0 1,0 0-1,0 0 0,0-1 1,0 1-1,0 0 1,1 0-1,-1-1 0,0 1 1,1-1-1,-1 1 0,0-1 1,1 0-1,-1 1 1,1-1-1,-1 0 0,0 0 1,1 0-1,-1 0 0,1 0 1,-1 0-1,1-1 1,-1 1-1,2-1 0,2 1 52,6 0 42,0-1 0,-1-1 0,1 0 0,-1 0 0,0-1 0,0 0-1,0-1 1,0 0 0,0-1 0,-1 0 0,16-10 0,-20 11-177,1 0 0,-1 0 0,0 0 0,0-1 0,-1 0 0,1 0 0,-1 0 0,0 0 0,-1-1 0,1 1-1,-1-1 1,0 0 0,0 0 0,-1 0 0,0-1 0,0 1 0,0 0 0,-1-1 0,1-12 0,-2 18-121,0 1 1,0-1-1,0 1 1,0-1 0,0 0-1,0 1 1,0-1 0,-1 1-1,1-1 1,0 1-1,0-1 1,-1 0 0,1 1-1,0-1 1,0 1 0,-1-1-1,1 1 1,-1 0-1,1-1 1,0 1 0,-1-1-1,1 1 1,-1 0 0,1-1-1,-1 1 1,1 0-1,-1-1 1,1 1 0,-1 0-1,0 0 1,1 0-1,-1-1 1,1 1 0,-1 0-1,0 0 1,1 0 0,-1 0-1,1 0 1,-1 0-1,0 0 1,1 0 0,-1 0-1,1 1 1,-2-1 0,-1 0-1594,-3 0-3392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10.669"/>
    </inkml:context>
    <inkml:brush xml:id="br0">
      <inkml:brushProperty name="width" value="0.025" units="cm"/>
      <inkml:brushProperty name="height" value="0.025" units="cm"/>
      <inkml:brushProperty name="color" value="#E71224"/>
    </inkml:brush>
  </inkml:definitions>
  <inkml:trace contextRef="#ctx0" brushRef="#br0">148 54 192,'0'0'4613,"-54"-30"-4742,43 24-223,1-1-64,-1 2 95,4 1 161,-1 2 128,-3 2 128,0 0-32,-2 0 32,1 0-96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634"/>
    </inkml:context>
    <inkml:brush xml:id="br0">
      <inkml:brushProperty name="width" value="0.025" units="cm"/>
      <inkml:brushProperty name="height" value="0.025" units="cm"/>
    </inkml:brush>
  </inkml:definitions>
  <inkml:trace contextRef="#ctx0" brushRef="#br0">126 7 11627,'0'0'9267,"-9"-3"-8471,6 2-783,0 1 0,0-1 0,0 1 0,-1-1 0,1 1 0,0 0 0,0 0 0,0 0 0,0 1 0,-1-1 0,1 1 1,0 0-1,0-1 0,0 1 0,-5 3 0,3-1 43,0 1 1,1 0-1,-1 0 1,1 0-1,0 0 1,0 1-1,0-1 1,0 1-1,-4 9 1,6-11 35,0 0 0,0 0 1,1 0-1,-1 0 0,1 0 0,0 0 0,0 1 1,0-1-1,0 0 0,0 4 0,2-6-80,-1 0 0,0 0 0,0 0-1,0 0 1,0 0 0,1 0 0,-1-1-1,0 1 1,1 0 0,-1 0 0,1 0 0,-1-1-1,1 1 1,-1 0 0,1 0 0,0-1-1,-1 1 1,1 0 0,0-1 0,0 1-1,-1-1 1,1 1 0,0-1 0,0 0 0,0 1-1,0-1 1,-1 0 0,1 1 0,0-1-1,0 0 1,0 0 0,0 0 0,0 0-1,0 0 1,0 0 0,0 0 0,0 0 0,1 0-1,25-2 383,1 0-1,-1-2 1,0-1-1,27-8 1,-26 5-393,-1 2-1,1 1 1,46-2-1,-73 7 2,-1 1 0,1-1 1,-1 1-1,1 0 0,0-1 0,-1 1 0,1 0 0,-1-1 1,0 1-1,1 0 0,-1-1 0,1 1 0,-1 0 0,0 0 1,0-1-1,1 1 0,-1 0 0,0 0 0,0 0 0,0-1 0,0 1 1,0 0-1,0 0 0,0 0 0,0 1 0,-1 31 112,1-24-97,1-9-11,0 1 1,-1-1-1,1 1 1,0-1-1,0 1 0,0-1 1,0 0-1,0 0 0,-1 1 1,1-1-1,0 0 1,0 0-1,0 0 0,0 0 1,0 0-1,0 0 1,0 0-1,0 0 0,0 0 1,0-1-1,-1 1 0,2-1 1,24-3 220,17-11-134,-32 10-310,0 1-1,1 0 0,-1 1 0,1 0 1,0 1-1,16-1 0,-27 4 145,-1-1 0,1 0 1,0 0-1,-1 1 0,1-1 0,0 0 0,-1 1 1,1-1-1,-1 0 0,1 1 0,-1-1 0,1 1 1,-1-1-1,1 1 0,-1 0 0,1-1 0,-1 1 1,0-1-1,1 1 0,-1 0 0,0-1 0,0 1 1,1 0-1,-1-1 0,0 1 0,0 0 0,0-1 1,0 1-1,0 0 0,0-1 0,0 2 0,0 15-2759,-2-9-2848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045"/>
    </inkml:context>
    <inkml:brush xml:id="br0">
      <inkml:brushProperty name="width" value="0.025" units="cm"/>
      <inkml:brushProperty name="height" value="0.025" units="cm"/>
    </inkml:brush>
  </inkml:definitions>
  <inkml:trace contextRef="#ctx0" brushRef="#br0">99 0 15278,'0'0'7784,"-22"51"-7464,11-17 32,1 2 33,-1 4-97,0-1-192,5-2-64,1-6 0,3-2-128,-4-6-1633,6-8-1571,-5-6-767,-5-9-1987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483"/>
    </inkml:context>
    <inkml:brush xml:id="br0">
      <inkml:brushProperty name="width" value="0.025" units="cm"/>
      <inkml:brushProperty name="height" value="0.025" units="cm"/>
    </inkml:brush>
  </inkml:definitions>
  <inkml:trace contextRef="#ctx0" brushRef="#br0">1 100 15150,'0'0'2739,"7"-8"-374,0 0-1921,1 0 0,0 1-1,0 0 1,0 0 0,1 1 0,0 0 0,1 1 0,-1 0-1,1 0 1,0 1 0,0 0 0,0 1 0,12-3 0,61-4 927,-77 10-1363,-1 0 0,1 0 0,-1 0 0,1 1 0,-1 0-1,0 0 1,1 0 0,-1 0 0,0 1 0,0 0-1,0 0 1,8 5 0,-11-5-28,0-1 1,-1 1-1,1 0 1,-1 0-1,1 0 0,-1 0 1,0 0-1,0 0 0,0 1 1,0-1-1,0 0 0,0 1 1,-1-1-1,1 0 1,-1 1-1,0-1 0,1 1 1,-1-1-1,0 0 0,-1 1 1,1-1-1,0 1 1,-1-1-1,1 0 0,-1 1 1,0-1-1,0 0 0,0 1 1,0-1-1,0 0 0,-2 3 1,-4 8-7,-1 0 0,-1-1 1,-16 19-1,25-31 26,-1 1-91,0-1 1,0 1 0,1 0 0,-1 0-1,0 0 1,1 0 0,-1 0-1,0 0 1,1 0 0,-1 0 0,1 0-1,0 0 1,-1 0 0,1 1-1,0-1 1,0 0 0,-1 0 0,1 0-1,0 0 1,0 0 0,1 1 0,-1-1-1,0 0 1,0 0 0,0 0-1,1 0 1,-1 0 0,0 1 0,1-1-1,-1 0 1,1 0 0,0 1-1,33 25-1452,-10-8 1373,-18-14 146,-1 1 0,0 0 0,0 0-1,-1 1 1,1-1 0,-1 1 0,-1 0-1,4 10 1,-6-15 70,0-1-1,-1 1 1,1 0-1,-1 0 1,1 0-1,-1 0 1,0 0 0,1-1-1,-1 1 1,0 0-1,0 0 1,-1 0-1,1 0 1,0 0-1,-1 0 1,1 0 0,-1-1-1,1 1 1,-1 0-1,0 0 1,0-1-1,0 1 1,0 0 0,0-1-1,0 1 1,0-1-1,-1 1 1,1-1-1,0 0 1,-1 1 0,1-1-1,-1 0 1,0 0-1,1 0 1,-1 0-1,0-1 1,0 1 0,-3 1-1,-26 5 886,0-1-1,0-2 0,-1-1 1,0-2-1,0 0 1,-48-7-1,43-3-864,36 9-218,0 0 0,0-1 0,1 1 1,-1 0-1,0-1 0,0 1 0,0 0 0,0-1 1,0 1-1,0-1 0,0 0 0,1 1 0,-1-1 1,0 0-1,0 1 0,1-1 0,-1 0 0,0 0 1,1 1-1,-1-1 0,1 0 0,-1 0 1,1 0-1,0 0 0,-1 0 0,1 0 0,0 0 1,0 0-1,-1 0 0,1 0 0,0 0 0,0-1 1,5-4-4585,10 0-2913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5.417"/>
    </inkml:context>
    <inkml:brush xml:id="br0">
      <inkml:brushProperty name="width" value="0.025" units="cm"/>
      <inkml:brushProperty name="height" value="0.025" units="cm"/>
    </inkml:brush>
  </inkml:definitions>
  <inkml:trace contextRef="#ctx0" brushRef="#br0">174 93 9065,'0'0'8861,"2"-10"-5925,2-2-2094,-2 7-499,0 0-1,-1 0 1,0 0-1,0 0 1,0 0-1,-1-1 1,1-6-1,-2 11-279,1-1-1,0 1 1,-1 0-1,1 0 0,-1 0 1,1 0-1,-1 0 0,0 0 1,0 0-1,1 0 1,-1 0-1,0 0 0,0 0 1,0 0-1,0 0 0,0 1 1,0-1-1,0 0 0,0 1 1,0-1-1,0 1 1,-1-1-1,1 1 0,0 0 1,0-1-1,0 1 0,-1 0 1,1 0-1,0 0 0,0 0 1,-1 0-1,1 0 1,0 0-1,0 0 0,-1 0 1,-1 1-1,-3 0-62,0-1 0,0 1-1,0 0 1,1 1 0,-1 0 0,-9 3 0,7 0-20,1 0-1,0 0 1,0 1 0,0-1 0,1 2 0,0-1 0,0 1 0,0-1 0,1 2 0,0-1 0,1 1 0,-1-1 0,2 1-1,-1 0 1,1 1 0,0-1 0,0 0 0,1 1 0,1 0 0,-2 9 0,3-17 14,0 0-1,0-1 1,0 1 0,0 0 0,0 0 0,0-1-1,1 1 1,-1 0 0,0 0 0,0-1 0,1 1-1,-1 0 1,0 0 0,1-1 0,-1 1 0,1-1-1,-1 1 1,1 0 0,-1-1 0,1 1-1,-1-1 1,1 1 0,0-1 0,-1 1 0,1-1-1,0 0 1,-1 1 0,1-1 0,0 0 0,-1 1-1,3-1 1,30-2-16,-24-1 46,0 0 0,0 0 0,0-1 0,16-9-1,53-55 124,-36 29-96,-42 39-52,1 0-1,-1 0 1,0 0-1,0 0 1,0 0-1,1 0 1,-1 0-1,0 0 1,0 0 0,0 0-1,0 0 1,1 0-1,-1 0 1,0 0-1,0 0 1,0 0-1,1 0 1,-1 0 0,0 0-1,0 0 1,0 0-1,0 0 1,1 0-1,-1 1 1,0-1-1,0 0 1,0 0-1,0 0 1,0 0 0,1 0-1,-1 1 1,0-1-1,0 0 1,0 0-1,0 0 1,0 0-1,0 1 1,0-1 0,0 0-1,0 0 1,0 0-1,0 1 1,0-1-1,0 0 1,0 0-1,0 0 1,0 1 0,0-1-1,0 0 1,0 0-1,0 0 1,0 0-1,0 1 1,0-1-1,0 0 1,0 0 0,0 0-1,0 1 1,0 10-117,-10 21 96,8-28 19,1 0 1,-1 0 0,1 0-1,0 0 1,0 0 0,0 0-1,1 1 1,-1-1 0,1 0-1,1 7 1,-1-10 14,0 0-1,1-1 1,-1 1-1,1 0 1,-1-1-1,1 1 1,-1 0-1,1-1 1,-1 1-1,1-1 1,0 1-1,-1-1 1,1 1-1,0-1 1,-1 1-1,1-1 1,0 0-1,0 1 1,-1-1-1,1 0 1,0 0-1,0 0 1,0 0-1,0 1 1,-1-1-1,3 0 1,28-1 622,-22 1-420,0-1-122,0-1 1,0 1 0,0-1 0,0-1 0,-1 0 0,1 0 0,-1-1 0,10-5 0,-8 4-9,0 0 1,0 1 0,0 0 0,19-4-1,-28 8-84,0 0-1,0 0 0,-1 0 0,1 0 0,0 0 1,-1 0-1,1 0 0,0 1 0,-1-1 0,1 0 0,0 0 1,-1 1-1,1-1 0,-1 0 0,1 1 0,-1-1 1,1 1-1,-1-1 0,1 1 0,-1-1 0,1 1 1,-1-1-1,1 1 0,-1 0 0,0-1 0,1 1 0,-1-1 1,0 1-1,0 0 0,1-1 0,-1 1 0,0 0 1,0-1-1,0 1 0,0 0 0,0 0 0,0-1 1,0 2-1,0-1 1,0 0 0,0 0 0,0 0 0,0 0 0,1 0 0,-1 0 0,0 0 0,1 0 0,-1 0 0,1 0 0,-1 0 0,1 0 0,-1 0 0,1 0 0,-1 0 0,1 0 0,0 0-1,0-1 1,-1 1 0,1 0 0,0-1 0,0 1 0,0 0 0,0-1 0,0 1 0,0-1 0,0 0 0,2 1 0,54-1 699,-46-1-1049,0 0 0,0 1 0,0 1 0,15 1 0,-25-1 39,-1-1 1,1 0-1,-1 1 1,1-1-1,0 0 0,-1 1 1,1-1-1,-1 1 1,1-1-1,-1 1 1,0-1-1,1 1 1,-1 0-1,1-1 0,-1 1 1,0-1-1,1 1 1,-1 0-1,0-1 1,0 1-1,0 0 1,1-1-1,-1 1 1,0 0-1,0-1 0,0 2 1,0-2 63,0 5-5401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210"/>
    </inkml:context>
    <inkml:brush xml:id="br0">
      <inkml:brushProperty name="width" value="0.025" units="cm"/>
      <inkml:brushProperty name="height" value="0.025" units="cm"/>
    </inkml:brush>
  </inkml:definitions>
  <inkml:trace contextRef="#ctx0" brushRef="#br0">128 201 5061,'0'0'19010,"-10"-3"-19010,7 1-4,1 1 1,-1 0-1,0 0 0,0 0 1,0 0-1,0 0 0,0 1 1,0 0-1,0-1 1,0 1-1,0 0 0,-1 0 1,1 1-1,0-1 1,0 0-1,0 1 0,0 0 1,0 0-1,0 0 0,1 0 1,-1 0-1,0 1 1,0-1-1,1 1 0,-1 0 1,1 0-1,-1 0 0,1 0 1,0 0-1,-4 5 1,2-2-1,2-3 5,0-1-1,0 1 1,0 1-1,1-1 1,-1 0-1,0 0 0,1 1 1,-1-1-1,1 1 1,0-1-1,0 1 1,0-1-1,0 1 0,1 0 1,-1 0-1,1-1 1,-1 1-1,1 0 1,0 5-1,3-7 12,-1 0-1,1 0 1,0-1 0,0 1-1,-1 0 1,1-1 0,0 0-1,0 0 1,0 0 0,0 0-1,-1 0 1,1 0 0,0-1 0,0 1-1,3-2 1,9-3 105,1-1 0,-1 0 0,-1-1 0,1-1 0,-1 0 0,0-1 0,-1 0 0,0-1 0,12-12 0,-3 1 97,-1-1 1,0-1 0,32-49-1,-51 69-218,1-1-1,-1 0 0,1 0 0,-1 0 0,0 0 0,-1-1 0,1 1 1,-1-1-1,1 1 0,-1-6 0,-2 10-10,0 1 0,0-1 0,0 0 0,0 1 1,0-1-1,0 1 0,-1 0 0,1-1 0,0 1 0,1 0 0,-1-1 0,0 1 0,0 0 0,0 0 0,0 0 0,1 0 1,-1 0-1,-1 1 0,0 1-28,-22 23 31,1 2 1,-19 30-1,35-49 31,1 1 0,1 0 0,0 0 1,0 0-1,1 1 0,1-1 0,-1 1 1,2 0-1,-1 0 0,0 20 1,3-30-17,0 1 0,0 0 1,1-1-1,-1 1 1,1-1-1,-1 1 1,1-1-1,0 1 0,-1-1 1,1 0-1,0 1 1,0-1-1,0 0 1,0 1-1,0-1 0,0 0 1,0 0-1,1 0 1,-1 0-1,0 0 1,1 0-1,-1-1 0,1 1 1,-1 0-1,0-1 1,1 1-1,0-1 1,-1 1-1,1-1 0,-1 0 1,1 1-1,-1-1 1,1 0-1,0 0 1,2-1-1,2 1 30,0 0 0,-1 0 0,1-1 0,-1 0 0,0 0 0,1 0 0,-1-1 0,0 1 0,10-6 0,-4 1 31,0 0-1,-1-1 0,0 0 0,-1-1 0,1 0 0,-2-1 1,1 0-1,-1 0 0,0 0 0,-1-1 0,8-14 0,-15 23-59,1 1-1,-1 0 1,0 0-1,0-1 1,0 1 0,0 0-1,1-1 1,-1 1-1,0 0 1,0 0-1,0-1 1,0 1-1,0 0 1,0-1-1,0 1 1,0 0-1,0-1 1,0 1-1,0 0 1,0-1-1,0 1 1,0 0-1,0-1 1,0 1-1,0 0 1,0 0-1,0-1 1,-1 1 0,1 0-1,0-1 1,0 1-1,0 0 1,-1 0-1,1-1 1,0 1-1,0 0 1,0 0-1,-1 0 1,1-1-1,0 1 1,-1 0-1,-16 2-107,-16 14-25,30-15 119,1 0 1,-1 0-1,1 1 0,0 0 1,-1-1-1,1 1 0,0 0 0,0 0 1,0 0-1,1 0 0,-1 0 1,0 1-1,1-1 0,-1 0 1,1 1-1,0-1 0,0 1 1,0 0-1,-1 4 0,3-5 3,-1 0 1,1 0-1,0 0 0,0 0 0,0 0 1,0 0-1,0 0 0,1 0 0,-1 0 0,1-1 1,-1 1-1,1 0 0,-1-1 0,1 1 1,0-1-1,0 0 0,0 1 0,0-1 1,0 0-1,0 0 0,0-1 0,0 1 0,0 0 1,3 0-1,11 6-63,0-1 0,0-1 1,1 0-1,17 2 0,-30-7 74,1 1-1,-1-1 1,0 1-1,1-1 1,-1 0-1,0-1 0,1 1 1,-1-1-1,0 0 1,0 0-1,1 0 1,-1-1-1,0 1 1,0-1-1,0 0 1,-1 0-1,1 0 1,0-1-1,-1 1 1,1-1-1,3-4 1,2-5-132,-1-1-1,0-1 1,0 0 0,-1 0 0,-1 0 0,-1 0 0,0-1 0,0 0 0,-2 0 0,0-1-1,1-17 1,0 26-1657,6 5-6256,-7 2 5413,8 0-2673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601"/>
    </inkml:context>
    <inkml:brush xml:id="br0">
      <inkml:brushProperty name="width" value="0.025" units="cm"/>
      <inkml:brushProperty name="height" value="0.025" units="cm"/>
    </inkml:brush>
  </inkml:definitions>
  <inkml:trace contextRef="#ctx0" brushRef="#br0">165 0 11018,'0'0'2531,"-8"8"-1250,0 0-757,0 0 0,0 1 1,1-1-1,0 2 0,1-1 0,0 1 1,1 0-1,0 0 0,-6 16 0,3 13-51,2 0-1,1 0 1,2 1-1,2-1 1,6 63-1,-5-95-1410,-1-12 523,-7-36-42,-2 18 391,1 4 548,1 0-1,1 0 1,1 0-1,1-1 1,0 0-1,-3-39 1,8 58-406,0 0 0,0 0 0,0 0 1,0 0-1,1 0 0,-1 0 0,0 0 1,1 0-1,-1 0 0,0 0 0,1 1 0,-1-1 1,1 0-1,0 0 0,-1 0 0,1 1 1,-1-1-1,1 0 0,0 0 0,0 1 1,0-1-1,-1 1 0,1-1 0,0 1 0,1-1 1,31-6 648,-21 7-702,1 0-1,-1 2 1,17 2-1,-11 1-310,0 1 0,24 11 0,-10-2-8147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946"/>
    </inkml:context>
    <inkml:brush xml:id="br0">
      <inkml:brushProperty name="width" value="0.025" units="cm"/>
      <inkml:brushProperty name="height" value="0.025" units="cm"/>
    </inkml:brush>
  </inkml:definitions>
  <inkml:trace contextRef="#ctx0" brushRef="#br0">0 1 12043,'0'0'10250,"70"0"-8841,-39 0-1024,10 4-353,-1 0-64,1-1-2210,0-3-5157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7.734"/>
    </inkml:context>
    <inkml:brush xml:id="br0">
      <inkml:brushProperty name="width" value="0.025" units="cm"/>
      <inkml:brushProperty name="height" value="0.025" units="cm"/>
    </inkml:brush>
  </inkml:definitions>
  <inkml:trace contextRef="#ctx0" brushRef="#br0">135 18 9577,'0'0'16464,"-12"-4"-16085,-37-9-363,46 13-42,-1 0 0,1 0 0,0 0 1,0 1-1,-1 0 0,1 0 0,0 0 1,0 0-1,0 0 0,0 0 0,0 1 0,0 0 1,1-1-1,-1 1 0,0 0 0,1 0 1,0 0-1,-1 1 0,1-1 0,0 1 0,0-1 1,0 1-1,0 0 0,1 0 0,-1-1 1,1 1-1,0 0 0,-2 4 0,5-5-37,1 0 0,-1 0 1,0-1-1,0 1 0,1-1 0,-1 1 0,1-1 0,-1 0 0,1 0 0,-1 0 0,1 0 0,0 0 0,0-1 1,-1 1-1,6-1 0,2 3-20,-1 0 31,0 1 0,0 0 0,0 0 0,0 1-1,0 0 1,-1 1 0,10 8 0,-16-13 49,-1 0 0,1 0 0,-1 1 0,1-1 0,-1 0 0,0 1 0,0-1 0,0 1 0,0-1 0,0 1 0,0-1 0,0 1 0,-1 0 0,1-1 0,0 1 0,-1 0 0,0 0 0,1 0 0,-1-1 0,0 1 0,0 0 0,0 0 0,0 0 0,0 0 0,0-1 0,-1 1 0,1 0 0,0 0 0,-1-1 0,0 1 0,1 0 0,-1 0 0,0-1 0,0 1 1,0-1-1,0 1 0,0-1 0,0 1 0,0-1 0,-1 0 0,1 1 0,0-1 0,-1 0 0,1 0 0,-1 0 0,0 0 0,-1 1 0,-2 1 88,0 1 0,1-1 0,-2 0 0,1-1 0,0 1 0,-1-1 0,1 0 0,-1 0 0,1-1 1,-1 1-1,0-1 0,0 0 0,0-1 0,1 0 0,-9 0 0,13 0-86,0 0 1,1-1-1,-1 1 0,0 0 0,1 0 0,-1-1 1,0 1-1,1-1 0,-1 1 0,1 0 1,-1-1-1,0 1 0,1-1 0,-1 1 1,1-1-1,0 0 0,-1 1 0,1-1 1,-1 1-1,1-1 0,0 0 0,-1 1 1,1-1-1,0 0 0,0 0 0,0 1 1,0-1-1,-1 0 0,1 1 0,0-1 0,0 0 1,0 0-1,0 1 0,1-1 0,-1 0 1,0 1-1,0-1 0,0 0 0,1 0 1,-1 1-1,0-1 0,0 0 0,1 0 1,0-2-100,1 0 1,-1 0-1,0 0 1,1 1-1,0-1 1,0 0-1,-1 1 1,6-5-1,28-19-1395,2 1 1,49-24-1,-85 49 1488,-1 0-1,1-1 1,-1 1 0,1 0-1,-1-1 1,1 1-1,-1 0 1,1 0 0,-1-1-1,1 1 1,-1 0 0,1 0-1,0 0 1,-1 0 0,1 0-1,-1 0 1,1 0 0,0 0-1,-1 0 1,1 0 0,-1 0-1,1 0 1,-1 0-1,1 1 1,0-1 0,-1 0-1,1 0 1,-1 1 0,1-1-1,-1 0 1,1 0 0,-1 1-1,0-1 1,1 1 0,-1-1-1,1 1 1,-1-1 0,1 1-1,3 30 1325,-15 44 2660,9-69-3555,2-5-398,0 0 1,-1 0-1,1 1 1,0-1-1,0 0 0,0 1 1,0-1-1,0 0 1,0 0-1,0 1 0,0-1 1,0 0-1,1 0 1,-1 1-1,0-1 0,2 2 1,-2-3-5,0 0-1,1 1 1,-1-1 0,0 0 0,1 0 0,-1 1 0,1-1-1,-1 0 1,0 0 0,1 0 0,-1 0 0,1 1-1,-1-1 1,0 0 0,1 0 0,-1 0 0,1 0 0,-1 0-1,1 0 1,-1 0 0,1 0 0,-1 0 0,0 0-1,1-1 1,-1 1 0,1 0 0,-1 0 0,1 0 0,0-1-1,1 0-44,-1 0 0,1 0 0,0 0 0,0-1 0,-1 1 0,1-1 0,-1 1 0,1-1 0,-1 1 0,0-1 0,0 0 0,1 0 0,-1 0 0,0 0 0,-1 0 0,1 0 0,0 0 0,0-3 0,1-37-6194,-2 18-1437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067"/>
    </inkml:context>
    <inkml:brush xml:id="br0">
      <inkml:brushProperty name="width" value="0.025" units="cm"/>
      <inkml:brushProperty name="height" value="0.025" units="cm"/>
    </inkml:brush>
  </inkml:definitions>
  <inkml:trace contextRef="#ctx0" brushRef="#br0">6 1 8680,'0'0'18033,"-6"36"-21844,6-29-2083,6-2-3843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842"/>
    </inkml:context>
    <inkml:brush xml:id="br0">
      <inkml:brushProperty name="width" value="0.025" units="cm"/>
      <inkml:brushProperty name="height" value="0.025" units="cm"/>
    </inkml:brush>
  </inkml:definitions>
  <inkml:trace contextRef="#ctx0" brushRef="#br0">118 458 11082,'0'0'7405,"5"-8"-4261,1 0-2423,-4 5-555,0 0 0,0 1 0,0-1 1,0 0-1,-1 0 0,1 0 0,-1 0 0,0 0 1,0 0-1,0 0 0,0 0 0,-1-1 0,1 1 1,-1-4-1,0 6-121,-1 0 0,1 0 0,-1 0 0,1-1 0,-1 1 0,0 0 0,1 0 1,-1 0-1,0 1 0,0-1 0,0 0 0,0 0 0,0 0 0,0 1 0,0-1 0,0 0 0,0 1 1,0-1-1,0 1 0,0-1 0,-1 1 0,1-1 0,0 1 0,0 0 0,0 0 0,-1 0 0,1 0 0,0 0 1,0 0-1,-1 0 0,1 0 0,0 0 0,0 0 0,0 1 0,-3 0 0,-2-1-88,0 1 1,0 0-1,0 1 0,-1-1 0,2 1 1,-8 4-1,-25 22-23,36-27 41,0 1 0,0 0 0,0 0 1,1 0-1,-1 0 0,1 0 0,-1 1 0,1-1 0,0 0 0,-1 1 0,1-1 0,1 1 0,-1-1 0,0 1 0,0 4 0,25-7 47,-16-3-5,-1 0 0,0-1 0,0 1 0,0-1 1,-1 0-1,1-1 0,-1 0 0,9-9 0,45-52 36,-41 43-9,3-2 10,-2-2 0,-1 0 0,-1-1 1,-1 0-1,19-46 0,-24 16 261,-11 56-312,-1-1-1,1 1 1,-1-1 0,0 1 0,0-1 0,0 1-1,0-1 1,0 1 0,-1-1 0,1 1 0,-1-1 0,1 1-1,-1 0 1,0-1 0,0 1 0,0 0 0,0 0-1,-1-1 1,1 1 0,-2-2 0,1 3-13,0 1 0,0-1-1,-1 0 1,1 1 0,0 0 0,0-1 0,0 1 0,0 0 0,-1 0 0,1 0-1,0 1 1,0-1 0,0 0 0,0 1 0,0-1 0,-1 1 0,1 0-1,0 0 1,0 0 0,1 0 0,-1 0 0,0 0 0,0 0 0,0 1-1,1-1 1,-1 1 0,1-1 0,-3 3 0,-40 52-287,42-54 295,-13 20 4,2 1-1,0 0 0,2 1 0,0 0 1,2 1-1,1 0 0,1 0 0,0 1 0,2 0 1,2 0-1,0 0 0,1 35 0,2-61 1,0 1 0,0 0-1,0-1 1,0 1-1,1 0 1,-1-1-1,0 1 1,0 0 0,0-1-1,1 1 1,-1 0-1,0-1 1,1 1-1,-1-1 1,1 1 0,-1-1-1,0 1 1,1-1-1,-1 1 1,1-1 0,0 1-1,-1-1 1,1 0-1,-1 1 1,1-1-1,-1 0 1,1 1 0,0-1-1,1 0 1,26 1 78,25-15 17,-31 0-80,-20 12-7,1-1 0,0 1 0,0 0 0,0 1 0,0-1 0,1 0 0,-1 1 0,0 0 0,1 0 1,4-1-1,-8 43-170,1-29-262,-4 18 891,3-30-711,0 1 0,-1 0 0,1-1 0,-1 1 1,1 0-1,-1-1 0,1 1 0,-1-1 0,1 1 0,-1-1 1,1 1-1,-1-1 0,0 1 0,1-1 0,-1 0 1,0 1-1,1-1 0,-1 0 0,0 0 0,0 1 1,1-1-1,-2 0 0,-4 0-5609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11.916"/>
    </inkml:context>
    <inkml:brush xml:id="br0">
      <inkml:brushProperty name="width" value="0.025" units="cm"/>
      <inkml:brushProperty name="height" value="0.025" units="cm"/>
      <inkml:brushProperty name="color" value="#E71224"/>
    </inkml:brush>
  </inkml:definitions>
  <inkml:trace contextRef="#ctx0" brushRef="#br0">617 97 5637,'0'0'7896,"1"-9"-6417,1-28-300,-2 35-1102,0 0 0,-1 1 0,1-1 0,-1 1 0,1-1 1,-1 1-1,1-1 0,-1 1 0,0-1 0,0 1 0,0-1 0,0 1 0,0 0 0,0 0 0,0 0 0,-1-1 0,1 1 0,0 0 0,-1 1 0,1-1 0,0 0 0,-1 0 0,-2-1 0,-36-9 458,36 10-506,-18-2 86,-1 1 0,0 1 0,0 1-1,0 1 1,0 0 0,1 2 0,-1 1-1,1 1 1,-1 1 0,2 1 0,-1 1 0,1 0-1,0 2 1,1 0 0,-26 19 0,34-20-88,1 1 1,0 1-1,0 0 1,1 0-1,1 1 0,0 1 1,0 0-1,1 0 1,1 0-1,-11 28 1,4-2 60,2 0 0,-14 74 0,24-104-64,1 0 1,0 0-1,0 1 1,0-1-1,1 0 1,1 1-1,2 14 1,-2-20 3,1 0 1,-1 1-1,1-1 0,1 0 1,-1 0-1,0 0 0,1 0 1,0 0-1,0 0 0,0-1 1,0 1-1,1-1 0,-1 0 1,1 0-1,0 0 0,5 3 1,9 4 52,0 1 1,0-2-1,1-1 1,0 0 0,1-1-1,-1-1 1,1-1-1,21 2 1,-26-5-31,1-1 1,-1-1-1,0 0 0,0-1 1,0-1-1,0 0 0,0-1 1,0-1-1,-1 0 0,0-1 1,22-11-1,-6 1 119,0-2 0,45-35 0,-62 41-10,0 0 0,0 0-1,-1-2 1,-1 1 0,0-1 0,-1-1 0,12-21-1,-16 23-69,-1 0 0,-1 0 0,0-1 0,0 0 0,-1 0 0,-1 0 0,0 0 0,-1 0 0,0-1 0,-1 1 0,-1 0 0,0 0-1,-1 0 1,0-1 0,-5-13 0,5 20-111,0 0-1,-1 0 1,0 0-1,0 0 1,0 1 0,-1-1-1,0 1 1,0 0-1,-1 0 1,0 1-1,0-1 1,0 1-1,0 0 1,-1 0 0,0 1-1,0 0 1,0 0-1,-1 0 1,1 1-1,-1 0 1,0 0-1,0 0 1,0 1-1,0 0 1,0 1 0,-1-1-1,1 1 1,-9 1-1,5-1-586,-1 2 1,0 0-1,0 0 0,-21 6 0,-18 9-8091,50-15 8570,-26 7-11146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9.892"/>
    </inkml:context>
    <inkml:brush xml:id="br0">
      <inkml:brushProperty name="width" value="0.025" units="cm"/>
      <inkml:brushProperty name="height" value="0.025" units="cm"/>
    </inkml:brush>
  </inkml:definitions>
  <inkml:trace contextRef="#ctx0" brushRef="#br0">24 97 5701,'56'-96'19176,"-56"95"-18092,0 4-1040,0 1 0,0-1 0,0 0 0,-1 0 0,0 0 0,0 1 0,1-1 0,-2 0 0,1 0 0,0 0 0,-1 0 0,1 0 0,-4 4 0,-2 6 2,-8 19-31,8-18-10,0 0 0,1 1-1,1 0 1,0 0 0,1 0 0,0 1-1,-1 18 1,5-34-5,1 1 1,-1-1-1,1 1 1,-1-1 0,0 0-1,1 1 1,-1-1-1,1 0 1,-1 1-1,1-1 1,-1 0-1,1 1 1,-1-1-1,1 0 1,-1 0-1,1 0 1,0 0-1,-1 1 1,1-1-1,-1 0 1,1 0-1,0 0 1,-1 0-1,1 0 1,-1 0 0,1-1-1,-1 1 1,1 0-1,0 0 1,-1 0-1,1 0 1,-1-1-1,1 1 1,23-7 114,-1-6-31,-1-1 0,0-1 0,0-1 0,-2-1-1,29-31 1,8-5-320,-67 95-282,6-34 523,-18 54-20,20-57 30,1-1 1,0 1-1,0 0 1,1 0-1,-1-1 1,1 1 0,0 0-1,0 0 1,0 0-1,3 8 1,-3-12 13,1 0 1,-1-1 0,1 1 0,0 0 0,0-1-1,-1 1 1,1-1 0,0 1 0,0-1 0,0 1 0,0-1-1,-1 1 1,1-1 0,0 0 0,0 1 0,0-1-1,0 0 1,0 0 0,0 0 0,0 0 0,0 0-1,0 0 1,0 0 0,0 0 0,0 0 0,0 0 0,0-1-1,-1 1 1,1 0 0,0-1 0,0 1 0,1-1-1,30-14 1006,-12 0-865,0-2 1,-2 0 0,0-2 0,0 0 0,-2 0-1,20-32 1,-35 50-229,-15 41-321,8-25 360,1 0-1,0 0 1,1 1 0,1-1 0,0 1 0,0 25 0,3-41-5,0 1-1,0-1 1,0 1 0,0-1-1,0 0 1,0 1 0,0-1-1,0 0 1,0 1 0,0-1-1,0 1 1,0-1-1,0 0 1,0 1 0,0-1-1,1 0 1,-1 1 0,0-1-1,0 0 1,0 1 0,1-1-1,-1 0 1,0 1 0,0-1-1,1 0 1,-1 0-1,0 1 1,1-1 0,-1 0-1,0 0 1,1 0 0,-1 1-1,0-1 1,1 0 0,0 0-1,14-5-1643,11-20-2866,-9-2-836,0-5-1452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233"/>
    </inkml:context>
    <inkml:brush xml:id="br0">
      <inkml:brushProperty name="width" value="0.025" units="cm"/>
      <inkml:brushProperty name="height" value="0.025" units="cm"/>
    </inkml:brush>
  </inkml:definitions>
  <inkml:trace contextRef="#ctx0" brushRef="#br0">6 1 1185,'0'0'19378,"-6"57"-26168,8-46 672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613"/>
    </inkml:context>
    <inkml:brush xml:id="br0">
      <inkml:brushProperty name="width" value="0.025" units="cm"/>
      <inkml:brushProperty name="height" value="0.025" units="cm"/>
    </inkml:brush>
  </inkml:definitions>
  <inkml:trace contextRef="#ctx0" brushRef="#br0">146 255 6150,'0'0'17168,"-2"-6"-17024,2 5-146,0 0 0,0 0 0,0 0 0,-1 0 0,1 0 0,0 0 1,0 0-1,-1 0 0,1 0 0,-1 0 0,1 0 0,-1 0 0,1 0 0,-1 0 0,0 0 0,1 0 0,-1 0 0,0 1 0,0-1 0,0 0 0,1 0 0,-1 1 0,0-1 0,0 1 0,0-1 0,0 1 0,0-1 1,0 1-1,-2-1 0,0 2 0,0 0 0,1 0 0,-1 0 0,0 0 0,1 0 0,-1 1 0,1-1 0,-1 1 0,1 0 0,0-1 1,-1 1-1,1 0 0,-3 4 0,-7 6 198,0 1-1,1 1 1,-17 25 0,25-35-155,1 0-1,-1 0 0,1 1 1,0 0-1,0-1 1,0 1-1,0 0 0,1 0 1,0 0-1,0 0 1,0 0-1,1 0 1,0 0-1,0 0 0,0 1 1,0-1-1,2 6 1,-1-10-37,1 1 0,-1-1 0,0 1 1,1-1-1,0 0 0,-1 1 0,1-1 1,0 0-1,-1 0 0,1-1 1,0 1-1,0 0 0,0 0 0,0-1 1,0 1-1,0-1 0,0 0 0,0 1 1,0-1-1,0 0 0,0 0 1,0-1-1,0 1 0,3-1 0,51-8 231,-39 2-150,1 0 0,-1-2 0,-1 0 0,0-1 0,0 0 0,21-20-1,2-4 22,37-44 0,-58 59-40,-1-1-1,18-28 0,-30 41-16,-1 0 1,0-1-1,-1 0 0,1 0 0,-2 0 0,1 0 0,-1 0 1,0 0-1,-1-1 0,1-16 0,-2 24-45,0-1 1,0 1-1,0-1 0,0 1 1,0-1-1,-1 1 0,1-1 1,0 1-1,-1-1 0,1 1 1,-1-1-1,0 1 0,1-1 0,-1 1 1,0 0-1,0 0 0,0-1 1,0 1-1,0 0 0,0 0 1,0 0-1,-1 0 0,-1-2 1,0 2-18,0 0 0,0 0 0,0 0 1,1 1-1,-1-1 0,0 0 1,0 1-1,0 0 0,0 0 0,-1 0 1,-4 1-1,0 0-20,-1 1 1,0 0-1,1 0 1,-1 1-1,1 0 0,0 0 1,-14 9-1,11-4 24,0 0-1,1 1 0,0 1 0,-14 16 1,20-22-11,1 1 1,-1 0 0,1 0 0,0 0-1,0 0 1,1 0 0,-1 1 0,1-1-1,1 1 1,-1-1 0,1 1 0,-2 11-1,3-15 15,1-1 0,-1 1-1,1 0 1,0-1-1,-1 1 1,1-1 0,0 1-1,0-1 1,0 1-1,0-1 1,0 0 0,0 1-1,0-1 1,0 0-1,1 0 1,-1 0 0,0 0-1,1 0 1,-1 0-1,1 0 1,-1-1 0,1 1-1,-1 0 1,1-1 0,0 1-1,-1-1 1,4 1-1,59 9-176,-42-8 56,-19-2 89,1 1-1,-1-1 1,1 1 0,-1 0-1,0 0 1,1 0-1,-1 1 1,0-1-1,0 1 1,0 0 0,0 0-1,0 0 1,0 0-1,0 0 1,-1 0-1,1 1 1,-1 0-1,1-1 1,-1 1 0,2 3-1,-2 0 24,0-1 1,-1 1-1,1-1 0,-1 1 1,0-1-1,-1 1 0,1 0 1,-1 0-1,0-1 0,-1 1 1,-1 10-1,0-9-533,-3 7 1398,5-9-4291,15-15-12188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1.039"/>
    </inkml:context>
    <inkml:brush xml:id="br0">
      <inkml:brushProperty name="width" value="0.025" units="cm"/>
      <inkml:brushProperty name="height" value="0.025" units="cm"/>
    </inkml:brush>
  </inkml:definitions>
  <inkml:trace contextRef="#ctx0" brushRef="#br0">267 0 10250,'0'0'16148,"-10"6"-15956,1 1-47,0 0-1,1 1 0,0 0 0,0 0 0,1 1 0,0 0 0,1 0 1,0 1-1,0 0 0,1 0 0,0 0 0,1 1 0,-5 15 0,0 8-162,1 1-1,1 1 0,2-1 1,2 1-1,1 54 0,2-89-947,-4-15-662,-36-84-3980,3-4 3472,-6-34 8198,43 135-5963,0 1-1,-1 0 1,1-1-1,0 1 1,0-1-1,0 1 1,0-1 0,0 1-1,0 0 1,0-1-1,0 1 1,0-1-1,0 1 1,0-1-1,0 1 1,0 0-1,0-1 1,0 1 0,0-1-1,1 1 1,-1 0-1,0-1 1,0 1-1,0-1 1,1 1-1,-1 0 1,0-1-1,0 1 1,1 0-1,-1 0 1,0-1 0,1 1-1,-1 0 1,0 0-1,1-1 1,19 1 768,25 17-1028,-42-16 354,36 16-603,-10-3 535,45 13-1,-63-24-1926,0 0 0,0-1 0,0 0 0,17-1 0,-7-1-9718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9.839"/>
    </inkml:context>
    <inkml:brush xml:id="br0">
      <inkml:brushProperty name="width" value="0.025" units="cm"/>
      <inkml:brushProperty name="height" value="0.025" units="cm"/>
      <inkml:brushProperty name="color" value="#E71224"/>
    </inkml:brush>
  </inkml:definitions>
  <inkml:trace contextRef="#ctx0" brushRef="#br0">92 355 12780,'-1'-12'454,"0"-26"124,1 0 0,2 0-1,12-66 1,-7 68 638,-3 15 763,1 1 1,10-28-1,-11 99-1098,-9 111-636,-7-1 1,-55 266-1,63-399-684,-6 32-1395,9-58 1352,1 0 0,-1 1 0,0-1-1,0 0 1,0 1 0,0-1 0,0 0 0,0 0-1,0 0 1,-1 0 0,1 0 0,-1 0 0,0 0-1,1-1 1,-1 1 0,0 0 0,0-1 0,-3 2 0,-9 1-4424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0.187"/>
    </inkml:context>
    <inkml:brush xml:id="br0">
      <inkml:brushProperty name="width" value="0.025" units="cm"/>
      <inkml:brushProperty name="height" value="0.025" units="cm"/>
      <inkml:brushProperty name="color" value="#E71224"/>
    </inkml:brush>
  </inkml:definitions>
  <inkml:trace contextRef="#ctx0" brushRef="#br0">26 238 10314,'0'0'1196,"-5"-7"592,-15-25 230,26 63 197,62 112-112,-57-125-1920,-1 0 1,2-1-1,0-1 0,2 0 1,25 25-1,-36-38-143,0 0 0,1-1-1,-1 1 1,1 0 0,-1-1-1,1 0 1,0 0 0,0 0 0,0-1-1,0 1 1,1-1 0,-1 0-1,0 0 1,0 0 0,1-1-1,-1 1 1,0-1 0,1 0 0,-1 0-1,0-1 1,1 1 0,-1-1-1,0 0 1,1 0 0,-1-1-1,0 1 1,0-1 0,0 0 0,0 0-1,-1 0 1,1-1 0,0 1-1,4-5 1,8-8 306,-1 0 1,0-1-1,-1 0 0,-1-1 0,15-27 1,88-149-119,-46 61-6516,-43 79 422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037"/>
    </inkml:context>
    <inkml:brush xml:id="br0">
      <inkml:brushProperty name="width" value="0.025" units="cm"/>
      <inkml:brushProperty name="height" value="0.025" units="cm"/>
      <inkml:brushProperty name="color" value="#E71224"/>
    </inkml:brush>
  </inkml:definitions>
  <inkml:trace contextRef="#ctx0" brushRef="#br0">384 71 13613,'-2'-8'1340,"1"5"-1057,0 0 0,0 0 0,0 0 0,0-1 0,0 1 1,-1 0-1,1 0 0,-1 1 0,0-1 0,0 0 0,0 1 0,0-1 0,0 1 1,0-1-1,-1 1 0,1 0 0,-1 0 0,0 0 0,0 0 0,0 1 0,1-1 0,-1 1 1,-1 0-1,-2-1 0,1 1-220,1 0 0,0 1 0,-1 0 0,1 0 0,-1 0 0,1 0 0,0 1 0,-1-1 0,-3 2 0,-5 3-15,0 0 0,0 1 0,1 0-1,0 1 1,0 0 0,1 1-1,0 0 1,0 1 0,-14 14-1,9-6-23,1-1 0,1 2 0,0 0-1,1 1 1,-11 21 0,23-38-37,-1 0 0,1 1 1,0-1-1,0 1 0,0-1 0,0 1 1,1-1-1,-1 1 0,1 0 1,0-1-1,-1 1 0,1 0 0,0 0 1,0-1-1,1 1 0,0 4 0,0-5-11,0 0 0,0-1 0,0 1 0,0 0-1,0 0 1,0-1 0,1 1 0,-1-1-1,1 1 1,-1-1 0,1 0 0,0 0 0,-1 1-1,1-1 1,0 0 0,0-1 0,2 2-1,10 2-115,0 0 0,0-1 0,0-1 0,1-1 0,18 1 0,10 1 79,-34-2 45,0 1 1,0 0-1,0 0 0,-1 1 0,1 0 0,-1 1 1,13 7-1,-19-10 18,-1 0 0,1 0 0,0 1 0,-1-1 0,0 1 0,1-1 0,-1 1 0,0-1 0,0 1 0,1 0 0,-1-1 0,-1 1 0,1 0 0,0 0 0,0 0 0,-1 0 0,1 0 0,-1 0 0,1 0 0,-1 0 0,0 0 0,0 0 0,0 0 0,0 0 0,0 0 0,-1 0 0,1 0 0,0 0 0,-1 0 0,0 0 0,1 0 0,-1 0 0,0-1 0,0 1 0,0 0 0,0 0 0,0-1 0,-1 1 0,1-1 0,0 1 0,-3 1 0,-7 10 299,-1 0 0,0 0 0,-1-2 0,-1 1 1,0-2-1,-25 15 0,11-9 434,0-2 0,-54 19 0,80-32-743,0 0 0,0 0 0,0 0 0,0 0 0,0-1 0,0 1 0,0-1 0,0 0 0,0 0 0,0 1 0,0-1 0,0 0 0,0-1 0,-1 1 0,1 0 0,0-1 0,0 1 0,0-1-1,0 1 1,-2-2 0,3 0-127,0 0 0,1 1 0,-1-1 0,0 0 0,1 1 0,0-1 0,-1 0 0,1 0 0,0 0 0,0 1 0,0-1 0,0 0 0,0 0 0,0 0 0,1 1 0,-1-1 0,1 0 0,-1 0 0,1 1-1,0-1 1,-1 0 0,1 1 0,0-1 0,1-1 0,7-13-1977,0 1 1,1 0-1,20-23 0,-29 37 1906,44-53-6035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684"/>
    </inkml:context>
    <inkml:brush xml:id="br0">
      <inkml:brushProperty name="width" value="0.025" units="cm"/>
      <inkml:brushProperty name="height" value="0.025" units="cm"/>
      <inkml:brushProperty name="color" value="#E71224"/>
    </inkml:brush>
  </inkml:definitions>
  <inkml:trace contextRef="#ctx0" brushRef="#br0">140 0 14318,'0'0'7847,"-7"12"-7132,-17 27-211,3 2-1,-24 62 1,36-77-397,0 0 1,3 0-1,0 1 1,1 0 0,2 0-1,-1 28 1,4-34-91,0-10-3,0 1-1,0 0 1,1 0 0,4 19-1,6-66 356,-1-104-535,-11 145 140,1-1 0,1 1 0,-1 0 0,1-1 0,0 1 0,0-1-1,0 1 1,1-1 0,0 1 0,3 5 0,-3-9 22,-1 1 0,1-1 0,0 0 1,1 0-1,-1 0 0,0 0 0,1 0 0,-1 0 0,1 0 0,-1-1 0,1 1 1,0-1-1,0 0 0,0 0 0,-1 0 0,1 0 0,0 0 0,0-1 0,0 1 1,5-1-1,1 1 22,1-1 1,-1 0-1,1-1 0,-1 0 1,1 0-1,-1-1 1,0 0-1,0-1 0,0 0 1,0-1-1,0 1 1,-1-2-1,0 1 0,12-9 1,-10 6 68,-1-1 1,0 0-1,0 0 1,-1-1-1,0 0 1,0-1-1,-1 1 1,0-2-1,-1 1 1,10-22-1,-34 67-325,14-29 234,1-1 0,0 0 0,0 1 0,1 0 0,-1-1 0,1 1 0,1 0 0,-1 0 0,1 0 0,0 0 0,0 1 1,1-1-1,0 9 0,0-14 4,1 0 0,-1 0 0,1 1 1,-1-1-1,1 0 0,-1 0 0,1 0 0,0 1 1,0-1-1,-1 0 0,1 0 0,0 0 1,0 0-1,0 0 0,0-1 0,0 1 1,1 0-1,-1 0 0,0-1 0,0 1 0,0-1 1,1 1-1,-1-1 0,0 1 0,0-1 1,1 0-1,-1 1 0,0-1 0,1 0 1,-1 0-1,0 0 0,1 0 0,-1 0 0,0-1 1,1 1-1,-1 0 0,0-1 0,1 1 1,-1-1-1,1 0 0,5 0 64,-1-1-1,0 0 0,1 0 1,-1-1-1,-1 0 1,12-7-1,-10 3-4,0 0-1,0 0 0,0-1 0,6-11 0,-9 12-40,1 1 1,-1 0-1,1 0 1,0 0-1,1 0 0,-1 1 1,9-6-1,-13 12-44,0 0-1,0 1 0,-1-1 1,1 1-1,-1-1 0,1 1 1,-1 0-1,0-1 1,1 1-1,-1-1 0,0 1 1,0 0-1,0-1 1,0 1-1,-1 2 0,1-2 21,0 1-39,0 11 106,0 0 0,1 0 0,4 15 0,-5-26-87,1 0 0,0-1-1,0 1 1,0 0 0,0-1 0,0 1-1,1 0 1,-1-1 0,4 5 0,-4-7-25,-1 1-1,1 0 1,0-1 0,0 1 0,0 0 0,0-1 0,0 1-1,0-1 1,0 1 0,0-1 0,0 0 0,0 1 0,0-1-1,0 0 1,0 0 0,0 0 0,0 0 0,0 0 0,1 0-1,-1 0 1,0 0 0,0 0 0,0 0 0,0-1 0,2 0-1,-1-1-476,1 0 0,-1-1-1,0 1 1,0-1-1,0 1 1,0-1-1,0 0 1,-1 0-1,1 1 1,-1-1-1,0 0 1,0-1 0,0 1-1,0 0 1,0 0-1,-1 0 1,1-6-1,-1 7 5,5-35-6058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017"/>
    </inkml:context>
    <inkml:brush xml:id="br0">
      <inkml:brushProperty name="width" value="0.025" units="cm"/>
      <inkml:brushProperty name="height" value="0.025" units="cm"/>
      <inkml:brushProperty name="color" value="#E71224"/>
    </inkml:brush>
  </inkml:definitions>
  <inkml:trace contextRef="#ctx0" brushRef="#br0">19 0 15022,'0'0'3395,"-18"59"-3138,19-43-225,16-1-353,6-2-1280,1-5-385,2-2-737,2-2-2465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754"/>
    </inkml:context>
    <inkml:brush xml:id="br0">
      <inkml:brushProperty name="width" value="0.025" units="cm"/>
      <inkml:brushProperty name="height" value="0.025" units="cm"/>
      <inkml:brushProperty name="color" value="#E71224"/>
    </inkml:brush>
  </inkml:definitions>
  <inkml:trace contextRef="#ctx0" brushRef="#br0">159 0 8456,'0'0'5477,"-3"9"-3470,-14 21-354,10-20-1144,1 0 1,0 0 0,1 1 0,0 0 0,1 0 0,0 0-1,0 1 1,-2 17 0,7-26-639,-1-1 1,1 1-1,0-1 1,0 0-1,1 1 1,-1-1-1,0 0 1,1 1-1,-1-1 1,1 0-1,0 0 0,0 0 1,-1-1-1,1 1 1,1 0-1,-1-1 1,0 1-1,3 0 1,19 21-131,-18-14 377,-1 1-1,0-1 1,0 1 0,-1 0 0,-1 0 0,0 0-1,0 1 1,-1-1 0,0 1 0,-1 0 0,0-1-1,-1 1 1,0 0 0,-1 0 0,0-1 0,0 1 0,-6 19-1,3-17 247,0 0-1,-1 0 0,0-1 1,-1 1-1,0-1 0,-1-1 0,0 1 1,-1-1-1,0 0 0,-1-1 1,0 0-1,-1 0 0,-20 15 1,29-24-348,-1 0 1,1 0-1,-1 1 1,1-2-1,-1 1 1,0 0-1,1 0 1,-1 0-1,0-1 1,0 1-1,0-1 1,0 1-1,1-1 0,-1 0 1,0 0-1,0 0 1,0 0-1,-3 0 1,4-1-54,0 1 0,0-1 0,0 0 1,-1 1-1,1-1 0,0 0 0,0 0 0,0 0 0,1 0 0,-1 0 1,0 0-1,0 0 0,0 0 0,1 0 0,-1 0 0,0 0 1,1-1-1,-1 1 0,1 0 0,-1-2 0,-1-8-526,0 0-1,1 0 1,0 0-1,1-22 1,1 20 18,-1 2 327,1 0-1,0 0 0,1 0 1,0 0-1,1 1 0,0-1 0,1 1 1,0-1-1,0 1 0,1 0 1,0 1-1,1-1 0,0 1 1,10-10-1,9-8 461,1 1-1,58-44 1,15-14 226,-97 82-316,1-1 0,0 0 0,0 0 1,-1 0-1,0 0 0,1 0 0,-1 0 0,0-1 0,-1 1 0,1-1 1,0 1-1,-1-1 0,1-5 0,-2 8 515,-5 25-389,5-22-258,-1 0 1,1 0-1,0 1 1,-1-1-1,1 0 1,0 1 0,0-1-1,1 0 1,-1 1-1,0-1 1,1 0-1,0 0 1,-1 1-1,1-1 1,0 0-1,0 0 1,0 0-1,0 0 1,1 0-1,-1 0 1,0 0-1,1 0 1,-1-1-1,1 1 1,0-1-1,0 1 1,-1-1-1,4 2 1,0-1 24,0 0 1,1-1-1,-1 0 0,0 0 1,0-1-1,1 1 1,-1-1-1,0 0 0,0-1 1,1 1-1,-1-1 1,5-2-1,4-1-52,0-1-1,-1 0 1,0-1-1,0 0 1,-1-2-1,1 1 1,-2-1-1,1-1 1,12-12-1,-17 29-784,-6-6 791,1 0 0,-1 1 0,1-1 0,-1 0 0,1 0 1,0 0-1,0 0 0,0 0 0,0 0 0,0 0 0,1-1 0,-1 1 0,1-1 0,2 2 0,55-1-35,-53-2-331,1 0-1,-1 0 1,0 0 0,1 1 0,-1 0 0,0 0 0,0 1 0,8 2 0,-13-2 336,1-1 1,-1 1-1,0 0 0,0 0 1,0 0-1,0 0 0,0 0 1,0 0-1,0 0 0,-1 1 1,1-1-1,-1 1 0,0-1 1,0 1-1,0 0 0,0-1 1,0 1-1,0 0 1,-1 0-1,1 0 0,-1 0 1,0-1-1,0 1 0,0 0 1,-1 5-1,2 12 424,-2-1-1,0 1 1,-2 0-1,0 0 1,-1-1 0,-1 0-1,-1 1 1,0-2-1,-2 1 1,-11 20 0,12-25-375,-17 28-233,23-41 219,0 1-1,-1-1 1,1 0-1,0 0 1,-1 1-1,1-1 1,-1 0-1,1 0 1,-1 0-1,1-1 1,-1 1-1,0 0 1,1-1-1,-1 1 1,0-1-1,1 1 1,-1-1-1,0 0 1,0 1-1,0-1 1,1 0 0,-1 0-1,-2-1 1,2 0 12,1 0 1,-1 0 0,0 0 0,1 0 0,0 0 0,-1 0 0,1 0 0,0 0 0,-1-1 0,1 1 0,0-1 0,0 1 0,0-1-1,0 1 1,1-1 0,-1 0 0,0 1 0,1-1 0,-1 0 0,1 1 0,-1-1 0,1 0 0,0-2 0,-6-46 202,6 50-220,-1-24 28,0 0 0,2-1 0,1 1 0,0 0 0,9-32 0,-9 49-65,-1 1 0,2 0 1,-1-1-1,0 1 0,1 1 0,0-1 0,1 0 0,-1 1 0,1-1 1,0 1-1,1 0 0,-1 0 0,1 1 0,0-1 0,0 1 0,0 0 0,1 1 1,-1-1-1,1 1 0,0 0 0,0 0 0,0 1 0,0 0 0,12-3 0,21-3-3245,-10 0-2381,9-3-6219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16.276"/>
    </inkml:context>
    <inkml:brush xml:id="br0">
      <inkml:brushProperty name="width" value="0.025" units="cm"/>
      <inkml:brushProperty name="height" value="0.025" units="cm"/>
      <inkml:brushProperty name="color" value="#E71224"/>
    </inkml:brush>
  </inkml:definitions>
  <inkml:trace contextRef="#ctx0" brushRef="#br0">732 99 10858,'1'-1'175,"-1"-1"0,1 1 1,-1-1-1,0 1 0,1-1 0,-1 1 0,0-1 0,0 0 0,0 1 0,0-1 0,0 1 0,0-1 0,0 1 1,-1-1-1,1 0 0,-1 1 0,1-1 0,-1 1 0,1-1 0,-1 1 0,0 0 0,0-1 0,0 1 1,-1-2-1,-1 0-2,0 0 1,0 0-1,-1 1 1,1-1-1,-1 1 1,1-1-1,-1 1 1,-8-3 0,-4-1 46,0 1 1,-1 1 0,-28-5 0,-5 4 24,0 2 1,0 2-1,-58 6 1,96-3-228,0 1 0,0 0 0,0 1 0,0 0 1,0 1-1,1 0 0,0 1 0,0 0 0,1 1 0,-1 0 0,1 1 0,1 0 1,0 0-1,0 1 0,0 0 0,-10 16 0,-5 8-28,2 1-1,1 1 1,-27 64 0,43-88 7,0 1 1,1-1-1,1 1 0,-1 0 1,2-1-1,0 1 0,0 1 1,1-1-1,1 0 0,0 0 1,0 0-1,2 0 0,-1 0 1,1 0-1,7 19 0,-4-18 13,0-1 0,1 0 0,1-1 0,0 1 0,1-1 0,0-1 0,0 0 0,1 0 0,1 0 0,-1-1 0,2-1 0,-1 1 0,1-2 0,14 9 0,3-2 42,0-1 1,0-1-1,1-1 0,1-2 1,0-1-1,0-1 1,1-1-1,-1-2 0,1-1 1,50-2-1,-72-2 35,0-1 0,1 0 0,-1 0 0,0-1 0,0 0 0,0-1 0,0 0 0,-1 0 0,0-1 0,0 0 0,0 0 0,0-1 0,-1 0 0,0 0-1,8-9 1,-3 2 191,-1 1-1,-1-1 0,0-1 0,0 0 0,-1 0 1,-1-1-1,11-28 0,-12 21-109,-1 1 0,-1-1 0,-1 0 1,-1 0-1,-1-1 0,-1 1 0,-1 0 0,-1-1 0,-1 1 1,-6-32-1,5 40-330,-1 0 0,0 0 0,-1 1 1,-1-1-1,0 1 0,0 0 0,-2 1 0,1 0 1,-2 0-1,1 0 0,-2 1 0,1 0 1,-2 1-1,1 0 0,-1 1 0,-1 0 0,-13-8 1,14 10-3277,1 0-2728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3.675"/>
    </inkml:context>
    <inkml:brush xml:id="br0">
      <inkml:brushProperty name="width" value="0.025" units="cm"/>
      <inkml:brushProperty name="height" value="0.025" units="cm"/>
      <inkml:brushProperty name="color" value="#E71224"/>
    </inkml:brush>
  </inkml:definitions>
  <inkml:trace contextRef="#ctx0" brushRef="#br0">187 327 11243,'0'-7'1056,"0"0"198,1 1 1,-2-1-1,1 0 1,-1 0-1,0 1 1,-4-14-1,4 19-1161,0 0-1,1-1 1,-1 1-1,0-1 1,0 1-1,0 0 1,0 0 0,-1 0-1,1 0 1,0 0-1,0 0 1,-1 0-1,1 0 1,-1 0 0,1 0-1,-1 1 1,1-1-1,-1 1 1,1-1-1,-1 1 1,1-1-1,-1 1 1,0 0 0,1 0-1,-1 0 1,0 0-1,1 0 1,-1 0-1,1 1 1,-1-1 0,0 0-1,1 1 1,-1-1-1,1 1 1,-3 0-1,-2 2-95,0 0-1,0 1 1,0-1-1,1 1 0,-1 0 1,1 0-1,0 1 1,0-1-1,0 1 1,1 0-1,-1 1 0,-5 9 1,0 0-11,1 1 0,0 0 1,-10 27-1,18-41 13,0 1 0,0 0-1,0-1 1,0 1 0,1 0 0,-1-1-1,1 1 1,0 0 0,0 0 0,0-1-1,0 1 1,1 3 0,-1-5 0,0 0 0,1 0 0,-1 0 0,0-1 0,1 1 0,-1 0-1,1 0 1,-1-1 0,1 1 0,0-1 0,-1 1 0,1 0 0,-1-1 0,1 1 0,0-1 0,0 1 0,-1-1 0,1 0 0,0 1-1,0-1 1,-1 0 0,1 1 0,0-1 0,0 0 0,1 0 0,3 0 3,0 0 1,0-1-1,0 0 0,0 0 1,0 0-1,0 0 0,0-1 1,-1 0-1,1 0 0,0 0 1,7-6-1,29-20 38,-2-2 0,-2-1 0,-1-2 0,-1-2 0,-2-1 0,-1-1 0,-2-2 0,-2-1 0,28-52 0,-43 66 7,-14 24-55,-3 6-13,-27 37-109,12-13 132,1 2 0,-16 34-1,28-50 22,0 1 0,1 0 0,0 0 0,1 1 0,1-1 0,-2 31 0,5-44-23,-1 0 1,1 0-1,1 0 1,-1 0-1,0-1 1,0 1-1,1 0 1,-1 0-1,1 0 0,-1 0 1,1 0-1,0-1 1,0 1-1,0 0 1,0-1-1,0 1 1,0-1-1,0 1 1,1-1-1,-1 1 1,0-1-1,1 0 1,-1 0-1,1 0 1,0 1-1,-1-2 1,1 1-1,0 0 0,-1 0 1,1 0-1,0-1 1,0 1-1,0-1 1,0 0-1,0 1 1,0-1-1,-1 0 1,5 0-1,0 0 13,0-1 0,0 1 1,0-1-1,0 0 0,0 0 0,-1-1 0,1 0 0,0 0 0,-1 0 1,1-1-1,6-3 0,1-4 10,0-1 1,0 0-1,-1-1 0,0 0 0,-1-1 1,-1 0-1,0-1 0,-1 0 1,0 0-1,7-17 0,-16 24-29,-12 18-78,-14 23-7,22-28 92,1 0 1,-1 1 0,1 0 0,1-1-1,-1 1 1,-1 9 0,4-14-2,-1 0 0,1 0 0,0-1 0,0 1 0,0 0 0,0 0 1,1-1-1,-1 1 0,0 0 0,1-1 0,-1 1 0,1 0 0,0-1 0,-1 1 0,1-1 1,0 1-1,0-1 0,0 1 0,0-1 0,0 1 0,0-1 0,1 0 0,-1 0 1,0 0-1,1 1 0,-1-1 0,1 0 0,-1-1 0,1 1 0,-1 0 0,1 0 1,1 0-1,43 14-1,87 19 1,-58-17 6,-74-17 46,-1 0-1,0-1 1,1 1-1,-1 0 1,1-1 0,-1 1-1,0 0 1,1-1-1,-1 1 1,1-1 0,-1 1-1,0 0 1,0-1-1,1 1 1,-1-1-1,0 1 1,0-1 0,0 1-1,1-1 1,-1 1-1,0-1 1,0 1 0,0-1-1,0 1 1,0-1-1,0 0 1,0 1 0,0-1-1,0 1 1,-1-1-1,1-25 834,0 21-812,-2-71-228,-13-91 0,14 166 70,1 1 0,0-1-1,-1 0 1,1 1 0,0-1-1,0 0 1,0 1 0,0-1-1,0 0 1,0 1 0,0-1-1,0 0 1,0 1 0,0-1-1,0 0 1,0 1 0,0-1-1,1 0 1,-1 1 0,0-1-1,0 1 1,1-1-1,-1 0 1,0 1 0,1-1-1,-1 1 1,1-1 0,-1 1-1,1-1 1,-1 1 0,1-1-1,-1 1 1,1 0 0,-1-1-1,1 1 1,0 0 0,-1-1-1,1 1 1,-1 0 0,1 0-1,0-1 1,0 1 0,30 8-5031,-22-5 4314,21 7-4387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136"/>
    </inkml:context>
    <inkml:brush xml:id="br0">
      <inkml:brushProperty name="width" value="0.025" units="cm"/>
      <inkml:brushProperty name="height" value="0.025" units="cm"/>
      <inkml:brushProperty name="color" value="#E71224"/>
    </inkml:brush>
  </inkml:definitions>
  <inkml:trace contextRef="#ctx0" brushRef="#br0">30 1 15695,'0'0'8680,"4"77"-7911,-4-41-385,0 3-224,0-3-96,0-2-32,-4-1 32,4-3-64,-2 1-736,-3-3-321,1-5-1378,-4-6-1889,-3-7-3043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483"/>
    </inkml:context>
    <inkml:brush xml:id="br0">
      <inkml:brushProperty name="width" value="0.025" units="cm"/>
      <inkml:brushProperty name="height" value="0.025" units="cm"/>
      <inkml:brushProperty name="color" value="#E71224"/>
    </inkml:brush>
  </inkml:definitions>
  <inkml:trace contextRef="#ctx0" brushRef="#br0">1 91 9769,'0'0'10859,"56"13"-8649,-19-13-513,8-8-223,0-3-770,7-2-544,-1 1-128,-3 2-32,-10 1-448,-9 2-705,-2 2-417,-14-1-2145,-13-5-2563,0 0-4869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813"/>
    </inkml:context>
    <inkml:brush xml:id="br0">
      <inkml:brushProperty name="width" value="0.025" units="cm"/>
      <inkml:brushProperty name="height" value="0.025" units="cm"/>
      <inkml:brushProperty name="color" value="#E71224"/>
    </inkml:brush>
  </inkml:definitions>
  <inkml:trace contextRef="#ctx0" brushRef="#br0">1 62 14125,'0'0'7367,"52"-39"-6470,-16 29-480,5 4-289,5 1-96,1 3-64,-2 2-1410,2 0-1889,-12 0-2050,-5 9-6662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206"/>
    </inkml:context>
    <inkml:brush xml:id="br0">
      <inkml:brushProperty name="width" value="0.025" units="cm"/>
      <inkml:brushProperty name="height" value="0.025" units="cm"/>
      <inkml:brushProperty name="color" value="#E71224"/>
    </inkml:brush>
  </inkml:definitions>
  <inkml:trace contextRef="#ctx0" brushRef="#br0">12 0 14350,'0'0'3293,"-2"11"-1611,-7 31-593,9-41-1071,0 0 0,-1 0 0,1 0 0,0 0-1,0 0 1,1 1 0,-1-1 0,0 0 0,0 0 0,1 0 0,-1 0 0,0 0-1,1 0 1,-1 0 0,1 0 0,-1 0 0,1 0 0,0 0 0,-1 0 0,1 0 0,0 0-1,0 0 1,0-1 0,-1 1 0,1 0 0,0-1 0,0 1 0,0 0 0,0-1-1,0 0 1,0 1 0,1-1 0,-1 1 0,0-1 0,0 0 0,0 0 0,0 0 0,0 1-1,0-1 1,1 0 0,1-1 0,47-3 567,-50 4-565,13-3 90,0-1-1,0 0 1,-1-2-1,0 1 1,21-13 0,28-13-26,-60 31-90,-1 0 0,1 0 0,-1 0 0,1 0 0,0 0 0,-1 0 0,1 0 0,-1 0 0,1 1 1,-1-1-1,1 0 0,-1 0 0,1 1 0,-1-1 0,1 0 0,-1 1 0,1-1 0,-1 0 0,1 1 0,-1-1 0,1 1 0,-1-1 0,0 1 0,1-1 0,-1 1 0,0-1 0,0 1 1,1-1-1,-1 1 0,0-1 0,0 1 0,0-1 0,0 1 0,1 0 0,-1-1 0,0 1 0,0-1 0,0 1 0,0 0 0,0-1 0,-1 1 0,1-1 0,0 2 0,1 43 45,0-11-804,-1-34 517,0 1 0,1 0-1,-1-1 1,1 1 0,-1 0-1,1-1 1,0 1 0,-1 0 0,1-1-1,0 1 1,-1-1 0,1 1-1,0-1 1,0 1 0,-1-1-1,1 0 1,0 1 0,0-1-1,0 0 1,0 0 0,-1 0-1,1 0 1,0 1 0,0-1-1,0 0 1,0 0 0,0-1 0,-1 1-1,1 0 1,0 0 0,0 0-1,1-1 1,13-1-4914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554"/>
    </inkml:context>
    <inkml:brush xml:id="br0">
      <inkml:brushProperty name="width" value="0.025" units="cm"/>
      <inkml:brushProperty name="height" value="0.025" units="cm"/>
      <inkml:brushProperty name="color" value="#E71224"/>
    </inkml:brush>
  </inkml:definitions>
  <inkml:trace contextRef="#ctx0" brushRef="#br0">103 113 11787,'-7'8'1185,"-2"2"-884,-45 57 3936,50-62-3993,0 1 1,1 0-1,-1 0 1,1 0 0,0 0-1,1 1 1,0-1 0,0 1-1,0-1 1,-1 15-1,3-21-236,0 1-1,0 0 0,1 0 0,-1 0 0,0 0 1,1-1-1,-1 1 0,0 0 0,1 0 0,-1-1 1,1 1-1,-1 0 0,1 0 0,0-1 0,-1 1 1,1-1-1,0 1 0,-1-1 0,1 1 0,0-1 1,0 1-1,-1-1 0,1 0 0,0 1 0,0-1 1,0 0-1,0 1 0,-1-1 0,1 0 0,0 0 1,0 0-1,0 0 0,0 0 0,0 0 0,0 0 1,0 0-1,-1-1 0,1 1 0,0 0 0,0 0 1,0-1-1,0 1 0,-1 0 0,1-1 0,1 0 1,38-17 659,-27 7-584,0-1 0,-1 0 0,-1-1 1,0-1-1,0 0 0,11-21 0,43-94 677,-61 122-698,8-20 393,-19 41 560,-21 42-510,20-40-422,1-1 1,0 1-1,1 1 1,1-1-1,1 1 1,0 0-1,1 0 1,1 0-1,0 1 1,2 27-1,0-44-79,1 0 0,-1 1-1,0-1 1,1 0 0,-1 1-1,1-1 1,0 0 0,-1 0 0,1 0-1,0 0 1,0 0 0,0 0-1,0 0 1,0 0 0,0 0 0,0 0-1,0 0 1,0 0 0,0-1-1,0 1 1,0 0 0,1-1 0,-1 1-1,0-1 1,0 0 0,1 1-1,-1-1 1,0 0 0,1 0 0,-1 0-1,0 1 1,1-1 0,-1-1-1,0 1 1,1 0 0,1-1 0,2 1 11,-1-1 0,1 0 0,-1 0 0,1-1 0,-1 1 0,0-1 0,1 0 0,-1 0 0,6-5 0,5-6-56,-1-2-1,-1 0 0,-1-1 1,0 0-1,-1 0 1,0-1-1,-2-1 0,0 0 1,7-22-1,-40 89 278,18-40-154,1 1 1,0 0 0,0 0-1,1 1 1,1-1 0,-1 1-1,2 0 1,-1 0 0,0 18-1,2-27-88,1 0 1,0 0-1,0-1 0,0 1 0,0 0 0,0 0 0,1 0 1,-1-1-1,0 1 0,1 0 0,-1-1 0,1 1 0,0 0 0,-1-1 1,1 1-1,0-1 0,0 1 0,0-1 0,0 1 0,0-1 0,1 0 1,-1 1-1,2 1 0,2-2-652,-1 0-1,0 0 1,0 0 0,1 0 0,-1 0 0,0-1-1,1 0 1,7 0 0,10-3-6303,0-8-4618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6.883"/>
    </inkml:context>
    <inkml:brush xml:id="br0">
      <inkml:brushProperty name="width" value="0.025" units="cm"/>
      <inkml:brushProperty name="height" value="0.025" units="cm"/>
      <inkml:brushProperty name="color" value="#E71224"/>
    </inkml:brush>
  </inkml:definitions>
  <inkml:trace contextRef="#ctx0" brushRef="#br0">141 53 14606,'0'0'7837,"-9"13"-7736,-4 8 175,0 1 0,2 0-1,0 0 1,2 1 0,-9 33 0,4 9 433,3 0-1,2 1 1,2 129 0,5-164-696,-1-44-207,-4-52-79,6 53 263,-1-23-542,1-1 0,5-44 0,-2 67 468,0 1 0,1-1 0,0 1 0,1 0 0,0 0 0,1 0 1,1 1-1,0 0 0,0 0 0,8-11 0,16-14 65,60-57 0,-56 60 6,46-57 0,-69 73 105,-11 17-89,0 0 0,0 0-1,0 0 1,-1 0 0,1 0 0,0 0 0,0 0-1,0 0 1,0 0 0,0 0 0,0 0-1,0 0 1,0 0 0,0 0 0,0 0 0,0 0-1,0 0 1,-1 0 0,1 0 0,0 0 0,0 0-1,0 0 1,0 0 0,0 0 0,0 0-1,0 0 1,0 0 0,0 0 0,0 0 0,0 0-1,0 0 1,0 0 0,0 0 0,0 0-1,-1-1 1,1 1 0,0 0 0,0 0 0,0 0-1,0 0 1,0 0 0,0 0 0,0 0-1,0 0 1,0 0 0,0 0 0,0 0 0,0 0-1,0 0 1,0-1 0,0 1 0,0 0-1,0 0 1,0 0 0,0 0 0,0 0 0,0 0-1,0 0 1,-22 24 24,8 1 263,1 1 0,1 0 0,1 1 1,2 0-1,0 1 0,2 0 1,-5 42-1,3 12 9,2 111 0,6-172-129,-2-30 180,-2-35-294,5 15-103,-1 12-207,0 0-1,2 0 1,0 1-1,1-1 0,0 0 1,1 1-1,1 0 1,7-17-1,-11 32 242,1-1 0,0 1 0,0 0 0,0-1 0,0 1 0,0 0 0,0 0 0,0 0 0,0 0 0,0 0 0,0 0-1,1 0 1,-1 0 0,0 1 0,1-1 0,-1 0 0,1 1 0,-1-1 0,1 1 0,-1 0 0,1-1 0,-1 1 0,1 0 0,-1 0 0,1 0 0,-1 0 0,1 0 0,-1 0 0,1 0 0,2 1 0,54 19-214,-24-7 276,-30-12-11,-1 0 0,1 0 0,-1-1 0,1 0-1,0 1 1,-1-1 0,1 0 0,-1-1 0,1 1 0,0-1 0,-1 1 0,1-1-1,-1 0 1,1-1 0,-1 1 0,0 0 0,1-1 0,-1 0 0,0 0-1,0 0 1,0 0 0,0 0 0,-1-1 0,1 1 0,-1-1 0,1 0 0,-1 0-1,0 0 1,0 0 0,0 0 0,0 0 0,-1 0 0,1-1 0,-1 1-1,0 0 1,0-1 0,0 1 0,0-1 0,-1 0 0,1 1 0,-1-1-1,-1-7 1,1 11-40,0-1 0,0 1-1,0 0 1,-1-1 0,1 1 0,0-1-1,0 1 1,-1-1 0,1 1 0,0 0-1,-1-1 1,1 1 0,-1 0-1,1-1 1,0 1 0,-1 0 0,1-1-1,-1 1 1,1 0 0,-1 0-1,1 0 1,-1 0 0,1-1 0,-1 1-1,1 0 1,-1 0 0,1 0 0,-1 0-1,1 0 1,-1 0 0,1 0-1,-1 0 1,1 0 0,-1 1 0,1-1-1,-1 0 1,1 0 0,-1 0-1,0 1 1,-23 8-211,17-3 195,1 0-1,-1 0 1,1 1 0,0 0-1,-6 11 1,9-15 17,1 1-1,-1-1 1,1 1 0,0 0 0,1 0-1,-1 0 1,1 0 0,0 0-1,0 0 1,0 1 0,0-1 0,1 0-1,-1 6 1,2-9-1,0 0 1,-1 0 0,1-1-1,0 1 1,-1-1-1,1 1 1,0 0-1,0-1 1,0 0-1,-1 1 1,1-1-1,0 1 1,0-1-1,0 0 1,0 0-1,0 1 1,0-1-1,0 0 1,0 0 0,0 0-1,0 0 1,1-1-1,30 1 12,-25 0-7,19 0-155,-11 1 101,0-1 0,-1 0 0,1-1-1,18-4 1,-30 4 120,1 0 0,0 0 0,-1-1 0,1 1 0,-1-1 0,1 0 0,-1 0 0,0 0 0,1 0 0,-1 0 0,0-1 0,-1 0 0,1 1 0,0-1 0,-1 0 0,0 0 0,1-1 0,-1 1 0,0 0 0,2-8 0,0 0 49,-1-1 0,0 0 0,-1 0 1,-1 0-1,0-1 0,-1-21 1,0 25-200,28 36-698,-24-24 783,0 0 0,0 0 1,0-1-1,0 1 1,0-1-1,1 0 0,-1 0 1,1 0-1,-1 0 1,1-1-1,0 0 1,0 0-1,0 0 0,0-1 1,-1 0-1,1 0 1,0 0-1,0 0 0,0-1 1,0 1-1,8-4 1,-9 3 12,0 0 1,-1-1-1,1 1 1,-1-1-1,1 0 0,-1 0 1,0 0-1,1 0 1,-1-1-1,-1 1 1,1-1-1,0 0 1,0 1-1,-1-1 0,0-1 1,0 1-1,0 0 1,0-1-1,0 1 1,0-1-1,-1 1 1,0-1-1,0 1 1,0-1-1,0 0 0,0 0 1,-1 0-1,0-5 1,0 9-25,0-1 1,1 1 0,-1 0-1,0-1 1,0 1-1,0 0 1,0-1-1,-1 1 1,1 0 0,0-1-1,0 1 1,0 0-1,0 0 1,0-1-1,0 1 1,0 0 0,-1-1-1,1 1 1,0 0-1,0 0 1,0-1 0,-1 1-1,1 0 1,0 0-1,0-1 1,-1 1-1,1 0 1,0 0 0,0 0-1,-1-1 1,1 1-1,0 0 1,-1 0-1,1 0 1,0 0 0,0 0-1,-1 0 1,0 0-1,-14 5-198,-13 17-23,22-16 217,1 0-1,0 1 1,1-1-1,0 1 1,0 1-1,0-1 1,1 0-1,0 1 1,0 0-1,1-1 1,0 1-1,-2 16 1,5-24 10,-1 1 1,0 0 0,0-1-1,0 1 1,1 0-1,-1-1 1,0 1-1,1 0 1,-1-1-1,0 1 1,1-1-1,-1 1 1,1-1-1,-1 1 1,1-1-1,-1 1 1,1-1-1,0 0 1,-1 1-1,1-1 1,-1 0-1,1 1 1,0-1-1,-1 0 1,1 0-1,0 1 1,-1-1 0,1 0-1,0 0 1,-1 0-1,1 0 1,1 0-1,29 0 44,-21 0-33,4-1-33,-1-1-1,1 0 1,-1-1-1,1 0 1,16-7-1,42-9-54,-69 48 633,-2-6-352,1-22-199,0 0-1,-1 0 0,1 0 1,0 0-1,-1-1 0,1 1 0,0 0 1,0-1-1,0 1 0,0-1 1,0 0-1,-1 0 0,1 0 0,0 0 1,0 0-1,0 0 0,0 0 1,0 0-1,2-2 0,36-8-581,14-22-3313,-22 5-6963,-26 21 5233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261"/>
    </inkml:context>
    <inkml:brush xml:id="br0">
      <inkml:brushProperty name="width" value="0.025" units="cm"/>
      <inkml:brushProperty name="height" value="0.025" units="cm"/>
      <inkml:brushProperty name="color" value="#E71224"/>
    </inkml:brush>
  </inkml:definitions>
  <inkml:trace contextRef="#ctx0" brushRef="#br0">0 12 8616,'38'-11'8876,"-5"11"-4396,-31 1-4422,0-1 1,0 1-1,0 0 1,0 0 0,0 0-1,0 1 1,0-1-1,-1 0 1,1 1 0,0-1-1,-1 1 1,1-1-1,-1 1 1,0 0-1,1-1 1,-1 1 0,0 0-1,0 0 1,0 0-1,0 0 1,-1 0 0,1 0-1,0 0 1,-1 1-1,0-1 1,1 0 0,-1 0-1,0 0 1,0 1-1,-1 2 1,2 4 214,-2 1-1,1-1 1,-2 1 0,1-1-1,-1 0 1,0 0 0,-1 1 0,0-1-1,-1-1 1,0 1 0,0 0-1,-8 11 1,4-6-161,7-12-110,0-1 1,0 0-1,0 1 1,1-1-1,-1 0 1,1 1 0,-1-1-1,1 1 1,-1-1-1,1 0 1,0 1 0,0-1-1,0 1 1,0-1-1,0 1 1,0-1-1,0 1 1,0-1 0,0 1-1,1-1 1,-1 1-1,1-1 1,-1 1-1,1-1 1,-1 0 0,1 1-1,0-1 1,0 0-1,-1 0 1,1 1-1,0-1 1,0 0 0,2 1-1,-1-1-80,0 0 0,-1 0 0,1 0-1,0-1 1,0 1 0,1 0 0,-1-1 0,0 0 0,0 1-1,0-1 1,0 0 0,0 0 0,0 0 0,0-1 0,1 1 0,-1 0-1,0-1 1,0 1 0,0-1 0,0 0 0,0 1 0,0-1-1,2-2 1,-3 3-127,0-1 0,0 0 0,0 1 0,0-1 0,-1 0 0,1 1 0,0-1 0,0 0 0,-1 0 0,1 0-1,-1 0 1,1 0 0,-1 0 0,1 0 0,-1 0 0,1-1 0,0 0-348,-1 1-1,0-1 1,0 1-1,0-1 1,0 0 0,0 1-1,0-1 1,0 1-1,0-1 1,-1 1 0,1-1-1,0 1 1,-1-1-1,1 1 1,-1-1 0,0 1-1,-1-3 1,-11-10-6948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639"/>
    </inkml:context>
    <inkml:brush xml:id="br0">
      <inkml:brushProperty name="width" value="0.025" units="cm"/>
      <inkml:brushProperty name="height" value="0.025" units="cm"/>
      <inkml:brushProperty name="color" value="#E71224"/>
    </inkml:brush>
  </inkml:definitions>
  <inkml:trace contextRef="#ctx0" brushRef="#br0">1336 165 4292,'0'0'19507,"76"-1"-18418,-35-4-225,1 1-671,-1 1-225,-6-3-2018,-14-1-2755,-6-3-6438</inkml:trace>
  <inkml:trace contextRef="#ctx0" brushRef="#br0" timeOffset="1">1 10 16496,'0'0'1601,"56"-10"-9993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8.700"/>
    </inkml:context>
    <inkml:brush xml:id="br0">
      <inkml:brushProperty name="width" value="0.025" units="cm"/>
      <inkml:brushProperty name="height" value="0.025" units="cm"/>
      <inkml:brushProperty name="color" value="#E71224"/>
    </inkml:brush>
  </inkml:definitions>
  <inkml:trace contextRef="#ctx0" brushRef="#br0">62 1 1121,'0'0'19432,"-2"13"-19459,-12 116 1142,-7 53 973,12-137-1684,4-27-262,1-1-1,1 1 1,1 0 0,1 0 0,1 23 0,0-41-127,0 1 0,0-1 0,1 0 0,-1 1 0,0-1 0,1 0 0,-1 1 0,0-1 0,1 0 0,-1 0 0,1 0 0,-1 1 0,0-1 0,1 0 0,-1 0 0,1 0 0,-1 0-1,0 0 1,1 0 0,-1 0 0,1 0 0,-1 0 0,1 0 0,-1 0 0,1 0 0,-1 0 0,0 0 0,1 0 0,-1 0 0,1 0 0,-1-1 0,0 1 0,1 0 0,-1 0 0,1 0 0,-1-1 0,0 1 0,1 0 0,-1-1 0,0 1 0,0 0 0,1-1 0,-1 1 0,0 0 0,0-1 0,1 0 0,18-14 749,18-30-414,-2-2 0,-2-1 0,-1-2 0,-4 0 0,-1-2 0,21-61 0,-32 68-3532,-23 54-11520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0.160"/>
    </inkml:context>
    <inkml:brush xml:id="br0">
      <inkml:brushProperty name="width" value="0.025" units="cm"/>
      <inkml:brushProperty name="height" value="0.025" units="cm"/>
      <inkml:brushProperty name="color" value="#66CC00"/>
    </inkml:brush>
  </inkml:definitions>
  <inkml:trace contextRef="#ctx0" brushRef="#br0">1 0 11275,'0'0'12043,"61"7"-10890,-14-7-480,3 0-321,6 0-224,-5 0-96,-4 0 0,-6 0-96,-12 0-929,-10 0-832,-8 2-1443,-11 2-1664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0.551"/>
    </inkml:context>
    <inkml:brush xml:id="br0">
      <inkml:brushProperty name="width" value="0.025" units="cm"/>
      <inkml:brushProperty name="height" value="0.025" units="cm"/>
      <inkml:brushProperty name="color" value="#E71224"/>
    </inkml:brush>
  </inkml:definitions>
  <inkml:trace contextRef="#ctx0" brushRef="#br0">4 309 13805,'0'0'3486,"-1"10"-2039,0-1-1236,0-1-12,1 0-1,0 0 1,0 0 0,0-1 0,3 15 0,-2-20-176,0 0 0,-1 0 0,1 0 0,0 1-1,0-1 1,0 0 0,0 0 0,1 0 0,-1 0 0,0-1 0,1 1-1,0 0 1,-1-1 0,1 1 0,0 0 0,0-1 0,-1 0 0,1 0 0,0 1-1,1-1 1,-1 0 0,0-1 0,0 1 0,0 0 0,0-1 0,1 1-1,2 0 1,2-1 79,-1-1-1,0 1 1,0-1-1,0 0 1,0-1-1,0 1 1,0-1-1,0 0 0,-1-1 1,1 1-1,-1-1 1,1 0-1,-1-1 1,0 1-1,0-1 1,-1 0-1,1 0 1,-1-1-1,0 1 0,0-1 1,6-9-1,-1 1 34,0 0 0,0-1 0,-2 0-1,0 0 1,0-1 0,-2 0-1,7-22 1,-47 106-450,34-67 315,-20 65 28,20-62-26,0 0 0,0 0 0,0 0 0,0 0 1,1 0-1,0 0 0,0 0 0,1 0 0,-1 0 0,1 0 0,2 8 1,-2-11 1,0-1 1,1 1 0,-1-1 0,0 0 0,1 0-1,-1 1 1,1-1 0,-1 0 0,1 0 0,-1 0-1,1 0 1,0-1 0,0 1 0,-1 0 0,1-1-1,0 1 1,0-1 0,0 0 0,0 1 0,-1-1-1,1 0 1,0 0 0,0 0 0,0-1 0,0 1-1,0 0 1,-1-1 0,1 1 0,4-2 0,1 0 24,0 0 1,0-1 0,-1 1 0,1-1-1,0-1 1,8-5 0,3-6 38,0-1 1,-1-1-1,24-30 1,-32 37-48,-1-1 1,-1 0 0,0-1 0,0 0 0,-1 0 0,-1 0-1,8-24 1,-13 36-20,0-1-1,0 1 1,1 0-1,-1-1 1,0 1-1,0 0 1,0-1-1,1 1 1,-1-1-1,0 1 1,0 0-1,0-1 1,0 1-1,0-1 1,0 1-1,0 0 1,0-1-1,0 1 1,0-1-1,0 1 1,0 0-1,0-1 1,0 1-1,0-1 1,-1 1-1,1 0 1,0-1-1,0 1 1,0 0-1,0-1 1,-1 1-1,1 0 1,0-1-1,-1 1 1,1 0-1,0-1 1,0 1-1,-1 0 1,1 0-1,-1-1 1,-14 13-83,-17 27-49,25-30 170,0 1 0,1 0-1,0 0 1,1 0 0,0 0 0,1 1 0,0 0 0,0 0 0,1 0-1,0 0 1,1 0 0,1 1 0,0-1 0,0 17 0,2-27-40,-1 1 0,1-1-1,-1 0 1,1 1 0,-1-1 0,1 0 0,0 0 0,-1 1 0,1-1 0,0 0 0,0 0 0,0 0-1,0 0 1,0 0 0,0 0 0,1 0 0,-1-1 0,0 1 0,0 0 0,1-1 0,-1 1 0,0 0 0,1-1-1,-1 0 1,0 1 0,3-1 0,40 4 237,-40-4-151,-1-2-86,-1-1-1,-1 1 1,1-1-1,0 1 1,-1-1-1,1 1 1,-1-1-1,0 0 1,0 0 0,2-6-1,1-2-5,25-41 54,-24 39-25,1 1-1,0 1 0,1-1 1,1 1-1,-1 0 1,2 1-1,-1-1 1,2 2-1,15-14 1,-23 21-24,-1 1 0,1 0 0,-1 0 0,1 0 1,0 0-1,0 0 0,0 0 0,0 0 0,-1 1 1,1-1-1,0 1 0,0 0 0,0-1 0,0 1 1,0 0-1,0 0 0,0 0 0,0 0 0,0 0 0,0 1 1,0-1-1,0 1 0,4 0 0,-4 1 1,0 0-1,-1-1 0,1 1 1,0 0-1,0 0 0,-1 0 0,1 0 1,-1 1-1,0-1 0,0 0 1,1 0-1,-1 1 0,-1-1 1,1 1-1,1 4 0,0 7 22,0 0 0,-1 0 1,0 0-1,-1 0 0,-3 21 0,1-26 95,0 1 0,-1 0 0,0-1 0,-1 0 1,-5 10-1,5-12 80,0 1-1,1-1 1,0 1 0,1-1 0,-1 1 0,1 0-1,-1 14 1,3-21-158,6-23 693,6-12-662,-2 0-1,-2 0 1,-1-1-1,-1 0 1,-2 0 0,-1-47-1,-3 82-110,11-1-708,-10 1 743,1 0 1,-1 0-1,1 0 0,-1 0 0,1 0 0,-1 0 0,1-1 0,-1 1 0,1-1 0,-1 1 0,1-1 0,-1 1 0,0-1 0,1 0 1,-1 0-1,0 0 0,0 1 0,2-3 0,5-2-128,0 0 0,-1 1-1,2 0 1,-1 1 0,0 0 0,1 0 0,9-2 0,27-10 95,-43 14 34,1 0 1,-1 0 0,0 0 0,1 0-1,-1 0 1,1 0 0,-1 1 0,1-1-1,0 1 1,-1-1 0,1 1 0,0 0-1,-1 0 1,1 1 0,-1-1 0,1 0-1,0 1 1,-1-1 0,1 1 0,-1 0-1,1 0 1,-1 0 0,0 0 0,1 1-1,-1-1 1,0 0 0,0 1 0,0 0-1,0-1 1,0 1 0,0 0 0,-1 0-1,1 0 1,0 0 0,2 5-1,-2-1 6,1 0-1,-1 0 1,0 1-1,0-1 1,-1 1-1,0-1 0,0 1 1,0-1-1,-1 1 1,0 0-1,0-1 0,-1 1 1,-2 10-1,-22 58 52,19-62-39,1 0 0,0 1-1,1-1 1,0 1 0,1 0 0,-1 23 0,4-36-7,1-1 1,-1 0-1,1 0 1,-1 1-1,0-1 1,1 0-1,-1 1 1,1-1-1,-1 0 1,1 0-1,-1 0 1,1 0-1,-1 0 1,1 1-1,0-1 1,-1 0-1,1 0 1,-1 0-1,1 0 1,-1-1-1,1 1 1,-1 0-1,1 0 1,-1 0-1,1 0 1,-1 0-1,1-1 1,-1 1-1,1 0 1,-1 0-1,1-1 1,0 1-1,18-9 305,-1-5-249,-1-1 1,0-1-1,-1-1 0,0 0 1,19-29-1,-27 33-37,0 1 0,0-1 0,-1 0 0,-1 0 0,-1-1 0,1 0 0,-2 0 0,0 0 0,3-26 0,-7 40-29,0-1-1,1 1 0,-1-1 0,0 1 0,0-1 1,0 1-1,0-1 0,0 1 0,0-1 1,0 0-1,0 1 0,0-1 0,0 1 0,0-1 1,0 1-1,0-1 0,0 1 0,0-1 1,0 1-1,-1-1 0,1 1 0,0-1 0,0 1 1,-1 0-1,1-1 0,0 1 0,-1-1 0,1 1 1,0 0-1,-1-1 0,1 1 0,-1 0 1,1-1-1,-1 1 0,1 0 0,0-1 0,-1 1 1,1 0-1,-1 0 0,1 0 0,-1 0 1,1 0-1,-1-1 0,0 1 0,0 1-5,0-1 1,0 0-1,1 1 0,-1-1 1,0 1-1,1-1 0,-1 1 0,1-1 1,-1 1-1,0-1 0,1 1 0,-1 0 1,1-1-1,0 1 0,-1 0 1,1-1-1,-1 1 0,1 0 0,0 0 1,0-1-1,-1 1 0,1 0 1,0 0-1,0 0 0,0-1 0,0 1 1,0 1-1,0 0 1,0 0 1,-1 0-1,2-1 0,-1 1 1,0 0-1,0 0 0,0 0 1,1-1-1,-1 1 1,1 0-1,0 0 0,-1-1 1,1 1-1,0 0 0,0-1 1,0 1-1,0-1 0,0 1 1,0-1-1,1 0 1,-1 1-1,2 1 0,1-2 11,0 1 0,0-1 0,0 0 0,0 0-1,0 0 1,0 0 0,0 0 0,0-1 0,7 0-1,3 0 19,0-1-1,0-1 1,0 0-1,0-1 1,0 0-1,0-1 1,-1 0-1,0-1 1,0-1-1,0 0 0,-1-1 1,1 0-1,-2-1 1,1-1-1,-1 0 1,0 0-1,-1-1 1,0 0-1,-1 0 1,0-2-1,-1 1 1,0-1-1,12-24 0,-19 35-9,0 0 0,-1 0-1,1 0 1,-1 0 0,1 0-1,-1 0 1,0 0 0,1 0-1,-1 0 1,0 0 0,0 0-1,0 0 1,0 0-1,0-1 1,0 1 0,0 0-1,0 0 1,0 0 0,-1 0-1,1-2 1,-1 3-9,0-1 1,1 1-1,-1-1 1,1 1-1,-1-1 1,0 1-1,1 0 1,-1-1-1,0 1 1,1 0-1,-1 0 0,0-1 1,1 1-1,-1 0 1,0 0-1,0 0 1,1 0-1,-1 0 1,0 0-1,0 0 1,1 0-1,-2 0 0,-2 1-25,0 0 0,0 0 0,-1 0 0,1 1 0,1-1 0,-1 1 0,0 0 0,0 0 0,-4 4 0,-1 2 37,0 1 0,0 1 0,1 0-1,0 0 1,1 0 0,0 1 0,0 0 0,2 0 0,-1 0 0,1 1 0,1 0 0,0 0 0,1 0 0,0 1 0,-1 16 0,3-22-52,0 0 1,1 0-1,0 0 1,1 0-1,-1 0 0,1 0 1,1 0-1,-1 0 1,1 0-1,0 0 1,1-1-1,0 1 1,0-1-1,0 0 1,1 0-1,0 0 1,0 0-1,0-1 0,1 1 1,-1-1-1,2 0 1,-1-1-1,0 1 1,1-1-1,0 0 1,0-1-1,0 1 1,11 4-1,8-2-3782,-2-5-4122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6.402"/>
    </inkml:context>
    <inkml:brush xml:id="br0">
      <inkml:brushProperty name="width" value="0.025" units="cm"/>
      <inkml:brushProperty name="height" value="0.025" units="cm"/>
      <inkml:brushProperty name="color" value="#E71224"/>
    </inkml:brush>
  </inkml:definitions>
  <inkml:trace contextRef="#ctx0" brushRef="#br0">0 246 9513,'0'0'1537,"8"-4"-1488,65-29 137,2 2 0,0 4 0,2 4 1,1 2-1,1 4 0,0 4 0,1 3 1,82 1-1,757 39 49,-414-7 53,500-17 9,-550-9-274,962-17 153,-128-7 251,-253 15 190,-641 15-475,762-47 290,-1113 43 1292,3-1-922,-17-3-5319,-8-1 32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7.837"/>
    </inkml:context>
    <inkml:brush xml:id="br0">
      <inkml:brushProperty name="width" value="0.025" units="cm"/>
      <inkml:brushProperty name="height" value="0.025" units="cm"/>
      <inkml:brushProperty name="color" value="#E71224"/>
    </inkml:brush>
  </inkml:definitions>
  <inkml:trace contextRef="#ctx0" brushRef="#br0">129 68 11435,'0'0'0,"-10"-3"144,-1 0 38,1-1 0,0-1 0,0 1 1,0-2-1,0 1 0,1-1 0,-16-15 0,24 20-172,0 1-6,1-1-1,-1 0 1,0 0 0,1 1 0,-1-1 0,0 1-1,0-1 1,1 0 0,-1 1 0,0-1-1,0 1 1,0 0 0,0-1 0,1 1-1,-1 0 1,0-1 0,0 1 0,0 0-1,0 0 1,0 0 0,0 0 0,-2 0-1,3 0-3,0 1 0,-1-1 0,1 0 0,0 1 0,0-1 0,0 0 0,0 1 0,0-1 0,-1 1 0,1-1 0,0 0 0,0 1 0,0-1 0,0 1 0,0-1 0,0 0 0,0 1 0,0-1 0,0 1 0,1-1 0,-1 0 0,0 1 0,0-1 0,0 1 0,0-1 0,1 0 0,-1 1 0,0-1 0,0 0 0,0 1 0,1-1 0,-1 0 0,0 1 0,1-1 0,-1 0 0,0 0 0,1 1 0,11 13 0,-1-6 8,-1-1-1,2 0 1,-1 0-1,1-1 1,0-1-1,0 0 0,0 0 1,1-1-1,0-1 1,26 4-1,10-2 46,76-1 1,-109-4-50,177-1-21,404 7 642,-2 47-16,-522-42-557,-2-1 266,127 34 0,-193-42-310,0 0-1,1 1 0,-1-1 0,0 1 1,-1 0-1,8 6 0,10 12-4104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7.014"/>
    </inkml:context>
    <inkml:brush xml:id="br0">
      <inkml:brushProperty name="width" value="0.025" units="cm"/>
      <inkml:brushProperty name="height" value="0.025" units="cm"/>
      <inkml:brushProperty name="color" value="#E71224"/>
    </inkml:brush>
  </inkml:definitions>
  <inkml:trace contextRef="#ctx0" brushRef="#br0">10489 465 1858,'-156'-10'8886,"-78"-30"-7289,23 4-224,-755-141-962,955 174-411,-993-134-281,-10 103-9,-192 114 253,285-7 15,555-63 49,-490-51 0,-352-51 10,296 44 273,806 41-416,0 4 0,-112 12 1,171-4 199,0 2 0,1 3 1,-1 1-1,2 2 1,0 2-1,0 2 0,-42 23 1,64-26-52,0 2 1,2 0 0,0 1 0,0 1 0,2 1 0,-33 40 0,-86 141-42,103-142-1,3 3-1,-47 124 0,-15 139-476,86-293 461,2 0-1,1 0 0,1 1 1,2-1-1,1 1 1,1 0-1,2-1 1,1 1-1,1-1 1,17 58-1,2-22-76,4 0-1,2-2 1,70 111 0,-79-145 46,2-1 0,1-1 0,1-1 0,2-1 1,0-2-1,2 0 0,1-2 0,1-1 1,39 22-1,5-7-163,141 50 1,90 6 102,-218-68 15,168 41 23,409 51 1,269-30 57,-766-74-43,346 31-367,190 14 439,2-32 163,386-84-149,-887 38-41,696-70 147,-8-39 114,85-101 677,-715 146-789,411-192 0,-340 94-94,-288 153-61,-1-3 0,-2-1 0,-1-2 0,-2-1-1,36-44 1,-61 62-45,-1 0 1,0-1-1,-1 0 0,-2 0 0,1-2 0,-2 1 1,-1-1-1,-1 0 0,0-1 0,3-26 0,-7 30 62,-2 0 0,0 0 1,-1 1-1,0-1 0,-2 0 0,0 0 0,-1 1 0,-1-1 0,-1 1 1,0 0-1,-1 0 0,-1 1 0,-11-22 0,-9-5 37,-2 2 1,-1 0-1,-2 2 0,-2 2 1,-1 1-1,-2 1 1,-1 2-1,-2 2 0,-66-40 1,-11 5-16,-2 4 1,-172-62 0,-118-13-485,131 64-2734,160 45-869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0.344"/>
    </inkml:context>
    <inkml:brush xml:id="br0">
      <inkml:brushProperty name="width" value="0.025" units="cm"/>
      <inkml:brushProperty name="height" value="0.025" units="cm"/>
      <inkml:brushProperty name="color" value="#E71224"/>
    </inkml:brush>
  </inkml:definitions>
  <inkml:trace contextRef="#ctx0" brushRef="#br0">12 1 11787,'0'0'1943,"-3"9"-1804,1-5-111,1 0 1,-1 1-1,1-1 0,0 1 0,1 0 0,-1-1 1,1 1-1,0 0 0,0-1 0,0 1 1,1-1-1,-1 1 0,1 0 0,0-1 0,1 1 1,-1-1-1,1 0 0,0 0 0,0 1 0,4 5 1,9 10 20,1 0 1,1-1 0,0-1-1,1-1 1,1 0 0,1-2-1,34 22 1,-1-6-22,112 47 0,-24-26 435,1-7-1,225 43 1,307 13 2749,-433-70-2767,1163 175-32,-1147-167-377,-245-38-78,55 10-871,95 2-1,-157-13 446,12-2-1564,-11-8-2402,-5-7-5378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1.086"/>
    </inkml:context>
    <inkml:brush xml:id="br0">
      <inkml:brushProperty name="width" value="0.025" units="cm"/>
      <inkml:brushProperty name="height" value="0.025" units="cm"/>
      <inkml:brushProperty name="color" value="#E71224"/>
    </inkml:brush>
  </inkml:definitions>
  <inkml:trace contextRef="#ctx0" brushRef="#br0">0 714 12139,'0'0'3390,"0"-9"-2717,1 0-526,0 1 0,1-1 1,-1 1-1,1 0 0,1 0 0,0 0 0,0 0 0,0 0 1,1 0-1,0 1 0,1 0 0,0 0 0,11-13 1,138-151 2277,-93 108-2490,-3-2 1,-3-2-1,51-84 1,-94 134 67,-9 13-10,0 1 1,-1-1 0,1 0 0,-1 0 0,1 0 0,-1-1 0,0 1 0,-1-1-1,2-5 1,-3 10-159,1 8-145,4 13 306,1 1-1,2-1 1,-1 0 0,2-1-1,1 0 1,1 0-1,0-1 1,1 0 0,1-1-1,17 17 1,-16-20-557,1-1 1,1-1-1,0 0 1,1-2-1,0 1 1,37 17-1,25 1-3544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310"/>
    </inkml:context>
    <inkml:brush xml:id="br0">
      <inkml:brushProperty name="width" value="0.025" units="cm"/>
      <inkml:brushProperty name="height" value="0.025" units="cm"/>
      <inkml:brushProperty name="color" value="#E71224"/>
    </inkml:brush>
  </inkml:definitions>
  <inkml:trace contextRef="#ctx0" brushRef="#br0">77 126 10666,'0'0'2616,"-9"3"-1474,-28 6-480,36-8-521,-1-1 0,0 1 0,1-1 0,-1 1 0,0 0 0,1 0 0,-1 0-1,1 0 1,0 0 0,-1 0 0,1 0 0,0 0 0,0 1 0,-1-1 0,1 0 0,0 1 0,0-1 0,1 1-1,-1-1 1,0 1 0,0 0 0,1-1 0,-1 1 0,1 0 0,-1-1 0,1 1 0,0 0 0,0-1-1,-1 1 1,1 0 0,1 0 0,-1 3 0,1-5-97,0 1 0,0-1 0,0 1 1,0 0-1,0-1 0,0 0 0,0 1 0,0-1 0,1 0 1,-1 1-1,0-1 0,0 0 0,0 0 0,0 0 0,1 0 0,-1 0 1,0 0-1,0 0 0,0-1 0,0 1 0,0 0 0,2-1 1,28-7 738,-24 4-630,1 0 0,-1-1 0,0 0 0,-1 0 0,1 0 0,-1 0 0,0-1 0,0 0 0,-1-1 0,0 1 0,0-1 0,0 0 0,-1 0 1,0-1-1,-1 1 0,1-1 0,-2 0 0,1 0 0,-1 0 0,0 0 0,0 0 0,-1 0 0,0-9 0,-1 16-155,0 0 0,0 1 1,0-1-1,0 1 0,-1-1 1,1 1-1,0-1 0,0 1 1,-1-1-1,1 1 0,0-1 0,0 1 1,-1-1-1,1 1 0,0-1 1,-1 1-1,1 0 0,-1-1 1,1 1-1,-1-1 0,1 1 1,-1 0-1,1 0 0,-1-1 0,1 1 1,-1 0-1,1 0 0,-1 0 1,1-1-1,-1 1 0,1 0 1,-1 0-1,0 0 0,1 0 0,-1 0 1,1 0-1,-1 0 0,1 0 1,-1 0-1,0 1 0,1-1 1,-1 0-1,1 0 0,-1 0 0,1 1 1,-1-1-1,-28 14-190,19-6 198,1-1 0,1 1 0,0 1 0,0-1 0,1 2 0,0-1 0,0 1 0,1-1 0,0 2 0,1-1 0,0 1 0,1 0 0,0 0 0,0 0 0,-2 15 0,6-24-25,0-1 0,0 1 0,0 0 0,0 0 0,0-1 0,1 1 0,-1 0 0,0 0 0,1-1 0,-1 1 0,1 0 0,0-1 1,0 1-1,-1 0 0,1-1 0,0 1 0,0-1 0,0 0 0,1 1 0,-1-1 0,0 0 0,2 2 0,0-1-1,0 0-1,0-1 1,1 1 0,-1-1-1,0 0 1,1 0-1,-1 0 1,1 0-1,-1-1 1,7 1 0,0 0 32,-1-2 0,1 1 1,0-1-1,-1 0 1,1-1-1,0 0 1,13-6-1,-8 0 102,-1-1 1,0 0-1,-1-1 0,0 0 0,-1-1 1,0-1-1,-1 0 0,0 0 0,15-24 1,-28 118-260,3-80 142,-1-1-1,1 1 0,-1 0 1,1-1-1,-1 1 0,1 0 0,0-1 1,0 1-1,0-1 0,0 0 1,0 1-1,0-1 0,0 0 0,1 1 1,-1-1-1,0 0 0,1 0 1,-1 0-1,1 0 0,-1 0 0,1-1 1,-1 1-1,1 0 0,0-1 1,-1 1-1,1-1 0,0 1 0,-1-1 1,1 0-1,0 0 0,0 0 1,-1 0-1,4 0 0,61-4 120,-49 0-87,-1 0 0,1-1 1,-1-1-1,-1-1 1,29-15-1,17-8 115,-61 30-149,1 0 0,-1 0 0,0 0 0,1 0 0,-1-1 0,0 1 0,1 0 0,-1 0 0,0 0 0,1 0 0,-1 0 0,1 0 0,-1 1 0,0-1 0,1 0 0,-1 0 0,0 0 0,1 0 0,-1 0 0,0 0 0,1 1 0,-1-1 0,0 0 0,1 0 0,-1 0 0,0 1 0,0-1 0,1 0 0,-1 1 0,0-1 0,0 0 0,0 0 0,1 1 0,-1-1 0,0 0 0,0 1 0,0-1 0,0 1 0,0-1 0,1 0 0,-1 1 0,0-1 0,0 0 0,0 1 0,0-1 0,0 0 0,0 1 0,0 0 0,0 30 65,-1-27-61,1-1-1,0 0 1,-1 0 0,1 0-1,1 0 1,-1 0 0,0 0-1,1 0 1,-1 0-1,1 0 1,0 0 0,2 5-1,0-6 13,0-1 0,0 1 0,0-1 0,0 0 0,1 0 0,-1 0 0,0 0 0,0-1 0,1 1-1,-1-1 1,0 0 0,1 0 0,-1 0 0,0-1 0,1 1 0,3-2 0,23-10-2703,-29 11 2095,1 1 0,-1-2 1,0 1-1,1 0 0,-1 0 1,0 0-1,0-1 1,0 1-1,0 0 0,0-1 1,0 1-1,-1-1 0,1 1 1,1-3-1,3-17-8334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639"/>
    </inkml:context>
    <inkml:brush xml:id="br0">
      <inkml:brushProperty name="width" value="0.025" units="cm"/>
      <inkml:brushProperty name="height" value="0.025" units="cm"/>
      <inkml:brushProperty name="color" value="#E71224"/>
    </inkml:brush>
  </inkml:definitions>
  <inkml:trace contextRef="#ctx0" brushRef="#br0">1 0 19859,'0'0'8904,"65"26"-30684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967"/>
    </inkml:context>
    <inkml:brush xml:id="br0">
      <inkml:brushProperty name="width" value="0.025" units="cm"/>
      <inkml:brushProperty name="height" value="0.025" units="cm"/>
      <inkml:brushProperty name="color" value="#E71224"/>
    </inkml:brush>
  </inkml:definitions>
  <inkml:trace contextRef="#ctx0" brushRef="#br0">22 147 8008,'0'0'14728,"11"-1"-14242,3-2-413,0 0 1,1 0-1,-1-2 1,0 1-1,19-11 1,-25 11-49,0 1 0,0-2 0,-1 1 1,0-1-1,1-1 0,-2 1 0,1-1 1,-1 0-1,1-1 0,-2 1 0,1-1 0,5-9 1,-11 15-4,1 0 1,-1 0-1,1 1 1,-1-1-1,1 0 1,-1 0-1,1 0 1,-1 0-1,0 0 1,0 0-1,1 0 1,-1 1-1,0-1 1,0 0-1,0 0 1,0 0-1,0 0 1,0 0-1,-1 0 1,1 0-1,0 0 1,0 0-1,-1 0 1,1 0 0,0 0-1,-1 1 1,0-3-1,0 3 1,0-1-1,-1 0 0,1 0 1,0 1-1,-1-1 1,1 1-1,-1-1 1,1 1-1,-1 0 1,1-1-1,0 1 1,-1 0-1,1 0 1,-1 0-1,-2 0 1,-4 1-5,0 0 0,0 1 1,0 0-1,0 0 0,-11 5 0,5 0 52,1 1 0,0 0 0,1 0 0,0 2-1,0-1 1,-15 18 0,22-22-23,1-1 0,0 1 0,0 0 0,1 0 0,-1 0 0,1 1 0,0-1 1,1 1-1,-1 0 0,1-1 0,0 1 0,1 0 0,0 0 0,-1 0 0,2 1 0,-1-1 0,1 0 0,0 10 0,2-11-40,0-1 0,0 1 1,0-1-1,0 0 0,1 0 0,-1 0 0,1 0 0,0-1 1,0 1-1,0-1 0,1 1 0,-1-1 0,1 0 0,0-1 1,0 1-1,0 0 0,0-1 0,0 0 0,1 0 0,7 2 1,8 3-46,1 0 0,0-2 1,22 4-1,21-3-2290,-23-6-2108,3-3-5728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211"/>
    </inkml:context>
    <inkml:brush xml:id="br0">
      <inkml:brushProperty name="width" value="0.025" units="cm"/>
      <inkml:brushProperty name="height" value="0.025" units="cm"/>
      <inkml:brushProperty name="color" value="#E71224"/>
    </inkml:brush>
  </inkml:definitions>
  <inkml:trace contextRef="#ctx0" brushRef="#br0">415 126 12556,'4'-9'3854,"-2"5"-3590,2-4 703,0-1 0,0-1 0,-1 1 0,3-19 0,-5 26-882,-1 1-1,1-1 1,-1 0-1,0 1 0,0-1 1,0 0-1,0 1 1,0-1-1,0 1 0,-1-1 1,1 0-1,-1 1 1,1-1-1,-1 1 0,1-1 1,-1 1-1,0-1 1,1 1-1,-1-1 0,0 1 1,0 0-1,0-1 1,0 1-1,-1 0 0,1 0 1,0 0-1,0 0 1,-1 0-1,1 0 0,-1 0 1,1 0-1,-1 1 0,1-1 1,-1 0-1,1 1 1,-1-1-1,1 1 0,-1 0 1,0 0-1,1-1 1,-1 1-1,-2 0 0,-6 1-81,0 0-1,0 0 0,0 1 0,0 0 0,0 0 0,0 1 0,1 1 1,-1 0-1,1 0 0,0 0 0,0 2 0,0-1 0,1 1 1,-11 9-1,-12 12-20,1 1 0,-29 36 0,40-43 23,2 2 1,0 0-1,-17 31 0,27-41-9,1 1 0,0-1 0,0 1 0,2 0 0,0 0 0,0 0-1,2 1 1,-2 16 0,4-28-5,0 0 0,0 0-1,0-1 1,0 1 0,1 0 0,-1 0 0,1 0-1,-1-1 1,1 1 0,0 0 0,0-1 0,1 1-1,-1 0 1,1-1 0,-1 0 0,1 1 0,-1-1-1,1 0 1,0 0 0,0 0 0,0 0-1,4 2 1,-1-1 4,0 0-1,0-1 0,0 1 1,0-1-1,1-1 1,-1 1-1,1-1 0,-1 0 1,1 0-1,11 0 1,-8 0 52,-1-1 1,1-1 0,0 1 0,0-1 0,-1-1-1,1 0 1,0 0 0,-1-1 0,0 0 0,1 0-1,-1-1 1,-1 0 0,1 0 0,-1-1-1,9-6 1,-14 10-19,-1-1-1,1 0 0,0 1 0,-1-1 1,1 0-1,-1 0 0,0 0 1,1 0-1,-1-1 0,0 1 1,0 0-1,-1 0 0,1-1 1,0 1-1,-1 0 0,1-1 1,-1 1-1,0 0 0,0-1 1,0 1-1,0-1 0,0 1 1,0-1-1,-1 1 0,1 0 0,-2-3 1,1 3-15,-1 0 1,1 0-1,-1 0 0,0 0 1,1 0-1,-1 0 1,0 1-1,0-1 0,0 1 1,-1-1-1,1 1 1,0 0-1,0 0 1,-1 0-1,1 0 0,-1 0 1,1 0-1,-1 1 1,1-1-1,-1 1 0,1 0 1,-1 0-1,-3 0 1,-1 0-30,-34 2-83,40-2 90,0 0-1,0 1 1,0-1 0,0 1-1,0-1 1,0 0 0,0 1-1,0 0 1,0-1 0,0 1-1,0-1 1,0 1 0,0 0-1,0 0 1,1 0 0,-1-1-1,0 1 1,1 0 0,-1 0-1,0 0 1,1 0 0,-1 0-1,1 0 1,0 0 0,-1 0 0,1 1-1,0-1 1,0 0 0,-1 0-1,1 0 1,0 2 0,1-3 0,-1 1 0,1 0 0,-1-1 0,1 1 0,-1 0 0,1-1 0,0 1 1,-1-1-1,1 1 0,0-1 0,-1 1 0,1-1 0,0 0 0,0 1 0,-1-1 1,1 0-1,0 1 0,0-1 0,0 0 0,-1 0 0,1 0 0,0 0 0,0 0 0,0 0 1,0 0-1,1 0 0,30 0-36,-25 0 28,13-1 36,1 0-1,-1-1 1,0-1-1,1-1 0,-1-1 1,-1-1-1,1 0 1,-1-2-1,0 0 0,26-16 1,-74 71-15,11-21 84,10-17-70,1 0-1,0 1 0,1 0 0,1 0 0,-1 0 1,1 1-1,-6 22 0,11-33-63,0 1 1,-1 0-1,1 0 1,1-1-1,-1 1 0,0 0 1,0 0-1,0-1 0,0 1 1,0 0-1,1 0 0,-1-1 1,0 1-1,1 0 0,-1-1 1,1 1-1,-1 0 0,0-1 1,1 1-1,-1-1 1,1 1-1,0-1 0,-1 1 1,1-1-1,-1 1 0,1-1 1,0 1-1,-1-1 0,1 0 1,0 0-1,-1 1 0,1-1 1,0 0-1,0 0 1,-1 0-1,1 1 0,0-1 1,0 0-1,0 0 0,-1 0 1,1 0-1,0-1 0,1 1 1,38-6-3416,-7-11-1382,0-7-2429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9.229"/>
    </inkml:context>
    <inkml:brush xml:id="br0">
      <inkml:brushProperty name="width" value="0.025" units="cm"/>
      <inkml:brushProperty name="height" value="0.025" units="cm"/>
    </inkml:brush>
  </inkml:definitions>
  <inkml:trace contextRef="#ctx0" brushRef="#br0">55 97 14189,'0'0'7282,"9"2"-7084,-6-1-163,0 0 0,0 0 1,0 0-1,1-1 0,-1 1 1,0-1-1,0 0 0,0 0 1,1 0-1,-1 0 1,0-1-1,0 1 0,1-1 1,-1 0-1,0 0 0,0 0 1,0 0-1,0 0 0,0-1 1,0 1-1,-1-1 1,1 0-1,0 0 0,-1 0 1,0 0-1,1 0 0,-1-1 1,0 1-1,0-1 0,0 0 1,0 1-1,-1-1 1,1 0-1,-1 0 0,0 0 1,1 0-1,-1 0 0,-1 0 1,2-4-1,-2 6 1,0-1-1,1 1 0,-1-1 1,0 1-1,0-1 0,0 1 1,0-1-1,0 1 1,0-1-1,-1 1 0,1-1 1,0 1-1,-1 0 0,1-1 1,-1 1-1,0-1 1,1 1-1,-1 0 0,0 0 1,0-1-1,0 1 0,0 0 1,0 0-1,0 0 1,-1-1-1,0 1-25,-1 0-1,1 0 1,0 1 0,-1-1-1,1 1 1,0-1-1,-1 1 1,1 0 0,-1 0-1,1 0 1,0 1 0,-1-1-1,1 0 1,-1 1 0,1-1-1,-3 2 1,-1 0 28,1 1 1,-1-1-1,0 1 0,1 0 1,0 1-1,0 0 0,0-1 1,0 1-1,0 1 0,1-1 1,0 1-1,0 0 0,0 0 1,-6 10-1,5-7-42,1 0 1,0 0-1,1 0 0,0 0 0,0 1 1,1-1-1,0 1 0,0 0 0,1 0 0,-1 9 1,2-17-109,0 0 1,0 0 0,0 0-1,0 0 1,1 0 0,-1 0-1,0-1 1,0 1-1,1 0 1,-1 0 0,0 0-1,1 0 1,-1 0 0,1 0-1,-1 0 1,1-1 0,-1 1-1,1 0 1,0 0-1,-1-1 1,1 1 0,0 0-1,0-1 1,0 1 0,-1-1-1,2 1 1,27 4-6924,-7-5 544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0.535"/>
    </inkml:context>
    <inkml:brush xml:id="br0">
      <inkml:brushProperty name="width" value="0.025" units="cm"/>
      <inkml:brushProperty name="height" value="0.025" units="cm"/>
      <inkml:brushProperty name="color" value="#66CC00"/>
    </inkml:brush>
  </inkml:definitions>
  <inkml:trace contextRef="#ctx0" brushRef="#br0">1 0 9673,'0'0'11723,"72"8"-11370,-32-8-193,-5 0-160,3 0 0,1 0-1217,-4 0-2179,-5 0-1568,0-8-3941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590"/>
    </inkml:context>
    <inkml:brush xml:id="br0">
      <inkml:brushProperty name="width" value="0.025" units="cm"/>
      <inkml:brushProperty name="height" value="0.025" units="cm"/>
      <inkml:brushProperty name="color" value="#E71224"/>
    </inkml:brush>
  </inkml:definitions>
  <inkml:trace contextRef="#ctx0" brushRef="#br0">87 112 8808,'0'0'5510,"-8"9"-2206,-24 28-694,31-36-2468,0 0 0,0 0 0,0 0-1,0 0 1,0 1 0,0-1 0,1 0-1,-1 0 1,0 0 0,1 1 0,-1-1-1,1 0 1,-1 1 0,1-1 0,0 0-1,-1 1 1,1-1 0,0 1 0,0-1-1,0 0 1,0 1 0,0-1 0,1 2-1,0-2-96,0 0 1,-1 0-1,1 0 0,0 0 0,0-1 0,0 1 1,0 0-1,0-1 0,0 1 0,1-1 0,-1 1 0,0-1 1,0 1-1,0-1 0,0 0 0,1 0 0,-1 1 0,0-1 1,0 0-1,2 0 0,7 0 18,0-1 0,-1 0 0,1 0 0,13-4 0,-14 2-41,-1 0-1,0-1 1,0 0 0,-1-1-1,1 1 1,-1-2 0,0 1-1,0-1 1,-1 0-1,0 0 1,8-10 0,-10 12-21,-1 0 1,0 0-1,0 0 0,0-1 1,0 0-1,-1 1 1,0-1-1,0 0 1,0 0-1,0 0 1,-1 0-1,0-1 0,0 1 1,0 0-1,-1 0 1,0-1-1,0 1 1,0 0-1,-2-11 1,1 15-6,0 0 1,0-1 0,1 1 0,-1 0 0,0 0 0,0 0 0,0 0-1,0 1 1,0-1 0,-1 0 0,1 0 0,0 1 0,0-1 0,0 0-1,-1 1 1,1-1 0,0 1 0,-1 0 0,1-1 0,0 1 0,-1 0-1,1 0 1,-1 0 0,1 0 0,0 0 0,-1 0 0,1 0 0,0 1-1,-1-1 1,1 0 0,0 1 0,-1-1 0,0 1 0,-46 19-72,29-7 225,0 0 1,1 2-1,1 0 0,-17 19 0,29-29-109,0 0-1,1 0 1,-1 1-1,1 0 0,0 0 1,1 0-1,-1 0 1,1 0-1,1 0 0,-1 1 1,1 0-1,0-1 1,1 1-1,-1 0 1,1 0-1,1 0 0,-1 12 1,2-16-100,0-1 0,0 1 0,1-1 1,-1 1-1,0-1 0,1 0 0,0 1 0,0-1 1,-1 0-1,1 0 0,0 0 0,0 0 0,1-1 1,-1 1-1,0 0 0,1-1 0,-1 0 1,1 1-1,-1-1 0,1 0 0,-1 0 0,1-1 1,0 1-1,0-1 0,-1 1 0,6-1 0,9 3-1256,1-2-1,33-1 1,-46 0 736,42-5-4081,-2-13-1314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935"/>
    </inkml:context>
    <inkml:brush xml:id="br0">
      <inkml:brushProperty name="width" value="0.025" units="cm"/>
      <inkml:brushProperty name="height" value="0.025" units="cm"/>
      <inkml:brushProperty name="color" value="#E71224"/>
    </inkml:brush>
  </inkml:definitions>
  <inkml:trace contextRef="#ctx0" brushRef="#br0">234 4 15214,'0'0'5915,"-8"-2"-4345,1 1-1405,0 1 1,0-1 0,0 1-1,0 1 1,0-1-1,0 1 1,0 0 0,-13 5-1,17-5-171,0 0 0,0 0 0,0 0 0,0 1 0,0-1 0,0 1 0,1 0 0,-1 0 0,1 0 0,-1 0 1,1 0-1,0 1 0,0-1 0,0 1 0,0-1 0,0 1 0,0 0 0,1 0 0,0-1 0,-1 1 0,1 0 0,0 0 0,0 1 0,1-1 0,-1 0 0,0 3 0,1-2-13,0-1-1,0 1 1,0-1-1,1 1 1,-1-1-1,1 0 1,0 1-1,0-1 1,0 0-1,0 1 1,1-1-1,-1 0 1,1 0 0,3 5-1,36 33-300,-35-36 290,1 0 1,-1 1 0,-1 0 0,1 0 0,-1 0-1,8 13 1,-12-18 42,-1 0 0,1 0 0,-1 1 0,1-1 0,-1 0 0,1 0 0,-1 1 0,0-1 0,0 0 0,1 0 0,-1 1 0,0-1 0,0 0 0,0 1 0,-1-1 0,1 0 0,0 0 0,0 1 0,-1-1 0,1 0 0,-1 0 0,1 1 0,-1-1 0,1 0 0,-1 0 0,0 0 0,0 1 0,-2 1 61,1-1-1,-1 0 0,1 0 1,-1 0-1,0-1 0,0 1 0,0-1 1,0 1-1,0-1 0,-5 1 1,-6 2 232,0-1 1,-1-1 0,-25 1-1,34-3-342,1 0-1,-1 0 1,0 0-1,0-1 0,1 0 1,-1 0-1,0 0 1,-8-4-1,12 4-177,1 0 1,0 0-1,-1 0 0,1 0 0,0 0 1,0 0-1,0-1 0,0 1 1,0 0-1,0 0 0,0-1 0,0 1 1,0-1-1,1 1 0,-1-1 0,1 1 1,-1-1-1,1 1 0,0-1 0,-1 0 1,1 1-1,0-1 0,0 0 0,0 1 1,0-1-1,0 1 0,1-1 1,-1 0-1,0 1 0,1-1 0,-1 1 1,1-1-1,-1 1 0,1-1 0,1-1 1,14-21-5996,10-1-4879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5.627"/>
    </inkml:context>
    <inkml:brush xml:id="br0">
      <inkml:brushProperty name="width" value="0.025" units="cm"/>
      <inkml:brushProperty name="height" value="0.025" units="cm"/>
      <inkml:brushProperty name="color" value="#E71224"/>
    </inkml:brush>
  </inkml:definitions>
  <inkml:trace contextRef="#ctx0" brushRef="#br0">104 340 7719,'0'0'12327,"7"1"-11687,1 0-527,43 3 266,-50-4-363,1 0 0,-1 0 0,0 0 0,1 0 1,-1 0-1,0 0 0,1 0 0,-1-1 0,0 1 0,1 0 1,-1-1-1,0 0 0,0 1 0,0-1 0,0 1 0,1-1 1,-1 0-1,0 0 0,0 0 0,0 0 0,0 0 0,-1 0 0,1 0 1,0 0-1,0 0 0,-1 0 0,1 0 0,0-1 0,-1 1 1,1 0-1,-1 0 0,0-1 0,1-1 0,0 1 4,-1 0-1,0 0 1,1 0-1,-1 0 1,0 0-1,0 0 1,0 0-1,-1 0 1,1 1-1,0-1 1,-1 0-1,1 0 1,-1 0-1,0 0 1,1 1-1,-1-1 0,0 0 1,0 0-1,0 1 1,0-1-1,-1 1 1,1-1-1,0 1 1,-1-1-1,1 1 1,-1 0-1,1 0 1,-1 0-1,1 0 1,-1 0-1,0 0 1,0 0-1,1 0 1,-1 1-1,0-1 1,0 1-1,0-1 1,0 1-1,-3 0 1,1 0 18,-1 0 1,0 1 0,1 0-1,-1 0 1,0 0 0,1 0 0,-1 1-1,1 0 1,0 0 0,0 0-1,0 0 1,0 1 0,0 0-1,0 0 1,-6 6 0,-3 5 125,0 0 1,2 0-1,-17 27 1,25-36-127,0-1 0,0 1-1,1 0 1,0 0 0,0 1 0,0-1 0,1 0 0,0 1 0,0-1 0,0 0 0,0 1-1,1-1 1,0 1 0,0-1 0,1 1 0,-1-1 0,2 6 0,0-7-29,0-1 1,0 0-1,0 0 1,1 0-1,-1-1 1,0 1-1,1-1 1,0 1-1,0-1 1,0 0-1,0 0 1,0 0-1,0 0 1,0 0-1,1-1 1,-1 0-1,0 1 1,1-1-1,-1 0 1,1-1-1,0 1 1,-1-1-1,6 1 1,8 0 198,0 0 1,0-1 0,28-4-1,-29 0-130,-1 0-1,1 0 1,-1-2 0,1 0-1,-2-1 1,1 0 0,-1-1-1,0-1 1,-1 0 0,0-1-1,0 0 1,12-14-1,8-10-9,-2 0-1,51-76 1,-75 101-64,0-2 2,1 1-1,-1-2 1,-1 1-1,0-1 1,0 0-1,-1 0 1,3-14-1,-7 25-2,-1 1-1,0-1 1,0 1-1,0 0 1,0-1-1,0 1 1,0-1-1,0 1 1,0 0-1,0-1 1,0 1-1,0 0 1,0-1-1,0 1 1,0-1-1,0 1 1,0 0-1,0-1 1,0 1-1,0-1 1,-1 1-1,1 0 1,0-1-1,0 1 1,0 0-1,-1-1 1,1 1-1,0 0 1,0 0-1,-1-1 1,1 1-1,0 0 1,-1 0-1,1-1 1,0 1-1,-1 0 1,1 0-1,-1 0 1,0-1-1,-19 6-81,-18 17-97,22-9 167,0 0 0,1 1 0,1 1 0,0 1-1,1 0 1,-19 31 0,25-35 0,1-1-1,1 1 1,0 0 0,0 0-1,1 1 1,1-1 0,0 1-1,1 0 1,0 0 0,1 0-1,1 24 1,0-35 2,0 0 0,0 0 0,0 0 0,1 0 0,-1 0 0,1 0 0,-1 0 0,1 0 0,0 0-1,0 0 1,0-1 0,0 1 0,0 0 0,0 0 0,0-1 0,1 1 0,-1-1 0,1 1 0,-1-1 0,1 0 0,0 1 0,-1-1 0,4 2 0,-1-2 7,0 0 0,0 0 0,0 0 1,0 0-1,0 0 0,0-1 0,1 0 0,-1 0 1,0 0-1,0 0 0,5-2 0,4 0 23,0-1-1,0-1 0,0 0 0,0-1 1,-1 0-1,17-11 0,16-15 16,-1-2-1,-2-2 0,-1-2 1,-2-1-1,-2-2 1,-1-2-1,34-53 0,-66 89-15,0 0 0,0 0 0,0 0-1,-1 0 1,0-1 0,0 1 0,0-1 0,-1 0-1,0 0 1,-1 0 0,2-11 0,-3 18-23,0 0 0,0-1 0,0 1 0,0-1 0,0 1 0,0-1 0,0 1 0,0 0-1,0-1 1,0 1 0,0-1 0,-1 1 0,1 0 0,0-1 0,0 1 0,0 0 0,-1-1 0,1 1 0,0 0 0,0-1 0,-1 1 0,1 0 0,0-1 0,-1 1 0,1 0 0,0 0 0,-1-1 0,1 1 0,0 0 0,-1 0 0,1 0 0,-1 0-1,1-1 1,0 1 0,-1 0 0,1 0 0,-1 0 0,0 0 0,-21 6-118,-18 19-41,19-5 224,1 2 1,0 0-1,2 0 1,0 2-1,2 0 1,1 1-1,0 1 1,2 0-1,1 1 1,2 1-1,-12 42 1,21-65-57,-1 0 1,2 1 0,-1-1 0,0 0-1,1 1 1,0-1 0,0 1 0,1-1 0,0 0-1,0 1 1,0-1 0,0 0 0,1 0-1,0 0 1,0 0 0,0 0 0,4 5-1,-3-6-6,1 0 0,0 0-1,0 0 1,0-1-1,0 1 1,0-1 0,1-1-1,0 1 1,-1 0 0,1-1-1,0 0 1,0 0-1,0-1 1,1 1 0,-1-1-1,0 0 1,6 0-1,2 1-446,0-1-1,0 0 0,0-1 0,0-1 0,18-2 0,-24 1-382,1 0 0,-1 0 0,0 0 0,0-1 0,0 0 0,10-7-1,23-17-5662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006"/>
    </inkml:context>
    <inkml:brush xml:id="br0">
      <inkml:brushProperty name="width" value="0.025" units="cm"/>
      <inkml:brushProperty name="height" value="0.025" units="cm"/>
      <inkml:brushProperty name="color" value="#E71224"/>
    </inkml:brush>
  </inkml:definitions>
  <inkml:trace contextRef="#ctx0" brushRef="#br0">164 2 11883,'0'0'5467,"-10"-1"-2782,-4 0-1890,-1 1-1,1 1 1,-23 3 0,34-4-729,-1 1-1,1-1 1,-1 1 0,1 0-1,-1 0 1,1 0 0,0 1 0,-1-1-1,1 1 1,0 0 0,0 0 0,0 0-1,0 0 1,1 0 0,-1 1 0,1-1-1,-1 1 1,1 0 0,0-1 0,0 1-1,0 0 1,0 1 0,-2 4-1,4-8-128,0 1 0,1 0 0,-1-1 0,0 1 0,1 0-1,-1-1 1,1 1 0,-1-1 0,1 1 0,-1-1-1,1 1 1,-1-1 0,1 1 0,-1-1 0,1 1 0,-1-1-1,1 0 1,0 1 0,-1-1 0,1 0 0,0 0 0,-1 1-1,1-1 1,0 0 0,0 0 0,-1 0 0,1 0-1,0 0 1,-1 0 0,1 0 0,0 0 0,0 0 0,37 2-496,-29-2 282,-7 0 238,107 9-1875,-96-7 1887,0 0 1,0 1-1,0 1 0,0 0 0,-1 1 0,15 7 1,-25-12 54,-1 0 0,0 1 1,0-1-1,0 1 1,0-1-1,1 1 0,-1 0 1,0-1-1,0 1 1,0 0-1,0 0 0,0-1 1,-1 1-1,1 0 1,0 0-1,0 0 0,0 0 1,-1 0-1,1 0 1,-1 1-1,1-1 0,-1 0 1,1 0-1,-1 0 1,0 1-1,1-1 0,-1 0 1,0 0-1,0 0 1,0 1-1,0-1 0,0 0 1,0 1-1,0-1 1,0 0-1,-1 0 0,1 0 1,0 1-1,-1-1 1,1 0-1,-1 0 0,0 0 1,1 0-1,-1 0 1,0 0-1,1 0 0,-1 0 1,0 0-1,0 0 1,0 0-1,0 0 0,0-1 1,-2 2-1,-5 4 437,-1 0 0,1-1 0,-1 0 1,0 0-1,-10 3 0,-6 1-17,1-1 1,-1-1-1,-1-1 0,1-2 1,-1 0-1,-39 0 1,64-4-549,1 0 1,-1 0-1,1 0 0,-1 0 1,1 0-1,-1 0 1,1 0-1,-1 0 0,1 0 1,-1 0-1,1 0 1,-1 0-1,1-1 1,-1 1-1,1 0 0,-1 0 1,1-1-1,-1 1 1,1 0-1,0-1 0,-1 1 1,1 0-1,0-1 1,-1 1-1,1-1 0,0 1 1,-1 0-1,1-1 1,0 1-1,0-1 1,-1 1-1,1-1 0,0 1 1,0-1-1,0 1 1,0-1-1,0 1 0,0-1 1,0 1-1,0-1 1,0 0-1,10-23-8412,10 5 451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449"/>
    </inkml:context>
    <inkml:brush xml:id="br0">
      <inkml:brushProperty name="width" value="0.025" units="cm"/>
      <inkml:brushProperty name="height" value="0.025" units="cm"/>
      <inkml:brushProperty name="color" value="#E71224"/>
    </inkml:brush>
  </inkml:definitions>
  <inkml:trace contextRef="#ctx0" brushRef="#br0">195 323 10634,'0'0'3278,"-9"5"-1207,-18 11 70,-40 32 1,57-40-1742,-1 1 0,1 1 0,0 0 1,1 0-1,0 1 0,1 0 0,-8 13 1,15-22-392,0-1 1,0 1 0,0 0 0,0 0-1,0-1 1,1 1 0,-1 0 0,1 0-1,-1 0 1,1 0 0,0 0 0,-1 0 0,1-1-1,0 1 1,0 0 0,1 0 0,-1 0-1,0 0 1,1 0 0,-1 0 0,1 0-1,-1 0 1,3 3 0,-2-4 6,1 1 0,0 0-1,0-1 1,0 1 0,0-1 0,0 1 0,0-1-1,1 0 1,-1 0 0,0 0 0,1 0 0,-1-1-1,1 1 1,-1-1 0,5 1 0,6 0 87,0 0 1,0-2-1,0 1 1,0-2-1,0 0 1,14-4-1,-8 0-47,-1-1-1,0-1 0,0-1 1,-1 0-1,-1-1 0,1-1 1,-2-1-1,28-25 0,-21 16-44,-2-1-1,-1-1 1,0 0-1,-2-2 0,17-31 1,-26 42-118,-1-1 0,-1 0-1,0-1 1,-1 1 0,-1-1 0,-1 0 0,3-26 0,-5 38 85,-1 0 1,1 0 0,-1 0 0,0 0 0,-1 0 0,1 0 0,-1 0 0,1 0 0,-1 0-1,0 0 1,-1 0 0,1 0 0,-1 0 0,1 1 0,-1-1 0,0 1 0,-1-1 0,1 1-1,-1 0 1,1 0 0,-1 0 0,0 0 0,0 0 0,0 1 0,0-1 0,-1 1 0,1 0-1,-1 0 1,1 0 0,-1 1 0,0-1 0,0 1 0,1 0 0,-9-2 0,-3 1 79,1 1 1,-1 0-1,0 1 1,0 0-1,0 2 1,0-1-1,-28 9 1,35-8 4,-1 0 1,0 2-1,1-1 1,0 1-1,-1 0 1,1 0-1,1 1 1,-1 0-1,1 1 0,0 0 1,0 0-1,1 0 1,-1 1-1,-5 8 1,10-13-65,1 0 1,0 1 0,-1-1 0,1 0-1,0 0 1,0 1 0,0-1 0,1 0-1,-1 1 1,0-1 0,1 1 0,0-1-1,-1 1 1,1-1 0,0 1 0,0-1-1,1 1 1,-1-1 0,0 1 0,1-1-1,1 5 1,0-4 1,0 1 0,0 0-1,1-1 1,-1 0 0,1 0 0,0 1-1,0-2 1,0 1 0,0 0 0,1 0-1,6 3 1,10 4 14,-1-1 0,2 0 0,41 10 1,-52-16-6,39 9-4,-31-8-8,1 1 1,-1 0 0,34 16-1,-50-20 14,0 0-1,0 1 1,0-1-1,0 0 0,-1 1 1,1 0-1,0-1 1,-1 1-1,0 0 0,1 0 1,-1 0-1,0 0 0,0 0 1,0 0-1,0 0 1,0 0-1,0 1 0,0-1 1,-1 0-1,0 0 1,1 1-1,-1-1 0,0 0 1,0 1-1,0-1 0,0 0 1,0 1-1,-1-1 1,1 0-1,-1 1 0,1-1 1,-1 0-1,0 0 1,0 0-1,0 0 0,-2 3 1,-4 10 266,-2-1 1,0 0-1,-21 25 1,20-26-213,-12 13-36,11-15-6413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7.456"/>
    </inkml:context>
    <inkml:brush xml:id="br0">
      <inkml:brushProperty name="width" value="0.025" units="cm"/>
      <inkml:brushProperty name="height" value="0.025" units="cm"/>
      <inkml:brushProperty name="color" value="#E71224"/>
    </inkml:brush>
  </inkml:definitions>
  <inkml:trace contextRef="#ctx0" brushRef="#br0">122 196 7719,'0'0'8926,"1"-9"-5120,3-27-597,-4 36-3159,0 0-1,0 0 1,0-1 0,0 1 0,0 0 0,1-1 0,-1 1 0,0 0-1,0-1 1,0 1 0,0-1 0,0 1 0,0 0 0,0-1 0,0 1-1,0 0 1,0-1 0,0 1 0,0 0 0,0-1 0,-1 1 0,1 0-1,0-1 1,0 1 0,0 0 0,0-1 0,-1 1 0,1 0 0,0 0-1,0-1 1,0 1 0,-1 0 0,1 0 0,0-1 0,-1 1 0,1 0-1,0 0 1,0 0 0,-1-1 0,1 1 0,0 0 0,-1 0 0,1 0-1,0 0 1,-1 0 0,1 0 0,0 0 0,-1 0 0,1 0 0,-1 0-1,1 0 1,0 0 0,-1 0 0,1 0 0,0 0 0,-1 0 0,1 0-1,-1 1 1,-14 8 89,5 2-136,0-1 0,0 2 0,1-1-1,1 1 1,0 0 0,0 1 0,1 0 0,1 0 0,1 1 0,-1 0 0,2 0-1,-5 21 1,9-34-4,0 0 0,0 0 0,0 0 0,-1-1 1,1 1-1,0 0 0,0 0 0,0 0 0,0 0 0,0-1 0,1 1 0,-1 0 0,0 0 0,0 0 0,0-1 0,1 1 0,-1 0 0,1 0 0,-1-1 0,0 1 0,1 0 0,-1-1 0,1 1 0,-1 0 0,1-1 0,0 1 0,-1-1 0,1 1 0,0-1 1,-1 1-1,1-1 0,0 1 0,-1-1 0,1 0 0,0 1 0,0-1 0,0 0 0,-1 0 0,1 1 0,0-1 0,0 0 0,0 0 0,-1 0 0,1 0 0,0 0 0,0 0 0,0-1 0,0 1 0,-1 0 0,1 0 0,0 0 0,0-1 0,-1 1 0,1 0 0,0-1 1,1 0-1,6-2-2,-1 0 0,1 0 0,-1-1 0,12-8 0,10-10 26,-1-1 1,-1-2-1,-1-1 0,-1-1 1,-1-1-1,-2-1 0,35-60 1,-57 89-28,0 0 0,1 0 1,-1 0-1,0 0 0,0 0 1,0 0-1,1 0 0,-1-1 1,0 1-1,0 0 0,0 0 1,1 0-1,-1-1 0,0 1 0,0 0 1,0 0-1,0 0 0,0-1 1,0 1-1,0 0 0,1 0 1,-1-1-1,0 1 0,0 0 1,0 0-1,0-1 0,0 1 0,0 0 1,0 0-1,0 0 0,0-1 1,0 1-1,0 0 0,0 0 1,0-1-1,-1 1 0,1 0 1,0 0-1,0-1 0,0 1 1,0 0-1,0 0 0,0 0 0,-1-1 1,1 1-1,0 0 0,0 0 1,0 0-1,0 0 0,-1-1 1,1 1-1,-15 9-108,-19 22 21,25-23 125,1 0 1,0 1-1,0 1 1,1-1-1,0 1 1,1 0-1,0 1 1,1-1-1,0 1 1,1 1-1,0-1 1,-3 15-1,7-25-31,0 0-1,0 1 0,0-1 1,1 0-1,-1 0 0,0 1 1,1-1-1,-1 0 0,1 0 1,-1 0-1,1 1 0,-1-1 1,1 0-1,0 0 1,0 0-1,-1 0 0,1 0 1,0 0-1,0-1 0,0 1 1,0 0-1,0 0 0,0-1 1,0 1-1,0 0 0,1-1 1,-1 1-1,0-1 1,0 1-1,1-1 0,-1 0 1,0 0-1,0 0 0,1 1 1,-1-1-1,0 0 0,0 0 1,1-1-1,-1 1 0,0 0 1,3-1-1,4 1 66,-1-1 0,1-1 0,0 1 0,0-1 0,13-5 0,-5-1-5,-1-1-1,0-1 1,0 0-1,-1-1 1,0 0-1,-1-2 1,17-18-1,75-105-1537,-99 127 1180,-5 7 183,-6 5-16,-15 14-141,-26 30-39,43-42 260,1 0-1,-1 0 1,1 0 0,0 0-1,0 1 1,1-1 0,-1 1-1,1-1 1,-1 11 0,2-9-1,-1-1-1,0 1 1,-1-1 0,1 0 0,-1 0 0,-3 7 0,-4-1 418,6-17 432,9-23 361,0 18-1280,-2 5-97,-1 0 1,0 0-1,0 0 0,0-1 0,-1 1 1,0-1-1,2-9 0,-14 16-7929,-3 2 2232,3 2-232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8.246"/>
    </inkml:context>
    <inkml:brush xml:id="br0">
      <inkml:brushProperty name="width" value="0.025" units="cm"/>
      <inkml:brushProperty name="height" value="0.025" units="cm"/>
      <inkml:brushProperty name="color" value="#E71224"/>
    </inkml:brush>
  </inkml:definitions>
  <inkml:trace contextRef="#ctx0" brushRef="#br0">1 498 7399,'0'0'15572,"10"-12"-14109,133-133 1768,-79 85-2757,79-99 1,-113 123-695,-18 22-24,0-1 0,-1 0 0,14-27 0,-68 69-674,8 9 882,1 2 0,2 1 0,2 2 0,-49 87 0,44-58 27,3 2-1,-34 113 1,50-147-421,-1 8-894,12-17-3174,8-34-2313,8-6 5598,-3 3 594,203-292 1632,-29 41-88,-148 215-847,24-34 1072,-57 77-82,-2 4-888,-1 1 0,1 0 1,-1 0-1,0 0 0,0-1 1,0 1-1,0-1 0,0 0 1,-1 0-1,0 1 0,-4 2 1,-6 10 207,-7 14 8,2 0 1,1 2-1,1 0 0,2 1 1,-13 41-1,17-37-617,1 0-1,2 1 0,1-1 1,0 70-1,-11-138-3200,-23-119 1495,31 107 5944,-3-67 0,11 109-3918,1 0 0,1 0 0,-1 0 0,0 0 0,0 0 0,0 0 0,0 1 0,0-1 0,1 0 0,-1 0 0,0 0 0,1 0 0,-1 1 0,1-1-1,-1 0 1,1 1 0,-1-1 0,1 0 0,0 1 0,-1-1 0,1 0 0,0 1 0,-1-1 0,1 1 0,0-1 0,0 1 0,-1 0 0,1-1 0,1 1 0,35-4 697,34 16-674,-47-4-279,61 14-595,-25-17-5781,-16-5-4747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144"/>
    </inkml:context>
    <inkml:brush xml:id="br0">
      <inkml:brushProperty name="width" value="0.025" units="cm"/>
      <inkml:brushProperty name="height" value="0.025" units="cm"/>
      <inkml:brushProperty name="color" value="#E71224"/>
    </inkml:brush>
  </inkml:definitions>
  <inkml:trace contextRef="#ctx0" brushRef="#br0">99 106 9545,'4'-10'738,"24"-51"3522,-2 26 2006,-27 48-3546,-1 7-2883,-16 45 564,-44 101 0,-8 24 463,69-188-862,1-1 0,-1 1-1,1-1 1,-1 1 0,1 0 0,0-1 0,0 1 0,-1 0 0,1-1 0,0 1 0,1 0 0,-1-1 0,0 1 0,0-1 0,1 1 0,0 2-1,-1-3 22,1-1-1,0 0 1,-1 1-1,1-1 1,-1 0-1,1 1 1,-1-1-1,1 0 1,0 0-1,-1 0 1,1 0-1,-1 1 1,1-1-1,0 0 0,-1 0 1,1 0-1,0 0 1,-1 0-1,1-1 1,0 1-1,-1 0 1,1 0-1,-1 0 1,1 0-1,0-1 1,-1 1-1,2-1 0,8-4 419,0-1-1,0-1 0,14-11 1,-13 10-104,58-46 1063,99-98 1,-121 102-2588,43-58 0,-87 104 678,10-16-1899,-9 5-3532,-19 14-6856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524"/>
    </inkml:context>
    <inkml:brush xml:id="br0">
      <inkml:brushProperty name="width" value="0.025" units="cm"/>
      <inkml:brushProperty name="height" value="0.025" units="cm"/>
      <inkml:brushProperty name="color" value="#E71224"/>
    </inkml:brush>
  </inkml:definitions>
  <inkml:trace contextRef="#ctx0" brushRef="#br0">30 1 10282,'0'0'3171,"-20"66"192,14-37-608,2-2-1122,4-6-1024,0-3-449,6-6-64,9-5-513,5-7-928,10 0-705,6-12-1729,-1-7-1250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855"/>
    </inkml:context>
    <inkml:brush xml:id="br0">
      <inkml:brushProperty name="width" value="0.025" units="cm"/>
      <inkml:brushProperty name="height" value="0.025" units="cm"/>
      <inkml:brushProperty name="color" value="#E71224"/>
    </inkml:brush>
  </inkml:definitions>
  <inkml:trace contextRef="#ctx0" brushRef="#br0">163 40 4324,'0'0'17996,"-11"4"-17516,0-1-392,0 1-1,1 1 0,0 0 1,0 0-1,0 1 1,1 0-1,0 1 1,0 0-1,0 0 0,1 1 1,0 0-1,1 1 1,0 0-1,0 0 0,-7 12 1,14-20-87,-1 0 1,1-1-1,0 1 0,-1 0 1,1-1-1,0 1 1,0 0-1,-1 0 0,1-1 1,0 1-1,0 0 1,0 0-1,0-1 0,0 1 1,0 0-1,0 0 1,0 0-1,1-1 0,-1 1 1,0 0-1,0 0 0,1-1 1,-1 1-1,0 0 1,1-1-1,-1 1 0,0 0 1,1-1-1,-1 1 1,1-1-1,-1 1 0,1-1 1,0 1-1,-1-1 0,1 1 1,-1-1-1,1 1 1,0-1-1,-1 0 0,1 1 1,0-1-1,0 0 1,-1 0-1,1 0 0,0 1 1,0-1-1,-1 0 1,1 0-1,0 0 0,0 0 1,0 0-1,-1 0 0,1 0 1,0-1-1,0 1 1,-1 0-1,1 0 0,1-1 1,48-11 274,-23-1-198,0-1 1,0-2-1,-2 0 1,0-2-1,25-22 1,26-19 26,-113 124-473,28-52 376,6-9 7,0 0 0,0 0-1,0 1 1,0-1 0,1 1-1,0 0 1,0 0-1,0 0 1,-2 10 0,5-15-4,-1 1 0,1 0 1,0-1-1,0 1 0,-1-1 1,1 1-1,0-1 0,0 1 1,0-1-1,0 1 0,0-1 1,-1 0-1,1 1 0,0-1 1,0 0-1,0 0 0,0 0 1,0 0-1,0 0 0,0 0 1,0 0-1,0 0 0,0 0 1,0 0-1,0-1 1,1 1-1,30-6 590,-20 1-467,0 0-1,0 0 1,22-15-1,-23 13-200,0 0-1,1 1 1,0 0 0,14-4 0,-25 9 46,-1 1 0,0 0 0,0 0-1,1 0 1,-1 0 0,0 0 0,0 0 0,1 0 0,-1 0 0,0 0 0,1 0 0,-1 0 0,0 0 0,0 0 0,1 0 0,-1 0 0,0 0 0,1 0 0,-1 0 0,0 0 0,0 0 0,1 1 0,-1-1 0,0 0 0,0 0 0,1 0 0,-1 0 0,0 1 0,0-1 0,0 0 0,1 0 0,-1 0-1,0 1 1,0-1 0,0 0 0,0 0 0,1 1 0,-1-1 0,0 0 0,0 0 0,0 1 0,0 0 0,-2 17-163,-10 16 269,11-33-73,0 0 1,1 1-1,-1-1 0,0 0 1,1 1-1,-1-1 1,1 0-1,0 1 0,-1-1 1,1 1-1,0-1 0,0 1 1,0-1-1,0 1 0,0-1 1,0 1-1,1-1 0,-1 1 1,0-1-1,1 0 1,-1 1-1,1-1 0,-1 0 1,2 3-1,-1-3 5,1 0 0,-1 0 1,1 0-1,-1 0 0,1-1 0,-1 1 1,1 0-1,0-1 0,-1 1 0,1-1 1,0 0-1,0 1 0,-1-1 0,1 0 1,0 0-1,0 0 0,2-1 0,6 0 15,1-1 0,0 0 0,-1 0 0,0-1 0,17-7 0,-6-2-353,13-5-1124,-14 12-3777,-22 10-830,-14 15 2490,11-9-1024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0.915"/>
    </inkml:context>
    <inkml:brush xml:id="br0">
      <inkml:brushProperty name="width" value="0.025" units="cm"/>
      <inkml:brushProperty name="height" value="0.025" units="cm"/>
      <inkml:brushProperty name="color" value="#66CC00"/>
    </inkml:brush>
  </inkml:definitions>
  <inkml:trace contextRef="#ctx0" brushRef="#br0">77 0 13100,'0'0'7741,"11"6"-7586,0 0-139,-1 1 0,0 0-1,0 0 1,-1 1 0,0 0 0,9 10 0,-16-16-11,0 1-1,0-1 1,0 1 0,0-1 0,0 1 0,-1-1 0,1 1 0,-1 0 0,1 0 0,-1 0 0,0 0 0,0 0-1,0 0 1,-1 0 0,1 0 0,-1 0 0,0 0 0,0 1 0,0-1 0,0 0 0,0 0 0,-1 0 0,1 0-1,-1 0 1,0 0 0,0 0 0,0 0 0,0 0 0,-1 0 0,1 0 0,-1 0 0,0-1 0,-3 5-1,-20 20 11,-39 33-1,-1-14-4580,50-37-1055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0.202"/>
    </inkml:context>
    <inkml:brush xml:id="br0">
      <inkml:brushProperty name="width" value="0.025" units="cm"/>
      <inkml:brushProperty name="height" value="0.025" units="cm"/>
      <inkml:brushProperty name="color" value="#E71224"/>
    </inkml:brush>
  </inkml:definitions>
  <inkml:trace contextRef="#ctx0" brushRef="#br0">52 1 9993,'0'0'10352,"-7"9"-9973,4-5-357,-27 43 1178,28-45-1132,0 1 0,1 0-1,0 0 1,0 0-1,0 0 1,0 0 0,0 0-1,0 0 1,1 0-1,-1 1 1,1-1 0,0 0-1,0 0 1,0 0-1,1 1 1,-1-1 0,1 3-1,1-4-40,0-1-1,0 0 0,0 0 0,0 0 1,1 0-1,-1 0 0,0-1 0,0 1 0,0 0 1,1-1-1,-1 0 0,0 1 0,1-1 1,-1 0-1,0 0 0,1-1 0,-1 1 1,4-1-1,3 1 180,8-2-122,-1 0 1,1-1-1,-1 0 1,0-1-1,0-1 1,22-11-1,-16 8-356,0 0 1,26-5-1,-47 12 261,-1 1 0,0 0 0,0 0 1,0 0-1,1 0 0,-1 0 0,0 0 0,0 0 1,0 0-1,1 0 0,-1 0 0,0 0 1,0 0-1,1 0 0,-1 0 0,0 0 0,0 0 1,0 0-1,1 0 0,-1 0 0,0 0 0,0 0 1,0 0-1,1 0 0,-1 1 0,0-1 1,0 0-1,0 0 0,0 0 0,1 0 0,-1 0 1,0 1-1,0-1 0,0 0 0,0 0 1,0 0-1,1 0 0,-1 1 0,0-1 0,0 0 1,0 0-1,0 0 0,0 1 0,0-1 0,0 0 1,0 0-1,0 1 0,0-1 0,0 0 1,0 0-1,0 1 0,-7 15 9,-15 14 373,13-20-452,-23 32 1056,30-40-1241,1 1 0,0 0 0,0 0 0,0-1-1,0 1 1,1 0 0,-1 0 0,1 0 0,-1 4 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101"/>
    </inkml:context>
    <inkml:brush xml:id="br0">
      <inkml:brushProperty name="width" value="0.025" units="cm"/>
      <inkml:brushProperty name="height" value="0.025" units="cm"/>
      <inkml:brushProperty name="color" value="#E71224"/>
    </inkml:brush>
  </inkml:definitions>
  <inkml:trace contextRef="#ctx0" brushRef="#br0">195 290 13196,'0'0'3663,"0"-9"-1475,-2-25-469,2 33-1676,-1 0 0,1 0-1,-1 1 1,1-1 0,0 0-1,-1 1 1,1-1 0,-1 0-1,1 1 1,-1-1 0,0 1-1,1-1 1,-1 1 0,0-1-1,1 1 1,-1-1 0,0 1 0,1-1-1,-1 1 1,0 0 0,0 0-1,0-1 1,1 1 0,-1 0-1,0 0 1,0 0 0,0 0-1,1 0 1,-1 0 0,0 0-1,0 0 1,0 0 0,-1 1-1,-25 6 440,16-1-445,0 1 0,1-1 0,0 2 0,0-1-1,0 2 1,1-1 0,-14 17 0,18-19-48,0 0-1,0 1 0,1-1 1,0 1-1,0 0 0,0 0 1,1 1-1,0-1 1,0 1-1,1-1 0,0 1 1,-1 15-1,3-22 8,0 0-1,0-1 1,1 1-1,-1-1 1,0 1-1,1-1 1,-1 1-1,0-1 1,1 1 0,-1-1-1,1 1 1,-1-1-1,1 1 1,-1-1-1,1 0 1,-1 1-1,1-1 1,-1 0 0,1 1-1,0-1 1,-1 0-1,1 0 1,-1 0-1,1 0 1,0 1-1,-1-1 1,1 0 0,0 0-1,-1 0 1,1 0-1,0 0 1,-1-1-1,1 1 1,0 0-1,-1 0 1,1 0 0,-1 0-1,2-1 1,29-8-26,-13 0 114,0-1 0,-1 0 0,0-2-1,-1 0 1,30-27 0,66-80 118,-98 102-168,16-16 278,-2-1 1,45-71-1,-63 80-318,-23 34-18,-26 34-15,0 6 413,2 2-1,-48 88 1,82-133-331,0 0-1,0 0 1,1 1 0,0-1 0,0 1-1,0-1 1,1 1 0,-1 7-1,2-12-110,0-1 0,1 1 0,-1 0 0,0-1 0,0 1 0,1 0 0,-1-1 0,1 1 1,-1-1-1,1 1 0,0-1 0,0 1 0,-1-1 0,1 0 0,0 1 0,0-1 0,0 0 0,1 0 0,-1 0 0,0 0 0,0 0 0,1 0 0,-1 0 0,0 0 0,1 0 0,-1 0 0,1-1 0,-1 1 0,1-1 0,0 1 0,-1-1 0,1 1 0,-1-1 0,1 0 0,0 0 0,-1 0 0,4 0 0,3 0-1114,1 1 0,0-1 1,-1-1-1,1 0 1,16-4-1,6-10-6249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703"/>
    </inkml:context>
    <inkml:brush xml:id="br0">
      <inkml:brushProperty name="width" value="0.025" units="cm"/>
      <inkml:brushProperty name="height" value="0.025" units="cm"/>
      <inkml:brushProperty name="color" value="#E71224"/>
    </inkml:brush>
  </inkml:definitions>
  <inkml:trace contextRef="#ctx0" brushRef="#br0">220 4 12908,'0'0'9716,"-10"0"-9465,5 0-229,-2-1-19,0 1 1,0 0 0,0 1-1,0 0 1,0 0 0,0 0-1,0 1 1,0 0 0,0 1-1,0-1 1,1 1 0,-13 7-1,4 2 115,0 0-1,-20 22 1,31-30-81,0 1 0,1-1 1,-1 1-1,1-1 0,0 1 1,0 0-1,1 0 1,0 0-1,-1 1 0,2-1 1,-1 0-1,1 1 1,-2 6-1,3-11-38,1 0 0,-1 0-1,0 0 1,0 1 0,1-1 0,-1 0 0,1 0-1,-1 0 1,1 0 0,-1 0 0,1 0 0,0 0 0,-1-1-1,1 1 1,0 0 0,0 0 0,0 0 0,-1-1 0,1 1-1,0 0 1,0-1 0,0 1 0,0-1 0,0 1 0,0-1-1,0 1 1,0-1 0,1 0 0,-1 0 0,0 0-1,0 1 1,0-1 0,0 0 0,0 0 0,0 0 0,1-1-1,-1 1 1,1 0 0,49-9 47,-38 4-5,0 0 0,-1-1 0,1-1 0,-1 0 0,-1-1 0,0 0 0,19-18 0,-12 9 29,-1-2 0,-1 0 0,20-30 0,-60 72-630,-16 27-1,37-46 564,-1 1 28,1 1 0,-1-1 0,1 1 0,0 0 0,-3 10 0,6-16-26,0 1 0,0-1 0,0 1 0,0 0 0,-1-1 0,1 1 0,0 0-1,0-1 1,1 1 0,-1 0 0,0-1 0,0 1 0,0 0 0,0-1 0,0 1 0,1-1 0,-1 1 0,0 0 0,1-1 0,-1 1 0,0-1 0,1 1 0,-1-1 0,1 1 0,1 0-1,-1 0 1,0-1 0,1 1 0,-1-1 0,1 1 0,-1-1-1,1 0 1,-1 1 0,1-1 0,-1 0 0,1 0 0,-1 0 0,1 0-1,0 0 1,1-1 0,10-2 30,0 0 0,0 0 0,0-2 0,0 0 0,-1 0 0,14-8 0,-14 6-43,0 1 0,0 1-1,0 0 1,1 1 0,0 0-1,23-4 1,-36 8 0,1 0 0,0 0 0,-1 1 0,1-1 0,0 0 0,-1 0 0,1 0 0,0 1 0,-1-1 0,1 0 0,0 0 0,-1 1 0,1-1 1,-1 1-1,1-1 0,-1 0 0,1 1 0,-1-1 0,1 1 0,-1 0 0,1-1 0,-1 1 0,1-1 0,-1 1 0,0 0 0,1-1 0,-1 1 0,0 0 0,0-1 0,0 1 0,1 0 0,-1-1 0,0 1 0,0 0 0,0-1 0,0 1 1,0 0-1,0-1 0,0 1 0,-1 0 0,1 0 0,0-1 0,-1 2 0,-9 45 62,4-19 333,9-27-324,0-1 0,0 0 0,0-1 0,0 1 0,0-1 0,0 1 0,0-1 0,0 0 0,5-2 0,24-14-187,42-16-217,-67 30-881,0 2-1,0-1 1,0 1-1,1 0 1,8-1-1,-15 2 1144,-1 0 0,0 0-1,1 1 1,-1-1 0,0 0-1,1 0 1,-1 0 0,0 0 0,0 0-1,1 0 1,-1 0 0,0 0-1,1 1 1,-1-1 0,0 0-1,0 0 1,1 0 0,-1 1 0,0-1-1,0 0 1,1 0 0,-1 1-1,0-1 1,0 0 0,0 0-1,0 1 1,1-1 0,-1 0 0,0 1-1,0-1 1,0 0 0,0 0-1,0 1 1,0-1 0,0 0-1,0 1 1,0-1 0,0 0 0,0 1-1,0-1 1,0 1 0,-4 17-456,1-9-3917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081"/>
    </inkml:context>
    <inkml:brush xml:id="br0">
      <inkml:brushProperty name="width" value="0.025" units="cm"/>
      <inkml:brushProperty name="height" value="0.025" units="cm"/>
      <inkml:brushProperty name="color" value="#E71224"/>
    </inkml:brush>
  </inkml:definitions>
  <inkml:trace contextRef="#ctx0" brushRef="#br0">0 38 480,'0'0'8270,"9"-8"-5420,26-21-442,-35 29-2311,0 0 1,0 0-1,0 1 1,0-1-1,0 0 1,0 0-1,0 1 1,-1-1-1,1 0 0,0 1 1,0-1-1,0 0 1,0 0-1,0 1 1,0-1-1,0 0 1,1 1-1,-1-1 0,0 0 1,0 1-1,0-1 1,0 0-1,0 0 1,0 1-1,0-1 1,1 0-1,-1 0 1,0 1-1,0-1 0,0 0 1,1 0-1,-1 0 1,0 1-1,0-1 1,0 0-1,1 0 1,-1 0-1,0 0 0,1 1 1,-1-1-1,0 0 1,0 0-1,1 0 1,-1 0-1,0 0 1,1 0-1,-1 0 1,0 0-1,0 0 0,1 0 1,-1 0-1,0 0 1,1 0-1,-1 0 1,0 0-1,0 0 1,1 0-1,-1-1 0,0 1 1,1 0-1,-1 0 1,0 0-1,1-1 1,-7 24 1011,-7 3 312,8-19-942,1 0-1,0 1 1,1 0-1,0-1 1,0 1-1,0 0 1,1 1-1,-1 8 1,6-16-467,1 0 1,0-1 0,-1 0 0,1 1 0,0-2 0,-1 1-1,1 0 1,-1-1 0,5 0 0,5-4-96,0-1 0,0 0 1,15-9-1,-20 10-294,0 0-1,1 0 1,0 1-1,0 0 1,0 0-1,0 1 1,1 1-1,-1-1 1,16-1 0,-24 4 358,-1 1 0,0-1 1,1 0-1,-1 0 1,1 0-1,-1 1 1,0-1-1,1 0 1,-1 0-1,1 1 1,-1-1-1,0 0 1,0 1-1,1-1 0,-1 0 1,0 1-1,1-1 1,-1 1-1,0-1 1,0 0-1,0 1 1,0-1-1,1 1 1,-1-1-1,0 1 0,0-1 1,0 0-1,0 1 1,0-1-1,0 1 1,0-1-1,0 1 1,0-1-1,0 1 1,0-1-1,0 1 1,-1-1-1,1 1 0,-6 27 7,2-11-7789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682"/>
    </inkml:context>
    <inkml:brush xml:id="br0">
      <inkml:brushProperty name="width" value="0.025" units="cm"/>
      <inkml:brushProperty name="height" value="0.025" units="cm"/>
      <inkml:brushProperty name="color" value="#E71224"/>
    </inkml:brush>
  </inkml:definitions>
  <inkml:trace contextRef="#ctx0" brushRef="#br0">0 417 14926,'0'0'6903,"9"0"-6450,3-2-274,1 0-1,0-1 0,-1 0 0,1-1 0,-1 0 0,0-1 1,0 0-1,-1-1 0,0-1 0,13-8 0,111-87 953,-98 72-717,-1-1-1,-2-2 0,-2-2 0,51-68 0,-71 78-827,-12 24 390,-1 1 0,1 0 0,-1 0 0,1 0-1,-1 0 1,1 0 0,0 0 0,-1 0 0,1 0-1,-1 0 1,1 0 0,-1 0 0,1 0 0,0 0-1,-1 0 1,1 0 0,-1 0 0,1 0 0,-1 1-1,1-1 1,0 0 0,-1 0 0,1 0 0,0 1-1,-1-1 1,1 0 0,0 1 0,-1-1 0,1 0-1,-1 1 1,-40 35-568,11-4 576,2 0 0,2 2 0,1 1 0,1 0 0,-30 65 0,52-96 10,0-1 0,1 1 1,-1 0-1,1 0 0,0 0 0,0 0 0,1 0 1,-1 0-1,1 1 0,0-1 0,0 0 1,1 8-1,0-10 7,0 0-1,0-1 1,0 1 0,0 0 0,0-1-1,0 1 1,1-1 0,-1 1 0,1-1-1,-1 1 1,1-1 0,-1 0 0,1 0-1,0 0 1,0 0 0,-1 0 0,1 0-1,0 0 1,0-1 0,0 1 0,0-1-1,0 1 1,0-1 0,0 0-1,0 0 1,0 0 0,0 0 0,2 0-1,12-1 69,0 0 0,0-1-1,-1-1 1,1 0-1,-1-1 1,0-1 0,0 0-1,0-1 1,-1 0-1,0-2 1,0 1 0,-1-2-1,0 0 1,0 0-1,-1-1 1,0-1 0,-1 0-1,0-1 1,9-13-1,-10 3 119,-10 21-185,0 1 0,0 0-1,0-1 1,0 1 0,0 0 0,0 0 0,0-1 0,0 1 0,-1 0 0,1-1-1,0 1 1,0 0 0,0 0 0,0-1 0,-1 1 0,1 0 0,0 0-1,0 0 1,-1-1 0,1 1 0,0 0 0,-1 0 0,1 0 0,0 0-1,0-1 1,-1 1 0,1 0 0,0 0 0,-1 0 0,1 0 0,0 0 0,-1 0-1,1 0 1,0 0 0,-1 0 0,1 0 0,-4 1-14,1-1 0,0 1 0,0 0 0,-1 0 0,1 0 0,0 0-1,0 1 1,0-1 0,0 1 0,-5 4 0,-5 4 44,1 2 0,0-1 0,1 1-1,-11 15 1,17-21-15,1 0-1,0 1 1,0-1-1,1 1 1,-1 0-1,2 0 1,-1 0 0,1 0-1,0 0 1,0 1-1,0 9 1,2-16-25,0 1 0,0-1 0,0 0 1,0 1-1,0-1 0,1 1 0,-1-1 0,0 0 0,1 1 1,-1-1-1,1 0 0,0 0 0,-1 1 0,1-1 0,0 0 1,0 0-1,0 0 0,-1 0 0,1 0 0,0 0 1,1 0-1,-1 0 0,0 0 0,0-1 0,2 2 0,1 0-69,0 0 1,1-1-1,-1 0 0,1 0 0,-1 0 0,1 0 0,-1 0 0,6-1 0,2 0-479,1 0 0,-1-1-1,1-1 1,-1 0 0,17-5 0,11-12-5941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301"/>
    </inkml:context>
    <inkml:brush xml:id="br0">
      <inkml:brushProperty name="width" value="0.025" units="cm"/>
      <inkml:brushProperty name="height" value="0.025" units="cm"/>
      <inkml:brushProperty name="color" value="#E71224"/>
    </inkml:brush>
  </inkml:definitions>
  <inkml:trace contextRef="#ctx0" brushRef="#br0">166 0 13773,'0'0'7693,"-1"12"-7005,-4 19-183,-1 0 0,-2 0 0,-17 47-1,-50 98 333,45-108-623,28-63-207,-11 34 29,17-27-34,17-13-20,-8-5 43,0-1 1,0 0-1,-1 0 1,0-1 0,0-1-1,13-13 1,-15 13-69,1 0 1,0 0 0,0 1-1,0 1 1,1 0-1,0 1 1,19-8-1,-30 14 10,0-1 0,0 1 0,-1 0 0,1 0 0,0 0-1,0-1 1,-1 1 0,1 0 0,0 0 0,0 0 0,0 0-1,-1 0 1,1 1 0,0-1 0,0 0 0,-1 0 0,1 0-1,0 1 1,0-1 0,-1 0 0,1 1 0,0-1 0,-1 0-1,1 1 1,0-1 0,-1 1 0,1-1 0,0 2-1,4 22-261,-6-18 295,0 0-1,0-1 1,0 1 0,-1-1 0,0 1-1,0-1 1,-5 9 0,-14 12 21,-8 11 427,75-29-218,-7-3-232,31 3-77,-27-12-2856,-32-4-1443,-2-7-2188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652"/>
    </inkml:context>
    <inkml:brush xml:id="br0">
      <inkml:brushProperty name="width" value="0.025" units="cm"/>
      <inkml:brushProperty name="height" value="0.025" units="cm"/>
      <inkml:brushProperty name="color" value="#E71224"/>
    </inkml:brush>
  </inkml:definitions>
  <inkml:trace contextRef="#ctx0" brushRef="#br0">0 18 13645,'0'0'11403,"49"-17"-10891,-21 17-480,2 0-32,5 3-576,1 8-1698,3 2-3140,0-1-5060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197"/>
    </inkml:context>
    <inkml:brush xml:id="br0">
      <inkml:brushProperty name="width" value="0.025" units="cm"/>
      <inkml:brushProperty name="height" value="0.025" units="cm"/>
      <inkml:brushProperty name="color" value="#E71224"/>
    </inkml:brush>
  </inkml:definitions>
  <inkml:trace contextRef="#ctx0" brushRef="#br0">138 97 609,'13'-67'8903,"-11"38"2527,-18 63-10613,-12 26-395,4 1 0,2 1-1,2 0 1,4 2 0,-10 77 0,26-117-20,0-24-370,0 1 0,0-1 0,0 0 0,0 0 0,0 0 0,1 0 0,-1 0 0,0 0 0,0 0 0,0 0 0,0 0 0,1 1 0,-1-1-1,0 0 1,0 0 0,0 0 0,1 0 0,-1 0 0,0 0 0,0 0 0,0 0 0,0 0 0,1 0 0,-1 0 0,0 0 0,0-1 0,0 1 0,1 0 0,-1 0 0,0 0 0,0 0 0,0 0 0,0 0 0,1 0 0,-1 0 0,0 0 0,0-1 0,0 1 0,0 0 0,0 0-1,0 0 1,1 0 0,-1-1 0,0 1 0,0 0 0,0 0 0,0 0 0,0 0 0,0-1 0,0 1 0,18-40 1806,11-113-1040,-22 86-3657,-7 70 2855,0 0 0,0-1 0,0 1 0,1 0 1,-1 0-1,1 0 0,0 0 0,0-1 0,0 1 0,0 0 0,1-1 0,-1 1 0,0-1 0,1 1 0,0-1 0,0 0 0,0 1 0,0-1 0,0 0 0,0 0 0,0-1 0,1 1 0,-1 0 0,1-1 0,-1 1 0,1-1 0,-1 0 0,1 0 0,0 0 0,0 0 0,0 0 0,-1-1 0,1 1 0,0-1 0,0 0 0,0 0 0,0 0 0,0 0 0,0-1 0,0 1 0,3-2 1,5 0 136,0-2 0,0 1 0,0-1 0,-1-1 0,0 0 0,0-1 0,-1 0 0,1 0 0,12-12 0,-7 5 147,-1-2-1,0 0 1,-1 0 0,20-34-1,-27 39-302,0 0 1,-1 0-1,-1-1 0,0 1 0,0-1 1,-1 0-1,0 0 0,-1 0 0,0-1 1,0-11-1,-2 22 14,0 1 1,0 0-1,0-1 0,0 1 1,0 0-1,0-1 0,0 1 1,0 0-1,0-1 0,0 1 0,0 0 1,0-1-1,0 1 0,0 0 1,-1 0-1,1-1 0,0 1 1,0 0-1,0-1 0,0 1 1,-1 0-1,1 0 0,0-1 1,0 1-1,-1 0 0,1 0 1,0-1-1,0 1 0,-1 0 1,1 0-1,0 0 0,-1 0 1,1-1-1,0 1 0,0 0 1,-1 0-1,1 0 0,0 0 1,-1 0-1,-15 7-242,-13 18 0,18-11 259,1 0 0,0 1 1,1 0-1,1 1 0,0 0 0,1 0 1,1 1-1,0-1 0,1 1 0,1 1 0,1-1 1,-2 29-1,5-42-6,0-1-1,0 1 1,1 0 0,-1-1-1,1 1 1,0-1 0,0 1-1,0-1 1,0 1 0,1-1 0,-1 0-1,1 1 1,0-1 0,0 0-1,0 0 1,1-1 0,-1 1-1,1 0 1,-1-1 0,1 1 0,0-1-1,0 0 1,0 0 0,0 0-1,0 0 1,0-1 0,1 1-1,-1-1 1,1 0 0,-1 0 0,1 0-1,-1 0 1,1-1 0,4 1-1,0 0 15,0-1 0,0 0 0,0 0 0,0-1 0,-1 0 0,1 0 0,0-1 0,-1 0 0,1 0 0,-1-1 0,1 0 0,-1 0 0,0 0 0,0-1 0,8-7 0,40-42 153,-51 49-183,-1 0 0,1 0-1,-1 0 1,-1 0 0,1-1 0,0 1-1,-1-1 1,0 1 0,0-1 0,-1 0-1,1 0 1,1-9 0,-33 57-387,-14 42 597,41-78-167,1-1 0,-1 1 0,1 0 0,1 0 0,-1 0 0,1 0 0,1 0 1,-1 0-1,1 0 0,0 0 0,2 11 0,-1-16-33,-1-1 0,1 0-1,0 0 1,-1 1 0,1-1 0,0 0 0,0 0 0,0 0-1,0 0 1,0 0 0,0 0 0,0 0 0,0 0 0,0 0 0,0-1-1,0 1 1,1 0 0,-1-1 0,0 1 0,1-1 0,-1 1-1,0-1 1,1 0 0,-1 1 0,1-1 0,-1 0 0,0 0-1,1 0 1,-1 0 0,1 0 0,-1-1 0,0 1 0,2-1-1,1 1-218,0-1 0,-1 0 0,1 1 0,-1-2 0,1 1-1,-1 0 1,0-1 0,0 1 0,1-1 0,-1 0-1,0 0 1,3-4 0,15-22-3871,-1-9-2884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572"/>
    </inkml:context>
    <inkml:brush xml:id="br0">
      <inkml:brushProperty name="width" value="0.025" units="cm"/>
      <inkml:brushProperty name="height" value="0.025" units="cm"/>
      <inkml:brushProperty name="color" value="#E71224"/>
    </inkml:brush>
  </inkml:definitions>
  <inkml:trace contextRef="#ctx0" brushRef="#br0">19 0 16784,'0'0'5541,"-19"57"-6662,29-47-1986,-1-1-2883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922"/>
    </inkml:context>
    <inkml:brush xml:id="br0">
      <inkml:brushProperty name="width" value="0.025" units="cm"/>
      <inkml:brushProperty name="height" value="0.025" units="cm"/>
      <inkml:brushProperty name="color" value="#E71224"/>
    </inkml:brush>
  </inkml:definitions>
  <inkml:trace contextRef="#ctx0" brushRef="#br0">48 350 16143,'0'0'1655,"-5"9"-310,4-6-1241,-29 60 1389,27-57-1409,1-1 1,1 1-1,-1 0 1,1 0-1,0 1 1,0-1-1,1 0 1,-1 0-1,2 0 1,-1 0-1,1 7 1,0-12-15,0 0 0,0 0 0,-1 0 0,1 1 0,0-1 0,0 0 0,0-1 0,0 1 0,0 0 0,0 0 0,0 0 0,0-1 0,1 1 0,-1 0 0,0-1 0,0 1 0,0-1 1,1 0-1,-1 1 0,0-1 0,1 0 0,-1 0 0,0 1 0,1-1 0,-1 0 0,0-1 0,1 1 0,-1 0 0,0 0 0,1 0 0,-1-1 0,0 1 0,2-2 0,46-15 1270,-9-8-1270,-2-2 1,0-2 0,-2-1-1,-1-2 1,-2-1-1,-1-2 1,-2-1-1,40-62 1,-65 91-68,0 0 1,0-1-1,0 1 0,-1-1 0,0 0 1,-1 0-1,1-1 0,-2 1 1,1-1-1,-1 1 0,0-1 0,0-17 1,-2 24-17,-1 1 1,1-1-1,-1 0 0,0 1 1,1-1-1,-1 0 1,0 1-1,0-1 1,0 1-1,0 0 1,0-1-1,-1 1 0,1 0 1,0 0-1,-1-1 1,1 1-1,0 0 1,-1 0-1,1 0 0,-1 1 1,0-1-1,1 0 1,-1 1-1,0-1 1,1 1-1,-1-1 0,0 1 1,0 0-1,1 0 1,-1 0-1,-2 0 1,-61 2-336,62-2 329,-14 3-9,1 1 0,0 0 0,0 2-1,1-1 1,-1 2 0,1 0 0,0 1 0,1 1 0,0 0 0,-24 20-1,37-28 22,-1 0-1,1 0 0,-1 1 1,1-1-1,0 0 0,0 0 1,0 1-1,0-1 0,0 1 1,0-1-1,0 1 0,0-1 1,0 1-1,1-1 0,-1 1 0,0 2 1,1-3 2,0 0 0,0 0 0,1-1 0,-1 1 0,0 0 0,1-1 0,-1 1 0,0 0 0,1-1 0,-1 1 0,1-1 0,-1 1 0,1 0 0,-1-1 0,1 1 0,-1-1 0,1 0 0,0 1 0,-1-1 0,1 1 0,0-1 0,-1 0 0,1 1 0,0-1 0,-1 0 0,2 0 0,9 3-30,-1-2-1,1 1 1,0-1 0,12-1-1,-4 1 35,-2 0-18,1 0 0,-1 2-1,1 0 1,-1 1 0,25 10-1,-38-13 18,1 1-1,-1 0 0,0 0 0,0 0 0,-1 1 0,1 0 1,0-1-1,-1 1 0,0 0 0,0 1 0,1-1 0,-2 1 1,1-1-1,0 1 0,-1 0 0,0 0 0,0 0 1,0 0-1,0 0 0,-1 1 0,1-1 0,-1 0 0,0 1 1,-1-1-1,1 1 0,-1 7 0,0-2 17,0 0-1,-1 1 1,-1-1 0,0 0-1,0 0 1,-1-1 0,-1 1-1,-6 14 1,8-19-404,-1-1 1,1 0-1,-1 0 0,0 0 0,-1 0 1,-6 6-1,4-7-5077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22.728"/>
    </inkml:context>
    <inkml:brush xml:id="br0">
      <inkml:brushProperty name="width" value="0.025" units="cm"/>
      <inkml:brushProperty name="height" value="0.025" units="cm"/>
      <inkml:brushProperty name="color" value="#66CC00"/>
    </inkml:brush>
  </inkml:definitions>
  <inkml:trace contextRef="#ctx0" brushRef="#br0">19 1 14606,'0'0'4804,"0"64"-3394,-2-35-257,-2 2-320,4 2-385,0-1-256,0 2-96,0-6-32,0-2 32,0-1 1,0-9-130,0-3-1408,-2-7-1762,-3-6-2530,-1 0-3268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6.921"/>
    </inkml:context>
    <inkml:brush xml:id="br0">
      <inkml:brushProperty name="width" value="0.025" units="cm"/>
      <inkml:brushProperty name="height" value="0.025" units="cm"/>
      <inkml:brushProperty name="color" value="#E71224"/>
    </inkml:brush>
  </inkml:definitions>
  <inkml:trace contextRef="#ctx0" brushRef="#br0">10 248 8456,'0'0'9716,"-4"8"-8718,4-7-963,-1 0 0,0 0 0,1 0 1,-1 0-1,1 0 0,-1 0 0,1 0 0,-1 0 0,1 0 0,0 0 0,0 0 0,-1 0 1,1 0-1,0 1 0,0-1 0,0 0 0,0 0 0,0 0 0,0 0 0,1 0 0,-1 1 1,0-1-1,1 0 0,-1 0 0,0 0 0,1 0 0,-1 0 0,1 0 0,0 0 0,-1 0 0,1 0 1,0 0-1,0-1 0,-1 1 0,1 0 0,0 0 0,1 0 0,2 0 126,1 0 0,-1-1 0,0 1 0,1-1 0,-1 0 0,0-1 0,1 1 0,-1-1 0,0 1 0,1-1 0,-1-1 0,0 1 0,4-2 0,13-5 231,-1-1 1,0-1 0,0 0 0,-1-1-1,-1-2 1,0 0 0,0 0 0,-2-2-1,1 0 1,-2-1 0,0-1 0,-1 0-1,13-21 1,-25 34-370,0 0-1,0 0 1,-1 0-1,1 0 1,-1 0-1,0-1 1,0 1-1,0 0 1,0-1 0,-1 1-1,0-1 1,0-4-1,0 8-47,0 0 0,-1 0 0,1-1-1,0 1 1,-1 0 0,1 0 0,-1 0-1,1 0 1,-1 0 0,1 0 0,-1 0 0,0 0-1,1 0 1,-1 1 0,0-1 0,0 0 0,0 0-1,0 1 1,-1-2 0,0 1-33,0 0 1,0 1 0,-1-1-1,1 1 1,0 0-1,0-1 1,0 1-1,0 0 1,-1 0-1,1 0 1,0 0-1,0 1 1,0-1-1,-3 1 1,-2 2-4,0-1 0,-1 1 0,1 1 0,1-1 1,-1 1-1,0 1 0,1-1 0,0 1 0,0 0 0,1 0 0,-6 7 0,-3 3 52,1 1-1,1 0 1,-10 19-1,18-29-12,1 0-1,0 0 1,0 0 0,0 0-1,1 1 1,0-1-1,1 1 1,-1 0-1,1 0 1,0-1-1,1 1 1,0 0 0,1 11-1,-1-15 9,1 0 0,0 0-1,0 0 1,0 0 0,0 0 0,1 0-1,-1 0 1,1 0 0,0-1 0,0 1-1,0 0 1,0-1 0,0 0-1,1 1 1,-1-1 0,1 0 0,-1 0-1,1 0 1,0-1 0,0 1 0,-1-1-1,1 1 1,0-1 0,1 0 0,-1 0-1,0-1 1,0 1 0,0 0 0,5-1-1,5 2 44,1-1 0,0-1 0,-1 0 0,1-1 0,0 0 0,-1-1 0,1-1 0,-1 0 0,0 0 0,24-11 0,-9 0 200,0-1-1,-1-2 1,37-30-1,-53 42-441,-8 10 96,-10 24 69,5-25 47,0 1-1,0 0 1,1 0 0,0 0 0,0 0-1,0 0 1,1 0 0,0 8 0,0-13 0,1 1 0,0 0 0,-1 0 1,1-1-1,0 1 0,-1-1 0,1 1 0,0-1 1,0 1-1,0-1 0,0 1 0,-1-1 0,1 0 1,0 1-1,0-1 0,0 0 0,0 0 0,0 0 1,0 0-1,0 0 0,0 0 0,1 0 0,29 0 176,-20-1-59,11-1-26,1 0-1,-1-2 1,0-1-1,0-1 1,34-13-1,-25 8-128,50-11 0,-80 22 32,-1 0 1,0 0-1,0 0 0,1 0 1,-1 0-1,0 0 0,0 0 1,1 0-1,-1 0 0,0 0 1,0 1-1,0-1 0,1 0 0,-1 0 1,0 0-1,0 0 0,0 0 1,1 0-1,-1 0 0,0 1 1,0-1-1,0 0 0,1 0 1,-1 0-1,0 0 0,0 1 0,0-1 1,0 0-1,0 0 0,0 0 1,0 1-1,1-1 0,-1 0 1,0 0-1,0 1 0,0-1 1,0 0-1,0 0 0,0 0 0,0 1 1,0-1-1,0 0 0,0 0 1,0 1-1,0-1 0,-4 19-39,-11 16 96,13-32-31,1-1 1,-1 0 0,1 0-1,0 1 1,0-1 0,0 1-1,0-1 1,0 1 0,0 0-1,1-1 1,-1 6-1,2-7-49,0 0 0,0 0-1,0-1 1,0 1 0,0 0-1,0 0 1,0-1 0,1 1-1,-1-1 1,0 1 0,0-1-1,1 1 1,-1-1 0,0 0-1,1 1 1,-1-1-1,0 0 1,1 0 0,-1 0-1,0 0 1,1 0 0,-1-1-1,0 1 1,2 0 0,-1 0-437,16-2-2531,-9-4-3008,-8 1-597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280"/>
    </inkml:context>
    <inkml:brush xml:id="br0">
      <inkml:brushProperty name="width" value="0.025" units="cm"/>
      <inkml:brushProperty name="height" value="0.025" units="cm"/>
      <inkml:brushProperty name="color" value="#E71224"/>
    </inkml:brush>
  </inkml:definitions>
  <inkml:trace contextRef="#ctx0" brushRef="#br0">0 0 18770,'0'0'4164,"56"49"-4837,-35-39-2498,-8-1-3523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660"/>
    </inkml:context>
    <inkml:brush xml:id="br0">
      <inkml:brushProperty name="width" value="0.025" units="cm"/>
      <inkml:brushProperty name="height" value="0.025" units="cm"/>
      <inkml:brushProperty name="color" value="#E71224"/>
    </inkml:brush>
  </inkml:definitions>
  <inkml:trace contextRef="#ctx0" brushRef="#br0">1 180 14157,'0'0'9113,"10"-1"-7565,3 0-1321,0-1 0,0 0 0,0-1 0,-1 0 0,1-2-1,-1 1 1,0-1 0,0-1 0,0 0 0,-1-1 0,0 0 0,-1 0 0,11-10-1,-17 13-223,0 1 0,0-1-1,0 0 1,0 1 0,-1-2 0,1 1-1,-1 0 1,0-1 0,-1 1-1,1-1 1,-1 0 0,0 0-1,0 0 1,0 0 0,-1 0-1,0-1 1,1-7 0,-2 12-27,-1 0 0,1 0 1,-1 0-1,1 0 0,-1 0 1,1 1-1,-1-1 0,0 0 1,0 0-1,1 1 0,-1-1 1,0 1-1,0-1 0,0 0 1,1 1-1,-1-1 0,0 1 1,0 0-1,0-1 0,0 1 1,0 0-1,0 0 0,0-1 1,0 1-1,0 0 0,0 0 1,0 0-1,0 0 0,0 0 1,0 1-1,0-1 0,0 0 1,0 0-1,0 1 0,0-1 1,0 0-1,0 1 0,0-1 1,-1 1-1,-39 18-225,29-10 217,0 2 1,1-1 0,0 1 0,-18 24-1,26-31 28,0 1 0,0-1 0,0 1 0,0 0 0,1-1 0,0 1 0,0 0 0,0 1 0,0-1 0,1 0 0,0 0 0,0 1 0,1-1-1,-1 1 1,1-1 0,0 1 0,1 7 0,0-11 6,1 0 0,-1 1 0,0-1-1,1 0 1,-1 0 0,1 0 0,-1-1 0,1 1 0,0 0-1,0 0 1,0-1 0,0 0 0,0 1 0,0-1-1,0 0 1,0 0 0,1 0 0,-1 0 0,0 0 0,1 0-1,-1-1 1,0 1 0,5-1 0,64 5 121,-59-5-103,17 1-6,-1-2 1,1-1-1,-1-1 1,1-2-1,-1 0 1,-1-2-1,1-1 0,-1-1 1,29-15-1,-61 29-26,1 1 0,0 0 0,0 0 0,0 0 0,1 0 0,0 0 0,-4 11 0,7-16 16,0 0-1,0 1 1,0-1 0,0 0-1,0 1 1,0-1 0,1 0-1,-1 0 1,0 1 0,1-1-1,-1 0 1,1 0 0,-1 0-1,1 1 1,-1-1 0,1 0-1,0 0 1,0 0 0,0 0-1,-1 0 1,1 0 0,0 0-1,0 0 1,0-1 0,0 1-1,0 0 1,1-1 0,-1 1-1,0 0 1,0-1 0,0 1 0,1-1-1,-1 0 1,0 1 0,0-1-1,1 0 1,-1 0 0,0 0-1,3 0 1,64 1 78,-49-2-199,34 1-2338,-36 0-1930,1 0-4859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179"/>
    </inkml:context>
    <inkml:brush xml:id="br0">
      <inkml:brushProperty name="width" value="0.025" units="cm"/>
      <inkml:brushProperty name="height" value="0.025" units="cm"/>
      <inkml:brushProperty name="color" value="#E71224"/>
    </inkml:brush>
  </inkml:definitions>
  <inkml:trace contextRef="#ctx0" brushRef="#br0">93 1 19282,'0'0'2563,"0"53"-2275,-5-17 224,-1 6-287,2 5-161,-3 0-32,0-3 64,-3 0-32,-1-4-64,2-8-993,-3-5-2178,3-9-2434,-4-13-5542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575"/>
    </inkml:context>
    <inkml:brush xml:id="br0">
      <inkml:brushProperty name="width" value="0.025" units="cm"/>
      <inkml:brushProperty name="height" value="0.025" units="cm"/>
      <inkml:brushProperty name="color" value="#E71224"/>
    </inkml:brush>
  </inkml:definitions>
  <inkml:trace contextRef="#ctx0" brushRef="#br0">1 302 11883,'1'-12'2269,"-1"1"-1543,1 0-1,1 0 1,0 1-1,1-1 1,0 1 0,0-1-1,1 1 1,0 0-1,1 0 1,0 1-1,8-11 1,-2 5-228,2 1 0,0 1 0,0 0 1,1 0-1,1 1 0,0 1 0,1 1 0,20-11 0,-23 15-531,-1 1 1,1 0-1,1 1 0,-1 0 0,0 1 0,1 1 0,0 0 1,0 1-1,-1 0 0,1 1 0,24 3 0,-32-3-21,-1 1-1,0 0 1,0 1 0,0-1-1,0 1 1,0 0-1,-1 0 1,1 1-1,0-1 1,-1 1 0,0 0-1,0 0 1,1 1-1,-2-1 1,1 1 0,0 0-1,-1 0 1,0 0-1,0 0 1,0 0-1,0 1 1,-1 0 0,0-1-1,0 1 1,0 0-1,2 9 1,-3-7 48,1 0 0,-2 0 0,1 1-1,-1-1 1,0 0 0,-1 1 0,1-1 0,-1 0 0,-1 0 0,0 0 0,0 1 0,0-2-1,-1 1 1,1 0 0,-2 0 0,1-1 0,-1 0 0,-8 11 0,-8 4-4,0-1 1,-2-1 0,-1 0 0,0-2 0,-1-1-1,0 0 1,-2-2 0,0-1 0,0-1-1,-47 14 1,81-27-9184,21-8 4709,6-1-2552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903"/>
    </inkml:context>
    <inkml:brush xml:id="br0">
      <inkml:brushProperty name="width" value="0.025" units="cm"/>
      <inkml:brushProperty name="height" value="0.025" units="cm"/>
      <inkml:brushProperty name="color" value="#E71224"/>
    </inkml:brush>
  </inkml:definitions>
  <inkml:trace contextRef="#ctx0" brushRef="#br0">38 29 9033,'0'0'5664,"-2"12"-3177,-11 42-41,6-30-686,1 0-1,-3 34 1,9-57-1738,0 0-1,0-1 1,0 1-1,0 0 1,0 0 0,0-1-1,0 1 1,0 0 0,0 0-1,1-1 1,-1 1 0,0 0-1,0 0 1,1-1-1,-1 1 1,1 0 0,-1-1-1,1 1 1,-1-1 0,1 1-1,-1-1 1,1 1 0,-1-1-1,1 1 1,0-1-1,-1 1 1,1-1 0,0 1-1,-1-1 1,2 1 0,30-1 647,29-19 425,133-86-624,-167 95-1016,-26 11 526,-1-1 0,1 0-1,-1 0 1,1 1-1,-1-1 1,1 0-1,0 1 1,-1-1 0,1 1-1,-1-1 1,0 1-1,1-1 1,-1 0-1,1 1 1,-1 0-1,0-1 1,1 1 0,-1-1-1,0 1 1,0-1-1,1 1 1,-1 0-1,0-1 1,0 1 0,0 0-1,0-1 1,0 1-1,0-1 1,0 1-1,0 0 1,0-1 0,0 1-1,0 0 1,0-1-1,0 2 1,-3 24 8,2-21 12,0 1-1,1-1 1,-1 1-1,1 0 1,0-1-1,1 1 0,1 7 1,0-12-9,0 0 0,0 0 0,0 0 1,1-1-1,-1 1 0,0-1 0,1 0 0,-1 1 1,0-1-1,1 0 0,-1-1 0,0 1 0,1 0 1,-1-1-1,0 1 0,3-1 0,6-3-401,0-1 0,0 0 0,0 0 0,-1-1 0,1 0 0,-2-1 0,19-15 0,-7 3-2781,-1 0-1,22-30 0,-11 8-3977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9.487"/>
    </inkml:context>
    <inkml:brush xml:id="br0">
      <inkml:brushProperty name="width" value="0.025" units="cm"/>
      <inkml:brushProperty name="height" value="0.025" units="cm"/>
      <inkml:brushProperty name="color" value="#E71224"/>
    </inkml:brush>
  </inkml:definitions>
  <inkml:trace contextRef="#ctx0" brushRef="#br0">121 116 9865,'0'0'3999,"-7"8"-2483,-9 17-944,2-1 0,1 2 0,1 0 0,1 0 0,-12 43 0,18-54-438,0-1-1,1 1 1,1 0-1,0 1 1,1-1-1,1 0 1,0 1-1,1-1 1,2 19-1,-1-32-107,0 0 0,0-1 0,0 1 0,0-1 0,0 1 0,0-1 0,1 1 0,-1-1 0,0 0 0,1 1 1,-1-1-1,1 0 0,-1 0 0,1 0 0,0-1 0,-1 1 0,1 0 0,0 0 0,0-1 0,0 1 0,-1-1 0,1 0 0,0 1 0,0-1 0,0 0 0,0 0 0,0 0 0,0-1 0,3 0 0,2 1 134,1-1 0,-1 0 0,0-1 0,0 0 0,0 0 0,10-4 0,-3-3 25,0 0 1,0-1-1,-1-1 1,-1 0-1,1 0 1,-2-1-1,0-1 1,0 0-1,-2-1 1,11-17-1,11-23-173,30-76-1,-56 119-62,13-26-267,-11 25 219,-1 0 1,-1 0 0,1 0-1,-2-1 1,0 0 0,0 1-1,2-26 1,-21 74 338,6 16 385,2-1 0,-1 73 0,6-66 25,-7 125 567,-7-201-715,-6-22-2398,2-1 0,-24-71 0,25 24 3036,19 87-1044,0 1 0,0-1 0,0 0 1,0 0-1,0 1 0,0-1 0,0 0 0,0 1 0,0-1 0,0 0 1,0 0-1,1 1 0,-1-1 0,0 0 0,0 1 0,1-1 1,-1 0-1,1 1 0,-1-1 0,0 1 0,1-1 0,-1 1 0,1-1 1,-1 1-1,1-1 0,0 1 0,-1-1 0,1 1 0,0-1 1,26-2 1023,39 16-1044,-55-10 76,57 9-659,-21-10-2589,-7-4-2968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0.672"/>
    </inkml:context>
    <inkml:brush xml:id="br0">
      <inkml:brushProperty name="width" value="0.025" units="cm"/>
      <inkml:brushProperty name="height" value="0.025" units="cm"/>
      <inkml:brushProperty name="color" value="#E71224"/>
    </inkml:brush>
  </inkml:definitions>
  <inkml:trace contextRef="#ctx0" brushRef="#br0">137 146 16624,'0'0'10607,"-10"-7"-10217,5 3-362,-22-14 17,26 18-47,0-1 0,-1 1 1,1 0-1,0-1 0,0 1 0,0 0 0,-1 0 1,1 0-1,0 0 0,0 0 0,0 0 0,-1 0 1,1 0-1,0 1 0,0-1 0,0 0 1,0 1-1,-1-1 0,1 1 0,0-1 0,0 1 1,0 0-1,0-1 0,0 1 0,0 0 1,1 0-1,-1 0 0,-1 1 0,-5 6-15,0 0 0,1 0 0,1 1 0,-1-1 0,1 1 0,1 1 0,0-1-1,0 0 1,1 1 0,0 0 0,1 0 0,0 0 0,0 0 0,0 12 0,3-21 12,-1-1 0,1 1 0,-1 0-1,1 0 1,-1 0 0,1-1 0,-1 1 0,1 0 0,0-1 0,0 1 0,-1 0 0,1-1-1,0 1 1,0-1 0,0 1 0,-1-1 0,1 0 0,0 1 0,0-1 0,0 0 0,0 1-1,0-1 1,0 0 0,0 0 0,0 0 0,0 0 0,0 0 0,0 0 0,0 0 0,0 0-1,0-1 1,0 1 0,-1 0 0,3-1 0,39-10 13,-28 3-15,-1-1 0,1 0-1,-2-1 1,1 0 0,-1-1 0,-1-1-1,0 0 1,0 0 0,-2-1 0,1 0-1,-2-1 1,0 0 0,12-27 0,-39 68-1815,-12 29 1781,25-43 76,0 1 0,1-1 0,1 1 0,0 0 0,0 0 0,1 0 0,1 0 0,0 17 0,2-29-22,0-1 0,0 1 0,0-1 0,0 1 0,1-1 0,-1 1 0,0-1 0,1 0 0,-1 1 0,1-1 0,0 0 0,-1 1 0,1-1 0,0 0 0,0 0 0,0 0 0,0 1 0,0-1 0,0 0 0,0 0 0,0-1 0,0 1 0,1 0 0,-1 0 0,0 0 1,2 0-1,1 0 73,0 0 0,0 0 0,0 0 1,0-1-1,0 1 0,0-1 1,0 0-1,0-1 0,7 0 1,0-1 74,1-1 0,0 0 0,-1 0 0,0-1 1,0-1-1,11-6 0,-6 1-76,-1-2 0,1 0 1,-2 0-1,19-22 0,-26 28-120,-2-1 1,1 0-1,-1 0 0,0 0 1,-1-1-1,0 0 1,0 0-1,0 0 1,-1 0-1,0-1 0,2-14 1,-8 19-617,-4 9 438,-7 8 100,6-3 157,0 0 1,1 1-1,0 0 0,1 0 1,0 0-1,1 1 0,0 0 1,0 0-1,2 0 0,-1 0 1,2 1-1,-3 20 0,5-32-33,0 0 0,0 0 0,1-1 0,-1 1 1,0 0-1,0 0 0,0-1 0,1 1 0,-1 0 0,0 0 0,1-1 0,-1 1 0,1 0 0,-1-1 0,1 1 0,-1 0 0,1-1 0,-1 1 0,1-1 0,-1 1 0,1-1 0,0 1 0,-1-1 0,1 1 0,0-1 0,1 1 0,27 3 568,-19-4-403,-1-1 0,0 0 0,1-1 0,11-4 0,-7 0-134,0 0 1,0-1 0,-1-1 0,0 0-1,-1-1 1,0 0 0,0-1-1,-1 0 1,12-14 0,-12 10-686,-13 15-416,-16 27 433,18-27 623,-1 0-1,0 0 1,1 0 0,-1 0-1,1 0 1,-1 0-1,1 0 1,0 0-1,-1 0 1,1 0 0,0 0-1,0 0 1,0 0-1,-1 0 1,1 0 0,0 0-1,1 0 1,-1 0-1,0 0 1,0 1 0,0-1-1,1 0 1,-1 0-1,0 0 1,1 0-1,-1 0 1,1 1 0,1-2 18,-1 0 0,0 1 0,1-1 1,-1 0-1,0 0 0,1 0 0,-1 0 1,1 0-1,-1 0 0,0 0 0,1 0 1,-1-1-1,0 1 0,1-1 0,-1 1 1,0-1-1,2 0 0,58-35 703,-23 8-577,42-40 0,-66 55-153,-1-1 0,-1 0 0,0 0 0,-1-1 0,-1-1 0,11-19 0,-16 16-655,-14 22-90,-19 25 307,0 7 567,1 2-1,2 0 1,-32 65 0,46-78-53,1 0 1,1 1-1,1 0 1,1 0-1,2 1 0,0 0 1,-1 42-1,8 1-318,-1-48 106,0-1 0,-1 1 1,-1-1-1,-7 40 0,8-59 156,0 0 0,-1 1 0,1-1 0,0 0 0,-1 1 0,1-1 0,-1 0 0,0 1 0,1-1 0,-1 0-1,0 0 1,0 0 0,0 0 0,1 1 0,-1-1 0,0 0 0,-1-1 0,1 1 0,0 0 0,0 0 0,0 0 0,0-1 0,-1 1 0,1-1 0,-2 2 0,2-3 11,0 1 1,-1 0 0,1-1 0,0 1-1,0-1 1,1 1 0,-1-1 0,0 1 0,0-1-1,0 0 1,0 1 0,0-1 0,1 0 0,-1 0-1,0 0 1,1 0 0,-1 0 0,0 0 0,1 1-1,-1-1 1,1 0 0,0-1 0,-1 1-1,1 0 1,0 0 0,-1 0 0,1 0 0,0 0-1,0 0 1,0 0 0,0 0 0,0-2 0,-3-34 428,1-1 1,3-41 0,1 63-441,-1-1 0,2 1 0,0 0 0,1 0-1,1 1 1,0-1 0,11-20 0,-15 34-63,2-1 0,-1 0-1,0 1 1,0-1 0,1 1 0,-1 0 0,1 0 0,0 0-1,-1 0 1,1 0 0,0 1 0,0-1 0,0 1 0,1 0-1,-1 0 1,0 0 0,0 0 0,1 0 0,3 0 0,12-1-1667,0 1-1,27 2 1,-6-1-3400,19-3-3436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1.395"/>
    </inkml:context>
    <inkml:brush xml:id="br0">
      <inkml:brushProperty name="width" value="0.025" units="cm"/>
      <inkml:brushProperty name="height" value="0.025" units="cm"/>
      <inkml:brushProperty name="color" value="#E71224"/>
    </inkml:brush>
  </inkml:definitions>
  <inkml:trace contextRef="#ctx0" brushRef="#br0">159 147 17905,'-3'-2'197,"0"0"0,0 1 1,-1-1-1,1 1 0,0-1 0,-1 1 1,1 0-1,-1 1 0,1-1 0,-1 1 0,1-1 1,-1 1-1,1 0 0,-1 0 0,0 0 1,1 1-1,-1 0 0,1-1 0,-1 1 1,1 0-1,0 0 0,-1 1 0,1-1 0,0 1 1,0 0-1,0 0 0,0 0 0,0 0 1,0 0-1,1 1 0,-4 3 0,0 0-32,1 1-1,0 0 1,0 0 0,1 1-1,-1-1 1,2 1-1,-1 0 1,1 0-1,1 0 1,-1 1-1,1-1 1,-1 11 0,3-17-161,0-1 1,0 1 0,0-1-1,0 0 1,0 1 0,0-1 0,0 1-1,0-1 1,1 1 0,-1-1 0,1 0-1,-1 1 1,1-1 0,-1 0-1,1 0 1,0 1 0,-1-1 0,1 0-1,0 0 1,0 0 0,0 0-1,0 0 1,2 1 0,-1 0 23,1 0 1,0-1-1,0 0 1,0 1-1,0-1 1,0 0-1,0 0 1,0-1-1,0 1 1,4-1 0,6 1 166,0-1 0,-1 0 1,1-2-1,18-3 1,-8-1-122,-1-1 0,1-1 0,-1-1 0,-1-1 1,0-1-1,0-1 0,-1-1 0,19-16 0,-17 12-138,-2-1 0,0 0 0,-1-2 0,-1 0 0,0-1 0,24-41-1,-41 61 27,0-1-1,0 1 0,0-1 0,0 0 0,0 0 0,-1 1 0,1-1 0,0 0 0,-1 0 0,1 0 0,-1 1 0,0-1 1,0-2-1,0 3 27,0 1 0,-1 0 0,1 0 0,0 0 0,-1-1 0,1 1 0,0 0 0,-1 0 0,1 0 0,-1 0 1,1 0-1,0 0 0,-1-1 0,1 1 0,-1 0 0,1 0 0,-1 0 0,1 1 0,0-1 0,-1 0 0,1 0 0,-1 0 1,1 0-1,0 0 0,-1 0 0,1 0 0,0 1 0,-1-1 0,1 0 0,-1 0 0,1 1 0,0-1 0,-1 1 0,-43 32-228,15-5 414,-34 43 0,55-60-63,0-1 0,1 1 0,0 1-1,1 0 1,0-1 0,1 2 0,0-1-1,-3 16 1,7-26-109,1-1 0,0 1 0,-1 0 0,1-1 0,0 1 0,0 0 1,0 0-1,0-1 0,0 1 0,0 0 0,1-1 0,-1 1 0,1-1 0,-1 1 0,1 0 0,-1-1 0,1 1 0,0-1 0,0 1 0,0-1 0,0 0 0,0 1 0,1 0 0,0 0 7,1 0-1,-1-1 1,1 1 0,-1-1-1,1 0 1,-1 0-1,1 0 1,0 0 0,0-1-1,-1 1 1,1-1-1,5 1 1,2-1 21,0 0 0,0 0 0,-1-1 0,1-1 0,0 0 0,0 0 0,9-4 0,-10 2-7,1-1 0,-1 0 0,0 0 0,0-1 0,0 0 0,-1-1 0,0 0 0,0 0 0,-1 0 0,9-13 0,-11 14-154,-1 1 0,0-2 0,0 1 0,-1 0 0,0 0-1,0-1 1,-1 0 0,1 0 0,-1 0 0,-1 0 0,1 0 0,-1 0 0,-1 0 0,1 0 0,-1 0 0,-1-8-1,1 14 102,0 0 0,-1 0 0,1 0-1,-1 0 1,1 0 0,-1 0 0,1 0-1,-1 1 1,0-1 0,1 0 0,-1 0-1,0 0 1,0 1 0,1-1 0,-1 0-1,0 1 1,0-1 0,0 1 0,0-1-1,0 1 1,0-1 0,0 1 0,0 0-1,0-1 1,0 1 0,0 0-1,0 0 1,0 0 0,0 0 0,0 0-1,0 0 1,0 0 0,0 0 0,0 0-1,0 0 1,-1 1 0,1-1 0,0 0-1,0 1 1,1-1 0,-3 2 0,-3-1 5,1 1 1,-1 1 0,1-1-1,-1 1 1,1 0-1,-6 4 1,-1 3 110,1 1 0,0 0 0,-19 25-1,28-33-55,-1 0-1,1 0 1,0 0 0,0 1-1,0-1 1,1 1-1,-1 0 1,1-1-1,0 1 1,0 0-1,0 0 1,0 0-1,1 0 1,-1 0-1,1 0 1,0 0-1,1 0 1,-1 0-1,0-1 1,1 1-1,1 5 1,0-7-17,0 1 0,-1-1-1,1 0 1,0 1 0,0-1 0,1 0-1,-1 0 1,0-1 0,0 1 0,1 0 0,0-1-1,-1 1 1,1-1 0,-1 0 0,1 0-1,4 1 1,52 12 194,-45-12-193,30 7-281,1-3 0,63 2 0,-107-11 470,1 0-1,-1 0 1,0 0 0,0 0-1,0 0 1,0 0 0,-1-1-1,1 1 1,-1-6 0,1 1 66,9-59 391,-8 45-676,0 1 1,2-1-1,1 1 0,1 0 0,8-20 0,-14 40-61,1 0-1,0 0 1,-1 0-1,1 0 1,0 0-1,0 0 1,0 0-1,0 0 1,0 0-1,0 0 0,0 1 1,0-1-1,0 0 1,0 1-1,0-1 1,0 1-1,0-1 1,1 1-1,-1 0 1,0 0-1,0-1 0,1 1 1,-1 0-1,0 0 1,0 0-1,1 0 1,-1 0-1,0 0 1,0 1-1,1-1 1,-1 0-1,2 1 0,45 20-5370,-29-12 1028,11 1-5035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049"/>
    </inkml:context>
    <inkml:brush xml:id="br0">
      <inkml:brushProperty name="width" value="0.025" units="cm"/>
      <inkml:brushProperty name="height" value="0.025" units="cm"/>
      <inkml:brushProperty name="color" value="#E71224"/>
    </inkml:brush>
  </inkml:definitions>
  <inkml:trace contextRef="#ctx0" brushRef="#br0">57 175 10186,'0'0'12411,"1"11"-11882,0 23-161,-1 0 1,-1 0-1,-11 58 0,-32 93 1084,44-184-1449,0-1 0,0 0-1,0 1 1,-1-1 0,1 1 0,0-1-1,0 0 1,0 1 0,0-1 0,0 1-1,0-1 1,0 0 0,0 1-1,0-1 1,0 1 0,0-1 0,0 1-1,0-1 1,0 0 0,0 1-1,0-1 1,1 1 0,-1-1 0,0 0-1,0 1 1,0-1 0,1 1-1,-1-1 1,0 0 0,0 1 0,1-1-1,-1 0 1,0 0 0,1 1 0,15-4 125,16-17 316,24-29 712,96-111 1,32-71-55,-172 216-1117,5-7-294,-9 13-404,0 0-1,-1 0 0,-1-1 1,0 0-1,8-16 0,-16 20-5083,-7 10 1446,-9 9-715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23.266"/>
    </inkml:context>
    <inkml:brush xml:id="br0">
      <inkml:brushProperty name="width" value="0.025" units="cm"/>
      <inkml:brushProperty name="height" value="0.025" units="cm"/>
      <inkml:brushProperty name="color" value="#66CC00"/>
    </inkml:brush>
  </inkml:definitions>
  <inkml:trace contextRef="#ctx0" brushRef="#br0">27 81 14894,'0'0'3753,"4"-8"-2333,-3 4-1309,1 0 0,0 0 0,0 1 0,0-1 0,0 1 0,0 0 0,1-1 0,-1 1 0,1 0 0,0 1 0,0-1 0,0 0 0,1 1 1,-1 0-1,1 0 0,-1 0 0,1 0 0,-1 0 0,1 1 0,0-1 0,0 1 0,0 0 0,0 0 0,4 0 0,20-3 230,0 1-1,29 0 1,-49 3-331,-1 0 0,1 0-1,-1 1 1,1 0 0,-1 0-1,1 1 1,-1 0-1,0 0 1,0 1 0,0 0-1,0 0 1,10 7 0,-15-9-11,-1 0 1,0 0 0,0 0-1,0 0 1,0 1 0,0-1-1,0 0 1,0 1 0,-1-1-1,1 0 1,0 1 0,-1-1-1,1 1 1,-1 0 0,1-1-1,-1 1 1,0-1-1,0 1 1,0 0 0,0-1-1,0 1 1,0-1 0,0 1-1,0 0 1,0-1 0,-1 1-1,1-1 1,-1 1 0,1-1-1,-1 1 1,0-1 0,0 1-1,1-1 1,-1 0 0,0 1-1,0-1 1,0 0 0,-1 0-1,1 0 1,0 0 0,-2 2-1,-5 5 173,-1-1 0,0 0 0,-1 0-1,-10 6 1,19-12-151,-77 43 1025,77-44-1054,1 0 0,-1 0 1,1 0-1,-1 1 0,1-1 1,-1 0-1,1 1 0,0-1 1,-1 1-1,1-1 0,0 0 1,-1 1-1,1-1 0,0 1 1,-1-1-1,1 1 0,0-1 1,0 1-1,-1-1 0,1 1 1,0-1-1,0 1 0,0-1 1,0 1-1,0-1 0,0 1 1,0-1-1,0 1 0,0-1 1,0 1-1,0-1 0,0 1 1,0-1-1,0 1 0,1 0 1,-1-1-1,0 0 0,0 1 0,1-1 1,-1 1-1,0-1 0,1 1 1,-1-1-1,0 1 0,1-1 1,-1 0-1,0 1 0,1-1 1,-1 0-1,1 1 0,-1-1 1,1 0-1,-1 0 0,1 1 1,-1-1-1,1 0 0,-1 0 1,1 0-1,-1 0 0,1 0 1,38 13-766,-34-12 647,7 3-12,0-1 0,-1 1 0,1 1 0,-1 0 0,0 1 0,0 0 0,13 10 0,-21-13 84,0 0 0,0 0 0,0 0 0,0 0 0,0 1 1,-1-1-1,1 1 0,-1 0 0,0 0 0,0-1 1,-1 1-1,1 0 0,-1 1 0,0-1 0,0 0 0,0 0 1,0 0-1,-1 1 0,0-1 0,0 0 0,0 1 0,0-1 1,-1 0-1,0 6 0,-1-5 138,0 1 0,-1-1 1,1 0-1,-1 0 0,0-1 0,0 1 0,-1-1 1,1 1-1,-1-1 0,0 0 0,0 0 1,0-1-1,-1 1 0,1-1 0,-1 0 0,-9 4 1,-9 6 1133,-1-2 1,-27 9-1,34-14-625,-1 0 0,0-1 0,-1-1-1,-20 3 1,35-7-649,0 1-1,0-1 1,0 0 0,0 0-1,0 0 1,0 0 0,0-1-1,1 0 1,-1 1-1,0-1 1,0-1 0,0 1-1,1-1 1,-1 1-1,1-1 1,-1 0 0,1 0-1,0 0 1,0-1-1,0 1 1,0-1 0,0 0-1,0 0 1,1 0-1,-1 0 1,-1-4 0,4 6-164,-1 1 0,1-1 0,-1 0 0,1 1 1,0-1-1,-1 0 0,1 1 0,0-1 0,0 0 0,0 0 1,-1 0-1,1 1 0,0-1 0,0 0 0,0 0 0,0 1 1,1-1-1,-1 0 0,0 0 0,0 0 0,0 1 0,1-1 1,-1 0-1,0 1 0,0-1 0,1 0 0,-1 0 0,1 1 1,0-1-1,21-12-9766,-1 4 740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407"/>
    </inkml:context>
    <inkml:brush xml:id="br0">
      <inkml:brushProperty name="width" value="0.025" units="cm"/>
      <inkml:brushProperty name="height" value="0.025" units="cm"/>
      <inkml:brushProperty name="color" value="#E71224"/>
    </inkml:brush>
  </inkml:definitions>
  <inkml:trace contextRef="#ctx0" brushRef="#br0">27 1 7335,'0'0'3363,"-21"77"-736,16-47-225,5-3-128,0-5-865,5-8-736,8-2-481,6-7-96,5-5-64,6 0-993,2-12-2530,4-10-2082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751"/>
    </inkml:context>
    <inkml:brush xml:id="br0">
      <inkml:brushProperty name="width" value="0.025" units="cm"/>
      <inkml:brushProperty name="height" value="0.025" units="cm"/>
      <inkml:brushProperty name="color" value="#E71224"/>
    </inkml:brush>
  </inkml:definitions>
  <inkml:trace contextRef="#ctx0" brushRef="#br0">120 1 11243,'0'0'3438,"-9"8"-1885,0-1-1331,-54 54 2078,59-57-2082,0 0-1,1 1 1,-1-1-1,1 1 1,0 0 0,0 0-1,0 1 1,1-1-1,0 0 1,0 1-1,0 0 1,1-1-1,-2 8 1,3-12-210,1-1 1,-1 1-1,0-1 0,1 1 1,-1-1-1,0 0 0,1 1 1,-1-1-1,1 1 0,-1-1 1,0 0-1,1 1 0,-1-1 1,1 0-1,-1 0 0,1 1 0,-1-1 1,1 0-1,-1 0 0,1 0 1,-1 0-1,1 0 0,-1 0 1,1 1-1,0-1 0,-1 0 1,1-1-1,-1 1 0,1 0 1,-1 0-1,2 0 0,18-2 425,-4-3-28,0 0 0,0 0 0,20-11 0,-26 10-381,2 1 1,-1 0 0,0 1 0,1 0-1,0 1 1,0 0 0,0 1-1,15-1 1,-25 3-30,-1 0 0,1 0 1,0 1-1,-1-1 0,1 0 0,-1 0 1,1 1-1,-1-1 0,1 1 0,-1-1 1,0 1-1,1 0 0,-1 0 0,0-1 0,1 1 1,-1 0-1,0 0 0,0 0 0,0 0 1,0 1-1,0-1 0,2 2 0,10 34-210,-2-4 26,-10-32 185,-1 0 1,1 0-1,0 0 0,0 0 1,0 0-1,-1 0 0,1 0 1,0 0-1,1 0 0,-1 0 1,0-1-1,0 1 0,0 0 1,0-1-1,0 1 1,1-1-1,-1 1 0,0-1 1,1 0-1,-1 1 0,0-1 1,2 0-1,71-1-2849,-64 0 1824,0-1 1,0 0 0,0 0 0,0-1 0,0-1-1,0 0 1,-1 0 0,15-9 0,4-4-7759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084"/>
    </inkml:context>
    <inkml:brush xml:id="br0">
      <inkml:brushProperty name="width" value="0.025" units="cm"/>
      <inkml:brushProperty name="height" value="0.025" units="cm"/>
      <inkml:brushProperty name="color" value="#E71224"/>
    </inkml:brush>
  </inkml:definitions>
  <inkml:trace contextRef="#ctx0" brushRef="#br0">130 1 14221,'0'0'3481,"-9"10"-2349,-5 11-509,0 1 0,1 1 0,1 0 0,2 1 0,0 0 0,-6 26 0,7-19-360,2 0 0,1 0-1,2 1 1,-1 42 0,5-73-291,0 0 1,-1 0 0,1 1-1,1-1 1,-1 0 0,0 1 0,0-1-1,0 0 1,1 0 0,-1 1-1,1-1 1,-1 0 0,1 0 0,-1 0-1,1 0 1,0 1 0,-1-1-1,1 0 1,0 0 0,0 0 0,0-1-1,0 1 1,0 0 0,0 0-1,0 0 1,1 0 0,1 0-7,-1-1-1,1 1 1,-1-1 0,0 1-1,1-1 1,-1 0 0,1 0-1,-1 0 1,1-1 0,-1 1-1,1 0 1,3-2 0,6-2 4,0-1 1,-1 0 0,1 0 0,12-10-1,-15 10-9,-4 1-37,0 0 0,0 1 0,0 0 0,1 0 0,-1 0 0,1 1 0,0 0 0,0 0 0,0 0 0,8 0 0,-13 3 37,0 1 0,0 0 0,-1 0 0,1 0 0,0-1-1,-1 1 1,1 0 0,-1 0 0,1 0 0,-1 0 0,0 0 0,0 0 0,0 0 0,0 0 0,0 0 0,0 0 0,-2 3 0,2 3 774,27-9 695,-12-2-1166,7 1-146,0-2 0,-1-1 0,1 0 0,28-12 1,-49 16-236,0 0 0,0 1 1,0-1-1,0 0 1,1 0-1,-1 0 0,0 0 1,-1 0-1,1 0 1,0 0-1,0 0 0,0 0 1,0-1-1,-1 1 1,1 0-1,-1-1 0,1 1 1,-1 0-1,1-1 1,-1 1-1,0 0 0,0-1 1,0 1-1,0 0 1,0-1-1,0 1 0,0-1 1,0 1-1,0 0 1,0-1-1,-1 1 0,1-1 1,-1 1-1,1 0 1,-1 0-1,1-1 0,-1 1 1,0 0-1,0 0 1,0 0-1,-1-2 0,-3-5-1789,-1 1-1,0-1 1,0 1-1,-12-11 1,-16-11-8285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460"/>
    </inkml:context>
    <inkml:brush xml:id="br0">
      <inkml:brushProperty name="width" value="0.025" units="cm"/>
      <inkml:brushProperty name="height" value="0.025" units="cm"/>
      <inkml:brushProperty name="color" value="#E71224"/>
    </inkml:brush>
  </inkml:definitions>
  <inkml:trace contextRef="#ctx0" brushRef="#br0">0 4 10570,'0'0'9609,"71"-3"-8968,-41 3-481,6 2-96,3 3-993,-2 1-3235,8-2-3651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4.153"/>
    </inkml:context>
    <inkml:brush xml:id="br0">
      <inkml:brushProperty name="width" value="0.025" units="cm"/>
      <inkml:brushProperty name="height" value="0.025" units="cm"/>
      <inkml:brushProperty name="color" value="#E71224"/>
    </inkml:brush>
  </inkml:definitions>
  <inkml:trace contextRef="#ctx0" brushRef="#br0">78 300 13293,'0'0'4975,"-8"7"-3283,4-4-1521,-43 40 842,45-41-965,1 0 0,-1 0-1,0 0 1,1 0 0,-1 1-1,1-1 1,0 0 0,0 1-1,0-1 1,0 0 0,0 1-1,0-1 1,1 1 0,-1 0-1,1-1 1,0 1 0,0-1-1,0 1 1,0 0 0,0-1-1,0 1 1,1-1 0,-1 1-1,1-1 1,1 4 0,-1-5-27,1 0 0,-1 0 0,1 0 0,-1 0 0,1 0 1,-1-1-1,1 1 0,0 0 0,-1-1 0,1 0 0,0 1 0,0-1 1,-1 0-1,1 0 0,0 0 0,0 0 0,0 0 0,-1 0 0,1 0 0,2-1 1,39-8 735,-31 3-644,1 0 0,-1-1 0,0-1 0,0 0 0,17-16 0,-22 19-90,-1 0 0,-1-1-1,1 0 1,-1-1 0,0 1-1,0-1 1,-1 0 0,0 0-1,0 0 1,0-1 0,2-8-1,-6 16-49,0 0 1,0 0-1,0 0 0,0 0 0,0 0 1,0 0-1,0-1 0,1 1 0,-1 0 0,0 0 1,0 0-1,0 0 0,0 0 0,0 0 1,0 0-1,0-1 0,0 1 0,0 0 0,0 0 1,0 0-1,0 0 0,0 0 0,0 0 1,0 0-1,0-1 0,0 1 0,0 0 1,0 0-1,0 0 0,0 0 0,0 0 0,0 0 1,0-1-1,0 1 0,0 0 0,0 0 1,-1 0-1,1 0 0,0 0 0,0 0 0,0 0 1,0 0-1,0 0 0,0-1 0,0 1 1,0 0-1,0 0 0,-1 0 0,1 0 0,0 0 1,0 0-1,0 0 0,0 0 0,0 0 1,0 0-1,-1 0 0,1 0 0,0 0 1,0 0-1,0 0 0,0 0 0,0 0 0,0 0 1,-1 0-1,-9 9-346,-10 15 436,20-24-64,-25 54 11,23-50-26,1-1 0,0 0 0,0 0 0,0 1 0,1-1 1,-1 0-1,1 1 0,0-1 0,0 0 0,0 1 0,0-1 0,0 1 0,1-1 0,0 0 1,1 5-1,-1-7-94,0 1 0,1-1-1,-1 0 1,0 0 0,1 0 0,-1 0 0,1-1 0,-1 1 0,0 0 0,1-1 0,0 1-1,-1-1 1,1 1 0,-1-1 0,1 0 0,0 1 0,-1-1 0,1 0 0,0 0 0,-1 0 0,1-1-1,0 1 1,-1 0 0,1-1 0,-1 1 0,1-1 0,1 0 0,46-17-646,-30 7 531,-1-1-1,0 0 1,-1-2 0,0 0-1,-1 0 1,0-2-1,16-21 1,-24 27-85,0-1 0,-1 0 1,0-1-1,-1 0 0,0 0 1,-1 0-1,0 0 0,-1-1 1,0 0-1,-1 0 0,0 0 1,-2 0-1,2-14 0,-3 27 347,0-1 0,0 1 0,0-1-1,0 1 1,0-1 0,0 1 0,0-1-1,0 1 1,0-1 0,0 1 0,0 0 0,0-1-1,0 1 1,0-1 0,0 1 0,0-1-1,-1 1 1,1-1 0,0 1 0,0 0 0,0-1-1,-1 1 1,1 0 0,0-1 0,-1 1-1,1-1 1,0 1 0,-1 0 0,1 0 0,0-1-1,-1 1 1,1 0 0,-1 0 0,1-1-1,0 1 1,-1 0 0,1 0 0,-1 0 0,1 0-1,-1 0 1,-19 11 1206,-17 27-107,18-11 58,0 1 0,-21 43 1,35-61-1088,0 1 0,1-1 0,0 1 0,1 0 0,0 0 1,1 0-1,0 0 0,1 1 0,0-1 0,2 23 0,-1-32-91,1 0-1,0 0 0,0 0 0,0 0 0,0 0 1,0 0-1,0 0 0,0 0 0,1 0 0,-1 0 1,1-1-1,-1 1 0,1-1 0,-1 1 0,1-1 1,0 0-1,0 1 0,0-1 0,0 0 0,0 0 1,0 0-1,0-1 0,0 1 0,0 0 1,0-1-1,1 1 0,-1-1 0,0 0 0,0 0 1,1 0-1,-1 0 0,0 0 0,0 0 0,0-1 1,1 1-1,-1-1 0,0 1 0,0-1 0,0 0 1,0 0-1,0 0 0,0 0 0,0 0 0,0 0 1,3-4-1,18-32 713,-22 33-747,1 0 0,0 0 0,0 0 0,0 1 0,0-1 0,1 1 0,0-1 0,-1 1 0,1 0 0,0 0 0,1 0 0,-1 0 0,0 0 0,1 1 0,0 0 0,7-4 0,14-5 106,-1-1-1,0-1 0,0-2 1,-1 0-1,35-32 0,-38 31-42,0-2-1,-2 0 1,18-22-1,-29 31 5,0-1-1,0 1 0,-1-1 0,-1-1 0,1 1 1,-2-1-1,1 1 0,-1-1 0,2-14 0,-6 25-42,0 0-1,0 0 1,0 0-1,0 0 1,0 0-1,0 0 1,0 1-1,0-1 1,0 0-1,0 0 1,-1 0-1,1 0 1,0 0-1,0 0 1,0 0-1,0 0 1,0 0-1,0 0 1,0 0-1,0 0 1,-1 0-1,1 0 0,0 0 1,0 0-1,0 0 1,0 0-1,0 0 1,0 0-1,0 0 1,0 0-1,-1 0 1,1 0-1,0 0 1,0 0-1,0 0 1,0 0-1,0-1 1,0 1-1,0 0 1,0 0-1,0 0 1,0 0-1,-1 0 1,1 0-1,0 0 1,0 0-1,0 0 1,0 0-1,0 0 1,0-1-1,0 1 1,0 0-1,0 0 1,0 0-1,0 0 1,0 0-1,0 0 1,0 0-1,0-1 1,-13 15 358,-11 19 93,10-1-202,1-1 1,1 2-1,2-1 0,1 2 0,2-1 0,1 1 0,2 0 0,1 0 0,2 43 0,-15-96-1513,6-5 1279,0 0 0,2-1 0,0 0 0,2 0 0,0-1 0,2 1 0,-1-45 0,5 69 9,1 1 0,-1-1 0,1 0 1,0 0-1,-1 0 0,1 1 0,0-1 0,0 0 1,-1 1-1,1-1 0,0 1 0,0-1 0,0 1 1,0-1-1,0 1 0,0-1 0,0 1 1,0 0-1,0 0 0,0-1 0,0 1 0,0 0 1,0 0-1,0 0 0,0 0 0,0 0 1,0 0-1,0 1 0,0-1 0,0 0 0,0 0 1,0 1-1,1 0 0,41 9-115,-35-7 51,8 3-841,1 0 0,-1-1 0,32 5 0,-9-9-4842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6.583"/>
    </inkml:context>
    <inkml:brush xml:id="br0">
      <inkml:brushProperty name="width" value="0.025" units="cm"/>
      <inkml:brushProperty name="height" value="0.025" units="cm"/>
      <inkml:brushProperty name="color" value="#E71224"/>
    </inkml:brush>
  </inkml:definitions>
  <inkml:trace contextRef="#ctx0" brushRef="#br0">1 613 13229,'0'0'22,"0"0"0,0 0 0,0 0 0,0 0 0,0 0 0,0 0 0,0 0 0,0 0 0,0-1 0,1 1 0,-1 0 0,0 0 0,0 0 0,0 0 1,0 0-1,0 0 0,0 0 0,0 0 0,0 0 0,0 0 0,1 1 0,-1-1 0,0 0 0,0 0 0,0 0 0,0 0 0,0 0 0,0 0 0,0 0 1,0 0-1,0 0 0,0 0 0,0 0 0,1 0 0,-1 0 0,0 0 0,0 0 0,0 0 0,0 0 0,0 1 0,0-1 0,0 0 0,0 0 0,0 0 1,0 0-1,0 0 0,0 0 0,0 0 0,0 0 0,0 0 0,0 1 0,0-1 0,0 0 0,0 0 0,0 0 0,0 0 0,0 0 0,0 0 1,0 0-1,15-6 198,15-11-232,53-66 7464,-15 38-5952,-38 17-766,-2-2-1,-2-1 0,0-1 1,25-44-1,-37 52-691,-1-1-1,-1 0 0,-1-1 1,-2 0-1,0 0 1,-2-1-1,5-31 1,-12 57-60,1 0 1,-1 0 0,0 1 0,1-1 0,-1 0-1,0 0 1,0 0 0,0 1 0,0-1 0,0 0-1,0 0 1,0 0 0,0 0 0,0 1 0,0-1-1,0 0 1,0 0 0,0 0 0,-1 0 0,1 1-1,0-1 1,-1 0 0,1 0 0,-1 1 0,1-1-1,0 0 1,-1 1 0,0-1 0,1 0 0,-1 1-1,1-1 1,-1 1 0,0-1 0,1 1 0,-1-1-1,0 1 1,0 0 0,1-1 0,-1 1 0,0 0-1,0 0 1,0-1 0,1 1 0,-1 0 0,0 0-1,0 0 1,0 0 0,1 0 0,-1 0 0,-1 0 0,-1 1 1,-1 0 0,2 0 0,-1 0 0,0 1 0,0-1 0,0 1 0,0-1 0,1 1 0,-1 0 0,1 0 1,0 0-1,-1 1 0,-1 1 0,-14 21 58,2 0 1,0 1-1,2 1 1,-15 37-1,-35 117 77,54-134 84,10-46-202,1-1 0,-1 0 0,0 1 0,0-1 0,1 0 0,-1 0-1,1 1 1,-1-1 0,0 0 0,1 0 0,-1 0 0,0 1 0,1-1 0,-1 0 0,1 0 0,-1 0 0,0 0 0,1 0 0,-1 0 0,1 0 0,-1 0 0,1 0 0,-1 0 0,0 0 0,1 0 0,-1 0 0,1 0 0,-1-1 0,0 1 0,1 0 0,-1 0 0,1 0 0,-1-1 0,1 1 0,16-7 50,32-25 21,-42 26-219,0 0 0,0 1 0,1 0 0,0 0 0,-1 1 0,1 0 0,1 1 0,-1-1 0,0 1 0,1 1 0,11-2 0,-19 6 93,-1 0 0,1 1 0,-1-1-1,0 0 1,0 1 0,0-1 0,0 0 0,0 1 0,-1-1 0,1 0 0,-1 1 0,1-1 0,-1 0-1,-2 4 1,-17 24 96,16-27-34,1 1 0,0 0 0,0 1 0,0-1-1,0 0 1,-3 9 0,6-12-11,0 1 1,0-1-1,0 0 0,0 0 1,0 0-1,0 0 0,0 1 0,0-1 1,0 0-1,0 0 0,1 0 1,-1 0-1,1 1 0,-1-1 1,1 0-1,-1 0 0,1 0 1,-1 0-1,1 0 0,0 0 1,0 0-1,-1-1 0,1 1 1,0 0-1,0 0 0,0-1 1,0 1-1,0 0 0,0-1 0,0 1 1,0-1-1,0 1 0,2 0 1,3 1-1,0 0 0,0 0 0,0-1 0,0 1 0,0-1 0,0-1 0,0 1 0,0-1 0,0 0 0,0-1 0,0 1-1,1-1 1,-1 0 0,0-1 0,-1 1 0,1-1 0,0-1 0,0 1 0,-1-1 0,1 0 0,-1 0 0,0 0 0,6-5 0,-3 2 20,0-1-1,0 0 1,-1 0 0,0 0-1,0-1 1,0 0 0,-1-1-1,0 1 1,-1-1-1,0 0 1,-1-1 0,1 1-1,2-13 1,-6 21 4,-1 1 0,1-1-1,-1 0 1,0 0 0,0 0 0,1 0 0,-1 1 0,0-1-1,0 0 1,0 0 0,0 0 0,0 0 0,0 0 0,0 0 0,0 1-1,0-1 1,-1 0 0,1 0 0,0 0 0,0 0 0,-1 1-1,1-1 1,-1-1 0,-15 8 109,-16 28-242,29-30 97,0 0 35,0 0-1,0 0 1,1 0-1,-1 1 1,1-1-1,0 1 1,0 0-1,0-1 1,1 1-1,0 0 1,0 0-1,0 0 1,0 0-1,1 0 1,0 0-1,0 0 1,1 8-1,0-12-14,1 0 0,-1 0 0,0-1 0,1 1 0,-1 0 0,0-1 0,1 1 0,-1-1-1,1 1 1,-1-1 0,1 1 0,-1-1 0,1 0 0,-1 0 0,1 0 0,0 0 0,-1 0 0,3-1 0,30-1 131,-23-2-125,-1-1 0,1 1 0,-1-1 0,0-1 0,-1 0 0,1 0 0,-1-1 0,-1 0 0,1-1 0,-1 0 0,0 0 0,-1-1 0,0 0 0,8-13 0,-59 65-331,40-35 366,0 0 1,0-1-1,1 1 0,0 1 1,0-1-1,1 0 1,0 1-1,1-1 0,0 1 1,0 0-1,1-1 0,0 1 1,1 13-1,0 5 36,-1-27-71,1 0-1,-1 1 0,1-1 1,0 0-1,-1 0 0,1 0 1,-1 0-1,1 1 1,-1-1-1,1 0 0,0 0 1,-1 0-1,1 0 1,-1-1-1,1 1 0,0 0 1,-1 0-1,1 0 0,-1 0 1,1-1-1,-1 1 1,1 0-1,-1 0 0,1-1 1,-1 1-1,1 0 1,-1-1-1,1 1 0,-1-1 1,1 0-1,16-9 47,69-72-559,-61 57 296,1 0-1,47-34 1,-73 59 199,0-1 0,1 1 0,-1 0 1,1-1-1,-1 1 0,1 0 0,-1 0 0,1-1 0,-1 1 0,1 0 0,-1 0 0,1 0 0,-1 0 1,1 0-1,-1-1 0,1 1 0,-1 0 0,1 0 0,-1 0 0,1 0 0,-1 1 0,1-1 1,-1 0-1,1 0 0,-1 0 0,1 0 0,-1 0 0,1 1 0,-1-1 0,1 0 0,-1 1 1,1-1-1,0 1 0,6 19-60,-6 38 168,-1-48-72,0-6 4,-1-1-1,1 1 0,-1-1 0,0 1 1,0-1-1,0 1 0,0-1 1,-3 5-1,2-4-8,1-1 0,-1 1 0,1-1 0,0 1 0,0 0 0,0 0 0,0-1 0,0 8 0,1-10 302,21-39 1409,-1-5-1379,-2-1 0,24-90 0,-41 134-361,0-1-1,0 1 1,-1-1 0,1 1 0,0-1 0,0 1 0,-1-1-1,1 1 1,0-1 0,0 1 0,0 0 0,0 0 0,0 0 0,0-1-1,0 1 1,0 0 0,0 0 0,-1 0 0,1 0 0,0 0-1,0 1 1,0-1 0,0 0 0,2 1 0,30 6-197,-26-6 180,65 6-65,-60-7 36,-1 0 1,1 1 0,-1 0 0,1 1 0,-1 0 0,0 1 0,0 0-1,17 7 1,-27-9 26,0 0-1,1 0 0,-1 1 1,0-1-1,0 0 1,0 0-1,0 1 1,-1-1-1,1 0 0,0 1 1,-1-1-1,1 1 1,0-1-1,-1 1 1,0-1-1,1 1 0,-1-1 1,0 1-1,0-1 1,0 1-1,0 0 1,0-1-1,0 1 0,0-1 1,-1 1-1,1-1 1,0 1-1,-1-1 1,1 1-1,-1-1 0,0 1 1,-1 1-1,-27 46 158,22-40-80,5-6-32,0-1 1,0 0-1,0 1 1,0 0-1,0-1 0,1 1 1,-1 0-1,1 0 1,0 0-1,0 0 0,0 0 1,0 0-1,0 0 1,0 3-1,4-5 21,-1-1-1,1 0 1,-1 0 0,1 0 0,-1 0-1,1 0 1,-1-1 0,1 1 0,-1-1-1,4-1 1,14-10 9,0 0 0,0-2 0,-1-1 0,-1 0-1,26-29 1,-42 42-52,-1 2-13,1-1-1,0 0 1,-1 1-1,1-1 1,0 1-1,0 0 1,0 0-1,0 0 0,-1 0 1,1 0-1,0 0 1,0 0-1,0 0 1,0 1-1,-1-1 1,1 1-1,0-1 1,0 1-1,-1 0 1,4 1-1,14 4 21,0-5 19,-1 0-1,0-1 0,0-1 1,1-1-1,32-8 1,-47 10-9,0-1 0,1 0 0,-1-1 1,0 1-1,0-1 0,0 0 1,0 0-1,0 0 0,0 0 1,-1-1-1,1 1 0,-1-1 0,0 0 1,0 0-1,0-1 0,0 1 1,0 0-1,0-1 0,-1 0 1,0 0-1,0 1 0,0-1 0,0 0 1,-1-1-1,1 1 0,-1 0 1,0 0-1,0-1 0,0-7 1,-1 10-24,0 1 1,-1 0 0,1-1 0,0 1 0,-1 0 0,1-1 0,0 1 0,-1 0 0,0 0-1,1-1 1,-1 1 0,0 0 0,1 0 0,-1 0 0,0 0 0,0 0 0,0 0 0,0 0-1,0 0 1,0 0 0,0 1 0,0-1 0,-1 0 0,1 1 0,0-1 0,0 1 0,-1-1-1,1 1 1,0-1 0,-1 1 0,1 0 0,0 0 0,-1 0 0,1 0 0,0 0 0,-1 0-1,1 0 1,0 0 0,-1 0 0,1 0 0,-2 1 0,-3 0-28,-1 0-1,1 1 1,1-1-1,-1 1 1,0 0 0,0 1-1,1-1 1,-7 5 0,5-2 28,1-1 1,0 1-1,1 1 1,-1-1-1,1 1 1,0 0-1,1 0 1,-1 0-1,1 1 1,1 0-1,-1 0 1,-3 11-1,6-15 4,0 1-1,0 0 0,0-1 0,1 1 0,-1 0 0,1 0 0,0-1 0,1 1 0,-1 0 0,0 0 1,1-1-1,0 1 0,0 0 0,0-1 0,0 1 0,1-1 0,0 1 0,-1-1 0,1 0 1,0 0-1,0 0 0,1 0 0,-1 0 0,1 0 0,-1 0 0,7 4 0,-2-2-437,0 0 0,0 0 0,0-1-1,14 7 1,16-2-4865,-7-8-3578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472"/>
    </inkml:context>
    <inkml:brush xml:id="br0">
      <inkml:brushProperty name="width" value="0.025" units="cm"/>
      <inkml:brushProperty name="height" value="0.025" units="cm"/>
      <inkml:brushProperty name="color" value="#E71224"/>
    </inkml:brush>
  </inkml:definitions>
  <inkml:trace contextRef="#ctx0" brushRef="#br0">1 102 13997,'0'-3'493,"0"-1"0,0 1 1,0-1-1,1 1 0,-1-1 0,1 1 0,0 0 0,0-1 0,0 1 0,1 0 0,-1 0 0,1-1 0,0 1 0,0 1 1,0-1-1,4-5 0,-1 4-205,0 0 1,0 0 0,0 1 0,1 0-1,0 0 1,-1 0 0,1 0 0,10-2-1,-10 3-63,1 0 0,-1 0 0,1 1 0,0 0 0,0 0 0,-1 1 0,1 0 0,0 0 0,8 1 0,-13-1-214,0 1-1,0-1 0,0 1 1,0 0-1,0-1 0,0 1 0,0 0 1,0 0-1,0 0 0,0 0 1,-1 1-1,1-1 0,-1 0 0,1 1 1,-1-1-1,1 1 0,-1 0 1,0-1-1,1 1 0,-1 0 0,0 0 1,0 0-1,-1 0 0,1 0 1,0 0-1,-1 0 0,1 0 0,-1 0 1,1 0-1,-1 0 0,0 0 1,0 0-1,0 3 0,-1 2-136,0 0-1,0 0 1,0 1 0,-1-1-1,0 0 1,0 0-1,-1-1 1,0 1 0,0 0-1,-1-1 1,0 0 0,0 1-1,0-2 1,-1 1-1,0 0 1,-10 8 0,5-2-171,8-10 272,-1 0-1,1 1 1,1-1 0,-1 1-1,0-1 1,1 1-1,-1 0 1,1-1 0,-2 5-1,3-6 23,0 0 0,0-1 1,1 1-1,-1 0 0,0-1 0,0 1 0,0 0 0,1-1 0,-1 1 0,0 0 0,1-1 0,-1 1 0,0-1 1,1 1-1,-1-1 0,1 1 0,-1-1 0,1 1 0,-1-1 0,1 1 0,-1-1 0,1 0 0,0 1 0,-1-1 1,1 0-1,-1 1 0,1-1 0,0 0 0,-1 0 0,1 0 0,0 0 0,-1 1 0,1-1 0,0 0 0,0 0 0,-1 0 1,1-1-1,0 1 0,-1 0 0,1 0 0,0 0 0,0-1 0,16 0 162,-1 0 0,0-2 0,1 0 0,-1-1 0,-1 0 0,1-1 0,22-11 0,-27 11-96,0-1-1,-1 0 1,1 0-1,-1-1 1,0 0-1,-1-1 0,0 0 1,0 0-1,-1-1 1,14-19-1,-21 28-52,-1-1-1,1 0 0,-1 1 1,1-1-1,-1 1 0,0-1 1,0 0-1,1 1 0,-1-1 1,0 0-1,0 1 0,0-1 1,1 0-1,-1 1 0,0-1 1,0 0-1,0 1 0,0-1 1,0 0-1,-1 1 0,1-1 1,0 0-1,0 0 1,-1 1-13,1 0 0,-1 0 0,1 0 1,0 0-1,-1 0 0,1 0 0,-1 1 1,1-1-1,-1 0 0,1 0 0,0 0 1,-1 1-1,1-1 0,0 0 0,-1 0 1,1 1-1,0-1 0,-1 0 0,1 1 1,0-1-1,-1 0 0,1 1 0,0-1 1,0 0-1,0 1 0,-1-1 0,1 1 1,0-1-1,0 1 0,0-1 0,0 0 1,0 1-1,0-1 0,0 1 0,-2 3-16,0-1 0,1 1 0,0-1 0,0 1 0,0 0 0,0-1 0,0 1 0,1 0-1,-1 0 1,1-1 0,0 1 0,1 0 0,-1 0 0,0-1 0,1 1 0,2 6 0,-2-8 18,1 0 0,0 0 1,-1 0-1,1 0 0,0 0 1,0-1-1,0 1 0,1-1 0,-1 1 1,0-1-1,1 0 0,-1 1 1,0-1-1,1-1 0,0 1 1,-1 0-1,1 0 0,-1-1 1,1 0-1,0 1 0,-1-1 1,1 0-1,0-1 0,2 1 1,-1 0 80,0-1 1,0 1 0,-1-1 0,1 0-1,-1 0 1,1 0 0,-1 0 0,1-1-1,-1 1 1,1-1 0,-1 0 0,0 0-1,0 0 1,0 0 0,0-1-1,-1 1 1,1-1 0,0 0 0,-1 1-1,0-1 1,0 0 0,0-1 0,0 1-1,0 0 1,2-7 0,0-1-225,0 0 1,-1-1-1,0 1 0,-1-1 1,0 1-1,-1-1 1,0-12-1,-1 23-161,-1 0 1,1 0-1,0 0 1,-1 1-1,1-1 1,-1 0-1,1 0 1,-1 1-1,1-1 1,-1 0-1,1 1 0,-1-1 1,0 1-1,1-1 1,-1 1-1,0-1 1,0 1-1,1-1 1,-1 1-1,0 0 1,0-1-1,0 1 1,1 0-1,-1 0 0,0-1 1,0 1-1,0 0 1,0 0-1,1 0 1,-1 0-1,0 0 1,0 0-1,0 0 1,0 1-1,0-1 0,1 0 1,-1 0-1,0 1 1,0-1-1,0 0 1,-1 2-1,-6 5-6859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836"/>
    </inkml:context>
    <inkml:brush xml:id="br0">
      <inkml:brushProperty name="width" value="0.025" units="cm"/>
      <inkml:brushProperty name="height" value="0.025" units="cm"/>
      <inkml:brushProperty name="color" value="#E71224"/>
    </inkml:brush>
  </inkml:definitions>
  <inkml:trace contextRef="#ctx0" brushRef="#br0">234 66 14253,'0'0'4405,"-1"-9"-1656,1 3-2479,1 4-218,-1 0 1,0 1-1,0-1 1,0 0-1,0 0 1,0 0-1,0 0 1,0 1-1,-1-1 1,1 0-1,-1 0 1,1 1-1,-1-1 1,0 0-1,0 1 1,0-1-1,1 0 1,-2 1-1,1-1 1,0 1-1,0 0 1,0-1-1,-1 1 1,1 0-1,0 0 1,-1 0-1,1 0 1,-1 0 0,0 0-1,1 0 1,-1 0-1,0 1 1,1-1-1,-1 1 1,0-1-1,0 1 1,1 0-1,-1-1 1,-2 1-1,-5 1-43,1 0-1,-1 1 1,1 0 0,0 0-1,0 1 1,0 0 0,0 0-1,0 1 1,1 0 0,-1 0-1,1 1 1,0 0 0,-11 10-1,12-9 37,0-1-1,0 1 0,0 0 0,0 1 0,1-1 1,0 1-1,1 0 0,-1 0 0,1 1 1,1-1-1,0 1 0,0 0 0,0 0 1,-2 10-1,5-17-38,0 0 0,0 0 0,0 0 0,0 0 0,0 0 0,0 0 0,0 0 0,1 0 1,-1 0-1,0 0 0,0 0 0,1 0 0,-1 0 0,1 0 0,-1 0 0,1 0 0,-1 0 0,1 0 0,0 0 0,-1-1 0,1 1 0,0 0 1,-1 0-1,1-1 0,0 1 0,0-1 0,0 1 0,0 0 0,1-1 0,1 2 97,1-1 0,0 0 0,-1-1 0,1 1 0,0 0 0,-1-1 0,1 0 0,6-1 0,2 0 138,-1 0 0,0-1 1,0-1-1,0 0 1,12-5-1,-5-1-277,0 0 0,0-2-1,-1 0 1,0 0 0,-1-2 0,0 0 0,-1-1 0,21-25-1,-33 35-1903,-6 4 741,-15 14 297,-22 23 0,33-29 350,-30 39-1445,22-13-2591,14-23-292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197"/>
    </inkml:context>
    <inkml:brush xml:id="br0">
      <inkml:brushProperty name="width" value="0.025" units="cm"/>
      <inkml:brushProperty name="height" value="0.025" units="cm"/>
      <inkml:brushProperty name="color" value="#E71224"/>
    </inkml:brush>
  </inkml:definitions>
  <inkml:trace contextRef="#ctx0" brushRef="#br0">193 2 8136,'0'0'9470,"-9"-1"-9096,7 1-344,-1 0 1,0 0-1,0 0 0,0 0 1,0 0-1,0 1 1,0-1-1,1 1 0,-1 0 1,0 0-1,0 0 1,1 0-1,-1 0 0,1 1 1,-1-1-1,-3 3 1,-1 3 301,0 0 0,0 1 0,1-1 1,-9 15-1,2-3 377,-4 5 492,-23 42 1,37-59-1139,0-1-1,0 1 1,0 0 0,1 0 0,0 1-1,0-1 1,1 0 0,0 1 0,0-1-1,1 1 1,0 12 0,1-18-58,0 0 1,1-1 0,-1 1-1,0 0 1,0 0 0,1 0-1,-1-1 1,1 1 0,0-1 0,-1 1-1,1-1 1,0 0 0,0 0-1,0 0 1,0 0 0,0 0-1,0 0 1,0 0 0,0-1-1,0 1 1,1-1 0,-1 1-1,0-1 1,0 0 0,0 0-1,1 0 1,3 0 0,6 0 39,1 0 1,-1-1 0,23-4-1,-24 2-27,-1-1 0,1 0 0,-1 0 0,0-1 0,0-1 0,-1 0 0,1 0 0,-1-1 0,-1 0 0,9-8 0,-39 40-43,7-10 150,0 1-1,2 1 0,0 0 0,1 1 0,-11 21 1,26-40-836,0 1 1,0-1-1,0 0 1,0 0-1,0 0 1,0-1-1,0 1 1,0-1-1,-1 0 1,4-2-1,16-17-4649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576"/>
    </inkml:context>
    <inkml:brush xml:id="br0">
      <inkml:brushProperty name="width" value="0.025" units="cm"/>
      <inkml:brushProperty name="height" value="0.025" units="cm"/>
      <inkml:brushProperty name="color" value="#E71224"/>
    </inkml:brush>
  </inkml:definitions>
  <inkml:trace contextRef="#ctx0" brushRef="#br0">177 0 12107,'0'0'8040,"-7"11"-6492,-20 28-157,3 1 0,1 1 0,-22 58 0,31-63-1683,2 0-1,-12 59 1,23-81-1412,2-12-1974,9-4-12037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23.647"/>
    </inkml:context>
    <inkml:brush xml:id="br0">
      <inkml:brushProperty name="width" value="0.025" units="cm"/>
      <inkml:brushProperty name="height" value="0.025" units="cm"/>
      <inkml:brushProperty name="color" value="#66CC00"/>
    </inkml:brush>
  </inkml:definitions>
  <inkml:trace contextRef="#ctx0" brushRef="#br0">0 1 22229,'0'0'6470,"0"61"-16111,0-43 1505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958"/>
    </inkml:context>
    <inkml:brush xml:id="br0">
      <inkml:brushProperty name="width" value="0.025" units="cm"/>
      <inkml:brushProperty name="height" value="0.025" units="cm"/>
      <inkml:brushProperty name="color" value="#E71224"/>
    </inkml:brush>
  </inkml:definitions>
  <inkml:trace contextRef="#ctx0" brushRef="#br0">1 0 14478,'0'0'2909,"0"10"-1660,0-3-1229,-1-1 310,1 0 0,0 1 0,1-1 1,-1 0-1,1 1 0,2 7 0,-2-12-203,0 0 0,0 0-1,0 0 1,0 0 0,0 0-1,0 0 1,0-1 0,0 1-1,1 0 1,-1-1 0,1 1-1,-1-1 1,1 0 0,0 1-1,-1-1 1,1 0 0,0 0-1,0 0 1,0 0 0,0 0-1,0-1 1,0 1 0,0 0-1,0-1 1,0 0 0,0 1-1,3-1 1,2 0 118,-1 0 0,1 0 1,-1-1-1,1 0 0,-1 0 0,0 0 1,1-1-1,-1 0 0,0 0 0,0-1 1,9-5-1,-11 6-206,-1 0 1,0 0-1,0 0 0,-1 0 1,1-1-1,0 1 1,-1-1-1,0 0 0,1 0 1,-1 0-1,0 0 1,-1 0-1,1 0 0,0-1 1,-1 1-1,0-1 1,0 1-1,0-1 0,0 1 1,0-1-1,-1 1 0,1-5 1,-2 7-52,1 0 0,0 1 0,0-1 0,-1 1 0,1-1-1,0 1 1,-1-1 0,1 1 0,-1-1 0,1 1 0,-1-1 0,1 1 0,-1-1 0,1 1 0,-1 0 0,1-1 0,-1 1 0,1 0 0,-1-1 0,0 1-1,1 0 1,-1 0 0,0 0 0,1-1 0,-1 1 0,1 0 0,-1 0 0,0 0 0,1 0 0,-1 0 0,0 0 0,1 0 0,-1 1 0,0-1 0,1 0 0,-1 0-1,0 0 1,1 1 0,-1-1 0,1 0 0,-1 1 0,1-1 0,-1 0 0,0 2 0,-31 14-225,27-13 229,0 1 0,0 0 0,0 1 0,0-1 0,1 1 0,-1 0-1,1 0 1,1 0 0,-1 1 0,1-1 0,0 1 0,0 0 0,0 0-1,1 0 1,0 0 0,0 0 0,1 1 0,-2 8 0,4-14 11,-1 0 1,0 0-1,1 1 1,-1-1-1,0 0 1,1 0-1,0 0 1,-1 0-1,1 0 1,0 0-1,-1 0 1,1 0-1,0 0 1,0 0-1,0 0 1,0-1-1,0 1 1,0 0-1,0-1 1,0 1-1,0 0 1,0-1 0,0 1-1,0-1 1,0 0-1,1 1 1,-1-1-1,0 0 1,0 0-1,0 0 1,3 0-1,49 2 280,-39-3-177,15 1-70,0-1-1,0-2 1,0-1-1,0-2 0,-1 0 1,0-2-1,28-11 0,-55 18-179,-20 17-192,11-10 354,-34 31 100,40-36-64,0 1 0,1 0 0,-1 0 0,1 0 0,-1 0 1,1 0-1,-1 0 0,1 0 0,0 0 0,0 1 0,0-1 0,0 0 1,1 1-1,-1-1 0,1 1 0,-1-1 0,1 4 0,2-4-34,-1-1-1,1-1 0,0 1 1,0 0-1,0 0 0,0-1 0,0 1 1,0-1-1,0 0 0,0 0 1,0 1-1,0-1 0,1-1 1,-1 1-1,0 0 0,3-1 0,1 1 38,20-2-45,-1 0 1,49-12 0,-7 1-2971,-56 14-1240,-16 7 1357,-16 8-5041,8-11-1071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321"/>
    </inkml:context>
    <inkml:brush xml:id="br0">
      <inkml:brushProperty name="width" value="0.025" units="cm"/>
      <inkml:brushProperty name="height" value="0.025" units="cm"/>
      <inkml:brushProperty name="color" value="#E71224"/>
    </inkml:brush>
  </inkml:definitions>
  <inkml:trace contextRef="#ctx0" brushRef="#br0">1 1 13453,'0'0'11787,"69"0"-11563,-43 1-160,4 3-320,-4-1-1890,-5-3-3427,-4 0-4869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684"/>
    </inkml:context>
    <inkml:brush xml:id="br0">
      <inkml:brushProperty name="width" value="0.025" units="cm"/>
      <inkml:brushProperty name="height" value="0.025" units="cm"/>
      <inkml:brushProperty name="color" value="#E71224"/>
    </inkml:brush>
  </inkml:definitions>
  <inkml:trace contextRef="#ctx0" brushRef="#br0">1 14 16688,'0'0'8680,"56"-13"-22901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2.843"/>
    </inkml:context>
    <inkml:brush xml:id="br0">
      <inkml:brushProperty name="width" value="0.025" units="cm"/>
      <inkml:brushProperty name="height" value="0.025" units="cm"/>
    </inkml:brush>
  </inkml:definitions>
  <inkml:trace contextRef="#ctx0" brushRef="#br0">10 201 6598,'0'0'11355,"10"2"-10597,35 5-160,-42-7-512,0 0 1,1 0-1,-1-1 1,0 1-1,0-1 1,0 0-1,0 0 0,0 0 1,0 0-1,0 0 1,0-1-1,0 0 1,0 1-1,-1-1 0,1 0 1,3-4-1,33-38 743,-33 35-714,2-1 149,-1-1 1,0-1 0,11-24-1,-17 33-176,0 1-1,0-1 0,0 0 1,-1 0-1,1 0 0,-1 0 1,1 0-1,-1 0 0,0 0 1,-1-6-1,1 8-37,-1 0 0,1 0 0,0 0 0,-1 0 0,1 0 0,-1 0-1,0 0 1,1 0 0,-1 0 0,0 0 0,0 0 0,1 0 0,-1 0 0,0 1 0,0-1 0,0 0 0,0 1-1,0-1 1,0 0 0,0 1 0,0-1 0,-1 1 0,1 0 0,0-1 0,0 1 0,0 0 0,-2 0-1,-5-1-14,0 1-1,1 0 0,-1 0 1,0 1-1,1 0 0,-1 1 1,1-1-1,-1 2 0,1-1 1,0 1-1,0 0 0,0 0 1,0 1-1,0 0 0,1 0 1,-1 0-1,1 1 0,1 0 0,-1 0 1,1 1-1,-1 0 0,2 0 1,-1 0-1,1 0 0,0 1 1,0 0-1,-3 7 0,6-13-35,1-1 0,0 1 0,-1-1 0,1 1 0,0 0 0,-1-1 0,1 1 0,0 0 0,0-1-1,0 1 1,0 0 0,-1-1 0,1 1 0,0 0 0,0-1 0,0 1 0,0 0 0,0 0 0,1-1-1,-1 1 1,0 0 0,0-1 0,0 1 0,1 0 0,-1-1 0,0 1 0,1 0 0,-1-1 0,0 1-1,1-1 1,-1 1 0,1 0 0,1-1 4,-1 1 0,1-1 0,-1 0 0,1 0 0,-1 0 0,0 0 0,1 0-1,-1 0 1,1-1 0,-1 1 0,0 0 0,1-1 0,-1 1 0,3-2 0,44-26 182,-38 20-134,27-27 21,-35 33-50,0 0 0,0 0 0,0-1 0,-1 1 0,1-1 0,-1 0 0,1 1 0,-1-1 0,0 0 0,0 1 0,0-1 0,-1 0 0,1 0 0,0-3 0,-1 6-19,-1-1-1,1 1 1,0-1-1,0 1 1,0 0 0,0-1-1,-1 1 1,1 0-1,0-1 1,0 1-1,-1 0 1,1 0-1,0-1 1,-1 1-1,1 0 1,0 0-1,-1 0 1,1-1 0,0 1-1,-1 0 1,1 0-1,0 0 1,-1 0-1,1 0 1,-1-1-1,1 1 1,0 0-1,-1 0 1,1 0-1,-1 0 1,1 0 0,0 0-1,-1 1 1,1-1-1,0 0 1,-1 0-1,1 0 1,-1 0-1,1 0 1,0 0-1,-1 1 1,1-1-1,0 0 1,-1 0 0,1 1-1,0-1 1,0 0-1,-1 0 1,1 1-1,-1 0 1,-18 13-106,16-9 82,-1 1-1,1 1 1,0-1 0,1 0-1,-1 1 1,1-1 0,0 1-1,1 0 1,0 0-1,0-1 1,0 1 0,1 0-1,0 0 1,2 12 0,-1-17 20,-1-1 0,1 1 1,0-1-1,-1 1 1,1-1-1,0 1 0,0-1 1,0 1-1,0-1 1,1 0-1,-1 0 0,0 0 1,0 1-1,1-1 1,-1 0-1,1-1 0,-1 1 1,1 0-1,-1 0 1,1-1-1,-1 1 0,1-1 1,0 1-1,-1-1 1,1 0-1,0 1 0,0-1 1,-1 0-1,1 0 1,0 0-1,-1 0 0,1-1 1,0 1-1,2-1 1,3 0 14,0 0 1,-1 0 0,1-1-1,-1 1 1,0-1-1,1-1 1,10-5 0,-13 5 2,0 1 0,-1-1 0,0 0-1,1 0 1,-1 0 0,0-1 0,-1 1 0,1-1 0,0 1 0,-1-1 0,0 0 0,0 0 0,0 0 0,-1 0-1,1-1 1,0-5 0,-1 9-13,-1-1 0,0 1 0,0-1 0,0 0 0,0 1 0,-1-1 0,1 1 1,0-1-1,-1 1 0,1-1 0,-1 1 0,1-1 0,-1 1 0,0-1 0,0 1 0,0-1 0,1 1 0,-3-2 0,1 1-30,0 0 0,-1 1 0,1-1 0,0 1 0,-1-1 0,1 1-1,-1 0 1,1 0 0,-1 0 0,0 0 0,0 1 0,1-1 0,-1 1 0,-3-1 0,-2 1 1,1 0-1,-1 1 1,0 0-1,0 0 1,0 0-1,1 1 1,-1 0 0,0 1-1,1-1 1,0 2-1,0-1 1,0 1-1,0 0 1,0 0 0,1 1-1,0 0 1,0 0-1,0 0 1,1 1-1,-1 0 1,1 0 0,1 0-1,-1 1 1,1 0-1,0-1 1,1 2-1,-1-1 1,1 0-1,1 1 1,0-1 0,0 1-1,0 0 1,-1 15-1,3-22 29,0 0 0,0 1 0,0-1 0,0 1 0,0-1 0,0 0 0,1 1 0,-1-1 0,0 0 0,1 1 0,-1-1 0,1 0 0,0 1 0,-1-1 0,1 0 0,0 0 0,0 0 0,-1 0 0,1 0 0,0 0 0,0 0 0,0 0 0,0 0 0,0 0 0,1 0 0,-1 0 0,0-1 0,0 1 0,1-1 0,-1 1 0,0-1 0,1 1 0,-1-1 0,0 0 0,1 1 0,-1-1 0,0 0 0,1 0 0,-1 0 0,1 0 0,-1 0 0,0-1 0,1 1-1,-1 0 1,0-1 0,1 1 0,1-1 0,4-1 14,0 0 0,-1-1 0,1 0-1,-1 0 1,0 0 0,0-1-1,0 0 1,8-6 0,-8 5 3,0 0 0,0-1 0,-1 0 1,0 0-1,0 0 0,0 0 0,-1-1 0,0 0 1,0 0-1,-1 0 0,0 0 0,0-1 0,-1 1 1,0-1-1,0 1 0,0-1 0,-1 0 0,0 0 1,-1 0-1,0 0 0,0 0 0,-3-14 0,2 20-25,1 0-1,-1 0 1,0 0-1,0 1 1,0-1-1,0 0 1,-1 0-1,1 1 0,0-1 1,-1 1-1,1-1 1,-1 1-1,1 0 1,-1 0-1,0 0 1,0 0-1,1 0 1,-1 0-1,0 0 1,0 0-1,0 1 1,0-1-1,0 0 0,0 1 1,0 0-1,0 0 1,0 0-1,0 0 1,0 0-1,0 0 1,0 0-1,0 0 1,0 1-1,0-1 1,0 1-1,0 0 0,0-1 1,0 1-1,0 0 1,0 0-1,0 0 1,1 0-1,-1 1 1,1-1-1,-1 0 1,1 1-1,-1-1 1,1 1-1,0-1 0,-1 1 1,1 0-1,0 0 1,-1 2-1,-2 4 14,1-1-1,0 1 0,0-1 0,0 1 0,1 0 1,1 0-1,-1 0 0,1 0 0,0 12 1,1-17-173,0 0-1,0 0 1,0-1 0,0 1 0,0 0 0,1 0 0,0 0 0,-1-1 0,1 1 0,0 0 0,0-1 0,1 1 0,-1 0 0,0-1 0,1 0 0,-1 1 0,1-1-1,0 0 1,0 0 0,0 0 0,0 0 0,0 0 0,1 0 0,-1-1 0,0 1 0,1-1 0,-1 1 0,1-1 0,0 0 0,2 1 0,35 1-7037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3.943"/>
    </inkml:context>
    <inkml:brush xml:id="br0">
      <inkml:brushProperty name="width" value="0.025" units="cm"/>
      <inkml:brushProperty name="height" value="0.025" units="cm"/>
    </inkml:brush>
  </inkml:definitions>
  <inkml:trace contextRef="#ctx0" brushRef="#br0">198 55 11755,'0'0'4372,"-6"-8"-2098,-20-28-741,26 35-1464,-1 0 1,1 1 0,-1-1 0,1 0 0,-1 1 0,1-1 0,-1 1 0,1-1 0,-1 1 0,0-1 0,0 1 0,1-1 0,-1 1 0,0 0 0,0-1 0,1 1 0,-1 0 0,0-1 0,0 1 0,0 0 0,1 0 0,-1 0 0,0 0 0,0 0 0,0 0 0,0 0 0,0 0 0,1 0 0,-1 0 0,0 1 0,0-1 0,0 0-1,1 0 1,-1 1 0,0-1 0,0 1 0,1-1 0,-2 2 0,-17 23 987,17-22-743,-4 6 71,2-4-285,1 0 0,-1 1 0,1-1 0,0 1 0,0-1 0,1 1 0,0 0 0,0 0 0,0 0 0,1 0 0,-1 0 0,2 1 0,-1-1 0,1 11 0,0-16-93,0 0 0,1-1 0,-1 1 0,0 0 0,1 0 0,-1-1 0,1 1 0,-1-1 0,1 1 0,-1 0 0,1-1 0,-1 1 0,1-1 0,-1 1 0,1-1 0,0 1 0,-1-1 0,1 0 0,0 1 0,0-1 0,-1 0 0,1 1 0,0-1 0,0 0 0,-1 0 0,1 0 0,0 0 0,0 0 0,0 0 0,-1 0 0,1 0 0,0 0 0,0 0 0,-1 0 0,1 0 0,0-1 0,0 1 0,-1 0 0,1-1 0,0 1 0,0-1 0,1 1 13,0-1 1,-1 0-1,1 0 0,-1 1 0,1-1 1,-1 0-1,1 0 0,-1 0 0,0-1 1,0 1-1,1 0 0,-1 0 0,0-1 1,0 1-1,0 0 0,0-1 0,-1 1 1,1-1-1,1-2 0,-2-3 6,1 1 1,-1 0-1,-1 0 0,1-1 0,-1 1 1,0 0-1,-1 0 0,1-1 0,-1 1 1,-1 0-1,-4-10 0,6 14-32,0 0-1,0 0 0,-1 0 1,1 0-1,0 1 1,-1-1-1,1 0 0,-1 1 1,1-1-1,-1 1 1,0-1-1,0 1 0,0 0 1,0 0-1,0 0 1,0 0-1,0 0 0,0 0 1,0 0-1,0 1 1,0-1-1,-1 1 0,1 0 1,0-1-1,0 1 0,-1 0 1,1 0-1,0 1 1,0-1-1,0 0 0,-1 1 1,1-1-1,0 1 1,0 0-1,0 0 0,0 0 1,-4 2-1,3 0 61,-1 0 1,1 0-1,0 0 0,0 1 0,0-1 1,0 1-1,0 0 0,-3 7 0,6-10-40,-1-1 0,1 1 0,-1 0 1,0 0-1,1-1 0,0 1 0,-1 0 0,1 0 0,-1-1 0,1 1 0,0 0 0,0 0 0,-1 0 1,1 0-1,0 0 0,0-1 0,0 1 0,0 0 0,0 0 0,0 0 0,0 0 0,0 0 0,0 0 0,1-1 1,-1 1-1,0 0 0,0 0 0,1 0 0,-1 0 0,1-1 0,-1 1 0,1 0 0,-1 0 0,1-1 1,-1 1-1,1-1 0,-1 1 0,1 0 0,0-1 0,0 1 0,-1-1 0,1 1 0,0-1 0,0 1 1,-1-1-1,1 0 0,0 0 0,0 1 0,0-1 0,0 0 0,-1 0 0,1 0 0,2 0 0,18 1 70,0-1 0,0-1-1,1-1 1,27-6 0,-41 6-59,1 0 0,-1 0 0,0-1 0,0 0 0,0-1 0,0 0 0,0 0 0,-1 0 0,1-1 0,-1 0 0,0-1 0,-1 0 0,9-9 0,-14 13-146,-10 10-33,-11 18-286,-17 50-2770,20-21-2714,7-8-3157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29.207"/>
    </inkml:context>
    <inkml:brush xml:id="br0">
      <inkml:brushProperty name="width" value="0.025" units="cm"/>
      <inkml:brushProperty name="height" value="0.025" units="cm"/>
    </inkml:brush>
  </inkml:definitions>
  <inkml:trace contextRef="#ctx0" brushRef="#br0">17 2 9065,'0'0'1665,"-4"9"-1147,1-2-452,1-5-4,1 0 0,0 0 1,0 1-1,0-1 1,0 0-1,1 1 1,-1-1-1,1 1 1,-1-1-1,1 4 0,0-5-9,1 1 0,-1-1-1,1 0 1,-1 0 0,1 0 0,0 0-1,-1 0 1,1 0 0,0 0-1,0 0 1,0 0 0,0 0-1,0 0 1,0 0 0,0 0-1,0-1 1,0 1 0,0 0-1,0-1 1,0 1 0,1-1-1,-1 0 1,0 1 0,0-1-1,0 0 1,1 0 0,-1 1 0,0-1-1,3 0 1,52 5 1407,1-2-1,100-8 1,-113 2-1350,379-20 631,760-23 889,-1112 46-1580,983 33 572,-1038-31-588,-10-3-27,0 2 0,1-1 0,-1 1 0,0-1 0,0 2 0,0-1 0,0 1 0,0 0 0,0 0 0,0 1 0,9 5 0,-13 4-674,-2-5-1764,10-3-8527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6.848"/>
    </inkml:context>
    <inkml:brush xml:id="br0">
      <inkml:brushProperty name="width" value="0.025" units="cm"/>
      <inkml:brushProperty name="height" value="0.025" units="cm"/>
    </inkml:brush>
  </inkml:definitions>
  <inkml:trace contextRef="#ctx0" brushRef="#br0">645 46 11179,'-8'-4'560,"-19"-5"-177,0 1 0,0 1 1,-1 1-1,0 1 0,0 2 0,0 1 0,-1 1 1,-54 5-1,69-2-293,1 1 0,-1 0 0,1 0 0,0 1 0,0 1 0,0 1 0,0 0 0,1 0 0,0 1 0,0 1 0,1 0 0,0 0 0,1 1 0,-1 0 0,2 1 0,-1 1 0,2-1 0,-1 1 0,1 1-1,-6 12 1,0 0-12,2 1-1,0 0 1,2 1-1,1 0 1,1 1-1,1-1 0,2 2 1,0-1-1,0 31 1,4-16-29,2 1 1,1-1 0,3 0-1,1 0 1,12 41-1,-1-25-87,2-2-1,54 107 0,50 57-776,-103-190 487,0-1 1,2-1-1,2-1 0,0-1 0,29 24 1,-44-43 316,0 0-1,1 0 1,0-1 0,0-1 0,0 0-1,0 0 1,1-1 0,0 0 0,0-1-1,0 0 1,0-1 0,17 2 0,-18-4 29,-1 0 0,1 0 0,-1-1 0,0-1 0,1 0 1,-1 0-1,0-1 0,0 0 0,0 0 0,-1-1 0,1 0 0,-1 0 1,0-1-1,0 0 0,11-10 0,1-5 324,0 0 0,-1-1 1,-2-1-1,0-1 0,-1 0 0,-1-1 0,-2-1 1,0-1-1,-1 1 0,9-35 0,-4 4-4,-2 0-1,-3-1 0,-2 0 0,2-59 0,-8 58-338,-3-1-1,-3 1 0,-13-93 0,10 122-189,-2 0 0,-1 1 0,-1 0 0,-2 0 1,0 1-1,-2 1 0,-1 0 0,-1 0 0,-19-23 0,-54-60-4325,70 80-353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7.909"/>
    </inkml:context>
    <inkml:brush xml:id="br0">
      <inkml:brushProperty name="width" value="0.025" units="cm"/>
      <inkml:brushProperty name="height" value="0.025" units="cm"/>
    </inkml:brush>
  </inkml:definitions>
  <inkml:trace contextRef="#ctx0" brushRef="#br0">540 60 9321,'0'0'1270,"-10"-7"-581,1 0-457,0 1 0,0 0 0,-1 1 0,0 0 0,0 0 0,0 1 0,-1 1 0,0-1 0,1 2 0,-20-3 0,20 5-138,0 0 0,0 1 0,0 1 0,0 0 0,0 0 0,0 1 0,1 0 0,-1 1 1,1 0-1,0 0 0,0 1 0,0 0 0,1 0 0,0 1 0,0 1 0,0-1 0,1 1 0,0 0 0,-8 11 1,-5 8 8,1 1 0,1 0 0,2 1 0,-23 54 0,19-33-41,2 2 0,1 1 1,4 0-1,1 1 1,3 0-1,-4 98 1,12-105-159,3 0 1,1 0-1,3 0 1,2 0 0,1-1-1,3 0 1,1 0-1,25 52 1,-18-52-1049,2-2 1,2-1 0,1 0-1,50 59 1,-64-88 909,0 0 0,0-1 0,1-1 0,1 0 0,0-1 0,0 0 0,1-1 0,0 0 0,1-1 0,-1-1 0,2 0 0,-1-1 0,1-1 0,0 0 0,0-2 0,0 1 0,18 0 0,-22-5 421,0 1 1,1-2 0,-1 0 0,0-1 0,0 0-1,0 0 1,-1-1 0,1-1 0,-1 0 0,0-1-1,0 0 1,-1 0 0,0-1 0,0-1 0,0 0-1,8-9 1,10-11 1033,-1-2 0,-2-1 0,36-56 1,-20 21-31,-4-2 1,-3-1 0,-2-1 0,-4-2-1,24-97 1,-33 89-2030,-3 0-1,-4-1 0,-3-1 1,-5-154-1,-4 224 371,-1-1-1,-1 1 1,-1-1 0,1 1-1,-2 0 1,0 0 0,0 0-1,-1 1 1,0-1 0,-1 1-1,-12-16 1,13 20 217,-2-1 0,1 1 0,-1 1 0,0-1 0,0 1 0,0 1 0,-1-1 0,0 1 0,0 1 0,-1-1 0,1 1 0,-1 1 0,0 0 0,0 0 0,0 0 0,-11 0 0,-58-2-555,-7 5-961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9.570"/>
    </inkml:context>
    <inkml:brush xml:id="br0">
      <inkml:brushProperty name="width" value="0.025" units="cm"/>
      <inkml:brushProperty name="height" value="0.025" units="cm"/>
    </inkml:brush>
  </inkml:definitions>
  <inkml:trace contextRef="#ctx0" brushRef="#br0">504 1 9513,'-15'0'262,"-9"0"201,-1 1 0,1 1 0,0 2 0,0 0 0,0 1 0,1 2 0,-24 9 0,32-9-329,0 2-1,1-1 0,0 2 0,0 0 0,1 0 1,0 2-1,1-1 0,0 2 0,-15 20 1,13-13 42,1 0 1,1 2-1,1-1 1,1 1 0,-14 47-1,11-15 66,3 1 0,2 0 0,2 0 0,3 1 0,3 57 0,3-54-378,3 0-1,2 0 1,3-1 0,2 0-1,2-1 1,4-1 0,1 0-1,3-2 1,3 0 0,1-2-1,3-1 1,39 50 0,-57-86 42,1-1-1,0 0 1,1-1 0,0 0 0,1-1 0,1-1 0,0-1 0,0 0-1,25 10 1,-31-16 84,0 0-1,0 0 1,0-1-1,1-1 0,-1 0 1,1-1-1,0 1 1,0-2-1,-1 0 1,1 0-1,0-1 0,0 0 1,-1-1-1,1 0 1,-1-1-1,1 0 0,-1-1 1,10-4-1,2-5 61,-2 0 0,1-1 0,-2-1 0,0-1 0,-1-1 0,0-1 0,-2 0 0,0-1 0,-1 0 0,-1-2-1,20-36 1,-10 9 712,-2-1 1,-2-1-1,-2 0 0,16-71 0,-23 73-478,-2-1 0,-3-1 1,-1 0-1,-2 1 0,-3-1 0,-10-83 0,6 108-450,-1 0 0,-1 1 0,-1-1 0,-1 1 0,-1 1 0,-1-1 0,-1 2 0,-2-1 0,0 1-1,-1 1 1,-1 1 0,-1 0 0,0 1 0,-37-32 0,21 27-415,-41-24 0,42 29-1160,-48-38 0,58 35-1665,10-1-3945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50.820"/>
    </inkml:context>
    <inkml:brush xml:id="br0">
      <inkml:brushProperty name="width" value="0.025" units="cm"/>
      <inkml:brushProperty name="height" value="0.025" units="cm"/>
    </inkml:brush>
  </inkml:definitions>
  <inkml:trace contextRef="#ctx0" brushRef="#br0">554 64 10954,'-9'-7'283,"-1"0"-115,0 0-1,0 1 0,-1 0 0,0 1 1,0 0-1,-1 0 0,1 2 0,-1-1 1,0 1-1,0 1 0,-13-1 1,16 2-73,0 1 1,1 1-1,-1 0 1,0 0 0,0 1-1,0 0 1,1 0 0,-1 1-1,1 0 1,0 0 0,-10 7-1,7-3-4,0 0 0,1 2 0,0-1-1,0 1 1,1 1 0,0 0 0,-8 11-1,-6 13 47,1 0-1,1 2 0,2 1 0,2 0 1,1 1-1,2 1 0,2 0 0,-10 55 1,8-14-349,4 2 0,4-1 0,5 100 0,2-140 113,2 0 0,2-1 0,2 1 0,1-1-1,3-1 1,1 0 0,1 0 0,3-1-1,1-1 1,1 0 0,27 38 0,-37-64 34,1-1 0,0 1 0,1-2 0,-1 1 0,2-1 0,0-1 0,0 0 0,0 0 0,1-1 0,0 0 0,0-1 0,1-1 0,17 6 0,-20-9 29,1 1 1,-1-1-1,1-1 1,-1 0-1,1 0 1,-1-1 0,1-1-1,0 0 1,-1 0-1,0-1 1,1 0-1,-1-1 1,0 0-1,0 0 1,0-2 0,0 1-1,15-10 1,-3-2 263,-1-1 0,-1 0 0,0-2 1,-1 0-1,-1-1 0,22-32 0,78-143 2163,-86 132-1235,-2-1 0,-3-1 0,33-125 0,-50 146-1111,-1 0 0,-3 0 1,-1 0-1,-2-1 0,-3 1 0,-1-1 0,-8-53 1,6 82-271,-1 0 0,0 0 0,-1 0 0,-1 1 0,-1 0 0,0 0 0,0 1 0,-1 0 0,-1 0 0,-1 0 0,0 2 0,-1-1 0,0 1 0,0 1 0,-19-15 0,15 16-270,0 0 0,0 0-1,-1 2 1,0 0 0,-30-11 0,27 14-633,0 0-1,-1 1 1,1 0 0,-1 2-1,-26 0 1,10 2-7040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23.995"/>
    </inkml:context>
    <inkml:brush xml:id="br0">
      <inkml:brushProperty name="width" value="0.025" units="cm"/>
      <inkml:brushProperty name="height" value="0.025" units="cm"/>
      <inkml:brushProperty name="color" value="#66CC00"/>
    </inkml:brush>
  </inkml:definitions>
  <inkml:trace contextRef="#ctx0" brushRef="#br0">19 1 13901,'0'0'13581,"-13"21"-13741,13-17-1922,-6-3-3459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8.755"/>
    </inkml:context>
    <inkml:brush xml:id="br0">
      <inkml:brushProperty name="width" value="0.025" units="cm"/>
      <inkml:brushProperty name="height" value="0.025" units="cm"/>
    </inkml:brush>
  </inkml:definitions>
  <inkml:trace contextRef="#ctx0" brushRef="#br0">1 468 10218,'0'0'1457,"1"-13"-1041,1 2-382,1 0 0,0 0-1,0 0 1,1 0 0,0 1-1,1 0 1,0 0 0,1 0-1,0 0 1,1 1 0,0 0 0,11-11-1,12-13 7,3 1 0,0 2 0,2 1 0,1 2-1,1 2 1,64-34 0,-72 45-18,0 2 0,0 1-1,1 1 1,0 2 0,0 1-1,1 1 1,0 2 0,0 1 0,1 2-1,44 2 1,-54 3 73,0 1-1,-1 0 1,0 1 0,0 2-1,32 15 1,-23-10 115,49 16 0,-38-20-10,0-2-1,1-1 1,-1-2 0,1-2 0,80-7 0,205-49 506,-325 53-684,27-5 85,1 1 1,36-2-1,-58 7-52,1 0-1,-1 0 1,1 1 0,-1 0 0,0 1 0,1 0 0,-1 0 0,0 0 0,0 1 0,0 1 0,0-1 0,10 8-1,-1 0 101,0-1-1,1-1 0,0 0 0,0-1 0,1-1 0,0-1 1,0-1-1,1-1 0,0 0 0,-1-1 0,1-1 1,24-1-1,16-5 18,0-2 1,98-23-1,-98 16-156,-1 2-1,101-4 0,-147 16-29,-1 0 0,0 1 0,0 1-1,0-1 1,0 2 0,13 5 0,-12-4 26,-1-1 1,1 0-1,0-1 0,27 3 1,-25-5-475,-1-1 0,0-1 0,1 0 1,-1-1-1,25-6 0,21-16-4668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9.824"/>
    </inkml:context>
    <inkml:brush xml:id="br0">
      <inkml:brushProperty name="width" value="0.025" units="cm"/>
      <inkml:brushProperty name="height" value="0.025" units="cm"/>
    </inkml:brush>
  </inkml:definitions>
  <inkml:trace contextRef="#ctx0" brushRef="#br0">123 436 10890,'-2'0'-15,"-11"0"759,-1 0 0,1-1-1,0-1 1,-24-5-1,35 6-597,0 1-1,0-1 0,0 1 1,1-1-1,-1 0 0,0 0 0,1 0 1,-1 0-1,0 0 0,1-1 0,0 1 1,-1 0-1,1-1 0,0 1 1,-1-1-1,1 1 0,-2-4 0,3 3-89,0 0 0,-1-1 0,1 1 0,0 0-1,0 0 1,0 0 0,1-1 0,-1 1 0,0 0-1,1 0 1,-1 0 0,1 0 0,0 0 0,0 0-1,0 0 1,0 0 0,0 0 0,0 0-1,0 1 1,3-3 0,13-16-29,1 1-1,0 1 1,2 1-1,0 1 1,1 0-1,24-12 1,-11 5-10,23-16 28,1 3 1,64-28-1,-98 53-105,0 1-1,1 1 0,0 1 0,0 1 0,1 2 0,-1 0 1,1 2-1,40 0 0,-58 3 22,0 1 1,1 1-1,-1-1 0,0 1 1,1 0-1,-1 1 0,0 0 1,-1 0-1,1 1 1,-1 0-1,14 10 0,-1 2 20,-1 0 0,27 32-1,-31-31 40,0-1 0,1-1 0,0-1 0,33 23 0,-32-28 23,1-1 0,0-1 1,0 0-1,1-1 0,0-1 0,0-1 0,29 3 0,140-1 292,-139-7-294,134-3 54,109 2-94,-258 6-10,1 2 0,-1 1 0,0 2-1,48 19 1,-50-16 23,-1-1 0,2-2 0,0-1 0,0-1-1,34 1 1,-11-7 76,0-3-1,0-2 0,65-14 1,162-56-907,-264 65-2092,-11 0-2302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394"/>
    </inkml:context>
    <inkml:brush xml:id="br0">
      <inkml:brushProperty name="width" value="0.025" units="cm"/>
      <inkml:brushProperty name="height" value="0.025" units="cm"/>
    </inkml:brush>
  </inkml:definitions>
  <inkml:trace contextRef="#ctx0" brushRef="#br0">72 0 12204,'0'0'544,"-8"54"-512,-3-4 513,0 14 63,-4 7-191,3 7-225,3-1-128,3-5-32,6-10-32,0-16-96,0-7-449,0-19-95,0-15 159,4-5-1024,-2-21-2115,2-15-3586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829"/>
    </inkml:context>
    <inkml:brush xml:id="br0">
      <inkml:brushProperty name="width" value="0.025" units="cm"/>
      <inkml:brushProperty name="height" value="0.025" units="cm"/>
    </inkml:brush>
  </inkml:definitions>
  <inkml:trace contextRef="#ctx0" brushRef="#br0">1 132 10282,'0'0'2418,"8"-7"-1927,0 1-393,-1 1 1,1 0-1,1 1 0,-1 0 1,1 0-1,-1 0 0,1 1 1,0 1-1,0 0 0,1 0 1,10-1-1,298-8 543,-71 5-561,2-10-69,702-32 153,-1 63-564,335 89 214,-1265-102 176,37 1-8,0 3 0,94 21-1,-146-25 28,1-1 0,0 2 0,-1-1 0,1 0-1,-1 1 1,0 0 0,0 1 0,0-1-1,0 1 1,0 0 0,4 5 0,-7-7 46,0 0 0,0 1 1,-1-1-1,1 1 0,-1-1 1,0 1-1,0 0 1,0-1-1,0 1 0,0 0 1,-1 0-1,1 0 0,-1-1 1,0 1-1,1 0 1,-1 0-1,-1 0 0,1 0 1,0 0-1,-1-1 0,1 1 1,-1 0-1,0 0 1,-2 4-1,-3 4 120,-1 0 1,0 0-1,0-1 0,-1 1 1,-1-2-1,0 1 0,0-1 1,-19 14-1,15-14-643,1 1 0,-1-2 0,-27 13 0,4-9-3557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1.345"/>
    </inkml:context>
    <inkml:brush xml:id="br0">
      <inkml:brushProperty name="width" value="0.025" units="cm"/>
      <inkml:brushProperty name="height" value="0.025" units="cm"/>
    </inkml:brush>
  </inkml:definitions>
  <inkml:trace contextRef="#ctx0" brushRef="#br0">0 209 14542,'0'0'5701,"11"-8"-5701,87-47 377,-67 40-300,-1-1 0,-1-1 0,0-2 0,-1-1-1,34-32 1,-61 52-79,-1-1 0,0 1 0,1-1 0,-1 1 0,0-1 0,1 1 0,-1-1 0,1 1-1,-1 0 1,1-1 0,-1 1 0,1 0 0,-1-1 0,1 1 0,0 0 0,-1 0 0,1 0 0,-1-1-1,1 1 1,0 0 0,-1 0 0,1 0 0,0 0 0,-1 0 0,1 0 0,-1 0 0,2 0 0,-2 13-201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383"/>
    </inkml:context>
    <inkml:brush xml:id="br0">
      <inkml:brushProperty name="width" value="0.025" units="cm"/>
      <inkml:brushProperty name="height" value="0.025" units="cm"/>
    </inkml:brush>
  </inkml:definitions>
  <inkml:trace contextRef="#ctx0" brushRef="#br0">69 308 5541,'0'0'3235,"-10"9"-1227,-30 27-332,39-35-1545,0 0-1,-1 0 1,1 0 0,0 0 0,0 0 0,0 0 0,-1 0 0,1 1-1,1-1 1,-1 0 0,0 1 0,0-1 0,0 0 0,1 1 0,-1-1-1,1 1 1,-1-1 0,1 1 0,-1 0 0,1-1 0,0 1 0,0-1-1,0 1 1,0 0 0,0-1 0,0 1 0,1 2 0,0-4-63,-1 1 1,1 0-1,0-1 1,0 1-1,0-1 1,0 1-1,0-1 1,0 1-1,0-1 1,0 0-1,1 1 0,-1-1 1,0 0-1,0 0 1,0 0-1,0 0 1,0 0-1,0 0 1,0 0-1,1 0 1,-1 0-1,0-1 1,0 1-1,0 0 1,0-1-1,0 1 1,0-1-1,0 1 1,0-1-1,1 0 1,13-8 307,-1-1 1,0 0-1,0-1 1,-1 0-1,14-16 1,58-71 71,-77 88-411,135-192 496,-138 195-575,-6 39 47,-4-7 46,1-1 0,2 0 0,0 1 0,2 0 0,0-1 0,2 1 0,1-1 0,10 45 0,-5-40-33,-2 1 0,-2 0-1,2 40 1,-5-57 72,-1 0 0,-1 0 0,0 0 1,-1 0-1,0-1 0,-1 1 0,-1 0 0,0-1 0,0 0 0,-8 15 0,11-26-70,1 1 0,-1 0 0,0-1 0,0 1 0,0-1 0,0 0 0,0 1 0,0-1 0,0 0 0,0 0 0,0 1 0,-1-1 0,1 0 0,0 0 0,-1 0-1,1 0 1,-1-1 0,1 1 0,-1 0 0,0-1 0,1 1 0,-1-1 0,0 1 0,1-1 0,-1 0 0,0 0 0,1 0 0,-4 0 0,3-1-10,1 0 0,-1 0 0,0 0-1,0 0 1,1-1 0,-1 1 0,1 0 0,-1-1 0,1 0 0,0 1 0,-1-1 0,1 0 0,0 1 0,0-1 0,0 0 0,0 0 0,1 0 0,-1 0 0,1 0-1,-1 0 1,1 0 0,-1 0 0,1-3 0,-2-9-111,0 0 0,0 0 0,2 0-1,0 0 1,0 0 0,1 0 0,1 0-1,5-21 1,-3 25 49,0 0 0,0 0 1,0 0-1,2 1 0,-1 0 0,1 0 0,0 1 0,1-1 0,0 1 0,0 1 0,1-1 1,9-6-1,59-40-318,-42 32-94,52-47 1,-78 63 471,-1-1 1,0-1-1,-1 1 1,1-1 0,-2 0-1,1-1 1,-1 1 0,0-1-1,-1 0 1,0 0-1,-1 0 1,3-12 0,-5 20 24,-1 0 0,1-1 0,-1 1 0,0 0 1,1-1-1,-1 1 0,0-1 0,0 1 0,0-1 1,0 1-1,-1-1 0,1 1 0,0 0 0,0-1 1,-1 1-1,1-1 0,-1 1 0,1 0 0,-1 0 1,-1-2-1,2 2-25,-1 1 0,0 0 0,0-1 0,0 1 0,0 0 0,1-1 0,-1 1 0,0 0 1,0 0-1,0 0 0,0-1 0,0 1 0,0 0 0,0 0 0,1 0 0,-1 1 0,0-1 0,0 0 0,0 0 0,0 0 0,0 1 1,-1 0-1,-4 1-5,1 1 1,-1 0 0,1 0 0,0 0-1,0 1 1,1 0 0,-9 8-1,7-6 2,-1 1 0,2 0 0,-1 0 0,1 0-1,0 1 1,1-1 0,-1 1 0,2 1-1,-1-1 1,1 0 0,0 1 0,1-1 0,0 1-1,0 0 1,1 0 0,0 0 0,1 0-1,0 10 1,1-17-14,0-1 0,0 1 0,0 0 0,0 0-1,0-1 1,0 1 0,1-1 0,-1 1 0,1-1 0,-1 1-1,1-1 1,-1 0 0,1 0 0,0 0 0,0 0 0,-1 0-1,1 0 1,0 0 0,0 0 0,0-1 0,0 1 0,0-1-1,0 0 1,0 1 0,0-1 0,0 0 0,0 0 0,0 0-1,0-1 1,0 1 0,3-1 0,3 0 24,-1 1-1,1-2 1,0 1-1,-1-1 1,0 0 0,1 0-1,8-6 1,-1-1 118,-1-1 1,0 0-1,0-2 1,-2 1-1,1-2 1,-1 0-1,-1 0 1,14-21-1,-32 50-132,2 1 0,0 0-1,1 0 1,1 1 0,0-1 0,0 25 0,3-40-8,0-1 0,0 0 0,0 0 0,0 0 1,1 1-1,-1-1 0,0 0 0,1 0 0,-1 0 1,0 0-1,1 1 0,-1-1 0,1 0 1,0 0-1,-1 0 0,1 0 0,0 0 0,0 0 1,-1-1-1,1 1 0,0 0 0,0 0 1,0 0-1,0-1 0,0 1 0,0-1 0,0 1 1,1 0-1,-1-1 0,0 0 0,0 1 1,0-1-1,0 0 0,1 0 0,-1 1 0,0-1 1,0 0-1,0 0 0,1 0 0,-1-1 1,0 1-1,0 0 0,0 0 0,1-1 0,-1 1 1,0-1-1,2 0 0,4-1 37,-1 0 0,1-1-1,0 1 1,-1-2 0,1 1-1,10-8 1,-7 1 107,0 0 1,0-1-1,-1 0 0,0 0 0,10-19 1,-6 11 111,-13 18-238,-3 36-150,1-26 139,0 1 0,1-1 0,1 0 0,-1 0 0,3 15 0,-2-22-1,0 0 0,1 0 0,-1 0 0,1 0 0,-1-1 0,1 1 0,0 0 0,-1 0 0,1-1 1,0 1-1,0-1 0,0 1 0,1-1 0,-1 1 0,0-1 0,1 0 0,-1 1 0,0-1 0,1 0 0,-1 0 0,1 0 0,0 0 0,-1 0 0,1-1 0,0 1 0,0 0 1,-1-1-1,1 1 0,0-1 0,0 0 0,0 0 0,0 1 0,2-2 0,1 1 46,0 0 0,0 0 1,0-1-1,-1 0 0,1 0 0,0 0 1,-1-1-1,1 0 0,0 0 0,-1 0 1,0 0-1,0-1 0,1 1 0,-1-1 1,-1 0-1,1 0 0,0-1 1,-1 1-1,0-1 0,0 0 0,3-4 1,-2 2 26,0 0 0,0-1 0,-1 1 1,0-1-1,-1 0 0,0 0 0,0 0 1,0 0-1,-1 0 0,0 0 0,0-1 1,0 1-1,-2-12 0,1 18-80,0 1-1,0-1 1,0 1-1,0-1 1,0 1-1,0-1 1,0 1-1,0 0 1,0-1-1,-1 1 1,1-1-1,0 1 1,0 0-1,0-1 1,-1 1-1,1-1 1,0 1-1,0 0 1,-1-1-1,1 1 1,0 0-1,-1 0 1,1-1-1,0 1 1,-1 0-1,1 0 1,-1-1-1,1 1 1,0 0-1,-1 0 1,1 0-1,-1 0 1,1 0-1,-1 0 1,1 0-1,0 0 1,-1 0-1,1 0 1,-1 0-1,1 0 1,-1 0-1,1 0 1,-1 0-1,1 0 1,0 0-1,-1 0 1,0 1-1,0-1-8,0 1-1,0-1 0,0 1 0,0-1 0,0 1 0,0 0 0,0-1 0,0 1 1,1 0-1,-1 0 0,0-1 0,0 1 0,1 0 0,-1 0 0,0 0 0,1 0 1,-1 0-1,0 1 0,1 0 5,0-1 1,-1 1-1,1-1 0,0 1 1,0-1-1,0 1 1,0-1-1,0 1 1,0 0-1,0-1 0,0 1 1,1-1-1,-1 1 1,0-1-1,1 1 1,0-1-1,-1 0 0,1 1 1,0-1-1,0 0 1,-1 1-1,1-1 1,0 0-1,2 2 0,0-1 3,0 0-1,-1-1 0,1 0 0,0 1 0,0-1 0,0 0 0,0 0 0,0 0 0,0-1 0,0 1 0,6-1 0,2 1 16,0-2 1,0 1 0,-1-2 0,1 1 0,0-1-1,16-6 1,-18 5-4,1-1 0,-1 0 0,1-1 0,-1 0 0,0-1 0,-1 1 0,0-2 0,0 1 1,0-1-1,0 0 0,-1-1 0,7-9 0,-16 14 15,-8 9-89,-11 12-55,14-10 148,0 1-1,0 0 1,1 0 0,1 1-1,-1 0 1,2 0-1,-1 0 1,1 1 0,1-1-1,0 1 1,0 0-1,1 0 1,-1 21 0,3-31-26,0 0 1,0 0 0,0 0 0,0 0 0,0 0-1,1 0 1,-1 0 0,0 0 0,0 0-1,1 0 1,-1 0 0,1 0 0,-1 0 0,1 0-1,0-1 1,-1 1 0,1 0 0,0 0 0,-1 0-1,1-1 1,0 1 0,0 0 0,0-1 0,-1 1-1,1-1 1,0 1 0,1 0 0,1-1 8,-1 1 0,1-1-1,0 0 1,-1 0 0,1 1 0,-1-2 0,1 1 0,-1 0-1,1 0 1,4-2 0,1 0 27,-1-1-1,1 0 1,-1 0 0,0 0-1,0-1 1,10-7-1,-2-2 23,0 0 0,-1-1-1,-1-1 1,0 0 0,-1-1 0,0 0-1,16-31 1,-41 73-272,7-13 260,-1 0 0,2 0 0,0 1 0,0 0 0,1 0 0,1 0 0,0 0 0,0 17 0,3-31-40,0 1-1,0 0 1,1 0 0,-1 0 0,0-1 0,1 1 0,-1 0 0,0-1 0,1 1 0,-1 0 0,1-1 0,-1 1 0,1 0 0,0-1 0,-1 1 0,1-1 0,0 1 0,-1-1 0,1 1 0,0-1 0,0 0 0,-1 1 0,1-1 0,0 0 0,0 0 0,-1 1 0,1-1 0,0 0 0,0 0 0,0 0 0,0 0 0,-1 0 0,1 0 0,0 0 0,0 0 0,0-1 0,-1 1 0,1 0-1,0 0 1,0-1 0,35-11 82,-31 7-449,0 1 0,0-1 1,-1 0-1,0 0 0,0 0 0,0-1 0,0 0 0,4-9 0,8-31-8048,-9 7-2348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745"/>
    </inkml:context>
    <inkml:brush xml:id="br0">
      <inkml:brushProperty name="width" value="0.025" units="cm"/>
      <inkml:brushProperty name="height" value="0.025" units="cm"/>
    </inkml:brush>
  </inkml:definitions>
  <inkml:trace contextRef="#ctx0" brushRef="#br0">18 1 17809,'-10'17'2498,"3"-1"-1024,7 2-481,0 2-737,0-5-192,2 1-64,9-3-577,2-3-1601,2-1-1313,-4-7-1634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8.077"/>
    </inkml:context>
    <inkml:brush xml:id="br0">
      <inkml:brushProperty name="width" value="0.025" units="cm"/>
      <inkml:brushProperty name="height" value="0.025" units="cm"/>
    </inkml:brush>
  </inkml:definitions>
  <inkml:trace contextRef="#ctx0" brushRef="#br0">148 1 10762,'0'0'9540,"-11"7"-9295,-5 2-220,-54 35 19,65-41-46,1 0-1,-1 0 1,1 1 0,0-1-1,0 1 1,0 0-1,1 1 1,-1-1 0,1 0-1,0 1 1,0 0-1,-2 5 1,6-9-32,-1 0 1,0 0-1,0-1 0,1 1 1,-1 0-1,0 0 1,1-1-1,-1 1 0,1 0 1,-1-1-1,1 1 0,-1 0 1,1-1-1,-1 1 1,1-1-1,0 1 0,0-1 1,-1 1-1,1-1 1,0 1-1,-1-1 0,1 0 1,0 1-1,0-1 0,0 0 1,-1 0-1,1 1 1,0-1-1,0 0 0,0 0 1,0 0-1,0 0 1,-1 0-1,1 0 0,0-1 1,1 1-1,44 0-762,-37 0 647,50-5-636,-42 3 659,-1 1 0,1 0-1,-1 1 1,1 0 0,17 4-1,-32-4 146,-1 0 1,0 0-1,1 1 0,-1-1 0,1 0 0,-1 1 0,0-1 1,1 1-1,-1-1 0,0 1 0,0 0 0,0-1 0,1 1 0,-1 0 1,0 0-1,0 0 0,0 0 0,0 0 0,0 0 0,0 0 1,-1 0-1,1 0 0,0 1 0,-1-1 0,1 0 0,0 0 0,-1 1 1,1-1-1,-1 0 0,0 1 0,0-1 0,1 0 0,-1 1 1,0-1-1,0 1 0,0-1 0,0 0 0,0 1 0,-1-1 0,1 1 1,0-1-1,-1 0 0,1 1 0,-2 1 0,0 2 297,-1 0 0,1 0-1,-1-1 1,0 1 0,-1-1-1,1 0 1,-1 0 0,1 0 0,-1 0-1,-6 3 1,-5 3 591,-1 0-1,1-2 1,-2 0 0,1 0-1,-1-2 1,-21 6 0,-24-4-2839,58-10-1319,4-6-2381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011"/>
    </inkml:context>
    <inkml:brush xml:id="br0">
      <inkml:brushProperty name="width" value="0.025" units="cm"/>
      <inkml:brushProperty name="height" value="0.025" units="cm"/>
    </inkml:brush>
  </inkml:definitions>
  <inkml:trace contextRef="#ctx0" brushRef="#br0">1 0 8456,'3'0'3395,"-1"0"-1889,2 5-1122,2 13 321,-4 9 448,-1 5-64,-1 7-160,0 2-193,0 2-255,0 0-257,0 0-64,-1-2-64,1-1-64,0-4-32,0-7-480,0-5-1250,11-8-1153,6-14-2466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562"/>
    </inkml:context>
    <inkml:brush xml:id="br0">
      <inkml:brushProperty name="width" value="0.025" units="cm"/>
      <inkml:brushProperty name="height" value="0.025" units="cm"/>
    </inkml:brush>
  </inkml:definitions>
  <inkml:trace contextRef="#ctx0" brushRef="#br0">238 161 11851,'0'0'1479,"2"-11"501,3-35 391,-5 45-2278,-1 0 1,1 0-1,0 0 1,0-1-1,0 1 1,-1 0-1,1 0 1,0 0-1,-1 0 1,1 0-1,-1 0 1,0 0-1,1 0 0,-1 0 1,0 0-1,1 1 1,-1-1-1,0 0 1,0 0-1,0 0 1,0 1-1,0-1 1,0 1-1,0-1 1,0 1-1,0-1 1,0 1-1,0-1 1,0 1-1,0 0 1,0 0-1,0-1 1,0 1-1,-1 0 1,1 0-1,0 0 1,0 0-1,0 1 1,0-1-1,0 0 1,0 0-1,-2 1 1,-3 0-30,0 0 0,0 0 0,0 1 0,0 0 0,-10 4 0,3 2 11,1 1 0,0 0 0,1 0 0,0 1 0,0 1 0,1-1 0,0 2 0,-14 22 0,17-24 25,1 0 0,1 0 0,0 0 0,0 1 0,1-1-1,0 1 1,1 1 0,0-1 0,1 0 0,0 1 0,0 20 0,2-31-102,0 0 0,1 1 0,-1-1 0,0 0 0,1 0 0,-1 0 0,1 0 0,-1 0 0,1 0 0,0 0 0,-1 0 0,1 0 0,0 0 0,0 0 0,0 0 0,0 0 0,0 0 0,0-1 0,0 1 0,0 0 0,0-1 0,0 1 0,0-1 0,0 1 0,0-1 0,0 1 0,1-1 0,-1 0 0,0 0 0,0 0 0,0 1 0,1-1 0,-1 0 0,0-1 0,0 1 0,1 0 0,-1 0 0,2-1 0,4 0-5,1 0 1,-1-1-1,0 1 0,0-2 1,11-4-1,4-5 33,-1-1 0,0 0-1,-1-2 1,-1 0 0,0-2 0,-1 0-1,22-27 1,-7 2 21,-1-1 0,35-64 0,-56 83-14,-18 27-108,-26 37-75,4 1 212,-34 63 0,55-90 12,2 0 0,0 1 0,0 0 0,1 0 0,1 1 0,1-1 0,0 1 0,-1 28 0,4-42-73,0 0 0,0 0 1,0 0-1,0 0 0,0 0 0,1 0 0,-1-1 0,0 1 1,1 0-1,0 0 0,-1 0 0,1 0 0,0-1 0,0 1 0,0 0 1,0-1-1,0 1 0,1-1 0,-1 1 0,0-1 0,1 0 1,-1 1-1,3 0 0,-1 0-73,0-1 1,0 0-1,0 0 0,0-1 0,0 1 1,0-1-1,0 1 0,0-1 1,0 0-1,0 0 0,0 0 1,1-1-1,3 0 0,3-1-624,-1-1 0,1 0 1,0-1-1,-1 0 0,0 0 0,0-1 0,0 0 0,10-8 0,13-18-4114,1-4-2290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4.548"/>
    </inkml:context>
    <inkml:brush xml:id="br0">
      <inkml:brushProperty name="width" value="0.025" units="cm"/>
      <inkml:brushProperty name="height" value="0.025" units="cm"/>
      <inkml:brushProperty name="color" value="#66CC00"/>
    </inkml:brush>
  </inkml:definitions>
  <inkml:trace contextRef="#ctx0" brushRef="#br0">110 60 13325,'0'0'11184,"-8"-5"-10768,5 3-393,1 0-20,1 1 1,0 0-1,-1 0 0,1 0 1,-1 0-1,1 0 1,-1 0-1,0 0 0,1 1 1,-1-1-1,0 1 1,1-1-1,-1 1 0,0-1 1,0 1-1,1 0 0,-1 0 1,0 0-1,0 0 1,1 0-1,-1 0 0,0 1 1,0-1-1,1 0 1,-1 1-1,0 0 0,0-1 1,1 1-1,-1 0 1,1 0-1,-1 0 0,1 0 1,-1 0-1,1 0 1,0 0-1,-1 0 0,1 1 1,0-1-1,0 0 1,0 1-1,-2 2 0,0 1 9,-1-1 0,1 1 0,0 0-1,0 1 1,0-1 0,1 0 0,0 1-1,0-1 1,0 1 0,0 0 0,1 0-1,0 0 1,1 0 0,-1 11 0,2-16-19,0 1 0,0-1 1,0 0-1,0 0 0,0 0 1,0-1-1,0 1 0,0 0 1,1 0-1,-1-1 1,0 1-1,1 0 0,-1-1 1,0 1-1,1-1 0,-1 0 1,0 0-1,1 1 1,-1-1-1,1 0 0,-1 0 1,1 0-1,-1 0 0,0 0 1,1-1-1,1 1 0,40-7 101,-23-5-26,-19 10-71,1 1 0,0-1-1,0 1 1,-1 0 0,1 0-1,0-1 1,0 1 0,0 1-1,0-1 1,0 0 0,0 0 0,0 1-1,1-1 1,-1 1 0,0 0-1,0-1 1,0 1 0,3 0 0,-4 3-21,0-1 1,-1 1 0,1-1 0,-1 0 0,0 1 0,1-1 0,-1 1-1,0-1 1,0 1 0,-1-1 0,1 3 0,-1 1 2,1 22 206,-1 0 1,-2 0 0,-11 47 0,11-63-119,0 0-1,-1-1 1,0 0-1,-1 0 1,-1 0 0,1 0-1,-2-1 1,1 0-1,-1 0 1,-1-1 0,-10 11-1,17-19-48,1 0-1,-1 0 0,0-1 1,0 1-1,0 0 1,0-1-1,0 1 0,0 0 1,0-1-1,0 1 0,0-1 1,0 1-1,0-1 1,0 0-1,0 1 0,0-1 1,0 0-1,0 0 0,-1 0 1,1 0-1,0 0 0,-2 0 1,2 0-14,1-1 1,-1 1-1,0-1 1,0 0-1,1 1 0,-1-1 1,0 0-1,1 0 1,-1 1-1,0-1 1,1 0-1,-1 0 0,1 0 1,0 0-1,-1 0 1,1 0-1,0 0 1,-1 1-1,1-1 1,0-1-1,-1-4-51,0 0 0,1 1 0,0-1 0,0 0 0,0 1 1,1-1-1,2-10 0,2 5 27,1-1 0,0 1 1,1 0-1,1 1 0,0 0 1,0 0-1,1 0 0,0 1 1,0 1-1,15-11 0,9-11 55,3-3 29,-18 17 126,0 0 1,-1-1 0,-1 0 0,-1-1-1,0-1 1,20-36 0,-33 52-98,-1-1 0,0 1 0,0 0 0,0 0 0,0-1 0,0 1-1,-1-1 1,0 1 0,1-1 0,-1 1 0,-1-5 0,1 7-88,0 0 0,-1 0 0,1 0 0,0 0 0,-1 0-1,1 1 1,0-1 0,-1 0 0,1 0 0,-1 0 0,1 1 0,-1-1 0,0 0 0,1 1-1,-1-1 1,0 1 0,1-1 0,-1 1 0,0-1 0,0 1 0,0-1 0,1 1 0,-1 0-1,0-1 1,0 1 0,0 0 0,0 0 0,0-1 0,0 1 0,1 0 0,-1 0-1,0 0 1,0 0 0,0 0 0,0 1 0,0-1 0,0 0 0,0 0 0,0 0 0,1 1-1,-1-1 1,0 1 0,0-1 0,0 0 0,-1 2 0,-1 0-26,0 0 0,-1 1 0,1-1 0,0 1 0,1 0 0,-1 0 0,0 0-1,1 0 1,0 0 0,-1 0 0,1 1 0,0-1 0,1 1 0,-1 0 0,1-1 0,-2 8 0,1-5-83,0 0 0,1 0 0,0 0 1,0 0-1,0 0 0,1 0 0,0 0 0,0 0 0,0 0 1,3 9-1,-2-13-403,1 1 1,0-1 0,0-1-1,0 1 1,0 0-1,0 0 1,0-1-1,1 1 1,-1-1 0,0 1-1,1-1 1,-1 0-1,1 0 1,0 0 0,-1-1-1,1 1 1,0-1-1,-1 1 1,1-1-1,0 0 1,3 0 0,10 0-5997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905"/>
    </inkml:context>
    <inkml:brush xml:id="br0">
      <inkml:brushProperty name="width" value="0.025" units="cm"/>
      <inkml:brushProperty name="height" value="0.025" units="cm"/>
    </inkml:brush>
  </inkml:definitions>
  <inkml:trace contextRef="#ctx0" brushRef="#br0">153 1 12139,'0'0'1965,"-11"8"-278,8-5-1602,-21 16 2212,-36 36 1,55-50-2005,0 0 0,0 1 1,0 0-1,0 0 1,1 0-1,0 0 0,1 1 1,-1 0-1,1 0 1,0 0-1,1 0 0,0 0 1,0 0-1,-1 9 1,3-15-293,0 0 0,0 0 1,0 0-1,1 0 0,-1-1 1,0 1-1,0 0 1,1 0-1,-1 0 0,0 0 1,1-1-1,-1 1 0,1 0 1,-1 0-1,1-1 1,-1 1-1,1 0 0,0-1 1,-1 1-1,1 0 1,0-1-1,0 1 0,-1-1 1,1 0-1,0 1 0,1 0 1,30 4-11,-22-6 13,0 0 0,-1 0 0,0 0 0,19-7 0,-11 1-23,0 0 1,0-2 0,-1 0 0,0-1 0,-1-1 0,0 0 0,-1-1-1,0-1 1,24-27 0,-33 26 197,-17 16-143,-18 17-123,20-10 51,-44 44 43,51-50 2,0 1 0,0-1 0,0 1 0,1 0 0,-1 0 0,1 0 0,0 0 0,0 0 0,1 1 0,-1-1 0,1 0-1,0 1 1,-1 6 0,3-10-38,-1-1-1,0 1 0,0 0 0,1-1 0,-1 1 1,1-1-1,-1 1 0,0-1 0,1 1 1,-1-1-1,1 0 0,-1 1 0,1-1 0,-1 1 1,1-1-1,0 0 0,-1 0 0,1 1 1,-1-1-1,1 0 0,0 0 0,-1 0 0,1 1 1,-1-1-1,1 0 0,0 0 0,-1 0 0,1 0 1,0 0-1,-1 0 0,2-1 0,24 0-1077,-13-2 28,-1 0 1,1-1 0,-1-1-1,1 1 1,-1-2 0,-1 0-1,22-14 1,12-9-4196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236"/>
    </inkml:context>
    <inkml:brush xml:id="br0">
      <inkml:brushProperty name="width" value="0.025" units="cm"/>
      <inkml:brushProperty name="height" value="0.025" units="cm"/>
    </inkml:brush>
  </inkml:definitions>
  <inkml:trace contextRef="#ctx0" brushRef="#br0">159 0 12364,'0'0'2236,"-11"10"-170,-6 4-1398,-1 0 785,1 0 0,0 2 1,-22 26-1,38-41-1441,1-1 0,-1 1 0,1-1 0,-1 1 0,1-1 0,0 1 0,-1 0 0,1-1 0,0 1 1,-1-1-1,1 1 0,0 0 0,0-1 0,0 1 0,0 0 0,-1-1 0,1 1 0,0 0 0,0-1 0,0 1 0,0 0 0,1-1 0,-1 1 0,0 0 0,0-1 0,0 1 0,0 0 0,1-1 0,-1 1 0,1 0 0,21 9 7,44-10-561,-51 0 313,-11 0 167,52 4-572,-55-4 646,-1 0 0,1 0 0,0 0 0,0 1 0,0-1 0,0 0 0,-1 0 0,1 0 0,0 1 0,0-1 0,-1 0 0,1 1 0,0-1 0,0 1 0,-1-1 0,1 1 0,0-1 0,-1 1 0,1 0 0,-1-1 1,1 1-1,-1-1 0,1 1 0,-1 0 0,1 0 0,-1-1 0,0 1 0,1 0 0,-1 0 0,0-1 0,0 1 0,0 0 0,1 0 0,-1 0 0,0 0 0,0-1 0,0 1 0,0 0 0,0 0 0,-1 0 0,1 0 0,0-1 0,0 1 0,0 0 0,-1 0 0,1-1 0,0 1 0,-1 0 0,1 0 0,-1-1 0,1 1 0,-1 0 0,1-1 0,-1 1 0,1-1 0,-1 1 0,0 0 1,1-1-1,-1 0 0,-1 1 0,-9 10 432,-1-2 0,0 0 0,0 0 1,-1-1-1,-1 0 0,1-2 1,-1 1-1,-17 4 0,-30 3-1480,52-14-2172,3-4-3049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611"/>
    </inkml:context>
    <inkml:brush xml:id="br0">
      <inkml:brushProperty name="width" value="0.025" units="cm"/>
      <inkml:brushProperty name="height" value="0.025" units="cm"/>
    </inkml:brush>
  </inkml:definitions>
  <inkml:trace contextRef="#ctx0" brushRef="#br0">91 0 11819,'0'0'9898,"-4"61"-8970,2-27 33,-1 4-416,-3 1-321,6-3-160,0-2-32,0-5-128,0-4-833,-2-3-865,-5-6-800,-10-4-1282,-8-7-544,1-5-3972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235"/>
    </inkml:context>
    <inkml:brush xml:id="br0">
      <inkml:brushProperty name="width" value="0.025" units="cm"/>
      <inkml:brushProperty name="height" value="0.025" units="cm"/>
    </inkml:brush>
  </inkml:definitions>
  <inkml:trace contextRef="#ctx0" brushRef="#br0">1 221 11691,'2'-11'886,"0"2"-457,0 1-1,1 0 1,0 0 0,0 0-1,1 0 1,0 0-1,1 1 1,-1-1 0,1 1-1,1 0 1,-1 1-1,1-1 1,13-9 0,-6 5-60,1 0 1,0 2 0,1-1-1,0 2 1,1 0 0,0 1-1,0 1 1,0 0 0,1 1-1,0 1 1,0 0 0,0 2-1,0 0 1,0 0 0,26 2 0,-40 1-367,1-1 0,-1 0 0,0 1 0,0 0 0,0-1 1,0 1-1,0 0 0,0 1 0,0-1 0,0 1 0,0-1 1,0 1-1,-1 0 0,1 0 0,0 0 0,-1 0 0,0 0 1,0 1-1,1-1 0,-1 1 0,-1-1 0,1 1 0,0 0 1,-1 0-1,1 0 0,-1 0 0,0 0 0,0 0 0,0 0 1,0 0-1,0 4 0,-1 0 44,0-1-1,0 0 1,-1 1 0,0-1 0,0 0-1,-1 1 1,1-1 0,-1 0-1,0 0 1,-1 0 0,0 0-1,0-1 1,0 1 0,0-1 0,-6 6-1,-9 10 166,-1-1 1,-29 23-1,-6 5-32,53-48-192,1 0 0,-1 1 0,1-1 0,0 0 0,-1 0 0,1 0 1,-1 1-1,1-1 0,0 0 0,-1 1 0,1-1 0,0 0 0,-1 1 0,1-1 0,0 0 0,0 1 0,-1-1 0,1 1 0,0-1 0,0 1 0,-1-1 0,1 0 1,0 1-1,0-1 0,0 1 0,0-1 0,0 1 0,0-1 0,0 1 0,0-1 0,0 1 0,0-1 0,0 1 0,0-1 0,0 1 0,0-1 0,1 0 0,-1 1 1,0-1-1,0 1 0,0-1 0,1 1 0,-1-1 0,0 0 0,0 1 0,1-1 0,-1 0 0,0 1 0,1-1 0,-1 0 0,1 1 0,-1-1 0,0 0 0,1 0 1,-1 0-1,1 1 0,-1-1 0,1 0 0,0 0 0,33 4-1060,-26-4 922,18 2-181,-13-3 215,0 2 1,0-1-1,0 2 1,0-1-1,-1 2 1,1 0 0,-1 0-1,1 1 1,-1 1-1,19 10 1,-30-14 92,1 0 1,-1 0-1,0 0 0,1 0 1,-1 0-1,0 1 0,1-1 1,-1 1-1,0-1 1,0 1-1,0-1 0,-1 1 1,1-1-1,0 1 1,0 0-1,-1 0 0,1-1 1,-1 1-1,0 0 1,0 0-1,1 0 0,-1 2 1,-1-1 60,0 1 1,1-1 0,-1 0 0,0 0-1,-1 0 1,1 1 0,-1-1-1,1 0 1,-1-1 0,0 1 0,-3 3-1,-5 6 386,-1 0-1,-1-2 1,-25 19 0,8-7 817,-47 24 1,65-40-998,0-1 1,0 0 0,0-1 0,-1 0 0,1 0 0,-1-2 0,0 1 0,-15 0 0,27-3-260,-1 0 1,0 1-1,0-1 1,0 0-1,0 0 0,0 0 1,0 0-1,0 0 1,0-1-1,0 1 1,0 0-1,0 0 1,0-1-1,1 1 1,-1 0-1,0-1 0,0 1 1,0-1-1,0 1 1,1-1-1,-1 1 1,0-1-1,1 0 1,-1 1-1,0-1 1,1 0-1,-1 0 0,1 1 1,-1-1-1,1 0 1,-1 0-1,1 0 1,0 0-1,-1 0 1,1 1-1,0-1 1,0 0-1,-1 0 0,1 0 1,0 0-1,0 0 1,0 0-1,0 0 1,1 0-1,-1 0 1,0 0-1,0 0 1,0 0-1,1 1 0,0-3 1,0 0-155,0 0 1,0 0-1,1 0 1,-1 0-1,1 0 1,0 0-1,0 0 0,0 0 1,0 1-1,0-1 1,1 1-1,-1 0 1,5-3-1,9-2-124,0 0 0,0 1 0,1 1 0,-1 1-1,1 1 1,0 0 0,22-1 0,-13 1 144,0 0 0,28-9 0,-36 6 122,-1-1 0,1-1 0,-1 0 1,-1-1-1,1-1 0,25-20 0,-35 24 121,1-1 1,-1 1-1,0-1 0,0-1 1,-1 1-1,0-1 1,0 0-1,-1 0 1,0-1-1,-1 0 0,1 0 1,-2 0-1,1 0 1,2-15-1,-6 24-71,1-1 0,-1 1 0,0 0 0,0 0 0,0-1 0,0 1 0,0 0 0,0-1 0,0 1 0,0 0 0,0 0 0,0-1 0,0 1 0,0 0 0,0 0-1,0-1 1,0 1 0,0 0 0,0-1 0,0 1 0,-1 0 0,1 0 0,0-1 0,0 1 0,0 0 0,0 0 0,-1-1 0,1 1 0,0 0 0,0 0 0,0 0 0,-1 0 0,1-1 0,0 1 0,0 0 0,-1 0 0,1 0 0,0 0 0,-13 4 251,-10 15-222,17-11 12,1 1-1,-1 1 1,1-1-1,1 1 0,0-1 1,0 1-1,1 1 0,0-1 1,-2 16-1,5-23-50,-1-1 1,1 1-1,-1 0 0,1 0 1,0 0-1,0 0 0,0 0 1,1 0-1,-1 0 0,1-1 1,0 1-1,-1 0 0,1 0 0,0-1 1,1 1-1,-1 0 0,0-1 1,1 1-1,-1-1 0,1 0 1,0 1-1,0-1 0,0 0 1,0 0-1,0 0 0,0 0 1,1-1-1,-1 1 0,1 0 1,-1-1-1,1 0 0,0 0 1,-1 0-1,1 0 0,0 0 1,0 0-1,-1-1 0,6 1 1,-1 0-49,1 0 1,0-1 0,0 0 0,-1-1 0,1 1 0,-1-1 0,1-1 0,0 0-1,-1 0 1,0 0 0,1-1 0,-1 0 0,11-6 0,23-24-7138,-31 21-1039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656"/>
    </inkml:context>
    <inkml:brush xml:id="br0">
      <inkml:brushProperty name="width" value="0.025" units="cm"/>
      <inkml:brushProperty name="height" value="0.025" units="cm"/>
    </inkml:brush>
  </inkml:definitions>
  <inkml:trace contextRef="#ctx0" brushRef="#br0">166 170 8968,'0'0'9743,"-5"-8"-7800,3 5-1804,0-1-1,0 1 0,-1-1 1,1 1-1,-1 0 0,0 0 1,0 1-1,0-1 0,-6-3 1,7 5-93,0 0 1,0 0-1,-1 0 1,1 1 0,0 0-1,0-1 1,0 1-1,0 0 1,-1 0 0,1 0-1,0 0 1,0 0-1,0 0 1,0 1-1,-1-1 1,1 1 0,0 0-1,0-1 1,0 1-1,0 0 1,0 0-1,0 0 1,1 1 0,-1-1-1,-3 3 1,-3 3 239,-1 0 0,1 1 0,0 0 1,-10 14-1,15-19-216,1 0-1,0-1 1,0 1-1,1 0 1,-1 0 0,0 0-1,1 0 1,0 0 0,0 0-1,0 0 1,0 1 0,0-1-1,1 0 1,0 1-1,-1-1 1,1 0 0,0 1-1,1-1 1,0 7 0,0-9-69,0 0 1,1 1-1,-1-1 1,1 0 0,-1 0-1,1 0 1,0 1-1,-1-2 1,1 1-1,0 0 1,0 0 0,-1-1-1,1 1 1,0-1-1,0 1 1,0-1-1,0 0 1,0 1 0,0-1-1,0 0 1,-1-1-1,4 1 1,46-6 26,-39 2-55,-1-1 1,1 0-1,-1-1 1,0 0 0,0 0-1,0-1 1,-1-1-1,0 0 1,10-11-1,-3 2-43,-1-1 0,0 0 0,24-40 0,-39 57 70,2-4-46,1-1 0,-1 1 0,0-1 0,0 0-1,-1 0 1,1 1 0,-1-2 0,-1 1 0,1 0 0,0-10 0,-2 16 42,0 0 0,0-1-1,0 1 1,-1 0 0,1-1 0,0 1 0,0 0-1,0-1 1,-1 1 0,1 0 0,0-1-1,0 1 1,-1 0 0,1 0 0,0-1 0,-1 1-1,1 0 1,0 0 0,-1 0 0,1 0 0,0-1-1,-1 1 1,1 0 0,0 0 0,-1 0-1,1 0 1,-1 0 0,1 0 0,0 0 0,-1 0-1,1 0 1,0 0 0,-1 0 0,1 0-1,-1 0 1,1 0 0,0 0 0,-1 0 0,1 1-1,0-1 1,-1 0 0,1 0 0,0 0 0,-1 1-1,1-1 1,0 0 0,0 0 0,-1 1-1,1-1 1,0 0 0,0 1 0,-1-1 0,1 0-1,0 1 1,-20 14 12,10-5 49,0 0 0,1 1 0,1 0 1,-1 1-1,2 0 0,-11 22 0,14-28-44,1 1 1,1-1-1,-1 1 1,1-1-1,0 1 0,1 0 1,0 0-1,0 0 0,0 0 1,1 0-1,0 0 0,0 0 1,1 0-1,0 0 0,2 11 1,-1-15-105,0 0 1,0 0-1,0-1 1,0 1 0,0-1-1,0 1 1,1-1-1,-1 0 1,1 0-1,0 0 1,-1 0 0,1 0-1,0-1 1,0 1-1,0-1 1,0 0-1,0 0 1,1 0-1,-1 0 1,0 0 0,0-1-1,1 0 1,-1 1-1,0-1 1,6-1-1,-1 1-633,0 0 0,1-1 0,-1 0 0,0 0 0,0-1-1,0 0 1,0-1 0,0 0 0,9-4 0,14-15-3905,-3-5-1595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2.502"/>
    </inkml:context>
    <inkml:brush xml:id="br0">
      <inkml:brushProperty name="width" value="0.025" units="cm"/>
      <inkml:brushProperty name="height" value="0.025" units="cm"/>
    </inkml:brush>
  </inkml:definitions>
  <inkml:trace contextRef="#ctx0" brushRef="#br0">102 186 8616,'0'0'3150,"-10"9"-791,4-5-2316,-7 8 1422,0 0-1,-17 21 1,27-31-1252,1 1-1,-1 0 1,1 0 0,0 0 0,0 0 0,0 0-1,0 0 1,1 1 0,0-1 0,-1 1 0,1-1-1,0 1 1,0-1 0,1 1 0,-1 0 0,1-1-1,0 1 1,0 0 0,0-1 0,1 1 0,0 4-1,2-4-188,1 0 0,0 0 0,1 0 0,-1 0 0,0-1 0,1 0 1,0 0-1,0 0 0,0-1 0,0 1 0,0-1 0,0 0 0,6 1 0,12 6 2,-13-4-70,-1 0 1,0 0-1,-1 1 0,1 0 0,-1 0 0,0 1 0,-1 0 0,0 0 0,0 1 0,0 0 0,5 10 1,-9-14 53,-1 0 1,0 0 0,0 0 0,-1 0 0,1 0-1,-1 1 1,0-1 0,0 0 0,0 1 0,-1-1-1,0 1 1,0-1 0,0 1 0,0-1 0,0 0-1,-1 1 1,0-1 0,0 1 0,0-1 0,-1 0-1,1 0 1,-1 0 0,0 0 0,0 0 0,-1 0-1,1 0 1,-1-1 0,-3 5 0,1-2 108,-1 0-1,1 0 1,-1 0 0,-1-1 0,1 1-1,-1-2 1,1 1 0,-2-1 0,1 0 0,0 0-1,-1-1 1,1 0 0,-1 0 0,0-1-1,0 0 1,0-1 0,0 1 0,0-2 0,-9 1-1,15-1-127,1 0 0,-1 0-1,1 0 1,0 0-1,-1-1 1,1 1 0,-1 0-1,1-1 1,0 0-1,-1 1 1,1-1 0,0 1-1,-1-1 1,1 0-1,0 0 1,0 0 0,0 0-1,0 0 1,0 0-1,0 0 1,0 0 0,0 0-1,0-1 1,0 1-1,0-2 1,-1-1-173,1 0 0,0 0 0,0 0 1,1 1-1,-1-1 0,1 0 0,0 0 0,0 0 0,1-7 1,0 2-268,0-1 1,1 1 0,0 0 0,1-1 0,0 1 0,1 0 0,7-13-1,22-20 95,2 2 0,1 1 1,2 2-1,55-41 0,-31 26 266,-58 49 142,-1 0 1,0 0-1,0 0 0,0 0 1,0-1-1,0 1 1,-1-1-1,1 0 1,2-6-1,-18 10 1628,7 4-1545,-1 0 1,1-1-1,0 2 1,0-1-1,0 1 1,1 0-1,0 0 1,0 1-1,0-1 1,0 1-1,1 0 1,-7 12-1,6-9 39,1 0 1,0 0-1,0 0 0,1 1 0,0-1 1,0 1-1,1 0 0,0 0 1,0 11-1,2-19-173,0-1 0,0 1 0,0-1 0,0 1 0,0-1 0,0 1 0,1-1 0,-1 0 0,1 1 0,-1-1 0,1 0 0,-1 1 0,1-1 0,0 0 0,-1 1 1,1-1-1,0 0 0,0 0 0,0 0 0,0 0 0,0 0 0,0 0 0,1 0 0,-1 0 0,0 0 0,2 0 0,0 0 5,0 0 0,0 0-1,0 0 1,1-1 0,-1 0 0,0 1 0,1-1-1,-1 0 1,0-1 0,1 1 0,3-1 0,5-2 27,1 0 1,-1-1 0,0 0-1,0-1 1,13-8-1,3-3-81,-1-2 0,-1-1-1,-1-1 1,-1-1-1,0-1 1,-2-2 0,-1 0-1,0-1 1,-2-1-1,-1 0 1,-1-2 0,18-40-1,-33 64-76,0 0-1,-1-1 1,1 0-1,-1 1 0,0-1 1,1-8-1,-3 13 133,1-1 0,0 1 0,-1 0 0,1 0-1,0 0 1,0 0 0,-1 0 0,1 0 0,0 0-1,-1 0 1,1 0 0,0 0 0,-1 0 0,1 0-1,0 0 1,-1 0 0,1 0 0,0 0 0,0 0-1,-1 0 1,1 0 0,0 0 0,-1 0 0,1 0-1,0 1 1,0-1 0,-1 0 0,1 0 0,0 0-1,0 1 1,-1-1 0,1 0 0,0 0 0,0 0-1,0 1 1,-1-1 0,-5 8 68,0 0 0,0 0 1,1 0-1,-1 0 0,2 1 0,0 0 0,0 0 1,0 0-1,1 0 0,0 1 0,-1 11 0,1-7 3,1 0 0,1 0 0,0 0-1,1 0 1,0 0 0,1 0-1,4 22 1,1-20-62,1 1-1,0-1 1,1-1-1,1 0 1,1 0-1,0 0 0,0-1 1,2-1-1,0 0 1,24 21-1,-22-26 2,-14-18-402,-16-21-1329,-1 12-2063,-36-36 0,-25-10 1789,-25-24 3936,102 89-1793,0-1 0,1 1-1,-1-1 1,0 1 0,1-1 0,-1 0 0,0 0 0,1 1 0,-1-1 0,1 0-1,-1 0 1,1 0 0,-1 1 0,1-1 0,0 0 0,-1 0 0,1 0-1,0 0 1,0 0 0,0 0 0,0 0 0,0 0 0,0 0 0,0-1 0,0 1-73,1 0 1,0 0-1,0 1 1,-1-1-1,1 0 1,0 1-1,0-1 1,0 0-1,0 1 1,0-1-1,0 1 1,0 0-1,0-1 1,0 1-1,0 0 1,0-1-1,0 1 1,2 0-1,64-1 74,-50 2 99,85-1-436,-32 0-3774,-3 0-6030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3.488"/>
    </inkml:context>
    <inkml:brush xml:id="br0">
      <inkml:brushProperty name="width" value="0.025" units="cm"/>
      <inkml:brushProperty name="height" value="0.025" units="cm"/>
    </inkml:brush>
  </inkml:definitions>
  <inkml:trace contextRef="#ctx0" brushRef="#br0">205 221 8616,'2'-9'1603,"0"-1"-1,-1 0 0,0 1 1,-1-19-1,0 14-10,0 12-1505,-1 1 1,1 0-1,0 0 1,-1 0-1,1 0 0,0 0 1,-1 0-1,1-1 1,-1 1-1,0 0 1,1 0-1,-1 1 1,0-1-1,0 0 0,1 0 1,-1 0-1,0 0 1,0 1-1,0-1 1,0 0-1,0 1 0,0-1 1,0 1-1,0-1 1,0 1-1,0-1 1,0 1-1,-1 0 0,1 0 1,0-1-1,0 1 1,0 0-1,0 0 1,-1 0-1,1 0 0,0 1 1,0-1-1,0 0 1,0 0-1,-2 1 1,-3 0 26,1 0 1,0 0 0,0 0 0,0 1-1,0 0 1,0 0 0,1 0 0,-9 5 0,0 4 96,0 0 1,0 1 0,1 1 0,-15 19-1,22-25-125,-1 1-1,2-1 0,-1 1 0,1 0 1,0 1-1,1-1 0,0 1 0,0-1 1,1 1-1,-2 11 0,4-19-83,0 0-1,0 0 0,0 0 1,0 0-1,0 0 0,0 0 1,1 0-1,-1 0 0,0 0 1,0 0-1,1 0 0,-1 0 1,1 0-1,-1-1 0,1 1 1,-1 0-1,1 0 0,-1 0 1,1-1-1,0 1 0,-1 0 1,1 0-1,0-1 0,0 1 1,0-1-1,0 1 0,-1-1 1,1 1-1,0-1 0,0 1 1,0-1-1,0 0 0,0 0 1,0 1-1,0-1 0,0 0 1,0 0-1,0 0 0,0 0 1,0 0-1,0 0 0,2-1 1,3 1-2,1-1 0,-1 0 0,0 0 0,0-1 1,0 0-1,6-2 0,11-8-15,0 0 1,-2-1-1,1-1 0,-2-1 1,0-1-1,22-23 0,-14 11-96,-1-2-1,-2 0 0,28-45 0,-31 28-1255,-34 54 786,-1 11 644,1 0 1,0 0 0,1 1 0,1 0 0,-8 23 0,13-30 89,1 1 1,0-1-1,1 1 0,0-1 1,1 1-1,0 0 0,1 0 0,1 0 1,2 26-1,-2-35-145,1-1-1,0 0 1,1 0-1,-1 0 1,1-1-1,-1 1 1,1 0 0,0 0-1,0-1 1,0 1-1,0-1 1,0 0 0,1 1-1,-1-1 1,1 0-1,-1 0 1,1-1-1,0 1 1,0-1 0,0 1-1,0-1 1,0 0-1,0 0 1,0 0 0,0 0-1,0-1 1,1 1-1,-1-1 1,0 0-1,7 0 1,0 0 3,-1 0 0,1-1 1,0 0-1,-1-1 0,1 0 0,-1 0 0,0-1 1,1 0-1,9-6 0,-12 6-11,0-1-1,-1 0 1,0 0-1,0-1 1,0 0-1,0 0 1,-1 0-1,1-1 1,-1 1 0,-1-1-1,1-1 1,-1 1-1,0-1 1,-1 1-1,1-1 1,-1 0-1,-1 0 1,1 0 0,-1-1-1,-1 1 1,1-1-1,-1 1 1,0-12-1,-1 18-8,0 0 0,0 0 0,0 0 0,0 1 0,0-1 0,0 0 0,0 0 0,0 1 1,0-1-1,-1 0 0,1 0 0,0 1 0,-1-1 0,1 0 0,0 0 0,-1 1 0,1-1 0,-1 0 0,1 1 0,-1-1 0,1 1 0,-1-1 0,0 1 0,1-1 0,-1 1 0,0-1 0,1 1 0,-2-1 0,-23 3-71,19-1 83,0 2 1,0-1 0,1 1-1,0 0 1,-1 0 0,-8 7-1,10-5 34,0 0 0,0-1-1,1 1 1,-1 1 0,1-1 0,0 0-1,-3 9 1,6-12-29,-1-1 1,0 1-1,0 0 1,1 0-1,-1-1 1,1 1-1,0 0 0,0 0 1,-1 0-1,1-1 1,0 1-1,0 0 1,1 0-1,-1 0 1,0-1-1,1 1 0,-1 0 1,1 0-1,-1-1 1,1 1-1,0 0 1,0-1-1,-1 1 0,1-1 1,1 1-1,-1-1 1,0 1-1,0-1 1,0 0-1,2 2 1,5 1-8,-1-1 0,0 0 0,1 0 0,-1 0 0,1-1 0,0 0 0,0-1 1,0 0-1,8 0 0,82 0 16,-55-2-13,-26 1-85,0 0 0,1-1 0,-1-1 1,0 0-1,0-1 0,0-1 0,26-10 1,-41 13 80,-1 0 1,0 1-1,1-1 1,-1 0-1,0 0 1,1 1 0,-1-1-1,0 0 1,0 0-1,0-1 1,0 1 0,0 0-1,0 0 1,0 0-1,-1-1 1,1 1-1,0 0 1,-1-1 0,1 1-1,-1 0 1,1-1-1,-1 1 1,1-1-1,-1 1 1,0-1 0,0 1-1,0-1 1,0 1-1,0-1 1,0 1-1,0-1 1,-1 1 0,1-1-1,-1 1 1,1-1-1,-1 1 1,1 0-1,-2-3 1,-3-5 103,0 1-1,-1 0 1,1 0-1,-14-12 1,11 10-25,-29-30 59,24 28-104,1-1 0,1 0 0,0 0 0,0-2 0,-13-25 0,24 40-25,0 0 1,-1-1 0,1 1 0,0 0 0,0 0-1,0-1 1,0 1 0,0 0 0,0 0 0,0-1-1,0 1 1,0 0 0,0-1 0,0 1 0,0 0 0,0 0-1,0-1 1,0 1 0,0 0 0,0 0 0,0-1-1,0 1 1,1 0 0,-1 0 0,0-1 0,0 1 0,0 0-1,0 0 1,0-1 0,1 1 0,-1 0 0,0 0-1,0 0 1,1 0 0,-1-1 0,0 1 0,0 0-1,0 0 1,1 0 0,-1 0 0,0 0 0,1 0 0,-1 0-1,0 0 1,1-1 0,20 1 42,20 8-144,-7 1-1480,-1-1 1,62 5 0,-32-12-5364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4.893"/>
    </inkml:context>
    <inkml:brush xml:id="br0">
      <inkml:brushProperty name="width" value="0.025" units="cm"/>
      <inkml:brushProperty name="height" value="0.025" units="cm"/>
    </inkml:brush>
  </inkml:definitions>
  <inkml:trace contextRef="#ctx0" brushRef="#br0">83 0 17649,'0'0'576,"-24"58"33,7-18 672,5 2-801,-1 2-351,4 0-97,3-1 32,4-5-64,2-5 0,0-8 32,8-9-64,1-8-160,2-8-513,-11-6-7239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223"/>
    </inkml:context>
    <inkml:brush xml:id="br0">
      <inkml:brushProperty name="width" value="0.025" units="cm"/>
      <inkml:brushProperty name="height" value="0.025" units="cm"/>
    </inkml:brush>
  </inkml:definitions>
  <inkml:trace contextRef="#ctx0" brushRef="#br0">1 106 14189,'0'0'7175,"66"6"-5221,-29-6-673,9-7-256,3-1-608,-2-2-353,-4 2-64,-3 0-64,-10-3-673,-11 0-704,-10-2-1474,-9-3-2434,0-4-5734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551"/>
    </inkml:context>
    <inkml:brush xml:id="br0">
      <inkml:brushProperty name="width" value="0.025" units="cm"/>
      <inkml:brushProperty name="height" value="0.025" units="cm"/>
    </inkml:brush>
  </inkml:definitions>
  <inkml:trace contextRef="#ctx0" brushRef="#br0">1 93 13741,'0'0'6438,"51"-21"-4804,-4 8-257,2-4-416,6 2-609,3 2-320,-5 3-256,-4 7-1057,-6 3-1057,-3 0-1538,-10 8-1858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5.180"/>
    </inkml:context>
    <inkml:brush xml:id="br0">
      <inkml:brushProperty name="width" value="0.025" units="cm"/>
      <inkml:brushProperty name="height" value="0.025" units="cm"/>
      <inkml:brushProperty name="color" value="#66CC00"/>
    </inkml:brush>
  </inkml:definitions>
  <inkml:trace contextRef="#ctx0" brushRef="#br0">96 63 14478,'0'0'7255,"-9"6"-6983,0 0-114,0 0 0,0 1 0,-14 15 1,20-20-132,1 0 0,0 0 0,1 0 0,-1 0 1,0 0-1,0 1 0,1-1 0,0 0 0,-1 1 1,1 0-1,0-1 0,0 1 0,0 0 0,1-1 1,-1 1-1,1 0 0,-1 0 0,1 0 0,0-1 1,0 1-1,0 0 0,1 0 0,-1 0 0,1-1 1,0 5-1,0-6-49,0 0 1,0 0-1,0-1 1,0 1-1,-1-1 1,1 1-1,0-1 1,0 1 0,0-1-1,0 1 1,0-1-1,0 0 1,1 1-1,-1-1 1,0 0-1,0 0 1,0 0-1,0 0 1,0 0-1,0 0 1,0 0-1,0 0 1,2-1 0,35-7-321,-23 5 414,-14 3-94,0 0 0,0 0 0,0 0-1,0 1 1,-1-1 0,1 0 0,0 0 0,0 1 0,0-1 0,0 1 0,-1-1-1,1 1 1,0-1 0,0 1 0,-1-1 0,1 1 0,-1 0 0,1-1 0,0 1-1,-1 0 1,1 0 0,-1-1 0,0 1 0,1 0 0,-1 0 0,1 0-1,-1-1 1,0 1 0,0 0 0,0 0 0,1 0 0,-1 0 0,0 0 0,0 0-1,0 1 1,0 43 80,-1-32-34,1 4 326,-2 0 0,0 0 1,-2 0-1,1 0 0,-2 0 0,0-1 1,-1 0-1,-1 0 0,0 0 0,-2-1 1,1 0-1,-17 20 0,25-35-343,0 1 0,0-1-1,-1 1 1,1-1 0,0 0 0,-1 1-1,1-1 1,0 1 0,-1-1-1,1 0 1,-1 1 0,1-1 0,-1 0-1,1 1 1,-1-1 0,1 0-1,-1 0 1,1 1 0,-1-1-1,1 0 1,-1 0 0,1 0 0,-1 0-1,1 0 1,-1 0 0,0 0-1,1 0 1,-1 0 0,1 0 0,-1 0-1,1 0 1,-1 0 0,0-1-1,-8-16-352,4-28-557,5 44 894,0-9-62,1-1 1,0 1-1,0 0 0,1 0 0,1-1 1,0 1-1,0 1 0,1-1 0,0 0 1,1 1-1,0 0 0,0 0 1,12-15-1,9-6 102,1 0-1,41-34 1,0 0-35,-59 54 59,-4 6 54,0 0 0,0-1 0,0 0 0,-1 0 1,0 0-1,0-1 0,0 1 0,-1-1 0,0 0 0,0 0 0,0 0 0,3-11 0,-8 16-101,1 1 0,-1 0 0,1 1 0,-1-1-1,0 0 1,1 0 0,-1 1 0,1-1 0,-1 1 0,1-1 0,0 1-1,-1 0 1,1-1 0,0 1 0,-1 0 0,-1 2 0,-6 6-15,0 1 0,0 0 0,1 0 0,1 1 0,0 0 0,-7 13 0,10-16 1,0 0 0,1 0 1,0 0-1,0 0 0,1 0 0,0 0 1,0 1-1,1-1 0,0 1 0,1 13 1,0-21-48,0 1 1,0-1 0,0 0 0,1 0-1,-1 0 1,1 0 0,-1 0 0,1 0 0,-1 0-1,1 1 1,-1-2 0,1 1 0,0 0-1,0 0 1,-1 0 0,1 0 0,0 0-1,0-1 1,0 1 0,0 0 0,0-1 0,0 1-1,0 0 1,0-1 0,1 1 0,31 2-5461,-16-5 260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909"/>
    </inkml:context>
    <inkml:brush xml:id="br0">
      <inkml:brushProperty name="width" value="0.025" units="cm"/>
      <inkml:brushProperty name="height" value="0.025" units="cm"/>
    </inkml:brush>
  </inkml:definitions>
  <inkml:trace contextRef="#ctx0" brushRef="#br0">37 0 13421,'0'0'1868,"-5"12"513,3-7-2075,-21 60 2566,21-61-2652,1 1 0,0-1 0,0 1-1,0-1 1,1 1 0,0 0 0,0-1 0,0 1 0,0 0-1,1-1 1,0 1 0,0-1 0,0 1 0,2 5-1,-1-8-195,0-1-1,0 1 0,0 0 0,0-1 0,0 1 0,1-1 0,-1 1 0,1-1 0,-1 0 0,1 0 0,-1 0 0,1-1 0,0 1 0,-1 0 0,1-1 0,0 0 0,-1 0 0,1 0 0,0 0 0,0 0 0,-1 0 0,6-2 0,2 1 11,0-1 0,-1 0 0,1 0 0,17-7 0,-4-3-428,-1-1 0,26-20 0,-26 17 279,-22 16 112,0 0 0,0 0 0,1 0 1,-1-1-1,0 1 0,0 0 0,0 0 0,1 0 1,-1 0-1,0 0 0,0 0 0,0-1 1,1 1-1,-1 0 0,0 0 0,0 0 1,1 0-1,-1 0 0,0 0 0,0 0 1,1 0-1,-1 0 0,0 0 0,0 0 0,1 0 1,-1 0-1,0 0 0,0 0 0,0 0 1,1 0-1,-1 1 0,0-1 0,0 0 1,1 0-1,-1 0 0,0 0 0,0 0 1,0 0-1,1 1 0,-1-1 0,0 0 0,0 0 1,0 0-1,0 1 0,0-1 0,1 0 1,-1 0-1,0 0 0,0 1 0,0-1 1,0 0-1,0 0 0,0 1 0,0-1 0,0 22 148,-9 24 316,8-44-435,1-1-1,-1 0 0,1 1 1,-1-1-1,1 1 0,0-1 0,0 1 1,-1-1-1,1 1 0,0-1 1,1 1-1,-1-1 0,0 1 0,0-1 1,0 1-1,1-1 0,-1 1 1,1-1-1,-1 0 0,1 1 0,0-1 1,-1 0-1,1 1 0,0-1 1,0 0-1,0 0 0,0 0 1,0 0-1,0 0 0,2 2 0,0-2-40,1 0-1,-1-1 1,0 1-1,0 0 0,0-1 1,0 0-1,0 0 1,1 0-1,-1 0 0,0-1 1,0 1-1,0-1 0,0 1 1,6-3-1,17-12-2145,-10 0-2527,4-7-5103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256"/>
    </inkml:context>
    <inkml:brush xml:id="br0">
      <inkml:brushProperty name="width" value="0.025" units="cm"/>
      <inkml:brushProperty name="height" value="0.025" units="cm"/>
    </inkml:brush>
  </inkml:definitions>
  <inkml:trace contextRef="#ctx0" brushRef="#br0">149 112 14606,'0'0'6769,"-9"0"-4741,4-1-1942,0 1-1,-1 0 1,1 0-1,-1 0 1,1 1-1,-1 0 0,1 0 1,0 0-1,0 0 1,-1 1-1,1 0 0,0 0 1,0 1-1,1-1 1,-1 1-1,0 0 1,1 0-1,0 1 0,0-1 1,0 1-1,-5 5 1,6-4 1,-1 0 1,1 1 0,0-1 0,1 1 0,-1 0 0,1-1 0,0 1 0,-1 9 0,2-14-76,1 1 0,0-1 1,0 0-1,0 1 0,-1-1 1,1 0-1,1 1 0,-1-1 0,0 0 1,0 1-1,0-1 0,1 0 1,-1 1-1,0-1 0,1 0 1,-1 1-1,1-1 0,0 0 0,-1 0 1,1 0-1,0 0 0,0 0 1,0 0-1,0 0 0,0 0 1,0 0-1,0 0 0,0 0 1,0 0-1,0-1 0,0 1 0,1 0 1,-1-1-1,0 1 0,0-1 1,1 0-1,-1 1 0,0-1 1,1 0-1,-1 0 0,3 0 1,6 0 33,1 0 0,-1-1 1,0 0-1,0-1 0,0 0 1,0-1-1,0 0 1,0 0-1,-1-1 0,0-1 1,0 1-1,0-2 0,0 1 1,15-14-1,-11 9-50,-2-1 0,1 0 1,-1-1-1,-1 0 0,0-1 0,-1 0 0,0-1 0,-1 1 0,7-17 0,-4-8-531,-11 37 523,0 1 0,0-1 0,1 1 0,-1-1 0,0 1 0,0-1 1,0 1-1,0-1 0,0 0 0,0 1 0,0-1 0,0 1 1,0-1-1,0 1 0,0-1 0,0 1 0,0-1 0,0 1 0,-1-1 1,1 0-1,0 1 0,0-1 0,-1 1 0,1 0 0,0-1 1,0 1-1,-1-1 0,1 1 0,-1-1 0,1 1 0,0 0 1,-1-1-1,1 1 0,-1 0 0,1-1 0,-1 1 0,1 0 0,-1 0 1,1-1-1,-1 1 0,1 0 0,-1 0 0,1 0 0,-1 0 1,0 0-1,1 0 0,-1 0 0,1 0 0,-1 0 0,1 0 0,-1 0 1,1 0-1,-1 0 0,0 0 0,1 1 0,-1-1 0,1 0 1,-1 0-1,1 1 0,-1-1 0,1 0 0,0 0 0,-1 1 0,1-1 1,-1 1-1,1 0 0,-7 2 14,1 1 1,1 1 0,-1-1-1,1 1 1,0 0 0,0 0-1,0 1 1,1-1-1,-1 1 1,1 0 0,1 0-1,-6 13 1,4-8 130,1 0 0,0 0 1,1 0-1,1 0 0,-1 0 0,2 1 0,-1 17 1,2-28-131,0 1 0,0-1 0,0 1 0,1-1 0,-1 1 1,0 0-1,1-1 0,-1 1 0,1-1 0,0 0 0,-1 1 1,1-1-1,0 1 0,0-1 0,0 0 0,0 0 0,0 1 1,0-1-1,0 0 0,0 0 0,1 0 0,1 1 0,0 0 6,1 0-1,0-1 0,0 1 1,0-1-1,-1 0 1,1 0-1,0 0 0,8 0 1,-3-1 9,1 0 1,-1 0 0,0-1 0,1 0 0,-1-1 0,0 0 0,14-4 0,-10-1 0,1-1 0,-1 0 1,-1 0-1,1-1 0,-1-1 1,-1 0-1,14-16 0,-25 53 77,-2-17-87,0 0 332,1 0 1,-1 0-1,2 0 1,-1 0-1,2 11 0,-1-20-422,0 0-1,1 1 1,-1-1-1,0 0 1,0 1-1,1-1 1,-1 0-1,1 0 1,-1 0-1,1 1 1,0-1-1,-1 0 1,1 0-1,0 0 1,0 0-1,0 0 1,0 0-1,0 0 1,0-1-1,0 1 1,0 0-1,0 0 1,0-1-1,0 1 1,0-1-1,1 1 1,-1-1-1,0 1 1,0-1-1,1 0 1,-1 0-1,0 1 1,0-1-1,1 0 1,-1 0-1,0 0 1,1-1-1,-1 1 1,0 0-1,0 0 1,1-1-1,-1 1 1,0 0-1,0-1 1,1 0-1,-1 1 1,0-1-1,0 0 1,1 0 0,10-9-4425,1-6-3117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597"/>
    </inkml:context>
    <inkml:brush xml:id="br0">
      <inkml:brushProperty name="width" value="0.025" units="cm"/>
      <inkml:brushProperty name="height" value="0.025" units="cm"/>
    </inkml:brush>
  </inkml:definitions>
  <inkml:trace contextRef="#ctx0" brushRef="#br0">1 1 16592,'0'0'4644,"52"22"-10986,-31-14-4164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395"/>
    </inkml:context>
    <inkml:brush xml:id="br0">
      <inkml:brushProperty name="width" value="0.025" units="cm"/>
      <inkml:brushProperty name="height" value="0.025" units="cm"/>
    </inkml:brush>
  </inkml:definitions>
  <inkml:trace contextRef="#ctx0" brushRef="#br0">21 27 13068,'0'0'10698,"5"10"-9881,-5-9-801,2 1 73,0 0-1,-1 1 1,0-1-1,1 1 0,-1-1 1,0 1-1,0 0 1,0-1-1,-1 1 1,1 0-1,-1 0 1,0 0-1,1-1 0,-1 1 1,0 0-1,-1 0 1,1 0-1,0-1 1,-1 1-1,0 0 1,1 0-1,-1-1 0,0 1 1,0-1-1,-1 1 1,1-1-1,-1 1 1,1-1-1,-4 5 0,2-4 25,0 1 0,1 0 0,0 0 0,0 0 0,0 0-1,0 0 1,0 0 0,1 0 0,0 1 0,0-1-1,0 1 1,1-1 0,-1 0 0,1 5 0,0-8-107,0 0 1,1 0 0,-1 0 0,0 0 0,1 0-1,-1 0 1,1 0 0,-1-1 0,1 1-1,-1 0 1,1 0 0,0-1 0,-1 1-1,1 0 1,0-1 0,0 1 0,-1 0-1,1-1 1,0 1 0,0-1 0,0 0-1,0 1 1,0-1 0,-1 0 0,1 1-1,0-1 1,0 0 0,0 0 0,0 0 0,2 0-1,37 2 264,-32-2-173,5-1-54,-1 0 0,1-1 0,-1 0 1,1-1-1,-1 0 0,0-1 0,-1 0 0,1-1 0,-1 0 0,20-13 0,-24 14-38,-1-1 1,1 0-1,-1 0 1,0 0-1,0-1 1,0 0-1,-1 0 0,0 0 1,0-1-1,-1 0 1,1 0-1,-2 0 0,1 0 1,-1-1-1,0 1 1,0-1-1,2-15 0,-5 21-11,0 1 0,-1 0 0,1-1 0,0 1 0,-1 0 0,1-1 0,-1 1 0,0 0 0,1-1 0,-1 1 0,0 0 0,0 0 0,0 0-1,0 0 1,0 0 0,0 0 0,0 0 0,0 0 0,0 0 0,0 0 0,-1 1 0,1-1 0,0 0 0,-1 1 0,1-1 0,0 1-1,-1-1 1,1 1 0,-1 0 0,1 0 0,0 0 0,-1 0 0,1 0 0,-1 0 0,1 0 0,-3 0 0,1 0-8,0 0 1,1 0-1,-1 0 1,0 0 0,0 1-1,1-1 1,-1 0-1,0 1 1,1 0-1,-1 0 1,1 0-1,-1 0 1,1 0-1,-1 1 1,1-1 0,0 1-1,0-1 1,-1 1-1,1 0 1,-2 2-1,3-3 7,0 1-1,0-1 0,0 0 0,0 1 1,0-1-1,1 1 0,-1-1 1,0 1-1,1-1 0,-1 1 0,1-1 1,-1 1-1,1 0 0,0-1 0,0 1 1,0 0-1,0-1 0,0 1 1,0 0-1,0-1 0,1 1 0,-1 0 1,0-1-1,1 1 0,0-1 0,-1 1 1,1-1-1,0 1 0,0-1 1,-1 1-1,1-1 0,0 0 0,1 1 1,-1-1-1,0 0 0,0 0 1,0 0-1,1 0 0,-1 0 0,1 0 1,-1 0-1,0 0 0,1-1 0,0 1 1,-1-1-1,1 1 0,-1-1 1,3 1-1,10 1-194,-1 0 0,1-1 0,0 0 0,24-2 0,-18 0 128,-19 1 212,-1 3-57,0 1 0,-1-1 0,0 0 0,0 1-1,0-1 1,0 0 0,0 0 0,-3 6 0,3-8-13,0 1-33,1 1 0,-1 0 0,0 0-1,1-1 1,0 1 0,0 0 0,0 0 0,0-1 0,0 1 0,0 0 0,0 0 0,1-1 0,0 1 0,-1 0 0,1-1-1,2 5 1,-2-6-20,-1 0 0,1 0 0,0 0 0,-1 0 0,1 0 1,0 0-1,0 0 0,0 0 0,0 0 0,0 0 0,0 0 0,0-1 0,0 1 0,0 0 0,0-1 0,0 1 0,1-1 0,-1 1 0,0-1 0,0 1 0,1-1 0,-1 0 0,0 0 0,1 0 0,-1 0 0,0 0 0,0 0 0,1 0 0,-1 0 0,0 0 0,1 0 0,-1-1 0,0 1 0,0-1 0,1 1 1,-1-1-1,0 1 0,1-2 0,0 0 0,0 0 0,-1-1 1,1 1-1,-1-1 1,1 1-1,-1-1 1,0 0-1,0 1 0,0-1 1,0 0-1,-1 0 1,1 0-1,-1 1 1,0-1-1,1 0 0,-1 0 1,-1 0-1,0-6 1,1 4-21,0 5-27,30-41-1426,-10 10 1469,-13 23-59,-4 6 39,0-1-1,-1 0 0,1 1 1,-1-1-1,0-1 1,0 1-1,0 0 0,0 0 1,1-5-1,-3 7 58,-13 19-64,5-6 129,1 0-1,0 0 1,1 1-1,1 0 1,0 0 0,0 0-1,1 0 1,1 1-1,0 0 1,0 19 0,2-33-126,1 1 0,0-1 0,0 1 1,0-1-1,0 1 0,0-1 0,0 1 1,0-1-1,0 1 0,0-1 0,0 1 1,0-1-1,1 1 0,-1-1 0,0 1 1,0-1-1,0 1 0,1-1 1,-1 1-1,0-1 0,0 1 0,1-1 1,-1 0-1,0 1 0,1-1 0,-1 1 1,1-1-1,-1 0 0,0 1 0,1-1 1,-1 0-1,1 0 0,-1 0 0,1 1 1,-1-1-1,1 0 0,-1 0 1,1 0-1,-1 0 0,1 0 0,-1 0 1,1 0-1,-1 0 0,1 0 0,0 0 1,-1 0-1,1 0 0,-1 0 0,1 0 1,-1 0-1,1 0 0,-1-1 0,0 1 1,1 0-1,-1 0 0,1-1 0,-1 1 1,1 0-1,0-1 0,2-1-620,-1 0-1,1 0 1,-1 0 0,1 0-1,-1 0 1,1 0 0,-1-1-1,3-4 1,5-14-6772,-5-7-3068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723"/>
    </inkml:context>
    <inkml:brush xml:id="br0">
      <inkml:brushProperty name="width" value="0.025" units="cm"/>
      <inkml:brushProperty name="height" value="0.025" units="cm"/>
    </inkml:brush>
  </inkml:definitions>
  <inkml:trace contextRef="#ctx0" brushRef="#br0">1 1 15054,'0'0'5061,"2"0"-1986,7 4-2434,2 5-353,3 0-160,4 1-64,1 3-448,10 0-1506,-1 0-1505,-7-3-1218,7 0-704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8.695"/>
    </inkml:context>
    <inkml:brush xml:id="br0">
      <inkml:brushProperty name="width" value="0.025" units="cm"/>
      <inkml:brushProperty name="height" value="0.025" units="cm"/>
    </inkml:brush>
  </inkml:definitions>
  <inkml:trace contextRef="#ctx0" brushRef="#br0">174 96 8904,'0'0'4896,"-9"1"-2078,0 0-2261,-1 0-1,1 1 0,-1 1 0,1 0 1,0 0-1,0 0 0,0 1 1,0 1-1,-9 5 0,13-7-332,1 0-1,0 0 1,-1 0-1,1 0 1,0 1-1,1-1 0,-1 1 1,1 0-1,0 0 1,0 0-1,0 1 1,0-1-1,1 1 1,-1-1-1,1 1 1,0 0-1,1 0 1,-1 0-1,1 0 1,0 0-1,0 6 1,1-10-215,1 0 0,0 1 0,-1-1 0,1 0 0,0 1 1,0-1-1,0 0 0,0 0 0,0 1 0,0-1 0,0 0 1,0 0-1,0 0 0,0-1 0,0 1 0,1 0 0,-1 0 1,0-1-1,1 1 0,-1 0 0,1-1 0,-1 1 0,1-1 1,-1 0-1,1 0 0,-1 1 0,1-1 0,-1 0 0,1 0 1,-1 0-1,3-1 0,52-3 146,-43 0-212,1-1 0,-1 0 0,0-1 0,-1 0 0,1-1 0,-1 0 0,-1-1 0,19-16 0,-9 6-15,-2-1 0,0-1 0,23-33 0,-41 52 73,3-3-3,-1 0 0,0 0-1,0 0 1,-1 0 0,1-1-1,-1 1 1,0-1 0,0 0 0,-1 1-1,1-1 1,0-7 0,-2 12 4,0-1 1,0 1 0,0 0 0,0 0-1,0 0 1,0 0 0,0-1 0,0 1-1,0 0 1,0 0 0,0 0 0,0 0 0,0-1-1,0 1 1,0 0 0,0 0 0,0 0-1,-1 0 1,1 0 0,0-1 0,0 1-1,0 0 1,0 0 0,0 0 0,0 0-1,-1 0 1,1 0 0,0 0 0,0 0 0,0 0-1,0-1 1,0 1 0,-1 0 0,1 0-1,0 0 1,0 0 0,0 0 0,0 0-1,-1 0 1,1 0 0,0 0 0,0 0-1,0 0 1,0 0 0,0 0 0,-1 0 0,1 0-1,0 0 1,-12 6 85,-7 10 20,10-6-2,-1 1 0,2 1 0,-1 0 0,2 0 1,-1 1-1,-7 20 0,11-25-7,1 0-1,0 1 1,1 0 0,0-1-1,0 1 1,1 0 0,0 0-1,1 0 1,0 0-1,0 0 1,3 16 0,-2-23-91,0 1-1,0 0 1,0 0 0,1-1 0,-1 1-1,1-1 1,-1 1 0,1-1 0,0 0 0,0 0-1,0 0 1,0 0 0,0 0 0,1 0 0,-1 0-1,0-1 1,1 1 0,-1-1 0,1 1-1,0-1 1,-1 0 0,1 0 0,0-1 0,0 1-1,0 0 1,0-1 0,0 0 0,-1 0 0,1 0-1,0 0 1,4 0 0,1-1 4,0 1-1,0-2 1,0 1 0,0-1 0,0 0 0,0 0 0,-1-1-1,1 0 1,-1-1 0,10-5 0,-5 1-30,-1-1 0,1 0 0,-2-1 1,1 0-1,-1 0 0,-1-1 0,0 0 0,12-21 1,-21 32 8,0 0 0,0 0 1,0 0-1,0 0 0,0 0 0,0 0 1,0 0-1,0 0 0,0 0 1,0 0-1,-1 0 0,1 0 1,0 0-1,0 0 0,0 0 1,0 0-1,0 0 0,0 0 1,0 0-1,0 0 0,0-1 1,0 1-1,0 0 0,0 0 0,0 0 1,0 0-1,-1 0 0,1 0 1,0 0-1,0 0 0,0 0 1,0 0-1,0 0 0,-12 13-69,-12 22 174,20-28-22,0 0 0,1 1 0,0 0 0,0-1 0,1 1 0,0 0-1,0 0 1,1 0 0,0 1 0,0-1 0,1 0 0,1 11 0,-1-18-71,0 0 0,0 0-1,1 0 1,-1 0 0,0 0 0,1 0 0,-1 0-1,1 0 1,-1 0 0,1 0 0,-1-1 0,1 1 0,0 0-1,-1 0 1,1 0 0,0-1 0,0 1 0,-1-1-1,1 1 1,0 0 0,0-1 0,0 1 0,0-1-1,2 1 1,30 1 12,-25-3-63,-1 0 0,0-1 0,0 0 0,0 0 0,0 0 0,12-7 0,-9 1 9,-1 0-1,0 0 1,0-1-1,-1 0 1,0 0 0,0-1-1,-1 0 1,-1 0-1,0-1 1,0 0-1,-1 0 1,6-17 0,-21 57 221,6-20-54,0 0 0,1 1 0,1-1 0,-1 0 0,2 1 0,-2 13 0,3-20-139,0 1 1,0-1-1,1 0 1,-1 1-1,1-1 1,0 0-1,0 1 1,0-1-1,0 0 0,1 0 1,-1 0-1,1 0 1,0 0-1,-1 0 1,2 0-1,-1-1 1,0 1-1,0-1 0,1 1 1,-1-1-1,1 0 1,0 0-1,0 0 1,0 0-1,0-1 1,0 1-1,0-1 1,0 0-1,0 1 0,1-2 1,-1 1-1,0 0 1,7 0-1,-2 0-15,0-1-1,0 0 0,-1 0 1,1 0-1,0-1 1,0-1-1,0 1 0,0-1 1,-1 0-1,1-1 0,-1 0 1,0 0-1,0 0 0,9-7 1,-8 5 5,0-1 0,0 0 0,-1 0 0,0-1 1,0 0-1,-1-1 0,0 1 0,0-1 0,0 0 0,-1-1 1,-1 1-1,1-1 0,-1 0 0,-1 0 0,0-1 0,0 1 0,-1 0 1,0-1-1,0 0 0,0-11 0,-2 20 7,0 0 0,0 0 0,0 0 1,0 1-1,0-1 0,0 0 0,0 0 0,-1 0 0,1 0 0,0 0 0,0 1 1,-1-1-1,1 0 0,0 0 0,-1 0 0,1 1 0,-1-1 0,1 0 0,-1 1 1,1-1-1,-1 0 0,0 1 0,1-1 0,-1 1 0,0-1 0,1 1 0,-1-1 1,0 1-1,0-1 0,0 1 0,-1-1-8,-1 1 0,1 0 0,0 0 0,0 0 1,0 0-1,0 0 0,0 1 0,0-1 0,-1 1 0,1-1 0,0 1 1,-2 1-1,-3 1 11,0 0 0,0 1 0,1 0 0,-1 0 1,1 0-1,-8 8 0,9-7 94,0 1 0,1 1-1,-1-1 1,1 1 0,0 0 0,1 0 0,0 0-1,0 0 1,-3 10 0,5-14-70,1-1 0,-1 0 0,1 1 0,0-1 0,-1 1 1,1-1-1,0 1 0,0-1 0,1 1 0,-1-1 0,0 1 0,1-1 0,0 0 0,-1 1 0,1-1 0,0 0 1,0 1-1,0-1 0,1 0 0,-1 0 0,0 0 0,1 0 0,-1 0 0,1 0 0,0 0 0,0-1 0,0 1 0,0-1 1,0 1-1,0-1 0,0 0 0,3 2 0,6 1-30,-1-1 0,1 0 0,0 0 0,0-1 0,0-1 0,0 0 0,0 0 0,0-1 0,1-1 0,-1 0 0,0 0 0,0-1 0,0 0 0,0-1 0,-1 0 0,1-1 0,-1 0 0,0-1 0,0 0 1,0-1-1,0 0 0,-1 0 0,0-1 0,-1 0 0,1 0 0,-2-1 0,14-17 0,-22 27 59,-1 0 0,1 1 0,-1-1 0,1 0 0,0 1 0,0-1 0,0 1 0,0-1 0,0 1 1,1 0-1,-1-1 0,1 5 0,0-6-39,0 1-1,1-1 1,-1 0 0,1 0 0,-1 1 0,1-1 0,-1 0-1,1 0 1,0 1 0,-1-1 0,1 0 0,0 0 0,0 0-1,0 0 1,0 0 0,0 0 0,0 0 0,0-1-1,0 1 1,1 0 0,-1-1 0,0 1 0,0 0 0,1-1-1,-1 0 1,0 1 0,1-1 0,-1 0 0,0 1 0,1-1-1,-1 0 1,1 0 0,-1 0 0,3-1 0,21 2-1377,47-5 0,-2 0-3421,-69 4 3716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477"/>
    </inkml:context>
    <inkml:brush xml:id="br0">
      <inkml:brushProperty name="width" value="0.025" units="cm"/>
      <inkml:brushProperty name="height" value="0.025" units="cm"/>
    </inkml:brush>
  </inkml:definitions>
  <inkml:trace contextRef="#ctx0" brushRef="#br0">202 58 7335,'31'-44'14742,"-22"30"-9853,-22 33-3855,-14 15-844,-64 62-1,56-61-85,-34 42 0,63-60-823,17-15-1103,24-15-276,-17 1 1578,-1-2-1,1 0 1,-2 0-1,0-2 1,-1 0-1,-1-1 1,0 0-1,-2-1 1,19-33-1,-51 91 3037,-29 82 0,44-106-2284,1 0 1,1-1-1,0 1 1,1 1-1,0-1 1,1 0-1,1 0 0,1 1 1,3 16-1,9 17-1598,-45-85-8809,8 8 3208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810"/>
    </inkml:context>
    <inkml:brush xml:id="br0">
      <inkml:brushProperty name="width" value="0.025" units="cm"/>
      <inkml:brushProperty name="height" value="0.025" units="cm"/>
    </inkml:brush>
  </inkml:definitions>
  <inkml:trace contextRef="#ctx0" brushRef="#br0">0 15 11018,'0'0'9353,"55"-14"-8744,-19 14-449,9 3-128,2 3-128,0-1-2050,-1-2-3363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156"/>
    </inkml:context>
    <inkml:brush xml:id="br0">
      <inkml:brushProperty name="width" value="0.025" units="cm"/>
      <inkml:brushProperty name="height" value="0.025" units="cm"/>
    </inkml:brush>
  </inkml:definitions>
  <inkml:trace contextRef="#ctx0" brushRef="#br0">52 0 12556,'0'0'11355,"-8"7"-10912,6-6-441,-28 30 801,29-30-751,0 1 0,-1 0 1,1-1-1,0 1 0,0 0 0,1 0 0,-1 0 0,0 0 0,1 0 0,-1 0 0,1 0 0,-1 0 0,1 0 0,0 0 0,0 0 0,0 0 0,0 0 1,0 0-1,1 1 0,-1-1 0,1 0 0,-1 0 0,2 3 0,-1-4-43,0 1 0,0-1 0,0 0 0,1 0 0,-1 0-1,0 0 1,0 0 0,1 0 0,-1-1 0,1 1 0,-1 0 0,0-1 0,1 1 0,0-1 0,-1 1 0,1-1-1,-1 0 1,1 1 0,2-1 0,39 0 81,-29-1-54,-1 0-71,-1-1-1,1 0 0,-1 0 1,0-2-1,0 1 0,18-10 1,-19 9-528,-1-1 1,1 2-1,0-1 1,0 1-1,0 1 1,0 0-1,0 1 1,18-1 0,17 14-2888,-38-9 2447,-1-1-1,1 0 1,0 0-1,15 2 1,10-4-3156,2 0-2087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544"/>
    </inkml:context>
    <inkml:brush xml:id="br0">
      <inkml:brushProperty name="width" value="0.025" units="cm"/>
      <inkml:brushProperty name="height" value="0.025" units="cm"/>
    </inkml:brush>
  </inkml:definitions>
  <inkml:trace contextRef="#ctx0" brushRef="#br0">153 167 11018,'0'0'6737,"-10"-2"-4179,5 0-2381,0 2 1,-1-1-1,1 0 1,0 1-1,-1 0 1,1 0-1,-1 1 1,1 0 0,0 0-1,0 0 1,-1 0-1,1 1 1,0 0-1,0 0 1,1 0-1,-1 0 1,0 1-1,1 0 1,-1 0 0,1 0-1,0 1 1,0 0-1,0-1 1,1 1-1,-1 0 1,-4 7-1,7-10-134,0 0 0,1 0-1,-1 0 1,0 0-1,0 0 1,1 1-1,-1-1 1,0 0 0,1 0-1,-1 0 1,1 1-1,0-1 1,-1 0 0,1 0-1,0 1 1,0-1-1,0 0 1,0 1-1,0-1 1,0 0 0,0 0-1,0 1 1,0-1-1,1 2 1,0-2-22,0 0-1,0 0 1,0-1 0,0 1-1,0 0 1,0 0 0,0 0 0,1-1-1,-1 1 1,0-1 0,0 1-1,1-1 1,-1 1 0,0-1-1,1 0 1,-1 0 0,0 1 0,3-1-1,6 0 26,0 0 1,-1-1-1,1 0 0,0 0 0,10-4 0,-2 0-156,-1-2-1,0 0 0,0-1 1,0-1-1,-1 0 0,-1-1 1,0-1-1,18-16 0,-22 17 17,-1 1 0,0-2 0,-1 1 0,0-1 0,0-1 0,-1 0 0,-1 0 0,0 0 0,0-1 0,-1 0 0,4-16 0,-10 29 96,0 0 0,1 0 1,-1-1-1,0 1 0,0 0 1,0 0-1,0 0 0,0 0 1,0 0-1,0 0 0,0 0 1,0-1-1,0 1 1,0 0-1,0 0 0,0 0 1,0 0-1,0 0 0,0-1 1,0 1-1,0 0 0,0 0 1,0 0-1,0 0 0,0 0 1,0-1-1,0 1 0,0 0 1,0 0-1,0 0 0,0 0 1,0 0-1,0 0 0,0-1 1,0 1-1,0 0 0,0 0 1,0 0-1,-1 0 0,1 0 1,0 0-1,0 0 0,0 0 1,0 0-1,0-1 0,0 1 1,0 0-1,-1 0 0,1 0 1,0 0-1,0 0 0,0 0 1,0 0-1,0 0 1,0 0-1,-1 0 0,1 0 1,0 0-1,0 0 0,0 0 1,0 0-1,-1 0 0,-10 8 35,-12 16-66,17-14 170,-1 1 0,1 1 0,1-1 0,0 1 0,0 0 0,2 0 0,-1 0 0,1 1 0,1-1 0,0 1 0,1-1 0,1 22 0,0-28-150,1 0 1,0 0-1,0 0 1,1-1-1,-1 1 1,1 0-1,0-1 0,1 0 1,-1 1-1,1-1 1,0 0-1,6 7 1,-5-8-242,0 0 1,1 0-1,-1-1 1,1 0 0,-1 0-1,1 0 1,0 0-1,0-1 1,0 1-1,1-1 1,-1-1-1,0 1 1,1-1 0,-1 0-1,8 1 1,23-2-4796,1-5-2968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5.559"/>
    </inkml:context>
    <inkml:brush xml:id="br0">
      <inkml:brushProperty name="width" value="0.025" units="cm"/>
      <inkml:brushProperty name="height" value="0.025" units="cm"/>
      <inkml:brushProperty name="color" value="#66CC00"/>
    </inkml:brush>
  </inkml:definitions>
  <inkml:trace contextRef="#ctx0" brushRef="#br0">122 1 14382,'0'0'5893,"-4"9"-4147,-6 17-617,0 0 1,-5 29-1,12-42-1136,0 0 0,1 1 0,0-1 0,1 1-1,1-1 1,0 1 0,3 19 0,-3-32-110,1 0 0,0 1-1,0-1 1,0 0 0,0 0 0,0 0 0,0 0 0,0 0 0,0 0-1,1 0 1,-1 0 0,0-1 0,1 1 0,-1 0 0,0-1-1,1 1 1,-1-1 0,1 0 0,-1 1 0,1-1 0,-1 0-1,1 0 1,-1 0 0,3 0 0,48 0-2942,-38 0 1936,-12-1 1149,0 1 0,-1 0 0,1-1-1,0 1 1,-1 0 0,1 0 0,0 0 0,0 0-1,-1 1 1,1-1 0,0 0 0,-1 1 0,1-1-1,0 1 1,-1 0 0,1-1 0,-1 1 0,1 0-1,-1 0 1,1 0 0,-1 0 0,0 0 0,1 0-1,0 2 1,-2-1 178,-1 1 0,1-1-1,-1 0 1,1 0 0,-1 1 0,0-1-1,0 0 1,0 0 0,0 0 0,-1 0-1,1 0 1,-1 0 0,1-1 0,-1 1-1,1 0 1,-1-1 0,0 1 0,-2 1 0,-10 10 547,-1 0 0,-1-2 1,-20 14-1,28-21-556,1 1-1,-1-2 0,0 1 0,0-1 1,0 0-1,0 0 0,0-1 1,-1-1-1,-14 2 0,22-3-269,1 0 0,-1 0 0,0 0 0,1 0-1,-1 0 1,1-1 0,-1 1 0,0 0 0,1 0-1,-1-1 1,0 1 0,1 0 0,-1-1 0,1 1 0,-1-1-1,1 1 1,-1 0 0,1-1 0,-1 1 0,1-1-1,0 0 1,-1 1 0,1-1 0,0 1 0,-1-1 0,1 0-1,0 1 1,0-1 0,-1 1 0,1-1 0,0 0 0,0 1-1,0-1 1,0 0 0,0 1 0,0-1 0,0 0-1,0 1 1,0-1 0,0 0 0,1 1 0,-1-1 0,0 0-1,0 1 1,1-1 0,-1 0 0,0 1 0,1-2 0,16-29-7548,-1 16 2466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906"/>
    </inkml:context>
    <inkml:brush xml:id="br0">
      <inkml:brushProperty name="width" value="0.025" units="cm"/>
      <inkml:brushProperty name="height" value="0.025" units="cm"/>
    </inkml:brush>
  </inkml:definitions>
  <inkml:trace contextRef="#ctx0" brushRef="#br0">51 0 6022,'0'0'13516,"-41"67"-12010,37-40-865,-2 2-97,6 1-256,0 0-160,0 2-96,4-3-768,2 1-1442,-6-7-2082,0-7-961,0-5-4837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277"/>
    </inkml:context>
    <inkml:brush xml:id="br0">
      <inkml:brushProperty name="width" value="0.025" units="cm"/>
      <inkml:brushProperty name="height" value="0.025" units="cm"/>
    </inkml:brush>
  </inkml:definitions>
  <inkml:trace contextRef="#ctx0" brushRef="#br0">10 140 11371,'-2'-12'1938,"-4"-41"-219,5 51-1535,1-1 0,0 1 0,0-1 1,0 1-1,0-1 0,0 1 1,1-1-1,-1 1 0,1-1 1,-1 1-1,1-1 0,0 1 1,0 0-1,0 0 0,0-1 0,0 1 1,1 0-1,-1 0 0,1 0 1,-1 0-1,1 0 0,0 0 1,0 1-1,0-1 0,0 1 1,0-1-1,0 1 0,0 0 0,0-1 1,1 1-1,-1 0 0,0 1 1,4-2-1,6-1 201,1 1 0,0 1 0,0 0 0,-1 0 0,17 2 1,-7 0 165,-5-1-309,-1 2-1,0 0 1,0 0-1,23 7 1,-32-7-182,-1 0 1,1 1-1,0-1 0,-1 1 0,0 0 1,1 1-1,-1 0 0,-1 0 0,1 0 1,0 1-1,-1-1 0,9 12 0,-13-14-57,1 0 0,-1 0 0,0 0 0,0 0-1,0 0 1,0 1 0,-1-1 0,1 0 0,0 1-1,-1-1 1,0 0 0,0 1 0,0-1 0,0 1-1,0-1 1,0 0 0,0 1 0,-1-1 0,1 1 0,-1-1-1,0 0 1,0 0 0,1 1 0,-2-1 0,1 0-1,0 0 1,0 0 0,-1 0 0,1 0 0,-1 0-1,1 0 1,-1-1 0,0 1 0,0-1 0,-3 3-1,-8 6 28,0-1 0,-1-1 1,0 0-1,-18 7 0,18-9-15,12-5 118,-30 18-722,29-9-413,20-1 79,76 8-508,-67-13 1434,-1 0-1,0 2 0,0 0 1,0 2-1,0 1 0,25 13 1,-48-22 26,0 1 0,0 0 1,-1 0-1,1 0 0,0 0 1,-1 0-1,1 1 0,-1-1 1,1 0-1,-1 1 0,0-1 1,1 1-1,-1-1 0,0 1 1,0 0-1,0-1 0,0 1 1,0 0-1,-1 0 0,1 0 1,-1 0-1,1-1 0,-1 1 1,1 0-1,-1 4 0,-1-3 65,0-1 0,0 1-1,0 0 1,0-1 0,-1 1 0,1-1-1,-1 1 1,1-1 0,-1 1-1,0-1 1,0 0 0,0 0 0,0 0-1,-1 0 1,-2 1 0,-11 8 278,0-1-1,-1-1 1,0-1 0,-20 7 0,-5-1-246,0-1-1,-56 9 1,-28-9-5227,56-11-2085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621"/>
    </inkml:context>
    <inkml:brush xml:id="br0">
      <inkml:brushProperty name="width" value="0.025" units="cm"/>
      <inkml:brushProperty name="height" value="0.025" units="cm"/>
    </inkml:brush>
  </inkml:definitions>
  <inkml:trace contextRef="#ctx0" brushRef="#br0">0 121 12812,'0'0'5306,"14"-1"-3939,255-32 2540,-90 7-2107,669-31 1554,5 54-3110,411 64-121,-1214-57-457,69 9 343,-105-10-1468,-1 0 0,1 1 0,17 8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02.989"/>
    </inkml:context>
    <inkml:brush xml:id="br0">
      <inkml:brushProperty name="width" value="0.025" units="cm"/>
      <inkml:brushProperty name="height" value="0.025" units="cm"/>
    </inkml:brush>
  </inkml:definitions>
  <inkml:trace contextRef="#ctx0" brushRef="#br0">0 307 8680,'138'25'1174,"58"13"1282,223 13 0,17-39-1726,125 8-697,767 9-46,-253-15 496,753 13 1181,-1470-27-1470,485-43-75,-1-50-85,-621 67-11,1209-114 46,-1328 133-61,1933-100 6,-25 145 29,136-18 1216,-1597-43-695,826-25-306,-629 50-235,-202 2 40,-361-13 219,187-34 1,63-4 1527,-433 47-1812,0 0-1,1 0 0,-1 0 0,0 0 0,0 0 0,0 0 0,0 0 0,1 0 1,-1 0-1,0 0 0,0 0 0,0 0 0,0 0 0,0 0 0,1 0 0,-1 0 0,0 0 1,0 1-1,0-1 0,0 0 0,0 0 0,0 0 0,0 0 0,1 0 0,-1 0 0,0 1 1,0-1-1,0 0 0,0 0 0,0 0 0,0 0 0,0 0 0,0 1 0,0-1 1,0 0-1,0 0 0,0 0 0,0 0 0,0 1 0,0-1 0,0 0 0,0 0 0,0 0 1,0 0-1,0 0 0,0 1 0,0-1 0,0 0 0,0 0 0,0 0 0,-1 0 0,1 0 1,0 1-1,0-1 0,0 0 0,0 0 0,0 0 0,0 0 0,0 0 0,-1 0 1,1 0-1,0 0 0,0 1 0,0-1 0,0 0 0,0 0 0,-1 0 0,1 0 0,0 0 1,-1 0-231,1 1 1,0-1 0,-1 0 0,1 1-1,0-1 1,-1 1 0,1-1 0,0 1-1,0-1 1,-1 1 0,1-1 0,0 1-1,0-1 1,0 1 0,0 0 0,0-1-1,0 1 1,-1-1 0,1 1 0,1-1-1,-1 1 1,0-1 0,0 1 0,0 0-1,0-1 1,0 1 0,0-1 0,1 1-1,-1 0 1,5 0-5347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1.723"/>
    </inkml:context>
    <inkml:brush xml:id="br0">
      <inkml:brushProperty name="width" value="0.025" units="cm"/>
      <inkml:brushProperty name="height" value="0.025" units="cm"/>
    </inkml:brush>
  </inkml:definitions>
  <inkml:trace contextRef="#ctx0" brushRef="#br0">87 117 6502,'-8'3'-5,"-1"0"-182,-46 14 2685,40-10-714,31-7-461,35-3-1157,1 2-1,64 8 0,20-1 252,770-40 581,165-38-912,-588 55 143,288-4 556,-703 21-759,1162-12 231,-476 15-39,-534 11 874,307 59 0,-489-66-1017,63 5 0,-91-12-365,0 1-1,0-2 1,0 1-1,0-1 1,0-1-1,0 0 0,0 0 1,0-1-1,-1 0 1,0-1-1,14-7 1,19-21-3671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4.426"/>
    </inkml:context>
    <inkml:brush xml:id="br0">
      <inkml:brushProperty name="width" value="0.025" units="cm"/>
      <inkml:brushProperty name="height" value="0.025" units="cm"/>
    </inkml:brush>
  </inkml:definitions>
  <inkml:trace contextRef="#ctx0" brushRef="#br0">875 521 3651,'-13'-15'171,"-50"-50"715,-78-62 1,-74-29 951,184 137-1731,-1 2 1,-1 0-1,-1 3 0,0 1 1,-44-12-1,-68-1 66,92 17-26,74 11-110,0-1 0,30-3 0,1 0 66,1845-15 2016,1917 53-656,-3574-29-1224,1508 56 1833,-1728-62-2240,44-1-2626,-57-5-1958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5.256"/>
    </inkml:context>
    <inkml:brush xml:id="br0">
      <inkml:brushProperty name="width" value="0.025" units="cm"/>
      <inkml:brushProperty name="height" value="0.025" units="cm"/>
    </inkml:brush>
  </inkml:definitions>
  <inkml:trace contextRef="#ctx0" brushRef="#br0">1 342 12620,'0'0'641,"12"0"-609,46 0-6,773-22 209,229-86-1237,58-6-281,475 45 1932,2 64 1329,-905 7-1338,723 8-239,-1399-10-474,79 1-2226,113-13 0,-83-12-5757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2.752"/>
    </inkml:context>
    <inkml:brush xml:id="br0">
      <inkml:brushProperty name="width" value="0.025" units="cm"/>
      <inkml:brushProperty name="height" value="0.025" units="cm"/>
    </inkml:brush>
  </inkml:definitions>
  <inkml:trace contextRef="#ctx0" brushRef="#br0">0 248 3235,'0'0'977,"7"-10"48,18-27 472,57-84 1540,-29 47 1841,-45 68-337,-7 17-2575,-6 16-797,-28 75 1307,22-73-2186,1-1-1,2 1 1,1 0-1,-5 50 1,11 58-80,2-62-2796,-7-85-5843,-1 1 5738,-6-16-5898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099"/>
    </inkml:context>
    <inkml:brush xml:id="br0">
      <inkml:brushProperty name="width" value="0.025" units="cm"/>
      <inkml:brushProperty name="height" value="0.025" units="cm"/>
    </inkml:brush>
  </inkml:definitions>
  <inkml:trace contextRef="#ctx0" brushRef="#br0">0 40 14894,'0'0'5093,"64"-17"-4036,-15 12 224,14-1-288,4 1-384,5 1-385,3 1-192,-7 3 0,-7 0-481,-9 0-1440,-16 0-2211,-21 0-1922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441"/>
    </inkml:context>
    <inkml:brush xml:id="br0">
      <inkml:brushProperty name="width" value="0.025" units="cm"/>
      <inkml:brushProperty name="height" value="0.025" units="cm"/>
    </inkml:brush>
  </inkml:definitions>
  <inkml:trace contextRef="#ctx0" brushRef="#br0">0 63 15150,'0'0'1986,"68"5"545,-15-7-1282,5-10-769,2 2-384,6-2-64,-5 2-1857,-7 0-3492,-8-1-6471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5.950"/>
    </inkml:context>
    <inkml:brush xml:id="br0">
      <inkml:brushProperty name="width" value="0.025" units="cm"/>
      <inkml:brushProperty name="height" value="0.025" units="cm"/>
      <inkml:brushProperty name="color" value="#66CC00"/>
    </inkml:brush>
  </inkml:definitions>
  <inkml:trace contextRef="#ctx0" brushRef="#br0">1 1 16015,'0'0'13197,"5"10"-19860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766"/>
    </inkml:context>
    <inkml:brush xml:id="br0">
      <inkml:brushProperty name="width" value="0.025" units="cm"/>
      <inkml:brushProperty name="height" value="0.025" units="cm"/>
    </inkml:brush>
  </inkml:definitions>
  <inkml:trace contextRef="#ctx0" brushRef="#br0">21 360 15695,'0'0'1233,"-4"11"833,-12 35-491,16-45-1554,0 0 0,0 0 0,-1 0 0,1 1-1,0-1 1,0 0 0,0 0 0,0 0 0,1 0 0,-1 0 0,0 0 0,0 0 0,1 0 0,-1 0 0,0-1 0,1 1 0,-1 0 0,1 0 0,-1 0 0,1 0 0,0 0-1,-1-1 1,1 1 0,0 0 0,-1 0 0,1-1 0,0 1 0,0-1 0,0 1 0,0 0 0,0-1 0,-1 0 0,1 1 0,0-1 0,0 0 0,0 1 0,2-1-1,39 4 202,-35-4-113,21 0-19,0-2 1,1-1-1,-1-2 0,0 0 1,-1-2-1,0-1 0,0-1 1,0-1-1,-1-2 0,-1 0 1,26-17-1,-13 10 81,-40 45 918,-18 25 796,15-41-1698,1-1 0,0 1-1,1 0 1,0 0 0,0 1 0,1-1-1,0 1 1,1-1 0,0 18 0,1-27-180,0-1 0,0 1 1,0 0-1,1 0 0,-1 0 1,0 0-1,0-1 1,0 1-1,1 0 0,-1 0 1,1 0-1,-1-1 0,0 1 1,1 0-1,-1-1 0,1 1 1,0 0-1,-1-1 1,1 1-1,-1 0 0,1-1 1,0 1-1,0-1 0,-1 0 1,1 1-1,0-1 1,0 1-1,-1-1 0,1 0 1,0 0-1,0 0 0,0 1 1,0-1-1,-1 0 0,1 0 1,0 0-1,0 0 1,0 0-1,1-1 0,0 1 36,0 0 0,0-1-1,0 1 1,0-1 0,0 0-1,0 1 1,0-1-1,0 0 1,0 0 0,0 0-1,-1-1 1,1 1 0,0 0-1,-1-1 1,2-1 0,2-6-21,0-1 1,0 0-1,-1-1 1,0 1-1,-1 0 1,-1-1 0,1 0-1,-2 0 1,1 0-1,-2 0 1,1 0 0,-3-16-1,3 25-23,-1 1-1,0-1 1,1 1 0,-1-1-1,1 1 1,-1 0 0,1-1-1,-1 1 1,1 0-1,0 0 1,0-1 0,0 1-1,0 0 1,0 0 0,0 0-1,0 0 1,0 0-1,0 0 1,0 0 0,1 1-1,-1-1 1,0 0 0,1 1-1,-1-1 1,0 1 0,1-1-1,-1 1 1,1-1-1,2 1 1,54-6-186,-35 4-1,-18 2-11,40-10-1496,-42 9 1211,-1 0 1,0 1 0,0-1-1,0-1 1,0 1-1,0 0 1,0 0-1,0-1 1,0 1-1,-1-1 1,1 1-1,0-1 1,-1 0-1,0 0 1,1 0-1,-1 0 1,2-3-1,2-16-7732</inkml:trace>
  <inkml:trace contextRef="#ctx0" brushRef="#br0" timeOffset="1">431 31 17745,'0'0'8007,"78"-17"-14285,-42 3-7975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4.939"/>
    </inkml:context>
    <inkml:brush xml:id="br0">
      <inkml:brushProperty name="width" value="0.025" units="cm"/>
      <inkml:brushProperty name="height" value="0.025" units="cm"/>
    </inkml:brush>
  </inkml:definitions>
  <inkml:trace contextRef="#ctx0" brushRef="#br0">284 0 14414,'0'0'4190,"-3"11"-2962,-39 123 1608,24-83-1716,-22 100 1,40-150-1119,0 0 0,0 0 0,0 0 0,0 0 0,0 0 0,0 0 0,1 0 0,-1 0 0,0 0 0,1 0 0,-1 0 0,0 0 0,1-1 0,-1 1 0,1 0 0,-1 0 0,1 0 0,0-1 0,-1 1 0,1 0 0,0-1 0,-1 1 0,1 0 0,0-1 0,0 1 0,0-1 0,0 1 1,-1-1-1,1 0 0,0 1 0,0-1 0,0 0 0,0 0 0,0 1 0,0-1 0,0 0 0,0 0 0,0 0 0,0 0 0,0 0 0,0-1 0,0 1 0,0 0 0,0 0 0,0 0 0,1-1 0,48-12 68,-17-2-88,36-14-128,-63 28 128,-1-1 0,0 1 0,0 0 0,1 1 0,-1-1 1,0 1-1,1 0 0,-1 0 0,1 1 0,-1-1 0,6 3 0,-9-3 18,-1 1 0,0-1 0,0 1 0,0-1 0,0 1-1,0-1 1,0 1 0,0 0 0,0 0 0,0-1 0,0 1 0,0 0-1,0 0 1,-1 0 0,1 0 0,0 0 0,-1 0 0,1 0-1,-1 0 1,1 1 0,-1-1 0,1 0 0,-1 0 0,0 0 0,0 0-1,1 1 1,-1-1 0,0 0 0,0 0 0,0 1 0,0-1-1,0 0 1,-1 0 0,1 0 0,0 1 0,-1-1 0,1 0 0,-1 0-1,0 2 1,-1 1 29,0 1 0,0-1 1,0 1-1,0-1 0,-1 0 0,0 0 0,0-1 0,-6 7 1,-5 2 436,-1-2 0,0 0 1,-1-1-1,0 0 1,0-1-1,-1-1 0,-34 9 1,24-9-291,0-1 0,-1-2 0,0-1 1,-39-1-1,61-2-298,1 0 1,0-1-1,0 0 0,0 0 1,0 0-1,0 0 0,0-1 0,0 0 1,0 0-1,-5-4 0,8 5-112,0 0-1,1 0 0,-1-1 0,0 1 1,1 0-1,-1-1 0,1 1 0,-1-1 1,1 0-1,0 0 0,0 1 0,0-1 1,0 0-1,0 0 0,0 0 0,0 0 1,1 0-1,-1 0 0,1 0 0,-1 0 1,1-1-1,0 1 0,0 0 1,0 0-1,0 0 0,0 0 0,1-4 0,0 4-206,0 0 0,0 0-1,0 0 1,0 0-1,0 0 1,0 1-1,1-1 1,-1 0-1,1 1 1,-1-1 0,1 1-1,-1 0 1,1-1-1,0 1 1,0 0-1,0 0 1,0 0-1,0 0 1,3-1-1,-3 1 31,28-11-6460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425"/>
    </inkml:context>
    <inkml:brush xml:id="br0">
      <inkml:brushProperty name="width" value="0.025" units="cm"/>
      <inkml:brushProperty name="height" value="0.025" units="cm"/>
    </inkml:brush>
  </inkml:definitions>
  <inkml:trace contextRef="#ctx0" brushRef="#br0">0 142 6983,'9'0'4158,"-7"0"-4059,86 0 10061,-29-13-4744,-23-5-5487,18-27 352,-51 42-265,-1 0 0,1 0 0,0 0 0,-1-1-1,0 1 1,0-1 0,0 1 0,0-1-1,0 0 1,-1 1 0,0-1 0,0 0 0,0 0-1,1-7 1,-2 11-15,0 0-1,0-1 1,0 1 0,0 0-1,0 0 1,0 0-1,0-1 1,0 1 0,0 0-1,0 0 1,0 0-1,0 0 1,0-1 0,0 1-1,-1 0 1,1 0-1,0 0 1,0 0 0,0-1-1,0 1 1,0 0-1,0 0 1,-1 0 0,1 0-1,0 0 1,0 0-1,0-1 1,0 1 0,-1 0-1,1 0 1,0 0-1,0 0 1,0 0 0,-1 0-1,1 0 1,0 0-1,0 0 1,0 0 0,-1 0-1,1 0 1,0 0-1,0 0 1,0 0 0,0 0-1,-1 0 1,1 0-1,0 0 1,0 0 0,-1 0-1,-14 8 14,-10 13-10,8-3 62,1 1 0,-17 28 0,30-43-55,0 0 0,0 1 0,0 0 0,1-1 0,0 1 0,0 0-1,0 0 1,1 0 0,0 1 0,0-1 0,0 0 0,0 0 0,1 1 0,0-1 0,0 0 0,1 0 0,1 10 0,-1-12-9,1-1 0,-1 0-1,1 0 1,0 0 0,-1 0-1,1 0 1,0-1 0,0 1-1,0 0 1,1-1 0,-1 0-1,0 1 1,1-1 0,-1 0-1,0 0 1,1 0 0,-1-1-1,1 1 1,0 0 0,-1-1-1,1 0 1,3 1 0,62-1 61,-55-2-42,1 0 1,-1-2 0,1 1 0,-1-2 0,0 0 0,-1 0-1,1-1 1,-1-1 0,19-12 0,-14 6-12,-1 0 0,0-1 0,-1 0-1,0-1 1,21-29 0,-19 9-415,-20 24 278,-16 14 136,13 1 56,-1 0 0,1 0-1,0 0 1,0 1 0,0 0 0,1 0-1,0 1 1,0 0 0,0 0-1,1 0 1,0 0 0,0 1 0,0-1-1,-2 9 1,4-12-48,1 0 0,0 0 0,-1 0-1,1 0 1,1 0 0,-1 0 0,0 0 0,1 1-1,0-1 1,0 0 0,0 0 0,0 0-1,0 1 1,0-1 0,1 0 0,0 0 0,0 0-1,0 0 1,0 0 0,0 0 0,0 0 0,1 0-1,-1 0 1,1 0 0,0-1 0,0 1 0,0-1-1,0 1 1,1-1 0,-1 0 0,0 0 0,1 0-1,0 0 1,5 3 0,1-1-123,1 1 0,-1-2 0,1 1 0,0-1 0,1-1 0,-1 0 0,0 0 0,1-1 0,-1 0 0,1-1 0,-1 0 0,1-1 0,12-2 0,-21 2-359,0 0 0,1-1 1,-1 1-1,-1-1 0,1 1 1,0-1-1,0 0 0,0 0 1,-1 0-1,1 0 0,-1 0 0,0 0 1,0 0-1,1 0 0,0-3 1,-2 4 420,14-24-8199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767"/>
    </inkml:context>
    <inkml:brush xml:id="br0">
      <inkml:brushProperty name="width" value="0.025" units="cm"/>
      <inkml:brushProperty name="height" value="0.025" units="cm"/>
    </inkml:brush>
  </inkml:definitions>
  <inkml:trace contextRef="#ctx0" brushRef="#br0">0 1 20692,'0'0'8007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446"/>
    </inkml:context>
    <inkml:brush xml:id="br0">
      <inkml:brushProperty name="width" value="0.025" units="cm"/>
      <inkml:brushProperty name="height" value="0.025" units="cm"/>
    </inkml:brush>
  </inkml:definitions>
  <inkml:trace contextRef="#ctx0" brushRef="#br0">100 0 14253,'0'1'6158,"0"13"-5189,-2 12-58,0 0-1,-13 49 1,7-44-913,-4 52 0,11-51-835,-6 52-2227,-6-46-1348,11-34 3529,0-1 0,0 0 0,0 0 0,0 0 0,-1-1 0,1 1 0,-1 0 0,-4 2-1,-8 4-6322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793"/>
    </inkml:context>
    <inkml:brush xml:id="br0">
      <inkml:brushProperty name="width" value="0.025" units="cm"/>
      <inkml:brushProperty name="height" value="0.025" units="cm"/>
    </inkml:brush>
  </inkml:definitions>
  <inkml:trace contextRef="#ctx0" brushRef="#br0">0 145 8776,'0'0'15562,"8"-8"-14927,-6 5-568,2-1 27,-1 1-1,1-1 1,-1 1-1,1 0 0,0 0 1,0 0-1,1 1 0,-1-1 1,0 1-1,1 0 1,0 0-1,-1 0 0,1 1 1,0 0-1,0 0 0,5-1 1,64-1 733,-35 3-1187,1-3 1,57-10 0,-94 12 128,0 1 0,0-1 1,-1 0-1,1 0 0,0 0 0,0-1 0,-1 1 1,1 0-1,-1-1 0,1 0 0,1-2 1,-3 3-189,1 0 1,-1-1 0,0 0 0,0 1 0,-1-1 0,1 1 0,0-1-1,0 0 1,-1 0 0,1 1 0,-1-1 0,0 0 0,1 0 0,-1 0-1,0 0 1,0 1 0,0-1 0,-1-3 0,-2-17-5123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123"/>
    </inkml:context>
    <inkml:brush xml:id="br0">
      <inkml:brushProperty name="width" value="0.025" units="cm"/>
      <inkml:brushProperty name="height" value="0.025" units="cm"/>
    </inkml:brush>
  </inkml:definitions>
  <inkml:trace contextRef="#ctx0" brushRef="#br0">0 9 11307,'0'0'13292,"66"-9"-12523,-24 14-609,-1 0-96,1 1-32,-3 0-768,1-1-866,-8 0-1089,0 0-1569,-13 0-192,-6 1-2498</inkml:trace>
  <inkml:trace contextRef="#ctx0" brushRef="#br0" timeOffset="1">347 122 9897,'-4'9'3091,"-5"9"-1564,-23 59 4475,29-71-5554,1 1 0,0-1-1,1 1 1,0 0 0,0-1 0,0 1 0,1 0-1,0 0 1,0 0 0,2 9 0,-1-15-431,0 0 0,-1 0 0,1 0 0,0 0 0,-1 0 0,1 0 0,0 0 0,0 0 0,0-1 0,0 1 0,0 0 0,0-1 0,0 1 0,0-1 0,0 1 0,0-1 0,0 1 0,0-1 0,0 0 0,1 1 0,-1-1 0,0 0 0,0 0 0,2 0 0,37 1 340,-28-2-248,1 0-67,0 0 0,0-2-1,-1 1 1,23-9 0,-22 7-222,-1 0 1,1 1-1,0 1 1,23-2 0,-35 4 170,-1 0 1,1 0 0,-1 0-1,1 0 1,-1 0-1,1 0 1,-1 0 0,0 1-1,1-1 1,-1 0 0,1 0-1,-1 1 1,1-1 0,-1 0-1,0 1 1,1-1-1,-1 0 1,0 1 0,1-1-1,-1 0 1,0 1 0,1-1-1,-1 1 1,0-1 0,0 1-1,0-1 1,1 1-1,-1-1 1,0 1 0,0-1-1,0 1 1,0-1 0,0 1-1,0 0 1,-1 26 101,1-25-143,-1 0 0,1 0-1,0 0 1,-1 0 0,1 1 0,0-1-1,1 0 1,-1 0 0,0 0 0,0 0-1,1 0 1,-1 0 0,1 0-1,0 0 1,1 4 0,1-5-273,0 0-1,0 1 1,0-1 0,0 0 0,0-1-1,0 1 1,0-1 0,1 1-1,-1-1 1,0 0 0,0 0 0,0 0-1,1 0 1,-1-1 0,0 1-1,0-1 1,0 0 0,0 0 0,0 0-1,5-3 1,3-1-1568,-1 0 0,1-1 0,-1 0-1,11-9 1,5-7-5257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606"/>
    </inkml:context>
    <inkml:brush xml:id="br0">
      <inkml:brushProperty name="width" value="0.025" units="cm"/>
      <inkml:brushProperty name="height" value="0.025" units="cm"/>
    </inkml:brush>
  </inkml:definitions>
  <inkml:trace contextRef="#ctx0" brushRef="#br0">96 80 8968,'0'0'6492,"-10"8"-4042,5-4-2340,-6 5 795,0 0 0,0 1-1,-12 15 1,21-22-706,-1 0-1,1 0 1,0 0-1,0 0 0,0 1 1,0-1-1,0 1 1,1-1-1,0 1 0,-1-1 1,1 1-1,1 0 1,-1 0-1,0-1 0,1 1 1,0 0-1,0 0 1,0 0-1,0-1 0,2 7 1,-1-8-180,1-1 1,-1 1-1,1-1 1,-1 0-1,1 1 0,0-1 1,0 0-1,-1 0 1,1 0-1,0 0 1,0 0-1,0-1 1,0 1-1,0 0 1,0-1-1,0 0 0,0 1 1,0-1-1,1 0 1,-1 0-1,0 0 1,0 0-1,0-1 1,3 1-1,53-10 653,-43 3-675,0-1-1,-1-1 1,0 0 0,-1-1-1,0 0 1,0-1 0,-1 0-1,0-1 1,-1-1 0,-1 0-1,0 0 1,-1-1 0,0 0-1,-1 0 1,9-22 0,-16 35-13,-1 0 0,1 0 0,-1 0 0,1 0 0,0 0 0,-1 0 0,0-1 0,1 1 0,-1 0 0,0 0 0,1 0-1,-1 0 1,0 0 0,0-1 0,0 1 0,0 0 0,0 0 0,0 0 0,0 0 0,-1-1 0,1 1 0,-1-2 0,-18 17-11,-22 37 252,31-37 120,0 1 0,-13 30 0,20-39-241,1 0 0,0 1 0,0-1 0,0 1 0,1-1 0,0 1 0,0-1-1,1 1 1,-1 0 0,2 10 0,0-14-98,-1-1 0,1 1 0,0-1 0,0 1 0,-1-1 0,2 0 0,-1 1 0,0-1 0,0 0 0,1 0 0,-1 0 0,1 0 0,0 0 0,-1 0 0,1-1 0,0 1 0,0-1 0,0 1 0,4 1 0,-1 0 9,-1-1-1,1 0 1,1-1 0,-1 1 0,0-1-1,0 0 1,1 0 0,-1-1-1,6 0 1,-2 0 4,0 0 0,-1-1-1,1 0 1,0 0 0,-1-1-1,1 0 1,-1-1-1,1 0 1,-1 0 0,0-1-1,10-6 1,-11 5-57,1-1 0,-2 0-1,1 0 1,-1-1 0,0 1 0,0-1-1,-1-1 1,0 1 0,0-1 0,-1 0-1,4-9 1,-22 43-77,10-20 207,1 0 0,-1-1 0,1 1 1,1 1-1,-5 11 0,6-14-66,0-1 0,0 1 0,1 0 0,-1 0 0,1-1 0,0 1 0,0 0 0,0 0-1,0 0 1,1-1 0,0 1 0,-1 0 0,1 0 0,1-1 0,-1 1 0,4 6 0,-3-8-181,0 0 0,1 1-1,-1-1 1,1 0 0,0-1 0,-1 1-1,1 0 1,0-1 0,0 1 0,0-1 0,0 0-1,1 0 1,-1 0 0,0-1 0,0 1-1,1-1 1,-1 0 0,0 0 0,0 0-1,4 0 1,-2 0-401,-2 0-321,0 0 0,0 0 0,0 0 0,0 0 0,0-1 0,0 0 0,0 1 0,0-1 0,5-2 0,12-12-7654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952"/>
    </inkml:context>
    <inkml:brush xml:id="br0">
      <inkml:brushProperty name="width" value="0.025" units="cm"/>
      <inkml:brushProperty name="height" value="0.025" units="cm"/>
    </inkml:brush>
  </inkml:definitions>
  <inkml:trace contextRef="#ctx0" brushRef="#br0">1 0 12268,'0'0'14445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340"/>
    </inkml:context>
    <inkml:brush xml:id="br0">
      <inkml:brushProperty name="width" value="0.025" units="cm"/>
      <inkml:brushProperty name="height" value="0.025" units="cm"/>
    </inkml:brush>
  </inkml:definitions>
  <inkml:trace contextRef="#ctx0" brushRef="#br0">1 48 13421,'0'0'3069,"11"-6"551,72-26 1231,-77 30-4672,0 0-1,1 1 0,-1-1 1,0 1-1,1 1 0,-1-1 1,0 1-1,1 0 1,-1 1-1,0-1 0,1 1 1,-1 0-1,0 1 0,8 2 1,-13-3-180,0 0 0,1 0 1,-1 1-1,0-1 1,0 0-1,1 0 0,-1 1 1,0-1-1,-1 1 0,1-1 1,0 1-1,0-1 0,0 1 1,-1 0-1,1-1 0,-1 1 1,0 0-1,1-1 0,-1 1 1,0 0-1,0 0 0,0-1 1,0 1-1,0 0 0,0-1 1,-1 1-1,0 3 0,0-1 14,0 1 0,0 0-1,-1 0 1,0 0 0,0-1 0,0 1-1,0-1 1,-5 6 0,-10 10 74,12-16-49,0 1 0,1 0 0,0 0 0,0 0 0,0 0 0,0 1 0,1-1 0,0 1 0,0 0 0,1 0 0,-1 0 0,1 0 0,-2 11 0,5-16-23,-1-1-1,0 1 1,0 0-1,1-1 1,-1 1-1,0 0 1,1-1-1,-1 1 1,1-1 0,-1 1-1,1 0 1,-1-1-1,1 1 1,-1-1-1,1 0 1,0 1-1,-1-1 1,1 1-1,0-1 1,-1 0 0,1 1-1,0-1 1,-1 0-1,1 0 1,0 0-1,0 0 1,-1 0-1,1 1 1,0-1-1,0 0 1,1-1-1,31 1 240,-24-1-161,3 0-88,0-2 0,0 0 0,0 0 0,-1-1 0,1-1 0,-1 0 0,0 0 0,0-1 0,-1-1 0,0 1 1,0-2-1,0 0 0,-1 0 0,0 0 0,-1-1 0,1 0 0,-2-1 0,1 0 0,-2 0 0,11-20 0,-16 27-20,0 0-1,0-1 1,0 1-1,0 0 1,-1-1-1,0 1 1,1-1-1,-1 1 1,0 0-1,0-1 1,-2-4-1,2 7 12,0 0-1,0 0 0,-1 0 1,1 0-1,-1 1 1,1-1-1,-1 0 1,1 0-1,-1 0 0,1 0 1,-1 1-1,0-1 1,1 0-1,-1 1 1,0-1-1,0 0 0,1 1 1,-1-1-1,0 1 1,0 0-1,0-1 1,0 1-1,0-1 0,0 1 1,0 0-1,0 0 1,0 0-1,0-1 1,0 1-1,1 0 0,-1 0 1,0 0-1,0 1 1,0-1-1,0 0 1,0 0-1,0 0 0,0 1 1,0-1-1,-1 1 1,0 0 4,0-1 0,1 1 0,-1 0 0,0-1 0,1 1 0,-1 0 0,1 0 1,-1 0-1,1 1 0,-1-1 0,1 0 0,0 0 0,0 1 0,-1-1 0,1 1 0,0-1 1,0 1-1,1-1 0,-1 1 0,0-1 0,0 1 0,1 0 0,-1 0 0,1-1 0,0 1 1,-1 0-1,1 0 0,0 0 0,0-1 0,0 1 0,0 0 0,0 0 0,1 3 0,0-3 12,-1 1-1,1 0 1,0-1-1,0 1 0,0-1 1,0 0-1,0 1 1,1-1-1,-1 0 1,1 1-1,-1-1 0,1 0 1,0 0-1,0-1 1,0 1-1,0 0 0,0 0 1,0-1-1,0 0 1,1 1-1,-1-1 0,1 0 1,2 1-1,4 0 2,1 0 0,-1 0 0,1-1 0,-1 0 0,1-1-1,-1 0 1,1-1 0,0 0 0,-1 0 0,1-1 0,-1 0 0,0-1-1,0 0 1,0 0 0,0-1 0,0 0 0,-1-1 0,0 0 0,0 0-1,0-1 1,8-7 0,-22 19-66,0 0 1,1 0-1,0 0 0,0 1 1,0 0-1,1 0 0,-1 0 0,2 0 1,-1 1-1,1 0 0,0 0 1,1 0-1,0 0 0,0 0 0,-1 17 1,3-25-36,0 0 0,0 1 0,0-1 0,0 0 0,0 1 0,0-1 0,1 0 0,-1 1 0,0-1 0,0 1 0,0-1 0,0 0 0,0 1 0,0-1 0,1 0 0,-1 0 0,0 1 0,0-1 0,1 0 0,-1 1 0,0-1 0,0 0 0,1 0 0,-1 1 0,0-1 0,1 0-1,-1 0 1,0 0 0,1 0 0,-1 1 0,0-1 0,1 0 0,-1 0 0,8-1-4532,0-3-1775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19.831"/>
    </inkml:context>
    <inkml:brush xml:id="br0">
      <inkml:brushProperty name="width" value="0.025" units="cm"/>
      <inkml:brushProperty name="height" value="0.025" units="cm"/>
    </inkml:brush>
  </inkml:definitions>
  <inkml:trace contextRef="#ctx0" brushRef="#br0">218 0 15503,'0'0'6502,"-9"2"-6283,5-1-216,-1 0 1,0 0 0,1 1-1,-1-1 1,1 1-1,0 0 1,-1 1 0,1-1-1,0 1 1,0-1 0,1 1-1,-1 0 1,1 1-1,-1-1 1,1 1 0,0-1-1,0 1 1,0 0 0,1 0-1,0 0 1,-1 1-1,1-1 1,1 0 0,-1 1-1,1-1 1,0 1 0,-2 7-1,2 4-25,1-1-1,0 1 1,1-1 0,1 1-1,0-1 1,1 0-1,1 0 1,0 0 0,1 0-1,9 17 1,-11-24 12,-2-5 19,0-1 0,0 1 0,0-1 0,0 1 0,0 0 1,0-1-1,-1 1 0,1 0 0,-1 0 0,0 0 0,0-1 0,0 1 0,0 0 0,0 0 1,-1 0-1,1-1 0,-1 1 0,0 0 0,1 0 0,-1-1 0,-1 1 0,1-1 0,-2 4 1,-1-3 119,1-1 0,0 0 0,-1 0 0,1 0 0,-1 0 0,0-1 0,1 1 0,-1-1 0,0 0 0,0 0 0,0 0 0,0-1 1,0 0-1,0 1 0,0-1 0,-5-1 0,4 1-23,-1-1 0,0 0 0,1 0 0,-1 0 0,1 0 0,0-1 0,-1 0 0,1 0 0,-8-6 0,11 8-110,1-1 0,-1 0 1,1 0-1,0 0 1,0 0-1,-1 0 0,1 0 1,0 0-1,0 0 1,0 0-1,0-1 1,0 1-1,1 0 0,-1-1 1,0 1-1,1 0 1,-1-1-1,0 1 1,1-1-1,0 1 0,-1-1 1,1 0-1,0 1 1,0-1-1,0 1 0,0-1 1,0 1-1,0-1 1,0 0-1,1 1 1,-1-1-1,0 1 0,1-1 1,-1 1-1,1-1 1,0 1-1,0 0 0,-1-1 1,1 1-1,2-2 1,5-6-12,2 0 0,-1 1-1,1 1 1,0-1 0,0 1 0,1 1 0,20-9 0,8-6 50,-27 14-14,75-51 22,-78 52-26,-1-1 0,0 0-1,-1 0 1,0-1 0,0 0-1,-1 0 1,10-16 0,-15 22 4,0 1-1,0 0 1,0-1 0,0 1 0,-1-1 0,1 1-1,-1-1 1,1 1 0,-1-1 0,0 1 0,1-1-1,-1 1 1,0-1 0,0 1 0,0-1 0,0 0-1,0 1 1,-1-1 0,1 1 0,0-1 0,-1-1-1,0 2-11,0 0 0,0 0 0,0 0 0,0 1 0,0-1-1,0 0 1,0 1 0,0-1 0,0 1 0,0-1 0,0 1 0,0 0-1,0-1 1,0 1 0,0 0 0,-1 0 0,1 0 0,0-1-1,0 1 1,0 1 0,-2-1 0,-2 0-7,0 1 0,1 0 1,-1 0-1,1 0 0,0 0 0,-1 1 1,1 0-1,0 0 0,0 0 0,0 0 0,0 1 1,0 0-1,-4 3 0,5-2-26,0 0 0,0 0 0,0 1 0,1-1 0,0 1 0,0-1 0,0 1 0,0 0 0,1 0 0,-1 0 0,1 0 0,1 0-1,-1 0 1,1 0 0,0 0 0,0 0 0,1 7 0,-1-10-167,1 0 0,-1 0 0,1 0 0,-1 0 0,1 1 0,0-1 0,0 0 0,0 0 0,1-1-1,-1 1 1,0 0 0,1 0 0,-1 0 0,1-1 0,-1 1 0,4 1 0,-3-1-271,1-1 0,-1 0 1,1 0-1,0 0 0,-1 0 0,1-1 1,0 1-1,-1-1 0,1 0 0,0 1 1,0-1-1,-1 0 0,1-1 0,0 1 1,0 0-1,4-2 0,16-7-4043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6.769"/>
    </inkml:context>
    <inkml:brush xml:id="br0">
      <inkml:brushProperty name="width" value="0.025" units="cm"/>
      <inkml:brushProperty name="height" value="0.025" units="cm"/>
      <inkml:brushProperty name="color" value="#66CC00"/>
    </inkml:brush>
  </inkml:definitions>
  <inkml:trace contextRef="#ctx0" brushRef="#br0">141 1 4805,'0'0'17707,"0"8"-17264,-2 4-271,0 0 0,-1 0 1,-1 0-1,0-1 0,0 0 0,-1 0 0,0 0 0,-1 0 1,-1-1-1,1 0 0,-11 12 0,-59 87-119,84-116-4870,14-12 2913,-2-8-920,6-4-1815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668"/>
    </inkml:context>
    <inkml:brush xml:id="br0">
      <inkml:brushProperty name="width" value="0.025" units="cm"/>
      <inkml:brushProperty name="height" value="0.025" units="cm"/>
    </inkml:brush>
  </inkml:definitions>
  <inkml:trace contextRef="#ctx0" brushRef="#br0">1 0 13741,'0'0'609,"41"59"-7400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
    </inkml:context>
    <inkml:brush xml:id="br0">
      <inkml:brushProperty name="width" value="0.025" units="cm"/>
      <inkml:brushProperty name="height" value="0.025" units="cm"/>
    </inkml:brush>
  </inkml:definitions>
  <inkml:trace contextRef="#ctx0" brushRef="#br0">244 214 13004,'0'0'3331,"1"-9"508,0 3-3201,2-33 3383,-3 37-3922,0 1 0,-1 0 0,1-1 1,0 1-1,-1 0 0,1 0 0,-1-1 0,1 1 0,-1 0 0,1 0 0,-1 0 1,0 0-1,1 0 0,-1 0 0,0 0 0,0 0 0,0 0 0,0 0 0,0 0 1,0 0-1,0 1 0,0-1 0,-1 0 0,1 1 0,0-1 0,0 1 1,0-1-1,-1 1 0,1 0 0,0-1 0,-2 1 0,-5 0-86,1 0 0,-1 0 0,1 1 0,-1 0 0,1 0-1,-1 1 1,1 0 0,0 0 0,0 1 0,0 0 0,0 0 0,1 1 0,-13 8 0,4-1 6,0 1 0,1 0 1,1 1-1,-19 22 1,30-32-9,0-1 0,0 1 0,0 0 0,0 0 0,1 0 0,-1 0 0,1 0 0,-1 0 0,1 1 0,0 3 0,0-6-9,1-1 0,0 1-1,0 0 1,1 0 0,-1 0 0,0-1-1,0 1 1,0 0 0,0 0 0,1 0-1,-1-1 1,0 1 0,1 0-1,-1-1 1,1 1 0,-1 0 0,1-1-1,-1 1 1,1 0 0,-1-1 0,1 1-1,-1-1 1,1 1 0,0-1-1,-1 1 1,1-1 0,0 0 0,0 1-1,-1-1 1,1 0 0,0 0 0,0 1-1,-1-1 1,1 0 0,0 0-1,0 0 1,0 0 0,-1 0 0,1 0-1,0 0 1,0 0 0,0 0 0,0-1-1,9 0-3,1 0 0,-1-1 0,0 0 0,-1-1 0,1 0 0,0-1 0,-1 0 0,0 0 1,0-1-1,0 0 0,0-1 0,-1 0 0,9-8 0,2-2-1,0-1 0,-2-1 0,0-1 0,17-26 0,-10 14 6,-15 20-27,-1 0-1,0 0 0,0-1 1,-1 0-1,10-24 0,-18 31-56,-6 9-8,-4 7 137,1 0 0,0 1 0,1 0 0,0 0 0,1 1 0,0 0 0,1 1 0,1 0 0,0 0 0,0 0 0,2 1 0,0-1 0,0 1 0,2 0 0,0 0 0,0 16 0,2-28-39,-1 0-1,2 0 0,-1 0 0,0 0 0,1 0 0,-1 0 0,1 0 1,0 0-1,0 0 0,0 0 0,1 0 0,-1 0 0,1-1 0,-1 1 1,1-1-1,0 1 0,0-1 0,0 0 0,0 1 0,0-1 0,1 0 1,-1 0-1,1-1 0,-1 1 0,1 0 0,0-1 0,-1 0 0,1 0 1,0 1-1,0-2 0,0 1 0,0 0 0,0 0 0,0-1 0,0 0 1,0 0-1,0 0 0,0 0 0,4 0 0,3-1 16,1 0 1,-1 0-1,0-1 0,1-1 0,-1 1 1,0-2-1,0 1 0,-1-1 0,1-1 1,12-7-1,-10 3-53,0 0 0,-1 0-1,0-1 1,-1 0 0,0-1 0,-1 0 0,0 0-1,0-1 1,-1 0 0,-1-1 0,0 0 0,-1 0 0,0 0-1,5-20 1,-12 33 29,1 0 1,0 1-1,0-1 0,-1 0 1,1 0-1,0 0 0,0 1 1,-1-1-1,1 0 0,0 0 0,-1 0 1,1 0-1,0 1 0,-1-1 1,1 0-1,0 0 0,-1 0 0,1 0 1,0 0-1,-1 0 0,1 0 1,0 0-1,-1 0 0,1 0 0,-1 0 1,1 0-1,0 0 0,-1-1 1,1 1-1,0 0 0,-1 0 0,1 0 1,0 0-1,0 0 0,-1-1 1,1 1-1,0 0 0,-1 0 0,1-1 1,0 1-1,0 0 0,0 0 1,-1-1-1,1 1 0,0 0 0,0-1 1,0 1-1,0 0 0,-1-1 1,1 1-1,0 0 0,0-1 1,0 1-1,0 0 0,0-1 0,0 1 1,0-1-1,0 1 0,0 0 1,0-1-1,0 1 0,0 0 0,0-1 1,0 1-1,1 0 0,-1-1 1,-22 20 65,18-15-32,0 1 1,0-1 0,1 1 0,0 0 0,0 0 0,0 0-1,0 0 1,1 0 0,0 1 0,0-1 0,0 1 0,1-1 0,-1 1-1,1 0 1,1-1 0,-1 1 0,1 0 0,1 7 0,-1-12-33,1 1 1,0-1 0,0 0 0,0 1 0,0-1 0,0 0 0,0 0-1,0 0 1,0 0 0,1 0 0,-1 0 0,0 0 0,1 0 0,-1 0 0,0 0-1,1-1 1,-1 1 0,1-1 0,-1 1 0,1-1 0,0 1 0,-1-1-1,4 0 1,42 2 38,-40-2-38,4-1-11,0-1 1,0 1-1,0-2 0,-1 0 1,1 0-1,-1-1 1,0 0-1,11-6 0,-14 6-73,0 0-1,0 0 1,0 0-1,-1-1 1,1 0-1,-1 0 1,-1-1-1,1 0 1,-1 0-1,0 0 1,8-13-1,-27 37-94,10-15 250,1 0 0,0 0 1,0 0-1,1 1 1,-1-1-1,1 1 1,-1 0-1,1-1 1,0 1-1,1 0 1,-1 0-1,1 1 1,0-1-1,0 0 0,0 0 1,0 6-1,1-8-60,0-1-1,0 1 1,0 0-1,0-1 1,0 1-1,1-1 1,-1 1-1,1-1 1,-1 1-1,1-1 1,0 1-1,0-1 1,-1 1-1,1-1 1,0 0-1,0 1 1,0-1-1,1 0 1,-1 0-1,0 0 1,0 0-1,1 0 1,-1 0-1,3 1 1,0 0 10,0 0 1,0-1 0,1 0-1,-1 0 1,1 0 0,-1 0-1,1-1 1,9 1-1,-3-2 1,0 0 0,0 0 0,0-1 0,0 0 0,0-1 0,0 0 0,11-6-1,-13 5-65,-1 0-1,1-1 1,-1 0-1,-1 0 0,1-1 1,-1 0-1,0 0 1,0-1-1,-1 0 0,0 0 1,0 0-1,0-1 1,-1 0-1,-1 0 1,1-1-1,-1 1 0,-1-1 1,1 0-1,-1 0 1,-1 0-1,0 0 0,0 0 1,0-15-1,-2 23 32,0 0 1,0 0-1,0 0 0,0 0 1,0 0-1,0 0 0,0 1 0,-1-1 1,1 0-1,0 0 0,-1 0 0,1 0 1,-1 0-1,1 0 0,-1 1 1,1-1-1,-1 0 0,1 0 0,-1 1 1,0-1-1,1 0 0,-1 1 0,0-1 1,0 1-1,1-1 0,-1 1 1,0-1-1,0 1 0,0-1 0,0 1 1,0 0-1,0 0 0,0-1 0,0 1 1,1 0-1,-1 0 0,0 0 1,0 0-1,0 0 0,0 0 0,0 0 1,0 0-1,0 1 0,0-1 0,0 0 1,0 1-1,-1 0 0,-4 0 23,1 1 0,0 0 0,0 0 0,0 1 0,1-1 0,-1 1 0,-4 3 0,3-1 53,1 0 0,0 1 0,0-1 0,0 1 0,1 0 0,-1 0 1,1 0-1,1 1 0,-1-1 0,1 1 0,1 0 0,-1 0 0,1 0 0,0 0 0,-1 9 0,3-12-62,0 0 1,0-1-1,0 1 0,0 0 1,1-1-1,-1 1 0,1 0 0,0-1 1,0 1-1,0-1 0,0 1 1,1-1-1,0 1 0,-1-1 1,1 0-1,1 0 0,-1 0 1,0 0-1,1 0 0,-1-1 0,1 1 1,0-1-1,0 1 0,0-1 1,0 0-1,0 0 0,0 0 1,1-1-1,-1 1 0,7 1 1,-2 0 4,0-1-1,0 0 1,0 0 0,0-1 0,1 0 0,-1 0 0,0-1 0,1 0 0,-1-1 0,0 0 0,0 0 0,0-1 0,0 0 0,0 0 0,0-1 0,13-5-1,-16 5 3,0 0-1,0 0 1,-1-1-1,1 0 0,-1 1 1,1-1-1,-1-1 0,0 1 1,-1-1-1,1 1 0,-1-1 1,0 0-1,0 0 0,-1-1 1,1 1-1,-1 0 0,0-1 1,-1 0-1,1 1 1,-1-1-1,0 0 0,0 0 1,-1-10-1,-5-8-272,5 24 253,0-1 0,-1 1 0,1 0 0,0 0 0,0-1 0,-1 1 0,1 0 0,0 0 0,0 0 0,-1 0 0,1-1 0,0 1 0,-1 0 0,1 0 0,0 0 0,-1 0-1,1 0 1,0 0 0,-1 0 0,1 0 0,-1 0 0,1 0 0,0 0 0,-1 0 0,1 0 0,0 0 0,-1 0 0,1 0 0,0 0 0,-1 0 0,1 0 0,0 1 0,-1-1-1,1 0 1,-2 2 2,0-1-1,0 1 0,1 0 0,-1-1 0,1 1 0,-1 0 0,1 0 0,0 0 0,0 0 1,-1 1-1,2-1 0,-1 0 0,0 0 0,0 1 0,0 3 0,0-5 23,1 1-1,0-1 0,-1 0 0,1 1 1,0-1-1,0 0 0,0 1 0,0-1 1,0 1-1,0-1 0,0 0 1,0 1-1,0-1 0,1 1 0,-1-1 1,1 0-1,-1 1 0,1-1 0,-1 0 1,1 0-1,0 0 0,-1 1 1,1-1-1,0 0 0,0 0 0,1 1 1,0-1-8,0-1 1,0 1 0,-1-1-1,1 1 1,0-1 0,0 0-1,0 0 1,0 0 0,0 0-1,0 0 1,0 0 0,0 0-1,0-1 1,-1 1 0,1-1 0,2 0-1,10-4-4,0-1 1,-1-1-1,21-12 0,-7-1-25,-22 15 19,1 0-1,0 0 1,0 1 0,0 0-1,0 1 1,0-1 0,1 1-1,-1 0 1,1 0-1,10-2 1,-18 47-88,-12-8 161,11-28-20,-1-1 0,1 0 0,0 1 0,1-1 0,-1 1 0,1-1 0,-1 10 0,3-14-47,-1 0-1,0-1 1,1 1-1,-1 0 1,0 0-1,1 0 1,-1-1-1,1 1 1,-1 0-1,1-1 1,-1 1-1,1 0 1,0-1-1,-1 1 0,1-1 1,0 1-1,-1-1 1,1 1-1,0-1 1,0 0-1,-1 1 1,1-1-1,0 0 1,0 1-1,0-1 1,-1 0-1,1 0 1,0 0-1,0 0 1,1 0-1,34 2 71,-29-2-68,159-12-1142,-166 13 1169,1-1 1,-1 1-1,0 0 1,1-1-1,-1 1 1,0 0 0,1-1-1,-1 1 1,0 0-1,0-1 1,0 1-1,1 0 1,-1-1-1,0 1 1,0 0-1,0 0 1,0-1-1,0 1 1,-1 0-1,1-1 1,0 1-1,0 0 1,0 0-1,-1 0 1,1 20-206,0-21-35,0 1 0,0-1-1,0 1 1,0-1 0,0 1-1,0-1 1,0 0 0,1 1-1,-1-1 1,0 1 0,0-1-1,0 0 1,1 1 0,-1-1-1,0 0 1,0 1 0,1-1-1,-1 0 1,0 0 0,1 1-1,-1-1 1,0 0 0,1 0-1,-1 1 1,0-1 0,1 0-1,-1 0 1,1 0 0,-1 0-1,0 1 1,1-1 0,-1 0-1,1 0 1,-1 0 0,0 0-1,1 0 1,8-1-10731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610"/>
    </inkml:context>
    <inkml:brush xml:id="br0">
      <inkml:brushProperty name="width" value="0.025" units="cm"/>
      <inkml:brushProperty name="height" value="0.025" units="cm"/>
    </inkml:brush>
  </inkml:definitions>
  <inkml:trace contextRef="#ctx0" brushRef="#br0">218 86 19410,'1'-1'260,"0"0"0,-1 1-1,1-1 1,0 1 0,0 0 0,0-1-1,0 1 1,0 0 0,0 0-1,0-1 1,0 1 0,0 0-1,0 0 1,0 0 0,0 0-1,0 0 1,0 0 0,0 1 0,0-1-1,0 0 1,0 0 0,0 1-1,0-1 1,0 1 0,0-1-1,-1 1 1,2 0 0,-1 0-147,-1 0 1,0 1-1,0-1 0,0 0 1,0 1-1,0-1 0,0 0 1,-1 0-1,1 1 1,0-1-1,-1 0 0,1 0 1,-1 0-1,1 1 1,-1-1-1,1 0 0,-2 1 1,-38 52 337,-133 104-957,147-135-1678,67-61-2190,-2-3 0,61-78 1,3-27 6507,-123 177 1057,1 1-1,-24 53 1,38-74-2940,1 1 1,0 0-1,0 0 0,1 0 1,0 1-1,2-1 1,-1 1-1,1-1 0,1 1 1,0-1-1,3 20 0,12 3 67,-14-33-544,0 0-1,0 0 1,0-1-1,0 1 0,0 0 1,0-1-1,0 1 1,0-1-1,1 0 0,-1 1 1,0-1-1,1 0 1,-1 0-1,1 1 0,0-1 1,2 1-1,-5-14-8747,-10-8 1308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967"/>
    </inkml:context>
    <inkml:brush xml:id="br0">
      <inkml:brushProperty name="width" value="0.025" units="cm"/>
      <inkml:brushProperty name="height" value="0.025" units="cm"/>
    </inkml:brush>
  </inkml:definitions>
  <inkml:trace contextRef="#ctx0" brushRef="#br0">0 0 8520,'0'0'13421,"62"25"-11916,-20-16-192,9 0-608,1 0-545,3-2-416,-2-2-2531,-4-5-4067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325"/>
    </inkml:context>
    <inkml:brush xml:id="br0">
      <inkml:brushProperty name="width" value="0.025" units="cm"/>
      <inkml:brushProperty name="height" value="0.025" units="cm"/>
    </inkml:brush>
  </inkml:definitions>
  <inkml:trace contextRef="#ctx0" brushRef="#br0">38 0 14798,'0'0'4959,"-6"11"-2668,4-6-2236,-4 4 446,2 0-1,0 0 0,0 1 1,-4 15-1,7-23-415,0 0-1,1 0 0,-1 1 1,1-1-1,0 0 0,0 0 1,0 1-1,0-1 0,0 0 1,0 1-1,0-1 1,1 0-1,-1 1 0,1-1 1,0 0-1,0 0 0,0 0 1,0 0-1,0 1 0,0-1 1,0-1-1,1 1 0,-1 0 1,1 0-1,-1 0 1,1-1-1,0 1 0,-1-1 1,1 1-1,3 1 0,6 1 4,0 0 0,0 0-1,1-1 1,-1 0 0,1-1 0,-1-1-1,1 1 1,0-2 0,-1 0-1,14-1 1,-8-1-120,-1 0 0,1-1 1,-1 0-1,0-2 0,0 0 0,24-11 0,-25 9-282,-2-1-1,1-1 1,13-10-1,10-19-5521,-36 37 5214,2-3-807,1 3-3156,-1 1-230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667"/>
    </inkml:context>
    <inkml:brush xml:id="br0">
      <inkml:brushProperty name="width" value="0.025" units="cm"/>
      <inkml:brushProperty name="height" value="0.025" units="cm"/>
    </inkml:brush>
  </inkml:definitions>
  <inkml:trace contextRef="#ctx0" brushRef="#br0">102 166 14990,'0'0'4655,"-10"0"-2829,4-1-1563,-1 1-1,0 0 1,0 1-1,1-1 1,-12 4 0,15-3-170,1-1 0,0 1 0,0 0 0,0-1 1,0 1-1,0 0 0,0 0 0,1 1 0,-1-1 1,0 0-1,0 1 0,1-1 0,-1 1 0,1-1 1,-1 1-1,1 0 0,0-1 0,0 1 0,0 0 1,0 0-1,0 0 0,0 0 0,0 0 0,0 0 1,1 0-1,-1 1 0,1 2 0,0-3-87,0-1 0,0 0 0,1 0 0,-1 0 0,1 1 0,-1-1 0,1 0 0,-1 0 0,1 0 0,0 0 0,-1 0 0,1 0 0,0 0 0,0 0 0,0 0 0,0-1 0,0 1 0,0 0 0,0-1 0,0 1 0,0 0 0,0-1 0,0 1 0,0-1 0,0 1 0,1-1 0,-1 0 0,0 0 0,0 1 0,0-1 0,1 0 0,-1 0 0,0 0 0,2-1 0,55 2 50,-46-2-12,5 0-73,1-2 0,-1 1-1,0-2 1,-1 0 0,1-1 0,-1-1 0,0-1 0,0 0-1,16-10 1,-20 10-102,-1 0-1,1-1 1,-1 0-1,-1 0 0,0-1 1,0-1-1,-1 0 1,0 0-1,-1-1 1,0 0-1,0 0 1,6-13-1,-13 22 78,0-1-1,-1 1 1,1 0-1,0 0 1,0 0-1,-1-1 0,1 1 1,-1 0-1,0-1 1,0 1-1,0 0 1,0-1-1,-1-2 1,1 4 54,0 0 0,0 0 0,-1 1 0,1-1 0,-1 0 0,1 1 0,0-1 0,-1 0 0,1 1 1,-1-1-1,1 1 0,-1-1 0,0 1 0,1-1 0,-1 1 0,0-1 0,1 1 0,-1-1 0,0 1 0,1 0 0,-1 0 0,0-1 0,0 1 0,1 0 0,-1 0 0,-1 0 0,-1 0 26,0 0 1,0 0-1,0 1 0,1-1 0,-1 1 0,0 0 0,0 0 0,0 0 0,1 0 0,-1 0 0,0 1 0,1-1 0,-1 1 0,1 0 0,0 0 0,-1 0 0,1 0 0,-3 4 0,0-1-50,1 1 1,1 0-1,-1 0 1,1 0-1,0 0 0,0 0 1,1 1-1,-1-1 1,1 1-1,1 0 0,0 0 1,0-1-1,0 1 1,0 0-1,1 0 1,1 0-1,-1 0 0,1 0 1,0 0-1,0 0 1,5 12-1,-3-10-661,1-1 1,-1-1-1,2 1 0,-1 0 1,1-1-1,0 0 0,0 0 1,1 0-1,0-1 0,11 10 1,18 8-5610</inkml:trace>
  <inkml:trace contextRef="#ctx0" brushRef="#br0" timeOffset="1">820 41 11723,'0'0'8680,"-2"62"-8680,2-30-192,0-1-737,6-3-1857,0-5-2403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3.058"/>
    </inkml:context>
    <inkml:brush xml:id="br0">
      <inkml:brushProperty name="width" value="0.025" units="cm"/>
      <inkml:brushProperty name="height" value="0.025" units="cm"/>
    </inkml:brush>
  </inkml:definitions>
  <inkml:trace contextRef="#ctx0" brushRef="#br0">10 104 11883,'-1'-10'1308,"-7"-37"940,8 46-2068,0-1 0,0 0 0,0 0 0,0 1 0,0-1 0,1 0 0,-1 1 0,1-1 0,-1 0 0,1 1 0,-1-1 0,1 0 0,0 1 0,0-1 0,0 1 0,0-1 0,0 1 0,0 0 0,0-1 0,0 1 0,1 0 1,-1 0-1,1 0 0,-1 0 0,0 0 0,1 0 0,0 0 0,-1 1 0,1-1 0,-1 0 0,1 1 0,0-1 0,-1 1 0,1 0 0,0 0 0,0-1 0,2 1 0,10-1 350,1 0-1,-1 1 1,22 2-1,-22-1 153,16 2-249,0 1 1,0 1-1,0 2 1,-1 1-1,-1 1 1,1 1-1,-1 2 1,-1 1-1,32 19 0,-54-28-437,0 0-1,0-1 0,0 2 0,-1-1 1,1 0-1,-1 1 0,0 0 0,0 0 1,-1 0-1,4 6 0,-6-9 0,0 0-1,-1-1 1,1 1 0,0 0-1,-1 0 1,0 0 0,1 0-1,-1 0 1,0 0-1,0 0 1,0 0 0,0 0-1,0 0 1,-1 0 0,1-1-1,0 1 1,-1 0 0,0 0-1,1 0 1,-1 0-1,0-1 1,0 1 0,0 0-1,0-1 1,0 1 0,0 0-1,-1-1 1,1 0-1,0 1 1,-1-1 0,1 0-1,-1 1 1,0-1 0,1 0-1,-4 1 1,-12 7 167,0-1 0,0 0 1,-38 9-1,0 1 251,55-18-434,0 0-1,-1 0 0,1 0 1,0 0-1,0 0 0,0 1 1,0-1-1,-1 0 0,1 0 1,0 0-1,0 0 1,0 0-1,0 0 0,0 1 1,0-1-1,0 0 0,-1 0 1,1 0-1,0 0 0,0 0 1,0 1-1,0-1 0,0 0 1,0 0-1,0 0 0,0 1 1,0-1-1,0 0 0,0 0 1,0 0-1,0 0 1,0 1-1,0-1 0,0 0 1,0 0-1,0 0 0,0 0 1,0 1-1,0-1 0,0 0 1,0 0-1,0 0 0,1 0 1,-1 1-1,0-1 0,0 0 1,0 0-1,0 0 1,0 0-1,1 0 0,12 12-544,25 12 241,-29-19 201,-4-1 112,0 0-1,0 0 1,0 0 0,0 0 0,-1 1 0,0-1-1,0 1 1,0 0 0,-1 1 0,1-1 0,4 11-1,-8-14 8,1 0 0,0 0 0,-1 0 0,1 1 0,-1-1 0,0 0 0,0 1-1,0-1 1,0 0 0,0 1 0,0-1 0,0 0 0,-1 0 0,0 1 0,1-1-1,-1 0 1,0 0 0,0 0 0,0 0 0,0 0 0,0 0 0,-1 0 0,1 0 0,0 0-1,-1 0 1,0-1 0,1 1 0,-1-1 0,0 1 0,0-1 0,0 1 0,0-1 0,0 0-1,-3 1 1,-13 7 273,0-2-1,-1 0 1,0-1-1,0-1 1,0 0-1,-35 3 0,-53-2-1906,39-6-5657,52 0 4521,-9 0-12643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4.732"/>
    </inkml:context>
    <inkml:brush xml:id="br0">
      <inkml:brushProperty name="width" value="0.025" units="cm"/>
      <inkml:brushProperty name="height" value="0.025" units="cm"/>
    </inkml:brush>
  </inkml:definitions>
  <inkml:trace contextRef="#ctx0" brushRef="#br0">58 354 15278,'0'0'10111,"-9"8"-9614,-25 24-118,32-31-366,1 0 0,0 0 0,0 0 0,0 0 0,0 0 0,0 0 1,1 0-1,-1 0 0,0 1 0,0-1 0,1 0 0,-1 0 0,1 1 0,-1-1 0,1 0 1,-1 1-1,1-1 0,0 0 0,0 1 0,0-1 0,0 1 0,0 2 0,0-4-7,1 1 0,0 0 0,0 0-1,-1 0 1,1-1 0,0 1 0,0 0 0,0-1-1,0 1 1,0-1 0,0 1 0,0-1 0,0 1-1,0-1 1,0 0 0,0 1 0,0-1-1,0 0 1,1 0 0,-1 0 0,1 0 0,6 0-70,0 0 1,0 0-1,0-1 1,0 0-1,13-4 1,-20 5 45,0-1 0,0 0-1,0 1 1,0-1 0,0 1 0,0-1 0,0 1 0,0 0 0,1-1-1,-1 1 1,0 0 0,0 0 0,0 0 0,0 0 0,1 0-1,-1 0 1,0 0 0,0 0 0,0 0 0,0 1 0,0-1-1,1 0 1,-1 1 0,0-1 0,0 1 0,0-1 0,0 1 0,0-1-1,0 1 1,0 0 0,0 0 0,0-1 0,-1 1 0,1 0-1,1 2 1,-1 1-75,0 0 0,0 1-1,0 0 1,-1-1 0,0 1-1,0-1 1,-1 10-1,1 6 5,-3 29 800,-1 0 0,-3-1 0,-2 1 0,-2-1 0,-22 58 0,35-124-633,-2 1 0,-3-33 0,0 13-1629,3-69 1,1 102 1447,0 1 0,0-1 1,0 1-1,1-1 0,-1 1 0,1 0 0,0 0 0,0-1 0,0 1 1,0 0-1,0 0 0,1 1 0,0-1 0,-1 1 0,1-1 1,0 1-1,0 0 0,0 0 0,0 0 0,7-3 0,8-3-36,1 1 0,36-9 1,-7 2-297,-25 5 374,-1-1 1,0-1-1,-1-1 0,24-17 0,-35 22 162,0-1 1,0 0-1,-1-1 1,0 0-1,-1-1 1,0 0-1,0 0 0,-1 0 1,11-21-1,-17 29-71,0 0-1,-1 0 0,1 0 1,0-1-1,0 1 0,-1 0 1,0 0-1,1 0 0,-1 0 1,0-1-1,0 1 0,0 0 1,0 0-1,0 0 0,-1-1 0,0-3 1,0 6-11,1-1 1,0 1 0,0-1-1,-1 1 1,1 0-1,0-1 1,-1 1 0,1 0-1,-1-1 1,1 1-1,0 0 1,-1-1 0,1 1-1,-1 0 1,1 0-1,-1 0 1,1 0 0,0-1-1,-1 1 1,1 0-1,-1 0 1,1 0 0,-1 0-1,1 0 1,-1 0 0,0 0-1,-20 11 170,14-5-82,1 0-1,-1 0 0,1 0 0,1 1 0,-1 0 0,1 0 0,1 0 1,-1 1-1,1-1 0,0 1 0,1 0 0,0 1 0,0-1 0,1 0 1,0 1-1,-1 16 0,3-24-100,0 0 0,0 0-1,0 0 1,1 0 0,-1 0 0,0-1 0,1 1 0,-1 0 0,1 0-1,-1 0 1,1-1 0,-1 1 0,1 0 0,-1-1 0,1 1 0,0-1-1,-1 1 1,1 0 0,0-1 0,0 0 0,-1 1 0,1-1 0,0 1 0,0-1-1,0 0 1,0 0 0,-1 1 0,1-1 0,0 0 0,0 0 0,0 0-1,0 0 1,0 0 0,0 0 0,0 0 0,1 0 0,38-8 129,-25 0-98,1-1 1,-2 0-1,1 0 0,-2-1 0,1-1 0,-1-1 0,15-17 1,-8 7-65,-1-1 1,-1-1 0,21-37-1,-34 53-190,0-1 0,0 0 0,-1 0 0,0 0 0,-1-1 0,0 1 0,0-1 0,2-17-1,-19 32-150,0 11 464,0 0 0,1 2 0,0-1 1,2 2-1,0-1 0,1 1 0,1 1 0,-9 26 0,15-37 6,1 0 1,0 0-1,0 0 1,0 1-1,1-1 1,1 17-1,0-24-98,0 1 1,0-1-1,0 0 0,1 1 0,-1-1 1,1 0-1,-1 0 0,1 1 1,0-1-1,0 0 0,0 0 0,0 0 1,0 0-1,1 0 0,-1 0 1,0 0-1,1 0 0,0-1 0,-1 1 1,1-1-1,0 1 0,0-1 1,0 1-1,0-1 0,0 0 0,0 0 1,0 0-1,0 0 0,1-1 1,-1 1-1,4 0 0,3 0 13,0 0 0,-1 0 0,1-1 0,0-1 0,0 0 0,0 0-1,0 0 1,0-1 0,-1 0 0,1-1 0,10-5 0,-5 2-4,-1-2 0,0 1 1,0-2-1,-1 0 0,0 0 0,12-13 1,-1-3-17,0-2 1,-2 0 0,-2 0 0,0-2 0,18-38 0,-30 53-128,0 0 0,-1 0 0,0 0 0,-1-1 1,-1 0-1,0 0 0,-1 0 0,2-24 0,-6 38 127,1 1 0,0 0 0,0-1-1,-1 1 1,1 0 0,0-1 0,0 1 0,-1 0 0,1 0 0,0-1 0,-1 1 0,1 0-1,0 0 1,-1 0 0,1-1 0,0 1 0,-1 0 0,1 0 0,0 0 0,-1 0 0,1 0-1,-1 0 1,1 0 0,0 0 0,-1 0 0,1 0 0,-1 0 0,1 0 0,0 0 0,-1 0-1,1 0 1,-1 0 0,1 0 0,0 1 0,-1-1 0,1 0 0,0 0 0,-1 0 0,1 1-1,0-1 1,-1 0 0,1 0 0,0 1 0,0-1 0,-1 0 0,1 1 0,0 0-1,-8 6-11,0 0 0,1 1 0,0 0 0,1 1 0,0 0 0,-9 16 0,-26 63 393,31-63-130,1 0 1,1 1 0,2 0-1,-6 50 1,10-67-236,2 1 0,-1-1 0,1 1-1,1-1 1,0 1 0,0-1 0,1 1 0,0-1 0,0 0 0,1 0 0,1 0 0,-1 0 0,1 0 0,1-1 0,0 0 0,11 15-1,-16-22-19,0-1 0,1 1 0,-1-1 0,0 1-1,1 0 1,-1-1 0,0 1 0,1-1 0,-1 1-1,1-1 1,-1 0 0,1 1 0,-1-1 0,1 1-1,0-1 1,-1 0 0,1 1 0,-1-1 0,1 0-1,0 0 1,-1 0 0,1 1 0,0-1 0,-1 0-1,1 0 1,0 0 0,-1 0 0,1 0 0,0 0-1,-1 0 1,2-1 0,1-19-704,-14-32-1193,-1 28 205,-1 0-1,0 1 1,-27-32-1,21 30 2638,-31-54 0,50 79-863,0 0 0,0-1 0,0 1 0,0 0 0,1-1 0,-1 1 0,0 0 0,0-1 0,0 1 0,0 0 0,0-1 0,0 1-1,0 0 1,1 0 0,-1-1 0,0 1 0,0 0 0,0 0 0,1-1 0,-1 1 0,0 0 0,0 0 0,1-1 0,-1 1 0,0 0 0,0 0 0,1 0 0,-1 0 0,0 0 0,1-1 0,-1 1 0,0 0 0,1 0-1,-1 0 1,0 0 0,1 0 0,-1 0 0,0 0 0,1 0 0,-1 0 0,0 0 0,1 0 0,-1 0 0,0 0 0,1 1 0,23-1-112,-19 0 347,16 2 37,-1 0 0,36 10 0,-5-1-1222,0-6-4939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109"/>
    </inkml:context>
    <inkml:brush xml:id="br0">
      <inkml:brushProperty name="width" value="0.025" units="cm"/>
      <inkml:brushProperty name="height" value="0.025" units="cm"/>
    </inkml:brush>
  </inkml:definitions>
  <inkml:trace contextRef="#ctx0" brushRef="#br0">6 1 9897,'-5'0'5157,"18"1"-4228,17 8-673,9-2-928,9 0-2980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512"/>
    </inkml:context>
    <inkml:brush xml:id="br0">
      <inkml:brushProperty name="width" value="0.025" units="cm"/>
      <inkml:brushProperty name="height" value="0.025" units="cm"/>
    </inkml:brush>
  </inkml:definitions>
  <inkml:trace contextRef="#ctx0" brushRef="#br0">248 255 14926,'0'0'7495,"-4"-9"-6400,2 6-1043,1 1 0,-1-1 1,0 0-1,0 1 0,0-1 1,0 1-1,0-1 0,-1 1 1,1 0-1,-1 0 0,1 0 1,-1 1-1,0-1 0,0 1 1,0-1-1,0 1 0,0 0 1,-3-1-1,1 1-23,-1 0-1,1 0 1,-1 1 0,1 0-1,-1 0 1,0 1-1,1-1 1,-1 1 0,1 0-1,0 0 1,-1 1 0,-7 3-1,5-2 63,-1 0 0,1 0 1,0 1-1,0 1 0,0-1 0,1 1 0,0 0 0,-1 1 0,2 0 0,-1 0 0,1 0 1,0 1-1,0 0 0,-7 12 0,12-18-89,1-1-1,0 1 1,1-1 0,-1 1 0,0-1 0,0 1-1,0-1 1,0 1 0,0-1 0,0 1-1,1-1 1,-1 1 0,0-1 0,0 1 0,1-1-1,-1 1 1,0-1 0,1 0 0,-1 1-1,0-1 1,1 0 0,-1 1 0,0-1 0,1 0-1,-1 1 1,1-1 0,-1 0 0,1 0-1,-1 0 1,1 1 0,-1-1 0,1 0 0,-1 0-1,1 0 1,-1 0 0,1 0 0,-1 0 0,1 0-1,-1 0 1,1 0 0,-1 0 0,1 0-1,-1 0 1,1 0 0,0-1 0,29 0 30,-29 1-29,13-2-13,0-1-1,0-1 1,-1 0-1,1 0 1,-1-2-1,0 0 1,22-13-1,4-6-192,39-33-1,-61 45 194,72-63 23,-80 68 5,0-1 0,-1-1 0,0 0 0,0 0-1,-1 0 1,11-22 0,-18 32-14,0 0 1,0 0-1,-1 0 0,1 0 0,0 0 1,0 0-1,0 0 0,0 0 0,0 0 1,0 0-1,-1 0 0,1 0 0,0 0 1,0 0-1,0 0 0,0 0 0,0 0 0,-1 0 1,1 0-1,0 0 0,0 0 0,0 0 1,0 0-1,0 0 0,0 0 0,0 0 1,-1 0-1,1-1 0,0 1 0,0 0 0,0 0 1,0 0-1,0 0 0,0 0 0,0 0 1,0 0-1,0-1 0,0 1 0,0 0 1,0 0-1,0 0 0,0 0 0,0 0 0,0 0 1,0-1-1,0 1 0,0 0 0,0 0 1,0 0-1,0 0 0,0 0 0,0 0 1,0-1-1,0 1 0,0 0 0,0 0 1,0 0-1,0 0 0,0 0 0,0 0 0,0 0 1,0-1-1,0 1 0,0 0 0,0 0 1,1 0-1,-1 0 0,0 0 0,-15 8 139,-14 15-71,15-9-59,0 1 0,1 1 0,1 0 0,-12 21 0,19-29-92,1 0 1,0 0-1,1 1 0,0-1 0,0 1 0,1 0 1,0-1-1,0 1 0,1 0 0,1 0 0,0 16 1,0-22-118,0 0 0,1 0 0,-1 0 0,1 0 0,0-1 0,0 1 1,0 0-1,0 0 0,1-1 0,-1 1 0,1-1 0,-1 0 0,1 1 1,0-1-1,0 0 0,0 0 0,0 0 0,1 0 0,2 2 0,0-1-644,0 0 1,0-1-1,1 0 0,-1 0 0,1 0 0,-1-1 0,1 1 1,-1-1-1,7 0 0,27 0-6612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7.112"/>
    </inkml:context>
    <inkml:brush xml:id="br0">
      <inkml:brushProperty name="width" value="0.025" units="cm"/>
      <inkml:brushProperty name="height" value="0.025" units="cm"/>
      <inkml:brushProperty name="color" value="#66CC00"/>
    </inkml:brush>
  </inkml:definitions>
  <inkml:trace contextRef="#ctx0" brushRef="#br0">28 0 5221,'0'0'14312,"-2"11"-13351,1-4-814,-21 137 2034,20-129-2124,2 1 0,0-1 0,0 1 0,2-1-1,0 0 1,1 1 0,0-1 0,6 15 0,-2-7-813,-6-8-6576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857"/>
    </inkml:context>
    <inkml:brush xml:id="br0">
      <inkml:brushProperty name="width" value="0.025" units="cm"/>
      <inkml:brushProperty name="height" value="0.025" units="cm"/>
    </inkml:brush>
  </inkml:definitions>
  <inkml:trace contextRef="#ctx0" brushRef="#br0">184 1 11050,'-9'1'3102,"-2"2"-2317,0 1-1,0 0 1,0 0 0,0 1 0,1 1-1,0-1 1,0 2 0,-11 8-1,15-11-515,0 1 0,1-1 0,0 1 0,0 1-1,0-1 1,0 1 0,1-1 0,0 2 0,0-1 0,1 0-1,-1 1 1,1-1 0,1 1 0,-1 0 0,1 0 0,-1 7-1,3-13-266,1 1 0,-1-1-1,0 1 1,0-1 0,1 0 0,-1 1-1,1-1 1,-1 0 0,1 0-1,0 1 1,-1-1 0,1 0-1,0 0 1,0 0 0,0 0 0,0 0-1,0 0 1,0 0 0,0 0-1,0 0 1,0 0 0,1-1-1,-1 1 1,0 0 0,0-1-1,1 1 1,-1-1 0,0 1 0,1-1-1,-1 0 1,1 0 0,-1 0-1,3 1 1,54 2 75,-52-3-51,19-1-254,0-2 1,-1-1-1,1-1 1,-1-1-1,0-1 1,0-1-1,37-18 1,33-11-639,-90 38 2087,-7 8-553,-15 16 9,13-17-162,4-7-405,0 0 1,0 1-1,0-1 1,0 1-1,0-1 1,0 1-1,1-1 1,-1 1-1,1-1 0,-1 1 1,1-1-1,-1 1 1,1 0-1,0-1 1,0 1-1,0 0 1,0-1-1,0 1 1,0 0-1,1 2 1,0-3-73,0 0 0,-1 0 0,1 0 1,0 0-1,0 0 0,0 0 0,0 0 0,0 0 0,1-1 1,-1 1-1,0 0 0,0-1 0,0 1 0,1-1 0,-1 1 1,0-1-1,0 0 0,1 0 0,-1 1 0,2-1 1,8 0 23,1 0 0,0 0 0,-1-1 0,19-4 0,2-2-182,57-22-1,-61 19-724,0 0 0,47-8 0,-75 18 841,0 0-1,1 0 1,-1 0-1,0 0 1,1-1 0,-1 1-1,0 0 1,1 0-1,-1 0 1,0 0-1,1 0 1,-1 0 0,0 0-1,0 0 1,1 0-1,-1 0 1,0 0-1,1 0 1,-1 1-1,0-1 1,1 0 0,-1 0-1,0 0 1,0 0-1,1 0 1,-1 1-1,0-1 1,0 0-1,1 0 1,-1 0 0,0 1-1,0-1 1,1 0-1,-1 0 1,0 1-1,0-1 1,0 0 0,0 1-1,0-1 1,1 0-1,-1 0 1,0 1-1,0-1 1,0 0-1,0 1 1,0-1 0,0 0-1,0 1 1,0-1-1,0 0 1,0 1-1,0-1 1,0 0-1,0 0 1,-1 1 0,-13 25 1252,-15 8-2530,14-21-3961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6.497"/>
    </inkml:context>
    <inkml:brush xml:id="br0">
      <inkml:brushProperty name="width" value="0.025" units="cm"/>
      <inkml:brushProperty name="height" value="0.025" units="cm"/>
    </inkml:brush>
  </inkml:definitions>
  <inkml:trace contextRef="#ctx0" brushRef="#br0">131 0 12876,'0'0'7453,"-8"3"-6081,-2 1-1090,0 0 1,1 1-1,-1 0 1,1 1 0,-12 10-1,15-12-157,2 0-1,-1 1 1,0-1-1,1 1 1,0 0 0,0 0-1,0 0 1,1 1-1,0-1 1,0 1 0,0 0-1,-3 8 1,6-13-118,0 0 0,1-1 0,-1 1 0,0-1 0,0 1 0,0 0 0,0-1 0,0 1 0,1 0 0,-1-1 0,0 1 0,1-1 0,-1 1 0,0-1 0,1 1 0,-1-1 0,1 1 0,-1-1 0,0 1 0,1-1 0,-1 1 0,1-1 0,0 0 0,-1 1 0,1-1 0,-1 0 0,1 0 0,-1 1 0,1-1 0,0 0 1,-1 0-1,1 0 0,0 0 0,-1 0 0,1 0 0,0 0 0,-1 0 0,1 0 0,-1 0 0,1 0 0,0 0 0,1-1 0,29-2 107,-13-1-68,0-2 0,-1 0 0,19-9 0,-25 9-85,0 1 0,1 0-1,0 1 1,0 0 0,0 1 0,0 0 0,0 1-1,1 1 1,13-1 0,-25 2 33,0 1 1,0-1-1,0 1 0,0-1 1,0 1-1,0-1 0,0 1 1,0 0-1,0-1 1,0 1-1,0 0 0,-1 0 1,1-1-1,0 1 0,0 0 1,-1 0-1,1 0 1,-1 0-1,1 0 0,-1 0 1,1 0-1,-1 0 0,1 0 1,-1 1-1,0-1 1,0 0-1,1 0 0,-1 0 1,0 0-1,0 0 0,0 0 1,0 1-1,-1 0 1,-3 52 592,1-31 763,6-23-1245,0 1 1,0 0 0,0-1 0,-1 0 0,1 1-1,0-1 1,0 0 0,0-1 0,0 1-1,4-1 1,9-3 37,-1-1-1,0-1 1,20-9 0,-26 10-347,-1 0 0,1 1 1,0 1-1,0-1 1,0 1-1,1 1 0,-1 0 1,1 0-1,-1 1 0,1 0 1,0 0-1,19 2 1,-29 0 149,1-1-1,-1 0 1,1 0 0,0 1 0,-1-1 0,1 1 0,-1-1 0,1 0 0,-1 1 0,1-1-1,-1 1 1,1-1 0,-1 1 0,1-1 0,-1 1 0,0 0 0,1-1 0,-1 1 0,0-1-1,0 1 1,1 0 0,-1-1 0,0 1 0,0 0 0,0-1 0,0 1 0,0 0 0,0-1-1,0 2 1,2 6-2695,3-2-4756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200"/>
    </inkml:context>
    <inkml:brush xml:id="br0">
      <inkml:brushProperty name="width" value="0.025" units="cm"/>
      <inkml:brushProperty name="height" value="0.025" units="cm"/>
    </inkml:brush>
  </inkml:definitions>
  <inkml:trace contextRef="#ctx0" brushRef="#br0">69 1 12556,'0'0'8952,"-6"12"-6624,-4 4-1682,3-4-64,-1 1 0,2-1 0,0 1 0,0 1-1,1-1 1,1 1 0,0 0 0,-2 17 0,7-30-574,-1 0 1,1 0-1,0 0 1,0 0-1,0 0 1,0 0-1,0 0 1,0-1-1,0 1 1,0 0-1,0 0 1,0-1-1,0 1 1,1-1-1,-1 1 0,0-1 1,0 0-1,1 1 1,-1-1-1,0 0 1,1 0-1,-1 0 1,0 0-1,1 0 1,-1 0-1,0 0 1,0 0-1,1 0 1,1-1-1,47-5 53,-4-7-194,-1-2-1,-1-2 1,46-25 0,35-13-1080,-111 49 994,-8 4 50,-1-1-1,1 1 1,-1 0 0,1 1 0,0-1-1,9 0 1,-15 3 191,0 1 0,0-1 0,0 0 0,0 0 0,0 0 0,0 1 0,-1-1 0,1 0 0,0 0 0,-1 0 0,1 1-1,-1-1 1,1 0 0,-1 0 0,0 0 0,0 0 0,-1 1 0,-32 44 1217,82-43-994,-21-6-566,44-12 0,-52 9-195,-1 2 1,1 0-1,0 1 0,0 1 0,35 1 0,-53 1 532,-1 1 1,1-1-1,0 0 0,0 0 0,-1 1 0,1-1 0,0 0 0,0 1 1,-1-1-1,1 1 0,-1-1 0,1 1 0,0-1 0,-1 1 0,1 0 0,-1-1 1,1 1-1,-1-1 0,0 1 0,1 0 0,-1 0 0,1-1 0,-1 1 0,0 0 1,0-1-1,0 1 0,1 0 0,-1 0 0,0 0 0,0-1 0,0 1 1,0 0-1,0 0 0,0 0 0,0-1 0,-1 1 0,1 0 0,0 1 0,-1-1 2,1 0-1,0 0 1,0-1-1,-1 1 1,1 0-1,0 0 1,0 0-1,0 0 1,0-1-1,0 1 1,0 0-1,0 0 1,1 0-1,-1 0 1,0 0-1,0-1 1,1 1-1,-1 0 1,0 0-1,1-1 1,-1 1-1,1 0 1,-1 0-1,1-1 1,-1 1-1,1-1 1,0 1-1,-1 0 1,1-1-1,0 1 1,-1-1-1,1 1 1,0-1-1,0 0 1,-1 1-1,1-1 1,0 0-1,0 0 1,0 1-1,0-1 1,-1 0-1,1 0 0,1 0 1,13-1-81,-1 0 1,1-1-1,-1-1 1,0 0-1,0-1 0,0-1 1,25-12-1,-25 11-518,0 0 0,0 0-1,0 2 1,1 0-1,0 0 1,0 2 0,16-2-1,-30 4 577,-1 0 0,0 0-1,0 0 1,0 0-1,1 0 1,-1 0 0,0 0-1,0 0 1,1 0 0,-1 0-1,0 0 1,0 0-1,0 0 1,1 0 0,-1 0-1,0 0 1,0 0-1,1 0 1,-1 0 0,0 1-1,0-1 1,0 0-1,0 0 1,1 0 0,-1 0-1,0 0 1,0 1 0,0-1-1,0 0 1,1 0-1,-1 0 1,0 0 0,0 1-1,0-1 1,0 0-1,0 0 1,0 1 0,0-1-1,0 0 1,0 0-1,0 0 1,0 1 0,0-1-1,0 0 1,0 1-1,-7 11 159,-14 8-79,18-18-142,-25 12-4690,12-14-1867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563"/>
    </inkml:context>
    <inkml:brush xml:id="br0">
      <inkml:brushProperty name="width" value="0.025" units="cm"/>
      <inkml:brushProperty name="height" value="0.025" units="cm"/>
    </inkml:brush>
  </inkml:definitions>
  <inkml:trace contextRef="#ctx0" brushRef="#br0">1 1 13549,'0'0'6822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969"/>
    </inkml:context>
    <inkml:brush xml:id="br0">
      <inkml:brushProperty name="width" value="0.025" units="cm"/>
      <inkml:brushProperty name="height" value="0.025" units="cm"/>
    </inkml:brush>
  </inkml:definitions>
  <inkml:trace contextRef="#ctx0" brushRef="#br0">140 110 14798,'0'0'11728,"-6"12"-11124,-35 73 487,-44 133 1,78-172-1423,21-69-2189,5-37 712,-2-1 0,-3 0-1,7-76 1,-22 160 2166,2 0 0,1 0 0,0 0 0,2 0-1,0 0 1,9 23 0,-11-41-188,-1 0 0,1 0 0,1 0 0,-1-1 0,0 1 0,1-1 0,0 0 0,0 0 0,1 0 0,-1 0 0,1 0 0,0-1 0,0 1 0,0-1 0,0 0 0,0 0 0,1-1 0,-1 1 0,1-1 0,0 0 0,0 0 0,0-1 0,0 1 0,0-1 0,0 0 0,0 0 0,0-1 0,0 0 0,0 0 0,0 0 0,1 0 0,-1-1 0,10-2 0,-6 0-13,0 0 0,0 0 0,0-1 0,0-1-1,-1 1 1,0-1 0,0-1 0,0 1 0,0-1 0,-1-1 0,0 1-1,8-11 1,-3 4 25,-2-1-1,1 0 1,-2-1-1,0 0 1,14-31-1,-17 26-334,-1 0 0,-1 1-1,-1-1 1,0-1 0,-2 1 0,-1-32-1,0 50-1,0 0-1,0 0 1,0 0-1,-1 0 1,1 0-1,-1 0 1,1 0-1,-1 0 1,0 0-1,0 0 1,0 0 0,-1-2-1,1 4 9,1 0 1,0-1-1,-1 1 1,1 0-1,-1-1 1,1 1-1,-1 0 1,1 0-1,0-1 1,-1 1-1,1 0 1,-1 0-1,1 0 1,-1 0-1,1 0 0,-1-1 1,1 1-1,-1 0 1,1 0-1,-1 0 1,1 0-1,-1 1 1,0-1-1,1 0 1,-1 0-1,1 0 1,0 0-1,-1 0 1,1 1-1,-1-1 0,1 0 1,-1 0-1,1 1 1,-1-1-1,1 0 1,0 1-1,-1-1 1,1 0-1,0 1 1,-1-1-1,1 1 1,0-1-1,-1 1 0,1-1 1,0 1-1,0-1 1,0 0-1,0 1 1,-1-1-1,1 1 1,0 0-1,-6 18-6392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329"/>
    </inkml:context>
    <inkml:brush xml:id="br0">
      <inkml:brushProperty name="width" value="0.025" units="cm"/>
      <inkml:brushProperty name="height" value="0.025" units="cm"/>
    </inkml:brush>
  </inkml:definitions>
  <inkml:trace contextRef="#ctx0" brushRef="#br0">36 1 11979,'0'0'6540,"-6"11"-4864,2-3-1317,0-4-136,1 1 0,1 0-1,-1 0 1,1 0 0,0 0-1,0 0 1,0 0 0,0 1-1,1-1 1,0 0 0,1 1 0,-1-1-1,1 1 1,0 6 0,1-10-178,0-1 1,0 1-1,0-1 1,1 1 0,-1-1-1,0 1 1,1-1 0,-1 0-1,1 0 1,-1 0 0,1 0-1,0 0 1,-1 0-1,1 0 1,0 0 0,0-1-1,0 1 1,0-1 0,-1 1-1,1-1 1,0 0-1,0 0 1,0 1 0,0-1-1,4-1 1,51-4 930,-45 1-1025,0 0 0,-1-1 0,1-1 0,-1 0 0,0-1 0,-1 0 0,0 0 0,0-1 0,0-1 0,-1 0 0,9-10 0,-28 33-2714,8-11 2759,0 0-1,0 0 1,0 1-1,1-1 1,-1 1-1,1 0 1,0-1-1,0 1 1,0 0 0,0-1-1,1 1 1,-1 0-1,1 0 1,0 0-1,1 7 1,0-10-132,0 0 1,0 0-1,0 0 0,0 0 1,0 0-1,0-1 1,0 1-1,0 0 0,0 0 1,1-1-1,-1 1 0,0-1 1,1 1-1,-1-1 1,0 1-1,1-1 0,-1 0 1,0 0-1,1 0 1,-1 0-1,1 0 0,-1 0 1,0 0-1,1 0 1,-1 0-1,0-1 0,2 1 1,41-10-5085,-8-7-999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704"/>
    </inkml:context>
    <inkml:brush xml:id="br0">
      <inkml:brushProperty name="width" value="0.025" units="cm"/>
      <inkml:brushProperty name="height" value="0.025" units="cm"/>
    </inkml:brush>
  </inkml:definitions>
  <inkml:trace contextRef="#ctx0" brushRef="#br0">119 0 11723,'-9'12'1959,"-11"12"97,1 2 0,-17 29 0,31-47-1792,1-1 0,0 1 0,0 0 0,0 1 0,1-1 0,1 1 0,-1-1 0,1 1 0,1 0 0,0-1 0,0 1-1,0 0 1,1 0 0,2 15 0,-1-22-259,-1-1-1,1 1 1,-1-1 0,1 1-1,0-1 1,0 1-1,0-1 1,0 0 0,0 1-1,0-1 1,0 0 0,1 0-1,-1 0 1,0 0-1,0 0 1,1 0 0,-1 0-1,1 0 1,-1-1-1,3 2 1,1-1 18,0 1 0,0-1-1,0 0 1,1 0 0,-1-1 0,8 1 0,2-2-74,-1 0 0,1-1 0,25-6 1,21-14-1211,-47 17 1010,-1-1 0,0 2 1,1-1-1,0 2 0,0 0 0,21-1 0,-35 4 261,1 0 0,-1 0 0,1 0 0,-1 1 0,1-1-1,-1 0 1,1 0 0,-1 1 0,0-1 0,1 0 0,-1 1-1,0-1 1,1 0 0,-1 1 0,0-1 0,1 1 0,-1-1-1,0 1 1,0-1 0,1 0 0,-1 1 0,0-1 0,0 1 0,0-1-1,0 1 1,1-1 0,-1 1 0,0-1 0,0 1 0,0-1-1,0 1 1,0-1 0,-1 1 0,1-1 0,0 1 0,0-1-1,0 1 1,0-1 0,0 1 0,-1-1 0,1 1 0,0-1-1,0 1 1,-1-1 0,1 0 0,0 1 0,-1 0 0,-13 24 1012,2-11-456,-16 18 926,27-30-1397,0-1-1,0 1 1,0 0-1,0 0 0,0-1 1,0 1-1,1 0 1,-1 0-1,0 0 1,1 0-1,0-1 1,-1 1-1,1 0 1,0 0-1,0 0 0,0 0 1,0 2-1,1-3-36,0 1 0,0-1 0,0 0 0,0 0 0,-1 0 0,1 0 0,1 0-1,-1 0 1,0-1 0,0 1 0,0 0 0,0-1 0,1 1 0,-1 0 0,0-1 0,0 1 0,1-1-1,-1 0 1,0 1 0,2-1 0,35 5 587,-30-4-573,27 3-779,1-2 1,60-4 0,-94 2 444,-1 0-1,1 0 1,-1 0 0,0 0 0,1 0 0,-1-1 0,1 1 0,-1-1 0,0 1 0,1-1 0,-1 1 0,0-1 0,1 0 0,-1 0 0,0 1 0,0-1 0,0 0 0,0 0 0,0 0 0,0 0 0,0-1 0,0 1 0,0 0 0,1-2 0,1-15-6096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077"/>
    </inkml:context>
    <inkml:brush xml:id="br0">
      <inkml:brushProperty name="width" value="0.025" units="cm"/>
      <inkml:brushProperty name="height" value="0.025" units="cm"/>
    </inkml:brush>
  </inkml:definitions>
  <inkml:trace contextRef="#ctx0" brushRef="#br0">1 11 11531,'0'0'6054,"58"-10"-5382,-20 9-448,9 1-159,0 0-65,4 0-2435,2 7-3266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421"/>
    </inkml:context>
    <inkml:brush xml:id="br0">
      <inkml:brushProperty name="width" value="0.025" units="cm"/>
      <inkml:brushProperty name="height" value="0.025" units="cm"/>
    </inkml:brush>
  </inkml:definitions>
  <inkml:trace contextRef="#ctx0" brushRef="#br0">1 67 16816,'0'0'7543,"11"3"-7046,1-1-405,-1 1 0,1-2 0,0 0 1,0 0-1,12-2 0,-19 1-64,0 0 1,-1-1-1,1 0 0,0 0 0,-1 0 0,1-1 0,-1 0 1,1 1-1,-1-2 0,0 1 0,0 0 0,0-1 1,0 0-1,0 0 0,0 0 0,-1 0 0,1-1 0,4-5 1,-8 8-37,1 1 1,-1-1 0,1 1 0,-1-1 0,1 1 0,-1-1 0,1 0 0,-1 1 0,1-1 0,-1 0 0,0 1 0,1-1 0,-1 0 0,0 1 0,0-1-1,1 0 1,-1 0 0,0 1 0,0-1 0,0 0 0,0 0 0,0 1 0,0-1 0,0 0 0,0 0 0,0 1 0,0-1 0,-1 0 0,1 0 0,0 1-1,-1-1 1,1 0 0,0 1 0,-1-1 0,1 0 0,0 1 0,-1-1 0,1 1 0,-1-1 0,0 1 0,1-1 0,-1 1 0,1-1 0,-1 1 0,0-1 0,1 1-1,-1 0 1,0-1 0,1 1 0,-1 0 0,0 0 0,0-1 0,1 1 0,-1 0 0,0 0 0,0 0 0,1 0 0,-1 0 0,0 0 0,0 0 0,1 0-1,-2 1 1,-4-2-102,0 2-1,1-1 1,-1 1-1,0-1 1,1 1-1,-10 4 1,6-1 103,1 1 0,0 0 0,0 1 0,1-1 0,0 2 1,-13 13-1,17-18 46,1 1 1,-1 0 0,1-1-1,0 1 1,0 0-1,0 1 1,0-1-1,1 0 1,-1 0 0,1 1-1,0-1 1,0 1-1,0-1 1,0 1 0,1 0-1,-1-1 1,1 1-1,0 0 1,0-1 0,1 7-1,0-8-30,1 1 0,-1-1 1,1 0-1,-1 1 0,1-1 0,0 0 0,0 0 0,0 0 0,0-1 0,0 1 1,0 0-1,0-1 0,0 0 0,1 1 0,-1-1 0,1 0 0,-1 0 0,1 0 0,-1 0 1,1-1-1,3 1 0,63 8 83,-63-9-89,47 1-840,1-3-1,-1-2 0,92-18 0,-145 22 861,0 0 0,0 0 0,-1 0 0,1 0 0,0 1 0,0-1 0,0 0 0,0 0 0,0 0 0,0 0 0,0 0 0,0 0 0,0 0 0,0 0 0,0 0 0,0 1 0,0-1 0,-1 0 0,1 0 0,0 0 0,0 0 0,0 0 0,0 0 0,0 0 0,0 1 0,0-1 0,0 0 0,0 0 0,0 0 0,0 0 0,0 0 0,0 0 0,0 0 0,1 1 0,-1-1 0,0 0 0,0 0 0,0 0 0,0 0-1,0 0 1,0 0 0,0 0 0,0 0 0,0 1 0,0-1 0,0 0 0,0 0 0,1 0 0,-1 0 0,0 0 0,0 0 0,0 0 0,0 0 0,0 0 0,0 0 0,0 0 0,0 0 0,1 0 0,-1 0 0,0 0 0,0 0 0,0 0 0,0 0 0,-13 16 827,-9 12 182,21-28-954,0 1 0,1 0 0,-1-1 0,1 1 0,-1 0 0,1-1 0,0 1 0,-1 0 0,1 0 0,0 0 0,-1-1 0,1 1 0,0 0 0,0 0 0,0 0 0,-1-1 0,1 1 0,0 0 0,0 0 0,0 0 0,1 0 0,-1 0 0,0-1 0,0 1 0,0 0 0,1 1 0,5 0-89,-1-1-1,1 1 1,0-1-1,0 0 1,0-1-1,0 1 0,0-1 1,0 0-1,0-1 1,0 1-1,6-2 1,-6 1-243,38-8-3206,-13-2-2910,9-6-8738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
    </inkml:context>
    <inkml:brush xml:id="br0">
      <inkml:brushProperty name="width" value="0.025" units="cm"/>
      <inkml:brushProperty name="height" value="0.025" units="cm"/>
    </inkml:brush>
  </inkml:definitions>
  <inkml:trace contextRef="#ctx0" brushRef="#br0">309 83 10570,'0'0'9054,"-12"-7"-6316,3 2-2570,1 1 0,0 0-1,-1 0 1,0 1-1,0 0 1,0 0-1,0 1 1,-1 0 0,1 1-1,0 0 1,-1 0-1,1 1 1,-1 0-1,1 1 1,-1 0 0,1 1-1,-14 3 1,12-1-141,1 1 0,-1 1 0,1-1 0,0 2 0,-16 11 0,23-15 0,-1 0-1,1-1 0,0 1 1,0 0-1,1 0 0,-1 1 0,0-1 1,1 0-1,0 1 0,0 0 1,0-1-1,0 1 0,1 0 1,0 0-1,-1 0 0,1 0 0,0 0 1,1 0-1,-1 5 0,2-7-18,-1-1 0,1 0-1,0 0 1,-1 0-1,1 0 1,0 0 0,0 0-1,0 0 1,0 0 0,0 0-1,0 0 1,0 0 0,0-1-1,0 1 1,1 0-1,-1-1 1,0 1 0,0-1-1,1 1 1,-1-1 0,0 0-1,1 1 1,-1-1-1,0 0 1,1 0 0,-1 0-1,0 0 1,1 0 0,1-1-1,45-2 239,-29-2-213,-1 0 0,-1-1 0,1-1 0,-1-1 0,0 0 0,0-2 0,-1 0 0,-1 0 0,0-1 0,0-1 0,18-20-1,-9-9-94,-22 22-510,-2 19 526,0 0 0,-1-1 1,1 1-1,-1 0 0,1 0 1,-1-1-1,1 1 0,-1 0 0,1 0 1,-1 0-1,1-1 0,-1 1 1,1 0-1,-1 0 0,1 0 0,-1 0 1,1 0-1,-1 0 0,1 0 1,-1 0-1,0 0 0,1 0 1,-1 1-1,1-1 0,-1 0 0,1 0 1,-1 0-1,1 1 0,-1-1 1,1 0-1,0 0 0,-1 1 0,0 0 1,-1 0-275,0 0 0,0 1 0,0-1 1,0 1-1,0 0 0,1-1 0,-1 1 0,0 0 1,1 0-1,0 0 0,-1 0 0,-1 4 1,-5 16-7957,8-13-100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7.442"/>
    </inkml:context>
    <inkml:brush xml:id="br0">
      <inkml:brushProperty name="width" value="0.025" units="cm"/>
      <inkml:brushProperty name="height" value="0.025" units="cm"/>
      <inkml:brushProperty name="color" value="#66CC00"/>
    </inkml:brush>
  </inkml:definitions>
  <inkml:trace contextRef="#ctx0" brushRef="#br0">49 75 6470,'0'0'7495,"-43"-53"-4996,39 44-193,2 5 384,2-1-992,0 3-865,8 0-481,6 2-256,1 0-96,8 0 0,5 0 32,2 0-448,0 0-2211,-2 0-2946,-2 0-4581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437"/>
    </inkml:context>
    <inkml:brush xml:id="br0">
      <inkml:brushProperty name="width" value="0.025" units="cm"/>
      <inkml:brushProperty name="height" value="0.025" units="cm"/>
    </inkml:brush>
  </inkml:definitions>
  <inkml:trace contextRef="#ctx0" brushRef="#br0">213 36 9801,'0'0'7800,"-7"12"-7048,-29 51 631,2 3 0,3 0-1,3 2 1,3 1 0,-21 94-1,43-156-1052,0-18-215,3-25-53,12-6-335,1 0 0,2 0-1,2 1 1,39-68 0,-52 102 211,17-33-799,29-41-1,-43 72 746,0-1 1,0 1-1,1 1 0,0-1 1,0 1-1,1 1 0,0 0 1,0 0-1,20-10 0,-27 15 123,0 1 0,0 1-1,0-1 1,1 0 0,-1 0 0,0 1-1,0-1 1,1 1 0,-1 0-1,0 0 1,1 0 0,-1 0 0,0 0-1,0 0 1,1 0 0,-1 1-1,0-1 1,0 1 0,1 0 0,-1 0-1,0 0 1,0 0 0,0 0-1,0 0 1,0 0 0,0 1 0,-1-1-1,1 1 1,0-1 0,1 3-1,-2-2 2,0 0-1,0 0 1,0 0 0,0 0-1,0 0 1,-1 0-1,1 0 1,-1 0-1,1 0 1,-1 0-1,0 0 1,0 0-1,0 1 1,0-1-1,0 0 1,0 0-1,-1 0 1,1 0-1,-1 0 1,0 0-1,1 0 1,-1 0-1,0 0 1,0 0-1,0 0 1,0 0-1,-1-1 1,1 1-1,0 0 1,-1-1-1,-2 3 1,-7 5 177,-1-1 0,0 0 1,0-1-1,-1 0 0,0-1 1,-1 0-1,1-1 0,-1 0 1,0-1-1,0-1 0,0-1 1,0 0-1,-24 1 0,37-3-260,0 0 0,0 0 0,1 0 0,-1 0-1,0-1 1,0 1 0,0 0 0,1 0 0,-1-1 0,0 1 0,0 0-1,1-1 1,-1 1 0,0 0 0,1-1 0,-1 1 0,0-1 0,1 0-1,-1 1 1,1-1 0,-1 1 0,1-1 0,-1 0 0,1 1 0,-1-1-1,1 0 1,0 0 0,-1 1 0,1-1 0,0 0 0,0 0 0,0 0-1,-1-1 1,5-29-6600,10 6 104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332"/>
    </inkml:context>
    <inkml:brush xml:id="br0">
      <inkml:brushProperty name="width" value="0.025" units="cm"/>
      <inkml:brushProperty name="height" value="0.025" units="cm"/>
    </inkml:brush>
  </inkml:definitions>
  <inkml:trace contextRef="#ctx0" brushRef="#br0">225 1 14125,'0'0'2515,"-10"11"-401,-22 28 436,1 1 0,-43 76 0,62-95-2382,1 1 0,1 0 0,1 1 0,1-1 0,1 2 1,1-1-1,1 1 0,1 0 0,-1 32 0,5-56-165,0 1-1,-1-1 1,1 1 0,0-1-1,0 1 1,0-1-1,0 1 1,0 0 0,0-1-1,0 1 1,0-1-1,1 1 1,-1-1 0,0 1-1,0-1 1,0 1-1,0-1 1,1 1 0,-1-1-1,0 1 1,1-1-1,-1 1 1,0-1 0,1 0-1,-1 1 1,0-1-1,1 0 1,-1 1 0,1-1-1,-1 0 1,1 1-1,-1-1 1,1 0 0,-1 0-1,1 1 1,-1-1-1,1 0 1,-1 0 0,1 0-1,-1 0 1,1 0-1,-1 0 1,1 0 0,-1 0-1,1 0 1,-1 0-1,1 0 1,0 0 0,-1 0-1,1 0 1,-1-1-1,1 1 1,-1 0 0,1 0-1,-1-1 1,1 1-1,-1 0 1,0-1 0,1 1-1,-1 0 1,1-1-1,-1 1 1,0 0-1,1-1 1,-1 0 0,28-26 92,-17 11-394,-1 0-1,-1 0 1,-1-1-1,0 0 1,-1 0-1,-1-1 1,0 0-1,-2 0 1,5-37-1,-9 53 151,-16 48-262,14-41 438,1 1-1,0 0 1,0 0 0,1 0 0,0 0 0,0 0-1,0 0 1,1 0 0,-1 0 0,1 0 0,4 11-1,-3-14 5,0 0-1,0 1 0,0-1 1,0 0-1,0-1 0,1 1 0,-1 0 1,1-1-1,0 1 0,0-1 0,0 0 1,0 0-1,0 0 0,1 0 1,-1-1-1,0 1 0,1-1 0,-1 0 1,1 0-1,-1 0 0,5 0 0,9 2 78,0-1 0,1 0 0,-1-1-1,1-1 1,-1-1 0,0-1 0,1 0-1,23-7 1,-30 6-85,0 0 0,0-1 0,0 0 0,-1-1 0,1 0 0,-1 0 0,0-2 0,-1 1 0,0-1 0,0 0 0,0-1 0,-1 0 0,14-17 0,-21 24-14,-1 0 1,1 0-1,0 0 0,0 0 0,0 0 0,-1 0 0,1-1 0,-1 1 0,1 0 0,-1-1 1,1 1-1,-1 0 0,0-1 0,0 1 0,1-3 0,-1 4-5,-1-1 0,1 1 0,0 0 0,0-1 0,-1 1 0,1 0 0,0 0 0,0 0 0,-1-1 0,1 1 0,0 0-1,-1 0 1,1 0 0,0 0 0,-1-1 0,1 1 0,0 0 0,-1 0 0,1 0 0,0 0 0,-1 0 0,1 0 0,0 0 0,-1 0 0,1 0 0,0 0 0,-1 0 0,1 0-1,-1 0 1,1 0 0,0 1 0,-1-1 0,1 0 0,0 0 0,-1 0 0,0 1 58,-1 0 0,0-1 0,1 1-1,-1 0 1,1 0 0,-1 0 0,1 0 0,0 0 0,-1 0 0,1 0-1,0 1 1,0-1 0,0 0 0,0 1 0,0-1 0,0 1 0,0-1-1,0 1 1,1-1 0,-1 1 0,1 0 0,-1-1 0,0 3 0,5-2-14,-1-1-1,0 0 1,0-1 0,1 1 0,-1-1 0,1 1 0,-1-1 0,0 0 0,1 0 0,4-1 0,-4 1 1,23-2-19,0-1-1,-1-1 0,0-1 1,30-10-1,42-8-1025,-97 22 980,0 1 0,0 0-1,0-1 1,0 1 0,0 0 0,0 0-1,0 0 1,0 0 0,0 0-1,0 0 1,0 0 0,0 0-1,0 0 1,0 1 0,0-1-1,0 0 1,0 1 0,0-1 0,0 0-1,0 1 1,0 0 0,0-1-1,-1 1 1,1-1 0,1 2-1,1 22-7,-3-22 43,-1-1-1,1 1 0,0 0 1,0-1-1,0 1 0,0 0 1,0-1-1,0 1 0,0 0 1,1-1-1,-1 1 0,0 0 1,1-1-1,-1 1 0,1-1 1,0 1-1,0-1 0,-1 1 1,1-1-1,0 0 0,0 1 1,0-1-1,1 0 0,-1 0 1,0 0-1,0 1 0,1-1 1,-1-1-1,0 1 0,1 0 1,1 1-1,7 1 74,0-1 1,0 0-1,0-1 0,0 0 0,1-1 1,-1 0-1,0 0 0,0-1 0,0 0 0,0-1 1,13-4-1,15-5-349,56-26-1,-67 25-40,-14 8 313,0 1 0,1 0 0,0 0 0,-1 2 0,1 0 0,0 0 1,25 3-1,49-4 61,-5-16-107,-57 12-60,-1 0 0,1 2 0,34-2 0,-55 7 200,0-1 1,0 1-1,0 1 0,0-1 0,0 0 1,7 4-1,9 3-1333,1-4-5230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673"/>
    </inkml:context>
    <inkml:brush xml:id="br0">
      <inkml:brushProperty name="width" value="0.025" units="cm"/>
      <inkml:brushProperty name="height" value="0.025" units="cm"/>
    </inkml:brush>
  </inkml:definitions>
  <inkml:trace contextRef="#ctx0" brushRef="#br0">0 0 15375,'0'0'5829,"46"50"-12011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2.389"/>
    </inkml:context>
    <inkml:brush xml:id="br0">
      <inkml:brushProperty name="width" value="0.025" units="cm"/>
      <inkml:brushProperty name="height" value="0.025" units="cm"/>
    </inkml:brush>
  </inkml:definitions>
  <inkml:trace contextRef="#ctx0" brushRef="#br0">317 0 11403,'0'0'8488,"4"14"-7853,0-2-509,0 0 0,-1 0-1,-1 1 1,0-1 0,-1 1 0,0 0-1,-1-1 1,-1 17 0,-77 445 3447,33-213-2331,-12 112-746,-25 147-458,61-406 18,1-21-66,6 0 0,-6 138 1,25-205 159,-5-26-169,0 0-1,1 1 1,-1-1-1,0 0 1,0 1-1,1-1 1,-1 0-1,0 0 1,0 1-1,1-1 1,-1 0-1,0 0 1,1 1-1,-1-1 1,0 0-1,1 0 1,-1 0-1,1 0 1,-1 0-1,0 1 1,1-1-1,-1 0 1,0 0-1,1 0 1,-1 0-1,1 0 1,-1 0-1,0 0 1,1 0-1,-1-1 1,1 1-1,1-1-472,0 0 1,0-1-1,0 1 0,-1-1 0,1 1 0,-1-1 0,1 0 0,-1 1 0,0-1 1,1 0-1,-1 0 0,0 0 0,0 0 0,0 0 0,-1 0 0,2-4 1,5-19-8387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028"/>
    </inkml:context>
    <inkml:brush xml:id="br0">
      <inkml:brushProperty name="width" value="0.025" units="cm"/>
      <inkml:brushProperty name="height" value="0.025" units="cm"/>
    </inkml:brush>
  </inkml:definitions>
  <inkml:trace contextRef="#ctx0" brushRef="#br0">0 213 4228,'0'0'8595,"9"2"-6300,32 6 593,51 2 0,50-7-1074,147-20-2048,-254 14 464,1483-41-502,-1138 43 240,1058-25 2028,0-91-1843,-1282 100-167,-129 14-743,45-4 873,-47 7-3493,1 0-3778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373"/>
    </inkml:context>
    <inkml:brush xml:id="br0">
      <inkml:brushProperty name="width" value="0.025" units="cm"/>
      <inkml:brushProperty name="height" value="0.025" units="cm"/>
    </inkml:brush>
  </inkml:definitions>
  <inkml:trace contextRef="#ctx0" brushRef="#br0">1 0 17873,'0'0'7687,"11"3"-6779,28 5-759,0-3 0,0-1 0,67-2 0,-68-3-103,0 1 1,-1 2 0,1 2-1,0 1 1,52 16-1,-87-21-46,0 1 0,-1 0 0,1 0 1,0 0-1,0 0 0,0 0 0,-1 1 0,1-1 0,-1 1 0,1 0 0,-1 0 0,0 0 0,1 0 1,-1 0-1,0 0 0,0 0 0,-1 1 0,1-1 0,0 1 0,-1 0 0,0-1 0,1 1 0,-1 0 1,0 0-1,-1-1 0,1 1 0,0 0 0,-1 0 0,1 0 0,-1 0 0,0 0 0,0 0 0,0 0 1,-1 0-1,1 0 0,-1 0 0,1 0 0,-1 0 0,0 0 0,-2 3 0,-2 5 5,0 0 0,-1 0 0,-1-1 0,0 0 0,0 0 0,-1 0-1,0-1 1,-16 13 0,5-6-21,0-1 0,-1 0-1,-1-2 1,-34 17-1,42-24-1292,0-1 0,0 0-1,-1-1 1,1-1-1,-22 3 1,-11-4-8823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001"/>
    </inkml:context>
    <inkml:brush xml:id="br0">
      <inkml:brushProperty name="width" value="0.025" units="cm"/>
      <inkml:brushProperty name="height" value="0.025" units="cm"/>
    </inkml:brush>
  </inkml:definitions>
  <inkml:trace contextRef="#ctx0" brushRef="#br0">1 529 14830,'0'0'10938,"7"-10"-10356,6-7-504,1 1 0,1 0 0,0 1 0,28-21 0,89-57 269,-57 42-272,20-18 7,125-120 1,-200 174-61,-19 15-23,-1-1 0,0 1-1,1 0 1,-1 0 0,0 0-1,1 0 1,-1 0 0,0 0-1,1 0 1,-1 0 0,0 0-1,1 0 1,-1 0 0,0 0-1,0 0 1,1 0 0,-1 0-1,0 0 1,1 0-1,-1 0 1,0 0 0,1 1-1,-1-1 1,0 0 0,1 0-1,-1 0 1,0 1 0,0-1-1,1 0 1,-1 0 0,0 0-1,0 1 1,2 3 9,-1-1 0,-1 1 0,1-1 1,-1 1-1,1 0 0,-1-1 0,0 1 0,-1 4 0,1 4 101,-2 65 395,-1-45-306,3 0 0,0 0 1,2 1-1,7 36 0,-7-61-281,1 1 1,0-1-1,0 1 0,1-1 0,0-1 1,1 1-1,-1 0 0,1-1 0,1 0 1,0 0-1,9 8 0,16 9-3046,5-9-3308,-9-8-4042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899"/>
    </inkml:context>
    <inkml:brush xml:id="br0">
      <inkml:brushProperty name="width" value="0.025" units="cm"/>
      <inkml:brushProperty name="height" value="0.025" units="cm"/>
    </inkml:brush>
  </inkml:definitions>
  <inkml:trace contextRef="#ctx0" brushRef="#br0">6 0 15951,'-5'0'5734,"7"13"-4645,11 0-321,8 2 65,5 0-417,2 0-319,8-1-1,2-4-353,1-2-1024,3-3-1377,-6-5-1795,-6 0-960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260"/>
    </inkml:context>
    <inkml:brush xml:id="br0">
      <inkml:brushProperty name="width" value="0.025" units="cm"/>
      <inkml:brushProperty name="height" value="0.025" units="cm"/>
    </inkml:brush>
  </inkml:definitions>
  <inkml:trace contextRef="#ctx0" brushRef="#br0">279 1 14125,'0'0'4773,"-64"55"-3108,41-24-736,3 3-288,-3-1 416,-1 4-32,-1-2-449,8 4-319,-2 1-161,2 1-32,2 0-192,2 0-1410,6-4-1473,1-1-1377,0-6-640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982"/>
    </inkml:context>
    <inkml:brush xml:id="br0">
      <inkml:brushProperty name="width" value="0.025" units="cm"/>
      <inkml:brushProperty name="height" value="0.025" units="cm"/>
    </inkml:brush>
  </inkml:definitions>
  <inkml:trace contextRef="#ctx0" brushRef="#br0">304 0 22709,'0'0'3844,"-72"67"-3203,42-26-257,-6 0-128,2 3-128,2 0-96,4-6 1,4-3-98,7-9-255,3-8-577,5-12-704,7-6-1122,-4-13-3074,6-17-5734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7.819"/>
    </inkml:context>
    <inkml:brush xml:id="br0">
      <inkml:brushProperty name="width" value="0.025" units="cm"/>
      <inkml:brushProperty name="height" value="0.025" units="cm"/>
      <inkml:brushProperty name="color" value="#66CC00"/>
    </inkml:brush>
  </inkml:definitions>
  <inkml:trace contextRef="#ctx0" brushRef="#br0">101 1 17296,'0'0'1933,"-3"12"-609,-2 9-737,-3 8 309,1 0 0,1 1 0,2 0-1,-1 59 1,5-87-910,1-1 0,-1 1 1,1-1-1,0 1 0,0 0 1,-1-1-1,1 0 0,0 1 0,1-1 1,-1 1-1,0-1 0,0 0 1,0 0-1,1 0 0,-1 0 0,1 0 1,-1 0-1,1 0 0,-1 0 1,1 0-1,-1-1 0,1 1 0,0-1 1,-1 1-1,1-1 0,0 1 1,0-1-1,-1 0 0,4 0 0,62 0-1846,-46 0 1036,-20-1 811,0 1 0,1 0 1,-1 0-1,0 0 0,0 0 1,0 0-1,0 0 0,1 1 1,-1-1-1,0 0 0,0 1 0,0-1 1,0 0-1,0 1 0,0-1 1,0 1-1,0 0 0,0-1 1,0 1-1,0 0 0,0 0 1,-1-1-1,1 1 0,1 1 1,-2 0 69,0 0 0,1 0 0,-1-1 1,0 1-1,0 0 0,0 0 1,0-1-1,0 1 0,-1 0 0,1 0 1,0-1-1,-1 1 0,1 0 0,-1 0 1,0-1-1,-1 3 0,-2 4 204,0-1 0,-1 0 0,0 0 0,0-1 0,0 0-1,-1 0 1,0 0 0,0 0 0,-1-1 0,-10 7 0,11-8-150,1-1-1,-1 0 1,1 0 0,-1 0 0,0-1-1,0 0 1,-1 0 0,1 0 0,0-1-1,-1 0 1,1 0 0,0-1 0,-13 0-1,17 0-314,0-1 0,-1 0-1,1 0 1,0 0-1,0 0 1,0 0-1,0 0 1,0-1 0,0 1-1,0 0 1,0-1-1,1 0 1,-1 1-1,0-1 1,1 0 0,0 0-1,-1 0 1,1 0-1,0 0 1,0 0-1,-1-4 1,-4-12-4375,4 1-3315,2 6-749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6.320"/>
    </inkml:context>
    <inkml:brush xml:id="br0">
      <inkml:brushProperty name="width" value="0.025" units="cm"/>
      <inkml:brushProperty name="height" value="0.025" units="cm"/>
    </inkml:brush>
  </inkml:definitions>
  <inkml:trace contextRef="#ctx0" brushRef="#br0">0 1 14958,'0'0'12460,"10"67"-11884,26-46-31,11-2-353,11-5-128,6 1-32,8-2-128,0-2-641,-1-1-1216,-9-2-1763,-9-6-4804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7.629"/>
    </inkml:context>
    <inkml:brush xml:id="br0">
      <inkml:brushProperty name="width" value="0.025" units="cm"/>
      <inkml:brushProperty name="height" value="0.025" units="cm"/>
    </inkml:brush>
  </inkml:definitions>
  <inkml:trace contextRef="#ctx0" brushRef="#br0">1 1 13196,'0'0'3075,"10"2"-288,25 15-1600,0 1 0,-1 2 0,34 26 0,16 10-346,227 144 312,88 52 166,270 197-225,-441-304-473,-125-84 34,-87-50-587,-1 0-1,0 1 1,-1 1 0,0 0-1,-1 1 1,0 0 0,-2 1-1,15 23 1,-20-30 15,1-1 0,0 1-1,0-1 1,1-1 0,0 1 0,0-1 0,0-1 0,18 10 0,78 30 594,-91-40-686,-3 0 121,-11-8-4415,-3-2 2601,-6-10-6044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208"/>
    </inkml:context>
    <inkml:brush xml:id="br0">
      <inkml:brushProperty name="width" value="0.025" units="cm"/>
      <inkml:brushProperty name="height" value="0.025" units="cm"/>
    </inkml:brush>
  </inkml:definitions>
  <inkml:trace contextRef="#ctx0" brushRef="#br0">0 387 15086,'1'0'4734,"14"-4"-3553,122-40 2413,66-35-2635,-55 20-857,-32 16-124,193-82-1253,-305 123 943,14-8-1142,-11-1-2421,-6 1-1919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587"/>
    </inkml:context>
    <inkml:brush xml:id="br0">
      <inkml:brushProperty name="width" value="0.025" units="cm"/>
      <inkml:brushProperty name="height" value="0.025" units="cm"/>
    </inkml:brush>
  </inkml:definitions>
  <inkml:trace contextRef="#ctx0" brushRef="#br0">354 0 13965,'0'0'7453,"-6"10"-6743,-24 37-211,-2-1 0,-2-2 0,-2-1 0,-2-2 0,-2-2 0,-1-1 1,-51 35-1,91-72-495,1-1 1,0 0 0,-1 0 0,1 1-1,0-1 1,0 0 0,-1 0 0,1 1-1,0-1 1,0 0 0,0 1 0,0-1-1,-1 0 1,1 1 0,0-1-1,0 0 1,0 1 0,0-1 0,0 0-1,0 1 1,0-1 0,0 1 0,0-1-1,0 0 1,0 1 0,0-1 0,0 0-1,0 1 1,0-1 0,0 0 0,1 1-1,-1-1 1,0 0 0,0 1-1,0-1 1,0 0 0,1 1 0,-1-1-1,0 0 1,0 0 0,1 1 0,-1-1-1,1 0 1,22 16-15,30 5-71,-30-17-204,-1-1-1,0-1 0,1 0 1,-1-2-1,34-4 0,54-14-4219,-23-6-1389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960"/>
    </inkml:context>
    <inkml:brush xml:id="br0">
      <inkml:brushProperty name="width" value="0.025" units="cm"/>
      <inkml:brushProperty name="height" value="0.025" units="cm"/>
    </inkml:brush>
  </inkml:definitions>
  <inkml:trace contextRef="#ctx0" brushRef="#br0">10 1 14061,'0'0'7175,"-10"61"-7143,14-36 0,6 0 0,1-3-1473,0-7-1346,-1-1-1633,-7-7-3395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0.695"/>
    </inkml:context>
    <inkml:brush xml:id="br0">
      <inkml:brushProperty name="width" value="0.025" units="cm"/>
      <inkml:brushProperty name="height" value="0.025" units="cm"/>
    </inkml:brush>
  </inkml:definitions>
  <inkml:trace contextRef="#ctx0" brushRef="#br0">0 129 13965,'0'0'2146,"7"-10"241,-1 2-1998,1 0 0,-1 0 0,2 1 1,-1-1-1,1 2 0,0-1 1,0 1-1,1 0 0,0 1 0,0 0 1,0 0-1,11-3 0,-3 2-29,0 0 0,1 0 0,0 2 0,0 0 1,0 2-1,1 0 0,-1 0 0,36 3 0,-53-1-359,0 0 1,0 0 0,0 0 0,0 1 0,1-1-1,-1 0 1,0 0 0,0 1 0,0-1 0,0 1-1,0-1 1,0 1 0,0-1 0,0 1 0,0 0-1,0-1 1,0 1 0,0 0 0,0 0 0,-1-1-1,1 1 1,0 0 0,0 0 0,-1 0 0,1 0-1,-1 0 1,1 0 0,-1 0 0,1 1 0,-1-1-1,0 0 1,0 0 0,1 0 0,-1 0 0,0 0-1,0 1 1,0-1 0,0 0 0,0 0 0,0 0-1,-1 0 1,1 0 0,0 1 0,-1-1 0,1 0-1,0 0 1,-2 1 0,0 4 12,-1-1-1,1 0 1,-1 0-1,-1 0 1,1 0-1,-1 0 1,1-1-1,-6 5 1,-38 25 116,36-27-136,0 1 0,0 0 0,-18 19 1,29-27-25,0 0 0,0 1 0,0-1 0,0 0-1,0 0 1,0 1 0,0-1 0,0 0 0,0 1 0,0-1 0,0 0 0,0 0 0,0 1 0,0-1 0,0 0 0,0 1 0,1-1 0,-1 0 0,0 0 0,0 1 0,0-1 0,0 0 0,1 0 0,-1 0 0,0 1 0,0-1 0,1 0 0,-1 0 0,0 0 0,0 0 0,1 1 0,-1-1 0,0 0 0,0 0 0,1 0 0,-1 0 0,0 0-1,1 0 1,-1 0 0,0 0 0,0 0 0,1 0 0,-1 0 0,0 0 0,1 0 0,-1 0 0,0 0 0,1 0 0,22 3-214,-18-3 91,12 1 68,1 1-1,-1 1 1,0 0 0,0 2-1,0 0 1,0 0-1,-1 2 1,20 10-1,-34-16 82,-1 0 0,0 0-1,1 0 1,-1 0-1,0 0 1,0 0-1,0 0 1,1 0-1,-1 0 1,-1 0-1,1 1 1,0-1 0,0 0-1,0 1 1,-1-1-1,1 1 1,0-1-1,-1 1 1,0-1-1,1 1 1,-1-1-1,0 1 1,0-1-1,1 4 1,-2-3 30,0 0-1,0 0 1,0 0 0,0 0 0,0 0-1,0 0 1,-1 0 0,1 0 0,-1 0-1,1 0 1,-1-1 0,1 1 0,-1-1-1,-3 3 1,-7 3 254,1 0 1,-1-1-1,0 0 0,-21 7 1,20-9-76,1 1 0,-1-2 0,0 0 1,0 0-1,-1-1 0,1-1 0,0 0 1,-21-2-1,33 1-272,0 0 1,1-1-1,-1 1 0,1 0 1,-1 0-1,1-1 1,-1 1-1,1 0 0,-1-1 1,1 1-1,0 0 1,-1-1-1,1 1 0,-1-1 1,1 1-1,0-1 1,-1 1-1,1-1 0,0 1 1,0-1-1,-1 1 1,1-1-1,0 1 0,0-1 1,0 0-1,0 1 1,0-1-1,0 1 0,0-1 1,0 1-1,0-1 1,0 0-1,0 1 0,0-1 1,0 1-1,0-1 1,0 1-1,1-1 0,-1 0 1,0 1-1,0-1 1,1 1-1,-1-1 0,0 1 1,1 0-1,-1-1 1,0 1-1,1-1 0,-1 1 1,1-1-1,-1 1 1,1 0-1,0-1 0,23-23-4445,54-22-7038,-20 14 4410,-22 8 6801,-9 1 4457,-1-5 5236,-30 38-2592,1 12-5907,1-8-187,-1 1 79,1-1 0,1 1 1,0-1-1,1 1 1,2 21-1,-2-35-722,1 0 0,-1 1 0,0-1-1,0 0 1,1 0 0,-1 1 0,1-1 0,-1 0 0,1 0 0,-1 0 0,1 0 0,0 0-1,0 0 1,-1 0 0,1 0 0,0 0 0,0 0 0,0 0 0,0 0 0,0-1-1,0 1 1,0 0 0,1-1 0,-1 1 0,0-1 0,2 1 0,1 0 15,-1 0 0,1-1-1,-1 0 1,1 0 0,0 0 0,-1 0 0,1-1 0,-1 1 0,6-3 0,3 0 31,0-1 0,-1-1 0,1 0-1,16-11 1,-13 7-65,-1-1-1,-1-1 1,21-21-1,-30 28-107,-1 0 0,1-1 0,-1 1 0,1-1-1,-2 0 1,1 0 0,0 0 0,-1 0 0,0 0 0,0-1-1,0 1 1,-1-1 0,0 1 0,1-11 0,-2 16 69,0-1 1,0 1-1,0 0 1,0 0-1,0-1 1,0 1 0,0 0-1,0 0 1,0 0-1,0-1 1,0 1-1,0 0 1,0 0 0,0-1-1,0 1 1,0 0-1,0 0 1,0-1-1,0 1 1,0 0 0,0 0-1,-1 0 1,1-1-1,0 1 1,0 0 0,0 0-1,0 0 1,-1 0-1,1-1 1,0 1-1,0 0 1,0 0 0,-1 0-1,1 0 1,0 0-1,0 0 1,0-1-1,-1 1 1,1 0 0,0 0-1,-1 0 1,-9 7-842,-6 16-323,15-20 816,0 1 0,0 0-1,1 0 1,-1 0 0,1-1 0,0 1-1,0 0 1,1 6 0,-1-9 53,0 0 1,0 1-1,1-1 0,-1 0 1,0 0-1,1 0 0,-1 0 1,1 0-1,0 0 0,-1 1 1,1-1-1,0-1 1,-1 1-1,1 0 0,0 0 1,0 0-1,0 0 0,0 0 1,0-1-1,0 1 0,0 0 1,0-1-1,0 1 0,1-1 1,-1 1-1,0-1 0,0 0 1,0 0-1,2 1 0,19 0-8779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1.467"/>
    </inkml:context>
    <inkml:brush xml:id="br0">
      <inkml:brushProperty name="width" value="0.025" units="cm"/>
      <inkml:brushProperty name="height" value="0.025" units="cm"/>
    </inkml:brush>
  </inkml:definitions>
  <inkml:trace contextRef="#ctx0" brushRef="#br0">125 131 9801,'0'0'3780,"-9"4"-1965,2-1-1665,0 0-1,0 1 1,0 0 0,1 0 0,0 0-1,0 1 1,0 0 0,0 0 0,1 1-1,0-1 1,0 1 0,0 0 0,1 1-1,0-1 1,0 1 0,1 0 0,0-1-1,0 2 1,-3 10 0,3-11 73,1 1 0,0-1 0,1 1 0,0 0 1,0 0-1,0 0 0,1 10 0,1-17-208,-1 1-1,0 0 1,1-1-1,-1 1 1,1-1-1,0 1 1,-1-1-1,1 1 1,0-1-1,0 1 1,0-1-1,0 0 1,0 0-1,0 1 1,0-1-1,1 0 0,-1 0 1,0 0-1,1 0 1,-1 0-1,0-1 1,1 1-1,-1 0 1,1-1-1,0 1 1,-1-1-1,1 1 1,-1-1-1,1 0 1,0 1-1,-1-1 1,1 0-1,0 0 1,-1 0-1,1-1 1,0 1-1,-1 0 1,1-1-1,2 0 1,5-1-5,-1-1 0,0 0 1,0 0-1,0-1 0,0 1 1,-1-2-1,0 1 0,1-1 1,-2 0-1,1-1 0,0 0 1,7-9-1,5-5-53,-2-1 0,25-39 0,-35 47 33,0 0 1,-1-1-1,0 1 0,-1-1 0,-1 0 1,0 0-1,-1-1 0,0 1 1,-2-1-1,1-24 0,-2 38 8,0 1-1,1-1 1,-1 1 0,0 0-1,0-1 1,0 1 0,0-1-1,0 1 1,-1-1 0,1 1-1,0 0 1,0-1 0,0 1-1,0-1 1,0 1 0,-1-1-1,1 1 1,0 0-1,0-1 1,0 1 0,-1 0-1,1-1 1,0 1 0,-1 0-1,1-1 1,0 1 0,-1 0-1,1 0 1,0-1 0,-1 1-1,1 0 1,-1 0-1,1 0 1,-1-1 0,-15 7-28,-14 19 78,20-10 124,0 0-1,1 1 1,-9 22 0,15-33-140,1 0 1,1-1 0,-1 1 0,1 0-1,-1 0 1,1 0 0,1 0 0,-1 0-1,1 0 1,0 0 0,0 0 0,0 0-1,1 0 1,0 0 0,0 0 0,0 0-1,2 5 1,-1-8-214,0 0 0,-1 0-1,1 0 1,0 0 0,0-1 0,1 1-1,-1-1 1,0 1 0,1-1 0,-1 0-1,0 0 1,1 0 0,-1 0 0,1 0-1,0 0 1,-1-1 0,1 1 0,0-1-1,-1 0 1,1 0 0,0 0 0,-1 0-1,1 0 1,0-1 0,-1 1 0,4-2-1,-1 1-897,0 1 0,-1 0 0,1 0-1,0 0 1,-1 0 0,1 1 0,8 1 0,-12 3 1841,0 0 0,1-1 1,-2 1-1,1 0 1,0 0-1,-1 0 0,0-1 1,0 1-1,-2 10 0,2-2 76,4 44 2490,-1-25-2441,-1 1 1,-1 0 0,-6 40 0,4-65-678,0 0 0,0-1 0,-1 1 0,0-1 0,-1 1 0,0-1 0,0 0 0,0 0 0,-1 0 0,0-1 0,0 1 0,-1-1 0,1 0 0,-2 0 0,1 0 0,0-1 0,-1 0 0,-12 9 0,16-13-145,1 0 1,-1 0-1,1-1 1,-1 1-1,0 0 1,1 0-1,-1-1 1,0 1-1,1-1 1,-1 0-1,0 1 1,0-1-1,1 0 1,-1 0-1,0 0 1,-2 0-1,3-1-42,0 1 0,0-1 0,0 1-1,0-1 1,1 1 0,-1-1 0,0 1-1,0-1 1,0 0 0,1 0 0,-1 1 0,0-1-1,1 0 1,-1 0 0,1 0 0,-1 0-1,1 1 1,-1-1 0,1 0 0,-1-2-1,-1-5-30,1 0 0,0-1 0,0 1 0,1-1 0,1-12-1,-1 6-54,1-6-176,1 0 1,1 0 0,0 0-1,2 1 1,0-1 0,1 1-1,1 0 1,1 1 0,1 0-1,1 0 1,16-23 0,1 4 162,1 2-1,2 1 1,1 1 0,40-32 0,-54 47 74,-17 19 2,0 0 0,0 0-1,0 0 1,0 0 0,0 0-1,0-1 1,0 1 0,0 0-1,0 0 1,0 0 0,0 0-1,0 0 1,0-1 0,0 1-1,0 0 1,0 0 0,0 0-1,0 0 1,0 0 0,0 0-1,0-1 1,0 1 0,0 0-1,0 0 1,-1 0 0,1 0-1,0 0 1,0 0 0,0 0-1,0-1 1,0 1 0,0 0-1,0 0 1,0 0 0,-1 0-1,1 0 1,0 0 0,0 0-1,0 0 1,0 0 0,0 0-1,-1 0 1,1 0 0,0 0-1,0 0 1,0 0 0,0 0-1,0 0 1,0 0 0,-1 0-1,1 0 1,0 0 0,0 0-1,0 0 1,0 0 0,0 0-1,-1 0 1,1 0 0,0 0-1,0 0 1,0 0 0,0 1-1,-4 0 0,0 0-1,0 1 1,0 0-1,1 0 0,-1 0 1,1 0-1,-1 1 0,-4 3 1,2 1 50,-1 0 1,1 1-1,1-1 1,-1 1-1,1 0 0,1 0 1,-1 1-1,2-1 1,-1 1-1,1 0 1,-4 18-1,6-24-37,0 1-1,1-1 1,-1 0-1,1 1 1,0-1-1,0 1 1,0-1 0,1 1-1,-1-1 1,1 1-1,0-1 1,0 1-1,0-1 1,0 0 0,0 0-1,1 1 1,0-1-1,-1 0 1,1 0-1,0-1 1,1 1 0,-1 0-1,0-1 1,1 1-1,-1-1 1,1 0-1,0 0 1,0 0 0,0 0-1,0 0 1,0-1-1,0 1 1,1-1 0,5 2-1,2 0-178,1-1 0,-1 0 0,1-1 0,-1 0 0,19-1 0,31-8-4233,0-12-3998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2.387"/>
    </inkml:context>
    <inkml:brush xml:id="br0">
      <inkml:brushProperty name="width" value="0.025" units="cm"/>
      <inkml:brushProperty name="height" value="0.025" units="cm"/>
    </inkml:brush>
  </inkml:definitions>
  <inkml:trace contextRef="#ctx0" brushRef="#br0">149 1 14189,'-2'2'4911,"-7"17"-3213,2 27-432,2 1 0,2 0 0,5 76-1,0-35-18,-3-82-1164,3 32 144,-2-37-221,0-1 0,0 1 0,0 0 0,0 0 0,0 0 0,0 0 0,0 0 0,1 0 1,-1 0-1,0 0 0,1 0 0,-1 0 0,1-1 0,-1 1 0,1 0 0,-1 0 0,1 0 0,-1-1 0,1 1 0,0 0 0,-1-1 0,1 1 0,0 0 0,0-1 0,-1 1 0,1-1 0,0 1 0,0-1 0,1 1 0,0-31-833,-3 20 253,0-1 1,-1 1-1,0 0 1,-1-1-1,0 1 1,-1 0-1,0 1 1,-1-1-1,0 1 1,0-1-1,-8-8 1,3 4 503,0 0 0,-1 1 0,-1 0 0,0 1 0,-1 0 0,-15-10 0,36 25 549,1 0 1,0-1-1,1 1 1,-1-2 0,0 1-1,1-1 1,12-1-1,101 1-2587,-92-1 556,13-1-2938,-5-7-2236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389"/>
    </inkml:context>
    <inkml:brush xml:id="br0">
      <inkml:brushProperty name="width" value="0.025" units="cm"/>
      <inkml:brushProperty name="height" value="0.025" units="cm"/>
    </inkml:brush>
  </inkml:definitions>
  <inkml:trace contextRef="#ctx0" brushRef="#br0">51 162 9705,'2'-9'2963,"-1"5"-2635,2-9 1710,-1-1 1,0 0 0,-1-25 0,-1 39-1971,0-1 1,0 1-1,0-1 1,1 1-1,-1 0 1,-1-1-1,1 1 1,0 0 0,0-1-1,0 1 1,0 0-1,0-1 1,0 1-1,0-1 1,0 1-1,0 0 1,-1-1-1,1 1 1,0 0-1,0 0 1,-1-1 0,1 1-1,0 0 1,0-1-1,-1 1 1,1 0-1,0 0 1,-1 0-1,1-1 1,0 1-1,-1 0 1,1 0 0,0 0-1,-1 0 1,1 0-1,-1-1 1,-12 9 725,-9 21-734,18-19-43,0 0 1,1 1 0,0 0 0,1-1 0,0 1-1,1 0 1,0 0 0,2 20 0,0-29-18,0 0 0,1 0-1,0 0 1,-1 0 0,1-1 0,0 1 0,0-1 0,0 1 0,0-1 0,0 0 0,0 1 0,0-1 0,0 0 0,1-1 0,-1 1-1,0 0 1,1-1 0,3 1 0,13 6-169,-12-3 84,0 1-1,-1 0 1,1 0 0,-1 1 0,0 0 0,0 0-1,0 0 1,-1 1 0,0 0 0,-1 0 0,1 0-1,-1 0 1,-1 1 0,1-1 0,-1 1 0,-1 0-1,1 0 1,-2 0 0,1 1 0,0 9 0,-1-11 215,0 0 0,-1-1 1,0 1-1,0 0 1,-1-1-1,0 1 1,0 0-1,-1-1 0,1 1 1,-1-1-1,-1 0 1,1 1-1,-1-1 0,0 0 1,-1-1-1,1 1 1,-1-1-1,0 1 1,-1-1-1,1 0 0,-1-1 1,0 1-1,0-1 1,-1 0-1,-10 7 0,15-11-120,0 1 0,0 0-1,0 0 1,0-1-1,0 1 1,0 0-1,-1-1 1,1 1 0,0-1-1,0 1 1,-1-1-1,1 0 1,0 0-1,-1 1 1,1-1 0,0 0-1,-1 0 1,1 0-1,0 0 1,0-1-1,-1 1 1,1 0 0,0-1-1,-1 1 1,1 0-1,0-1 1,0 0-1,0 1 1,-1-1 0,1 0-1,0 1 1,0-1-1,0 0 1,0 0-1,0 0 1,0 0 0,1 0-1,-1 0 1,0 0-1,0 0 1,1 0-1,-1-1 1,0 1 0,1 0-1,0 0 1,-1-1-1,1 1 1,0 0 0,-1 0-1,1-1 1,0 1-1,0 0 1,0-1-1,0 1 1,0-2 0,0-6-190,0-1 0,1 1 1,0 0-1,0-1 1,1 1-1,5-17 1,4 2-40,2 0 0,1 0 1,1 1-1,1 1 0,0 1 1,2 0-1,31-28 0,-26 26-362,0-1 0,-2 0 0,-1-2 0,26-43 0,-44 65 486,0 1 1,0-1-1,0 0 1,-1 0 0,0 0-1,1 0 1,-1 0 0,-1 0-1,2-8 1,-3 11 122,1 0 1,0 0 0,-1-1-1,1 1 1,-1 0-1,1 0 1,-1 0 0,0 0-1,1 0 1,-1 0-1,0 0 1,0 1-1,0-1 1,0 0 0,0 0-1,0 1 1,0-1-1,0 0 1,0 1 0,0-1-1,0 1 1,0-1-1,0 1 1,0 0 0,-1-1-1,1 1 1,0 0-1,0 0 1,0 0 0,-1 0-1,1 0 1,0 0-1,0 0 1,0 0-1,-2 1 1,-2-1 83,0 1-1,0 0 1,0 0-1,0 0 1,0 1-1,0-1 1,0 1 0,0 1-1,1-1 1,-1 0-1,1 1 1,0 0 0,0 0-1,0 0 1,0 1-1,0-1 1,-4 7-1,4-5-4,0 0 1,0 0-1,0 1 0,1-1 0,0 1 0,0 0 0,1-1 0,0 1 0,0 1 0,0-1 0,0 0 0,1 0 0,-1 12 0,3-17-104,-1 1-1,0-1 1,1 1-1,-1-1 1,1 1-1,-1-1 1,1 1-1,0-1 0,0 1 1,0-1-1,-1 1 1,1-1-1,1 0 1,-1 0-1,0 0 1,0 0-1,0 1 0,1-2 1,-1 1-1,0 0 1,1 0-1,-1 0 1,1 0-1,-1-1 1,1 1-1,-1-1 1,1 1-1,-1-1 0,1 0 1,0 0-1,-1 1 1,3-1-1,62 2 40,-54-3-15,8-1-6,0 0-1,0-2 1,0-1 0,-1 0-1,0-1 1,0-1 0,35-18-1,-53 25 39,0-1 0,0 1-1,0 0 1,0-1 0,0 1 0,0-1-1,0 1 1,0-1 0,0 0-1,0 1 1,0-1 0,0 0-1,-1 1 1,1-1 0,0 0-1,0 0 1,-1 0 0,1 0 0,-1 0-1,1 0 1,-1 0 0,1 0-1,-1 0 1,1 0 0,-1 0-1,0 0 1,0 0 0,0 0 0,0-1-1,1 1 1,-1 0 0,-1 0-1,1 0 1,0 0 0,0 0-1,0 0 1,-1-2 0,-2-1 190,0-1 1,0 0 0,0 1 0,0 0-1,-1 0 1,-7-6 0,8 7-376,1 1 0,-1 0 0,1 0 1,0-1-1,-1 0 0,1 1 0,0-1 1,0 0-1,1 0 0,-1 0 0,1 0 1,-3-7-1,40 10-8181,-9 0 3022,6 0-2429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765"/>
    </inkml:context>
    <inkml:brush xml:id="br0">
      <inkml:brushProperty name="width" value="0.025" units="cm"/>
      <inkml:brushProperty name="height" value="0.025" units="cm"/>
    </inkml:brush>
  </inkml:definitions>
  <inkml:trace contextRef="#ctx0" brushRef="#br0">204 113 12524,'0'0'3005,"-12"-1"-266,8 0-2534,-3 0-24,1 0 0,-1 0-1,1 0 1,0 1 0,-1 0-1,1 0 1,-1 1 0,1 0-1,0 0 1,-1 0 0,1 1-1,0 0 1,0 0 0,0 0-1,0 1 1,0 0 0,1 0-1,-1 1 1,1-1 0,0 1-1,-5 5 1,4-2-81,1 0-1,-1 0 1,2 0 0,-1 0 0,1 1-1,0 0 1,1 0 0,0 0-1,0 0 1,-2 9 0,5-15-100,-1 1 0,1-1 0,0 0 0,0 0 0,0 1 0,0-1 0,0 0-1,0 1 1,0-1 0,1 0 0,-1 0 0,1 1 0,-1-1 0,1 0 0,0 0 0,0 0 0,0 0 0,0 0 0,1 0 0,-1 0 0,0 0 0,1-1 0,-1 1-1,1 0 1,0-1 0,0 0 0,-1 1 0,1-1 0,0 0 0,0 0 0,0 1 0,0-2 0,0 1 0,1 0 0,-1 0 0,0-1 0,0 1 0,0-1 0,1 0-1,-1 1 1,0-1 0,3 0 0,9 0-20,0 1 0,1-2 0,-1 1 0,0-2 0,0 0 0,0-1 0,0 0 0,-1-1 0,1-1 0,-1 0 0,0 0-1,-1-2 1,1 0 0,-1 0 0,0-1 0,-1 0 0,0-1 0,0 0 0,-1-1 0,0 0 0,-1-1 0,0 0 0,0 0 0,-1-1 0,-1 0 0,0-1-1,-1 1 1,7-19 0,-12 25 55,1 1-1,-1-1 0,0 1 0,-1-1 0,1 0 0,-1 1 0,0-1 0,0 0 1,-2-8-1,1 12-16,1 1 0,-1 0 1,1 0-1,-1-1 0,1 1 1,-1 0-1,0 0 0,1 0 1,-1-1-1,0 1 0,0 0 1,0 0-1,0 0 0,0 1 1,0-1-1,0 0 0,0 0 1,-1 0-1,1 1 0,0-1 1,0 1-1,-1-1 0,1 1 1,0-1-1,-1 1 0,1 0 1,0 0-1,-1-1 0,1 1 1,0 0-1,-1 0 0,1 1 1,-1-1-1,1 0 0,0 0 1,-1 1-1,1-1 0,0 0 1,0 1-1,-1-1 0,1 1 1,0 0-1,-2 0 0,-3 2 16,1 1 0,-1-1 0,1 1-1,-1 0 1,1 0 0,0 0 0,1 1 0,-1-1 0,1 1-1,0 0 1,0 1 0,0-1 0,1 1 0,-4 8 0,2-6 37,1 2 0,1-1 0,-1 0 0,2 1 0,-1-1 0,1 1 1,1 0-1,-1 18 0,2-24-80,0-1 0,1 0 1,-1 0-1,1 0 0,0 1 0,0-1 1,0 0-1,1 0 0,-1 0 1,0 0-1,1-1 0,0 1 0,0 0 1,0-1-1,0 1 0,0-1 0,1 1 1,-1-1-1,5 3 0,-1-1-412,-1-1 0,1 0-1,1 0 1,-1 0 0,0-1-1,1 1 1,-1-2 0,11 3-1,25 0-5781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8.196"/>
    </inkml:context>
    <inkml:brush xml:id="br0">
      <inkml:brushProperty name="width" value="0.025" units="cm"/>
      <inkml:brushProperty name="height" value="0.025" units="cm"/>
      <inkml:brushProperty name="color" value="#66CC00"/>
    </inkml:brush>
  </inkml:definitions>
  <inkml:trace contextRef="#ctx0" brushRef="#br0">85 68 8264,'0'0'14045,"9"-4"-12977,-4 3-946,29-14 308,-32 14-405,-1 0 0,1 0 1,-1 0-1,1 0 1,-1-1-1,0 1 0,1 0 1,-1 0-1,0-1 0,0 1 1,0-1-1,0 1 1,0-1-1,0 0 0,-1 1 1,1-1-1,0 0 1,-1 1-1,1-1 0,-1 0 1,1-3-1,-2 5-22,1-1 1,0 1-1,0-1 0,0 1 0,0-1 0,0 1 1,0-1-1,-1 0 0,1 1 0,0-1 0,0 1 1,-1-1-1,1 1 0,0 0 0,-1-1 0,1 1 1,0-1-1,-1 1 0,1 0 0,-1-1 0,1 1 1,-1 0-1,1-1 0,-1 1 0,1 0 1,-1 0-1,1-1 0,-1 1 0,1 0 0,-2 0 1,-23-1-123,-20 13 5,38-7 176,1 0 0,0 1 0,0 0 1,1 0-1,-1 0 0,1 0 0,1 1 0,-1 0 1,1 0-1,0 0 0,1 1 0,0-1 1,-4 12-1,7-16-52,-1 0 0,0-1 0,1 1-1,0 0 1,-1 0 0,1 0 0,0 0 0,1 0 0,-1 0 0,0-1 0,1 1 0,0 0 0,0 0 0,-1 0 0,2-1 0,1 5 0,-1-4-78,0-1 1,0 0 0,0 0 0,1 0 0,-1 0-1,1 0 1,-1-1 0,1 1 0,-1-1 0,1 1-1,0-1 1,0 0 0,0 0 0,-1 0-1,1-1 1,0 1 0,0-1 0,0 1 0,5-1-1,-4 0-712,1 1 1,-1-1-1,0 0 0,1-1 0,-1 1 0,1-1 0,-1 1 0,0-1 0,7-3 0,12-12-6662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5.318"/>
    </inkml:context>
    <inkml:brush xml:id="br0">
      <inkml:brushProperty name="width" value="0.025" units="cm"/>
      <inkml:brushProperty name="height" value="0.025" units="cm"/>
    </inkml:brush>
  </inkml:definitions>
  <inkml:trace contextRef="#ctx0" brushRef="#br0">9 137 10570,'7'-8'7285,"12"0"-3814,34-3-2926,-10 2-155,-30 5-240,0-2-1,0 1 1,16-12 0,-26 16-89,-1-1 1,1 0 0,0 1 0,-1-1-1,1 0 1,-1-1 0,0 1 0,1 0-1,-1-1 1,0 1 0,0-1 0,-1 0-1,1 0 1,-1 1 0,1-1-1,-1 0 1,0 0 0,0-1 0,0 1-1,0-4 1,-1 6-40,-1 0-1,1 1 1,-1-1-1,1 0 1,-1 0-1,1 1 1,-1-1-1,0 0 1,1 1-1,-1-1 1,0 1 0,0-1-1,1 1 1,-1-1-1,0 1 1,0-1-1,0 1 1,0 0-1,0-1 1,0 1-1,1 0 1,-1 0-1,0 0 1,0 0-1,0 0 1,0 0-1,0 0 1,0 0 0,0 0-1,-1 0 1,-34 3 106,26 0-121,1 0 1,0 0-1,0 1 1,0 1-1,1-1 1,-1 1-1,1 1 1,0 0-1,0 0 1,1 0-1,0 1 1,-9 10-1,10-10 57,-1 0-1,1 1 1,1 0-1,0 0 1,0 0-1,0 0 1,1 1 0,0 0-1,1 0 1,0 0-1,0 0 1,-2 17-1,5-24-58,0-1 0,1 1 0,-1 0 0,0 0 0,1 0-1,-1-1 1,1 1 0,0 0 0,-1-1 0,1 1 0,0-1 0,0 1 0,0-1 0,0 1 0,0-1-1,0 1 1,1-1 0,-1 0 0,0 0 0,1 0 0,-1 0 0,1 0 0,-1 0 0,1 0-1,-1 0 1,1 0 0,0-1 0,0 1 0,-1-1 0,1 1 0,0-1 0,0 0 0,-1 0-1,4 0 1,9 2-28,0-2 1,0 0-1,20-2 0,-21 1-89,-1 0-789,1-1 0,-1 0-1,1-1 1,-1 0 0,21-9-1,11-11-6817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505"/>
    </inkml:context>
    <inkml:brush xml:id="br0">
      <inkml:brushProperty name="width" value="0.025" units="cm"/>
      <inkml:brushProperty name="height" value="0.025" units="cm"/>
    </inkml:brush>
  </inkml:definitions>
  <inkml:trace contextRef="#ctx0" brushRef="#br0">40 201 13933,'0'0'12674,"-5"11"-12322,2-5-338,-3 8 141,1-1-1,0 1 0,1 0 0,0 0 1,1 0-1,-2 16 0,5-29-152,1-1 0,-1 1 0,0 0 0,1-1 0,-1 1 0,0 0 0,1-1 0,-1 1 0,1-1 0,-1 1 0,1-1 0,-1 1 0,1-1 0,-1 1 1,1-1-1,-1 0 0,1 1 0,0-1 0,-1 0 0,1 1 0,0-1 0,-1 0 0,1 0 0,0 1 0,-1-1 0,1 0 0,0 0 0,0 0 0,-1 0 0,1 0 0,0 0 0,-1 0 0,1 0 0,0-1 0,0 1 0,-1 0 0,1 0 0,0 0 0,0-1 0,30-9 24,-14 1-26,-1-2 0,-1 0-1,20-19 1,-19 16 22,-15 14-22,-1 0-1,0 0 0,0 0 1,1 0-1,-1 0 0,0 0 0,0 0 1,0 0-1,1 0 0,-1 0 1,0 0-1,0 0 0,0 0 0,1 0 1,-1 0-1,0 0 0,0 0 1,0 0-1,1 1 0,-1-1 0,0 0 1,0 0-1,0 0 0,0 0 1,1 0-1,-1 1 0,0-1 0,0 0 1,0 0-1,0 0 0,0 1 1,0-1-1,0 0 0,1 0 0,-1 0 1,0 1-1,0-1 0,0 0 1,0 0-1,0 0 0,0 1 0,0-1 1,0 0-1,0 0 0,0 0 1,0 1-1,0-1 0,0 0 1,0 0-1,0 1 0,-1-1 0,1 0 1,0 0-1,0 0 0,0 0 1,0 1-1,0-1 0,0 0 0,-1 0 1,1 0-1,0 1 0,-2 14-35,-8 42 292,11-57-250,0 1 0,0 0 0,-1-1 0,1 1-1,0-1 1,0 1 0,0-1 0,0 1 0,0-1-1,0 0 1,0 1 0,0-1 0,0 0-1,0 0 1,0 0 0,0 0 0,0 0 0,0 0-1,0 0 1,0 0 0,0 0 0,0 0-1,0-1 1,1 1 0,31-6 63,37-31 20,-9 4-610,-59 33 403,-5 44-117,7-43 239,0 0 0,0 0 0,0-1 0,0 1 0,0-1-1,0 0 1,0 0 0,-1 0 0,1 0 0,0-1 0,0 0-1,0 0 1,0 0 0,0 0 0,0-1 0,-1 1 0,4-3 0,7-3-111,-1 0 0,0 0 0,13-11 1,1-8-803,-24 23 208,-6 9 159,-8 14 446,9-15 130,-1 1-1,1-1 1,0 1 0,1-1-1,-1 1 1,1 0 0,0 0-1,1-1 1,-1 11-1,2-15-27,0 0-1,-1 0 0,1-1 0,0 1 0,0 0 0,-1-1 0,1 1 0,0-1 0,0 1 0,0-1 1,0 1-1,0-1 0,0 0 0,0 1 0,0-1 0,0 0 0,0 0 0,0 0 0,0 0 0,0 0 0,0 0 1,0 0-1,0 0 0,0 0 0,0 0 0,0-1 0,0 1 0,2-1 0,34-7 178,-15-4-147,-1-1 0,0 0-1,-1-2 1,-1 0-1,0-1 1,-1-1 0,-1 0-1,21-29 1,-31 37-34,0 0 1,-1 0-1,-1-1 1,1 0-1,-1 0 1,-1-1-1,0 1 0,-1-1 1,0 0-1,0 0 1,-1 0-1,1-15 1,-3 25-9,0 0 0,-1 1 1,1-1-1,0 1 0,0-1 1,0 1-1,0-1 0,0 1 1,-1-1-1,1 1 0,0 0 0,0-1 1,-1 1-1,1-1 0,0 1 1,-1-1-1,1 1 0,-1 0 1,1-1-1,0 1 0,-1 0 0,1-1 1,-1 1-1,1 0 0,-1 0 1,1 0-1,-1-1 0,1 1 1,-1 0-1,1 0 0,-1 0 0,1 0 1,-1 0-1,1 0 0,-1 0 1,1 0-1,-1 0 0,0 0 1,1 0-1,-1 0 0,1 0 1,-1 0-1,1 1 0,-1-1 0,1 0 1,-1 0-1,1 1 0,0-1 1,-1 0-1,1 1 0,-1-1 1,1 0-1,0 1 0,-1-1 0,1 0 1,-1 1-1,-27 21-144,20-9 201,0 0 0,0 0 0,1 1 0,1-1 0,0 2 0,1-1 0,1 0 0,0 1 0,1 0 0,1 0 0,0 0 0,1 0 0,0 0 0,1 0 0,4 21 0,6-2 32,-10-33-80,1 1 0,-1-1 0,1 0 0,0 0 0,-1 0 0,1 1 0,0-1-1,0 0 1,0 0 0,0 0 0,0 0 0,0-1 0,0 1 0,0 0 0,0 0 0,0 0 0,0-1-1,1 1 1,-1-1 0,0 1 0,1-1 0,1 1 0,-3-4-140,-1 1 0,1-1 1,-1 1-1,1-1 0,-1 0 0,0 1 1,0 0-1,-1-1 0,1 1 0,0 0 1,-1-1-1,-1-1 0,-32-31-3340,-55-41-11659,61 55 14738,0-1 4688,7 5 3513,30 19-2960,13-3-3885,-10 0-209,62 2 1882,83-3-1061,-155 2-1764,1 0-1,-1 0 0,1 0 1,-1 0-1,1-1 0,-1 1 1,1-1-1,-1 1 1,1-1-1,-1 0 0,1 1 1,-1-1-1,3-2 1,1-11-5863,-5-2-1033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837"/>
    </inkml:context>
    <inkml:brush xml:id="br0">
      <inkml:brushProperty name="width" value="0.025" units="cm"/>
      <inkml:brushProperty name="height" value="0.025" units="cm"/>
    </inkml:brush>
  </inkml:definitions>
  <inkml:trace contextRef="#ctx0" brushRef="#br0">6 1 7944,'-6'0'10762,"6"1"-9481,0 1 1474,15 0-962,4 2-448,9 0-992,3 0-321,4-2-1345,1 0-4357,2-2-7782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403"/>
    </inkml:context>
    <inkml:brush xml:id="br0">
      <inkml:brushProperty name="width" value="0.025" units="cm"/>
      <inkml:brushProperty name="height" value="0.025" units="cm"/>
    </inkml:brush>
  </inkml:definitions>
  <inkml:trace contextRef="#ctx0" brushRef="#br0">188 167 15471,'0'0'7004,"-10"-7"-4623,6 5-2183,-3-3-41,0 1 0,0 0 0,0 0 0,0 1 0,-9-3 0,13 5-156,0 0 0,0 1 0,0-1 1,-1 1-1,1 0 0,0-1 0,0 2 0,0-1 0,0 0 0,-1 0 0,1 1 0,0 0 0,0 0 1,0 0-1,0 0 0,0 0 0,0 0 0,0 1 0,1 0 0,-5 2 0,3-1-9,0 0-1,0 0 1,0 1-1,0 0 1,0 0-1,1 0 1,0 0-1,0 0 0,0 0 1,0 1-1,0 0 1,1-1-1,0 1 1,0 0-1,1 0 1,-1 0-1,1 0 1,0 1-1,-1 7 0,3-11 6,0-1 0,0 0 0,-1 0-1,1 0 1,0 0 0,0 0-1,0 0 1,0 0 0,0 0-1,0 0 1,0 0 0,1-1-1,-1 1 1,0 0 0,0-1-1,1 1 1,-1-1 0,0 1 0,1-1-1,-1 0 1,0 1 0,1-1-1,-1 0 1,0 0 0,1 0-1,-1 0 1,1 0 0,1-1-1,44-4 68,-27-1-59,-1-1-1,0-1 1,-1-1-1,0 0 1,0-1-1,-1-1 1,20-17-1,-8 4-32,-1-1 1,-2-1-1,26-32 1,-38 34-285,-14 24 289,-1 0 0,1 0 0,0 0 0,0 0 0,-1 0 1,1 0-1,0 0 0,0 0 0,-1 0 0,1 0 0,0 0 0,0 0 0,0 0 1,-1 0-1,1 0 0,0 0 0,0-1 0,-1 1 0,1 0 0,0 0 0,0 0 1,0 0-1,-1 0 0,1-1 0,0 1 0,0 0 0,0 0 0,0 0 0,-1 0 0,1-1 1,0 1-1,0 0 0,0 0 0,0-1 0,0 1 0,0 0 0,0 0 0,0 0 1,0-1-1,0 1 0,0 0 0,0 0 0,0-1 0,-16 14-26,1 1-1,1 0 1,1 1-1,-20 26 1,28-33 47,0-1 0,0 0 1,1 1-1,0 0 0,0 0 0,1 0 0,0 0 1,0 1-1,1-1 0,0 1 0,1 0 0,0-1 1,0 11-1,1-17-2,0-1-1,0 1 1,0-1 0,1 0-1,-1 1 1,0-1 0,1 0-1,-1 1 1,1-1 0,0 0-1,-1 0 1,1 1 0,0-1-1,0 0 1,0 0 0,0 0-1,0 0 1,0 0 0,0 0-1,0 0 1,0-1 0,0 1-1,3 1 1,-2-1 8,1 0-1,0-1 1,0 1 0,0-1-1,0 1 1,0-1 0,0 0-1,0 0 1,0 0-1,5-1 1,1-1-65,0 0 0,0 0 0,-1-1 0,0-1 0,1 1 0,12-8 0,-13 6 1,-1 0 1,0 0-1,0-1 1,0 0-1,0 0 1,8-11-1,-16 18 40,1 0 0,-1 0 0,1 0 0,0 0 0,0 0 0,-1 0 0,1 0 0,0 0-1,0 1 1,0-1 0,0 0 0,0 0 0,1 0 0,-1 0 0,0 0 0,0 0 0,1 0 0,-1 0-1,0 0 1,1 0 0,-1 0 0,1 0 0,1 1 0,24 25-18,-15-20 91,-1 0 0,1-1-1,20 8 1,-22-10-23,0-2 0,0 1 0,0-1 0,0-1 0,0 0 0,10 1 0,-17-2 1,0 0-1,-1 0 1,1 0 0,0 0 0,-1 0-1,1-1 1,0 1 0,-1 0 0,1-1-1,0 1 1,-1-1 0,1 1 0,-1-1-1,1 0 1,-1 0 0,1 0 0,-1 0-1,0 0 1,1 0 0,-1 0 0,0 0-1,0-1 1,0 1 0,0 0 0,0-1-1,0 1 1,0 0 0,0-1 0,0 0-1,-1 1 1,1-1 0,-1 1 0,1-1-1,-1 0 1,0 1 0,1-1 0,-1 0-1,0-1 1,-1-8 281,0 1-1,-1 0 1,0 0-1,-1 0 1,0 0-1,0 0 1,-6-10-1,5 11-230,0 0 0,0-1 0,1 1 0,1-1-1,0 0 1,0 0 0,0-11 0,3 20-98,0 1 0,1-1 0,-1 0 0,1 1 0,-1-1 0,1 0 0,0 1 0,-1 0 0,1-1 1,-1 1-1,1 0 0,0 0 0,-1 0 0,1 0 0,0 0 0,-1 0 0,4 1 0,1 0-84,60 2-2329,-15 0-2699,-4-3-3562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974"/>
    </inkml:context>
    <inkml:brush xml:id="br0">
      <inkml:brushProperty name="width" value="0.025" units="cm"/>
      <inkml:brushProperty name="height" value="0.025" units="cm"/>
    </inkml:brush>
  </inkml:definitions>
  <inkml:trace contextRef="#ctx0" brushRef="#br0">286 22 16335,'0'0'6225,"-9"-4"-4303,-2 0-1804,-1 1 0,1 0 0,-1 0 1,0 1-1,1 1 0,-1 0 0,0 1 0,0 0 1,0 0-1,0 2 0,0-1 0,1 1 1,-13 5-1,13-3-137,0 1-1,1 1 1,-1-1 0,-12 12 0,20-15 11,0 0 0,1 0 1,-1 0-1,1 1 1,-1-1-1,1 1 0,0 0 1,0-1-1,0 1 0,1 0 1,-1 0-1,1 0 0,-1 1 1,1-1-1,0 0 1,0 0-1,1 1 0,-1-1 1,1 0-1,-1 6 0,2-7-6,-1-1 0,1 1-1,0 0 1,-1 0-1,1 0 1,0-1-1,0 1 1,0-1 0,0 1-1,1 0 1,-1-1-1,0 0 1,1 1-1,-1-1 1,1 0 0,-1 0-1,1 0 1,-1 0-1,4 2 1,38 16-143,-34-15 133,32 12 3,-15-8 16,-1 2 1,-1 1 0,0 1-1,42 28 1,-64-39 9,-1 0-1,1 0 1,-1 1-1,1-1 1,-1 0-1,1 0 1,-1 1-1,0-1 1,1 1-1,-1 0 1,0-1-1,0 1 1,0 0-1,-1-1 1,1 1-1,0 0 1,0 0-1,-1 0 1,0 0-1,1 0 1,-1-1-1,0 1 1,0 0-1,0 4 1,-1-4 10,0 1 0,0-1-1,-1 0 1,1 0 0,0 0 0,-1 0 0,0 0 0,1 0 0,-1 0 0,0 0-1,0-1 1,0 1 0,0-1 0,-1 0 0,1 1 0,-3 0 0,-8 4 67,-1 0 1,0-1 0,-1-1 0,-28 5-1,34-8-68,0 1-1,1-1 0,-1-1 0,0 0 1,0 0-1,0-1 0,-14-2 0,21 2-166,0 0-1,0 1 1,1-1-1,-1 0 1,0 0-1,0 0 0,0-1 1,1 1-1,-1 0 1,1-1-1,-1 1 1,1-1-1,-1 1 1,-1-4-1,2 2-429,-1 0 0,1 0 0,0-1 0,0 1 0,0 0 0,0-1 0,1 1 0,-1-1 1,1 1-1,0-1 0,0-4 0,2-27-6058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8.825"/>
    </inkml:context>
    <inkml:brush xml:id="br0">
      <inkml:brushProperty name="width" value="0.025" units="cm"/>
      <inkml:brushProperty name="height" value="0.025" units="cm"/>
    </inkml:brush>
  </inkml:definitions>
  <inkml:trace contextRef="#ctx0" brushRef="#br0">40 1 14830,'0'0'4020,"1"13"-2157,0 41 228,-3 1 0,-12 81 0,7-104-1358,1-3-20,1 1 0,-2 46 0,11-70-571,5-14-75,6-15 1,-10-1-571,-2 0 0,0 0 0,-2-49 0,-2 50-533,1 21 844,5 14-145,-2-5 402,0-1-1,1 1 0,0-1 0,0 0 0,0 0 0,1-1 0,0 1 0,0-1 0,0 0 0,1 0 0,0-1 0,0 0 0,0 0 0,0 0 0,1-1 0,-1 0 0,1 0 1,0 0-1,0-1 0,0 0 0,0-1 0,0 1 0,0-1 0,0-1 0,1 1 0,-1-1 0,0 0 0,0-1 0,1 0 0,-1 0 0,9-3 0,-11 3-40,0-1-1,0 0 1,-1 0-1,1 0 1,-1 0-1,1-1 0,-1 1 1,0-1-1,0 0 1,0-1-1,0 1 1,0-1-1,-1 0 1,0 1-1,0-1 0,5-8 1,-5 5 14,1 0 1,-1 0 0,-1-1-1,1 1 1,-1-1 0,0 0-1,-1 0 1,0 0 0,0-15-1,-1 22-39,0 0 0,0 0 0,0 0 1,0 0-1,0 0 0,-1 0 0,1 0 0,0 0 0,-1 0 0,1 0 0,0 0 0,-1 0 1,1 1-1,-1-1 0,1 0 0,-1 0 0,0 0 0,1 1 0,-1-1 0,0 0 0,0 0 1,1 1-1,-1-1 0,0 1 0,0-1 0,-1 0 0,-1 0-10,1 0 0,-1 1 0,0-1 0,0 1 0,1 0 0,-1-1 0,0 1 0,0 0 0,1 0 0,-4 1 0,0 0 0,1 0 0,-1 0 0,1 1-1,-1 0 1,1 0 0,-1 0 0,1 0 0,0 1 0,-7 5 0,7-3 2,2 0-1,-1 0 1,1 1 0,0-1-1,0 1 1,0 0 0,1 0-1,-1 0 1,2 0 0,-1 0-1,1 0 1,0 1 0,0-1 0,0 0-1,1 1 1,1 6 0,-1-7 9,0-1 1,0 0 0,0 0-1,1 0 1,0 0 0,0 0-1,0 0 1,1 0 0,0 0-1,0 0 1,0-1 0,0 1-1,1-1 1,0 1 0,0-1-1,0 0 1,0 0 0,1 0-1,0-1 1,4 5 0,-3-6 5,-1 0 0,1-1 0,0 1 0,0-1 0,0 0 0,0 0 0,0-1 0,0 1 0,0-1 0,0 0 0,0-1 0,-1 1 0,1-1 0,0 0 0,0 0 0,0 0 0,0-1 0,-1 0 0,1 0 0,-1 0 0,1 0 0,-1-1 0,0 0 0,0 0 0,0 0 0,4-4-1,5-3 16,-1-1-1,-1-1 1,0 0-1,-1 0 0,0-1 1,15-26-1,-21 32-10,0-1-1,0-1 1,0 1-1,-1-1 1,-1 1 0,0-1-1,0 0 1,0 0 0,0-15-1,-16 44-313,12-12 298,0 0 1,1 0-1,0 1 0,0-1 1,0 0-1,1 0 0,1 1 1,-1-1-1,3 11 0,-2-16 11,1 0-1,-1 0 0,0 0 0,1 0 0,-1-1 0,1 1 0,0 0 0,0-1 0,0 1 1,0-1-1,1 0 0,-1 1 0,0-1 0,1 0 0,0-1 0,-1 1 0,1 0 0,0-1 1,0 0-1,0 1 0,0-1 0,0 0 0,0-1 0,0 1 0,1 0 0,-1-1 0,4 0 1,2 2 7,1-2 1,-1 1-1,1-1 1,0-1 0,-1 0-1,1 0 1,-1-1 0,0 0-1,0-1 1,0 0 0,0 0-1,11-6 1,-16 7-97,0-1 0,1 0 0,-1 0 0,0-1 0,0 1 0,0-1 0,-1 0 0,0 0 0,1 0 0,-1-1-1,-1 1 1,1-1 0,-1 0 0,1 1 0,-1-1 0,-1 0 0,1 0 0,-1 0 0,0-1 0,0 1 0,0 0 0,-1 0 0,0-8 0,1 9-555,-1-1 1,0 1-1,-1 0 0,1-1 0,-1 1 1,0 0-1,-2-6 0,-13-13-6700,2 10-973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156"/>
    </inkml:context>
    <inkml:brush xml:id="br0">
      <inkml:brushProperty name="width" value="0.025" units="cm"/>
      <inkml:brushProperty name="height" value="0.025" units="cm"/>
    </inkml:brush>
  </inkml:definitions>
  <inkml:trace contextRef="#ctx0" brushRef="#br0">1 0 14286,'0'0'10377,"13"52"-10024,6-40-193,3 0-160,8-2-1025,-5 1-1313,5-2-737,-2-1-1153,-3 0-865,-3-2-2915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560"/>
    </inkml:context>
    <inkml:brush xml:id="br0">
      <inkml:brushProperty name="width" value="0.025" units="cm"/>
      <inkml:brushProperty name="height" value="0.025" units="cm"/>
    </inkml:brush>
  </inkml:definitions>
  <inkml:trace contextRef="#ctx0" brushRef="#br0">97 96 5445,'0'8'2402,"3"62"4253,-7 77 0,-6-53-3997,10-91-2603,-1 0 0,0 0 0,0-1 0,0 1 0,0-1 0,-1 1 0,1-1 0,-1 1 0,1-1 0,-1 0 0,0 0 0,0 0 0,0 0 0,0 0 0,0 0 0,-4 2 0,5-3-53,0-1-1,0 1 0,0-1 1,0 1-1,0-1 1,0 1-1,0-1 0,0 1 1,0-1-1,0 0 1,0 0-1,0 1 0,0-1 1,0 0-1,0 0 1,0 0-1,0 0 0,0 0 1,0-1-1,0 1 0,0 0 1,0 0-1,0-1 1,0 1-1,0 0 0,0-1 1,0 1-1,0-1 1,0 1-1,0-1 0,1 0 1,-1 1-1,0-1 1,0 0-1,1 0 0,-1 0 1,0 1-1,1-1 0,-1 0 1,1 0-1,-1 0 1,1 0-1,-1 0 0,1-1 1,-4-10-536,0 0 0,1 0 1,1 0-1,0 0 0,1 0 1,0 0-1,1-1 0,0 1 1,1 0-1,4-23 0,0 14-80,0 1 0,1 0 0,1 0 0,1 0-1,16-27 1,-16 32 758,-1 1-1,2 1 1,0-1 0,1 1-1,0 1 1,1 0-1,0 1 1,1 0 0,18-13-1,-30 24-121,1-1 0,-1 1 0,0 0 0,0 0 0,1 0 0,-1 0 0,0 0 0,1 0 0,-1-1 0,0 1 0,1 0 0,-1 0 0,0 0 0,1 0 0,-1 0 0,0 0 0,1 0 0,-1 0 0,0 0 0,1 1 0,-1-1 0,0 0 0,0 0 0,1 0 0,-1 0 0,0 0 0,1 0 0,-1 1 0,0-1 0,0 0 0,1 0-1,-1 1 1,0-1 0,0 0 0,1 0 0,-1 1 0,0-1 0,0 0 0,0 1 0,5 19 1087,-8 35 1604,2-36-1184,1-18-1467,0 0-1,0 0 1,1 1-1,-1-1 1,0 0 0,1 0-1,-1 0 1,1 0-1,-1 0 1,1 0 0,-1 0-1,1 0 1,0 0 0,0 0-1,-1-1 1,1 1-1,0 0 1,0 0 0,0-1-1,0 1 1,0 0-1,0-1 1,0 1 0,0-1-1,0 1 1,0-1-1,0 0 1,0 0 0,0 1-1,0-1 1,2 0-1,43 3 1108,-38-3-908,211-18 442,7-1-921,-216 18-2921,-3-8-3395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175"/>
    </inkml:context>
    <inkml:brush xml:id="br0">
      <inkml:brushProperty name="width" value="0.025" units="cm"/>
      <inkml:brushProperty name="height" value="0.025" units="cm"/>
    </inkml:brush>
  </inkml:definitions>
  <inkml:trace contextRef="#ctx0" brushRef="#br0">105 81 15951,'-13'48'2528,"-8"75"1,15-81-843,-1-1 1,-24 76-1,31-117-1680,0 0 0,0-1 0,0 1 0,0 0 0,0 0 0,0-1 0,0 1 0,-1 0 0,1 0 0,0 0 0,0-1 0,0 1 0,0 0 0,0 0 0,-1 0 0,1-1 0,0 1 0,0 0 0,0 0 0,0 0 0,-1 0 0,1 0 0,0 0 0,0-1 0,-1 1 0,1 0 0,0 0 0,0 0 0,-1 0 0,1 0 0,0 0 0,0 0 0,0 0 0,-1 0 0,1 0 0,0 0 0,0 0 0,-1 0 0,1 0 0,0 0 0,0 0 0,-1 0-1,1 0 1,0 1 0,0-1 0,-1 0 0,1 0 0,0 0 0,0 0 0,0 0 0,-1 1 0,1-1 0,0 0 0,0 0 0,0 0 0,0 0 0,0 1 0,-1-1 0,1 0 0,0 1 0,-5-22-109,-1-28-407,3 1 1,2-52-1,1 85 395,2 1 0,-1 0 0,2 0 0,0 0 0,0 0 0,1 0 0,1 1 0,0 0 0,1 0 0,1 0 0,13-20-1,-16 29 148,1-1 0,1 1 0,-1-1-1,0 1 1,1 1 0,0-1-1,0 1 1,0 0 0,0 0-1,1 1 1,-1 0 0,1 0-1,-1 0 1,1 1 0,0 0 0,0 1-1,-1-1 1,13 2 0,-16-1-20,0 0 1,0 0-1,1 0 1,-1 0 0,0 1-1,0 0 1,0 0-1,0 0 1,0 0-1,0 0 1,0 0 0,0 1-1,0-1 1,-1 1-1,1 0 1,0 0-1,-1 0 1,0 0 0,1 0-1,-1 1 1,0-1-1,0 1 1,0-1-1,-1 1 1,1 0 0,0 0-1,-1 0 1,0 0-1,0 0 1,0 0-1,0 0 1,0 0 0,-1 0-1,1 0 1,-1 0-1,0 1 1,0-1-1,0 0 1,-1 5 0,-1-2 62,1-1 0,-1 0 0,0 0 0,-1 0 0,1 0 0,-1-1 0,0 1 0,0-1 0,0 1 1,-1-1-1,1 0 0,-1 0 0,0-1 0,-1 1 0,1-1 0,0 0 0,-8 4 0,-7 4 27,0-1-1,0-1 0,-23 7 0,12-8-989,22-10-8271,8-5 2342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543"/>
    </inkml:context>
    <inkml:brush xml:id="br0">
      <inkml:brushProperty name="width" value="0.025" units="cm"/>
      <inkml:brushProperty name="height" value="0.025" units="cm"/>
    </inkml:brush>
  </inkml:definitions>
  <inkml:trace contextRef="#ctx0" brushRef="#br0">256 1 15375,'0'0'7367,"-54"53"-6855,22-18-192,1 1-192,-1 2-31,-1-3-33,6-1-32,5-9 0,8-4-193,3-11-1056,11-19-11339</inkml:trace>
  <inkml:trace contextRef="#ctx0" brushRef="#br0" timeOffset="1">32 94 8040,'0'0'14798,"57"-40"-14382,-39 52-128,9 3-96,-1 3-127,4-1-33,1 0-577,4-2-1217,-3-5-1793,-1-2-2275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8.762"/>
    </inkml:context>
    <inkml:brush xml:id="br0">
      <inkml:brushProperty name="width" value="0.025" units="cm"/>
      <inkml:brushProperty name="height" value="0.025" units="cm"/>
      <inkml:brushProperty name="color" value="#66CC00"/>
    </inkml:brush>
  </inkml:definitions>
  <inkml:trace contextRef="#ctx0" brushRef="#br0">68 1 15535,'0'0'4906,"-4"12"-4746,1-2-245,-13 37 1293,3 1-1,1 1 1,-7 75 0,19-124-1206,0 1 1,0-1-1,0 1 1,0-1-1,0 1 0,0-1 1,0 1-1,0-1 1,0 1-1,0-1 1,1 0-1,-1 1 1,0-1-1,0 1 1,0-1-1,1 1 1,-1-1-1,0 0 1,1 1-1,-1-1 1,0 1-1,1-1 1,-1 0-1,1 1 1,-1-1-1,0 0 0,1 0 1,-1 1-1,1-1 1,-1 0-1,1 0 1,-1 0-1,1 0 1,0 1-1,22-5 168,19-16 54,-26 9-295,-8 5 0,-1 0 1,1 1-1,0 0 0,1 0 1,-1 1-1,1 0 0,0 1 0,0-1 1,0 2-1,15-3 0,-24 5 54,0 0-1,1 0 0,-1 0 1,1 0-1,-1 0 0,1 0 1,-1 0-1,0 0 0,1 0 1,-1 0-1,1 0 0,-1 1 1,0-1-1,1 0 0,-1 0 1,1 0-1,-1 1 0,0-1 1,1 0-1,-1 0 0,0 1 1,1-1-1,-1 0 0,0 1 1,0-1-1,1 0 0,-1 1 1,0-1-1,0 0 0,0 1 1,1-1-1,-1 1 0,0 0 1,-3 18 132,-17 17 724,19-34-798,1-1-17,-1 1 0,1-1 0,-1 0 0,1 0 0,-1 0 0,0 0 0,1 0 1,-1 0-1,0 0 0,0 0 0,0 0 0,0 0 0,0 0 0,0-1 0,0 1 0,0 0 0,0-1 0,0 1 0,-2 0 0,8-34 291,-1 21-506,-3 7 35,0 0-1,1-1 1,0 1 0,0 0-1,1 0 1,-1 0 0,5-7-1,-4 13 134,0 0-1,0 0 1,0 0-1,0 1 0,0-1 1,-1 0-1,1 1 0,0 0 1,-1 0-1,1 0 1,3 4-1,1-1 19,-3-2 22,0-1 0,1 0-1,-1-1 1,1 1 0,0-1 0,-1 0-1,1 0 1,0 0 0,0 0 0,0-1-1,-1 0 1,1 0 0,0 0 0,0-1-1,0 0 1,0 0 0,-1 0 0,1 0 0,0-1-1,-1 0 1,1 1 0,-1-2 0,0 1-1,0-1 1,0 1 0,0-1 0,0 0-1,0 0 1,-1-1 0,1 1 0,-1-1-1,0 0 1,0 0 0,-1 0 0,4-6-1,-4 0-94,-7 9-185,-11 14 263,15-11 23,-1 0 1,1 1 0,-1-1 0,1 0 0,0 1-1,0-1 1,0 1 0,0-1 0,1 1-1,-1 0 1,1-1 0,-1 1 0,1-1-1,0 1 1,0 0 0,0 0 0,0-1-1,1 1 1,0 3 0,0-5-18,0 0 1,0 1-1,0-1 1,0 0-1,1 1 1,-1-1-1,0 0 0,1 0 1,-1 0-1,1 0 1,-1 0-1,1 0 1,-1-1-1,1 1 1,0 0-1,-1-1 0,1 1 1,0-1-1,-1 0 1,1 1-1,0-1 1,0 0-1,-1 0 0,1 0 1,0 0-1,0-1 1,-1 1-1,4-1 1,4-2-71,-1 1 1,-1-2 0,1 1 0,0-1-1,-1 0 1,1 0 0,-1-1 0,0 0 0,-1 0-1,1-1 1,-1 0 0,9-11 0,-19 23 97,0-1 1,0 1 0,1 0 0,0 0 0,0 0 0,0 1 0,1-1 0,0 1-1,0-1 1,1 1 0,-1 0 0,1 0 0,1 0 0,0 12 0,0-19-238,0 1 0,0 0 0,1 0 0,-1 0 0,0-1 0,1 1 0,-1 0 0,0 0 0,1-1 0,-1 1 0,1-1 0,-1 1 0,1 0 0,0-1 0,-1 1 0,1-1 0,0 1 0,-1-1 0,1 1 0,0-1 0,-1 0 0,1 1 0,0-1 0,0 0 0,-1 1 0,1-1 0,0 0 0,0 0-1,0 0 1,-1 0 0,1 0 0,0 0 0,0 0 0,0 0 0,0 0 0,-1 0 0,2-1 0,0 1-266,13 0-6450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890"/>
    </inkml:context>
    <inkml:brush xml:id="br0">
      <inkml:brushProperty name="width" value="0.025" units="cm"/>
      <inkml:brushProperty name="height" value="0.025" units="cm"/>
    </inkml:brush>
  </inkml:definitions>
  <inkml:trace contextRef="#ctx0" brushRef="#br0">0 167 10954,'0'0'5339,"10"-2"-2633,333-61 4442,12 32-6332,-119 12-4194,-233 19 3233,15-2-1043,0 0 0,27-7 0,-40 7 216,0 1 0,0-1-1,-1-1 1,1 1-1,-1 0 1,1-1-1,7-6 1,1-5-6320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1.441"/>
    </inkml:context>
    <inkml:brush xml:id="br0">
      <inkml:brushProperty name="width" value="0.025" units="cm"/>
      <inkml:brushProperty name="height" value="0.025" units="cm"/>
    </inkml:brush>
  </inkml:definitions>
  <inkml:trace contextRef="#ctx0" brushRef="#br0">29 18 12876,'0'0'6315,"2"11"-4206,8 87 704,-5 169 0,-5-180-2412,-3-73-562,-5-23-254,-4-24-7,5 7 44,2 0 0,0-1 0,2 1 0,1-1-1,2 0 1,3-41 0,-2 55 243,1-1 0,0 1-1,1-1 1,0 1 0,1 0-1,1 0 1,0 1 0,1-1-1,0 1 1,1 0 0,0 1-1,1-1 1,0 2 0,16-17-1,-21 24 170,0 1 0,1 0 0,-1-1 0,1 1 0,0 0 0,-1 1 0,1-1 0,0 1 0,0-1 0,0 1 0,0 1 0,0-1-1,1 0 1,-1 1 0,0 0 0,0 0 0,0 0 0,0 1 0,1-1 0,-1 1 0,0 0 0,0 0 0,0 0 0,0 1 0,-1-1-1,1 1 1,0 0 0,-1 0 0,1 1 0,3 2 0,-2-1-18,0-1 0,0 1 0,-1 0 0,0 0 0,0 1 0,0-1 0,0 1 0,-1 0 0,0 0 0,0 0 0,0 0 0,-1 1 0,1-1 0,-1 1 0,-1-1 0,1 1 0,-1 0 0,0 0 0,0 0 0,0 11 0,-2-13 77,0 0 0,-1 0 0,1 0 0,-1-1 0,0 1 0,0 0 0,0-1 0,0 0 0,-1 1 0,1-1 0,-1 0 0,0 0 0,0 0 0,0-1 0,0 1 0,0-1 0,-1 1 0,1-1 0,-1 0 0,1-1 0,-1 1 0,0-1 0,-5 2 0,-3 2 26,-1-1 0,0-1 1,0 0-1,0-1 0,-26 1 0,35-3-156,-23-3-1280,26 2 1106,1 1 1,-1-1-1,0 1 1,1-1-1,-1 1 1,1-1-1,-1 0 0,1 1 1,-1-1-1,1 0 1,-1 1-1,1-1 1,0 0-1,-1 1 1,1-1-1,0 0 0,0 0 1,-1 1-1,1-1 1,0-1-1,0-13-5939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565"/>
    </inkml:context>
    <inkml:brush xml:id="br0">
      <inkml:brushProperty name="width" value="0.025" units="cm"/>
      <inkml:brushProperty name="height" value="0.025" units="cm"/>
    </inkml:brush>
  </inkml:definitions>
  <inkml:trace contextRef="#ctx0" brushRef="#br0">12 0 6694,'-9'3'10451,"6"3"-4177,12 13-2391,22 15-3719,-26-31-157,1 0 1,-1 0-1,1 0 0,0-1 0,0 1 1,-1-1-1,1 0 0,1-1 0,-1 0 1,0 0-1,0 0 0,0-1 0,1 0 1,-1 0-1,0 0 0,0-1 0,8-1 1,45-17-3920,-11-11-7228,-28 12 1830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910"/>
    </inkml:context>
    <inkml:brush xml:id="br0">
      <inkml:brushProperty name="width" value="0.025" units="cm"/>
      <inkml:brushProperty name="height" value="0.025" units="cm"/>
    </inkml:brush>
  </inkml:definitions>
  <inkml:trace contextRef="#ctx0" brushRef="#br0">264 1 12908,'0'0'6054,"-62"76"-3812,40-39-961,-3 6-224,-3 3-192,1 1-288,1 3-417,5-3-128,1-2-1442,5-5-3682,-2-9-6728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7.192"/>
    </inkml:context>
    <inkml:brush xml:id="br0">
      <inkml:brushProperty name="width" value="0.025" units="cm"/>
      <inkml:brushProperty name="height" value="0.025" units="cm"/>
    </inkml:brush>
  </inkml:definitions>
  <inkml:trace contextRef="#ctx0" brushRef="#br0">8 1 3043,'0'0'14622,"-1"9"-13581,-3 41 449,2 0 0,2 0 0,8 66 0,34 161-681,-29-199 120,-1-15-649,2-1 0,3 0 0,3-2 1,2 0-1,33 62 0,-34-88-36,2 0 1,1-2-1,1-1 0,2-1 0,1-1 1,1-2-1,61 45 0,-59-46-107,46 51-1,-54-52-53,0-2-1,1-1 1,38 28-1,73 56 42,-108-81-77,1-1 0,1-1 0,2-2 0,0-1 0,53 25 0,-25-20 2,-30-11-26,0-2 1,1-1-1,1-1 1,-1-2-1,2-1 1,32 4 0,472-17 98,-406-6-103,56-2 0,-186 14-47,-1 1 0,1-1 0,0 0 0,-1 0 0,1 0 0,0 0 0,-1 0 0,1 1 0,0-1 0,-1 0 0,1 0 0,0 0 0,0 1 0,-1-1 0,1 0 0,0 1 0,0-1 0,0 0 0,0 0 0,-1 1 0,1-1 0,0 0 0,0 1 0,0-1 0,0 0 0,0 1 0,0-1 0,0 1 0,0-1 0,0 0 0,0 1 0,0-1 0,0 0 0,0 1 0,0-1 1,0 0-1,0 1 0,0-1 0,0 0 0,0 1 0,0-1 0,1 0 0,-1 1 0,0-1 0,0 0 0,0 0 0,1 1 0,-1-1 0,0 0 0,0 0 0,1 1 0,-1-1 0,1 0 0,-29-1-9405,9-5-2365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8.119"/>
    </inkml:context>
    <inkml:brush xml:id="br0">
      <inkml:brushProperty name="width" value="0.025" units="cm"/>
      <inkml:brushProperty name="height" value="0.025" units="cm"/>
    </inkml:brush>
  </inkml:definitions>
  <inkml:trace contextRef="#ctx0" brushRef="#br0">89 154 13325,'-3'2'119,"-39"24"3562,40-24-3280,0-1 1,0 0-1,0 1 0,0 0 1,1-1-1,-1 1 0,0 0 1,1 0-1,-1 0 1,1 0-1,-1 0 0,1 0 1,0 0-1,0 0 0,0 0 1,0 3-1,26-10 512,-17 0-783,-1-1 1,0 0-1,0 0 0,0 0 1,0-1-1,-1 0 0,0 0 1,8-14-1,-11 16-84,1 0-1,-1-1 1,0 0-1,0 0 0,-1 0 1,0 0-1,0 0 1,0 0-1,-1-1 1,0 1-1,0 0 1,-1-1-1,0-8 1,0 14-29,0 0 0,0 0 0,-1 0 0,1 0 1,0 1-1,-1-1 0,1 0 0,-1 0 0,1 0 1,-1 1-1,1-1 0,-1 0 0,0 0 0,1 1 0,-1-1 1,0 1-1,0-1 0,1 1 0,-1-1 0,0 1 1,0-1-1,0 1 0,0 0 0,0-1 0,0 1 1,1 0-1,-1 0 0,0 0 0,0-1 0,0 1 1,0 0-1,0 0 0,0 0 0,0 1 0,0-1 1,0 0-1,0 0 0,0 0 0,1 1 0,-1-1 1,0 1-1,0-1 0,0 0 0,0 1 0,1-1 1,-1 1-1,-1 1 0,-3 0-8,-1 1 1,1 0-1,0 1 1,0-1-1,0 1 1,-4 5-1,1 1 104,0 1 0,1 0 0,0 1 0,-10 23 0,14-28 33,1 0 1,-1 0 0,1 1-1,1-1 1,-1 0 0,1 1-1,0 0 1,1-1 0,0 1-1,0 7 1,1-14-134,-1 1 0,1-1 0,-1 0 0,1 0 0,-1-1-1,1 1 1,0 0 0,0 0 0,-1 0 0,1 0 0,0 0 0,0-1 0,0 1-1,0 0 1,0-1 0,0 1 0,0-1 0,0 1 0,0-1 0,0 1 0,0-1 0,0 0-1,0 1 1,0-1 0,0 0 0,0 0 0,0 0 0,1 0 0,-1 0 0,0 0-1,0 0 1,0 0 0,2-1 0,3 0 30,-1 0-1,0 0 1,0 0 0,0-1-1,0 0 1,7-3 0,0-2 21,0-1 1,0 0-1,-1-1 1,0 0 0,0-1-1,13-17 1,-19 22-42,0-1 0,-1 0 0,0 0 1,0 0-1,-1-1 0,0 1 0,0-1 1,0 0-1,-1 1 0,0-1 1,0 0-1,-1-1 0,0 1 0,0-13 1,-1 18-24,0 1 0,-1 0 0,1-1 0,-1 1 1,1 0-1,-1 0 0,0 0 0,1-1 0,-1 1 0,0 0 1,0 0-1,0 0 0,0 0 0,0 0 0,0 0 1,0 1-1,0-1 0,0 0 0,0 0 0,0 1 0,0-1 1,-1 1-1,1-1 0,0 1 0,0-1 0,-1 1 1,1 0-1,0 0 0,-1-1 0,1 1 0,0 0 1,-1 0-1,1 0 0,0 1 0,-3-1 0,-1 0-17,0 1 1,0-1-1,0 1 0,0 0 0,0 1 1,1-1-1,-1 1 0,-9 4 0,3 2-4,0 0-1,1 1 1,0 1-1,0 0 0,-14 18 1,18-21 79,1 0-1,0 1 1,0 0 0,1 0 0,0 0 0,0 0-1,1 0 1,0 1 0,-3 15 0,6-23-56,0-1 1,0 1-1,0 0 1,0 0-1,1-1 1,-1 1 0,0 0-1,0 0 1,0-1-1,1 1 1,-1 0-1,0-1 1,1 1-1,-1 0 1,1-1-1,-1 1 1,1-1-1,-1 1 1,1-1-1,-1 1 1,1-1-1,-1 1 1,1-1-1,0 1 1,-1-1-1,1 0 1,0 1-1,-1-1 1,1 0 0,0 0-1,-1 1 1,1-1-1,0 0 1,0 0-1,-1 0 1,1 0-1,0 0 1,0 0-1,-1 0 1,1 0-1,0 0 1,0-1-1,-1 1 1,2-1-1,37-9 77,-25 4-64,0-2 0,0 1 0,-1-2 0,0 0-1,-1-1 1,15-14 0,-21 20-43,-1-2 0,0 1 0,0-1-1,0 1 1,-1-1 0,0 0 0,0-1 0,0 1-1,-1-1 1,0 0 0,-1 0 0,1 0 0,-1 0-1,-1 0 1,2-12 0,-3 18 18,0 0 0,0-1 0,-1 1 0,1 0 0,-1 0-1,1-1 1,-1 1 0,0 0 0,0 0 0,1 0 0,-1 0 0,0 0 0,0 0 0,0 0-1,0 0 1,0 0 0,0 1 0,0-1 0,0 0 0,0 1 0,-1-1 0,1 0 0,0 1-1,0 0 1,-1-1 0,1 1 0,0 0 0,0-1 0,-1 1 0,1 0 0,0 0 0,-1 0-1,1 0 1,0 0 0,-3 1 0,-3-1-128,1 1 0,-1-1 0,0 1 0,1 1 1,-1-1-1,-6 3 0,5 0-240,1 0-1,-1 1 1,1 0 0,0 0 0,0 0 0,1 1-1,-1 0 1,1 1 0,-8 10 0,-22 40-9480,25-34-995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0.870"/>
    </inkml:context>
    <inkml:brush xml:id="br0">
      <inkml:brushProperty name="width" value="0.025" units="cm"/>
      <inkml:brushProperty name="height" value="0.025" units="cm"/>
    </inkml:brush>
  </inkml:definitions>
  <inkml:trace contextRef="#ctx0" brushRef="#br0">434 0 13933,'0'0'1297,"-7"12"-432,-126 253 4127,-77 140-2062,166-335-3987,44-69 843,-1-1-1,1 0 1,-1 1-1,1-1 1,-1 0-1,1 1 1,-1-1-1,0 0 1,1 1-1,-1-1 1,1 0-1,-1 0 1,0 0-1,1 0 1,-1 0-1,0 1 1,1-1-1,-1 0 1,1 0-1,-1-1 1,0 1-1,1 0 1,-1 0-1,0 0 1,1 0-1,-1 0 1,1-1-1,-1 1 1,1 0-1,-1-1 0,0 1 1,1 0-1,-1-1 1,1 1-1,-1 0 1,1-1-1,0 1 1,-1-1-1,1 1 1,-1-1-1,1 1 1,0-1-1,0 0 1,-1 1-1,1-1 1,0 1-1,0-1 1,-1 0-1,1 0 1,-1-1-362,-13-15-5414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1.232"/>
    </inkml:context>
    <inkml:brush xml:id="br0">
      <inkml:brushProperty name="width" value="0.025" units="cm"/>
      <inkml:brushProperty name="height" value="0.025" units="cm"/>
    </inkml:brush>
  </inkml:definitions>
  <inkml:trace contextRef="#ctx0" brushRef="#br0">117 1 8936,'0'0'10421,"-5"11"-10133,-23 49 1292,-25 83-1,46-119-1156,0 1-1,1 0 1,2 0 0,0 0 0,2 1-1,2 50 1,0-74-415,0-1 0,0 1 0,1-1 0,-1 0-1,0 1 1,1-1 0,-1 0 0,1 1 0,0-1 0,-1 0 0,1 1 0,0-1-1,0 0 1,0 0 0,0 0 0,0 0 0,0 0 0,0 0 0,0 0 0,0 0 0,0 0-1,0-1 1,1 1 0,-1 0 0,2 0 0,0 0 20,1 0-1,0-1 1,-1 1 0,1-1-1,0 0 1,0 0 0,-1 0-1,1 0 1,6-2 0,5-1 77,-1-1 0,1 0 0,25-13 0,174-93-145,-77 24-6080,-65 34-4007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531"/>
    </inkml:context>
    <inkml:brush xml:id="br0">
      <inkml:brushProperty name="width" value="0.025" units="cm"/>
      <inkml:brushProperty name="height" value="0.025" units="cm"/>
    </inkml:brush>
  </inkml:definitions>
  <inkml:trace contextRef="#ctx0" brushRef="#br0">3 92 15022,'0'0'9604,"0"10"-9433,-1 18-79,0-9 45,0 0 0,1-1-1,1 1 1,1 0 0,5 25 0,-6-43-158,-1 1 1,1-1-1,0 1 1,-1-1-1,1 0 1,0 0-1,0 1 1,0-1-1,0 0 1,0 0-1,0 0 1,0 0-1,0 0 1,0 0-1,0 0 1,1-1-1,-1 1 1,0 0-1,0-1 1,1 1-1,-1-1 1,1 1-1,-1-1 1,1 1-1,-1-1 1,0 0-1,1 0 1,-1 0-1,1 0 1,-1 0-1,1 0 1,-1 0-1,1 0 1,-1-1-1,1 1 1,-1-1-1,0 1 1,1-1-1,-1 1 1,0-1-1,1 0 1,-1 0-1,0 1 1,0-1-1,2-2 1,6-3-396,0-1 0,0 0 1,-1 0-1,14-15 0,-13 11 110,1-1-1,-2 0 1,1-1-1,-2 1 1,1-2 0,-2 1-1,0-1 1,-1 0-1,0 0 1,-1 0-1,0-1 1,-1 0 0,-1 1-1,0-29 1,-3 41 380,-3 8 37,-2 9 142,3 4 185,0-1 1,1 1-1,1 0 1,2 33-1,-1-43-427,2 0 0,-1 0 0,1 0-1,1 0 1,-1 0 0,7 13-1,-7-18-359,1 0 0,-1-1 0,1 1-1,-1 0 1,1-1 0,0 0 0,0 1-1,6 3 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911"/>
    </inkml:context>
    <inkml:brush xml:id="br0">
      <inkml:brushProperty name="width" value="0.025" units="cm"/>
      <inkml:brushProperty name="height" value="0.025" units="cm"/>
    </inkml:brush>
  </inkml:definitions>
  <inkml:trace contextRef="#ctx0" brushRef="#br0">1 5 7015,'0'0'13548,"71"-5"-13580,-35 7-928,2-2-962,1 0-609,3 0-319,-6 0-2756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9.095"/>
    </inkml:context>
    <inkml:brush xml:id="br0">
      <inkml:brushProperty name="width" value="0.025" units="cm"/>
      <inkml:brushProperty name="height" value="0.025" units="cm"/>
      <inkml:brushProperty name="color" value="#66CC00"/>
    </inkml:brush>
  </inkml:definitions>
  <inkml:trace contextRef="#ctx0" brushRef="#br0">121 0 12876,'0'0'5888,"-5"9"-5824,2-5 10,-17 37-346,19-39 206,0 1 0,1-1 1,-1 0-1,1 0 0,-1 1 1,1-1-1,0 0 0,0 1 0,0-1 1,0 0-1,1 1 0,-1-1 1,1 0-1,-1 1 0,1-1 1,0 0-1,0 0 0,0 0 0,0 0 1,0 0-1,3 4 0,1 0-76,0 1 0,-1-1 0,0 1 0,0 0 0,-1 0-1,0 1 1,0-1 0,0 1 0,-1-1 0,0 1 0,-1 0 0,0 0 0,0 0-1,-1 0 1,1 0 0,-2-1 0,-1 15 0,1-13 509,-1-1 0,0 0 1,-1 0-1,1-1 0,-1 1 0,-1 0 1,1-1-1,-1 0 0,-1 0 0,0 0 0,1 0 1,-2-1-1,1 0 0,-1 0 0,0 0 1,0 0-1,-8 4 0,13-9-385,0 0 1,0 0-1,-1 0 0,1-1 1,0 1-1,0 0 0,0-1 0,0 1 1,-1-1-1,1 1 0,0-1 1,-1 1-1,1-1 0,0 0 1,-1 0-1,1 0 0,0 0 0,-1 0 1,1 0-1,-1 0 0,1 0 1,0 0-1,-1-1 0,1 1 1,0 0-1,0-1 0,-1 1 0,1-1 1,0 0-1,0 1 0,0-1 1,-1 0-1,1 0 0,0 0 0,0 0 1,0 0-1,1 0 0,-1 0 1,0 0-1,0 0 0,0 0 1,1 0-1,-1-1 0,1 1 0,-1 0 1,1 0-1,-1-1 0,1 1 1,0 0-1,-1-1 0,1-2 1,-2-3-461,1-1 1,0 0-1,1 0 1,-1 0-1,1 0 1,1 0-1,2-16 1,6-1-1122,0 1 0,1 0 0,2 0 0,26-39 1,-28 47 303,24-39-2709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255"/>
    </inkml:context>
    <inkml:brush xml:id="br0">
      <inkml:brushProperty name="width" value="0.025" units="cm"/>
      <inkml:brushProperty name="height" value="0.025" units="cm"/>
    </inkml:brush>
  </inkml:definitions>
  <inkml:trace contextRef="#ctx0" brushRef="#br0">177 28 7399,'0'0'11029,"-11"-4"-8765,10 4-2236,-3-2 78,0 1 0,-1-1 0,1 1 0,0 0 0,-1 0 0,1 1 0,-1-1 0,1 1 0,-1 0 0,1 0 0,-1 1 0,1-1 1,-1 1-1,1 0 0,-1 0 0,1 1 0,0-1 0,0 1 0,0 0 0,0 0 0,0 0 0,0 0 0,-5 5 0,2 0 128,0-1 1,0 1 0,1 1-1,-7 9 1,11-14-146,0 0 0,0-1 1,0 1-1,1 0 0,0 0 0,-1 0 1,1 0-1,0 1 0,0-1 0,1 0 1,-1 0-1,1 1 0,0-1 0,-1 0 1,1 1-1,1 3 0,0-6-85,0 0-1,0 0 1,0 0-1,-1 0 1,1 0 0,1 0-1,-1 0 1,0 0-1,0-1 1,0 1-1,0 0 1,0-1 0,1 1-1,-1-1 1,0 1-1,1-1 1,-1 0-1,0 1 1,1-1 0,-1 0-1,0 0 1,1 0-1,-1 0 1,2-1-1,37-2 58,-32 0-67,0 0 0,-1 0 0,1-1 0,-1 0 0,1-1 0,-1 0 0,-1 0 0,1 0 0,-1-1 0,9-9 0,-10 10-50,-1 1-1,1-1 1,-1-1 0,0 1-1,-1-1 1,0 1 0,1-1-1,-2 0 1,1 0 0,-1-1-1,0 1 1,0 0 0,2-13 0,-22 30-836,14-5 887,1-1-1,0 1 1,-1 0 0,2 0-1,-1 0 1,1 0 0,0 1-1,0-1 1,0 1 0,1-1-1,0 1 1,1-1 0,-1 9-1,1-14 8,0-1 0,1 1 0,-1 0 0,0-1 0,0 1 0,0 0-1,0-1 1,0 1 0,1 0 0,-1-1 0,0 1 0,1-1 0,-1 1 0,0 0 0,1-1-1,-1 1 1,1-1 0,-1 1 0,1-1 0,-1 1 0,1-1 0,-1 0 0,1 1-1,-1-1 1,1 0 0,-1 1 0,1-1 0,0 0 0,0 1 0,26 0 58,-22-2-50,1 0 0,0 0 0,-1-1 0,1 0 0,-1 0 1,0 0-1,6-4 0,-5 0-1,0 0-1,0-1 1,0 0 0,-1 0-1,4-8 1,-1 4-41,-7 14-52,-4 6 87,1 1 1,1-1 0,0 0 0,0 1-1,0-1 1,2 1 0,-1-1-1,1 1 1,0-1 0,4 11 0,-4-16 8,0-1 0,0 0 0,1 1 0,0-1 0,-1 0 1,1 0-1,1 0 0,-1 0 0,0-1 0,1 1 0,-1-1 1,1 1-1,0-1 0,0 0 0,0 0 0,0 0 0,0 0 1,0 0-1,0-1 0,1 0 0,-1 1 0,1-1 0,-1 0 0,1-1 1,-1 1-1,1-1 0,-1 1 0,1-1 0,5-1 0,-6 1-1,0-1 0,0 1 0,0-1 0,0 0 0,0 0 0,0 0 0,0-1 0,-1 1 0,1-1 0,0 0 0,-1 1 0,1-1 0,-1 0 0,0 0 0,1-1 0,-1 1 0,0 0 0,0-1 0,-1 1 0,1-1 0,0 0 0,-1 0 0,0 1 0,1-1 0,-1 0 0,1-5 0,0 0 9,1 0 1,-1 0-1,-1 0 1,0 0-1,0 0 1,0 0 0,-1 0-1,0 0 1,-2-12-1,1 19-120,1 0 1,-1 0-1,1 0 0,-1 0 0,1 0 0,-1 0 0,0 0 0,1 0 0,-1 0 0,0 0 1,0 0-1,0 1 0,1-1 0,-1 0 0,0 1 0,0-1 0,0 0 0,0 1 1,0-1-1,-1 1 0,1 0 0,0-1 0,0 1 0,0 0 0,0 0 0,0-1 1,0 1-1,-1 0 0,1 0 0,-1 1 0,8 5-10881,6-6 3961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628"/>
    </inkml:context>
    <inkml:brush xml:id="br0">
      <inkml:brushProperty name="width" value="0.025" units="cm"/>
      <inkml:brushProperty name="height" value="0.025" units="cm"/>
    </inkml:brush>
  </inkml:definitions>
  <inkml:trace contextRef="#ctx0" brushRef="#br0">149 0 13485,'0'0'2616,"-12"4"416,6-2-2767,-10 3 847,0 1 1,-27 14 0,39-18-940,0-1 0,1 2 0,-1-1 1,1 0-1,0 1 0,-1-1 0,1 1 1,0 0-1,1 0 0,-1 0 0,0 1 1,1-1-1,0 1 0,0-1 0,0 1 1,0 0-1,0-1 0,1 1 1,-2 8-1,3-11-177,0 0 0,0 0 1,0-1-1,1 1 0,-1 0 0,0 0 0,1 0 1,-1 0-1,0 0 0,1-1 0,-1 1 1,1 0-1,0 0 0,-1-1 0,1 1 1,-1 0-1,1-1 0,0 1 0,0 0 1,-1-1-1,1 1 0,0-1 0,0 0 1,0 1-1,0-1 0,0 1 0,-1-1 1,1 0-1,0 0 0,0 0 0,0 0 1,0 1-1,0-1 0,0 0 0,1-1 0,45 1-821,-33 0 339,122-5-2466,-136 5 2961,0 0 0,1 0 0,-1 0 1,0 0-1,1 0 0,-1 0 0,1-1 0,-1 1 0,0 1 1,1-1-1,-1 0 0,0 0 0,1 0 0,-1 0 0,0 0 0,1 0 1,-1 0-1,0 0 0,1 0 0,-1 1 0,0-1 0,0 0 1,1 0-1,-1 0 0,0 1 0,1-1 0,-1 0 0,0 0 0,0 1 1,0-1-1,1 0 0,-1 1 0,0-1 0,0 0 0,0 1 1,1-1-1,-9 13 769,-20 9 347,8-11-691,9-4-307,0 0 1,-1-1-1,0 0 1,0-1-1,-1 0 1,1-1-1,-1 0 0,0-1 1,-24 2-1,36-5-318,0 0-1,0 0 0,0 0 1,0 0-1,0 0 0,0 0 0,0-1 1,0 1-1,0 0 0,1-1 1,-1 1-1,0-1 0,0 1 0,0-1 1,0 1-1,0-1 0,0 1 1,1-1-1,-1 0 0,0 0 1,1 1-1,-1-1 0,0 0 0,1 0 1,-1 0-1,1 0 0,-1 1 1,1-1-1,0 0 0,-1 0 0,1 0 1,0 0-1,0 0 0,-1 0 1,1 0-1,0 0 0,0 0 1,0 0-1,0 0 0,0 0 0,1 0 1,-1 0-1,0 0 0,1-2 1,-1-23-6589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956"/>
    </inkml:context>
    <inkml:brush xml:id="br0">
      <inkml:brushProperty name="width" value="0.025" units="cm"/>
      <inkml:brushProperty name="height" value="0.025" units="cm"/>
    </inkml:brush>
  </inkml:definitions>
  <inkml:trace contextRef="#ctx0" brushRef="#br0">18 0 14350,'0'0'1590,"0"10"813,-8 100 4101,-1 26-2695,9-134-3807,0 0-1,0 0 1,0 1-1,0-1 1,1 0-1,-1 0 1,1 0-1,0 0 1,-1 1-1,1-1 0,0 0 1,0 0-1,0 0 1,0-1-1,1 1 1,-1 0-1,0 0 1,1-1-1,-1 1 1,1-1-1,0 1 0,-1-1 1,1 1-1,0-1 1,0 0-1,0 0 1,0 0-1,0 0 1,0 0-1,0-1 0,0 1 1,1-1-1,-1 1 1,3-1-1,-1 1-119,1-1-1,-1 0 0,0 0 0,0-1 1,0 1-1,0-1 0,0 0 1,0 0-1,-1 0 0,1-1 0,0 1 1,0-1-1,-1 0 0,1 0 1,-1 0-1,0 0 0,1-1 0,2-2 1,-6 5 109,0-1-1,0 1 1,0 0 0,0 0 0,0 0 0,1 0 0,-1 0 0,0-1-1,0 1 1,0 0 0,0 0 0,0 0 0,1 0 0,-1 0 0,0 0 0,0 0-1,0-1 1,1 1 0,-1 0 0,0 0 0,0 0 0,0 0 0,0 0-1,1 0 1,-1 0 0,0 0 0,0 0 0,0 0 0,1 0 0,-1 0-1,0 0 1,0 0 0,0 0 0,1 0 0,-1 1 0,0-1 0,0 0 0,0 0-1,0 0 1,0 0 0,1 0 0,-1 0 0,0 0 0,0 1 0,0-1-1,0 0 1,0 0 0,1 0 0,-1 0 0,0 0 0,0 1 0,0-1-1,0 0 1,0 1 0,4 17-17,-3 31 767,-1-42-500,-1-6-240,1 1 0,0-1-1,0 1 1,0-1 0,0 1-1,0-1 1,0 0 0,1 1-1,-1-1 1,0 1-1,1-1 1,-1 0 0,1 1-1,-1-1 1,1 0 0,0 1-1,-1-1 1,1 0-1,0 0 1,0 0 0,0 0-1,0 0 1,0 0 0,0 0-1,0 0 1,2 1-1,-1-2-400,0 0 0,0 0-1,0 0 1,-1 0-1,1 0 1,0 0 0,0-1-1,-1 1 1,1-1-1,0 0 1,-1 1-1,1-1 1,0 0 0,-1 0-1,1 0 1,-1 0-1,1 0 1,-1 0-1,0-1 1,0 1 0,1 0-1,0-2 1,16-17-9049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626"/>
    </inkml:context>
    <inkml:brush xml:id="br0">
      <inkml:brushProperty name="width" value="0.025" units="cm"/>
      <inkml:brushProperty name="height" value="0.025" units="cm"/>
    </inkml:brush>
  </inkml:definitions>
  <inkml:trace contextRef="#ctx0" brushRef="#br0">85 129 11339,'0'0'8103,"-10"9"-4990,-57 48-764,66-55-2430,0 0 0,0 0 1,0 0-1,0 1 1,1-1-1,-1 1 1,1-1-1,-1 0 1,1 1-1,0-1 1,0 1-1,0 2 0,0-4 32,-1 0 0,1 1 0,0-1 0,0 0 0,0 0 0,0 0 0,1 1 0,-1-1 0,0 0 0,0 0 0,1 0 0,-1 0 0,1 0 0,-1 0 0,1 0 0,-1 0 0,1 0 0,-1 0 0,1 0 0,0 0 0,0 0 0,0 0 0,-1 0 0,1 0 0,0-1 0,1 2 0,3-2 42,-1-1 1,0 1-1,-1-1 0,1 1 0,0-1 0,0-1 0,0 1 0,0 0 0,-1-1 0,1 0 1,0 0-1,-1 0 0,0 0 0,1 0 0,-1-1 0,0 1 0,0-1 0,-1 0 1,1 0-1,0 0 0,-1-1 0,0 1 0,0 0 0,2-5 0,8-12-103,-2 1 0,16-42 0,-17 40-348,-5 12 335,-1 1 0,0-1 0,0-1 1,0 1-1,-1 0 0,1-18 806,-27 47 449,-12 10-612,26-23-75,1 0 0,0 1-1,1 0 1,-12 13 0,18-15-301,0 0-1,0 0 1,1 0 0,0 0 0,0 0 0,1 1 0,0-1 0,0 0 0,0 0 0,2 8 0,-1 6 72,-2-16-199,1-1 0,-1 1 1,1 0-1,0-1 0,0 1 1,1 0-1,-1-1 1,1 1-1,0 0 0,0-1 1,0 1-1,0-1 0,1 1 1,-1-1-1,1 0 0,0 0 1,0 0-1,0 0 0,0 0 1,1 0-1,-1 0 0,1-1 1,0 1-1,-1-1 0,1 0 1,0 1-1,7 2 1,-8-4 437,19 9-3600,-20-10 2834,-1 0 1,1-1-1,0 1 0,-1 0 1,1-1-1,0 1 1,-1 0-1,1-1 0,0 1 1,-1-1-1,1 1 1,-1-1-1,1 1 0,-1-1 1,1 1-1,-1-1 0,1 0 1,-1 1-1,0-1 1,1 0-1,-1 1 0,0-1 1,1 0-1,-1 0 1,0 1-1,0-1 0,0-1 1,4-13-4965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953"/>
    </inkml:context>
    <inkml:brush xml:id="br0">
      <inkml:brushProperty name="width" value="0.025" units="cm"/>
      <inkml:brushProperty name="height" value="0.025" units="cm"/>
    </inkml:brush>
  </inkml:definitions>
  <inkml:trace contextRef="#ctx0" brushRef="#br0">100 0 15182,'0'0'3273,"-6"12"-1698,-11 21-697,3 1 1,0 1-1,3 0 0,1 1 1,1 0-1,2 0 1,1 1-1,0 47 1,6-79-962,0-1 1,1 1 0,0-1-1,0 1 1,0-1 0,0 1-1,1-1 1,-1 1-1,1-1 1,0 0 0,0 0-1,1 0 1,-1 0-1,1-1 1,0 1 0,0-1-1,5 5 1,-6-6-215,-1-1 0,1 0 0,-1 0 0,1 0 0,0 0 0,0-1 0,-1 1 0,1 0 0,0-1 0,0 1 0,0-1 0,0 1 0,0-1 0,0 0 0,0 0 0,0 0 0,2-1 0,-1 1-284,-1-1 0,1 0 0,-1 0 0,1 0-1,-1 0 1,1-1 0,-1 1 0,0-1 0,0 1 0,0-1-1,0 0 1,0 0 0,0 0 0,0 0 0,2-5 0,11-17-6872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577"/>
    </inkml:context>
    <inkml:brush xml:id="br0">
      <inkml:brushProperty name="width" value="0.025" units="cm"/>
      <inkml:brushProperty name="height" value="0.025" units="cm"/>
    </inkml:brush>
  </inkml:definitions>
  <inkml:trace contextRef="#ctx0" brushRef="#br0">165 0 8360,'0'0'10511,"-2"9"-9123,-3 4-922,-48 178 5391,44-153-5212,2 1 1,2 1-1,-1 46 1,8-73 154,2-11-4227,2-23-6091,-7 13 8010,0 0 0,0 0 0,0 0 0,-1-1 0,-1 2 0,1-1 0,-1 0 0,-4-7 1,-14-24-679,-2 2 4136,0 0 5606,23 37-7303,0-1 0,0 1 1,0 0-1,-1-1 1,1 1-1,0 0 0,0-1 1,0 1-1,0-1 0,0 1 1,0 0-1,-1-1 1,1 1-1,0-1 0,0 1 1,0 0-1,0-1 1,0 1-1,1 0 0,-1-1 1,0 1-1,0-1 1,0 1-1,0 0 0,0-1 1,0 1-1,1 0 1,-1-1-1,0 1 0,0 0 1,1-1-1,-1 1 1,0 0-1,0-1 0,1 1 1,-1 0-1,1-1 1,20-5 3245,40 6-4092,-44 1 1334,33 0-772,57-2-5156,-93 0 2778,0-1 0,0 0 0,0-1 0,-1-1 0,21-7 0,-24 5-485,0-6 6866,-10 12-3787,0-1 0,0 1 0,1-1 0,-1 1 0,0 0 0,0-1 0,0 1 0,0-1 1,0 1-1,-1-1 0,1 1 0,0 0 0,0-1 0,0 1 0,0-1 0,0 1 0,0-1 0,-1 1 0,1 0 0,0-1 0,0 1 1,-1 0-1,1-1 0,0 1 0,-1 0 0,1-1 0,0 1 0,-1 0 0,1 0 0,0-1 0,-1 1 0,1 0 0,-1 0 0,1 0 1,0-1-1,-1 1 0,1 0 0,-1 0 0,1 0 0,0 0 0,-1 0 0,1 0 0,-1 0 0,1 0 0,-1 0 0,1 0 0,-1 0 0,1 0 1,0 0-1,-1 1 0,1-1 0,-1 0 0,0 0 0,-6 1 450,0 0 0,-1 0 0,1 0 0,0 0 0,0 1 1,0 1-1,0-1 0,0 1 0,0 0 0,-8 6 0,12-7-514,-1 0 1,0 0-1,1 1 0,0 0 0,0 0 1,0 0-1,0 0 0,0 0 0,0 0 1,1 1-1,0 0 0,0-1 1,0 1-1,0 0 0,0 0 0,1 0 1,-1 0-1,1 0 0,-1 6 1,3-9-119,-1 0 1,0 0 0,0 0 0,1 0 0,-1 0 0,1 1 0,-1-1 0,1 0 0,0 0 0,-1-1 0,1 1 0,0 0 0,0 0 0,-1 0 0,1 0 0,0-1 0,0 1 0,0 0 0,0-1 0,0 1 0,0 0 0,0-1 0,0 0 0,0 1 0,1-1 0,-1 0 0,0 1 0,0-1 0,0 0 0,0 0 0,1 0 0,-1 0 0,2 0 0,50 1-223,-41-2 52,-10 1 130,9 0-78,0 0 0,0 1 0,0 0 1,16 4-1,-26-4 116,1-1 0,-1 0 0,1 1 1,-1-1-1,1 1 0,-1-1 0,0 1 0,1-1 0,-1 1 1,0 0-1,1 0 0,-1 0 0,0 0 0,0 0 0,0 0 1,0 0-1,0 0 0,0 0 0,0 0 0,0 1 0,0-1 1,-1 0-1,1 1 0,0-1 0,-1 1 0,1-1 0,-1 0 1,0 1-1,1-1 0,-1 1 0,0-1 0,0 1 0,0-1 1,0 1-1,0-1 0,0 1 0,-1-1 0,1 1 0,0-1 1,-1 1-1,1-1 0,-2 3 0,-2 1-73,1 0-1,-2 0 1,1-1 0,0 1-1,-1-1 1,0 0 0,0-1-1,0 1 1,0-1 0,-1 0-1,1 0 1,-1 0 0,0-1-1,1 0 1,-1 0 0,0-1-1,0 0 1,-1 0 0,-9 1-1,12-6-3530,3-8-1650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920"/>
    </inkml:context>
    <inkml:brush xml:id="br0">
      <inkml:brushProperty name="width" value="0.025" units="cm"/>
      <inkml:brushProperty name="height" value="0.025" units="cm"/>
    </inkml:brush>
  </inkml:definitions>
  <inkml:trace contextRef="#ctx0" brushRef="#br0">140 1 12332,'0'0'1612,"-12"9"454,5-4-1918,-11 8 1255,-1 2 0,-18 20 0,33-31-1049,-1 1 1,1-1 0,0 1 0,0 0-1,1 1 1,0-1 0,0 1 0,0-1 0,0 1-1,1 0 1,0 0 0,0 0 0,0 0 0,0 12-1,2-17-315,0 0 0,0 0 0,0 0 0,0 0 0,0 0-1,0 1 1,1-1 0,-1 0 0,1 0 0,-1 0 0,0 0 0,1-1 0,-1 1-1,1 0 1,0 0 0,-1 0 0,1 0 0,0 0 0,0-1 0,-1 1-1,1 0 1,0-1 0,0 1 0,0-1 0,0 1 0,1 0 0,1 0 28,0 0 1,0 0 0,1 0-1,-1-1 1,0 1 0,1-1 0,-1 0-1,6 0 1,0-1-1,-1 0 1,1 0-1,0-1 0,-1 0 1,0-1-1,9-3 0,-5-1 9,-1 1 0,1-1 0,-1-1 0,-1 0 0,0-1 0,13-13 0,-18 16-401,0 0 0,-1 0 0,1 0 0,-1-1 1,3-8-1,-5 10-702,0-1 1,0 0-1,0 1 0,-1-1 1,0 0-1,0 0 0,-1-8 1,-1 5-3624,-3 5-848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6.291"/>
    </inkml:context>
    <inkml:brush xml:id="br0">
      <inkml:brushProperty name="width" value="0.025" units="cm"/>
      <inkml:brushProperty name="height" value="0.025" units="cm"/>
    </inkml:brush>
  </inkml:definitions>
  <inkml:trace contextRef="#ctx0" brushRef="#br0">57 0 5349,'0'0'5648,"-3"14"-2621,-40 286 8888,32-90-8151,23-287-4219,-1 20-676,-6 15 408,22-124-7510,-24 151 7722,1 1-1,0-1 1,2 1-1,-1 1 1,2-1-1,0 1 1,0 0-1,17-21 1,-21 31 710,-1 1 0,0 0 0,1 0 0,0 0 1,0 0-1,-1 0 0,1 1 0,0-1 0,0 1 0,0 0 0,1 0 1,-1 0-1,0 0 0,0 0 0,0 1 0,1-1 0,-1 1 1,0 0-1,1 0 0,-1 0 0,6 2 0,-7-2-100,-1 0-1,1 1 1,0 0 0,0-1-1,0 1 1,0 0-1,-1 0 1,1 0-1,0 0 1,-1 0 0,1 0-1,-1 1 1,1-1-1,-1 0 1,0 1-1,0-1 1,1 1 0,-1 0-1,0-1 1,0 1-1,0 0 1,-1 0 0,1-1-1,0 1 1,-1 0-1,1 0 1,-1 0-1,0 0 1,1 0 0,-1 0-1,0 0 1,0 0-1,0 0 1,-1 0 0,1 0-1,-1 2 1,0 0 19,-1 0 0,0 0 1,0-1-1,0 1 0,0-1 0,0 1 1,-1-1-1,1 0 0,-1 0 1,0 0-1,0 0 0,0 0 0,-1-1 1,1 0-1,-1 1 0,1-1 1,-1 0-1,-4 1 0,-6 3 116,0 0-1,0-1 1,-24 6-1,33-10-247,0 0 0,0 0 0,0-1-1,0 1 1,0-1 0,0 0 0,-9-2-1,13 2-73,0 0 1,1 0-1,-1 0 0,1-1 0,-1 1 0,0 0 0,1 0 0,-1-1 0,1 1 0,-1 0 1,1-1-1,-1 1 0,1-1 0,0 1 0,-1-1 0,1 1 0,-1-1 0,1 1 0,0-1 1,-1 1-1,1-1 0,0 0 0,0 1 0,-1-1 0,1 0 0,0-1-250,0 0 0,0 0 0,1 0 0,-1 0 0,0 0 0,1 1 0,0-1 0,-1 0 0,1 0 0,0 1-1,0-1 1,0 0 0,1-1 0,17-23-5609,10-6-2994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079"/>
    </inkml:context>
    <inkml:brush xml:id="br0">
      <inkml:brushProperty name="width" value="0.025" units="cm"/>
      <inkml:brushProperty name="height" value="0.025" units="cm"/>
    </inkml:brush>
  </inkml:definitions>
  <inkml:trace contextRef="#ctx0" brushRef="#br0">122 1 10570,'-5'9'7175,"-19"40"-4385,-38 88 4260,55-119-6604,1 1 0,1 0 0,1 0 0,1 0 0,1 0-1,-1 21 1,3-32-436,3 43 163,-2-50-181,-1 0-1,0 0 1,0 0 0,1 0 0,-1 0 0,0 0 0,1 0 0,-1 0 0,1 0 0,-1 0 0,1 0 0,0-1 0,-1 1-1,1 0 1,0 0 0,-1-1 0,1 1 0,0 0 0,0-1 0,0 1 0,0-1 0,0 1 0,0-1 0,0 1-1,0-1 1,0 1 0,0-1 0,0 0 0,0 0 0,0 0 0,0 0 0,0 1 0,0-1 0,0-1 0,0 1 0,0 0-1,0 0 1,0 0 0,0 0 0,0-1 0,0 1 0,1-1 0,1-1-133,0 0 1,0 0-1,0 0 1,0-1-1,-1 1 1,1-1-1,-1 0 1,0 0-1,0 0 1,0 0-1,0 0 1,0 0-1,-1 0 1,0 0-1,3-7 1,13-55-2636,-14 12-3133,-3 52 5578,-2 41 3069,2-33-2444,0 0 98,0-1 0,0 1-1,0-1 1,1 1 0,0-1 0,0 1 0,4 10-1,-3-15-322,-1 1-1,1-1 0,-1 0 0,1 0 1,0 0-1,0-1 0,-1 1 0,1 0 1,1-1-1,-1 1 0,0-1 0,0 0 1,1 0-1,-1 0 0,0 0 1,1 0-1,-1 0 0,1-1 0,-1 1 1,1-1-1,0 1 0,-1-1 0,5 0 1,8 0-32,1 1 1,-1-2 0,1 0 0,-1-1 0,0-1-1,0 0 1,19-7 0,2-4-357,59-31-1,-95 44 318,0 1 0,1 0 0,-1 0 0,0-1 0,0 1 0,1 0 0,-1 0 0,0 0 0,0-1 0,1 1-1,-1 0 1,0 0 0,1 0 0,-1 0 0,0 0 0,1 0 0,-1 0 0,0-1 0,1 1 0,-1 0 0,0 0 0,1 0 0,-1 0-1,0 1 1,1-1 0,-1 0 0,0 0 0,1 0 0,-1 0 0,0 0 0,1 0 0,-1 0 0,0 1 0,1-1 0,-1 0-1,0 0 1,0 0 0,1 1 0,-1-1 0,0 0 0,0 0 0,1 1 0,-1-1 0,0 0 0,0 1 0,0-1 0,1 0 0,-1 0-1,0 1 1,-1 24 763,-1 5 351,2-30-1079,0 1-1,0 0 1,0 0 0,0 0 0,1-1-1,-1 1 1,0 0 0,0 0 0,1 0-1,-1-1 1,0 1 0,1 0-1,-1-1 1,1 1 0,-1 0 0,1-1-1,-1 1 1,1 0 0,-1-1 0,1 1-1,0-1 1,-1 1 0,1-1 0,0 1-1,-1-1 1,1 0 0,1 1 0,4 1-7,1-1 1,0 0 0,0 0-1,0-1 1,0 0 0,0 0 0,0-1-1,0 1 1,-1-1 0,1-1 0,9-2-1,5-4-310,0-1 0,23-12 0,33-15-770,-72 36 1161,-1-1-1,0 1 1,0-1 0,1 1 0,-1 1-1,0-1 1,1 0 0,-1 1-1,0 0 1,0 0 0,0 0-1,0 1 1,0 0 0,5 2 0,-3-2 63,0 1 0,0-1 0,0 0 0,1-1 0,10 2 0,12-3-136,0-2 0,0-1-1,36-8 1,-33 4-410,0 2 0,41 0 0,-69 5 416,-1 1 0,1-1 0,-1 1 0,1 0 0,-1 0 0,0 1 0,1-1 0,-1 1 0,0-1 0,0 1 0,5 4 0,-5-3 14,1-1 1,0 1 0,0-1-1,0 0 1,0 0 0,0 0-1,0-1 1,9 2 0,26-1-54,-1-2 0,1-1 0,0-2-1,41-9 1,2 0-4041,-73 10 395,-5-2-2122,-4-2-2710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423"/>
    </inkml:context>
    <inkml:brush xml:id="br0">
      <inkml:brushProperty name="width" value="0.025" units="cm"/>
      <inkml:brushProperty name="height" value="0.025" units="cm"/>
    </inkml:brush>
  </inkml:definitions>
  <inkml:trace contextRef="#ctx0" brushRef="#br0">1 1 15310,'0'0'13485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9.473"/>
    </inkml:context>
    <inkml:brush xml:id="br0">
      <inkml:brushProperty name="width" value="0.025" units="cm"/>
      <inkml:brushProperty name="height" value="0.025" units="cm"/>
      <inkml:brushProperty name="color" value="#66CC00"/>
    </inkml:brush>
  </inkml:definitions>
  <inkml:trace contextRef="#ctx0" brushRef="#br0">182 0 7335,'0'0'7869,"-7"8"-6503,1-1-1142,1 0-1,0 0 0,0 1 0,1-1 1,0 1-1,0 0 0,1 0 0,-1 0 1,2 0-1,-3 15 0,-1 17 440,2 0 1,2 0-1,5 64 0,11-68-1060,-8-32 456,-11-22 893,-2 5-1243,0 1 0,-1 0 0,-1 0 0,0 0 0,0 2 0,-1-1 0,-1 1 0,-12-10 0,6 5-784,5 5 539,1-2 1948,11 12-1372,1 0 0,-1-1 0,1 1 0,-1-1 0,1 1-1,-1 0 1,1-1 0,-1 1 0,1 0 0,-1 0 0,1-1 0,-1 1 0,1 0 0,-1 0 0,1 0 0,0 0 0,-1-1 0,1 1 0,-1 0-1,1 0 1,0 0 0,-1 0 0,1 1 0,-1-1 0,1 0 0,-1 0 0,1 0 0,0 1 0,94 5 1292,15 1-4436,-103-8 338,-5-6-869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845"/>
    </inkml:context>
    <inkml:brush xml:id="br0">
      <inkml:brushProperty name="width" value="0.025" units="cm"/>
      <inkml:brushProperty name="height" value="0.025" units="cm"/>
    </inkml:brush>
  </inkml:definitions>
  <inkml:trace contextRef="#ctx0" brushRef="#br0">1 13 13613,'0'0'7687,"55"52"-6566,14-45-288,10-4-481,16-3-159,3 0-65,2-1-128,-4-11-1282,-12-4-639,-8-5-1667,-18-3-1312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8.192"/>
    </inkml:context>
    <inkml:brush xml:id="br0">
      <inkml:brushProperty name="width" value="0.025" units="cm"/>
      <inkml:brushProperty name="height" value="0.025" units="cm"/>
    </inkml:brush>
  </inkml:definitions>
  <inkml:trace contextRef="#ctx0" brushRef="#br0">0 0 14286,'0'0'3795,"15"2"-3117,0 1-371,14 0 32,-1 2 0,1 1 1,-2 2-1,35 12 0,-56-17-321,0-1-1,0 1 0,0 0 1,0 0-1,0 1 0,-1-1 1,0 1-1,0 1 0,0-1 1,0 1-1,0 0 1,-1 0-1,0 0 0,0 0 1,0 1-1,-1 0 0,0-1 1,0 1-1,0 1 0,-1-1 1,0 0-1,0 0 0,-1 1 1,0-1-1,0 1 0,0 7 1,-2 1 142,-1-1 1,0 1-1,-1-1 1,-1 1-1,0-1 0,-1 0 1,-1 0-1,0-1 1,-13 21-1,8-16-763,-1 0 0,0-1 1,-1 0-1,-1-1 0,-1-1 0,-20 17 0,-6-4-4687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302"/>
    </inkml:context>
    <inkml:brush xml:id="br0">
      <inkml:brushProperty name="width" value="0.025" units="cm"/>
      <inkml:brushProperty name="height" value="0.025" units="cm"/>
    </inkml:brush>
  </inkml:definitions>
  <inkml:trace contextRef="#ctx0" brushRef="#br0">6 236 14958,'0'0'972,"-1"9"266,-1 3-589,1-1-1,0 1 1,1-1-1,0 1 0,1-1 1,3 19-1,-3-26-569,0 0 1,0-1-1,0 1 0,1 0 0,-1-1 0,1 0 0,0 1 0,0-1 0,0 0 0,0 0 0,1 0 0,-1 0 0,1 0 0,0 0 0,0-1 0,0 0 1,0 1-1,0-1 0,0 0 0,1 0 0,-1-1 0,1 1 0,-1-1 0,1 0 0,0 0 0,-1 0 0,6 1 0,4-1 27,-1-1 0,1 0 0,0-1-1,-1 0 1,1-1 0,-1 0 0,1-1-1,-1 0 1,0-1 0,0-1 0,0 0-1,-1 0 1,13-9 0,-12 7-64,-1 0 1,0-1 0,0-1-1,-1 0 1,0 0-1,0-1 1,-1 0-1,0-1 1,-1 1 0,0-2-1,-1 1 1,7-16-1,-10 12 118,-10 14-210,-15 23-220,11-6 287,1-1 0,-13 33 0,19-41 28,1 0-1,-1 0 1,2 1-1,-1-1 1,1 0-1,0 1 1,0-1-1,1 1 1,1 13 0,0-19-38,-1-1 1,1 1 0,0-1 0,0 1 0,0-1 0,0 1 0,0-1 0,1 0 0,-1 1 0,0-1 0,1 0 0,-1 0 0,1 0 0,-1 0 0,1 0 0,-1-1 0,1 1 0,-1 0 0,1-1 0,0 1 0,-1-1 0,1 1 0,0-1 0,0 0 0,-1 0 0,1 0 0,0 0 0,0 0 0,-1 0-1,5-1 1,0 1 22,0-1 0,1 0 0,-1 0 0,1 0 0,-1-1 0,0 0-1,8-4 1,-8 3-411,0-1 0,0 0 0,-1-1-1,0 1 1,0-1 0,0 0 0,-1 0-1,0-1 1,0 1 0,0-1 0,0 0-1,-1 0 1,0 0 0,0-1 0,-1 1-1,0-1 1,0 1 0,0-1 0,-1 0-1,0 0 1,0 1 0,-1-1 0,0-9-1,1 34 895,2 0 1,0 0-1,1-1 0,1 1 0,11 27 0,-9-25-65,0 0-1,-1 0 1,-1 1 0,3 28-1,-6-22 109,-2 0 0,0 1-1,-2-1 1,-6 30 0,7-48-389,-1 0 1,-1 0 0,0 0-1,0 0 1,-1-1 0,0 0-1,0 1 1,-1-2 0,0 1-1,0 0 1,-1-1 0,0 0-1,0 0 1,-1-1 0,-14 11 0,19-15-146,1-1 0,-1 1 1,0-1-1,0 0 0,0 1 1,0-1-1,0 0 0,0-1 1,-1 1-1,1 0 1,0 0-1,0-1 0,-1 0 1,1 1-1,0-1 0,-1 0 1,1 0-1,0 0 1,0 0-1,-1-1 0,1 1 1,0 0-1,-1-1 0,1 0 1,0 0-1,-3-1 0,2 0-49,1 0 0,0-1 0,0 1 0,0-1 0,0 1 0,1-1 0,-1 0 0,1 1 0,0-1 0,-1 0 0,1 0 0,0 0 0,1 0 0,-1 0 0,1 0 0,-1 0 0,1 0 0,0-6 0,1-8-247,0 0-1,1 0 0,0 0 0,2 0 1,0 1-1,1-1 0,1 1 0,0 0 1,1 1-1,1-1 0,0 1 0,1 1 1,1 0-1,14-17 0,75-89 84,28-39 360,-110 136 43,-2-1 1,-1-1 0,-1 0-1,20-53 1,-32 74-134,1 0 0,-1-1 0,0 1-1,0 0 1,-1-1 0,1 1 0,-1 0 0,0-1 0,0 1 0,-1-1-1,0-3 1,0 6-59,1 1-1,-1 0 1,0 0-1,1-1 0,-1 1 1,0 0-1,0 0 1,0 0-1,0 0 1,0 0-1,0 0 1,-1 0-1,1 1 0,0-1 1,0 0-1,-1 1 1,1-1-1,0 0 1,-1 1-1,1 0 1,0-1-1,-1 1 0,1 0 1,-1 0-1,1 0 1,-1 0-1,1 0 1,0 0-1,-1 0 1,1 0-1,-1 0 0,1 1 1,0-1-1,-1 1 1,1-1-1,-2 1 1,-5 2-27,1 0-1,-1 1 1,1 0 0,0 0 0,0 0 0,0 1 0,1 0 0,0 0 0,0 0 0,0 1 0,0 0 0,1 0 0,-6 8 0,1 1 69,1-1 1,0 1 0,0 0 0,2 1-1,-8 20 1,13-29-44,-1 0-1,1 1 1,0-1-1,1 1 1,0-1 0,0 1-1,1 0 1,0-1-1,0 1 1,1 0-1,0-1 1,0 1-1,1-1 1,3 12-1,-3-14-148,1 0-1,0-1 0,0 1 0,1-1 0,-1 1 0,1-1 0,0 0 0,0-1 0,0 1 0,0-1 0,1 1 0,0-1 0,-1-1 0,1 1 0,0-1 0,0 0 0,1 0 0,-1 0 0,0 0 1,10 0-1,4 1-3012,0-1 0,33 0 1,-8-2-5752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677"/>
    </inkml:context>
    <inkml:brush xml:id="br0">
      <inkml:brushProperty name="width" value="0.025" units="cm"/>
      <inkml:brushProperty name="height" value="0.025" units="cm"/>
    </inkml:brush>
  </inkml:definitions>
  <inkml:trace contextRef="#ctx0" brushRef="#br0">0 0 13293,'0'0'14734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379"/>
    </inkml:context>
    <inkml:brush xml:id="br0">
      <inkml:brushProperty name="width" value="0.025" units="cm"/>
      <inkml:brushProperty name="height" value="0.025" units="cm"/>
    </inkml:brush>
  </inkml:definitions>
  <inkml:trace contextRef="#ctx0" brushRef="#br0">82 92 13421,'0'0'9102,"0"14"-8387,-3 49 429,-4 0 1,-2 0-1,-25 90 0,5-23 349,44-154-1571,6-25-47,-8-8-254,-4 0 1,-1-1-1,-4 0 0,-3-85 1,-1 109 93,0 32 365,14 32-609,-11-27 523,0 1-1,-1-1 0,1 0 1,0-1-1,0 1 0,0-1 1,1 1-1,-1-1 0,1 0 0,-1 0 1,1 0-1,0-1 0,0 1 1,0-1-1,-1 0 0,1 0 1,7 0-1,-4 0 12,0-1 1,-1-1-1,1 0 1,0 0-1,0 0 1,-1 0-1,1-1 0,-1 0 1,13-6-1,-7 1 55,0 0-1,0 0 1,0-1-1,-1 0 1,0-1-1,-1-1 1,0 0-1,-1 0 0,17-23 1,-12 2 622,-11 23-278,-10 22-492,-10 19 273,3 0-1,1 1 1,1 0-1,2 1 1,1 1-1,2-1 0,1 1 1,-1 44-1,7-77-188,0-1-1,0 0 0,0 1 0,1-1 0,-1 0 0,0 0 1,1 1-1,0-1 0,-1 0 0,1 0 0,0 0 1,0 0-1,0 0 0,0 0 0,1 0 0,-1 0 0,0 0 1,1 0-1,0-1 0,-1 1 0,1-1 0,0 1 1,0-1-1,-1 0 0,1 1 0,0-1 0,0 0 0,1 0 1,-1 0-1,0-1 0,0 1 0,0-1 0,1 1 1,-1-1-1,0 1 0,0-1 0,1 0 0,-1 0 0,0 0 1,4-1-1,1 0-175,1 0-1,-1 0 1,0-1 0,0 0 0,0 0 0,0 0 0,0-1-1,-1 0 1,1-1 0,-1 1 0,12-10 0,-9 5 45,0-2 0,0 1 0,-1-1 1,0-1-1,-1 1 0,0-1 0,-1-1 0,0 1 1,0-1-1,-2 0 0,5-14 0,-34 94 1370,19-57-1102,1 0-1,0 0 1,1 0-1,0 1 0,1 0 1,1-1-1,-1 1 1,2 0-1,0 1 1,0-1-1,2 15 0,-1-27-187,0 1 0,0 0 0,1-1 0,-1 1 1,0-1-1,1 1 0,-1 0 0,0-1 0,1 1 0,-1-1 0,1 1 0,-1-1 0,1 1 0,-1-1 0,1 1 0,-1-1 0,1 0 0,0 1 0,-1-1 0,1 0 0,0 1 0,-1-1 0,1 0 0,0 0 0,-1 0 1,1 1-1,0-1 0,-1 0 0,1 0 0,0 0 0,-1 0 0,1 0 0,0-1 0,-1 1 0,1 0 0,0 0 0,-1 0 0,1 0 0,1-1 0,0 0-448,1 0-1,-1 1 1,1-1 0,-1-1-1,0 1 1,1 0-1,-1-1 1,0 1 0,0-1-1,3-2 1,15-20-6437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707"/>
    </inkml:context>
    <inkml:brush xml:id="br0">
      <inkml:brushProperty name="width" value="0.025" units="cm"/>
      <inkml:brushProperty name="height" value="0.025" units="cm"/>
    </inkml:brush>
  </inkml:definitions>
  <inkml:trace contextRef="#ctx0" brushRef="#br0">12 0 3299,'0'0'22058,"0"11"-21583,-11 403 4026,11-414-4494,0 1 1,0-1-1,0 1 0,0-1 1,0 1-1,0-1 1,0 1-1,0-1 0,0 1 1,0-1-1,0 1 1,1-1-1,-1 1 0,0-1 1,0 1-1,0-1 1,1 1-1,-1-1 1,0 1-1,1-1 0,-1 0 1,0 1-1,1-1 1,-1 1-1,1-1 0,-1 0 1,1 0-1,-1 1 1,0-1-1,1 0 0,-1 0 1,1 1-1,-1-1 1,2 0-1,20-5 120,18-22 26,-11-5-163,-2-2-1,-1-1 1,-1-1 0,31-63-1,-6-12-3535,-42 82 637,-8 19-407,-3 4-3293,-6 5-4372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035"/>
    </inkml:context>
    <inkml:brush xml:id="br0">
      <inkml:brushProperty name="width" value="0.025" units="cm"/>
      <inkml:brushProperty name="height" value="0.025" units="cm"/>
    </inkml:brush>
  </inkml:definitions>
  <inkml:trace contextRef="#ctx0" brushRef="#br0">5 1 13261,'0'0'2594,"-4"59"609,4-35-256,5-5-929,10-2-641,1-3-192,4-3-672,7-4-321,1 0-96,0-1-1345,-3-4-1474,-8-2-1409,2 0-3939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392"/>
    </inkml:context>
    <inkml:brush xml:id="br0">
      <inkml:brushProperty name="width" value="0.025" units="cm"/>
      <inkml:brushProperty name="height" value="0.025" units="cm"/>
    </inkml:brush>
  </inkml:definitions>
  <inkml:trace contextRef="#ctx0" brushRef="#br0">37 1 2306,'0'0'19571,"-25"63"-18771,16-32 706,7 3-321,2-3-673,0-1 33,0-6-385,11-3-96,2-5 0,4-3-32,-5-4-256,-1-5-897,-2-3-673,1-1-1217,-10-19-9801</inkml:trace>
  <inkml:trace contextRef="#ctx0" brushRef="#br0" timeOffset="1">1 75 12492,'0'0'7014,"68"4"-6757,-34-4-161,5 0-897,-1 0-2850,0-9-1763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736"/>
    </inkml:context>
    <inkml:brush xml:id="br0">
      <inkml:brushProperty name="width" value="0.025" units="cm"/>
      <inkml:brushProperty name="height" value="0.025" units="cm"/>
    </inkml:brush>
  </inkml:definitions>
  <inkml:trace contextRef="#ctx0" brushRef="#br0">152 0 13485,'-10'8'1302,"-7"5"222,1 1-1,0 1 0,-28 32 1,39-40-1085,0 0-1,0 0 1,0 0 0,1 0 0,0 1 0,0 0 0,1 0 0,0 0 0,0 0 0,1 0 0,0 0 0,1 1 0,0-1 0,0 1 0,0 9 0,2-17-407,-1 1 1,0-1 0,0 1 0,1-1 0,-1 1-1,1-1 1,0 1 0,-1-1 0,1 1-1,0-1 1,0 0 0,0 1 0,0-1-1,0 0 1,0 0 0,0 0 0,0 1-1,1-1 1,-1-1 0,0 1 0,1 0-1,1 1 1,1 0 66,0-1 0,1 1 0,-1-1 0,0 0 0,1 0 1,-1-1-1,1 1 0,5-1 0,-2 0 22,0-1 1,0 0 0,0 0-1,0 0 1,0-1 0,0 0-1,-1-1 1,1 1-1,8-6 1,-10 4-81,-1 0-1,1 0 1,-1 0 0,-1-1-1,1 0 1,-1 0 0,1-1-1,-1 1 1,-1-1-1,1 0 1,-1 0 0,0 0-1,-1 0 1,1 0 0,-1-1-1,3-12 1,-5 14-223,1 1 1,-1-1-1,0 1 0,0-1 1,-1 1-1,1-1 1,-1 1-1,0-1 1,0 1-1,0 0 0,-1-1 1,1 1-1,-1 0 1,0 0-1,-1 0 1,1 0-1,0 1 0,-1-1 1,0 1-1,0-1 1,0 1-1,-1 0 0,1 0 1,0 0-1,-1 0 1,-4-2-1,0 1-941,1 0 0,-1 1 0,0 0 0,0 0 0,0 1 0,0-1 0,-9 0 0,-26-1-6036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2.110"/>
    </inkml:context>
    <inkml:brush xml:id="br0">
      <inkml:brushProperty name="width" value="0.025" units="cm"/>
      <inkml:brushProperty name="height" value="0.025" units="cm"/>
    </inkml:brush>
  </inkml:definitions>
  <inkml:trace contextRef="#ctx0" brushRef="#br0">1 425 15407,'0'0'4516,"68"-13"-2338,-10-8 192,15-7-576,20-10-673,14 1-128,14-7-288,3 1-385,8 3-192,4 1-64,-4 10-64,-6 3 32,-11 5-705,-11 6-1665,-23 0-2787,-13 0-9032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39.837"/>
    </inkml:context>
    <inkml:brush xml:id="br0">
      <inkml:brushProperty name="width" value="0.025" units="cm"/>
      <inkml:brushProperty name="height" value="0.025" units="cm"/>
      <inkml:brushProperty name="color" value="#66CC00"/>
    </inkml:brush>
  </inkml:definitions>
  <inkml:trace contextRef="#ctx0" brushRef="#br0">1 1 16143,'0'0'10122,"52"1"-12845,-37-1-3811,0-1-6406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1.701"/>
    </inkml:context>
    <inkml:brush xml:id="br0">
      <inkml:brushProperty name="width" value="0.025" units="cm"/>
      <inkml:brushProperty name="height" value="0.025" units="cm"/>
    </inkml:brush>
  </inkml:definitions>
  <inkml:trace contextRef="#ctx0" brushRef="#br0">84 372 11755,'-11'0'1121,"-57"3"219,68-3-1302,0 0 1,0 0-1,-1 0 1,1 0-1,0 0 0,0 0 1,0 0-1,0 0 0,0 0 1,-1 0-1,1 0 0,0 0 1,0 0-1,0 0 0,0 0 1,0 0-1,0 0 0,-1 0 1,1 0-1,0 0 1,0 0-1,0 0 0,0 0 1,0-1-1,0 1 0,-1 0 1,1 0-1,0 0 0,0 0 1,0 0-1,0 0 0,0 0 1,0 0-1,0-1 0,0 1 1,0 0-1,0 0 1,-1 0-1,1 0 0,0 0 1,0 0-1,0-1 0,0 1 1,0 0-1,0 0 0,0 0 1,0 0-1,0 0 0,0-1 1,0 1-1,0 0 0,0 0 1,0 0-1,0 0 0,0 0 1,0 0-1,1-1 1,-1 1-1,0 0 0,0 0 1,0 0-1,0 0 0,11-11 929,16-8-149,43-14 135,2 3 0,103-28 0,160-24-1039,-79 22-1400,-217 50 811,53-15-1669,-33 2-2020,-24 5-2095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058"/>
    </inkml:context>
    <inkml:brush xml:id="br0">
      <inkml:brushProperty name="width" value="0.025" units="cm"/>
      <inkml:brushProperty name="height" value="0.025" units="cm"/>
    </inkml:brush>
  </inkml:definitions>
  <inkml:trace contextRef="#ctx0" brushRef="#br0">0 114 11691,'0'0'1110,"13"-8"-805,9-4-110,0 0-1,1 2 1,1 0 0,0 2 0,46-10 0,-8 5-65,1 3 0,0 2 1,1 3-1,90 5 0,-151 0-127,1 1-1,-1-1 1,1 0 0,-1 1 0,1 0-1,-1 0 1,0 0 0,1 0-1,-1 0 1,0 1 0,0 0-1,0-1 1,0 1 0,0 0-1,0 1 1,0-1 0,-1 0-1,1 1 1,-1-1 0,0 1-1,3 4 1,-3-3 21,-1-1-1,0 1 1,0 0 0,0 0-1,-1-1 1,1 1 0,-1 0-1,0 0 1,0 0-1,0 0 1,-1-1 0,1 1-1,-1 0 1,0 0 0,0-1-1,0 1 1,0 0-1,-1-1 1,0 1 0,-2 3-1,-14 21 244,-1-1-1,-1 0 1,-2-2-1,-41 39 1,16-16-100,-58 61-1320,67-69-1991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700"/>
    </inkml:context>
    <inkml:brush xml:id="br0">
      <inkml:brushProperty name="width" value="0.025" units="cm"/>
      <inkml:brushProperty name="height" value="0.025" units="cm"/>
    </inkml:brush>
  </inkml:definitions>
  <inkml:trace contextRef="#ctx0" brushRef="#br0">292 1 9577,'0'0'747,"-11"0"-416,-2 1 2,0 1 0,-1 0 0,1 0 0,0 2 0,0-1 0,0 2 0,-14 6 0,17-7 348,7-3-507,0 0 0,0 0 0,0 0 0,0 1 0,0-1-1,0 1 1,0 0 0,1-1 0,-1 1 0,0 0 0,1 1 0,-3 2 0,30-5 247,-14 2-307,-1-1 0,0 1 0,0 1 0,0 0-1,0 0 1,0 1 0,-1 0 0,1 1-1,-1 0 1,0 1 0,0 0 0,8 7-1,-14-10-73,0-1-1,0 1 1,0 0-1,0 0 1,0 0-1,-1 0 1,0 0-1,1 0 1,-1 1-1,0-1 1,-1 1-1,1 0 1,-1-1-1,1 1 1,-1 0-1,0 0 1,-1 0-1,1 0 1,-1 0-1,1 0 1,-1 0-1,0 0 1,-1 0-1,1 0 1,-1-1-1,0 1 1,1 0-1,-2 0 1,1 0-1,0 0 1,-1-1-1,0 1 1,0-1-1,-4 7 1,-3 0 91,-1 1 0,-1-2 1,1 1-1,-2-1 0,1-1 1,-1 0-1,0-1 0,-1 0 1,0 0-1,0-2 0,0 0 1,-1 0-1,0-1 0,1-1 1,-1 0-1,-1-1 0,1 0 1,0-1-1,-26-2 0,39 1-150,1 0-1,-1 0 0,1 0 0,-1 0 1,0-1-1,1 1 0,-1 0 0,1 0 1,-1 0-1,1 0 0,-1-1 0,0 1 1,1 0-1,-1-1 0,1 1 0,-1 0 1,1-1-1,0 1 0,-1 0 0,1-1 1,-1 1-1,1-1 0,0 1 1,-1-1-1,1 1 0,0-1 0,0 1 1,-1-1-1,1 0 0,0 0 0,5-20-1307,23-16-1880,10 2-274,5-4-677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362"/>
    </inkml:context>
    <inkml:brush xml:id="br0">
      <inkml:brushProperty name="width" value="0.025" units="cm"/>
      <inkml:brushProperty name="height" value="0.025" units="cm"/>
    </inkml:brush>
  </inkml:definitions>
  <inkml:trace contextRef="#ctx0" brushRef="#br0">112 0 1986,'0'0'14595,"-7"10"-13052,-5 9-884,0 0 0,1 1 1,2 1-1,-9 23 0,9-16-565,1 0 0,1 0 0,2 0 0,0 1 0,1 51-1,2-57-49,1-17 9,1-1 0,-1 1 0,1-1 0,0 1 0,0-1 0,0 1 0,1-1 0,0 1 0,0-1-1,0 0 1,1 1 0,-1-1 0,5 7 0,-6-12-24,0 1-1,1-1 1,-1 0-1,1 0 1,-1 0-1,0 1 0,1-1 1,-1 0-1,1 0 1,-1 0-1,1 0 1,-1 0-1,0 0 1,1 0-1,-1 0 1,1 0-1,-1 0 1,1 0-1,-1 0 0,0 0 1,1-1-1,-1 1 1,1 0-1,-1 0 1,0 0-1,1-1 1,-1 1-1,0 0 1,1 0-1,-1-1 1,0 1-1,1 0 1,-1-1-1,0 1 0,1 0 1,-1-1-1,0 1 1,0 0-1,0-1 1,1 1-1,-1-1 1,0 1-1,0 0 1,0-1-1,0 1 1,0-1-1,0 1 0,0-1 1,0 1-1,0 0 1,0-1-1,0 1 1,0-2-1,7-31 316,-7 28-314,9-42 16,-2 12-91,-1-1-1,1-45 1,29 108-233,-24-18 293,0-1 0,1 0 0,0-1 0,1 0-1,0-1 1,0 0 0,0-2 0,0 1 0,1-2 0,0 0 0,0 0 0,0-2 0,0 0-1,0 0 1,0-2 0,0 0 0,0 0 0,17-5 0,-27 5-6,1-1 0,-1 0 1,1 0-1,-1 0 0,0-1 0,0 0 0,7-5 1,-10 7 3,-1 0 1,1 0-1,-1 0 1,1-1-1,-1 1 1,1-1-1,-1 1 1,0-1-1,0 1 1,0-1-1,0 0 0,0 1 1,0-1-1,0 0 1,-1 0-1,1 0 1,-1 0-1,1 0 1,-1 1-1,0-1 1,1 0-1,-1 0 1,0 0-1,-1-4 1,1 5-13,-1 0 0,1 1 0,-1-1 0,1 0-1,-1 1 1,0-1 0,1 0 0,-1 1 0,0-1 0,1 1 0,-1-1 0,0 1 0,0 0 0,1-1-1,-1 1 1,0 0 0,0-1 0,0 1 0,0 0 0,0 0 0,1 0 0,-1 0 0,0 0 0,0 0-1,0 0 1,0 0 0,0 0 0,1 0 0,-1 0 0,0 0 0,0 1 0,0-1 0,0 0 0,1 1-1,-2 0 1,-1 0-6,0 0 1,0 0-1,0 0 0,0 0 0,1 1 0,-1-1 0,0 1 1,1 0-1,-5 3 0,5-2 6,0-1 1,1 1-1,-1-1 1,0 1-1,1-1 1,-1 1-1,1 0 0,0 0 1,0 0-1,0 0 1,0 0-1,1 0 1,-1 0-1,1 0 1,0 0-1,0 0 0,0 0 1,0 0-1,0 0 1,1 0-1,0 3 1,0-3 0,1 0 1,0 0 0,-1 0 0,1-1-1,0 1 1,0-1 0,0 0 0,1 1-1,-1-1 1,1 0 0,-1 0 0,1 0-1,0-1 1,-1 1 0,1-1-1,6 3 1,-2-2-8,0 1-1,1-1 1,-1 0-1,1-1 1,-1 0-1,1 0 0,0-1 1,-1 0-1,1 0 1,0-1-1,-1 0 1,1 0-1,-1 0 1,1-1-1,-1-1 0,9-3 1,-11 4-16,-1 0-1,0-1 1,0 1 0,0-1-1,-1 0 1,1 0-1,-1 0 1,1-1 0,-1 1-1,0-1 1,0 0 0,-1 0-1,1 0 1,-1 0 0,0 0-1,0 0 1,0-1 0,-1 1-1,1-1 1,-1 1 0,1-6-1,-2 10 18,-1 0-1,1 0 1,0-1 0,0 1-1,0 0 1,0 0-1,0 0 1,0-1 0,0 1-1,-1 0 1,1 0 0,0 0-1,0-1 1,0 1-1,0 0 1,-1 0 0,1 0-1,0 0 1,0-1-1,0 1 1,-1 0 0,1 0-1,0 0 1,0 0 0,-1 0-1,1 0 1,0 0-1,0 0 1,-1 0 0,1 0-1,0 0 1,0 0-1,-1 0 1,1 0 0,0 0-1,0 0 1,0 0-1,-1 0 1,1 0 0,0 0-1,0 0 1,-1 0 0,1 1-1,0-1 1,0 0-1,0 0 1,-1 0 0,1 0-1,0 0 1,0 1-1,0-1 1,0 0 0,-1 0-1,1 1 1,-12 9-107,11-8 54,0 0 0,0-1 0,1 1 0,-1 0 0,0 0 0,1 0 0,-1 0 0,1 0 0,0 0 0,0-1 0,0 1 0,0 0 0,0 0 0,0 0 0,0 0 0,1 0 0,-1 0 0,1 0 0,-1 0 0,1 0 0,0-1 0,-1 1 0,1 0 0,0-1 0,0 1 0,0 0 0,1-1 0,-1 1 0,2 0 0,-1 0-482,1 0 0,0 0 0,0-1 1,-1 1-1,1-1 0,0 0 0,0 0 0,1 0 1,-1 0-1,0 0 0,0-1 0,0 0 1,1 1-1,-1-1 0,0 0 0,0-1 1,5 0-1,10-3-3748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690"/>
    </inkml:context>
    <inkml:brush xml:id="br0">
      <inkml:brushProperty name="width" value="0.025" units="cm"/>
      <inkml:brushProperty name="height" value="0.025" units="cm"/>
    </inkml:brush>
  </inkml:definitions>
  <inkml:trace contextRef="#ctx0" brushRef="#br0">77 112 7815,'0'0'1506,"-35"-61"672,23 39-192,-3 7 256,8 5 64,5 7-352,-4 3-897,6 3-897,0 13-192,0 3 0,10 2-513,10 1-1793,-1-3-1473,6-3-2916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4.206"/>
    </inkml:context>
    <inkml:brush xml:id="br0">
      <inkml:brushProperty name="width" value="0.025" units="cm"/>
      <inkml:brushProperty name="height" value="0.025" units="cm"/>
    </inkml:brush>
  </inkml:definitions>
  <inkml:trace contextRef="#ctx0" brushRef="#br0">165 16 12172,'0'0'5669,"-10"-2"-4201,6 0-1402,1 1 0,-1 0 0,0 0 0,0 1 0,0-1 0,0 1 0,0 0 0,0 0 0,0 0 0,0 0 0,0 1 0,0-1 0,0 1 0,1 0 0,-1 1 0,0-1 0,0 0 0,1 1 0,-1 0 0,1 0 0,-1 0 0,1 0 0,0 1 0,0-1 0,0 1 0,0 0 0,1 0 0,-1 0 0,-3 6 0,2-3-68,0-1 0,0 1-1,1 1 1,0-1 0,0 0-1,1 1 1,-1-1 0,1 1-1,1 0 1,-1 0 0,1 0-1,1 0 1,-1 0 0,1 0-1,0 0 1,1 0-1,-1 0 1,2 0 0,-1-1-1,1 1 1,0 0 0,0 0-1,0-1 1,1 0 0,0 1-1,1-1 1,-1 0 0,1 0-1,0-1 1,1 1-1,0-1 1,-1 0 0,9 6-1,14 11 48,-20-18-23,1 1 0,-2 0 1,1 1-1,-1-1 0,0 1 0,0 1 0,0-1 0,-1 1 0,0 0 1,7 13-1,-12-20-3,0 1 0,1 0 1,-1 0-1,0-1 0,0 1 1,0 0-1,0 0 0,0-1 1,0 1-1,0 0 0,0 0 1,0 0-1,-1-1 0,1 1 1,0 0-1,0-1 0,-1 1 1,1 0-1,0 0 0,-1-1 1,1 1-1,-1-1 0,1 1 0,-1 0 1,1-1-1,-1 1 0,1-1 1,-1 1-1,0-1 0,0 1 1,-31 8 258,-34-9-73,66 0-204,-4-1-29,1 1-1,0-1 0,-1 0 1,1-1-1,0 1 0,0 0 1,0-1-1,0 1 0,0-1 0,1 0 1,-1 0-1,0 0 0,1-1 1,-1 1-1,1-1 0,0 1 1,0-1-1,0 0 0,0 1 0,1-1 1,-1 0-1,1 0 0,-1 0 1,1-1-1,0 1 0,0 0 1,0 0-1,1-1 0,-1 1 1,1 0-1,0-1 0,0 1 0,0 0 1,0-1-1,1 1 0,-1 0 1,1-1-1,0 1 0,0 0 1,0 0-1,0 0 0,1-1 1,-1 1-1,1 1 0,0-1 0,0 0 1,4-4-1,11-7 27,2 1-1,-1 1 1,2 1-1,0 1 1,0 0-1,22-6 1,20-11 120,-39 16-54,0 2 86,-1-2 0,-1 0 1,1-1-1,-2-2 0,0 0 1,35-32-1,-43 25 154,-12 20-292,0 1 0,-1-1 1,1 1-1,0-1 0,0 1 1,0-1-1,0 1 0,0 0 1,0-1-1,-1 1 1,1-1-1,0 1 0,0 0 1,-1-1-1,1 1 0,0 0 1,-1-1-1,1 1 0,0 0 1,-1-1-1,1 1 1,0 0-1,-1 0 0,1-1 1,-1 1-1,1 0 0,0 0 1,-1 0-1,0-1 0,-2 1 0,0 0-1,0-1 0,1 1 1,-1 1-1,0-1 0,0 0 1,0 1-1,0-1 0,1 1 1,-1 0-1,0 0 0,1 0 1,-6 2-1,-2 3 31,0 0 0,0 1 0,1 0 0,0 1 0,-16 16 0,22-20 7,-1 0 0,1 0 0,0 0 0,0 0 0,1 1 0,-1 0 0,1-1 0,0 1 0,0 0 0,1 0 0,-1 0 0,1 0 0,0 1 0,0-1 0,1 9 0,0-13-46,0 0 1,0 1 0,0-1 0,1 0-1,-1 0 1,1 0 0,-1 0 0,1 0-1,-1 0 1,1 1 0,0-1 0,-1 0-1,1-1 1,0 1 0,0 0 0,0 0-1,-1 0 1,1 0 0,0-1 0,0 1-1,0 0 1,2 0 0,34 9 79,40-9 70,-74-1-144,8-1-8,-1-1 1,0 1-1,-1-2 1,1 1-1,0-1 1,-1-1 0,1 0-1,11-7 1,4-4 229,35-29 1,-27 19 732,-32 24-3,-1 3-911,0 0 0,0 0 1,0 0-1,0 0 0,1 0 0,-1 0 0,1 0 1,-1 0-1,1 0 0,0 0 0,0-1 0,0 1 1,0 0-1,0 0 0,0-1 0,1 1 0,-1-1 1,0 1-1,1-1 0,-1 0 0,1 1 1,-1-1-1,1 0 0,0 0 0,1 1 0,24 6-1124,2-5-4165,-17-3-3644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206"/>
    </inkml:context>
    <inkml:brush xml:id="br0">
      <inkml:brushProperty name="width" value="0.025" units="cm"/>
      <inkml:brushProperty name="height" value="0.025" units="cm"/>
    </inkml:brush>
  </inkml:definitions>
  <inkml:trace contextRef="#ctx0" brushRef="#br0">222 204 12364,'0'0'3480,"-9"-4"-2401,5 2-1029,0 1 0,0-1 0,0 1 0,0 0 0,-1 0 0,1 0 0,0 1 0,-1-1 1,1 1-1,0 0 0,0 0 0,-1 0 0,1 1 0,0 0 0,0 0 0,-1 0 0,1 0 0,0 1 1,0-1-1,0 1 0,1 0 0,-1 0 0,0 0 0,1 1 0,-6 4 0,-6 5 618,0 1 1,-18 22-1,28-30-480,1 0 1,0 1 0,0 0-1,0 0 1,1 0-1,0 0 1,0 0-1,1 1 1,0-1-1,-2 10 1,4-15-182,0 0 1,0 0-1,0 0 0,0 1 1,0-1-1,1 0 1,-1 0-1,1 0 1,-1 0-1,0 0 0,1 0 1,0 0-1,-1 0 1,1 0-1,0 0 0,-1 0 1,1-1-1,0 1 1,0 0-1,0 0 0,0-1 1,-1 1-1,1 0 1,0-1-1,0 1 1,0-1-1,1 1 0,-1-1 1,0 0-1,0 1 1,0-1-1,0 0 0,0 0 1,0 0-1,0 0 1,1 0-1,-1 0 1,0 0-1,0 0 0,0 0 1,1-1-1,54-5 114,-35 0-121,0-1 0,0-1 1,0-1-1,-1-1 0,-1 0 0,0-2 0,27-20 0,-5 0-44,-2-2-1,38-43 0,-68 68 51,42-50 12,-47 54-7,-1 0 0,1 0 0,-1-1 0,0 1 0,0-1 0,-1 0-1,1 0 1,-1 0 0,1-8 0,-5 14 21,0 0 0,1 0 0,-1 0 0,0 1 0,0-1 0,0 0 0,0 1 0,1 0 0,-1-1 0,0 1 1,-2 1-1,-5 5 41,1 1 0,0 0 0,0 0 1,0 1-1,1-1 0,0 2 1,1-1-1,-5 11 0,1-1 117,1-1 0,0 2 0,-8 29 1,15-42-177,1 0 1,-1-1 0,1 1 0,0 0 0,1 0 0,0 0 0,0 0-1,0 0 1,1-1 0,0 1 0,3 11 0,-3-16-15,0 1 0,0-1 0,0 0 0,1 0-1,-1 0 1,1 0 0,0 0 0,-1 0 0,1 0 0,0-1 0,0 1 0,0 0 0,0-1 0,0 0 0,1 1 0,-1-1 0,0 0 0,0 0 0,1-1 0,-1 1-1,1 0 1,-1-1 0,1 1 0,-1-1 0,1 0 0,-1 0 0,1 0 0,-1 0 0,1 0 0,-1-1 0,1 1 0,-1-1 0,4-1 0,0 0-13,0-1 0,-1 1 0,1-1 0,-1-1 0,0 1 0,0-1 0,0 0 0,-1 0 0,1 0 0,-1-1 0,0 1 0,0-1 0,0 0 0,-1 0 0,0-1 0,0 1 0,0-1 0,-1 1 0,0-1 0,0 0 0,0 0 0,1-10 0,-3 16 7,0-1-1,-1 1 1,1 0 0,-1-1 0,1 1-1,0 0 1,-1-1 0,1 1 0,-1 0-1,1 0 1,0 0 0,-1 0 0,1-1-1,-1 1 1,1 0 0,-1 0 0,1 0-1,-1 0 1,1 0 0,-1 0 0,1 0-1,0 0 1,-1 0 0,1 0 0,-1 0-1,1 1 1,-1-1 0,1 0 0,-1 0-1,1 0 1,0 0 0,-1 1 0,1-1-1,-1 0 1,1 1 0,-18 7-52,14-5 56,1 0 0,-1 0-1,1 0 1,0 0 0,0 1 0,1 0 0,-1-1 0,1 1 0,0 0 0,-1 0-1,2 1 1,-1-1 0,0 0 0,1 0 0,0 1 0,-1 7 0,2-10 1,-1 1 1,1 0-1,0 0 0,0-1 1,0 1-1,0 0 1,1-1-1,-1 1 0,1 0 1,0-1-1,0 1 1,-1-1-1,2 1 0,-1-1 1,0 1-1,0-1 1,1 0-1,-1 1 0,1-1 1,0 0-1,0 0 1,0 0-1,0-1 0,0 1 1,0 0-1,0-1 1,1 1-1,3 1 0,14 3-19,1 0-1,-1-1 0,1-1 0,0-2 1,0 0-1,0-1 0,0 0 0,40-6 1,-58 5 73,0-1 1,0 1 0,0 0-1,0-1 1,0 0 0,0 0-1,0 0 1,0 0 0,-1 0 0,1 0-1,0-1 1,-1 1 0,1-1-1,-1 0 1,1 0 0,-1 0-1,0 0 1,0 0 0,0-1 0,0 1-1,0 0 1,0-1 0,-1 0-1,1 1 1,-1-1 0,0 0-1,0 0 1,0 0 0,0 1 0,0-1-1,0 0 1,-1-5 0,1-8 486,-2 0 0,0 1 1,-1-1-1,0 1 1,-7-22-1,-3-23-712,12 59 119,0 1 0,0-1 0,0 1 0,0-1 0,0 1 0,0-1 0,0 1 0,1-1 0,-1 1 0,0-1 0,0 1 0,0-1 0,1 1 0,-1-1 0,0 1 0,0-1 0,1 1 0,-1-1 0,0 1 0,1 0 0,-1-1 0,1 1 0,-1-1 0,0 1 0,1 0 0,-1 0 0,1-1 0,-1 1 0,1 0 0,0-1 0,23 0-1974,30 13-2709,-47-10 3602,43 11-5235,4 1-3512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564"/>
    </inkml:context>
    <inkml:brush xml:id="br0">
      <inkml:brushProperty name="width" value="0.025" units="cm"/>
      <inkml:brushProperty name="height" value="0.025" units="cm"/>
    </inkml:brush>
  </inkml:definitions>
  <inkml:trace contextRef="#ctx0" brushRef="#br0">27 1 11179,'0'0'11883,"-26"77"-11595,31-44-128,1 4-96,2-3-32,-1-1-160,-1-5-1121,-1-4-897,-5-6-352,0-6-1154,-1-7-2530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907"/>
    </inkml:context>
    <inkml:brush xml:id="br0">
      <inkml:brushProperty name="width" value="0.025" units="cm"/>
      <inkml:brushProperty name="height" value="0.025" units="cm"/>
    </inkml:brush>
  </inkml:definitions>
  <inkml:trace contextRef="#ctx0" brushRef="#br0">0 421 7527,'0'0'12204,"64"5"-10571,-15-5-255,6 0-193,7 0-417,0-7-415,-1-1-193,-5-4-128,-13 1 32,-7 0-96,-11 0-609,-10-3-672,-15-1-865,0-4-1570,-17-2-3907</inkml:trace>
  <inkml:trace contextRef="#ctx0" brushRef="#br0" timeOffset="1">123 21 10922,'0'0'10827,"71"-16"-9514,-27 13-384,8 2-577,5 1-320,1 0-32,3 0-320,-5 2-1506,-1 3-2530,-8 0-737,-9-2-2818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296"/>
    </inkml:context>
    <inkml:brush xml:id="br0">
      <inkml:brushProperty name="width" value="0.025" units="cm"/>
      <inkml:brushProperty name="height" value="0.025" units="cm"/>
    </inkml:brush>
  </inkml:definitions>
  <inkml:trace contextRef="#ctx0" brushRef="#br0">34 1 11691,'0'0'9262,"-5"10"-7441,-18 33-700,22-41-1089,0 0 0,1-1 0,-1 1 0,1-1 1,-1 1-1,1 0 0,-1 0 0,1-1 1,0 1-1,0 0 0,0 0 0,0-1 0,0 1 1,0 0-1,1 0 0,-1-1 0,0 1 1,1 0-1,-1-1 0,1 1 0,0 0 0,0-1 1,0 1-1,-1-1 0,1 1 0,1-1 1,-1 1-1,0-1 0,0 0 0,0 0 0,1 0 1,-1 1-1,1-1 0,-1 0 0,1-1 1,-1 1-1,1 0 0,-1 0 0,1-1 0,2 1 1,5 3-9,0-2 1,1 1-1,-1-2 1,1 1-1,12 0 1,-10-2 0,1 0-1,0 0 1,0-1 0,0-1 0,0 0 0,-1 0 0,1-2 0,-1 1 0,0-2 0,0 1 0,0-2 0,0 0 0,-1 0-1,0-1 1,0 0 0,-1-1 0,14-13 0,-28 28 195,0 1 0,0-1 0,1 1-1,0 0 1,-3 15 0,5-21-303,0 1 1,0-1-1,1 0 0,0 0 1,-1 0-1,1 1 1,0-1-1,0 0 0,0 0 1,0 1-1,0-1 1,1 0-1,-1 0 0,1 0 1,-1 1-1,1-1 0,0 0 1,0 0-1,0 0 1,0 0-1,0 0 0,0 0 1,1-1-1,-1 1 0,1 0 1,-1-1-1,1 1 1,0 0-1,-1-1 0,1 0 1,0 0-1,0 1 1,0-1-1,0 0 0,0 0 1,0-1-1,0 1 0,1 0 1,3 0-1,49 0-9974,-18-4 1382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40.306"/>
    </inkml:context>
    <inkml:brush xml:id="br0">
      <inkml:brushProperty name="width" value="0.025" units="cm"/>
      <inkml:brushProperty name="height" value="0.025" units="cm"/>
      <inkml:brushProperty name="color" value="#66CC00"/>
    </inkml:brush>
  </inkml:definitions>
  <inkml:trace contextRef="#ctx0" brushRef="#br0">0 10 15182,'0'0'7976,"56"-7"-7207,-13 6-257,6 0-224,7 1-31,-6 0-161,0 0-64,-9 2-32,-9 3-801,-11 0-1249,-8-2-1601,-11 1-770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737"/>
    </inkml:context>
    <inkml:brush xml:id="br0">
      <inkml:brushProperty name="width" value="0.025" units="cm"/>
      <inkml:brushProperty name="height" value="0.025" units="cm"/>
    </inkml:brush>
  </inkml:definitions>
  <inkml:trace contextRef="#ctx0" brushRef="#br0">200 27 12620,'-10'2'1756,"-3"0"-846,0 1-1,0 1 1,1 1-1,-1 0 1,1 0-1,0 1 1,-21 14-1,28-16-767,-1 0-1,1 0 1,0 0 0,1 1-1,-1-1 1,1 1-1,0 0 1,0 1 0,0-1-1,1 0 1,0 1-1,0 0 1,0 0 0,1 0-1,0 0 1,0 0 0,1 1-1,-1-1 1,1 0-1,0 8 1,1-13-145,0 1 0,0-1-1,0 0 1,0 0 0,1 0 0,-1 0 0,0 0 0,0 0-1,1 0 1,-1 0 0,1 0 0,-1 0 0,1 0-1,-1 0 1,1 0 0,0 0 0,-1 0 0,1 0 0,0 0-1,0-1 1,0 1 0,-1 0 0,1 0 0,0-1-1,0 1 1,1 0 0,1 0-12,0 0-1,0-1 1,0 1-1,-1-1 1,1 1-1,0-1 1,0 0-1,0 0 1,0 0-1,3-1 1,2 0-54,0 0 0,-1-1 1,1 0-1,-1-1 0,1 1 0,-1-1 1,9-6-1,1-2-22,-1-2 0,0 0 1,-1-1-1,0 0 0,-2-1 0,1-1 1,-2 0-1,0 0 0,-1-2 0,16-31 1,-28 40 599,-10 13-291,-11 14-38,15-8-87,1 1-1,0-1 1,0 1-1,1 1 1,0-1 0,1 1-1,1-1 1,0 1-1,0 0 1,1 0 0,-1 15-1,3-23-92,0-1 0,0 1 0,0 0 0,0-1 0,0 1 0,1-1 0,0 1 0,0-1 0,0 1 0,0-1 0,0 0 0,1 1 0,-1-1 0,1 0 0,0 0 0,0 0 0,0 0 0,0 0 0,1-1 0,-1 1 0,1-1 0,-1 1 0,1-1 0,0 0 0,0 0 0,0 0 0,0 0 0,1-1 0,-1 1 0,0-1 0,1 0 0,-1 0 0,1 0 0,-1 0 0,1-1 0,-1 0 0,1 1 0,-1-1 0,1 0 0,-1-1 0,6 0-1,-2 0 5,-1 0-1,0-1 0,0 1 0,1-1 1,-1-1-1,-1 1 0,1-1 0,0 0 0,-1 0 1,1-1-1,-1 0 0,8-7 0,-6 5 16,0-1 0,0 0 0,-1-1-1,0 1 1,0-1 0,-1 0 0,9-17 0,-15 29 25,1 0 0,-1 0 0,1-1 0,1 1 0,-1 0 0,0 0 0,1 0 0,0-1 0,0 1 0,0 0 1,0-1-1,1 1 0,-1 0 0,1-1 0,0 0 0,0 1 0,0-1 0,0 0 0,1 0 0,-1 0 0,1-1 0,0 1 1,0-1-1,0 1 0,0-1 0,0 0 0,0 0 0,1 0 0,-1 0 0,1-1 0,-1 0 0,1 1 0,0-1 0,6 1 0,-1-2-232,-1 1-1,0-1 1,1-1-1,-1 0 1,0 0-1,0 0 1,1-1-1,-1 0 1,0-1-1,-1 0 1,1 0-1,9-5 1,-5 0-1231,-1 0 1,1 0-1,-1-1 1,-1-1 0,0 0-1,14-16 1,6-13-4321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205"/>
    </inkml:context>
    <inkml:brush xml:id="br0">
      <inkml:brushProperty name="width" value="0.025" units="cm"/>
      <inkml:brushProperty name="height" value="0.025" units="cm"/>
    </inkml:brush>
  </inkml:definitions>
  <inkml:trace contextRef="#ctx0" brushRef="#br0">85 33 9833,'0'0'4298,"-9"13"-1111,-1 3-2456,0 1 0,1 0 1,1 0-1,1 0 1,0 1-1,1 0 0,1 1 1,-5 36-1,9 208-1153,1-262-149,-1-13-43,0 1 0,0-1 0,1 0 0,1 1 0,0-1 0,3-14 0,1-13-720,-5 30 1045,1-10 7,1 0-1,0 0 1,1 1-1,12-37 1,-14 51 461,1-1 1,0 1 0,1-1 0,-1 1-1,1 0 1,0 0 0,0 0-1,0 1 1,0-1 0,1 0 0,0 1-1,-1 0 1,1 0 0,0 0 0,1 1-1,-1-1 1,0 1 0,1 0 0,-1 0-1,1 1 1,0-1 0,-1 1 0,1 0-1,6 0 1,5-2 41,-1 1 0,0-2-1,1 0 1,-2-1 0,1 0 0,0-1 0,18-11-1,-25 12-41,0 0-1,-1-1 0,1 0 0,-1 0 0,0 0 0,-1-1 0,0 0 0,0 0 0,0-1 1,-1 0-1,0 0 0,-1 0 0,7-14 0,-52 80 585,25-17-564,2 1-1,1 0 0,3 1 0,1 0 0,2 1 1,2-1-1,2 82 0,23-153 250,4-63-624,-21 74-93,1-1-1,0 1 0,2 0 1,0 0-1,0 1 1,2-1-1,13-21 0,-20 37 268,0-1-1,0 1 1,1 0-1,-1 0 1,0 0-1,1 0 1,-1 1-1,0-1 1,1 0-1,-1 0 1,1 1-1,0-1 0,-1 1 1,1 0-1,-1-1 1,1 1-1,0 0 1,-1 0-1,1 0 1,0 0-1,-1 0 1,1 0-1,-1 1 0,1-1 1,0 0-1,2 2 1,46 20 108,-28-11-106,-16-8 13,0-2-1,0 1 1,0-1 0,0 0 0,0 0 0,0 0 0,0-1-1,1 0 1,6-1 0,-12 1-3,-1 0 0,1 0-1,0-1 1,-1 1 0,1 0 0,0-1 0,-1 1 0,1 0-1,-1-1 1,1 1 0,0-1 0,-1 1 0,1-1 0,-1 1-1,1-1 1,-1 1 0,0-1 0,1 0 0,-1 1 0,0-1-1,1 0 1,-1 1 0,0-1 0,0 0 0,1 1 0,-1-1 0,0 0-1,0 1 1,0-1 0,0 0 0,0 0 0,0 1 0,0-1-1,0 0 1,0 1 0,0-1 0,-1 0 0,1 0 0,0 1-1,0-1 1,-1 0 0,0 0 0,1-1 5,-1-1 0,0 1 0,0 0 0,0-1 0,0 1 0,-1 0 0,1 0 0,-1 0 0,1 0 0,-1 0 0,-1-1 0,-19-6-60,21 9 41,1 0 0,0 0 0,-1 0 1,1 0-1,0 0 0,0 1 0,-1-1 0,1 0 0,0 0 0,-1 0 0,1 0 1,0 0-1,0 0 0,-1 0 0,1 1 0,0-1 0,0 0 0,-1 0 0,1 0 1,0 1-1,0-1 0,0 0 0,-1 0 0,1 0 0,0 1 0,0-1 0,0 0 0,0 1 1,0-1-1,0 0 0,-1 0 0,1 1 0,0-1 0,0 0 0,0 1 0,0-1 1,1 2-6,-1 0 1,1 0 0,-1-1 0,1 1 0,0 0-1,-1 0 1,1-1 0,0 1 0,0-1 0,0 1 0,1-1-1,-1 1 1,0-1 0,1 0 0,-1 1 0,0-1-1,1 0 1,-1 0 0,3 1 0,9 4-79,-1 0 0,1-1 0,0 0 0,0-1 0,0-1 0,1 0-1,-1-1 1,1 0 0,0-1 0,-1-1 0,1 0 0,25-4 0,-38 4 100,0 0-1,0 0 1,0-1 0,0 1-1,0 0 1,0-1 0,0 1-1,-1-1 1,1 1-1,0-1 1,0 1 0,0-1-1,0 0 1,-1 1 0,1-1-1,0 0 1,0 0 0,-1 0-1,1 1 1,-1-1-1,1 0 1,-1 0 0,1 0-1,-1 0 1,1 0 0,-1 0-1,0 0 1,0 0 0,1 0-1,-1 0 1,0 0-1,0 0 1,0 0 0,0 0-1,0 0 1,0 0 0,-1 0-1,1 0 1,0 0 0,0 0-1,-1-1 1,0-2 17,-1 0 0,1 0 0,-1 1 0,0-1 0,0 1 0,0 0 0,0-1 0,-1 1 0,1 0 0,-1 0 1,-4-3-1,16 10-68,-1 0 0,1 0 0,0-1 0,15 3 0,-13-3 25,5 1 24,0 0 0,0-2 1,0 0-1,1 0 1,28-3-1,-39 1 1,1-1 0,-1 0-1,1 0 1,-1-1 0,1 0 0,-1 0 0,11-6 0,-15 7 2,1-1-1,-1 0 1,1 0 0,-1 0 0,0 0-1,1 0 1,-1 0 0,0 0 0,0-1 0,-1 1-1,1-1 1,0 0 0,-1 1 0,0-1-1,1 0 1,-1 0 0,1-3 0,-2 5-5,0 0 0,1 0 0,-1 0 0,0 0 0,0 0 0,0 0 0,1 0 1,-1 1-1,0-1 0,0 0 0,0 0 0,-1 0 0,1 0 0,0 0 0,0 0 0,0 0 0,-1 0 0,1 0 1,0 1-1,-1-1 0,1 0 0,-2-1 0,2 2-8,-1-1-1,0 1 1,1 0 0,-1-1-1,0 1 1,0 0 0,1 0 0,-1 0-1,0 0 1,0 0 0,1 0-1,-1 0 1,0 0 0,0 0 0,1 0-1,-1 0 1,0 0 0,1 1-1,-1-1 1,0 0 0,0 1 0,-3 0 11,0 1 0,1 0 0,-1 0 0,1 0 1,0 1-1,0-1 0,0 1 0,0 0 1,-4 5-1,4-5-7,1-1 0,0 1-1,1 0 1,-1 1 0,0-1 0,1 0 0,0 0 0,0 1-1,0-1 1,0 1 0,0-1 0,1 1 0,-1-1 0,1 1 0,0-1-1,0 1 1,0-1 0,1 1 0,-1-1 0,1 1 0,0-1 0,0 1-1,2 4 1,0-4-13,-1-1 0,1 0 0,-1 0 0,1 0 0,0 0 0,0-1 1,0 1-1,0-1 0,1 0 0,-1 0 0,1 0 0,-1 0 0,1-1 0,0 1 0,0-1 0,0 0 0,-1 0 0,1 0 0,0-1 0,0 1 0,5-1 0,10 1-126,0-2 0,1 0 0,-1-1 0,0 0 0,0-2 0,0 0 0,0-2 0,25-10 0,-42 15 83,1 1 1,-1 0-1,0 0 1,0-1-1,1 1 1,-1 0 0,0 1-1,1-1 1,-1 0-1,0 1 1,0-1-1,0 1 1,1 0-1,-1 0 1,0 0 0,0 0-1,0 0 1,3 2-1,23 8-2220,-20-10 1348,1 0-1,-1-1 1,0 0 0,1-1 0,-1 0-1,0 0 1,0-1 0,1 0-1,-1-1 1,-1 1 0,1-2 0,0 1-1,-1-1 1,1 0 0,7-6 0,38-35-2083,-3-8 5617,-17 17 3486,-32 34-5679,1 0-1,-1 0 1,1 0 0,0 0 0,0 1-1,0-1 1,0 1 0,0 0 0,0-1-1,0 1 1,0 0 0,1 0 0,-1 0-1,0 1 1,1-1 0,-1 1 0,1-1-1,-1 1 1,0 0 0,1-1-1,4 2 1,-6-1-315,1 1 0,0 0-1,-1 0 1,1 0 0,-1 0-1,1 1 1,-1-1-1,1 0 1,-1 0 0,0 1-1,0-1 1,0 1 0,0-1-1,0 1 1,0 0 0,0-1-1,0 1 1,-1 0 0,1-1-1,0 1 1,-1 0 0,0 0-1,1 0 1,-1 0 0,0-1-1,0 1 1,0 4 0,0 4-56,0-1 0,-1 1-1,0 0 1,0 0 0,-1-1 0,0 1 0,-1-1 0,0 1 0,0-1 0,-1 0 0,-1 0 0,1-1-1,-12 16 1,14-20-186,0 0-1,0 1 1,0-1-1,1 1 1,-1-1-1,1 1 1,0 0 0,0 6-1,0 5-2880,1 0-3387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537"/>
    </inkml:context>
    <inkml:brush xml:id="br0">
      <inkml:brushProperty name="width" value="0.025" units="cm"/>
      <inkml:brushProperty name="height" value="0.025" units="cm"/>
    </inkml:brush>
  </inkml:definitions>
  <inkml:trace contextRef="#ctx0" brushRef="#br0">1 19 2434,'0'-9'8488,"1"2"-6053,15 5-225,2 2-481,5 0-544,3 0-63,10 2-642,-2 6-384,4-3-576,1-2-3844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9.290"/>
    </inkml:context>
    <inkml:brush xml:id="br0">
      <inkml:brushProperty name="width" value="0.025" units="cm"/>
      <inkml:brushProperty name="height" value="0.025" units="cm"/>
    </inkml:brush>
  </inkml:definitions>
  <inkml:trace contextRef="#ctx0" brushRef="#br0">144 1 8136,'0'0'13180,"-9"8"-11760,0 2-1009,0 0-1,1 0 0,0 1 1,0 0-1,1 0 1,1 1-1,-9 21 0,-7 20 1007,14-39-1275,2 0 0,0 1 0,1 0 0,0 0-1,1 0 1,1 1 0,-2 20 0,5-36-139,0 1 1,-1 0-1,1 0 1,1 0-1,-1-1 1,0 1-1,0 0 0,0 0 1,0 0-1,0-1 1,1 1-1,-1 0 1,0 0-1,1-1 1,-1 1-1,1 0 0,-1-1 1,1 1-1,-1 0 1,1-1-1,-1 1 1,1-1-1,0 1 0,-1-1 1,1 1-1,0-1 1,-1 1-1,1-1 1,0 1-1,-1-1 0,1 0 1,0 0-1,1 1 1,1-1 6,0 0 1,0 0 0,0 0 0,0 0-1,0-1 1,0 1 0,0-1-1,0 0 1,4-1 0,5-3 18,0 0 1,0-1-1,15-11 1,3-4-515,-2-2 0,0-1 0,-1-1 0,-2-2 0,34-44 0,-59 70 446,0 1 0,1 0 0,-1 0 1,0 0-1,0 0 0,0 0 0,0 0 0,0 0 0,0 0 0,1 0 0,-1 0 0,0 0 0,0 0 0,0 0 0,0-1 0,0 1 0,0 0 0,0 0 0,1 0 0,-1 0 1,0 0-1,0 0 0,0-1 0,0 1 0,0 0 0,0 0 0,0 0 0,0 0 0,0 0 0,0-1 0,0 1 0,0 0 0,0 0 0,0 0 0,0 0 0,0 0 0,0-1 1,0 1-1,0 0 0,0 0 0,0 0 0,0 0 0,0 0 0,0-1 0,0 1 0,0 0 0,-1 0 0,1 0 0,0 0 0,0 0 0,0 0 0,0 0 0,0-1 0,0 1 1,0 0-1,-1 0 0,1 0 0,0 0 0,0 0 0,0 0 0,0 0 0,-1 0 0,-12 5-1266,-17 16 72,15-8 1122,1 2 1,1 0-1,-19 27 0,28-38 103,1 1-1,0-1 1,1 1 0,-1 0-1,1 0 1,0 0-1,0 1 1,1-1-1,-1 0 1,1 1-1,0-1 1,1 1-1,-1-1 1,1 1-1,0-1 1,1 1 0,-1-1-1,3 9 1,-2-12 11,1 0 0,-1-1 0,1 1 0,-1 0 0,1-1 0,0 1 0,0-1 0,0 0 0,0 0 0,0 1 0,0-1 0,0-1 0,0 1 1,1 0-1,-1 0 0,0-1 0,0 1 0,1-1 0,-1 0 0,0 0 0,1 0 0,3 0 0,53-3 33,-47 0-54,0-1 0,-1 0 0,22-9 0,-29 11 13,1-1-1,-1 1 1,0-1-1,1 1 1,-1-1-1,0-1 0,-1 1 1,1 0-1,-1-1 1,1 0-1,4-7 1,-8 10 9,0 1 1,-1 0 0,1-1 0,0 1 0,-1 0 0,1-1 0,-1 1 0,1 0 0,0-1 0,-1 1-1,1 0 1,-1 0 0,1-1 0,-1 1 0,1 0 0,-1 0 0,1 0 0,-1 0 0,1 0-1,-1 0 1,1 0 0,-1 0 0,1 0 0,-1 0 0,1 0 0,-1 0 0,1 0 0,-1 0-1,1 0 1,-1 1 0,1-1 0,-1 0 0,1 0 0,-1 1 0,1-1 0,0 0 0,-1 1 0,-24 6 497,22-4-352,-1-1-1,0 1 0,1 0 0,0 0 1,-1 0-1,1 1 0,1-1 0,-1 1 1,0-1-1,1 1 0,0 0 0,-1 0 1,2 0-1,-4 7 0,5-9-136,0-1-1,-1 1 1,1-1-1,0 1 1,0-1-1,0 1 1,0-1 0,0 1-1,0-1 1,1 1-1,-1-1 1,0 1-1,1-1 1,-1 1-1,1-1 1,-1 1-1,1-1 1,0 0-1,0 1 1,0-1-1,-1 0 1,1 0-1,0 0 1,1 0-1,-1 0 1,0 0-1,0 0 1,0 0 0,1 0-1,-1 0 1,0 0-1,1-1 1,-1 1-1,0-1 1,1 1-1,-1-1 1,1 1-1,-1-1 1,1 0-1,-1 0 1,1 0-1,-1 0 1,1 0-1,2 0 1,12 2-76,0-1-1,0-1 1,-1 0 0,1-1 0,0 0-1,0-2 1,0 1 0,-1-2 0,1 0 0,-1-1-1,0-1 1,21-11 0,-33 15-119,-5 6 217,1 1-1,0 0 1,0 0-1,0-1 1,1 1-1,0 0 0,0 0 1,0 0-1,0 0 1,2 9-1,0-13-21,0 0 0,0 0 0,0 0 0,0 0 1,0 0-1,0 0 0,0-1 0,0 1 0,0-1 0,0 1 0,0-1 0,0 0 0,0 0 0,1 1 0,-1-2 0,0 1 0,3-1 0,38-8 398,-38 6-340,-1 1 1,0-1-1,0 0 0,0-1 0,-1 1 1,1-1-1,-1 1 0,0-1 0,0 0 1,0 0-1,0-1 0,-1 1 0,1 0 0,-1-1 1,1-4-1,9-34-2504,-9 1-9604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166"/>
    </inkml:context>
    <inkml:brush xml:id="br0">
      <inkml:brushProperty name="width" value="0.025" units="cm"/>
      <inkml:brushProperty name="height" value="0.025" units="cm"/>
    </inkml:brush>
  </inkml:definitions>
  <inkml:trace contextRef="#ctx0" brushRef="#br0">134 12 12204,'0'0'9950,"-11"-1"-9843,-64-5-38,36 3-32,31 2 3,10 1 22,14 1 105,46 4 1505,-58-4-1556,0-1 0,1 1-1,-1 0 1,0 0 0,0 0 0,-1 1-1,1-1 1,0 1 0,0 0 0,6 5 0,-7-4-106,0 1 0,0 0 0,-1 0 1,0 0-1,0 1 0,0-1 1,0 0-1,0 1 0,-1-1 0,0 1 1,0 0-1,0-1 0,0 1 1,-1 0-1,0 0 0,0-1 1,-1 6-1,1-3 9,-1-1-1,0 1 1,0-1 0,-1 1 0,0-1 0,0 0 0,0 0-1,-1 0 1,1 0 0,-2 0 0,-4 8 0,-10 13 76,20-16 26,15-10 84,-8-4-177,0 0-1,-1-1 1,1 0-1,-1-1 1,1 1-1,-1-1 1,-1-1-1,1 0 1,-1 0-1,0 0 1,0-1-1,9-12 1,-6 6-15,0 0 0,-1 0 0,0-1 0,-1 0 0,-1-1 0,9-24 0,-12 23-73,-4 18-91,0 0 141,0-1-1,0 0 1,0 1 0,1-1-1,-1 1 1,1-1 0,-1 0-1,1 1 1,-1-1 0,1 0-1,0 1 1,0-1 0,-1 0-1,1 0 1,0 0 0,0 0 0,0 0-1,0 0 1,1 0 0,-1 0-1,2 1 1,5 2 27,-1-1 1,1 0-1,0-1 0,0 1 1,0-2-1,0 1 0,0-1 1,1 0-1,-1-1 0,0 0 1,11-1-1,-16 1-9,1 0 0,0 0-1,0-1 1,0 1 0,-1-1-1,1 0 1,0 0 0,-1 0 0,1 0-1,-1-1 1,1 0 0,-1 1-1,0-1 1,0 0 0,1-1 0,-1 1-1,-1 0 1,1-1 0,0 0-1,-1 0 1,1 0 0,-1 0 0,0 0-1,0 0 1,0 0 0,1-5-1,-38 44-407,30-29 440,0-1 1,0 1-1,1 1 1,0-1-1,0 1 0,-3 10 1,6-16-38,1-1 0,-1 1 0,0 0 0,1 0 0,0-1 0,-1 1 0,1 0-1,0 0 1,0-1 0,0 1 0,0 0 0,0 0 0,0-1 0,1 1 0,-1 0 0,0 0 0,1-1 0,0 1 0,-1 0 0,1-1 0,0 1 0,0-1 0,0 1 0,0-1 0,0 1 0,0-1 0,0 0 0,0 1 0,1-1 0,-1 0 0,0 0 0,1 0 0,-1 0 0,1 0 0,3 1 0,3 1-161,1 0 0,0-1 0,0 0 0,0-1 0,18 1 0,22-8-4996,-23-7-1001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955"/>
    </inkml:context>
    <inkml:brush xml:id="br0">
      <inkml:brushProperty name="width" value="0.025" units="cm"/>
      <inkml:brushProperty name="height" value="0.025" units="cm"/>
    </inkml:brush>
  </inkml:definitions>
  <inkml:trace contextRef="#ctx0" brushRef="#br0">310 88 9129,'2'-2'426,"36"-33"5167,-36 33-5103,0 0 0,0 0-1,0-1 1,-1 1 0,1-1 0,-1 0 0,1 1 0,-1-1 0,0 0 0,0 0-1,0 0 1,0 0 0,-1 0 0,1-3 0,-1 6-458,0-1 1,0 1-1,0 0 0,0-1 1,0 1-1,0 0 0,0 0 1,0-1-1,0 1 0,-1 0 1,1-1-1,0 1 0,0 0 1,0 0-1,-1-1 0,1 1 1,0 0-1,0 0 0,-1-1 1,1 1-1,0 0 0,0 0 1,-1 0-1,1-1 0,0 1 1,-1 0-1,1 0 0,0 0 1,0 0-1,-1 0 0,1 0 1,0 0-1,-1 0 0,1 0 1,0 0-1,-1 0 0,-19 3 228,-16 11-344,5 5 329,1 1 0,1 1 0,1 2 0,1 1 0,1 1 0,1 1 0,1 1 0,-20 31 0,37-48-194,2 1 1,-1 0-1,1 0 1,1 0 0,0 1-1,-3 16 1,6-26-47,0 1 1,1 0-1,-1-1 1,1 1 0,0-1-1,-1 1 1,1 0-1,1-1 1,-1 1-1,0-1 1,1 1-1,-1 0 1,1-1-1,0 1 1,-1-1 0,1 1-1,0-1 1,1 0-1,-1 1 1,0-1-1,1 0 1,-1 0-1,1 0 1,0 0-1,0 0 1,0 0 0,0-1-1,0 1 1,0-1-1,0 1 1,0-1-1,1 0 1,-1 1-1,5 0 1,3 0 27,-1 0-1,1 0 1,-1-1 0,1-1 0,-1 1-1,1-2 1,-1 1 0,1-1 0,-1-1-1,1 0 1,-1 0 0,0-1 0,0 0-1,17-8 1,-21 8-50,1 0 0,-1 0 0,-1 0 0,1 0 0,0-1 0,-1 0 0,1 0 0,-1 0 0,-1 0 0,1-1 0,0 1 0,-1-1-1,0 0 1,0 0 0,0-1 0,-1 1 0,0 0 0,0-1 0,0 0 0,-1 1 0,0-1 0,0 0 0,0 0 0,-1 1 0,1-8 0,-2 11-11,1 0 0,-1 0 1,1 0-1,-1 0 0,0 0 1,1 0-1,-1 0 0,0 0 0,0 0 1,-1 0-1,1 1 0,0-1 0,0 0 1,-1 1-1,1-1 0,-1 1 1,0 0-1,1-1 0,-1 1 0,0 0 1,0 0-1,0 0 0,1 0 0,-1 0 1,0 1-1,0-1 0,-1 0 1,1 1-1,0 0 0,-3-1 0,30 21-1466,-17-17 1493,1-1 1,1 0 0,-1 0-1,0 0 1,0-1 0,1-1-1,16 0 1,-16 0 419,-10 22 659,-20 46-598,15-53-717,0 1-1,1 0 1,0 0-1,2 0 1,-2 23 0,6-30-3061,4-6-1754,5-3-3494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300"/>
    </inkml:context>
    <inkml:brush xml:id="br0">
      <inkml:brushProperty name="width" value="0.025" units="cm"/>
      <inkml:brushProperty name="height" value="0.025" units="cm"/>
    </inkml:brush>
  </inkml:definitions>
  <inkml:trace contextRef="#ctx0" brushRef="#br0">155 0 14414,'0'0'7991,"-7"10"-7046,-8 12-741,1 1 0,1 0 0,2 1 0,-12 31 0,12-15-220,7-26-219,1 0 0,-1 0 0,-1-1 0,-1 0 0,0 0 0,-11 17 0,17-30 110,0 0 0,0 1 0,0-1-1,0 0 1,0 0 0,0 1-1,0-1 1,-1 0 0,1 0-1,0 0 1,0 0 0,0 1 0,0-1-1,0 0 1,-1 0 0,1 0-1,0 0 1,0 0 0,0 0-1,-1 1 1,1-1 0,0 0 0,0 0-1,-1 0 1,1 0 0,0 0-1,0 0 1,0 0 0,-1 0-1,1 0 1,0 0 0,0 0 0,-1 0-1,1 0 1,0 0 0,0 0-1,0 0 1,-1 0 0,1-1-1,0 1 1,0 0 0,0 0 0,-1 0-1,1 0 1,0 0 0,0-1-1,-5-12-3607,2-21-1459,3 3 20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644"/>
    </inkml:context>
    <inkml:brush xml:id="br0">
      <inkml:brushProperty name="width" value="0.025" units="cm"/>
      <inkml:brushProperty name="height" value="0.025" units="cm"/>
    </inkml:brush>
  </inkml:definitions>
  <inkml:trace contextRef="#ctx0" brushRef="#br0">1 143 4324,'3'-14'1783,"0"4"-1749,-1-1 720,1 0 0,1 0 0,0 1 0,0-1 0,11-18 0,-13 27-441,0-1-1,0 0 1,0 1-1,0-1 1,1 1-1,-1 0 1,0 0-1,1 0 1,0 0-1,-1 0 1,1 1-1,0-1 1,0 1-1,0 0 1,0 0-1,0 0 1,0 0-1,0 0 1,1 1-1,-1-1 1,0 1-1,0 0 1,1 0-1,-1 0 1,0 0-1,0 1 1,0-1-1,1 1 1,2 1-1,2 1 230,0 1-1,0-1 1,-1 2-1,1-1 1,-1 1-1,0 0 1,-1 1 0,1 0-1,-1 0 1,10 12-1,-8-9-289,-1 1 1,0 0-1,0 0 0,-1 1 1,0-1-1,-1 2 1,4 12-1,-8-21-248,0-1 1,0 1-1,0 0 1,-1 0 0,1 0-1,-1-1 1,0 1-1,0 0 1,0 0-1,0 0 1,0 0-1,-1 0 1,1 0 0,-1-1-1,0 1 1,0 0-1,0 0 1,0-1-1,0 1 1,-1 0-1,1-1 1,-1 0-1,0 1 1,1-1 0,-1 0-1,0 0 1,0 0-1,-1 0 1,1 0-1,0 0 1,-3 1-1,-8 3 60,0 0 0,0-1-1,0-1 1,-1 0-1,-20 3 1,-37 13 519,70-20-582,1 0-1,-1 1 1,0-1 0,0 0-1,1 0 1,-1 1-1,0-1 1,0 1-1,1-1 1,-1 1-1,0-1 1,1 1 0,-1-1-1,1 1 1,-1-1-1,1 1 1,-1 0-1,1-1 1,-1 1 0,1 0-1,-1 0 1,1-1-1,0 1 1,-1 0-1,1 0 1,0-1 0,0 1-1,0 0 1,0 1-1,0 0 4,1-1 0,0 0-1,-1 0 1,1 1-1,0-1 1,0 0-1,0 0 1,0 0 0,0 0-1,0 0 1,0 0-1,0 0 1,1-1 0,-1 1-1,2 1 1,52 20-346,21-8-4184,-23-11-2948,-8-2-2306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001"/>
    </inkml:context>
    <inkml:brush xml:id="br0">
      <inkml:brushProperty name="width" value="0.025" units="cm"/>
      <inkml:brushProperty name="height" value="0.025" units="cm"/>
    </inkml:brush>
  </inkml:definitions>
  <inkml:trace contextRef="#ctx0" brushRef="#br0">355 0 8648,'0'0'4335,"-7"3"-3022,-36 11-60,0 3 1,2 1-1,-40 24 0,80-42-1251,0 1-1,0-1 1,0 0-1,0 1 1,1-1 0,-1 1-1,0-1 1,0 1-1,1 0 1,-1-1 0,0 1-1,1 0 1,-1-1-1,1 1 1,-1 0 0,1 0-1,-1-1 1,1 1-1,-1 0 1,1 0 0,0 0-1,-1 0 1,1 0 0,0 1-1,0-1 1,1 0 1,-1 0-1,1 0 0,-1 0 1,1-1-1,-1 1 1,1 0-1,0 0 0,0-1 1,-1 1-1,1 0 0,0-1 1,0 1-1,0-1 0,0 1 1,-1-1-1,1 1 0,2-1 1,55 15 62,-48-14-60,83 26-264,-87-25 238,1 1 0,-1-1-1,0 1 1,0 0 0,-1 1 0,1-1 0,-1 1 0,1 0 0,-1 1-1,-1-1 1,1 1 0,4 6 0,-8-10 116,0 0 1,-1 1-1,1-1 0,0 0 1,-1 1-1,0-1 0,1 0 1,-1 1-1,0-1 1,1 0-1,-1 1 0,0-1 1,0 1-1,0-1 0,-1 0 1,1 1-1,0-1 0,0 0 1,-1 1-1,1-1 1,-1 0-1,1 1 0,-2 1 1,0 0 51,0 0 1,-1 0 0,1 0-1,-1 0 1,0 0-1,1-1 1,-1 0 0,-6 4-1,-2 1 126,-1-1 0,1-1-1,-1 0 1,-15 4 0,-9-1 344,-1-2 1,1-2 0,-1-2-1,-65-3 1,95 1-589,6 0-81,0 0 0,0 0 0,0 0 0,0 0-1,0 0 1,0 0 0,0 0 0,0-1 0,0 1 0,0 0 0,0 0-1,0-1 1,0 1 0,0-1 0,0 1 0,1-1 0,-1 1-1,0-1 1,0 1 0,0-2 0,1 1-258,0 1 0,0-1 0,0 1 0,1-1 0,-1 1 0,0-1 1,1 1-1,-1 0 0,0-1 0,1 1 0,-1-1 0,1 1 0,-1 0 0,1-1 0,-1 1 0,1 0 0,-1 0 0,1-1 0,-1 1 1,1 0-1,-1 0 0,1 0 0,-1-1 0,1 1 0,0 0 0,-1 0 0,1 0 0,-1 0 0,1 0 0,-1 0 0,1 0 0,0 1 1,22-4-9343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472"/>
    </inkml:context>
    <inkml:brush xml:id="br0">
      <inkml:brushProperty name="width" value="0.025" units="cm"/>
      <inkml:brushProperty name="height" value="0.025" units="cm"/>
    </inkml:brush>
  </inkml:definitions>
  <inkml:trace contextRef="#ctx0" brushRef="#br0">78 25 11691,'0'0'2050,"-53"-19"1313,40 15-320,4 2-1121,7 2 448,15 0-1889,21 0 159,7 3 97,14 5-193,7-2-415,6 2-65,0-3-96,-4 0-1250,-9-1-672,-12-3-960,-9-1-1474,-15 0-1282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0.208"/>
    </inkml:context>
    <inkml:brush xml:id="br0">
      <inkml:brushProperty name="width" value="0.025" units="cm"/>
      <inkml:brushProperty name="height" value="0.025" units="cm"/>
    </inkml:brush>
  </inkml:definitions>
  <inkml:trace contextRef="#ctx0" brushRef="#br0">104 1 17072,'0'0'4698,"-9"6"-3673,2 0-840,0-1 0,0 1 0,1 0 0,0 0 0,0 0 0,1 1 0,-1 0 0,1 1 0,1-1-1,-1 1 1,1-1 0,1 1 0,0 1 0,0-1 0,0 0 0,-2 17 0,5-24-186,-2 8 12,2 0 0,-1 0 0,1 1 0,0-1 0,3 13 0,-3-20-76,0 0-1,1-1 0,-1 1 1,1 0-1,0-1 0,0 1 0,0 0 1,0-1-1,0 1 0,0-1 1,0 0-1,0 1 0,0-1 0,1 0 1,-1 1-1,0-1 0,1 0 1,-1 0-1,1 0 0,0 0 0,-1-1 1,1 1-1,0 0 0,-1-1 1,1 1-1,0-1 0,0 0 0,-1 1 1,1-1-1,0 0 0,0 0 1,2 0-1,4-1-359,-1 1 1,0-1-1,1 0 0,-1-1 1,0 0-1,0 0 0,0-1 0,0 0 1,0 0-1,-1 0 0,7-5 1,14-6 491,-27 15 140,0 1 0,0 0 0,0 0 0,-1-1 0,1 1 0,0 0 0,0-1 0,-1 1 0,1-1 0,-1 1 0,0 0 0,-1 2 0,-7 11 346,-1-1 1,-1 0-1,0 0 1,0-1 0,-2 0-1,1-1 1,-2-1-1,1 0 1,-17 10 0,14-15 550,4-6-4780,8-7-2528,12-8-278,3 4-778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40.699"/>
    </inkml:context>
    <inkml:brush xml:id="br0">
      <inkml:brushProperty name="width" value="0.025" units="cm"/>
      <inkml:brushProperty name="height" value="0.025" units="cm"/>
      <inkml:brushProperty name="color" value="#66CC00"/>
    </inkml:brush>
  </inkml:definitions>
  <inkml:trace contextRef="#ctx0" brushRef="#br0">1 1 11211,'0'0'9417,"52"23"-8360,-13-21-737,2-1-256,10-1-32,1 0-673,-4-3-3042,3-10-2723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803"/>
    </inkml:context>
    <inkml:brush xml:id="br0">
      <inkml:brushProperty name="width" value="0.025" units="cm"/>
      <inkml:brushProperty name="height" value="0.025" units="cm"/>
    </inkml:brush>
  </inkml:definitions>
  <inkml:trace contextRef="#ctx0" brushRef="#br0">1 1 10858,'0'0'10634,"49"29"-9449,2-27-384,0-2-352,11 0-321,-7 0-96,3 0-385,-9 0-2145,-2 0-3748,-4-4-6694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380"/>
    </inkml:context>
    <inkml:brush xml:id="br0">
      <inkml:brushProperty name="width" value="0.025" units="cm"/>
      <inkml:brushProperty name="height" value="0.025" units="cm"/>
    </inkml:brush>
  </inkml:definitions>
  <inkml:trace contextRef="#ctx0" brushRef="#br0">12648 1 2402,'0'0'8745,"10"2"-6888,-4 0-1720,1 0 0,-1 1-1,0-1 1,0 1-1,0 0 1,0 1 0,-1 0-1,1 0 1,-1 0-1,0 0 1,0 1 0,0 0-1,-1 0 1,1 0 0,-1 0-1,-1 1 1,1 0-1,-1 0 1,0 0 0,0 0-1,3 13 1,-4-15-113,-1 1-1,0 0 1,0 0 0,0 0-1,-1 0 1,0 0 0,0 0 0,0-1-1,-1 1 1,-1 9 0,1-12-6,-1 1 1,1 0-1,-1-1 1,0 1 0,0-1-1,0 0 1,0 1-1,0-1 1,0 0 0,0 0-1,-1-1 1,1 1-1,-1 0 1,0-1-1,1 1 1,-1-1 0,0 0-1,-4 1 1,-53 16 69,0-3 0,-1-2 0,-109 8 0,47-6-29,-1206 105 1387,-370-67-1125,410-63-283,292-1-12,-407 53-58,35 106 56,626-62-21,-155-9 20,418-39-36,147-3 11,-582 139-1,814-148 14,1 5 1,2 3 0,1 6-1,3 3 1,-123 75-1,161-75 91,53-40-81,0 0 1,0 1-1,1-1 0,-1 1 1,1-1-1,0 1 0,0 0 1,0-1-1,0 1 0,1 0 1,-1 0-1,1 0 0,-1 9 1,2-12-16,0 1-1,0-1 1,0 1 0,1-1 0,-1 1 0,0-1 0,1 0 0,-1 1 0,1-1 0,0 0 0,-1 1 0,1-1 0,0 0 0,0 1 0,0-1 0,0 0 0,0 0-1,0 0 1,0 0 0,0 0 0,0 0 0,0 0 0,1 0 0,-1-1 0,0 1 0,1 0 0,-1-1 0,0 1 0,1-1 0,-1 0 0,1 1 0,1-1-1,55 7 137,-51-7-116,66 2-95,132-15 1,-67-13-3469,-102 16-1102,59-25 1,-70 23-1501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742"/>
    </inkml:context>
    <inkml:brush xml:id="br0">
      <inkml:brushProperty name="width" value="0.025" units="cm"/>
      <inkml:brushProperty name="height" value="0.025" units="cm"/>
    </inkml:brush>
  </inkml:definitions>
  <inkml:trace contextRef="#ctx0" brushRef="#br0">24 2 9545,'-19'-2'4188,"15"12"-562,4-7-3438,1-1 0,0 0 0,0 1-1,0-1 1,0 0 0,0 0 0,1 0-1,-1 0 1,1 0 0,-1 0 0,1 0-1,3 2 1,11 8-48,1-1-1,0-1 1,1-1 0,0-1-1,0 0 1,1-1 0,29 6-1,-25-7-43,0 2 0,0 0 0,-1 1-1,28 16 1,-48-23-91,0-1-1,-1 0 0,1 1 0,0-1 1,-1 1-1,1 0 0,-1-1 1,0 1-1,1 0 0,-1 0 0,0 0 1,0 0-1,0 0 0,0 0 1,-1 0-1,1 0 0,-1 0 0,1 0 1,-1 1-1,1-1 0,-1 0 1,0 0-1,0 0 0,0 1 1,-1-1-1,1 0 0,0 0 0,-1 0 1,0 0-1,1 1 0,-1-1 1,0 0-1,0 0 0,0 0 0,-2 3 1,-5 8 52,-1 0 0,0 0 1,-1-1-1,-11 11 1,12-13-9,-75 88 639,-25 27-3618,78-93-3070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059"/>
    </inkml:context>
    <inkml:brush xml:id="br0">
      <inkml:brushProperty name="width" value="0.025" units="cm"/>
      <inkml:brushProperty name="height" value="0.025" units="cm"/>
    </inkml:brush>
  </inkml:definitions>
  <inkml:trace contextRef="#ctx0" brushRef="#br0">85 136 1730,'-8'-2'7943,"6"1"-7144,-38-9 1697,38 9-2064,0 1 1,0-1-1,0 1 0,0-1 1,0 0-1,0 0 0,0 0 1,1 0-1,-1 0 1,0 0-1,0-1 0,1 1 1,-1-1-1,1 1 0,-1-1 1,1 1-1,0-1 0,-2-3 1,3 5-319,0-1 1,0 1 0,0-1 0,1 0-1,-1 1 1,0-1 0,0 1-1,1-1 1,-1 1 0,0-1 0,1 1-1,-1-1 1,0 1 0,1-1-1,-1 1 1,1-1 0,-1 1 0,1-1-1,-1 1 1,1 0 0,-1-1-1,1 1 1,-1 0 0,1 0-1,-1-1 1,1 1 0,0 0 0,-1 0-1,1 0 1,0 0 0,23-5 123,-20 4-39,294-25 828,42-7-5412,-326 31 3605,-11 2 278,1 0 0,-1-1 1,1 0-1,-1 1 0,1-1 0,-1-1 1,1 1-1,-1 0 0,0-1 0,4-2 1,-4-1-3871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389"/>
    </inkml:context>
    <inkml:brush xml:id="br0">
      <inkml:brushProperty name="width" value="0.025" units="cm"/>
      <inkml:brushProperty name="height" value="0.025" units="cm"/>
    </inkml:brush>
  </inkml:definitions>
  <inkml:trace contextRef="#ctx0" brushRef="#br0">0 73 11723,'0'0'6887,"82"13"-5894,-7-15-193,13-6-447,9-1-225,-1-1-96,0 2 0,-9-4-1538,-6-3-3715,-10-7-4227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732"/>
    </inkml:context>
    <inkml:brush xml:id="br0">
      <inkml:brushProperty name="width" value="0.025" units="cm"/>
      <inkml:brushProperty name="height" value="0.025" units="cm"/>
    </inkml:brush>
  </inkml:definitions>
  <inkml:trace contextRef="#ctx0" brushRef="#br0">230 42 12139,'0'0'3561,"11"-7"-1500,-4 3-1727,-2 0-116,1 0 0,0 1 0,-1 0-1,1 0 1,0 1 0,1-1 0,-1 1 0,0 0-1,1 1 1,-1 0 0,1 0 0,7 0-1,-11 1-98,27 0 472,0 1-1,31 5 1,-54-5-575,1 1 0,-1-1 1,1 1-1,-1 1 1,0-1-1,0 1 0,0 1 1,0-1-1,-1 1 0,1 0 1,-1 1-1,0-1 0,9 10 1,-13-11-24,0-1 1,-1 1 0,1 0-1,-1 0 1,1-1-1,-1 1 1,0 0 0,0 0-1,0 1 1,0-1-1,-1 0 1,1 0 0,-1 0-1,0 0 1,0 1-1,0-1 1,0 0-1,-1 0 1,1 0 0,-1 1-1,0-1 1,0 0-1,0 0 1,-2 4 0,-2 4 16,-1-1 1,0 0 0,0 0-1,-1 0 1,-11 11 0,-30 30 197,-1-2 0,-76 57 0,2-15-1065,0-5-3524,114-80 3891,-38 25-5152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1.734"/>
    </inkml:context>
    <inkml:brush xml:id="br0">
      <inkml:brushProperty name="width" value="0.025" units="cm"/>
      <inkml:brushProperty name="height" value="0.025" units="cm"/>
    </inkml:brush>
  </inkml:definitions>
  <inkml:trace contextRef="#ctx0" brushRef="#br0">559 0 10730,'-17'0'112,"0"1"252,0 0 0,-1 1 0,1 0 0,0 2 0,0 0 0,1 0 0,-1 2 0,1 0 0,1 1 0,-22 13 0,5 1 363,1 3-1,1 0 1,1 2-1,1 1 1,2 1-1,1 1 1,1 2-1,1 0 1,2 2-1,-22 43 1,39-67-659,0 0 0,0 0 0,1 1-1,0-1 1,1 1 0,0 0 0,0 0 0,0 16 0,2-23-66,1 0 0,-1 0-1,1 0 1,-1 0-1,1 0 1,0 0 0,0 0-1,0 0 1,0 0 0,1 0-1,-1 0 1,1 0-1,0-1 1,0 1 0,0-1-1,0 0 1,0 1 0,0-1-1,1 0 1,-1 0-1,1 0 1,-1 0 0,1-1-1,0 1 1,0-1-1,-1 0 1,1 0 0,0 0-1,0 0 1,4 1 0,9 1 35,0 0 0,0-2 1,0 1-1,0-2 1,0 0-1,1-1 0,-1-1 1,26-6-1,-32 6-24,1-1-1,-1 0 0,0 0 1,0-1-1,-1-1 1,1 0-1,-1 0 1,0-1-1,0 0 1,-1 0-1,1-1 0,-1 0 1,-1-1-1,8-8 1,-14 14 1,1 0-1,-1 1 1,1-1 0,-1 0 0,0 0 0,0 0 0,0 0-1,0 0 1,0 0 0,0 0 0,-1 0 0,1 0 0,-1-1-1,1 1 1,-1 0 0,0 0 0,0-1 0,0 1 0,0 0-1,0 0 1,-1-1 0,1 1 0,-2-3 0,1 3 1,-1 0-1,1 0 1,-1 0 0,0 0 0,0 0 0,0 0-1,0 1 1,0-1 0,-1 1 0,1-1 0,0 1 0,-1 0-1,1 0 1,-1 0 0,1 0 0,-4 0 0,-12-3 14,1 2 1,-1 0-1,0 1 1,-22 1-1,-1 7 37,39-7-65,1 0 0,0 0 0,0 1 0,0-1 0,0 0 0,0 1 0,0-1 0,0 1 1,0-1-1,0 1 0,0-1 0,0 1 0,0 0 0,1 0 0,-1-1 0,0 1 0,0 0 0,1 0 0,-1 0 0,0 0 1,1 0-1,-1 0 0,1 0 0,-1 0 0,1 0 0,-1 0 0,1 0 0,0 0 0,0 0 0,0 0 0,-1 0 0,1 2 1,1-2-15,-1 0 1,1 0-1,0 0 1,-1 0-1,1-1 1,0 1-1,-1 0 1,1 0-1,0-1 1,0 1-1,0-1 1,0 1-1,0 0 1,0-1-1,0 0 1,-1 1-1,1-1 1,1 0-1,-1 1 1,0-1-1,0 0 1,0 0-1,0 0 1,1 0-1,33 2-5,-28-2 12,10 1-40,0-2 0,1 0-1,-1 0 1,0-2 0,0 0 0,-1-1-1,1-1 1,-1 0 0,0-1 0,0-1-1,0-1 1,-1 0 0,0-1-1,-1 0 1,0-1 0,-1-1 0,17-16-1,-44 46 553,1 0 0,1 1 0,-18 42 0,29-62-505,-19 52 356,19-48-381,0-1 0,0 1 0,0-1-1,1 1 1,-1 0 0,1-1-1,0 1 1,0-1 0,0 1-1,1 0 1,-1-1 0,3 8-1,-2-10-94,0 0-1,-1 0 1,1 0-1,0 0 0,0 0 1,1-1-1,-1 1 1,0 0-1,0 0 0,0-1 1,0 1-1,1-1 0,-1 1 1,0-1-1,1 1 1,-1-1-1,0 0 0,1 0 1,-1 1-1,0-1 1,1 0-1,1-1 0,33-2-4912,-3-9-765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237"/>
    </inkml:context>
    <inkml:brush xml:id="br0">
      <inkml:brushProperty name="width" value="0.025" units="cm"/>
      <inkml:brushProperty name="height" value="0.025" units="cm"/>
    </inkml:brush>
  </inkml:definitions>
  <inkml:trace contextRef="#ctx0" brushRef="#br0">178 41 19314,'0'0'7330,"-7"10"-6844,-5 10-376,1 1 1,1 1-1,1 0 1,1 0 0,1 1-1,-7 38 1,-1 48-846,7-49-2354,-21 88 0,29-148 2913,0 1 1,0-1-1,0 1 1,0-1-1,0 1 1,0-1 0,0 0-1,0 1 1,-1-1-1,1 1 1,0-1 0,0 1-1,0-1 1,-1 1-1,1-1 1,0 0 0,0 1-1,-1-1 1,1 1-1,0-1 1,-1 0 0,1 1-1,0-1 1,-1 0-1,1 0 1,-1 1 0,1-1-1,0 0 1,-1 0-1,1 0 1,-1 1-1,-7-14-3809,1-25-328,-6-74 2940,1-150 10107,12 255-8307,0 0-1,1 0 1,-1 1-1,1-1 1,0 0-1,1 0 1,0 1-1,0-1 1,0 1-1,1 0 1,0-1 0,4-6-1,-4 9-195,1 0 0,-1 1 0,1-1 0,0 0 0,0 1 0,1 0-1,-1 0 1,0 1 0,1-1 0,0 1 0,0 0 0,0 0 0,0 0 0,0 1 0,0-1 0,8 0 0,6-1 331,0 1 0,1 1 1,0 0-1,-1 1 0,38 6 1,-51-5-485,1 1 0,-1 0 1,1 0-1,-1 0 0,0 1 1,0 0-1,0 0 0,0 1 0,7 4 1,-11-5-84,1-1 1,0 1 0,0 0-1,-1 0 1,0 0 0,0 0-1,0 1 1,0-1-1,0 0 1,0 1 0,-1 0-1,0-1 1,1 1 0,-2 0-1,1-1 1,0 1-1,0 5 1,-2-5-3,1 0-1,0 1 1,-1-1-1,0 0 1,0 0-1,0 1 1,-1-1-1,1 0 1,-1 0-1,0-1 1,0 1-1,-1 0 1,1 0-1,-1-1 1,1 0-1,-1 1 1,-6 4-1,-8 7 15,0-1 0,-26 16-1,7-5-8,3-1 29,13-10 3,1 0 1,-26 25-1,42-36-17,-1 0 1,1 0-1,0 1 1,0-1-1,1 1 1,-1 0-1,1 0 0,0 0 1,0 0-1,0 0 1,0 1-1,1-1 1,0 0-1,0 1 1,0-1-1,0 1 0,1 0 1,0 8-1,1-10-12,0-1 0,0 1 0,1 0 0,-1 0-1,1-1 1,-1 1 0,1-1 0,0 0 0,0 1-1,0-1 1,0 0 0,1 0 0,-1 0 0,1 0-1,-1-1 1,1 1 0,-1-1 0,1 1 0,0-1-1,0 0 1,0 0 0,0 0 0,0 0-1,0-1 1,3 1 0,14 3-616,0-1-1,29 0 1,-45-3 364,107 0-8798,-61-8-95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641"/>
    </inkml:context>
    <inkml:brush xml:id="br0">
      <inkml:brushProperty name="width" value="0.025" units="cm"/>
      <inkml:brushProperty name="height" value="0.025" units="cm"/>
    </inkml:brush>
  </inkml:definitions>
  <inkml:trace contextRef="#ctx0" brushRef="#br0">308 12 11659,'0'0'6641,"-9"-2"-5023,0-1-1342,1 1 1,-1 1 0,1-1 0,-1 2 0,1-1 0,-1 1-1,0 0 1,1 1 0,-1 0 0,1 0 0,-1 1 0,1 0-1,-13 5 1,7 0-36,0 0-1,0 1 1,0 1-1,1 0 1,0 1-1,-13 14 1,23-21-260,0 0 1,0 1 0,0-1-1,0 1 1,1 0-1,-1 0 1,1 0-1,0 0 1,1 1 0,-1-1-1,-1 8 1,2-9-16,1-1-1,0 1 1,0 0 0,1-1 0,-1 1 0,0 0-1,1-1 1,0 1 0,-1 0 0,1-1-1,0 1 1,0-1 0,1 1 0,-1-1 0,0 0-1,1 0 1,0 1 0,-1-1 0,1 0 0,0 0-1,3 2 1,7 5-175,0-1 0,0 0 0,1-1 0,0 0 0,0-1 0,1 0 0,20 5 0,-17-6 205,0 1 0,0 1 0,-1 0 0,18 13 0,-31-19 6,-1 0 0,0 1 0,0 0 0,1-1 1,-1 1-1,0 0 0,-1 0 0,1 0 0,0 1 0,-1-1 0,1 0 0,-1 1 0,1-1 1,-1 1-1,0-1 0,1 5 0,-2-5 35,0 0 0,0 0 1,0 0-1,0 0 0,0 0 0,-1 0 0,1 0 1,-1 0-1,1 0 0,-1 0 0,0 0 0,1 0 1,-1 0-1,0-1 0,0 1 0,-1 0 0,0 2 0,-4 2 144,0 0-1,0-1 1,-1 0-1,1 0 0,-1 0 1,0 0-1,-1-1 0,1-1 1,-11 5-1,-2 0 201,-1-2 0,1 0 0,-1-1 0,-1-1 0,1-1 0,-1-1 0,-37-1 0,48-6-2195,13-6-4315,9 3-907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968"/>
    </inkml:context>
    <inkml:brush xml:id="br0">
      <inkml:brushProperty name="width" value="0.025" units="cm"/>
      <inkml:brushProperty name="height" value="0.025" units="cm"/>
    </inkml:brush>
  </inkml:definitions>
  <inkml:trace contextRef="#ctx0" brushRef="#br0">279 1 14478,'0'0'10730,"-35"57"-10314,1-22-224,-2 3-128,-4-2 1,4-4-1,1-1-64,6-8 32,11-5 0,6-7-32,8-8-833,20-10-4836,8-19-1891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6:41.045"/>
    </inkml:context>
    <inkml:brush xml:id="br0">
      <inkml:brushProperty name="width" value="0.025" units="cm"/>
      <inkml:brushProperty name="height" value="0.025" units="cm"/>
      <inkml:brushProperty name="color" value="#66CC00"/>
    </inkml:brush>
  </inkml:definitions>
  <inkml:trace contextRef="#ctx0" brushRef="#br0">183 0 13485,'0'0'6278,"8"0"-5072,1 1-1046,-1-1-1,1 1 0,-1 1 1,0 0-1,1 0 1,-1 0-1,0 1 0,0 0 1,0 1-1,-1 0 1,1 0-1,-1 0 0,7 7 1,-11-9-143,0 1 1,-1-1-1,1 1 1,-1-1-1,0 1 1,0 0-1,0 0 1,0 0-1,0 0 1,-1 0-1,1 1 1,-1-1-1,0 0 1,0 1-1,0-1 1,0 1-1,-1-1 1,0 1-1,1-1 1,-1 1-1,0-1 1,-1 1-1,1-1 1,-1 1-1,1-1 1,-1 1-1,0-1 1,0 0-1,-1 1 1,1-1-1,-1 0 1,1 0-1,-1 0 1,0 0-1,-4 4 1,-17 24-31,-2-1 0,-1-1 0,-1-2 0,-58 46 0,-6-7-7364,47-38-3279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328"/>
    </inkml:context>
    <inkml:brush xml:id="br0">
      <inkml:brushProperty name="width" value="0.025" units="cm"/>
      <inkml:brushProperty name="height" value="0.025" units="cm"/>
    </inkml:brush>
  </inkml:definitions>
  <inkml:trace contextRef="#ctx0" brushRef="#br0">234 1 10250,'0'0'9000,"-23"64"-8167,10-30 576,0 3-448,4 2 0,3-1-288,6 0-449,0-2-192,0-3 0,4-3 0,3-5-448,1-5-801,1-4-1314,-9-9-1729</inkml:trace>
  <inkml:trace contextRef="#ctx0" brushRef="#br0" timeOffset="1">0 252 17136,'0'0'5702,"66"-21"-5062,-24 17-127,9-1-353,5-1-128,1-1-577,3-3-1056,2-1-994,-2-5-704,-1-3-160,-4-7-3235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672"/>
    </inkml:context>
    <inkml:brush xml:id="br0">
      <inkml:brushProperty name="width" value="0.025" units="cm"/>
      <inkml:brushProperty name="height" value="0.025" units="cm"/>
    </inkml:brush>
  </inkml:definitions>
  <inkml:trace contextRef="#ctx0" brushRef="#br0">46 1 13741,'0'0'9833,"75"31"-9352,-33-22-417,5-1-64,-2-2-481,-3-1-2465,-12-4-4934</inkml:trace>
  <inkml:trace contextRef="#ctx0" brushRef="#br0" timeOffset="1">1 90 16912,'0'0'3459,"81"23"-2690,-32-20-481,5-2-160,7-1-512,-1 0-2339,4-5-2946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286"/>
    </inkml:context>
    <inkml:brush xml:id="br0">
      <inkml:brushProperty name="width" value="0.025" units="cm"/>
      <inkml:brushProperty name="height" value="0.025" units="cm"/>
    </inkml:brush>
  </inkml:definitions>
  <inkml:trace contextRef="#ctx0" brushRef="#br0">148 172 10474,'0'0'11024,"-5"9"-10357,-16 43 103,3 1 0,-23 107-1,6-23-681,28-109-79,-12 31 110,17-120 89,15-9-757,43-136 0,-43 164 467,-5 10 108,2 1-1,2 0 0,1 0 0,1 1 0,1 1 0,30-42 1,-43 68-12,0 0-1,0 1 1,0-1 0,1 1 0,-1-1 0,1 1 0,0 0 0,0 0 0,-1 0 0,1 0 0,0 1 0,1-1 0,-1 1 0,0 0 0,0-1 0,1 2 0,-1-1-1,0 0 1,1 1 0,-1-1 0,7 1 0,-6 1 19,0 0 0,0 1 0,0-1 0,0 1 0,0 0 1,0 0-1,0 0 0,-1 0 0,1 1 0,-1-1 0,0 1 0,1 0 0,-1 0 0,0 0 0,2 5 0,2 0 19,-1 0-1,-1 1 1,1 0 0,-1 1-1,-1-1 1,0 1 0,0-1-1,-1 1 1,-1 1 0,1-1-1,-1 0 1,-1 0 0,0 18-1,-1-24-45,-1-1 0,1 0 0,-1 0-1,0 0 1,0 0 0,-1 0-1,1 0 1,-1 0 0,1-1 0,-1 1-1,0 0 1,0-1 0,0 1-1,0-1 1,0 0 0,-4 3 0,-1 0 22,1-1 0,-1 0 1,1 0-1,-1-1 1,-1 0-1,-11 4 1,0-2 1,-1-1 1,0 0-1,0-2 0,-29 1 1,46-3-212,-32-3-683,24-5-1932,11 7 2509,0 1 0,-1-1 0,1 0 0,0 1 0,0-1 0,0 0 0,0 1 0,0-1 0,0 0 0,0 1 0,1-1 0,-1 0 0,0 1 0,0-1 0,0 0 0,1 1 0,-1-1 0,0 1 0,1-1 0,-1 0 0,0 1 0,1-1 0,14-12-7646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628"/>
    </inkml:context>
    <inkml:brush xml:id="br0">
      <inkml:brushProperty name="width" value="0.025" units="cm"/>
      <inkml:brushProperty name="height" value="0.025" units="cm"/>
    </inkml:brush>
  </inkml:definitions>
  <inkml:trace contextRef="#ctx0" brushRef="#br0">310 59 19218,'0'0'2210,"-59"39"-640,23-14-994,-5 2-127,-1 2-129,3 0-128,7-3-128,4-3-192,12-5-641,5-5-256,6-10-704,5-10-6983</inkml:trace>
  <inkml:trace contextRef="#ctx0" brushRef="#br0" timeOffset="1">57 0 14606,'0'0'5925,"68"37"-4804,-32-15-640,-1 3-225,7 0-128,-2 2-64,1-3-1281,-7-3-2466,-4-2-1955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970"/>
    </inkml:context>
    <inkml:brush xml:id="br0">
      <inkml:brushProperty name="width" value="0.025" units="cm"/>
      <inkml:brushProperty name="height" value="0.025" units="cm"/>
    </inkml:brush>
  </inkml:definitions>
  <inkml:trace contextRef="#ctx0" brushRef="#br0">0 50 2787,'0'0'10570,"81"27"-8520,-15-24-193,23-3-800,13 0 128,13 0 385,3-8-193,-3-4-288,-7 1-256,-8 1-609,-15-1-96,-12 2-352,-13 3-1121,-13-1-1730,-15 1-3139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409"/>
    </inkml:context>
    <inkml:brush xml:id="br0">
      <inkml:brushProperty name="width" value="0.025" units="cm"/>
      <inkml:brushProperty name="height" value="0.025" units="cm"/>
    </inkml:brush>
  </inkml:definitions>
  <inkml:trace contextRef="#ctx0" brushRef="#br0">159 29 15855,'-6'10'2114,"-4"12"-1194,0 0 1,2 1-1,1 0 1,1 1-1,1-1 1,-4 46-1,8-21-401,1-21-378,-7 52 0,6-74-127,0 1 1,0-1 0,-1 0 0,1 0-1,-1 0 1,0 0 0,0 0-1,-1 0 1,0 0 0,0-1 0,0 1-1,0-1 1,0 0 0,-1 0-1,-6 6 1,9-10-35,0 1 1,1 0-1,-1-1 0,0 1 0,0 0 1,1-1-1,-1 1 0,0-1 1,0 1-1,0-1 0,0 1 0,0-1 1,1 0-1,-1 1 0,0-1 0,0 0 1,0 0-1,0 0 0,0 1 1,0-1-1,0 0 0,0-1 0,0 1 1,0 0-1,0 0 0,0 0 0,0 0 1,0-1-1,0 1 0,0 0 1,0-1-1,0 1 0,1-1 0,-1 1 1,0-1-1,0 0 0,0 1 0,1-1 1,-1 0-1,0 1 0,1-1 1,-1 0-1,1 0 0,-1 0 0,1 1 1,-1-1-1,1 0 0,-1 0 0,1 0 1,0 0-1,0 0 0,-1 0 1,1-1-1,-2-8-24,1 1 0,0-1 0,0 1 0,1-14 0,0 16 27,1-16-200,1 1 0,2-1 0,0 1 0,1-1 0,1 1 0,1 1 0,0-1 1,2 1-1,1 1 0,0 0 0,2 0 0,0 1 0,1 0 0,1 1 0,24-24 1,-34 38 275,0 0 1,1 0-1,-1 1 1,1-1-1,0 1 1,0 0 0,0 0-1,0 0 1,1 1-1,-1 0 1,1 0-1,0 0 1,-1 1 0,1 0-1,0 0 1,0 0-1,0 1 1,0 0-1,-1 0 1,1 0-1,8 2 1,-9 0-73,1 0 0,-1 0 0,0 0 0,0 1 0,0 0-1,0 0 1,-1 0 0,1 0 0,-1 1 0,0-1 0,0 1 0,0 0 0,-1 1 0,1-1-1,-1 1 1,0-1 0,0 1 0,0 0 0,-1 0 0,0 0 0,0 0 0,2 9 0,-3-11 6,0 0 0,0 0 0,0 1 0,-1-1 0,1 0 0,-1 1 0,0-1 1,0 1-1,0-1 0,0 0 0,-1 1 0,1-1 0,-1 0 0,0 1 1,0-1-1,0 0 0,-1 0 0,1 0 0,-1 0 0,1 0 0,-3 3 1,0-2 66,-1 0 1,1 0-1,0 0 1,-1 0-1,0-1 1,0 0-1,0 0 1,0 0-1,0-1 1,-1 0-1,-7 2 1,-8 2 35,-1-2 0,0 0 1,1-2-1,-1 0 0,-33-3 1,52 1-481,0 0 1,1 0 0,-1 0-1,1 0 1,-1-1 0,1 0 0,-1 1-1,1-1 1,-1 0 0,1 0-1,-1 0 1,1-1 0,0 1-1,-4-3 1,-2-7-5847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755"/>
    </inkml:context>
    <inkml:brush xml:id="br0">
      <inkml:brushProperty name="width" value="0.025" units="cm"/>
      <inkml:brushProperty name="height" value="0.025" units="cm"/>
    </inkml:brush>
  </inkml:definitions>
  <inkml:trace contextRef="#ctx0" brushRef="#br0">19 0 15439,'0'0'5060,"-17"59"-3074,15-34-512,2-5-289,0 1-481,14-6-479,2-4-129,11-4 0,7-6 0,-2-1-801,2 0-1569,-2-11-1281,0-6-1442,-13-5-3107</inkml:trace>
  <inkml:trace contextRef="#ctx0" brushRef="#br0" timeOffset="1">215 85 14990,'0'0'2979,"-47"51"-737,24-24-256,6 3-481,6 0-544,6 0-512,5 1-353,0-2-64,0-2-1313,5-6-2115,10-10-3586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088"/>
    </inkml:context>
    <inkml:brush xml:id="br0">
      <inkml:brushProperty name="width" value="0.025" units="cm"/>
      <inkml:brushProperty name="height" value="0.025" units="cm"/>
    </inkml:brush>
  </inkml:definitions>
  <inkml:trace contextRef="#ctx0" brushRef="#br0">0 0 13965,'0'0'7047,"82"13"-6567,-32-5-95,9-2-129,5-1-192,-2-2-64,-3-2 0,-10-1 0,-10 0-1377,-11 0-1346,-7 0-1088,-11-5-1186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463"/>
    </inkml:context>
    <inkml:brush xml:id="br0">
      <inkml:brushProperty name="width" value="0.025" units="cm"/>
      <inkml:brushProperty name="height" value="0.025" units="cm"/>
    </inkml:brush>
  </inkml:definitions>
  <inkml:trace contextRef="#ctx0" brushRef="#br0">0 1 9353,'0'0'6598,"81"40"-5605,-18-32-545,8-3-351,14 0-65,5-5-64,5 0-1762,5-6-5893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059"/>
    </inkml:context>
    <inkml:brush xml:id="br0">
      <inkml:brushProperty name="width" value="0.025" units="cm"/>
      <inkml:brushProperty name="height" value="0.025" units="cm"/>
    </inkml:brush>
  </inkml:definitions>
  <inkml:trace contextRef="#ctx0" brushRef="#br0">291 306 6054,'14'-8'582,"2"-1"-274,126-76 6005,-117 69-4578,-2-1-1,1-1 1,-2-1 0,20-22-1,-37 36-1369,-1-1-1,1 0 0,-1 0 1,-1 0-1,4-9 1,-6 14-333,0 0-1,-1 0 1,1 0 0,-1 0 0,0 0 0,1 0-1,-1-1 1,0 1 0,1 0 0,-1 0 0,0 0 0,0 0-1,0-1 1,0 1 0,0 0 0,-1 0 0,1 0-1,0 0 1,0-1 0,-1 1 0,1 0 0,-1 0 0,1 0-1,-1 0 1,1 0 0,-1 0 0,0 0 0,1 0 0,-1 0-1,0 0 1,0 1 0,0-1 0,0 0 0,0 0-1,1 1 1,-2-1 0,1 0 0,0 1 0,0-1 0,-2 0-1,-7-1-49,0 0 0,-1 0 0,1 1-1,-1 0 1,1 1 0,-1 1 0,0-1 0,1 1-1,0 1 1,-1 0 0,1 1 0,-13 4-1,-18 9 70,-62 31-1,86-38-47,-14 5 30,2 2 1,0 1 0,1 2-1,1 0 1,-31 30-1,48-39-20,1 0 0,0 0 1,0 1-1,1 0 0,1 1 0,0 0 0,0 0 0,1 1 0,1-1 0,0 1 0,1 0 1,0 1-1,1-1 0,0 1 0,0 19 0,2-21-21,1 1-1,0-1 1,0 0-1,2 0 1,0 0-1,0 0 1,1 0-1,0 0 1,10 20-1,-11-27 18,1 0-1,0 0 0,0-1 1,0 1-1,1-1 0,0 0 0,0 0 1,0-1-1,0 1 0,0-1 1,1 0-1,0 0 0,-1 0 0,1 0 1,0-1-1,0 0 0,0 0 1,1-1-1,-1 1 0,0-1 1,1 0-1,-1 0 0,1-1 0,5 0 1,2-1 140,1 0 0,-1-1 0,0-1 0,0 0 0,-1 0 0,1-2 0,-1 0-1,0 0 1,0-1 0,0 0 0,-1-1 0,0 0 0,13-12 0,-16 12-43,0 0 1,0 0-1,-1-1 0,0 0 0,-1 0 0,0-1 1,9-16-1,-12 19-86,-1 1 0,0-1-1,0 0 1,0 1 0,-1-1 0,0 0 0,0 0 0,0 0 0,-1 0 0,0-1 0,0 1 0,0 0 0,-3-11-1,1 12-44,0 1-1,0 0 0,-1 0 0,1 0 0,-1 1 0,0-1 0,0 1 1,0-1-1,0 1 0,0 0 0,-1 0 0,0 0 0,1 1 0,-1-1 1,0 1-1,0 0 0,0 0 0,-1 0 0,1 1 0,0 0 0,-1 0 1,1 0-1,-1 0 0,1 0 0,-1 1 0,1 0 0,-1 0 0,0 0 1,1 0-1,-1 1 0,-5 1 0,9-2 22,0 1 0,0-1 1,0 0-1,0 0 0,0 1 0,0-1 0,0 0 1,0 1-1,1-1 0,-1 1 0,0 0 1,0-1-1,0 1 0,1-1 0,-1 1 0,0 0 1,0 0-1,1-1 0,-1 1 0,1 0 0,-1 0 1,1 0-1,-1 0 0,1 0 0,0 0 0,-1-1 1,1 1-1,0 0 0,0 0 0,-1 0 0,1 0 1,0 0-1,0 0 0,0 0 0,0 0 0,0 0 1,1 0-1,-1 0 0,0 0 0,0 0 1,1 0-1,-1 0 0,0 0 0,1 0 0,0 1 1,0 0-4,1 1 1,-1-1 0,1 0 0,0 0 0,-1 0 0,1 0 0,0 0 0,0 0 0,0-1-1,1 1 1,-1-1 0,0 1 0,1-1 0,-1 0 0,5 2 0,9 0 7,1-1 0,0 0 1,0-1-1,-1-1 0,1-1 0,0 0 1,26-6-1,1-3 4,66-25 1,-110 35-14,1-1 1,0 1-1,0-1 1,0 1-1,0 0 0,0-1 1,0 1-1,0 0 0,0 0 1,0 0-1,-1-1 1,1 1-1,0 0 0,0 0 1,0 0-1,0 1 0,0-1 1,0 0-1,0 0 0,0 0 1,0 1-1,0-1 1,0 0-1,1 2 0,-2-2 2,0 1-1,1 0 0,-1 0 1,0 0-1,0 0 1,0 0-1,0 0 1,0 0-1,0 0 0,0 0 1,0 0-1,-1 0 1,1 0-1,0 0 0,0 0 1,-1 0-1,1 0 1,-1-1-1,0 3 0,-38 55 13,30-44 108,-8 10-136,-32 53 418,45-70-481,1 0-1,-1 0 1,1 1-1,1-1 1,0 1 0,0 0-1,0 0 1,-1 14-1,3-19-291,2 6-2320,5-7-2162,7-2-3997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4.243"/>
    </inkml:context>
    <inkml:brush xml:id="br0">
      <inkml:brushProperty name="width" value="0.025" units="cm"/>
      <inkml:brushProperty name="height" value="0.025" units="cm"/>
      <inkml:brushProperty name="color" value="#66CC00"/>
    </inkml:brush>
  </inkml:definitions>
  <inkml:trace contextRef="#ctx0" brushRef="#br0">17 0 12556,'0'0'10794,"-11"70"-10698,7-44-64,3 2 32,1-4-64,0 0 32,0-3-32,0-4-448,0 0-833,0-4-961,0-7-1250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636"/>
    </inkml:context>
    <inkml:brush xml:id="br0">
      <inkml:brushProperty name="width" value="0.025" units="cm"/>
      <inkml:brushProperty name="height" value="0.025" units="cm"/>
    </inkml:brush>
  </inkml:definitions>
  <inkml:trace contextRef="#ctx0" brushRef="#br0">281 43 18898,'0'0'3310,"-8"13"-2771,-14 24 57,2 1 0,2 1 1,-26 80-1,-23 146 30,44-181-3792,16-76-3235,0-16 3681,-3-15 305,-4-28 755,2-1 1,-6-60-1,7-107 4108,11 207-1860,0 1-1,1 0 1,0 0-1,1 1 1,0-1-1,0 0 1,2 0-1,-1 1 1,6-12-1,-6 18-338,-1-1-1,1 1 0,0 0 0,0 1 1,0-1-1,1 1 0,-1-1 0,1 1 0,0 0 1,0 0-1,0 1 0,0-1 0,1 1 1,-1 0-1,0 0 0,1 0 0,0 1 1,-1 0-1,1-1 0,0 2 0,0-1 0,8 0 1,10 0 105,0 0 1,1 2 0,-1 0-1,-1 2 1,1 0-1,0 2 1,-1 1 0,0 0-1,0 1 1,-1 2 0,1 0-1,-2 1 1,22 15-1,-39-23-364,-1-1-1,1 2 1,0-1-1,-1 0 1,0 0-1,1 1 0,-1-1 1,0 1-1,0 0 1,0 0-1,-1 0 1,3 5-1,-3-7 5,-1 1 1,0 0-1,0 0 1,0-1-1,0 1 0,0 0 1,0 0-1,-1-1 1,1 1-1,0 0 0,-1 0 1,1-1-1,-1 1 1,0-1-1,0 1 0,1 0 1,-1-1-1,0 1 1,0-1-1,0 0 0,-1 1 1,1-1-1,0 0 1,0 0-1,-3 2 0,-24 19 89,-1-1-1,-54 29 0,58-37 2,2 1 0,0 1 1,0 0-1,2 2 1,-39 38-1,57-52-67,1 0 1,-1-1-1,1 1 0,0 0 1,0 1-1,1-1 0,-1 0 0,0 0 1,1 1-1,0-1 0,0 1 0,0-1 1,0 1-1,1-1 0,-1 1 1,1 4-1,1-5-14,-1-1 0,1 0 0,0 1 0,-1-1 0,1 0 0,0 0 0,1 0 0,-1 1 0,0-1 0,1 0 0,-1-1 0,1 1 0,-1 0 0,1 0 0,0-1 0,0 1 0,0-1 0,0 1 0,0-1 0,0 0 0,0 0 0,1 0 0,-1 0 0,3 1 0,18 6-440,0-1 0,28 4 0,50 3-5262,-39-9-168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044"/>
    </inkml:context>
    <inkml:brush xml:id="br0">
      <inkml:brushProperty name="width" value="0.025" units="cm"/>
      <inkml:brushProperty name="height" value="0.025" units="cm"/>
    </inkml:brush>
  </inkml:definitions>
  <inkml:trace contextRef="#ctx0" brushRef="#br0">422 139 17360,'-4'-13'833,"3"6"-788,-2-4 277,0 0-1,-1 0 0,0 0 0,-6-11 1,8 19-213,0-1 0,0 1 0,-1-1 0,1 1 1,-1 0-1,1 0 0,-1 0 0,0 1 0,0-1 1,0 1-1,-1-1 0,1 1 0,-1 0 0,1 0 1,-1 1-1,0-1 0,1 1 0,-7-2 0,0 1 18,0 1-1,-1 1 0,1-1 1,0 2-1,0-1 1,-1 1-1,1 1 0,0 0 1,0 0-1,-11 5 0,17-6-120,0 1-1,0-1 0,1 1 0,-1 0 1,1 0-1,-1 0 0,1 0 0,0 1 1,-1-1-1,1 1 0,1 0 1,-1 0-1,0 0 0,1 0 0,-1 0 1,1 1-1,0-1 0,0 1 0,1-1 1,-1 1-1,1 0 0,-1 0 1,1 0-1,0-1 0,1 1 0,-1 0 1,1 8-1,0-7-69,2 0 0,-1 0-1,0 0 1,1-1 0,0 1 0,0-1 0,0 0 0,1 1-1,0-1 1,-1 0 0,1 0 0,1 0 0,-1-1-1,7 6 1,62 48-907,-55-45 791,40 24-404,-42-28 628,-1 0 0,-1 1 0,1 0 0,-2 1 0,15 15 0,-26-25-8,0 1 0,-1 0 1,1 0-1,0 0 0,-1-1 1,1 1-1,0 0 0,-1 0 1,1 0-1,-1 0 0,1 0 0,-1 0 1,0 0-1,0 0 0,1 1 1,-1-1-1,0 0 0,0 0 1,0 0-1,0 0 0,0 0 1,0 0-1,0 0 0,0 0 1,-1 3-1,0-3 5,-1 1 0,1-1 1,0 1-1,0-1 0,-1 1 0,1-1 0,-1 0 1,1 1-1,-1-1 0,0 0 0,1 0 0,-1 0 1,-3 1-1,-8 3 130,0-1 1,0-1 0,-20 4-1,27-6-78,-37 7 341,-1-2-1,0-2 1,0-2-1,-80-6 1,123 4-519,-1 0 0,1 0 1,0 0-1,0 0 0,0-1 1,-1 1-1,1 0 0,0 0 0,0-1 1,0 1-1,0 0 0,0-1 1,0 0-1,0 1 0,0-1 0,0 1 1,0-1-1,0 0 0,0 0 1,0 1-1,0-1 0,1 0 1,-1 0-1,0 0 0,1 0 0,-2-1 1,3 1-287,-1 0 0,1 0 0,-1 0 0,1 0 0,0 0 0,-1 0-1,1 1 1,0-1 0,0 0 0,0 0 0,0 1 0,-1-1 0,1 1 0,0-1 0,0 1 0,0-1 0,0 1 0,0 0 0,0-1 0,0 1 0,1 0 0,-1 0 0,0 0 0,0-1 0,0 1 0,0 1 0,0-1 0,1 0 0,29-2-11593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389"/>
    </inkml:context>
    <inkml:brush xml:id="br0">
      <inkml:brushProperty name="width" value="0.025" units="cm"/>
      <inkml:brushProperty name="height" value="0.025" units="cm"/>
    </inkml:brush>
  </inkml:definitions>
  <inkml:trace contextRef="#ctx0" brushRef="#br0">338 0 2659,'0'0'23296,"-12"5"-23045,-37 19 98,-56 35-1,81-44-324,0 1 0,2 2 0,0 0 0,-32 34 0,35-25-395,19-26 86,-1 0 0,0 0 0,0 1 0,0-1 0,1 0-1,-1 1 1,1-1 0,-1 1 0,1-1 0,0 1 0,-1-1 0,1 1 0,0-1 0,0 1 0,0-1 0,0 1 0,0-1 0,1 2 0,3-2-5982,6-1-4538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735"/>
    </inkml:context>
    <inkml:brush xml:id="br0">
      <inkml:brushProperty name="width" value="0.025" units="cm"/>
      <inkml:brushProperty name="height" value="0.025" units="cm"/>
    </inkml:brush>
  </inkml:definitions>
  <inkml:trace contextRef="#ctx0" brushRef="#br0">1 0 4708,'0'0'1154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095"/>
    </inkml:context>
    <inkml:brush xml:id="br0">
      <inkml:brushProperty name="width" value="0.025" units="cm"/>
      <inkml:brushProperty name="height" value="0.025" units="cm"/>
    </inkml:brush>
  </inkml:definitions>
  <inkml:trace contextRef="#ctx0" brushRef="#br0">91 166 11755,'0'0'1612,"0"-10"337,0 5-1734,1 0-1,-1 0 1,1 0 0,0 0 0,0 0 0,1 0-1,-1 0 1,1 1 0,0-1 0,1 0 0,-1 1 0,1 0-1,-1-1 1,2 1 0,-1 0 0,0 1 0,1-1-1,-1 1 1,1-1 0,8-4 0,1 0 101,0 0 0,1 1 0,0 1 1,0 0-1,0 1 0,1 0 0,0 1 0,0 1 1,0 0-1,0 2 0,1-1 0,-1 2 1,28 2-1,-27-1-228,0 1 0,-1 1 0,1 0 0,-1 1 0,1 0 0,-1 2 0,-1 0 0,1 0 0,-1 1 0,0 1 0,0 1-1,-1 0 1,13 12 0,-24-20-103,-1 0 0,1 0 0,-1 0 0,0 1-1,1-1 1,-1 0 0,0 1 0,0-1-1,0 1 1,0-1 0,0 1 0,-1 0 0,1-1-1,0 1 1,-1 0 0,1 0 0,-1 0 0,0-1-1,1 4 1,-2-3 11,1-1-1,-1 0 1,1 0 0,-1 1-1,0-1 1,1 0 0,-1 0-1,0 0 1,0 0 0,0 0-1,0 0 1,1 0 0,-2-1-1,1 1 1,0 0-1,0 0 1,0-1 0,0 1-1,0-1 1,-3 2 0,-7 1 101,0 0 1,-1 0-1,0-1 0,-17 1 1,24-2-13,-142 9 1559,146-10-1650,0 0-1,0 0 1,1 0 0,-1 0-1,0 0 1,0 0 0,0 0 0,1 0-1,-1 0 1,0 1 0,0-1-1,1 0 1,-1 0 0,0 1 0,0-1-1,1 1 1,-1-1 0,1 0 0,-1 1-1,0-1 1,1 1 0,-1 0-1,1-1 1,-1 1 0,1-1 0,-1 1-1,1 0 1,-1 1 0,1-1-12,0 0 0,1 0-1,-1 0 1,1 0 0,-1 0 0,1 0 0,0 0 0,-1 0 0,1 0 0,0 0 0,0 0 0,0 0 0,0 0 0,-1-1-1,1 1 1,2 1 0,48 27-797,-47-27 710,20 9-107,54 30 238,-74-39-28,0 1 0,0-1 0,-1 1 0,1 0 0,-1 0 0,0 0 0,0 1 0,0-1 0,0 1 0,-1 0 0,1-1 0,-1 1 0,0 0 0,0 0 0,2 7 0,-4-10 6,0 1 1,0-1-1,0 1 1,0-1-1,0 1 1,0-1-1,-1 1 1,1-1-1,0 0 1,-1 1-1,1-1 1,-1 1-1,0-1 1,1 0-1,-1 1 1,0-1-1,0 0 0,0 0 1,0 0-1,0 0 1,0 0-1,0 0 1,0 0-1,0 0 1,0 0-1,-1 0 1,1-1-1,0 1 1,-1 0-1,1-1 1,0 1-1,-1-1 1,1 0-1,-1 1 1,-1-1-1,-60 8 997,58-8-904,-55 1 320,-1-4-1,1-1 1,-99-22-1,70 10-5765,52 12-1249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503"/>
    </inkml:context>
    <inkml:brush xml:id="br0">
      <inkml:brushProperty name="width" value="0.025" units="cm"/>
      <inkml:brushProperty name="height" value="0.025" units="cm"/>
    </inkml:brush>
  </inkml:definitions>
  <inkml:trace contextRef="#ctx0" brushRef="#br0">194 370 9065,'-37'-5'578,"16"3"454,0-1 0,1 0-1,-1-2 1,1-1 0,-21-8 0,29 3 2570,23 4-1625,27 3-963,578-3 730,110-5-1855,364-79 967,348-22 669,-1 71-1220,1 38-119,-660 4-138,-746 0-62,498-18-1605,-477 9-1093,-28-5-2851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4.862"/>
    </inkml:context>
    <inkml:brush xml:id="br0">
      <inkml:brushProperty name="width" value="0.025" units="cm"/>
      <inkml:brushProperty name="height" value="0.025" units="cm"/>
    </inkml:brush>
  </inkml:definitions>
  <inkml:trace contextRef="#ctx0" brushRef="#br0">103 0 9641,'0'0'6983,"-25"64"-5446,2-19 289,-5 9-321,2 12-288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5.379"/>
    </inkml:context>
    <inkml:brush xml:id="br0">
      <inkml:brushProperty name="width" value="0.025" units="cm"/>
      <inkml:brushProperty name="height" value="0.025" units="cm"/>
    </inkml:brush>
  </inkml:definitions>
  <inkml:trace contextRef="#ctx0" brushRef="#br0">1 0 10090,'0'0'998,"12"6"769,34 14-207,1-3 1,90 22 0,464 25 2141,-421-50-3646,558 26-384,-55-3 314,-162 33-73,-41-2-974,-471-67 545,20 1-1124,-9-1-3266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7.221"/>
    </inkml:context>
    <inkml:brush xml:id="br0">
      <inkml:brushProperty name="width" value="0.025" units="cm"/>
      <inkml:brushProperty name="height" value="0.025" units="cm"/>
    </inkml:brush>
  </inkml:definitions>
  <inkml:trace contextRef="#ctx0" brushRef="#br0">233 426 14830,'0'0'6876,"-4"9"-6588,-15 34-198,3 0 0,-22 85 1,-9 109 211,16-74-213,3-44 79,14-72 11,3 0 1,2 1 0,-6 88-1,15-133-159,0 0 0,0 0 0,0 0 0,0 0 0,0 0 0,1 0 0,-1-1 0,1 1 0,0 0 0,0 0 0,0 0 0,0-1 0,0 1 0,1 0 0,-1-1 0,1 1 0,-1-1 0,1 0 0,0 0 0,0 1-1,0-1 1,1 0 0,-1-1 0,4 4 0,1-2 48,0-1-1,1 0 0,-1 0 1,0-1-1,1 0 0,-1 0 1,1 0-1,12-2 0,5-1 0,0-1 0,0-1 0,0-2 0,46-16-1,-36 11-51,50-10-1,22 10-103,0 4 0,124 7-1,-123 2-10,1681-2 249,-1286 11-134,71 0 2,-407-10-5,444-17 73,-610 16-75,0 0 0,0 0 0,0 0 0,1 0 1,-1 0-1,0 0 0,0-1 0,0 1 1,0 0-1,0-1 0,0 1 0,0-1 0,0 0 1,0 1-1,0-1 0,0 1 0,0-1 1,0 0-1,0 0 0,-1 0 0,1 0 0,0 1 1,-1-1-1,1 0 0,0-2 0,1-30 339,-3 13-366,15-241 60,-12 217-223,-8-83 0,3 94 176,1-1 0,1 1 0,2-1 1,8-53-1,-4 66-2,16-97 13,-20 105-10,0-1 1,0 1 0,-2 0-1,1-1 1,-2 1-1,-4-23 1,2 28-23,0 0 0,0 0-1,0 1 1,-1-1 0,0 1-1,-1 0 1,0 0 0,0 1-1,0 0 1,-1 0 0,0 0 0,-11-7-1,-3-4 435,19 15-379,0 0-1,0-1 0,0 1 1,0-1-1,1 0 1,-1 1-1,1-1 1,-2-5-1,-5-8-16,-4 0-65,0 1 0,-1 1 0,-1 0 0,-1 0 0,1 2 0,-2 0 0,0 0 0,-24-12 0,-3 2-194,-1 1 0,-54-17-1,25 15 233,0 4 0,-2 3 0,-140-12 0,-232 16 88,354 12-92,3 0-2,-607 3-570,1 34 117,-863 173 393,1530-203 73,29-7-9,0 0 1,0 0-1,0 0 1,0 0 0,0 1-1,1-1 1,-1 0-1,0 0 1,0 0-1,0 0 1,0 0 0,0 0-1,0 0 1,0 0-1,0 0 1,0 0 0,0 0-1,1 0 1,-1 0-1,0 0 1,0 0-1,0 0 1,0 1 0,0-1-1,0 0 1,0 0-1,0 0 1,0 0 0,0 0-1,0 0 1,0 0-1,0 0 1,0 0-1,0 1 1,0-1 0,0 0-1,0 0 1,0 0-1,0 0 1,0 0-1,0 0 1,0 0 0,0 0-1,0 1 1,53-1-1671,6-4-817,14-7-2019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8.934"/>
    </inkml:context>
    <inkml:brush xml:id="br0">
      <inkml:brushProperty name="width" value="0.025" units="cm"/>
      <inkml:brushProperty name="height" value="0.025" units="cm"/>
    </inkml:brush>
  </inkml:definitions>
  <inkml:trace contextRef="#ctx0" brushRef="#br0">178 1 11755,'-4'13'581,"0"0"-1,0 0 1,-2 0 0,1 0-1,-11 15 1,-14 35 318,17-25-292,2 0 1,2 1-1,2 1 0,-4 71 1,9-46-391,4-1 0,12 80 1,1 28-84,-8 235 1,-8-252 274,1-149-445,-1-1 1,0 1-1,1-1 1,-2 0-1,1 0 0,-1 1 1,0-1-1,0 0 1,0 0-1,0-1 1,-1 1-1,-5 7 1,6-10-86,-1 1 0,1 0 0,-1 0 1,1-1-1,-1 1 0,0-1 0,0 0 1,0 0-1,0 0 0,-1 0 0,1 0 0,0-1 1,-1 1-1,1-1 0,-1 0 0,1 0 1,-1-1-1,0 1 0,-3 0 0,2157 14 6607,-1247 25-4947,56 1-1311,-810-39-199,280-10 60,-405 6-126,0-2 1,41-10-1,-58 12 28,1-1-1,-1 0 1,0-1-1,0 1 0,0-1 1,-1-1-1,1 1 0,-1-1 1,0 0-1,0-1 0,-1 0 1,6-6-1,119-132-213,-92 105-17,-1-2-1,-1-1 1,31-50-1,-43 51 293,-2-1 0,-1-1 0,-3 0 0,-1-2 0,-3 0-1,-1-1 1,-2 0 0,-3-1 0,-1 0 0,0-92 0,-7 101-77,-8-68 1,4 88 13,0 1 1,0 0-1,-2 0 1,0 1-1,-1 0 1,-10-18-1,13 27-42,0-1 0,-1 1-1,0 0 1,0 0-1,0 1 1,-1-1 0,0 1-1,-1 1 1,1-1 0,-10-5-1,1 3-95,0 1-1,-1 1 1,0 0-1,-22-4 1,-84-19 80,-2 6 0,-165-10 0,-255 14 0,438 18 67,-1227-51 15,-285-2-20,1212 59-4,393-1-682,13-4 565,0 1 1,0-1 0,0 0 0,0 0-1,0 0 1,0 0 0,0 1-1,0-1 1,0 0 0,0 0 0,0 0-1,0 1 1,0-1 0,0 0-1,0 0 1,0 0 0,0 0 0,0 1-1,0-1 1,0 0 0,0 0 0,0 0-1,0 0 1,1 1 0,-1-1-1,0 0 1,0 0 0,0 0 0,0 0-1,0 0 1,1 0 0,-1 1-1,0-1 1,0 0 0,0 0 0,0 0-1,0 0 1,1 0 0,-1 0 0,0 0-1,0 0 1,0 0 0,1 0-1,-1 0 1,0 0 0,0 0 0,0 0-1,0 0 1,1 0 0,-1 0-1,0 0 1,0 0 0,0 0 0,1 0-1,-1 0 1,12 2-6172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4.712"/>
    </inkml:context>
    <inkml:brush xml:id="br0">
      <inkml:brushProperty name="width" value="0.025" units="cm"/>
      <inkml:brushProperty name="height" value="0.025" units="cm"/>
      <inkml:brushProperty name="color" value="#66CC00"/>
    </inkml:brush>
  </inkml:definitions>
  <inkml:trace contextRef="#ctx0" brushRef="#br0">0 85 12684,'0'0'4885,"5"-8"-2793,-3 3-1928,1 0-1,0 1 0,0 0 0,0-1 0,0 1 1,0 1-1,1-1 0,0 0 0,0 1 1,0 0-1,0 0 0,1 0 0,-1 0 1,1 0-1,-1 1 0,1 0 0,0 0 1,8-1-1,0-1-118,-1 2-1,2 0 1,-1 0 0,0 1-1,0 1 1,0 0 0,15 2 0,-25-1-44,0-1 1,0 1 0,-1-1 0,1 1-1,0 0 1,-1 0 0,1 0 0,0 0 0,-1 0-1,1 1 1,-1-1 0,0 1 0,1 0-1,-1-1 1,0 1 0,0 0 0,0 0 0,0 1-1,0-1 1,-1 0 0,1 0 0,-1 1-1,1-1 1,-1 1 0,0 0 0,0-1 0,0 1-1,-1 0 1,1 0 0,0-1 0,-1 1-1,0 0 1,0 0 0,0 0 0,0 0 0,0-1-1,0 1 1,-2 4 0,0 0 31,0 0 1,0-1-1,-1 1 1,0-1-1,0 0 1,-1 0-1,1 0 1,-2 0-1,1-1 1,0 1-1,-1-1 1,0 0-1,-9 7 1,-26 31 143,39-42-244,1-1 0,0 1 1,0 0-1,-1-1 0,1 1 1,0 0-1,0 0 0,0-1 0,0 1 1,0 0-1,0-1 0,0 1 0,0 0 1,0 0-1,0-1 0,0 1 1,0 0-1,1-1 0,-1 1 0,0 0 1,0-1-1,1 1 0,-1 0 1,0-1-1,1 1 0,-1-1 0,1 1 1,-1-1-1,1 1 0,-1-1 0,1 1 1,-1-1-1,1 1 0,0-1 1,-1 1-1,1-1 0,-1 0 0,1 0 1,1 1-1,38 17 7,-19-8-14,-16-8 66,-1 0-1,0 1 0,0 0 0,0 0 1,0 0-1,-1 0 0,1 1 1,-1-1-1,0 1 0,0 0 1,0 0-1,0 0 0,-1 0 1,1 1-1,-1-1 0,0 1 0,-1-1 1,1 1-1,0 5 0,-2-7 92,0 0-1,0 1 0,0-1 0,0 0 0,0 1 1,-1-1-1,0 0 0,0 1 0,0-1 0,0 0 1,0 0-1,-1 0 0,1 0 0,-1 0 0,0 0 1,0-1-1,0 1 0,0 0 0,0-1 0,0 1 1,-1-1-1,0 0 0,1 0 0,-1 0 0,0 0 1,0-1-1,0 1 0,-5 1 0,-4 3 397,-1-1 0,0 0 0,0-1-1,0-1 1,0 0 0,-14 1-1,20-4-456,0 1-1,1-1 1,-1 0-1,0-1 1,1 1-1,-1-1 1,0-1-1,1 1 1,-1-1-1,1 0 0,0-1 1,0 1-1,-12-8 1,14 8-877,-16-11-93,13 6-7456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30.031"/>
    </inkml:context>
    <inkml:brush xml:id="br0">
      <inkml:brushProperty name="width" value="0.025" units="cm"/>
      <inkml:brushProperty name="height" value="0.025" units="cm"/>
    </inkml:brush>
  </inkml:definitions>
  <inkml:trace contextRef="#ctx0" brushRef="#br0">153 0 14478,'-5'5'315,"0"0"0,1 0 0,0 1 0,0-1 0,0 1 0,1 0 0,0 0 0,0 0 0,0 0 0,1 0 0,0 1 0,0-1 0,0 1 0,1-1 0,0 1 0,0 9 0,0 13 179,0 1 1,6 38-1,8 140-22,-14-168-433,0 0 1,-3 0 0,-10 46-1,-30 82 51,-11 62-73,55-203 90,0-27-91,0 1 0,0-1 0,1 0-1,-1 1 1,0-1 0,0 1 0,1-1 0,-1 0 0,0 1 0,0-1 0,1 0 0,-1 0 0,0 1-1,1-1 1,-1 0 0,1 0 0,-1 1 0,0-1 0,1 0 0,-1 0 0,1 0 0,-1 0 0,0 0-1,1 1 1,-1-1 0,1 0 0,-1 0 0,1 0 0,0 0 0,3-2 102,1 1-1,-1-1 1,0 0 0,1 0 0,-1 0 0,0 0 0,5-4-1,8-5-159,11-4-109,1 1 1,1 2 0,0 1-1,1 1 1,0 1-1,0 2 1,1 2-1,0 0 1,0 2-1,40 2 1,403 21-296,-96 0 497,1245 21 1193,24-91-1084,-844-55 5,-781 102-156,-9 1 6,0 0 0,-1-1 1,20-7-1,-32 10-5,-1-1-1,1 1 1,-1-1 0,1 1 0,-1-1 0,1 0-1,-1 1 1,0-1 0,0 0 0,1 1-1,-1-1 1,0 0 0,0 1 0,0-1 0,1 0-1,-1 1 1,0-1 0,0 0 0,0 0 0,0 1-1,-1-1 1,1 0 0,0 0 0,0 1-1,0-1 1,0 0 0,-1 1 0,0-2 0,-8-24 135,7 23-120,-13-41 231,2-1 1,2-1-1,1 0 1,3-1 0,-2-86-1,0 16-333,5 94 74,0-1 0,-10-28 0,-2-6-46,16 57-18,0 1 0,0 0 0,0-1 0,-1 1 1,1-1-1,0 1 0,0 0 0,0-1 0,0 1 0,0-1 1,0 1-1,0 0 0,0-1 0,0 1 0,1-1 0,-1 1 1,0 0-1,0-1 0,0 1 0,0 0 0,0-1 0,1 1 1,-1 0-1,0-1 0,0 1 0,1 0 0,-1-1 1,0 1-1,0 0 0,1-1 0,-1 1 0,0 0 0,1 0 1,-1 0-1,0-1 0,1 1 0,-1 0 0,1 0 0,-1 0 1,0 0-1,1 0 0,-1 0 0,0 0 0,1 0 0,-1 0 1,1 0-1,-1 0 0,0 0 0,1 0 0,-1 0 1,1 0-1,-1 0 0,0 0 0,1 0 0,0 1 0,3-1-947,18 0-5632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59.118"/>
    </inkml:context>
    <inkml:brush xml:id="br0">
      <inkml:brushProperty name="width" value="0.025" units="cm"/>
      <inkml:brushProperty name="height" value="0.025" units="cm"/>
    </inkml:brush>
  </inkml:definitions>
  <inkml:trace contextRef="#ctx0" brushRef="#br0">547 304 18385,'-10'2'-101,"6"-2"80,-1 0 0,1 1-1,0 0 1,0 0 0,0 0 0,0 0 0,0 1 0,0-1 0,0 1-1,0 0 1,1 0 0,-1 1 0,1-1 0,0 1 0,-1-1-1,1 1 1,0 0 0,0 0 0,1 1 0,-1-1 0,1 1 0,0-1-1,0 1 1,0 0 0,0 0 0,-2 5 0,-5 34-256,2-1 0,2 1 1,1 0-1,4 74 0,0-30-149,-54 777 196,-46-3 1074,20-198-97,76-626-701,-9 78 278,2 188 0,11-295-293,0 0 1,1 0-1,1 0 0,-1 0 0,1 0 0,0 0 0,1 0 1,0-1-1,0 1 0,7 11 0,-7-15-2,0-1-1,0 1 1,1-1-1,-1 0 1,1 0-1,0 0 1,0 0-1,0-1 1,0 1-1,0-1 1,0 0-1,1 0 1,-1-1-1,1 1 1,-1-1-1,1 0 1,-1 0-1,1-1 1,6 1-1,11 0 89,0-2 0,-1 0 0,1-2 0,-1 0 0,38-11 0,106-44 170,-88 29-213,123-39-505,2 8 0,363-57 1,877-26-1679,-1005 134 2451,509 56-1,-378-10 212,895-55-1,-1154-4-281,1049-44 745,-721 89-712,-538-15-248,133-8 0,-216-1-16,0-2 0,0 0 0,0 0 0,0-2-1,-1 0 1,0-1 0,0 0 0,0-1 0,21-14 0,-16 7 117,-1-1 1,0 0 0,-1-2 0,-1 0 0,27-35 0,-15 12 1,-3-2 0,-1-1 0,-2-1 1,-2 0-1,25-82 0,-23 45-146,-4 0-1,-4-1 1,9-134-1,-18-254-316,-8 340 51,-83-915-126,82 1016 405,-2-1 1,-1 1 0,-1 0-1,-2 0 1,-1 1-1,-22-45 1,25 60-50,-1 0 1,-1 1 0,0 0 0,0 1-1,-1 0 1,-1 0 0,0 1-1,0 0 1,-1 1 0,0 0 0,-1 1-1,0 0 1,0 1 0,0 1-1,-19-6 1,-6 0-74,-1 2 0,0 2 0,0 2 0,-42-2 0,-166 5 79,156 4 7,-427 1 84,-1122-27-175,-1092-92-449,644 109 1639,544 93-918,1448-72-400,17-2-1319,24-5-2344,22-5-3043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6:02.131"/>
    </inkml:context>
    <inkml:brush xml:id="br0">
      <inkml:brushProperty name="width" value="0.025" units="cm"/>
      <inkml:brushProperty name="height" value="0.025" units="cm"/>
    </inkml:brush>
  </inkml:definitions>
  <inkml:trace contextRef="#ctx0" brushRef="#br0">104 1 17072,'0'0'-219,"-7"11"-197,2-3 400,0 0 0,1 0 0,0 0 0,0 1 0,1-1 0,0 1 0,1 0 0,0 0 0,0 0 0,1 0 0,0 17 0,41 541 889,-6-173-652,-24-22-330,-69 658-1,27-779-248,6-52 289,-2 204 0,29-375 55,0 0 0,1 0 0,2-1 0,1 1 1,1-1-1,1 0 0,21 49 0,-19-58-88,1 1-1,1-2 1,0 1-1,1-2 1,1 1-1,1-2 1,0 0 0,1 0-1,0-1 1,1-1-1,23 14 1,-12-12 72,1-1 0,0-1 0,1-1 0,0-2 0,1 0 0,0-3 0,0 0 0,1-2 0,37 2 0,-2-5-31,0-2 0,-1-3 0,87-15-1,177-46-141,-174 30 98,2 7 0,162-7 0,-151 33 104,0 7-1,199 33 0,862 93-308,207-179 337,-1303 34-26,830-69 33,2 39-5,812 55 449,-382 1-102,541-40 527,-183-1-590,-1 98-55,376 50-151,-645-16-38,-1441-99-32,376 25 326,-417-30-306,1 0 0,-1 0 0,0 0 0,1 0 0,-1 0 0,0 0 0,1 0 0,-1 0 0,1-1 0,-1 1 0,0 0 0,0-1 0,1 0-1,-1 1 1,0-1 0,0 1 0,1-1 0,-1 0 0,0 0 0,0 0 0,0 0 0,0 0 0,0 0 0,1-2 0,-1 0 121,0 0-1,0-1 1,-1 1 0,1 0 0,-1-1-1,0 1 1,0 0 0,0-6 0,-1-5-68,0-4-64,-1 1 1,-2-1-1,1 1 0,-2-1 0,-10-26 1,-4-14-47,-140-704-1151,99 434 1175,-31-40-56,72 310 26,-3 2-1,-2 1 1,-3 0 0,-42-65-1,61 108 28,0 0-1,-1 0 1,0 1-1,-1 0 1,0 0-1,-1 1 1,0 1 0,0 0-1,-1 0 1,-1 1-1,1 1 1,-1 0-1,0 0 1,-1 1-1,1 1 1,-1 1-1,0 0 1,-1 0 0,-23-2-1,-198-1-82,-60-7-137,88-15-9,-212-60 1,-197-84 306,400 109-157,-1307-352-243,-23 97 442,-454 70-1161,-11 104-992,-820 142 1878,2210 32 188,-1444 80-17,860-35-8,-560 38 801,1077-69 770,394-38-9104,288-5-648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382"/>
    </inkml:context>
    <inkml:brush xml:id="br0">
      <inkml:brushProperty name="width" value="0.025" units="cm"/>
      <inkml:brushProperty name="height" value="0.025" units="cm"/>
    </inkml:brush>
  </inkml:definitions>
  <inkml:trace contextRef="#ctx0" brushRef="#br0">80 67 13164,'0'0'3401,"3"-10"-625,0-3-1939,-2 8-412,1 0 0,-1 0 0,1 0 0,0 0 0,0 0 0,5-8 0,-5 45 1245,-31 171-298,3-30-1099,-2 211-2873,26-372 1235,-3-12-1722,-2-20-1937,-1-12-2129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727"/>
    </inkml:context>
    <inkml:brush xml:id="br0">
      <inkml:brushProperty name="width" value="0.025" units="cm"/>
      <inkml:brushProperty name="height" value="0.025" units="cm"/>
    </inkml:brush>
  </inkml:definitions>
  <inkml:trace contextRef="#ctx0" brushRef="#br0">1 231 6887,'0'-14'1335,"0"-1"1,1 1 0,1-1 0,0 1-1,1-1 1,0 1 0,6-14 0,-6 22-1015,0 0 0,0 0 0,0 1 0,1-1-1,0 1 1,0 0 0,0 0 0,1 0 0,0 0 0,0 1 0,0 0 0,0 0 0,1 0 0,0 1 0,-1-1 0,1 1 0,11-3 0,-3 2-282,-1 0-1,1 1 1,0 1 0,0 1 0,0 0-1,0 0 1,0 1 0,0 1-1,0 1 1,0 0 0,0 0 0,-1 2-1,1 0 1,-1 0 0,0 1-1,0 1 1,0 0 0,-1 0-1,0 2 1,0-1 0,0 2 0,-1-1-1,15 17 1,-23-22-65,-1-1 0,0 0 0,0 1 0,0 0-1,0-1 1,0 1 0,-1 0 0,1 0 0,-1 0 0,0 0 0,0 0 0,0 1 0,0-1 0,0 0-1,-1 0 1,0 1 0,1-1 0,-1 0 0,0 1 0,-1 3 0,-1-2 70,1-1-1,-1 1 1,0-1 0,0 0 0,0 0 0,0 1-1,-1-2 1,0 1 0,0 0 0,0 0 0,0-1-1,-7 5 1,-4 3 157,-1 0-1,0-2 1,0 0 0,-1 0-1,-1-2 1,-23 9-1,32-14-224,0 2-48,-1-1 0,1 0 1,-1-1-1,0 0 0,0-1 0,0 1 1,0-2-1,0 1 0,-13-2 0,21 1-208,1-1 0,-1 0 0,1 1 0,-1-1 0,1 0 0,0 1 0,-1-1 0,1 0 0,0 1 0,0-1 0,-1 0 0,1 0 0,0 1 0,0-1 0,0 0 0,0 0 0,0 1 1,0-1-1,0 0 0,0 0 0,0 1 0,0-1 0,1 0 0,-1 0 0,0-1-1235,4-17-9904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616"/>
    </inkml:context>
    <inkml:brush xml:id="br0">
      <inkml:brushProperty name="width" value="0.025" units="cm"/>
      <inkml:brushProperty name="height" value="0.025" units="cm"/>
    </inkml:brush>
  </inkml:definitions>
  <inkml:trace contextRef="#ctx0" brushRef="#br0">270 1 1057,'0'0'15759,"0"9"-14061,-13 13-834,-14 3 674,3 8-449,-6 4-609,-2 1-256,0 0-95,7-5-65,4-5-64,1-6-225,6-8-928,1-10-672,4-4-2596,-1-9-3362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945"/>
    </inkml:context>
    <inkml:brush xml:id="br0">
      <inkml:brushProperty name="width" value="0.025" units="cm"/>
      <inkml:brushProperty name="height" value="0.025" units="cm"/>
    </inkml:brush>
  </inkml:definitions>
  <inkml:trace contextRef="#ctx0" brushRef="#br0">0 1 16271,'0'0'3203,"23"51"-1153,-1-34-736,5-4-738,12-2-384,5 1-96,1-6-160,-4-2-1441,1-4-2307,-12-2-2882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5.289"/>
    </inkml:context>
    <inkml:brush xml:id="br0">
      <inkml:brushProperty name="width" value="0.025" units="cm"/>
      <inkml:brushProperty name="height" value="0.025" units="cm"/>
    </inkml:brush>
  </inkml:definitions>
  <inkml:trace contextRef="#ctx0" brushRef="#br0">412 0 18930,'0'0'1180,"-3"9"-17,-89 179 2295,63-130-3045,17-41-1944,3-38-712,6 8 1845,-1 0 0,-1 0 0,0 0 0,0 1 0,-2-1 0,1 1 1,-2 1-1,1-1 0,-2 1 0,-10-11 0,14 17 645,-1 0 0,0 0 0,-1 0 0,0 1 0,1-1 0,-1 2-1,0-1 1,-1 1 0,1 0 0,-1 1 0,1-1 0,-1 1 0,0 1 0,0 0 0,0 0 0,1 0 0,-1 1 0,-15 2 0,21-2-203,1 0 1,-1 0 0,1 0 0,-1 0 0,1 1 0,-1-1 0,1 0 0,-1 1 0,1 0 0,-1-1 0,1 1 0,-1 0 0,1 0 0,0-1-1,-1 1 1,1 0 0,0 0 0,0 1 0,0-1 0,0 0 0,0 0 0,0 0 0,0 1 0,0-1 0,1 0 0,-1 1 0,0-1 0,1 1-1,-1-1 1,1 1 0,-1-1 0,1 1 0,0 0 0,0-1 0,0 1 0,0-1 0,0 1 0,0 1 0,1 1-39,-1-1 0,1 0 0,0 1 0,0-1 1,0 0-1,0 0 0,1 0 0,-1 0 0,1 0 0,0 0 1,0 0-1,0-1 0,0 1 0,1 0 0,-1-1 0,0 0 0,4 3 1,15 7 80,-1-1 1,2-1 0,-1-1 0,2-1-1,-1-1 1,1 0 0,40 5 0,170 6-221,-200-17-479,-15 0-3584,-4-1-3934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180"/>
    </inkml:context>
    <inkml:brush xml:id="br0">
      <inkml:brushProperty name="width" value="0.025" units="cm"/>
      <inkml:brushProperty name="height" value="0.025" units="cm"/>
    </inkml:brush>
  </inkml:definitions>
  <inkml:trace contextRef="#ctx0" brushRef="#br0">59 3 15118,'0'0'1175,"0"12"-567,-6 464 3754,6-462-4279,0-1 0,-1 1 1,0 0-1,-1 0 0,-1 0 0,0-1 1,-1 1-1,-1-1 0,-8 18 1,13-31-70,0 0 0,0-1 0,0 1-1,0 0 1,0-1 0,0 1 0,-1 0 0,1-1 0,0 1 0,0-1 0,0 1 0,0 0 0,-1 0 0,1-1 0,0 1 0,0 0 0,0-1 0,-1 1 0,1 0 0,0 0 0,-1-1 0,1 1 0,0 0 0,-1 0 0,1 0 0,0-1 0,-1 1 0,1 0 0,0 0 0,-1 0 0,1 0 0,0 0 0,-1 0 0,1 0 0,0 0 0,-1 0 0,1 0 0,-1 0 0,1 0 0,0 0 0,-1 0 0,1 0 0,0 0 0,-1 0 0,1 0 0,0 0 0,-1 1 0,1-1 0,0 0 0,-1 0 0,1 0 0,0 1 0,0-1-1,-1 0 1,1 0 0,0 1 0,0-1 0,-1 0 0,1 1 0,0-1 0,0 0 0,0 1 0,-1-1 0,-3-31 287,4 27-278,8-267-508,-4 226-20,2 0 0,1 0 0,27-84 0,-32 124 512,-1 1 0,1 0 0,0 1 0,0-1 1,0 0-1,0 0 0,0 1 0,1-1 0,0 1 0,0 0 0,0 0 0,0 0 1,0 0-1,1 1 0,-1-1 0,1 1 0,-1 0 0,1 0 0,0 0 0,8-3 1,-5 4 4,-1 0 1,0 0 0,1 1 0,0 0 0,-1 0 0,1 1 0,-1-1 0,1 1 0,-1 1 0,0-1 0,1 1 0,-1 0 0,7 4 0,-4-3-15,-1 2 0,0-1 0,0 1 1,0 0-1,-1 1 0,1-1 0,12 15 0,-19-19 4,1 1 0,-1-1-1,0 1 1,0-1 0,1 1 0,-1 0-1,0 0 1,-1 0 0,1 0-1,0-1 1,0 1 0,-1 0 0,1 0-1,-1 0 1,0 0 0,0 1-1,1-1 1,-1 0 0,-1 0-1,1 0 1,0 0 0,0 0 0,-1 0-1,1 0 1,-1 0 0,0 0-1,1 0 1,-1-1 0,0 1 0,0 0-1,0 0 1,0 0 0,-1-1-1,1 1 1,0-1 0,-1 1-1,1-1 1,-1 0 0,1 1 0,-1-1-1,0 0 1,-2 1 0,-13 8 4,0 0 0,-1-1 0,0-1 1,-1-1-1,1-1 0,-1 0 0,-1-2 1,1 0-1,-1-1 0,1-1 0,-32 0 0,59-6-7789,11-3-1191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556"/>
    </inkml:context>
    <inkml:brush xml:id="br0">
      <inkml:brushProperty name="width" value="0.025" units="cm"/>
      <inkml:brushProperty name="height" value="0.025" units="cm"/>
    </inkml:brush>
  </inkml:definitions>
  <inkml:trace contextRef="#ctx0" brushRef="#br0">21 0 12908,'0'0'5894,"-20"52"-4421,20-30 609,0 1-1025,7 0-480,16-3-353,3-5-128,8 0 0,7-9-64,1-6-416,1 0-641,1-5-1121,-9-11-769,-3-5-1601,-11 2-2979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6.065"/>
    </inkml:context>
    <inkml:brush xml:id="br0">
      <inkml:brushProperty name="width" value="0.025" units="cm"/>
      <inkml:brushProperty name="height" value="0.025" units="cm"/>
      <inkml:brushProperty name="color" value="#66CC00"/>
    </inkml:brush>
  </inkml:definitions>
  <inkml:trace contextRef="#ctx0" brushRef="#br0">5 43 8712,'-1'-4'7921,"1"14"-3448,-3 35-2549,2-13-2423,5 45 0,-4-75 516,0-1 1,1 1 0,-1-1 0,0 0 0,1 1 0,-1-1 0,1 0 0,0 1 0,0-1-1,-1 0 1,1 0 0,0 0 0,0 1 0,0-1 0,0 0 0,0 0 0,0 0 0,0-1 0,1 1-1,-1 0 1,0 0 0,0-1 0,1 1 0,-1 0 0,0-1 0,1 1 0,-1-1 0,1 0 0,-1 0-1,0 1 1,1-1 0,-1 0 0,1 0 0,-1 0 0,1 0 0,-1-1 0,1 1 0,-1 0 0,0-1-1,2 0 1,2 0 112,-1 0 0,1-1-1,-1 1 1,1-1 0,-1 0-1,0-1 1,0 1 0,0-1 0,0 1-1,0-1 1,3-4 0,0-1 54,-1 0 1,0-1-1,0 1 1,-1-1-1,0 0 1,-1 0-1,0-1 0,0 1 1,-1-1-1,0 0 1,-1 0-1,0 0 1,-1 0-1,0 0 1,0-1-1,-1 1 1,-2-17-1,2 27-184,0 0-1,0-1 0,0 1 1,0 0-1,0-1 0,0 1 1,-1 0-1,1 0 0,0-1 1,0 1-1,0 0 0,0-1 1,-1 1-1,1 0 0,0 0 1,0-1-1,0 1 1,-1 0-1,1 0 0,0 0 1,0-1-1,-1 1 0,1 0 1,0 0-1,-1 0 0,1 0 1,0-1-1,-1 1 0,1 0 1,0 0-1,0 0 1,-1 0-1,1 0 0,0 0 1,-1 0-1,1 0 0,0 0 1,-1 0-1,1 0 0,0 0 1,-1 0-1,1 1 0,0-1 1,-1 0-1,1 0 1,0 0-1,-1 0 0,1 0 1,0 1-1,0-1 0,-1 0 1,1 0-1,0 1 0,0-1 1,0 0-1,-1 0 0,1 1 1,0-1-1,-13 17-303,11-13 283,0 1-1,0-1 0,1 0 0,-1 1 0,1-1 1,0 1-1,1 0 0,-1-1 0,1 1 0,0 0 1,0-1-1,0 1 0,3 8 0,-2-11 19,0 1-1,0-1 1,0 0 0,1 0-1,-1 0 1,0-1-1,1 1 1,0 0 0,0-1-1,-1 1 1,1-1-1,0 1 1,0-1 0,0 0-1,0 0 1,1 0-1,-1 0 1,0 0 0,0 0-1,1 0 1,-1-1-1,0 1 1,1-1 0,-1 0-1,0 0 1,1 0 0,3 0-1,0 0 1,-1 0 0,0 0 1,0-1-1,0 1 0,1-1 0,-1 0 0,0-1 0,0 1 1,0-1-1,0 0 0,-1 0 0,1 0 0,-1-1 0,1 0 0,-1 0 1,0 0-1,0 0 0,0-1 0,0 1 0,0-1 0,-1 0 0,0 0 1,0-1-1,0 1 0,0-1 0,-1 1 0,0-1 0,0 0 1,3-9-1,5-28 93,-12 42-113,1 0 0,-1 0 0,1 0 0,0 0 0,-1 0 0,1 1 0,-1-1 0,1 0 0,0 1 0,-1-1 0,1 1 0,0 0 0,0-1 0,-1 1 0,0 1 0,-3 1-65,1 1 0,-1 1 0,1-1 0,0 0 0,1 1 0,-1 0 0,1 0-1,0 0 1,0 0 0,0 1 0,1-1 0,0 1 0,0-1 0,0 1 0,1 0 0,0 0 0,0 0 0,0 0 0,1 11-1,1-15 19,0-1 1,-1 0-1,1 1 0,0-1 0,0 0 0,1 1 0,-1-1 0,0 0 0,0 0 0,1 0 0,-1 0 0,0 0 0,1 0 0,-1-1 0,1 1 0,-1 0 0,1-1 0,-1 1 0,1-1 0,0 1 0,-1-1 0,1 0 0,-1 0 0,1 0 0,2 0 0,51 1-291,-40-2 235,13 2 164,-21 0 83,1 0 0,-1-1 0,1 1 0,-1-2 0,0 1 0,1-1 0,-1 0 0,13-4 0,-19 3 48,0 1 0,0-1 0,-1 1 0,1-1 0,-1 0 0,1 1 0,-1-1 0,1 1 0,-1-1 0,0 0 0,0 1 0,0-1 0,0 0 0,0 1 0,0-1-1,0 0 1,-1-2 0,-5-31 462,-12-15-764,22 50-1288,0 1 732,0 0-1,-1 0 1,1 0 0,0 1-1,-1 0 1,1-1-1,3 3 1,20 8-3025,-3-8-263,4-4-1196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914"/>
    </inkml:context>
    <inkml:brush xml:id="br0">
      <inkml:brushProperty name="width" value="0.025" units="cm"/>
      <inkml:brushProperty name="height" value="0.025" units="cm"/>
    </inkml:brush>
  </inkml:definitions>
  <inkml:trace contextRef="#ctx0" brushRef="#br0">113 0 6022,'0'0'7911,"-43"68"-4580,16-30-928,12 0-129,-2 0-449,10-7-543,3-5-770,4-6-416,0-6-160,13-7-865,4-7-544,0-7-1570,0-17-2274,0-14-5061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7.239"/>
    </inkml:context>
    <inkml:brush xml:id="br0">
      <inkml:brushProperty name="width" value="0.025" units="cm"/>
      <inkml:brushProperty name="height" value="0.025" units="cm"/>
    </inkml:brush>
  </inkml:definitions>
  <inkml:trace contextRef="#ctx0" brushRef="#br0">393 0 18866,'0'0'1623,"-7"14"-1447,-66 119 1298,-84 178 1787,156-310-3330,8-106-8241,0 4 3557,-7 98 4314,0-14-854,0 0-1,-2 1 0,1-1 0,-8-28 0,8 41 1462,0 1 0,0 0 0,-1-1 0,0 1 0,1 0 0,-1 0-1,0 0 1,0 0 0,-1 0 0,1 0 0,0 1 0,-4-4 0,3 5 209,1-1-1,-1 1 0,1 0 0,-1 0 0,1 0 1,-1 0-1,0 0 0,1 1 0,-1-1 0,0 1 1,0 0-1,1 0 0,-1 0 0,0 0 0,0 0 1,1 0-1,-1 1 0,-3 0 0,2 1-111,0-1-1,0 1 1,0 1-1,0-1 1,0 0-1,0 1 1,1 0-1,0 0 1,-1 0-1,1 0 1,0 0-1,0 1 1,1-1-1,-1 1 0,1 0 1,0-1-1,0 1 1,0 1-1,0-1 1,1 0-1,-1 0 1,0 5-1,0-2-91,0 1 0,1-1-1,0 1 1,0 0 0,0-1-1,1 1 1,0 0 0,0-1-1,1 1 1,0-1 0,1 1-1,2 8 1,-1-11-130,0 0 0,0 0-1,1 0 1,-1 0 0,1-1-1,0 1 1,0-1 0,1 0-1,-1-1 1,1 1 0,0-1-1,0 1 1,0-2 0,1 1 0,-1 0-1,1-1 1,9 3 0,11 2 81,0-1 1,42 4 0,-59-9-93,55 8 18,9 1-1764,-24-5-5399,-15-5-7023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221"/>
    </inkml:context>
    <inkml:brush xml:id="br0">
      <inkml:brushProperty name="width" value="0.025" units="cm"/>
      <inkml:brushProperty name="height" value="0.025" units="cm"/>
    </inkml:brush>
  </inkml:definitions>
  <inkml:trace contextRef="#ctx0" brushRef="#br0">76 277 9513,'0'0'5376,"-10"0"-2034,-31 1-481,41-2-2740,-1 1 0,0 0 1,0 0-1,0 0 0,1 0 0,-1 0 0,0 0 0,0 0 1,0 0-1,1 0 0,-1 0 0,0 0 0,0 0 1,1 0-1,-1 1 0,0-1 0,0 0 0,1 1 0,-1-1 1,0 1-1,0-1 0,1 0 0,-1 1 0,1 0 1,-1-1-1,1 1 0,-1-1 0,0 1 0,1 0 0,0-1 1,-1 1-1,1 0 0,-1-1 0,1 1 0,0 0 1,0 0-1,-1-1 0,1 1 0,0 0 0,0 1 1,0-1-50,1 0 1,-1 0-1,1 0 1,-1 0-1,1 0 1,0-1-1,-1 1 1,1 0-1,0-1 1,-1 1-1,1 0 1,0-1-1,0 1 1,0-1-1,0 1 1,0-1-1,0 1 1,-1-1-1,1 0 1,0 1-1,0-1 1,0 0-1,0 0 1,0 0-1,0 0 1,0 0-1,1 0 1,5-1 105,-1 0 0,-1-1 1,1 1-1,0-1 0,0-1 1,-1 1-1,1-1 1,-1 0-1,0 0 0,0-1 1,0 1-1,0-1 1,6-7-1,7-7 249,28-38 1,-38 46-394,0 0 1,-1 0-1,-1-1 0,0 0 0,-1 0 1,0-1-1,0 0 0,-1 1 0,-1-2 1,0 1-1,2-20 0,-5 32-39,0-1 0,0 1 0,1-1 0,-1 1-1,0 0 1,0-1 0,0 1 0,0-1 0,0 1 0,-1 0 0,1-1 0,0 1-1,0 0 1,0-1 0,0 1 0,0-1 0,0 1 0,-1 0 0,1-1 0,0 1-1,0 0 1,0-1 0,-1 1 0,1 0 0,0 0 0,-1-1 0,1 1-1,0 0 1,-1 0 0,1-1 0,0 1 0,-1 0 0,1 0 0,-1 0 0,-13 6-333,-10 20-197,18-13 487,1 1 0,0 0 0,1 0 0,0 0 0,1 0 0,1 0 0,0 1 0,0 28 0,2-41 42,1 0 1,-1 1-1,0-1 1,1 0-1,-1 0 0,1 1 1,0-1-1,0 0 1,0 0-1,0 0 0,0 0 1,0 0-1,1 0 1,-1 0-1,1-1 0,-1 1 1,1 0-1,3 2 0,0-1 1,-1 0 0,1-1 0,0 1 0,0-1 0,0 0 0,0 0 0,0-1 0,5 2 0,3-1 4,1 0 0,-1-1 0,0-1-1,1 0 1,-1 0 0,15-4 0,-23 3 44,0-1 0,1 0 0,-1 0 1,0 0-1,0 0 0,0-1 0,-1 0 0,1 0 0,-1-1 1,1 1-1,-1-1 0,0 0 0,0 0 0,-1 0 0,1 0 1,-1-1-1,0 0 0,0 1 0,-1-1 0,1 0 0,2-8 0,-1 3 45,-1-1-1,0 0 0,0 1 0,-1-1 0,-1 0 0,0 0 0,0 0 0,-1 0 0,-2-21 0,1 29-88,1 0 0,-1 0 0,0 0 0,0 0-1,0 0 1,-1 0 0,1 0 0,-1 0 0,1 0-1,-1 1 1,0-1 0,0 1 0,0-1 0,0 1 0,-1 0-1,1 0 1,-1 0 0,1 0 0,-1 0 0,0 1-1,0-1 1,1 1 0,-1-1 0,0 1 0,0 0-1,-4 0 1,23 17-2801,-8-13 1876,-1 0 0,1 0 0,0 0 1,0-1-1,0 0 0,1-1 0,8 1 0,34 0-8024,-19-2-2480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724"/>
    </inkml:context>
    <inkml:brush xml:id="br0">
      <inkml:brushProperty name="width" value="0.025" units="cm"/>
      <inkml:brushProperty name="height" value="0.025" units="cm"/>
    </inkml:brush>
  </inkml:definitions>
  <inkml:trace contextRef="#ctx0" brushRef="#br0">87 85 13068,'0'0'6780,"-9"5"-4335,3-1-2271,0 0-1,1 0 1,-1 1-1,1 0 1,0 0-1,0 0 1,1 1-1,-1-1 1,1 1-1,1 0 1,-1 0-1,1 0 1,0 1-1,0-1 1,1 1-1,0 0 1,0 0-1,0 0 1,1 0-1,0 0 1,0 10-1,2-8-148,-1 1 0,2-1 0,-1 0 0,1 0 0,1 0 0,-1 0 0,2-1 0,-1 1-1,10 15 1,4 3 27,32 39 0,-32-45-246,-1 1 0,23 40-1,-34-54 108,-2 1-1,1-1 0,-1 1 0,0-1 0,-1 1 0,0 0 0,-1 0 0,2 11 0,-3-17 120,0-1-1,-1 1 1,1-1 0,0 1-1,-1 0 1,1-1-1,-1 1 1,0-1-1,0 0 1,0 1 0,0-1-1,0 0 1,-1 1-1,1-1 1,0 0-1,-1 0 1,0 0-1,0 0 1,1 0 0,-1-1-1,0 1 1,0 0-1,-1-1 1,1 0-1,0 1 1,0-1 0,-1 0-1,1 0 1,-1 0-1,1-1 1,-5 2-1,2-1 71,1 0 0,0 0 0,-1 0-1,1-1 1,0 0 0,-1 1 0,1-2-1,-1 1 1,1 0 0,0-1 0,-1 0-1,1 0 1,0 0 0,0-1-1,0 1 1,0-1 0,0 0 0,0 0-1,0 0 1,0-1 0,1 0 0,-1 1-1,1-1 1,0 0 0,0-1 0,0 1-1,0 0 1,1-1 0,-1 0 0,1 1-1,0-1 1,0 0 0,0 0 0,1 0-1,-1 0 1,1-1 0,-1-6 0,-1-1-153,1 0 0,0 0 1,0-1-1,2 1 1,0-1-1,0 1 0,1-1 1,0 1-1,1 0 1,1-1-1,0 1 0,8-18 1,6-3-34,2 1 1,2 1-1,0 1 1,2 1-1,32-31 1,-26 30 16,-2-1 0,-2-2 0,37-60 0,-55 73 71,-17 19 9,-20 27 61,18-11 7,0 1 0,1 0 1,1 1-1,1 0 0,0 0 1,2 1-1,0 0 0,0 0 1,2 1-1,0 0 0,1 0 0,-1 29 1,4-46-84,1 0 0,0 0 0,0 0 0,0 0 0,0 0 0,0 0 1,1 0-1,-1 0 0,1 0 0,-1 0 0,1 0 0,0-1 0,-1 1 0,1 0 0,0 0 1,0 0-1,1-1 0,-1 1 0,0-1 0,0 1 0,1-1 0,-1 1 0,1-1 0,-1 0 1,1 0-1,0 0 0,-1 0 0,1 0 0,0 0 0,0 0 0,0 0 0,0-1 0,-1 1 1,1-1-1,0 1 0,0-1 0,0 0 0,0 0 0,0 0 0,0 0 0,0 0 0,0 0 1,0 0-1,0-1 0,0 1 0,0-1 0,2 0 0,5-2-312,-1 1-1,0-1 1,0 0-1,0-1 1,-1 0-1,1 0 1,-1-1-1,0 0 1,0 0-1,7-8 1,-4 2-1365,-1 0 1,0-1 0,-1 0-1,11-22 1,5-18-4280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097"/>
    </inkml:context>
    <inkml:brush xml:id="br0">
      <inkml:brushProperty name="width" value="0.025" units="cm"/>
      <inkml:brushProperty name="height" value="0.025" units="cm"/>
    </inkml:brush>
  </inkml:definitions>
  <inkml:trace contextRef="#ctx0" brushRef="#br0">61 0 16784,'0'0'9625,"-9"8"-8557,6-5-976,-1 0-42,1 0 1,0 0 0,0 0 0,0 0 0,0 0-1,0 1 1,1-1 0,-1 1 0,1 0 0,0 0-1,0 0 1,1 0 0,-1 0 0,1 0 0,0 0-1,0 1 1,0-1 0,0 7 0,0-2-87,1-1 0,1 1 0,0-1 0,0 0 0,0 1 0,3 8 0,-2-13-152,1 1-1,-1-1 0,1 0 1,0 0-1,0 0 1,0 0-1,0 0 1,1-1-1,-1 1 0,1-1 1,7 5-1,-5-3-143,1 1 0,-1 0 0,0 0 0,-1 0 0,1 1 0,-1 0 0,-1 0 0,1 0 0,-1 0 0,-1 1-1,6 13 1,-8-18 415,0 0 0,0 1 0,0-1 0,-1 0 0,1 1 0,-1-1 0,0 1 0,1-1 0,-2 1-1,1-1 1,0 1 0,-1-1 0,0 0 0,1 1 0,-1-1 0,-1 0 0,1 1 0,0-1 0,-1 0 0,0 0-1,1 0 1,-1 0 0,0 0 0,-1-1 0,1 1 0,0-1 0,-1 1 0,0-1 0,1 0 0,-6 3 0,6-3 31,0-1 1,0 1-1,0-1 1,-1 0 0,1 0-1,0 0 1,-1 0-1,1 0 1,-1-1 0,1 1-1,-1-1 1,1 1-1,-1-1 1,0 0 0,1 0-1,-1 0 1,1 0 0,-1-1-1,-3 0 1,4 0-160,-1-1 1,1 1 0,0 0-1,1-1 1,-1 1-1,0-1 1,0 1-1,1-1 1,-1 0 0,1 0-1,-1 0 1,1 0-1,0 0 1,0 0 0,0 0-1,0 0 1,-1-3-1,0-3-959,0 0 0,0 0 0,0 0 0,0-14 1,4-28-9366,4 22-308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439"/>
    </inkml:context>
    <inkml:brush xml:id="br0">
      <inkml:brushProperty name="width" value="0.025" units="cm"/>
      <inkml:brushProperty name="height" value="0.025" units="cm"/>
    </inkml:brush>
  </inkml:definitions>
  <inkml:trace contextRef="#ctx0" brushRef="#br0">0 111 7976,'9'2'2701,"9"1"-1307,-1 0 1,0-2 0,1 0 0,-1-1-1,1 0 1,22-4 0,-35 3-1224,0 0 1,-1 0-1,1 0 1,0 0-1,0-1 0,-1 0 1,1 0-1,-1 0 1,1-1-1,-1 1 0,0-1 1,0 0-1,0 0 1,0-1-1,-1 1 0,1-1 1,-1 0-1,0 0 1,0 0-1,0 0 0,-1 0 1,1-1-1,-1 1 1,0-1-1,0 0 0,-1 1 1,0-1-1,2-8 1,-3 12-137,0 1-1,0-1 1,1 1 0,-1-1 0,0 0 0,0 1 0,0-1 0,0 1 0,0-1-1,0 0 1,0 1 0,0-1 0,0 1 0,-1-1 0,1 1 0,0-1 0,0 1-1,0-1 1,-1 1 0,1-1 0,0 1 0,-1-1 0,1 1 0,0-1 0,-1 1 0,1-1-1,0 1 1,-1 0 0,1-1 0,-1 1 0,1 0 0,-1-1 0,0 1 0,-21 3 507,16-1-496,1 0 1,1 1 0,-1-1 0,0 1-1,1 0 1,-8 7 0,9-7-11,0 1 0,0 0-1,1 0 1,-1 0 0,1 0 0,0 0 0,0 1-1,1-1 1,-1 1 0,1-1 0,0 1 0,-1 9 0,2-13-27,0 1 1,1 0 0,-1-1 0,1 1 0,-1 0 0,1-1 0,0 1 0,-1-1 0,1 1 0,0-1-1,0 1 1,0-1 0,0 1 0,0-1 0,1 0 0,-1 0 0,0 0 0,0 1 0,1-1 0,-1 0 0,1-1-1,-1 1 1,1 0 0,-1 0 0,1-1 0,0 1 0,-1-1 0,1 1 0,0-1 0,0 0 0,-1 1-1,1-1 1,0 0 0,-1 0 0,4-1 0,18 1 107,-1-1-1,1-1 0,-1-1 1,1-1-1,35-11 1,27-5-613,-84 19 485,1 1 0,-1-1-1,1 1 1,-1 0 0,1 0 0,-1-1 0,1 1-1,-1 0 1,1 0 0,-1 1 0,1-1-1,-1 0 1,1 0 0,-1 1 0,1-1 0,-1 1-1,1-1 1,2 2 0,-4-1 58,1 1 0,-1-1 0,1 0 0,-1 0 0,1 0-1,-1 1 1,0-1 0,1 0 0,-1 0 0,0 1 0,0-1 0,0 0 0,0 0 0,0 1 0,-1 0-1,5 29 1088,-3-30-1114,0 0-1,0 0 1,0 0 0,0 0-1,0 0 1,0 0 0,0 0-1,1-1 1,-1 1 0,0 0-1,0-1 1,1 1 0,-1-1-1,1 1 1,-1-1 0,0 0-1,1 1 1,-1-1 0,1 0 0,-1 0-1,1 0 1,-1 0 0,1 0-1,1-1 1,37-5 257,18-15-241,-31 11-2173,-1 1-4672,-18 7-2656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313"/>
    </inkml:context>
    <inkml:brush xml:id="br0">
      <inkml:brushProperty name="width" value="0.025" units="cm"/>
      <inkml:brushProperty name="height" value="0.025" units="cm"/>
    </inkml:brush>
  </inkml:definitions>
  <inkml:trace contextRef="#ctx0" brushRef="#br0">156 0 8648,'0'0'13613,"-6"9"-13058,-32 38 76,3-5 607,-30 51 0,64-92-1235,0 1-1,0-1 0,0 0 1,0 1-1,0-1 1,0 1-1,0-1 0,0 1 1,1-1-1,-1 1 1,1 0-1,-1-1 0,1 1 1,0 0-1,0-1 0,-1 1 1,1 0-1,0 0 1,1-1-1,-1 1 0,0 0 1,0-1-1,1 1 1,-1 0-1,1-1 0,-1 1 1,1 0-1,0-1 1,0 1-1,0-1 0,0 1 1,0-1-1,0 0 1,0 1-1,0-1 0,0 0 1,1 0-1,-1 0 1,0 0-1,1 0 0,-1 0 1,1 0-1,-1 0 0,1-1 1,-1 1-1,4 0 1,9 3-176,0-1 0,1 0 0,-1-1 0,26 0 1,-8 0 74,-15 0 81,1-1-27,-1 2 0,28 6 0,-42-8 45,0-1 0,-1 1 0,1 0 0,-1 0 0,1 0 1,-1 0-1,1 0 0,-1 0 0,0 1 0,0-1 0,1 1 0,-1 0 0,0-1 0,0 1 0,-1 0 0,1 0 0,0 0 0,-1 1 0,1-1 0,-1 0 0,0 1 0,1-1 0,-1 0 1,1 5-1,-3-4 88,1 0 0,-1-1 0,1 1 0,-1 0-1,0-1 1,0 1 0,-1-1 0,1 1 0,0-1 0,-1 0 0,1 0 0,-1 1 0,0-1 0,0 0 0,0 0 0,0-1 0,0 1 0,0 0 0,0-1 0,0 1 0,-1-1 0,-3 2 0,-57 27 2050,50-24-1820,-1-2 1,0 0 0,0 0-1,-1-2 1,1 1-1,-18-1 1,31-1-322,0-1 1,1 0-1,-1 0 0,1 0 1,-1 0-1,0 0 1,1 0-1,-1 0 0,1 0 1,-1 0-1,1 0 1,-1 0-1,0 0 1,1-1-1,-1 1 0,1 0 1,-1 0-1,1-1 1,-1 1-1,1 0 1,-1 0-1,1-1 0,-1 1 1,1-1-1,-1 1 1,1 0-1,0-1 1,-1 1-1,1-1 0,0 1 1,-1-1-1,1 1 1,0-1-1,-1 1 1,1-1-1,0 0 0,0 1 1,0-1-1,0 1 1,0-1-1,0 0 0,0 1 1,0-1-1,0 1 1,0-1-1,0 1 1,0-1-1,0 0 0,0 1 1,0-1-1,0 1 1,1-1-1,-1 1 1,0-1-1,0 1 0,1-1 1,-1 1-1,0-1 1,1 1-1,-1-1 1,1 1-1,-1-1 0,1 1 1,-1 0-1,1-1 1,0 1-1,30-33-736,62-32-964,-52 38 846,-1-2 0,61-57 0,-82 62 730,-16 19 155,1 1 0,-1-1 0,1 1 0,0 0 0,1 0 0,-1 0 0,6-4 0,-9 51 1984,-6 31-100,2-57-1506,1 0-1,1 0 0,1 0 0,0 0 0,6 34 1,-6-49-407,0-1 0,0 1 0,1-1 0,-1 1 0,1 0 0,0-1 0,-1 1 0,1-1 0,0 1 0,0-1 0,0 0 0,0 1 0,0-1 0,0 0 0,0 1 0,0-1 0,1 0 0,-1 0 0,0 0 0,1 0 0,-1 0 0,1-1 0,-1 1 0,1 0 0,-1-1 0,1 1 0,-1-1 0,1 1 0,0-1 0,-1 0 0,1 0 0,0 0 0,-1 0 0,1 0 0,0 0 0,-1 0 0,1 0 0,2-1 0,-1 0-197,0 0 1,0 0-1,0-1 0,-1 1 0,1-1 1,0 1-1,0-1 0,-1 0 0,1 0 1,-1 0-1,0-1 0,1 1 0,-1 0 1,0-1-1,-1 0 0,1 1 0,0-1 1,-1 0-1,2-4 0,6-25-4645,-2-6-2968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643"/>
    </inkml:context>
    <inkml:brush xml:id="br0">
      <inkml:brushProperty name="width" value="0.025" units="cm"/>
      <inkml:brushProperty name="height" value="0.025" units="cm"/>
    </inkml:brush>
  </inkml:definitions>
  <inkml:trace contextRef="#ctx0" brushRef="#br0">0 1 13869,'0'0'6887,"25"55"-7912,3-46-1890,-2 3-2338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005"/>
    </inkml:context>
    <inkml:brush xml:id="br0">
      <inkml:brushProperty name="width" value="0.025" units="cm"/>
      <inkml:brushProperty name="height" value="0.025" units="cm"/>
    </inkml:brush>
  </inkml:definitions>
  <inkml:trace contextRef="#ctx0" brushRef="#br0">90 233 15407,'0'0'2327,"-8"10"332,6-8-2591,-48 62 3306,46-58-3041,0 0-1,0 1 1,1 0-1,0 0 1,1 0-1,-1 0 1,1 0-1,0 0 1,1 1-1,-1 12 1,2-18-328,1 0 0,-1 0 0,0-1 0,1 1 0,0 0 0,-1 0 0,1 0 1,0-1-1,0 1 0,0 0 0,0-1 0,0 1 0,1-1 0,-1 1 0,0-1 0,1 0 1,-1 1-1,1-1 0,-1 0 0,1 0 0,0 0 0,-1 0 0,1 0 0,0-1 0,0 1 1,0 0-1,-1-1 0,1 1 0,0-1 0,0 0 0,0 0 0,0 0 0,0 0 0,3 0 0,1 0 9,1 1 0,0-2-1,0 1 1,0-1 0,0 0-1,0 0 1,-1-1-1,1 0 1,6-3 0,-1-2-41,-1 0 1,-1-1 0,1 0-1,-1 0 1,-1-1 0,1-1-1,-2 0 1,1 0 0,-1 0-1,-1-1 1,0 0 0,-1-1-1,7-14 1,-8 15-105,0 0-1,-1 0 1,-1 0 0,0 0-1,0-1 1,-1 1 0,-1-1 0,0 0-1,0 0 1,-1 1 0,0-1-1,-1 0 1,-1 0 0,-5-22-1,4 29 117,1 0 0,-1 0-1,1 0 1,-1 0 0,-1 1-1,1-1 1,-1 1 0,0 0-1,0 0 1,0 0 0,0 0 0,-1 1-1,1-1 1,-1 1 0,0 1-1,0-1 1,0 1 0,0-1-1,-1 1 1,1 1 0,-1-1-1,1 1 1,-1 0 0,1 0-1,-1 1 1,0 0 0,1 0-1,-1 0 1,0 0 0,-10 3-1,14-2 39,0-1 0,0 1 0,-1-1 0,1 1 0,0 0 0,0 0 0,0 0 0,0 0 0,0 0 0,0 1 0,0-1 0,0 1 0,1-1 0,-1 1 0,1-1 0,-1 1-1,1 0 1,-1 0 0,1 0 0,0 0 0,0 0 0,0 0 0,0 0 0,0 0 0,1 0 0,-1 1 0,0-1 0,1 0 0,0 0 0,-1 1 0,1-1 0,0 0 0,0 1 0,1-1 0,-1 0 0,0 1-1,1-1 1,1 4 0,1 4-58,0 1 0,1-1 0,0 0 0,0-1 0,1 1 0,1-1-1,6 9 1,-2-5 4,66 100-3474,-67-97 682,0 1 0,10 33-1,-9-15-2802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849"/>
    </inkml:context>
    <inkml:brush xml:id="br0">
      <inkml:brushProperty name="width" value="0.025" units="cm"/>
      <inkml:brushProperty name="height" value="0.025" units="cm"/>
    </inkml:brush>
  </inkml:definitions>
  <inkml:trace contextRef="#ctx0" brushRef="#br0">197 185 14382,'-9'1'1905,"-1"2"-1358,0 1 0,0 0 0,0 0-1,0 1 1,1 0 0,0 1 0,0 0-1,1 0 1,-1 1 0,1 0-1,-12 14 1,13-14-207,1 0 0,0 1 0,0 0 0,1 0 0,0 0 0,0 1-1,0-1 1,1 1 0,1 0 0,0 0 0,0 1 0,1-1 0,0 0 0,-1 13-1,3-20-331,0 0 0,0-1 0,0 1-1,1-1 1,-1 1 0,1-1 0,-1 1-1,1-1 1,0 1 0,-1-1 0,1 0-1,0 1 1,0-1 0,0 0 0,0 1-1,0-1 1,0 0 0,0 0 0,1 0-1,-1 0 1,0 0 0,1 0 0,-1-1-1,0 1 1,1 0 0,-1-1 0,1 1-1,-1-1 1,1 1 0,0-1 0,-1 0-1,1 0 1,-1 1 0,1-1 0,-1 0-1,1 0 1,0-1 0,-1 1 0,1 0-1,-1 0 1,3-2 0,3 1 24,1 0 0,-1-1 0,0 0 0,1 0 0,-1 0 0,0-1 0,12-7 0,-3-2-60,0-1 0,-1 0 0,0-1 0,-1 0 0,-1-1-1,0-1 1,-1 0 0,-1-1 0,0 0 0,10-25 0,-16 22-250,-5 13 51,-4 10-149,-6 11 542,1 1 0,1 0 0,-9 21 0,15-31-85,-1 0 1,1 0-1,1 1 0,-1-1 1,1 1-1,0-1 0,0 1 1,1-1-1,0 1 1,-1 0-1,2-1 0,-1 1 1,1 0-1,2 8 0,-2-12-75,0-1 1,1 1-1,-1-1 0,0 0 0,1 1 0,-1-1 0,1 0 0,0 0 0,-1 0 1,1 0-1,0 0 0,-1 0 0,1-1 0,0 1 0,0 0 0,0-1 0,0 0 1,0 1-1,0-1 0,-1 0 0,1 0 0,0 0 0,0 0 0,0 0 0,0-1 1,3 0-1,1 0 22,0 0 0,0 0 0,0-1 0,0 1 0,0-1 0,-1-1 0,9-4 0,-1-2-24,-2 0 0,1-1 0,-1-1 0,13-16 0,-20 22-113,1 0-1,-2 0 1,1 0-1,-1-1 1,0 0-1,0 0 0,0 0 1,-1 0-1,0 0 1,0 0-1,-1 0 1,2-13-1,-3 19 101,0-1 1,0 1-1,-1 0 1,1 0-1,0 0 1,0-1-1,0 1 1,-1 0-1,1 0 0,0 0 1,0 0-1,0 0 1,-1 0-1,1 0 1,0-1-1,0 1 0,-1 0 1,1 0-1,0 0 1,0 0-1,0 0 1,-1 0-1,1 0 0,0 0 1,0 0-1,-1 0 1,1 0-1,0 0 1,0 0-1,-1 1 1,1-1-1,0 0 0,0 0 1,-1 0-1,1 0 1,0 0-1,0 0 1,0 1-1,0-1 0,-1 0 1,1 0-1,0 0 1,0 0-1,0 1 1,0-1-1,-1 0 1,1 0-1,0 0 0,0 1 1,0-1-1,0 0 1,0 1-1,-12 9 4,-16 31 342,26-39-284,1 0-1,0 0 1,0 0-1,0 1 0,0-1 1,0 0-1,0 1 1,1-1-1,-1 1 1,1-1-1,0 1 1,-1-1-1,1 1 0,0-1 1,1 1-1,-1-1 1,1 5-1,0-5-44,1-1-1,-1 0 1,0 0-1,0 0 1,1 0 0,-1-1-1,0 1 1,1 0-1,-1 0 1,1-1-1,-1 1 1,1-1 0,0 1-1,-1-1 1,1 0-1,-1 0 1,1 0-1,0 0 1,-1 0 0,1 0-1,0 0 1,-1 0-1,3-1 1,40-9 56,-30 2-465,1 0 0,-2-1 0,1 0 0,-1-1 0,-1 0 0,1-1 0,-2-1 0,0 0 0,12-16 1,-38 61-99,12-26 912,0 0 0,1 0 0,0 1 0,0-1-1,0 0 1,1 1 0,0-1 0,1 1 0,0 8 0,1-15-392,0 0 0,-1 0 0,1 0 0,0 0 0,0 0 0,0-1 0,1 1-1,-1 0 1,0 0 0,0-1 0,0 1 0,0-1 0,1 1 0,-1-1 0,0 1 0,1-1 0,-1 0 0,0 0 0,1 1 0,-1-1 0,0 0 0,1 0 0,-1 0 0,0-1 0,1 1 0,-1 0 0,0 0 0,0-1 0,2 0 0,41-11 540,-24 1-611,-1-1 0,1-1 1,-2-1-1,0-1 0,-1 0 0,0-1 0,-2-1 1,0-1-1,0 0 0,-2-1 0,0 0 0,-1-1 0,-2-1 1,11-24-1,-20 43-92,0-1 0,0 1 0,0-1 0,0 0 1,-1 1-1,1-1 0,-1 0 0,0 0 0,1 1 0,-1-1 0,-1-4 1,1 7 119,0 0 1,0-1-1,0 1 1,-1 0 0,1-1-1,0 1 1,-1-1 0,1 1-1,0 0 1,0 0 0,-1-1-1,1 1 1,0 0 0,-1 0-1,1-1 1,-1 1 0,1 0-1,0 0 1,-1 0 0,1-1-1,-1 1 1,1 0 0,-1 0-1,1 0 1,0 0-1,-1 0 1,1 0 0,-1 0-1,1 0 1,-1 0 0,1 0-1,0 0 1,-1 0 0,1 1-1,-1-1 1,1 0 0,-1 0-1,1 1 1,-6 1 22,1 1 0,-1 0 1,1 1-1,0-1 0,0 1 0,0 0 0,-7 9 1,0 1 260,0 0 0,1 1 0,1 0 0,1 1 0,0 0 0,1 1 0,1 0 0,0 0 0,1 0 0,1 1 0,-5 32 1,5 4-89,2 1 1,6 86 0,0-21-700,-3-116 522,0 9-18,0 0-1,-1-1 0,-4 22 0,5-32 34,0 0 0,-1-1 0,1 1 0,0-1 0,-1 1 0,1 0 0,-1-1 0,1 1 0,-1-1 0,0 1 0,0-1 0,0 0 0,0 1 0,0-1 1,0 0-1,0 1 0,0-1 0,0 0 0,0 0 0,-1 0 0,1 0 0,-1 0 0,1 0 0,0-1 0,-1 1 0,1 0 0,-1-1 0,0 1 0,1-1 0,-1 0 0,1 1 0,-1-1 0,0 0 0,1 0 0,-1 0 0,0 0 0,1 0 0,-4-1 0,3 0 7,-1-1 0,1 0 0,-1 0 0,1 1 1,0-1-1,0-1 0,0 1 0,0 0 0,1 0 0,-1-1 0,0 1 0,1-1 0,0 1 1,-1-1-1,1 0 0,-1-4 0,-16-52-36,17 54 29,-9-35-147,-6-45-1,14 72-71,1-1 0,1 1 0,-1 0 0,2 0 0,0 0 0,1 0 0,5-21 0,-6 30 123,1 1 0,0-1 0,-1 1 0,2 0 0,-1-1 0,0 1 0,1 0 0,-1 0 0,1 1-1,0-1 1,0 0 0,0 1 0,0 0 0,0 0 0,1 0 0,-1 0 0,1 0 0,-1 1 0,1-1 0,5-1 0,7 0-1600,-1 0 1,1 0 0,27 0-1,16 1-5864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6.903"/>
    </inkml:context>
    <inkml:brush xml:id="br0">
      <inkml:brushProperty name="width" value="0.025" units="cm"/>
      <inkml:brushProperty name="height" value="0.025" units="cm"/>
      <inkml:brushProperty name="color" value="#66CC00"/>
    </inkml:brush>
  </inkml:definitions>
  <inkml:trace contextRef="#ctx0" brushRef="#br0">133 184 6726,'0'0'11782,"-6"10"-11750,2-3-23,0 0 0,1 1 0,0-1 0,0 1 0,1 0 0,0 0-1,0 0 1,0 1 0,1-1 0,1 0 0,-1 0 0,1 1 0,1-1 0,1 11 0,8 43-7,4 102 1,-14-159 10,-1 0-1,0-1 1,-1 1 0,1-1 0,-1 1-1,0-1 1,0 0 0,0 0-1,0 1 1,-1-2 0,1 1-1,-1 0 1,0 0 0,-5 4 0,6-6 41,-1 0-1,1 1 1,0-1 0,-1 0 0,0 0 0,1 0 0,-1 0 0,0-1 0,0 1 0,0-1 0,0 0 0,0 0 0,0 0 0,0 0 0,-1 0 0,1-1 0,0 1 0,0-1-1,-1 0 1,1 0 0,-6-1 0,7 0-45,1 1-1,0-1 1,-1 0-1,1 0 1,0 0-1,0 0 1,-1 0-1,1 0 1,0-1-1,0 1 1,1 0-1,-1-1 1,0 1-1,0 0 1,0-1-1,1 1 1,-1-1-1,1 1 1,-1-1-1,1 1 1,0-1-1,0 1 1,-1-3-1,-1-42-787,2 38 564,1-4 49,0 1 0,1-1 0,0 1 0,1 0 0,0 0 0,1 0-1,0 0 1,1 1 0,0-1 0,0 1 0,9-11 0,13-16 456,48-52-1,-26 32 95,-28 32-172,48-64 398,-62 80-561,-1-1 1,-1 1-1,0-1 0,0 0 1,-1-1-1,0 1 1,4-18-1,-8 27-25,0 0 0,0 0-1,1 0 1,-1 1 0,0-1 0,0 0 0,0 0-1,0 0 1,0 0 0,0 1 0,0-1-1,0 0 1,0 0 0,0 0 0,0 0 0,-1 1-1,1-1 1,0 0 0,-1 0 0,1 0-1,0 1 1,-1-1 0,1 0 0,-1 1 0,0-2-1,-15 8-77,-19 29-190,22-17 245,1 0 0,0 2 1,1-1-1,-9 26 0,15-33 7,1 0 0,0 0 0,1 0 0,0 1 0,1-1 0,1 1 0,0-1 0,0 1 0,2 13 0,-1-24-4,0-1 1,1 1 0,-1 0-1,0 0 1,1-1 0,0 1-1,-1 0 1,1 0-1,0-1 1,0 1 0,0-1-1,0 1 1,0-1 0,0 1-1,1-1 1,-1 0-1,0 1 1,1-1 0,-1 0-1,1 0 1,2 2 0,0-2 8,-1 1 0,1-1 1,0 0-1,0-1 0,-1 1 1,1 0-1,0-1 0,0 0 1,0 0-1,4-1 1,1 0 23,0 0 0,-1-1 0,1 0 0,-1 0 0,0-1 0,0 0 0,0-1 0,0 0 0,8-5 0,-6 2 148,0-1 0,0-1 1,0 0-1,-1 0 0,-1-1 0,1 0 0,-1-1 1,-1 1-1,0-1 0,-1-1 0,0 1 0,4-14 1,-11 20 1035,-8 15-1106,-9 16-314,5 23 141,12-48 55,1 1 0,-1-1 0,1 0 0,0 0 0,-1 0 0,1 1 0,0-1 0,0 0-1,0 1 1,0-1 0,0 0 0,0 0 0,0 1 0,0-1 0,1 0 0,-1 0-1,1 1 1,-1-1 0,0 0 0,1 0 0,0 0 0,-1 1 0,1-1 0,0 0 0,0 0-1,-1 0 1,1 0 0,0-1 0,0 1 0,0 0 0,0 0 0,2 1 0,1-2 9,0 1-1,0-1 1,0 0 0,0 0 0,1-1 0,-1 1 0,0-1 0,0 0 0,0 0 0,0 0 0,-1 0 0,1-1-1,0 0 1,-1 0 0,1 0 0,0 0 0,3-3 0,2-3 8,-1-1-1,1 0 1,-1-1-1,9-14 0,28-32-229,-49 63 168,1 0 1,0 1 0,0 0-1,1-1 1,-1 1-1,-1 14 1,3-13 43,0-6 44,0 0 0,0 0 1,1 1-1,-1-1 0,1 0 1,0 1-1,0-1 0,0 0 0,0 1 1,1-1-1,0 0 0,-1 0 1,1 1-1,0-1 0,2 4 1,-2-6-164,0 0 1,0 1-1,0-1 1,0 0-1,0 0 1,0 0 0,0-1-1,1 1 1,-1 0-1,0 0 1,0-1-1,1 1 1,-1 0-1,2 0 1,31 0-8477,-18-5-2403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2.603"/>
    </inkml:context>
    <inkml:brush xml:id="br0">
      <inkml:brushProperty name="width" value="0.025" units="cm"/>
      <inkml:brushProperty name="height" value="0.025" units="cm"/>
    </inkml:brush>
  </inkml:definitions>
  <inkml:trace contextRef="#ctx0" brushRef="#br0">168 164 17617,'0'0'1970,"-9"-4"218,-29-14-442,36 17-1679,1 1 0,-1 0 0,0-1 0,1 1 0,-1 0 0,0 0 0,0 0 0,1 0-1,-1 0 1,0 1 0,1-1 0,-1 0 0,0 1 0,1 0 0,-1-1 0,1 1 0,-1 0 0,1-1 0,-1 1 0,1 0 0,-1 0 0,1 0 0,-3 3 0,-22 31 751,21-27-435,-4 6 97,1 1 1,0-1-1,-5 18 1,11-27-392,0 0 1,0 0 0,1 0-1,0 0 1,0 0 0,0 0 0,0 0-1,1 0 1,0 0 0,0 0-1,1 0 1,-1 1 0,1-1-1,2 7 1,-1-10-84,-1 0 0,1 1 0,0-1 0,0 0-1,0 0 1,0-1 0,0 1 0,0 0 0,1-1 0,-1 1 0,1-1 0,-1 0 0,1 0-1,-1 0 1,1 0 0,0 0 0,-1-1 0,1 1 0,0-1 0,-1 1 0,1-1 0,0 0-1,0 0 1,0 0 0,-1-1 0,1 1 0,0-1 0,4-1 0,4 0 28,0 0-1,0-1 1,0-1 0,-1 0 0,18-9 0,-5-2-90,0-2 1,-1 0-1,0-1 1,-2-2-1,0 0 1,-1-1 0,-2-1-1,0 0 1,-1-1-1,-1-1 1,-1-1-1,15-39 1,-26 59-72,-2 0 1,1 0-1,0 0 1,-1 0-1,0 0 0,0-8 1,-17 21-184,7 2 405,0-1-1,1 2 0,0-1 0,0 1 1,1 1-1,1-1 0,0 1 1,1 0-1,0 1 0,0-1 1,2 1-1,-1 0 0,2 0 1,0 0-1,0 0 0,1 0 1,1 22-1,1-32-95,0 1 1,0-1 0,0 0-1,0 0 1,0 0-1,0 0 1,1 0-1,0 0 1,-1-1 0,1 1-1,0-1 1,1 1-1,-1-1 1,0 1-1,1-1 1,-1 0 0,1 0-1,-1 0 1,1-1-1,0 1 1,0-1-1,0 1 1,0-1 0,0 0-1,0 0 1,0 0-1,1-1 1,-1 1-1,0-1 1,0 1-1,1-1 1,-1 0 0,0-1-1,0 1 1,1 0-1,3-2 1,1 1-77,-1 0 0,1-1 0,-1 0 0,1 0 1,-1-1-1,0 0 0,0 0 0,-1 0 0,1-1 0,0 0 0,-1 0 0,0-1 0,0 0 1,9-10-1,-12 11-23,0 0-1,-1 0 1,0 0 0,1-1 0,-2 1 0,1-1-1,0 1 1,-1-1 0,0 0 0,0 1 0,0-1-1,0-6 1,-1 10 86,0 0 0,0 1 0,-1-1 0,1 1 0,0-1 0,0 1 0,0-1 0,0 1-1,-1-1 1,1 1 0,0-1 0,0 1 0,-1-1 0,1 1 0,0-1 0,-1 1 0,1 0 0,-1-1 0,1 1 0,0 0 0,-1-1 0,1 1-1,-1 0 1,1-1 0,-1 1 0,1 0 0,-1 0 0,1 0 0,-1-1 0,1 1 0,-1 0 0,0 0 0,1 0 0,-1 0 0,1 0 0,-1 0-1,1 0 1,-1 0 0,1 0 0,-1 0 0,1 1 0,-1-1 0,0 0 0,1 0 0,-1 0 0,1 1 0,-1-1 0,1 0 0,0 0 0,-1 1-1,1-1 1,-1 1 0,1-1 0,-1 1 0,-28 19 356,23-12 29,-1 0 1,1 0 0,1 1-1,-7 12 1,11-19-255,0 0-1,0 1 1,0-1 0,1 1 0,-1-1-1,0 1 1,1 0 0,0-1 0,0 1 0,0 3-1,0-5-97,0 0 0,0 0-1,1 0 1,-1 0 0,0 0-1,1-1 1,-1 1 0,1 0-1,-1 0 1,1 0-1,-1 0 1,1-1 0,-1 1-1,1 0 1,0-1 0,0 1-1,-1 0 1,1-1 0,0 1-1,0-1 1,0 0 0,-1 1-1,1-1 1,0 1 0,0-1-1,0 0 1,0 0 0,1 1-1,17 1-131,-1-1-1,1 0 1,-1-1-1,1-1 1,0-1-1,-1 0 1,36-11-1,-28 7-834,0 1 0,52-3-1,-77 9 1006,-1-1-1,1 0 1,-1 0-1,1 1 0,-1-1 1,1 0-1,-1 1 1,1-1-1,-1 0 1,1 1-1,-1-1 1,0 1-1,1-1 0,-1 1 1,0-1-1,1 1 1,-1-1-1,0 1 1,0-1-1,1 1 0,-1 0 1,0-1-1,0 1 1,0-1-1,0 1 1,0 0-1,0-1 0,0 1 1,0-1-1,0 1 1,0 0-1,0-1 1,0 1-1,0-1 0,0 1 1,-1-1-1,1 1 1,0 0-1,-1 0-9,1 0 1,0-1-1,-1 1 0,1-1 0,0 1 0,0 0 1,0-1-1,0 1 0,0-1 0,0 1 0,0 0 1,0-1-1,0 1 0,0 0 0,0-1 1,0 1-1,0-1 0,0 1 0,0 0 0,1-1 1,-1 1-1,0-1 0,1 1 0,-1-1 0,0 1 1,1 0-1,-1-1 0,0 0 0,1 1 0,-1-1 1,1 1-1,-1-1 0,1 1 0,-1-1 0,1 0 1,-1 1-1,1-1 0,0 0 0,0 1 1,11-3-110,1 0 1,-1 0 0,0-1-1,0 0 1,0-1 0,0 0-1,18-11 1,-17 9-268,1 0 0,0 0-1,0 1 1,0 1 0,17-3-1,-27 7 324,0-1 1,0 1-1,0-1 0,-1 1 1,1 0-1,0 0 0,0 1 0,0-1 1,-1 1-1,1 0 0,0 0 1,-1 0-1,1 0 0,-1 1 0,1 0 1,-1-1-1,5 5 0,-3-1 11,0 1 0,0 0 0,-1 0 0,0 0 0,0 0-1,-1 1 1,5 13 0,-6-15-588,2 3-1853,0-4-3262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403"/>
    </inkml:context>
    <inkml:brush xml:id="br0">
      <inkml:brushProperty name="width" value="0.025" units="cm"/>
      <inkml:brushProperty name="height" value="0.025" units="cm"/>
    </inkml:brush>
  </inkml:definitions>
  <inkml:trace contextRef="#ctx0" brushRef="#br0">64 174 19859,'-14'56'1494,"0"-3"14,2 2 0,2-1 1,-3 79-1,13-132-1494,0-1 0,0 1 1,0-1-1,0 1 0,0 0 0,0-1 1,0 1-1,0-1 0,0 1 0,0 0 1,0-1-1,0 1 0,0-1 0,1 1 1,-1-1-1,0 1 0,0-1 0,1 1 1,-1-1-1,0 1 0,0-1 0,1 1 1,-1-1-1,1 1 0,-1-1 0,1 1 1,-1-1-1,0 0 0,1 1 1,-1-1-1,1 0 0,0 1 0,18-10 351,14-27 22,-21 15-589,-1-1 0,-1 0 0,-1 0 0,-1-1 0,-1 0 0,-2 0 0,0-1 0,-1 0 0,-1 0 0,-1 0 0,-1 0 0,-5-42 0,-4 39-758,7 27 934,1-1 1,-1 1-1,1-1 0,-1 1 0,1-1 0,-1 1 0,1-1 0,-1 1 0,1 0 0,-1-1 0,1 1 0,-1 0 0,0 0 0,1 0 0,-1-1 0,0 1 1,1 0-1,-1 0 0,0 0 0,1 0 0,-1 0 0,0 0 0,0 0 0,-1 1 28,0 0-1,1-1 1,-1 1 0,0 0-1,1 0 1,-1 0 0,1 0 0,0 1-1,-1-1 1,1 0 0,0 1-1,0-1 1,0 0 0,0 1-1,0 0 1,0-1 0,0 1 0,0 0-1,0-1 1,1 1 0,-1 0-1,0 2 1,-1 2 99,1 0-1,0 0 0,-1 1 1,2-1-1,-1 0 1,1 0-1,0 9 1,1-13-79,-1-1 0,1 1 0,-1-1 0,1 0 1,0 1-1,-1-1 0,1 0 0,0 1 0,0-1 1,0 0-1,0 0 0,0 0 0,0 1 1,0-1-1,1 0 0,-1-1 0,0 1 0,0 0 1,1 0-1,-1-1 0,1 1 0,-1 0 1,0-1-1,1 1 0,-1-1 0,1 0 0,0 0 1,-1 1-1,1-1 0,-1 0 0,1 0 0,-1 0 1,3-1-1,7 0 42,0-1 0,0 0-1,0 0 1,0-1 0,-1 0 0,1-1 0,-1 0-1,0-1 1,0 0 0,-1-1 0,17-12 0,10-9 66,47-49 1,-81 74-128,73-78-302,-77 99-357,-50 124 599,6-19 503,38-96-460,1 0-1,2 1 0,-4 49 1,9-75-178,0 0 0,0-1 1,0 1-1,0 0 0,0 0 0,0-1 1,1 1-1,-1 0 0,1-1 1,0 1-1,0 0 0,0-1 1,0 0-1,0 1 0,1-1 0,-1 1 1,1-1-1,3 3 0,-3-3-415,1 0 0,0 0 0,0 0 0,0-1 0,0 1 0,0-1 0,1 0 0,-1 0 0,0 0 0,0-1 0,1 1 0,-1-1 0,1 0 0,5 0 0,20 0-4433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780"/>
    </inkml:context>
    <inkml:brush xml:id="br0">
      <inkml:brushProperty name="width" value="0.025" units="cm"/>
      <inkml:brushProperty name="height" value="0.025" units="cm"/>
    </inkml:brush>
  </inkml:definitions>
  <inkml:trace contextRef="#ctx0" brushRef="#br0">157 159 10122,'0'0'9876,"-9"1"-7741,5-1-1944,-1 1-1,0 0 1,1 0 0,-1 1-1,1 0 1,0-1 0,-1 1 0,1 1-1,0-1 1,0 1 0,-7 5-1,0 2 529,1 0-1,0 1 1,-11 15-1,14-17-322,4-5-298,0 0 1,-1 0-1,1 0 1,1 1-1,-1-1 1,1 1-1,0 0 0,0 0 1,0 0-1,-1 5 1,6-9-87,1 0-1,0 0 1,-1 0 0,1 0 0,0-1 0,-1 1-1,1-1 1,0 0 0,0 0 0,5-1-1,-3 0-1,22 1-206,0 0-1,0 2 1,0 1 0,0 1 0,-1 2 0,0 0-1,34 14 1,-61-21 319,1 1-1,0-1 1,-1 0 0,1 1-1,-1-1 1,1 0-1,-1 0 1,0 1 0,1-1-1,-1 0 1,0 0 0,1 0-1,-1 1 1,0-1-1,0 0 1,0 0 0,0 0-1,0 0 1,0 0-1,0 1 1,0-1 0,0 0-1,0 0 1,-1-1 0,0-28 623,-8-32 137,5 42-1082,0 0 1,2 0-1,0 0 1,1 0-1,1 0 0,4-23 1,-4 41-3,1 0 1,0 1 0,0-1 0,0 0-1,0 1 1,0-1 0,0 1 0,1-1-1,-1 1 1,1-1 0,-1 1-1,1 0 1,-1 0 0,1 0 0,3-2-1,35-17-5242,-12 7-1759,-2-4-1350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4.439"/>
    </inkml:context>
    <inkml:brush xml:id="br0">
      <inkml:brushProperty name="width" value="0.025" units="cm"/>
      <inkml:brushProperty name="height" value="0.025" units="cm"/>
    </inkml:brush>
  </inkml:definitions>
  <inkml:trace contextRef="#ctx0" brushRef="#br0">115 0 14189,'0'0'4848,"-11"14"-3172,-1 2-1073,0 0 0,2 1 1,0 0-1,1 1 0,1 0 0,0 0 1,1 1-1,-8 37 0,9-11-481,2 1-1,2 0 0,5 71 1,-3-115-141,0 1-1,1 0 1,-1 0 0,1-1-1,-1 1 1,1 0 0,0-1-1,0 1 1,0-1 0,0 1-1,0-1 1,1 1 0,-1-1-1,1 0 1,0 0 0,2 3-1,-2-4-19,-1 0-1,1 0 0,-1 0 0,1 0 0,0-1 0,-1 1 1,1-1-1,0 1 0,-1-1 0,1 0 0,0 1 0,0-1 0,0 0 1,-1 0-1,1 0 0,0 0 0,0-1 0,3 0 0,2-1-288,-1-1 0,1 1 0,-1-1 0,0-1 0,0 1-1,0-1 1,0 0 0,-1-1 0,1 1 0,-1-1 0,5-6-1,8-10-2038,-2 0-1,14-24 0,-25 37 1831,0 0-1,-1 0 1,0 0 0,-1-1 0,0 1-1,0-1 1,-1 0 0,0 0 0,1-16 0,-4 34 6872,-3 1-4379,-2 13-756,6-21-1021,0 1-1,-1-1 1,1 1-1,0 0 0,1-1 1,-1 1-1,0-1 1,1 1-1,-1-1 1,1 1-1,0-1 1,0 0-1,0 1 0,0-1 1,0 0-1,0 0 1,1 1-1,-1-1 1,4 3-1,-3-3-91,1-1 0,-1 0 1,1 0-1,-1-1 0,1 1 0,-1 0 0,1-1 0,0 1 0,-1-1 1,1 0-1,0 0 0,-1 0 0,1 0 0,0-1 0,-1 1 0,1-1 1,-1 1-1,1-1 0,4-2 0,4-2 11,0 0 0,0 0 0,0-1 0,-1-1 0,0 1 0,0-2 0,14-14 1,59-66 338,-80 84-437,12-13-64,-1-1 0,16-27 0,-26 38 35,0-1 1,0 0-1,-1 0 0,0 0 0,0 0 0,0 0 0,-1-1 1,-1 1-1,2-14 0,-15 34-238,5 0 325,1 1-1,0 0 1,0-1-1,2 2 1,0-1-1,0 0 1,-2 19-1,2 2 1056,-1 63-1,5-84-1019,0 1-1,1-1 0,1 0 1,0 0-1,1 0 0,0 0 1,1 0-1,0-1 0,12 23 1,-8-25-872,-6-17-972,-5-19-428,-39-70 635,34 81 1792,0-1-1,1 0 1,0 0-1,1-1 1,1 1-1,1-1 1,0-1-1,-2-26 1,6 42-211,1 0 0,-1 0 0,1 0 1,-1 0-1,1 1 0,0-1 0,0 0 1,0 0-1,0 1 0,0-1 0,0 0 1,0 1-1,0-1 0,1 1 0,-1 0 1,0-1-1,1 1 0,-1 0 0,1 0 1,0 0-1,-1 0 0,1 0 0,0 0 0,0 0 1,0 1-1,-1-1 0,1 1 0,0-1 1,0 1-1,0 0 0,4 0 0,10-2-40,1 0-1,30 3 1,-27-1-68,111 0-5257,-55-1-4099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6.813"/>
    </inkml:context>
    <inkml:brush xml:id="br0">
      <inkml:brushProperty name="width" value="0.025" units="cm"/>
      <inkml:brushProperty name="height" value="0.025" units="cm"/>
    </inkml:brush>
  </inkml:definitions>
  <inkml:trace contextRef="#ctx0" brushRef="#br0">181 43 15663,'0'-2'165,"0"0"0,0 1 0,0-1 0,0 1 0,0-1 0,0 1 0,0-1 0,0 1 0,-1-1 0,1 1 0,-1-1 0,1 1 0,-1-1 0,0 1 0,1 0 0,-1-1 0,0 1 0,0 0 0,0 0 0,0-1 0,0 1 0,0 0 0,0 0 0,0 0 0,-1 0 0,1 0 0,0 1 0,-1-1 0,1 0 0,0 0 0,-1 1 0,1-1 0,-1 1 0,1 0 0,-1-1 0,1 1 0,-1 0 0,0 0 0,1 0 0,-3 0 0,-1 1-107,1-1 1,-1 1 0,1 0-1,0 1 1,-1-1 0,1 1-1,0 0 1,0 0-1,0 0 1,0 0 0,0 1-1,1 0 1,-7 5 0,1 2-5,-1 1 1,1 0 0,1 0 0,0 1-1,-8 15 1,13-22 13,1 1 0,-1-1 0,1 0 0,0 1-1,1 0 1,-1-1 0,1 1 0,0 0 0,1 0 0,-1 0 0,1 0 0,0 0 0,1 0 0,-1-1-1,3 9 1,-2-12-62,0 0 1,0-1-1,1 1 0,-1-1 0,0 1 0,1-1 0,0 1 0,-1-1 0,1 0 1,0 0-1,-1 0 0,1 0 0,0 0 0,0 0 0,0-1 0,0 1 0,0-1 0,0 1 1,0-1-1,0 0 0,0 1 0,0-1 0,0 0 0,0-1 0,2 1 0,5 0 13,0 0-1,0-1 1,-1 0-1,15-4 0,-11 0-23,0 0 0,1-1 0,-2-1 0,1 0 0,-1 0 0,0-1 0,-1 0 0,13-13 0,70-82-58,-83 90 102,-14 28 636,-4 6-190,2 0 0,1 1 0,-5 32 1,10-53-472,0-1 1,0 1-1,0 0 1,0 0 0,0-1-1,1 1 1,-1 0-1,0-1 1,0 1-1,1-1 1,-1 1 0,0 0-1,1-1 1,-1 1-1,1-1 1,-1 1-1,0-1 1,1 1 0,0-1-1,-1 1 1,1-1-1,-1 1 1,1-1-1,-1 0 1,1 1 0,0-1-1,-1 0 1,1 1-1,0-1 1,28 2 361,-21-3-259,0-1 0,-1 1 0,0-1 1,1 0-1,9-5 0,-5-1-115,0 0-1,-1-1 1,0-1 0,0 1 0,-1-2-1,0 1 1,-1-2 0,0 1 0,-1-1 0,0 0-1,6-14 1,-37 64-443,12-22 669,1 1 0,-11 23 0,19-36-160,1 0 0,-1 0 0,1 0 0,0 0 0,0 0 0,0 1 0,0-1 0,1 0 0,0 1 0,-1-1 0,2 0 0,-1 1 0,1-1 0,-1 0 0,1 0 0,2 5 0,-1-7-65,-1 0 0,1 0 0,0-1 0,1 0 0,-1 1 0,0-1 0,0 0 0,0 0-1,1 0 1,-1 0 0,1 0 0,-1-1 0,1 1 0,-1-1 0,1 1 0,-1-1 0,1 0 0,-1 0 0,1 0 0,-1-1 0,4 0 0,55-8-687,-52 6-570,-1-2 0,0 1 0,0-1 0,0-1 0,0 1 1,12-14-1,-17 17 560,19-20-5808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517"/>
    </inkml:context>
    <inkml:brush xml:id="br0">
      <inkml:brushProperty name="width" value="0.025" units="cm"/>
      <inkml:brushProperty name="height" value="0.025" units="cm"/>
    </inkml:brush>
  </inkml:definitions>
  <inkml:trace contextRef="#ctx0" brushRef="#br0">140 14 4869,'0'0'24994,"-9"2"-25063,8-1 38,-36 11 86,35-12-86,0 1 0,0-1 1,1 1-1,-1 0 0,1 0 0,-1 0 0,0 0 1,1 0-1,0 0 0,-1 0 0,1 0 1,0 1-1,-1-1 0,1 1 0,0-1 1,0 1-1,0-1 0,0 1 0,0-1 0,1 1 1,-1 0-1,0 2 0,7-3-888,1 0 0,-1-1 0,1 0 0,0 0 0,11-2 0,26-11-3113,-21 0 4823,-25 9 43,0 1-1,0 0 0,0 0 0,0 0 1,-1 1-1,1-1 0,-1 1 0,0-1 1,1 1-1,-4-2 0,5 3-854,-33 13 37,27-8 109,1 0 0,-1 0 0,1 1 0,0 0 0,-10 11 0,15-15-118,0 1 1,0-1-1,0 1 0,0 0 1,0-1-1,0 1 0,0-1 1,1 1-1,-1 0 0,1 0 1,-1-1-1,1 1 0,0 0 1,-1 0-1,1 0 0,0 0 0,0-1 1,1 1-1,-1 0 0,0 0 1,0 0-1,1-1 0,0 1 1,-1 0-1,1 0 0,0-1 1,-1 1-1,1-1 0,0 1 1,3 2-1,3 5-9,1 0 0,1-1-1,16 14 1,21 20 38,-46-41-15,0-1 1,-1 1 0,1-1 0,0 1 0,0-1 0,0 0 0,-1 1 0,1-1 0,0 0 0,0 1 0,-1-1 0,1 0 0,0 1 0,-1-1 0,1 0 0,0 1 0,-1-1-1,1 0 1,0 0 0,-1 0 0,1 1 0,-1-1 0,1 0 0,0 0 0,-1 0 0,1 0 0,-1 0 0,1 0 0,-1 0 0,1 0 0,0 0 0,-1 0 0,1 0 0,-1 0-1,1 0 1,-1 0 0,1 0 0,0 0 0,-1 0 0,0-1 0,-29 2 589,26-1-531,-111 0 214,115 0-394,0 0 0,1 0-1,-1 0 1,0 0 0,0 0 0,0 0-1,0 0 1,0 0 0,0 0 0,1 0 0,-1 0-1,0 0 1,0 0 0,0 1 0,0-1-1,0 0 1,0 0 0,0 0 0,0 0 0,1 0-1,-1 0 1,0 0 0,0 1 0,0-1 0,0 0-1,0 0 1,0 0 0,0 0 0,0 0-1,0 1 1,0-1 0,0 0 0,0 0 0,0 0-1,0 0 1,0 0 0,0 1 0,0-1-1,0 0 1,0 0 0,0 0 0,0 0 0,0 0-1,0 1 1,-1-1 0,1 0 0,0 0-1,0 0 1,0 0 0,0 0 0,0 0 0,0 0-1,0 0 1,0 1 0,-1-1 0,1 0-1,13 7-3720,7-4-3920,5-1-3737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878"/>
    </inkml:context>
    <inkml:brush xml:id="br0">
      <inkml:brushProperty name="width" value="0.025" units="cm"/>
      <inkml:brushProperty name="height" value="0.025" units="cm"/>
    </inkml:brush>
  </inkml:definitions>
  <inkml:trace contextRef="#ctx0" brushRef="#br0">270 0 13901,'0'0'15503,"-12"13"-14772,-69 73 278,-86 95-155,157-169-5488,25-28 750,26-35-3533,-15 14 2874,0-3-411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238"/>
    </inkml:context>
    <inkml:brush xml:id="br0">
      <inkml:brushProperty name="width" value="0.025" units="cm"/>
      <inkml:brushProperty name="height" value="0.025" units="cm"/>
    </inkml:brush>
  </inkml:definitions>
  <inkml:trace contextRef="#ctx0" brushRef="#br0">213 0 5541,'0'0'18839,"1"13"-17798,-5 71 574,-1 39-177,5-108-1587,1-1 0,0 1-1,1 0 1,1-1-1,1 0 1,5 15 0,-5-15-2368,-12-27-19865</inkml:trace>
  <inkml:trace contextRef="#ctx0" brushRef="#br0" timeOffset="1">0 149 13581,'0'0'5893,"64"0"-4419,-22 0-834,12 0-319,-1 0-129,6 0-96,-5-2-256,1-4-2082,-8-4-3588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579"/>
    </inkml:context>
    <inkml:brush xml:id="br0">
      <inkml:brushProperty name="width" value="0.025" units="cm"/>
      <inkml:brushProperty name="height" value="0.025" units="cm"/>
    </inkml:brush>
  </inkml:definitions>
  <inkml:trace contextRef="#ctx0" brushRef="#br0">59 0 5317,'0'0'19218,"49"34"-18897,-10-33-257,-3 0-353,-4-1-1729,-4 2-2882,-14-1-3941</inkml:trace>
  <inkml:trace contextRef="#ctx0" brushRef="#br0" timeOffset="1">0 157 12780,'0'0'10858,"76"7"-10569,-27-14-225,9-3-128,-1-2-2146,-1-3-5350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938"/>
    </inkml:context>
    <inkml:brush xml:id="br0">
      <inkml:brushProperty name="width" value="0.025" units="cm"/>
      <inkml:brushProperty name="height" value="0.025" units="cm"/>
    </inkml:brush>
  </inkml:definitions>
  <inkml:trace contextRef="#ctx0" brushRef="#br0">57 0 16784,'0'0'1345,"0"61"449,-6-20 640,-3 5-864,-3-1-641,7 0 192,-5-4-193,7-2-543,-3-6-289,4-7-64,-2-6-128,4-9-801,0-31-9385,0-8 3140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7.777"/>
    </inkml:context>
    <inkml:brush xml:id="br0">
      <inkml:brushProperty name="width" value="0.025" units="cm"/>
      <inkml:brushProperty name="height" value="0.025" units="cm"/>
      <inkml:brushProperty name="color" value="#66CC00"/>
    </inkml:brush>
  </inkml:definitions>
  <inkml:trace contextRef="#ctx0" brushRef="#br0">72 256 11371,'0'0'4468,"-10"7"-4559,6-5 156,-1 1-1,1 0 1,0 1 0,0-1-1,0 1 1,0-1-1,1 1 1,0 0 0,-1 1-1,1-1 1,1 0-1,-1 1 1,1 0 0,-1-1-1,2 1 1,-1 0-1,0 0 1,1 1 0,-1 5-1,1-8-25,1 0 0,0 0 1,-1 0-1,1 0 0,0 0 0,1 0 0,-1 0 0,0 1 0,1-1 0,0 0 1,0 0-1,0-1 0,0 1 0,0 0 0,0 0 0,1 0 0,0-1 1,-1 1-1,1-1 0,0 1 0,4 3 0,-3-4-12,-1-1 0,1 0 0,0 0 0,-1-1 0,1 1 0,0 0 0,-1-1 0,1 0 0,0 1 1,0-1-1,0 0 0,-1-1 0,1 1 0,0 0 0,0-1 0,-1 1 0,1-1 0,0 0 0,-1 0 0,1 0 0,-1 0 0,1-1 0,-1 1 0,0-1 0,4-2 0,4-3 19,-1-1 0,0 0 0,0-1 0,0 0 0,-1 0 0,-1 0 0,1-1-1,-2-1 1,1 1 0,-1-1 0,7-19 0,-6 12-40,0-1 0,-2 1 0,0-1 0,-1 0 0,-1 0 0,1-35 0,-4 53-3,0-1 0,0 1 0,1-1 1,-1 1-1,0-1 0,-1 1 0,1-1 0,0 1 0,0-1 1,0 1-1,-1-1 0,1 1 0,-1-1 0,1 1 1,-1 0-1,0-1 0,0 1 0,1 0 0,-1 0 1,0-1-1,0 1 0,0 0 0,0 0 0,0 0 0,-1 0 1,1 0-1,0 0 0,0 0 0,-1 1 0,1-1 1,0 0-1,-1 1 0,1-1 0,-1 1 0,1 0 0,-1-1 1,1 1-1,-1 0 0,1 0 0,-1 0 0,1 0 1,-1 0-1,1 0 0,-3 0 0,0 1 31,-1 1 0,0-1 0,1 1 0,-1 0 0,1 0 0,0 0 0,0 0 0,0 1 0,0 0 0,0-1 0,0 2 0,1-1 0,-5 5 0,1 1 55,1 0 0,0 0-1,0 1 1,1-1 0,0 1-1,1 1 1,0-1 0,0 1 0,-2 16-1,5-21-279,0 0-1,1 0 1,0 0-1,0 0 1,0 0-1,1 0 0,0 0 1,2 7-1,-2-9-278,1 0-1,-1 0 0,1 0 0,0 0 1,0-1-1,1 1 0,-1-1 1,1 0-1,-1 0 0,1 0 1,0 0-1,7 5 0,22 12-5635,6-5 4572,0-13 4080,-35-2-2034,0-1-1,0 1 0,-1-1 0,1 0 1,0 0-1,0 0 0,-1-1 0,1 1 0,-1-1 1,1 1-1,2-3 0,14-13-151,-1-1 1,0 0-1,-1-1 0,-1-1 0,26-41 0,-34 46-112,-1 0 0,0 0 0,-1-1-1,0 0 1,-1 0 0,-1 0 0,-1-1 0,-1 1-1,2-34 1,-4 49-208,0 1 0,0 0 0,0-1 0,0 1-1,0 0 1,1-1 0,-1 1 0,0-1 0,0 1 0,0 0-1,0-1 1,-1 1 0,1 0 0,0-1 0,0 1 0,0 0 0,0-1-1,0 1 1,0 0 0,-1-1 0,1 1 0,0 0 0,0-1-1,0 1 1,-1 0 0,1-1 0,0 1 0,0 0 0,-1 0-1,1-1 1,0 1 0,-1 0 0,1 0 0,0 0 0,-1 0-1,1-1 1,0 1 0,-1 0 0,0 0 0,-13 9 278,-10 22-447,15-4 294,1-1-1,2 1 0,0 1 0,2-1 1,1 1-1,1 0 0,2-1 1,4 41-1,-3-53-139,1 0 0,1 1 1,4 14-1,-5-23-11,0-1 1,0 0-1,1 0 1,0 0-1,0 0 1,0-1-1,1 1 1,0-1-1,8 9 1,-10-14 974,-2-8-494,-6-10-127,-11-13-775,-2 2 0,-23-28 0,22 32-282,1-2 0,-25-47-1,44 73 695,-1 1 0,1 0-1,0 0 1,0 0-1,0 0 1,0 0-1,0-1 1,0 1-1,0 0 1,0 0-1,0 0 1,0 0-1,0-1 1,0 1-1,0 0 1,0 0-1,0 0 1,0 0-1,0-1 1,0 1-1,0 0 1,0 0-1,0 0 1,0 0-1,0-1 1,0 1-1,0 0 1,0 0-1,0 0 1,0 0-1,1-1 1,-1 1-1,0 0 1,0 0-1,0 0 1,0 0-1,0 0 1,0 0-1,1 0 1,-1-1-1,0 1 1,0 0-1,0 0 1,0 0-1,0 0 1,1 0-1,-1 0 1,0 0-1,0 0 1,0 0-1,0 0 1,1 0-1,-1 0 1,0 0-1,0 0 1,0 0-1,1 0 1,-1 0-1,0 0 1,20 5 19,21 12-57,-39-17 65,16 9-226,20 8 98,-14-12-4813,-25-13-5576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273"/>
    </inkml:context>
    <inkml:brush xml:id="br0">
      <inkml:brushProperty name="width" value="0.025" units="cm"/>
      <inkml:brushProperty name="height" value="0.025" units="cm"/>
    </inkml:brush>
  </inkml:definitions>
  <inkml:trace contextRef="#ctx0" brushRef="#br0">1 251 14061,'-1'11'1773,"2"82"2742,-1-83-3945,2 0 0,-1-1-1,1 1 1,1-1 0,0 0-1,0 0 1,1 0 0,0 0-1,5 9 1,-3-11-474,-1 1 0,1-1 0,0 0 0,1 0 0,0-1 1,0 0-1,0 0 0,1-1 0,-1 0 0,1 0 0,16 6 0,-21-9-30,1-1 1,0 0-1,-1 0 0,1 0 0,0 0 0,0 0 1,0-1-1,0 0 0,0 0 0,0 0 0,-1-1 0,1 1 1,0-1-1,0 0 0,0 0 0,0 0 0,-1 0 1,1-1-1,-1 1 0,1-1 0,-1 0 0,1 0 1,-1 0-1,0-1 0,0 1 0,0-1 0,0 0 1,-1 0-1,5-5 0,8-17 9,-1 0 1,-1-1-1,-2-1 1,0 0-1,-2 0 0,0-1 1,7-50-1,-11 53-106,-1 0 0,-1-1 0,-2 1 0,0-1-1,-5-45 1,3 68 54,0 0 0,0 1 0,0-1 0,0 0 0,0 0 0,0 1 0,-1-1 0,1 1 0,-1 0 0,0-1 0,0 1 0,0 0 0,0 0 0,0 0 0,-4-3 0,6 5-21,-1 0 1,1-1-1,-1 1 0,1 0 1,-1 0-1,1-1 1,-1 1-1,0 0 0,1 0 1,-1 0-1,1 0 1,-1 0-1,0 0 0,1 0 1,-1 0-1,1 0 1,-1 0-1,0 0 0,1 0 1,-1 0-1,1 0 1,-1 0-1,0 1 0,1-1 1,-1 0-1,1 0 1,-1 1-1,0 0-15,0 1 0,0-1 0,0 0 0,0 1 0,1-1 0,-1 0 0,0 1 0,1-1 0,-1 1 0,1-1 0,0 1 0,-1 0 0,1-1 0,0 1 0,0-1 0,0 3 0,0 1-253,0 1 0,1 0 0,0 0 0,-1 0 0,2 0 0,2 9 0,10 17-4150,0-7-2818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831"/>
    </inkml:context>
    <inkml:brush xml:id="br0">
      <inkml:brushProperty name="width" value="0.025" units="cm"/>
      <inkml:brushProperty name="height" value="0.025" units="cm"/>
    </inkml:brush>
  </inkml:definitions>
  <inkml:trace contextRef="#ctx0" brushRef="#br0">0 0 16592,'0'0'4895,"2"12"-3635,13 103 1564,-1 207-1,-9-94-1610,82 676 52,-84-877-1098,1 0 0,2 0-1,17 50 1,-21-72-100,1-1 1,0 0-1,0 0 0,0-1 1,0 1-1,8 5 0,7 0-2028,-17-9 1695,-1-1 1,1 1-1,-1 0 0,1 0 0,-1 0 1,1 0-1,-1 0 0,1 0 0,-1-1 1,1 1-1,-1 0 0,1 0 1,-1-1-1,1 1 0,-1 0 0,0-1 1,1 1-1,-1-1 0,0 1 0,1 0 1,-1-1-1,0 1 0,1-1 1,-1 1-1,0-1 0,0 1 0,0-1 1,1 1-1,-1-1 0,0 1 0,0-2 1,4-9-6739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256"/>
    </inkml:context>
    <inkml:brush xml:id="br0">
      <inkml:brushProperty name="width" value="0.025" units="cm"/>
      <inkml:brushProperty name="height" value="0.025" units="cm"/>
    </inkml:brush>
  </inkml:definitions>
  <inkml:trace contextRef="#ctx0" brushRef="#br0">0 355 13229,'0'0'3982,"13"-1"-2407,327-39 3967,9-3-3431,237-29-796,97-18-59,51-5 1620,-517 81-4819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616"/>
    </inkml:context>
    <inkml:brush xml:id="br0">
      <inkml:brushProperty name="width" value="0.025" units="cm"/>
      <inkml:brushProperty name="height" value="0.025" units="cm"/>
    </inkml:brush>
  </inkml:definitions>
  <inkml:trace contextRef="#ctx0" brushRef="#br0">0 1 18642,'0'0'2824,"11"2"-1015,55 10 326,0-3-1,103 1 0,18 2-1901,-132-5-380,67 16 0,-120-23 148,0 1-1,0-1 1,0 0-1,-1 1 1,1-1-1,0 1 1,-1-1-1,1 1 1,0 0-1,-1-1 0,1 1 1,-1 0-1,1 0 1,-1 0-1,1 1 1,-1-1-1,0 0 1,1 0-1,-1 1 1,0-1-1,0 1 1,0-1-1,0 1 1,0-1-1,-1 1 0,1 0 1,0-1-1,-1 1 1,1 0-1,-1 0 1,0-1-1,1 1 1,-1 0-1,0 0 1,0-1-1,0 1 1,0 0-1,-1 0 1,1 0-1,0-1 0,-1 1 1,1 0-1,-1 0 1,0-1-1,1 1 1,-1-1-1,0 1 1,0-1-1,0 1 1,-2 1-1,-7 11 159,0-1-1,0 0 1,-2-1-1,-15 15 1,18-20-132,-56 52 364,-83 57 0,51-50-4200,72-52-2394,2-8-4746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1.194"/>
    </inkml:context>
    <inkml:brush xml:id="br0">
      <inkml:brushProperty name="width" value="0.025" units="cm"/>
      <inkml:brushProperty name="height" value="0.025" units="cm"/>
    </inkml:brush>
  </inkml:definitions>
  <inkml:trace contextRef="#ctx0" brushRef="#br0">1 579 6822,'0'0'17510,"1"-11"-16597,3-7-435,0 1 0,0-1 0,2 1-1,0 1 1,17-32 0,48-82 1152,-27 47-1658,68-97 1,-109 177-27,0-1 0,0 0 0,0 1 0,0 0 0,1 0 0,0 0 0,-1 0 0,1 0 0,0 1 1,0 0-1,8-4 0,-11 6 44,1-1 0,0 1 0,-1 0 0,1-1 0,0 1 1,0 0-1,-1 0 0,1 0 0,0 0 0,-1 1 0,1-1 0,0 0 1,0 1-1,-1-1 0,1 1 0,-1-1 0,1 1 0,-1 0 0,1 0 1,-1 0-1,1 0 0,-1 0 0,1 0 0,-1 0 0,0 0 0,0 0 1,0 1-1,0-1 0,0 0 0,0 1 0,0-1 0,0 1 0,1 2 1,12 28 113,-1 1 0,-1 1 1,-2 0-1,8 51 1,-8-36-633,21 59 1,-25-91-690,1-1-1,1 0 1,0 0-1,11 14 1,2-4-7447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2.377"/>
    </inkml:context>
    <inkml:brush xml:id="br0">
      <inkml:brushProperty name="width" value="0.025" units="cm"/>
      <inkml:brushProperty name="height" value="0.025" units="cm"/>
    </inkml:brush>
  </inkml:definitions>
  <inkml:trace contextRef="#ctx0" brushRef="#br0">70 31 9065,'-1'42'8531,"-2"2"-3557,-14 92-2784,1-9-1427,10 7 1458,19-294-2065,-1 31-585,-11 102 294,0-4-301,1-1 0,1 1 0,9-36 0,-11 65 406,-1 0 0,1 0 0,0 0-1,-1 0 1,1 0 0,0 1 0,0-1-1,0 0 1,1 1 0,-1-1 0,0 1-1,1-1 1,-1 1 0,1-1 0,-1 1-1,1 0 1,0 0 0,-1 0 0,1 0-1,0 0 1,0 0 0,2 0 0,0 0 14,1 0 0,-1 1 0,0-1 0,1 1 0,-1 0 0,0 0 1,0 1-1,1-1 0,-1 1 0,5 2 0,1 0 45,0 0 0,0 1 0,-1 0 0,0 1 0,0 0 0,0 1 1,0 0-1,9 8 0,-16-13 11,-1 1 1,0-1 0,1 0-1,-1 0 1,0 1 0,0-1-1,0 0 1,0 1-1,0-1 1,0 1 0,-1 0-1,1-1 1,0 1 0,-1 0-1,1-1 1,-1 1 0,0 0-1,1 0 1,-1-1 0,0 1-1,0 0 1,0 0 0,0-1-1,-1 1 1,1 0 0,0 0-1,-1-1 1,1 1-1,-1 0 1,0-1 0,1 1-1,-1-1 1,0 1 0,0 0-1,0-1 1,0 0 0,0 1-1,0-1 1,-1 0 0,1 0-1,0 1 1,-1-1 0,1 0-1,-1 0 1,1 0 0,-3 1-1,-9 5 270,1 0 0,-1-1-1,-1-1 1,-18 6 0,5-3-8,0-1-1,0-1 1,-38 2-1,63-7-514,-6-2-208,9-4-2767,8-7-2940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113"/>
    </inkml:context>
    <inkml:brush xml:id="br0">
      <inkml:brushProperty name="width" value="0.025" units="cm"/>
      <inkml:brushProperty name="height" value="0.025" units="cm"/>
    </inkml:brush>
  </inkml:definitions>
  <inkml:trace contextRef="#ctx0" brushRef="#br0">323 0 15535,'0'0'11520,"-9"14"-10175,-237 318 1180,227-307-2519,-30 47-1613,67-103-14713,-2-1 7544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441"/>
    </inkml:context>
    <inkml:brush xml:id="br0">
      <inkml:brushProperty name="width" value="0.025" units="cm"/>
      <inkml:brushProperty name="height" value="0.025" units="cm"/>
    </inkml:brush>
  </inkml:definitions>
  <inkml:trace contextRef="#ctx0" brushRef="#br0">1 1 13421,'0'0'15150,"64"18"-14445,-38 3-385,8 3 64,4 3-608,3-1-192,1-3-2595,-3-2-4997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142"/>
    </inkml:context>
    <inkml:brush xml:id="br0">
      <inkml:brushProperty name="width" value="0.025" units="cm"/>
      <inkml:brushProperty name="height" value="0.025" units="cm"/>
    </inkml:brush>
  </inkml:definitions>
  <inkml:trace contextRef="#ctx0" brushRef="#br0">5 0 12556,'0'0'2616,"0"13"-1388,-5 321 5634,21 502-3315,-7-754-3484,5-1-1,28 98 0,-31-166-134,-5-8-1691,-3-19-10105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627"/>
    </inkml:context>
    <inkml:brush xml:id="br0">
      <inkml:brushProperty name="width" value="0.025" units="cm"/>
      <inkml:brushProperty name="height" value="0.025" units="cm"/>
    </inkml:brush>
  </inkml:definitions>
  <inkml:trace contextRef="#ctx0" brushRef="#br0">1 424 11755,'0'0'8301,"16"6"-7366,17 3-588,0-2 1,0-1 0,1-2 0,0-1-1,-1-2 1,40-3 0,348-54 1422,-252 29-1549,90-11 77,504-81-498,-8-39 2563,-724 150-2992,120-29 2980,-113 30-5143,-17 5-4594,-37-3 1418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8.139"/>
    </inkml:context>
    <inkml:brush xml:id="br0">
      <inkml:brushProperty name="width" value="0.025" units="cm"/>
      <inkml:brushProperty name="height" value="0.025" units="cm"/>
      <inkml:brushProperty name="color" value="#66CC00"/>
    </inkml:brush>
  </inkml:definitions>
  <inkml:trace contextRef="#ctx0" brushRef="#br0">0 0 10570,'0'0'7527,"51"18"-7495,-25-8-2594,2-3-9322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973"/>
    </inkml:context>
    <inkml:brush xml:id="br0">
      <inkml:brushProperty name="width" value="0.025" units="cm"/>
      <inkml:brushProperty name="height" value="0.025" units="cm"/>
    </inkml:brush>
  </inkml:definitions>
  <inkml:trace contextRef="#ctx0" brushRef="#br0">1 1 17264,'0'0'4912,"10"2"-3701,39 12-454,-2 1 0,0 3 0,76 40-1,-119-56-749,1 1 0,-1 0-1,1 0 1,-1 0 0,0 1-1,0 0 1,0 0 0,-1 0-1,1 0 1,-1 0-1,0 0 1,0 1 0,-1 0-1,0 0 1,1-1 0,-1 1-1,-1 0 1,1 1 0,-1-1-1,1 6 1,-2-5 75,0 1 0,0-1 0,-1 1 0,0-1 0,0 1 0,-1-1 0,0 0 0,0 0 0,0 0 0,-1 0 0,1 0 0,-1 0 0,-1-1 0,1 1 0,-10 9 0,-1 2 225,-1-2-1,-1 1 0,0-2 0,-20 14 0,-25 5-1959,55-30 284,-1-1 0,0 0 0,0 0 0,0 0 0,0-1 0,-12 0 0,1-1-12980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5.560"/>
    </inkml:context>
    <inkml:brush xml:id="br0">
      <inkml:brushProperty name="width" value="0.025" units="cm"/>
      <inkml:brushProperty name="height" value="0.025" units="cm"/>
    </inkml:brush>
  </inkml:definitions>
  <inkml:trace contextRef="#ctx0" brushRef="#br0">1 456 16720,'0'0'11232,"12"-10"-10239,54-48-49,68-78 1,-114 114-852,-1-1 0,-1-2-1,-1 1 1,-2-2 0,0 0 0,-2-1 0,19-52 0,-29 254-910,0-152 714,0 0 0,1 1 0,2-1 0,0-1 0,1 1 0,15 29 0,15 26-9335,-26-55-369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263"/>
    </inkml:context>
    <inkml:brush xml:id="br0">
      <inkml:brushProperty name="width" value="0.025" units="cm"/>
      <inkml:brushProperty name="height" value="0.025" units="cm"/>
    </inkml:brush>
  </inkml:definitions>
  <inkml:trace contextRef="#ctx0" brushRef="#br0">169 0 15855,'0'0'9241,"-1"10"-8328,-3 16-566,-1 0 1,0 0 0,-14 34-1,13-43-435,0-1-1,-1 0 0,-1 0 0,-1 0 0,0-1 0,-20 23 0,28-36-218,-1 0 0,0 0-1,-1-1 1,1 1-1,0 0 1,0-1 0,-1 0-1,1 1 1,-1-1-1,-2 1 1,4-2-52,0 0 0,0 1 0,1-1 0,-1 0 0,0 0-1,0 0 1,0 0 0,0 0 0,0 0 0,0 0 0,0 0 0,0 0 0,0-1 0,0 1-1,0 0 1,1-1 0,-1 1 0,0 0 0,0-1 0,0 1 0,1-1 0,-1 1 0,0-1-1,0 0 1,1 1 0,-1-1 0,0 0 0,1 1 0,-1-1 0,1 0 0,-2-1 0,-4-17-7863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594"/>
    </inkml:context>
    <inkml:brush xml:id="br0">
      <inkml:brushProperty name="width" value="0.025" units="cm"/>
      <inkml:brushProperty name="height" value="0.025" units="cm"/>
    </inkml:brush>
  </inkml:definitions>
  <inkml:trace contextRef="#ctx0" brushRef="#br0">1 0 4132,'0'0'19378,"41"59"-18769,-10-39-385,8-1-128,4-4-192,5-1-2338,2-1-6022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275"/>
    </inkml:context>
    <inkml:brush xml:id="br0">
      <inkml:brushProperty name="width" value="0.025" units="cm"/>
      <inkml:brushProperty name="height" value="0.025" units="cm"/>
    </inkml:brush>
  </inkml:definitions>
  <inkml:trace contextRef="#ctx0" brushRef="#br0">67 39 14189,'0'0'3433,"-3"10"-1954,-4 31-186,1 1-1,2 0 1,1 0 0,5 48 0,-3 29 1435,2-91-2060,-1-28-661,0 0 0,0-1-1,0 1 1,0 0 0,0 0-1,0 0 1,0 0-1,0 0 1,0 0 0,0 0-1,0-1 1,0 1-1,0 0 1,0 0 0,0 0-1,0 0 1,0 0-1,0 0 1,0 0 0,0 0-1,1-1 1,-1 1-1,0 0 1,0 0 0,0 0-1,0 0 1,0 0-1,0 0 1,0 0 0,0 0-1,1 0 1,-1 0-1,0 0 1,0 0 0,0 0-1,0 0 1,0 0-1,0 0 1,0 0 0,1 0-1,-1 0 1,0 0 0,0 0-1,0 0 1,0 0-1,0 0 1,0 0 0,0 0-1,1 0 1,-1 0-1,0 0 1,0 0 0,0 0-1,0 0 1,0 0-1,0 1 1,0-1 0,0 0-1,0 0 1,0 0-1,1 0 1,-1 0 0,0 0-1,16-46 310,-8 18-329,41-127-80,12-31-1501,-60 183 1530,-1 2 19,1-1 1,-1 0 0,1 1-1,-1-1 1,1 0 0,0 1-1,-1-1 1,1 1 0,0-1-1,0 1 1,0 0 0,0-1-1,1 1 1,-1 0 0,0 0-1,0-1 1,1 1-1,-1 0 1,1 1 0,-1-1-1,1 0 1,-1 0 0,1 0-1,-1 1 1,3-1 0,-3 5 29,0 0 0,0 0 0,0 0-1,-1 0 1,1 0 0,-1 0 0,0 0 0,0 0 0,-1 0 0,-1 7 0,-1-3 41,0 0-1,-1 0 0,0 0 1,0 0-1,-1-1 1,0 1-1,-1-1 0,1-1 1,-1 1-1,0-1 0,-1 0 1,0 0-1,-13 8 1,-8 5 92,-1-2 0,-36 17 0,55-29-3041,12-6 251,26-10-2183,12-5-1249,-8 5 232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665"/>
    </inkml:context>
    <inkml:brush xml:id="br0">
      <inkml:brushProperty name="width" value="0.025" units="cm"/>
      <inkml:brushProperty name="height" value="0.025" units="cm"/>
    </inkml:brush>
  </inkml:definitions>
  <inkml:trace contextRef="#ctx0" brushRef="#br0">0 0 7335,'0'0'11824,"2"9"-9886,0-1-1310,-1 1 0,2-1 0,-1 0 0,1 0 0,5 9 0,-6-14-541,-1 0 0,1-1-1,-1 1 1,1 0 0,0-1-1,0 0 1,0 0 0,1 1-1,-1-1 1,1-1 0,-1 1-1,1 0 1,-1 0 0,1-1-1,0 0 1,0 1 0,0-1-1,-1 0 1,1-1 0,0 1-1,5 0 1,0-1-297,-1 0 0,1 0 0,-1-1 0,0 0 1,0-1-1,1 1 0,-1-1 0,0-1 0,0 1 0,0-1 0,-1-1 0,1 1 0,-1-1 0,0 0 1,0-1-1,0 1 0,0-1 0,-1 0 0,0-1 0,0 1 0,6-10 0,-94 171 4620,62-98-3102,12-19-5248,8-26-3432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274"/>
    </inkml:context>
    <inkml:brush xml:id="br0">
      <inkml:brushProperty name="width" value="0.025" units="cm"/>
      <inkml:brushProperty name="height" value="0.025" units="cm"/>
    </inkml:brush>
  </inkml:definitions>
  <inkml:trace contextRef="#ctx0" brushRef="#br0">5 1 15983,'0'0'8072,"-4"52"-5862,4-21-769,9-4-512,-1 2-416,5-3-257,2-4-128,4-3-128,0-6 64,4-5-448,1-8-1122,1 0-1312,-1-9-2211,-5-11-3812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648"/>
    </inkml:context>
    <inkml:brush xml:id="br0">
      <inkml:brushProperty name="width" value="0.025" units="cm"/>
      <inkml:brushProperty name="height" value="0.025" units="cm"/>
    </inkml:brush>
  </inkml:definitions>
  <inkml:trace contextRef="#ctx0" brushRef="#br0">185 0 13645,'0'0'7143,"-9"56"-4645,-6-23-864,-2 7-1,-8 10-416,1 2-768,-4-2-321,3-4-64,6-5 0,6-10-865,4-8-1601,9-11-1378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0.650"/>
    </inkml:context>
    <inkml:brush xml:id="br0">
      <inkml:brushProperty name="width" value="0.025" units="cm"/>
      <inkml:brushProperty name="height" value="0.025" units="cm"/>
    </inkml:brush>
  </inkml:definitions>
  <inkml:trace contextRef="#ctx0" brushRef="#br0">0 0 15407,'0'0'768,"10"11"823,258 247 6154,36-10-6781,-92-76-731,312 226 82,-444-341 582,-79-57-716,-2-2-179,0 1-1,1-1 0,-1 0 0,0 1 1,0-1-1,0 0 0,0 1 0,-1-1 1,1 1-1,0-1 0,0 1 1,-4-2-1,-1-4-311,-31-47-5728,21 20-2119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225"/>
    </inkml:context>
    <inkml:brush xml:id="br0">
      <inkml:brushProperty name="width" value="0.025" units="cm"/>
      <inkml:brushProperty name="height" value="0.025" units="cm"/>
    </inkml:brush>
  </inkml:definitions>
  <inkml:trace contextRef="#ctx0" brushRef="#br0">19 0 17424,'0'0'8873,"2"64"-8136,-2-28-225,0 0-160,0 3-256,0-4-31,0-2-1,0-7-32,0-3-64,-2-8-545,-2-3-544,2-7-545,0-5-1441,-3 0-2306,-1-15-2882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8.487"/>
    </inkml:context>
    <inkml:brush xml:id="br0">
      <inkml:brushProperty name="width" value="0.025" units="cm"/>
      <inkml:brushProperty name="height" value="0.025" units="cm"/>
      <inkml:brushProperty name="color" value="#66CC00"/>
    </inkml:brush>
  </inkml:definitions>
  <inkml:trace contextRef="#ctx0" brushRef="#br0">236 9 9161,'0'0'9182,"-11"-2"-6577,-1 0-2190,0 0 1,0 0-1,0 2 1,0-1-1,-22 3 1,31-2-406,-1 1 0,1-1 0,0 1 0,0 0 0,-1 0 0,1 0 0,0 0 0,0 1 0,0-1 0,0 1 0,0 0 0,1-1 0,-1 1 0,1 1 0,-1-1 0,1 0 0,-1 0 0,1 1 0,0 0 0,0-1 0,0 1 0,1 0 0,-1 0 0,1 0 0,-1 0 0,1 0 0,0 0 0,0 0 0,1 1 0,-1-1 0,0 5 0,1-6-67,1 0 0,-1 0-1,1 0 1,-1-1 0,1 1-1,0 0 1,-1 0 0,1-1 0,0 1-1,0-1 1,0 1 0,1-1-1,-1 1 1,0-1 0,0 0-1,1 1 1,-1-1 0,1 0 0,-1 0-1,1 0 1,-1 0 0,1 0-1,3 1 1,56 22-1470,-27-11 596,-29-11 840,0 1 0,-1 0 0,0-1 0,0 1 0,0 1 0,0-1 0,0 1 0,-1-1-1,1 1 1,3 7 0,-6-10 106,0 0 1,0 1-1,-1-1 0,1 1 0,-1-1 0,1 1 0,-1-1 0,0 1 0,1 0 1,-1-1-1,0 1 0,0 0 0,0-1 0,0 1 0,-1-1 0,1 1 0,0-1 1,-1 1-1,1 0 0,-1-1 0,1 1 0,-1-1 0,0 0 0,1 1 0,-1-1 1,0 1-1,0-1 0,0 0 0,0 0 0,0 0 0,-1 0 0,1 1 0,0-1 1,0-1-1,-1 1 0,1 0 0,-3 1 0,-9 6 523,-1-1 0,0 0-1,-1-1 1,-25 8 0,31-12-441,0 0 0,0 0 1,0 0-1,-1-1 0,1-1 1,0 1-1,0-2 1,0 1-1,-13-3 0,21 2-168,0 1 0,0 0 0,0-1-1,1 1 1,-1-1 0,0 1 0,0-1-1,1 1 1,-1-1 0,1 1 0,-1-1-1,0 0 1,1 1 0,-1-1 0,1 0-1,-1 0 1,1 1 0,0-1 0,-1 0 0,1 0-1,0 0 1,0 1 0,-1-1 0,1 0-1,0 0 1,0-2 0,1-25-5138,0 24 3773,3-23-6753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805"/>
    </inkml:context>
    <inkml:brush xml:id="br0">
      <inkml:brushProperty name="width" value="0.025" units="cm"/>
      <inkml:brushProperty name="height" value="0.025" units="cm"/>
    </inkml:brush>
  </inkml:definitions>
  <inkml:trace contextRef="#ctx0" brushRef="#br0">1 123 10410,'0'0'8787,"1"8"-6604,5 19-291,1 1-1,15 39 1,-19-58-1549,0-1-1,1 1 1,0-1-1,1 0 0,0-1 1,0 1-1,1-1 1,-1 0-1,2 0 1,-1 0-1,1-1 1,13 10-1,-20-16-332,0 0 1,1 0-1,-1 0 1,0 1-1,0-1 0,1 0 1,-1 0-1,0 0 0,1 0 1,-1 0-1,0 0 0,1 0 1,-1 1-1,0-1 0,1 0 1,-1 0-1,0 0 0,1 0 1,-1 0-1,0-1 0,1 1 1,-1 0-1,0 0 0,1 0 1,-1 0-1,0 0 1,1 0-1,-1 0 0,0-1 1,1 1-1,-1 0 0,0 0 1,0 0-1,1-1 0,-1 1 1,0 0-1,0 0 0,0-1 1,1 1-1,-1 0 0,0-1 1,0 1-1,0 0 0,0-1 1,1 1-1,-1 0 0,0-1 1,0 1-1,0 0 1,0-1-1,0 1 0,0 0 1,0-1-1,0 1 0,0 0 1,0-1-1,0 1 0,0 0 1,0-1-1,-1 1 0,1-1 1,-5-27 530,4 21-464,22-14-77,-10 4 0,-1 0 0,-1-1 0,0 0 0,-2-1 0,0 0 0,-1 0 0,-1 0 0,0-1 0,-2 0 0,0 0 0,-2 0 0,0-25 0,-1 44-112,1 1-1,-1-1 1,0 0-1,0 0 1,0 0 0,0 0-1,0 1 1,0-1-1,0 0 1,0 0 0,-1 0-1,1 0 1,0 1-1,0-1 1,-1 0-1,1 0 1,0 0 0,-1 1-1,1-1 1,-1 0-1,1 1 1,-1-1 0,1 0-1,-1 1 1,0-1-1,1 1 1,-1-1 0,0 1-1,1-1 1,-2 0-1,1 2-113,0-1 0,1 0-1,-1 1 1,0-1 0,1 1-1,-1-1 1,0 1 0,1 0-1,-1-1 1,1 1 0,-1-1 0,1 1-1,-1 0 1,1 0 0,-1-1-1,1 1 1,0 0 0,0 0-1,-1-1 1,1 1 0,0 0-1,0 0 1,0 0 0,0-1-1,0 1 1,0 0 0,0 0-1,0 0 1,0 0 0,0 1-1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2.337"/>
    </inkml:context>
    <inkml:brush xml:id="br0">
      <inkml:brushProperty name="width" value="0.025" units="cm"/>
      <inkml:brushProperty name="height" value="0.025" units="cm"/>
    </inkml:brush>
  </inkml:definitions>
  <inkml:trace contextRef="#ctx0" brushRef="#br0">81 1153 14029,'-11'9'2493,"1"-2"-1743,-28 25 522,17 0 2408,21-31-3632,0-1 1,0 0 0,1 1-1,-1-1 1,0 0 0,1 1 0,-1-1-1,0 0 1,1 1 0,-1-1-1,1 0 1,-1 0 0,0 1-1,1-1 1,-1 0 0,1 0 0,-1 0-1,1 0 1,-1 1 0,1-1-1,-1 0 1,1 0 0,-1 0-1,1 0 1,-1 0 0,1 0-1,-1 0 1,1-1 0,-1 1 0,1 0-1,-1 0 1,0 0 0,1 0-1,-1-1 1,1 1 0,-1 0-1,1 0 1,-1-1 0,0 1 0,1-1-1,23-9 535,0-1 0,-1-2 0,0 0 0,-1-2 0,35-30 0,-9 8-301,231-177 575,415-416-1,-623 557-1102,98-95-1990,-161 162-1853,-13 17 1429,-26 32-1415,18-25 827,-11 17-3889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3.709"/>
    </inkml:context>
    <inkml:brush xml:id="br0">
      <inkml:brushProperty name="width" value="0.025" units="cm"/>
      <inkml:brushProperty name="height" value="0.025" units="cm"/>
    </inkml:brush>
  </inkml:definitions>
  <inkml:trace contextRef="#ctx0" brushRef="#br0">158 0 20884,'0'0'2594,"0"3"-1313,-5 15-31,-5 6-386,-10 7-703,4 2-97,-4 0 0,5-2-32,-2-6-160,2-5-65,5-8-447,-1-4-737,1-8-1218,5 0-2113,1-14-2691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082"/>
    </inkml:context>
    <inkml:brush xml:id="br0">
      <inkml:brushProperty name="width" value="0.025" units="cm"/>
      <inkml:brushProperty name="height" value="0.025" units="cm"/>
    </inkml:brush>
  </inkml:definitions>
  <inkml:trace contextRef="#ctx0" brushRef="#br0">1 0 12748,'0'0'14542,"56"9"-13581,-26 2-545,4 0-256,0 1-96,8 2-993,-5-1-1889,-3-3-2563,-7-3-6663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582"/>
    </inkml:context>
    <inkml:brush xml:id="br0">
      <inkml:brushProperty name="width" value="0.025" units="cm"/>
      <inkml:brushProperty name="height" value="0.025" units="cm"/>
    </inkml:brush>
  </inkml:definitions>
  <inkml:trace contextRef="#ctx0" brushRef="#br0">191 0 7911,'0'0'20313,"-2"11"-20025,-8 16-210,-2 1 0,0-2 0,-1 0 0,-2-1 0,0 0 0,-24 28 0,-34 57-1510,80-115-5053,7-5 3804,8-18-3138,4-5-1857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912"/>
    </inkml:context>
    <inkml:brush xml:id="br0">
      <inkml:brushProperty name="width" value="0.025" units="cm"/>
      <inkml:brushProperty name="height" value="0.025" units="cm"/>
    </inkml:brush>
  </inkml:definitions>
  <inkml:trace contextRef="#ctx0" brushRef="#br0">1 118 6662,'4'-14'3454,"7"-16"-1874,4-12 727,-4 10 2502,-14 52 468,3 16-4190,0-1-601,-2-10-147,1 0 0,1 0 0,1 0 1,2 0-1,0-1 0,2 1 1,0-1-1,13 35 0,-15-43-3367,-3-16 2773,0 0 0,0 1 0,0-1 1,0 0-1,-1 1 0,1-1 0,0 0 1,0 0-1,0 1 0,-1-1 0,1 0 0,0 0 1,0 0-1,-1 1 0,1-1 0,0 0 1,-1 0-1,1 0 0,0 0 0,0 1 1,-1-1-1,1 0 0,0 0 0,-1 0 0,1 0 1,0 0-1,-1 0 0,1 0 0,0 0 1,-1 0-1,1 0 0,0 0 0,-1 0 1,1 0-1,0 0 0,-1 0 0,1-1 0,0 1 1,-1 0-1,1 0 0,-15-7-9317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271"/>
    </inkml:context>
    <inkml:brush xml:id="br0">
      <inkml:brushProperty name="width" value="0.025" units="cm"/>
      <inkml:brushProperty name="height" value="0.025" units="cm"/>
    </inkml:brush>
  </inkml:definitions>
  <inkml:trace contextRef="#ctx0" brushRef="#br0">0 0 13901,'0'0'12172,"72"23"-10731,-29-19-640,4 0-673,2-1-32,-2-3-480,-1 0-1602,-9 0-1570,-3-4-3426,-13-8-3780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631"/>
    </inkml:context>
    <inkml:brush xml:id="br0">
      <inkml:brushProperty name="width" value="0.025" units="cm"/>
      <inkml:brushProperty name="height" value="0.025" units="cm"/>
    </inkml:brush>
  </inkml:definitions>
  <inkml:trace contextRef="#ctx0" brushRef="#br0">164 1 14414,'0'0'11659,"-1"51"-10634,-16-17-545,-4 2-256,-2 1-128,4-5-64,-1-4 0,5-6-256,0-5-609,1-8-416,7-5-576,1-4-1891,2-4-2049,3-13-4837</inkml:trace>
  <inkml:trace contextRef="#ctx0" brushRef="#br0" timeOffset="1">1 48 10378,'0'0'14510,"71"26"-13197,-44-5-512,18 0-449,-4 0-320,1-2-2627,3-6-6918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317"/>
    </inkml:context>
    <inkml:brush xml:id="br0">
      <inkml:brushProperty name="width" value="0.025" units="cm"/>
      <inkml:brushProperty name="height" value="0.025" units="cm"/>
    </inkml:brush>
  </inkml:definitions>
  <inkml:trace contextRef="#ctx0" brushRef="#br0">2 1 9897,'0'0'12188,"-1"9"-11622,0-1-483,1 0 0,0 1 1,1-1-1,0 1 0,0-1 0,1 0 1,0 1-1,1-1 0,-1 0 1,1 0-1,1-1 0,0 1 0,0-1 1,5 8-1,20 28 349,1-1-1,2-2 1,1-1 0,2-1-1,2-2 1,44 33 0,259 169 834,-334-234-1246,73 46 123,0-1 203,-3 4-1,99 86 1,-172-137 816,-5-8-853,-15-19-2495,-2-4-4851,4 4-4189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768"/>
    </inkml:context>
    <inkml:brush xml:id="br0">
      <inkml:brushProperty name="width" value="0.025" units="cm"/>
      <inkml:brushProperty name="height" value="0.025" units="cm"/>
    </inkml:brush>
  </inkml:definitions>
  <inkml:trace contextRef="#ctx0" brushRef="#br0">2 1 17168,'0'0'7138,"-1"11"-5644,0 34-455,9 80-1,-2-70-1598,-1 63-1,-5-117 441,0-1-1,0 1 1,0-1 0,0 1-1,0-1 1,0 1 0,0-1-1,0 1 1,0-1 0,0 0-1,0 1 1,0-1 0,0 1-1,0-1 1,0 1 0,-1-1-1,1 1 1,0-1 0,0 0-1,-1 1 1,1-1 0,0 1-1,0-1 1,-1 0 0,1 1-1,-1-1 1,1 0 0,0 0-1,-1 1 1,0-1 0,1 0-157,-1 0-1,1 0 1,-1-1 0,1 1 0,-1 0-1,1-1 1,-1 1 0,1 0 0,-1-1-1,1 1 1,0-1 0,-1 1 0,1-1-1,0 1 1,-1-1 0,1 1 0,0-1-1,0 1 1,-1-1 0,1 1 0,0-1-1,0 0 1,0 1 0,0-1 0,0 1-1,0-2 1,-3-19-5750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8.973"/>
    </inkml:context>
    <inkml:brush xml:id="br0">
      <inkml:brushProperty name="width" value="0.025" units="cm"/>
      <inkml:brushProperty name="height" value="0.025" units="cm"/>
      <inkml:brushProperty name="color" value="#66CC00"/>
    </inkml:brush>
  </inkml:definitions>
  <inkml:trace contextRef="#ctx0" brushRef="#br0">37 78 7815,'0'0'6652,"10"1"-4880,-7-1-1543,9 1 6,-1 0 0,0 0 0,1-1 0,11-2 0,-22 2-151,0 0 0,1 0 1,-1 0-1,0 0 1,1 0-1,-1 0 0,0 0 1,1-1-1,-1 1 1,0 0-1,0-1 0,1 1 1,-1-1-1,0 0 1,0 1-1,0-1 0,0 0 1,0 0-1,0 0 1,0 0-1,0 0 0,0 0 1,0 0-1,0 0 1,-1 0-1,1 0 0,0 0 1,-1 0-1,1 0 1,-1-1-1,1 1 0,-1 0 1,0-1-1,1 1 1,-1 0-1,0-1 0,0 1 1,0 0-1,0-1 1,0 1-1,0 0 0,0-1 1,-1 1-1,1 0 1,0 0-1,-1-1 0,1 1 1,-1 0-1,1 0 1,-1-1-1,-1-1 1,1 1-69,-1 0 0,1 0 1,-1 0-1,0 0 0,1 0 1,-1 0-1,0 0 0,0 1 1,0-1-1,-1 1 0,1-1 1,0 1-1,0 0 0,-1 0 1,1 0-1,-1 0 1,1 0-1,-1 0 0,1 1 1,-1 0-1,0-1 0,1 1 1,-1 0-1,0 0 0,1 0 1,-1 0-1,1 1 0,-1-1 1,0 1-1,-2 1 0,1-1-38,0 0-1,0 0 0,0 1 0,0-1 0,0 1 1,0 0-1,1 0 0,-1 1 0,0-1 0,1 1 0,0-1 1,0 1-1,0 0 0,0 1 0,0-1 0,1 0 0,-5 8 1,6-9 20,0 1 0,-1-1 0,2 1 0,-1-1 0,0 1 0,0-1 0,1 1 0,0 0 0,-1-1 0,1 1 0,0 0 1,0-1-1,0 1 0,1 0 0,-1-1 0,1 1 0,-1 0 0,1-1 0,2 5 0,-2-5 0,1 0 1,-1 0-1,1-1 0,0 1 0,0 0 0,0 0 1,0-1-1,0 0 0,0 1 0,0-1 0,0 0 1,0 0-1,1 0 0,-1 0 0,0 0 0,1-1 1,2 1-1,3 0 0,-1 0-1,1 0 1,-1-1-1,1 0 1,-1-1 0,0 0-1,1 0 1,-1 0 0,0-1-1,1 0 1,-1-1 0,13-6-1,-5-1-147,-1 0-1,0-1 1,18-19 0,-18 16 57,-30 59-345,10-32 635,0 1 0,1 0-1,0 0 1,1 1-1,0-1 1,2 1-1,-1 0 1,2-1-1,0 1 1,2 28-1,-1-42-186,1 1-1,-1-1 0,1 1 1,-1-1-1,1 0 0,0 1 1,-1-1-1,1 0 0,0 0 1,0 0-1,0 0 0,0 1 1,0-1-1,0 0 0,0-1 1,0 1-1,0 0 0,1 0 1,-1 0-1,0-1 0,1 1 1,-1-1-1,0 1 0,1-1 1,-1 1-1,1-1 0,-1 0 1,0 0-1,1 0 0,-1 1 1,1-2-1,-1 1 0,3 0 1,-2 0-49,1 0 1,0-1 0,0 1 0,-1-1 0,1 1 0,0-1 0,-1 0 0,1 0-1,0 0 1,-1 0 0,1-1 0,-1 1 0,0-1 0,1 1 0,-1-1 0,3-3-1,-2 0-761,0 1-1,0-1 0,-1 0 0,1 1 1,-1-1-1,-1 0 0,1-1 0,1-6 1,3-23-8185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112"/>
    </inkml:context>
    <inkml:brush xml:id="br0">
      <inkml:brushProperty name="width" value="0.025" units="cm"/>
      <inkml:brushProperty name="height" value="0.025" units="cm"/>
    </inkml:brush>
  </inkml:definitions>
  <inkml:trace contextRef="#ctx0" brushRef="#br0">3 83 13229,'0'0'5349,"-1"10"-3267,0-3-1778,1 0 1,0 1 0,0-1 0,0 0 0,1 1 0,0-1 0,0 0 0,1 0 0,0 1 0,0-1 0,1-1 0,0 1-1,0 0 1,0-1 0,1 1 0,8 10 0,-5-10 46,0 1 0,0-2 0,1 1 0,0-1 0,0 0 0,1 0-1,13 6 1,-19-10-266,-1-1 0,1 1-1,-1-1 1,1 0-1,-1 0 1,1 0 0,0-1-1,0 1 1,-1-1-1,1 1 1,0-1 0,0 0-1,0 0 1,-1 0-1,1-1 1,0 1 0,0-1-1,0 1 1,-1-1-1,1 0 1,0 0 0,-1 0-1,1 0 1,-1-1-1,1 1 1,-1-1 0,0 1-1,1-1 1,-1 0-1,0 0 1,2-2 0,4-9-12,-1 0 0,-1-1 0,0 0 1,0 0-1,-1 0 0,-1-1 0,-1 1 0,0-1 1,-1 0-1,0 0 0,-1 0 0,-1 0 0,-3-28 1,3 41-119,-1 0 0,1 0 0,-1 0 0,1 0 0,-1 0 0,0 0 0,0 0 0,0 0 0,0 0 0,0 1 0,0-1 0,0 0 1,-1 1-1,1-1 0,-1 0 0,1 1 0,-1 0 0,0-1 0,-3-1 0,4 3-43,0-1-1,1 1 0,-1 0 1,0 0-1,0-1 1,0 1-1,0 0 1,0 0-1,0 0 1,0 0-1,0 0 1,0 0-1,0 0 1,0 0-1,0 0 1,0 1-1,0-1 1,0 0-1,1 1 0,-1-1 1,0 0-1,0 1 1,0-1-1,0 1 1,1 0-1,-1-1 1,0 1-1,0-1 1,1 1-1,-1 0 1,1 0-1,-1-1 1,1 1-1,-1 0 1,1 0-1,-1 0 0,1 0 1,-1 0-1,1-1 1,0 1-1,0 0 1,-1 0-1,1 1 1,-9 41-6258,8-14-3286,1-16-1210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441"/>
    </inkml:context>
    <inkml:brush xml:id="br0">
      <inkml:brushProperty name="width" value="0.025" units="cm"/>
      <inkml:brushProperty name="height" value="0.025" units="cm"/>
    </inkml:brush>
  </inkml:definitions>
  <inkml:trace contextRef="#ctx0" brushRef="#br0">1 0 19250,'0'0'2883,"0"11"-849,0-7-1926,-1 8 647,1 0 1,1 0-1,0 0 0,1 0 1,6 22-1,-7-31-684,1 1-1,-1 0 1,1-1-1,0 0 1,0 1-1,0-1 1,0 0 0,1 0-1,-1 0 1,1-1-1,0 1 1,0 0-1,0-1 1,0 0-1,0 0 1,0 0-1,1 0 1,-1 0-1,1-1 1,-1 1 0,1-1-1,0 0 1,-1 0-1,1 0 1,0-1-1,5 1 1,0 0-175,1-1 0,-1 0 0,0-1 0,1 0 0,-1 0 0,0-1 1,0 0-1,0-1 0,0 0 0,0 0 0,-1-1 0,1 0 0,-1 0 0,0-1 1,0 0-1,-1-1 0,1 1 0,-1-1 0,0-1 0,-1 0 0,0 0 0,0 0 1,8-12-1,-14 18 77,1 1 0,-1 0 1,0-1-1,1 1 0,-1 0 1,0-1-1,1 1 1,-1 0-1,0-1 0,0 1 1,1 0-1,-1-1 0,0 1 1,0-1-1,0 1 0,1-1 1,-1 1-1,0-1 0,0 1 1,0-1-1,0 1 1,0 0-1,0-1 0,0 1 1,0-1-1,0 1 0,0-1 1,0 1-1,0-1 0,-1 1 1,1-1-1,0 1 0,0-1 1,-1 1-1,-13 11 351,-7 18-57,-31 50 3434,33-37-4818,12 0-5140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861"/>
    </inkml:context>
    <inkml:brush xml:id="br0">
      <inkml:brushProperty name="width" value="0.025" units="cm"/>
      <inkml:brushProperty name="height" value="0.025" units="cm"/>
    </inkml:brush>
  </inkml:definitions>
  <inkml:trace contextRef="#ctx0" brushRef="#br0">48 1011 12172,'0'0'4414,"-10"3"-2038,-7 5-2317,-4 0 5580,45-30-1712,649-524-210,-168 133-8251,-444 364-2117,-65 51 2378,-3 0 2045,-4 1 102,-2 8-3159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515"/>
    </inkml:context>
    <inkml:brush xml:id="br0">
      <inkml:brushProperty name="width" value="0.025" units="cm"/>
      <inkml:brushProperty name="height" value="0.025" units="cm"/>
    </inkml:brush>
  </inkml:definitions>
  <inkml:trace contextRef="#ctx0" brushRef="#br0">212 1 6854,'0'0'18391,"-9"13"-18199,-59 110 68,38-65-353,-75 107 1,121-181-7227,9-11 1217,-3-10-2530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861"/>
    </inkml:context>
    <inkml:brush xml:id="br0">
      <inkml:brushProperty name="width" value="0.025" units="cm"/>
      <inkml:brushProperty name="height" value="0.025" units="cm"/>
    </inkml:brush>
  </inkml:definitions>
  <inkml:trace contextRef="#ctx0" brushRef="#br0">1 0 13613,'0'0'7847,"0"49"-6181,0-25-673,0 2 96,4 2 224,-3-3-544,11-1-513,-3-2-160,1-4-32,5-1-32,-4-3-96,-2-4-640,1-6-866,-8-4-1601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248"/>
    </inkml:context>
    <inkml:brush xml:id="br0">
      <inkml:brushProperty name="width" value="0.025" units="cm"/>
      <inkml:brushProperty name="height" value="0.025" units="cm"/>
    </inkml:brush>
  </inkml:definitions>
  <inkml:trace contextRef="#ctx0" brushRef="#br0">1 0 15375,'0'0'12235,"66"5"-12043,-31 0-160,-1-2-192,2-2-1634,-4-1-1953,-4 0-4485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579"/>
    </inkml:context>
    <inkml:brush xml:id="br0">
      <inkml:brushProperty name="width" value="0.025" units="cm"/>
      <inkml:brushProperty name="height" value="0.025" units="cm"/>
    </inkml:brush>
  </inkml:definitions>
  <inkml:trace contextRef="#ctx0" brushRef="#br0">13 9 15855,'0'0'5445,"-3"8"-3171,1-2-2114,1-1 181,-1 1-1,1-1 1,0 1-1,0-1 0,0 1 1,1 10-1,0-14-293,0 0 0,1 0-1,-1 0 1,1 0-1,-1 0 1,1 0 0,0-1-1,0 1 1,0 0 0,0-1-1,0 1 1,0 0 0,0-1-1,1 0 1,-1 1 0,0-1-1,1 0 1,-1 1-1,1-1 1,0 0 0,-1 0-1,1 0 1,0 0 0,0-1-1,0 1 1,-1 0 0,5 0-1,1 1-160,1-1 0,-1 0-1,1 0 1,-1 0 0,1-1 0,8-1-1,-7 0-464,-1 0-1,0 0 1,0-1-1,0-1 0,0 1 1,-1-1-1,1-1 1,-1 1-1,1-1 0,-1-1 1,0 1-1,-1-1 1,1 0-1,-1-1 0,8-8 1,-9 8 525,-1 1 1,0-1 0,0 0-1,-1 0 1,4-9-1,-6 6 2339,-9 16-986,-12 18 178,1 4-644,2 1 0,1 0 0,2 1 0,1 0 0,-11 40 0,1 32-4160,17-70-3773,-3-2-7735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909"/>
    </inkml:context>
    <inkml:brush xml:id="br0">
      <inkml:brushProperty name="width" value="0.025" units="cm"/>
      <inkml:brushProperty name="height" value="0.025" units="cm"/>
    </inkml:brush>
  </inkml:definitions>
  <inkml:trace contextRef="#ctx0" brushRef="#br0">1 16 12172,'0'0'10441,"77"7"-9127,-36-7-770,12 0-320,2 0-128,11-5-768,2 2-1602,3-3-2179,-7-3-1120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270"/>
    </inkml:context>
    <inkml:brush xml:id="br0">
      <inkml:brushProperty name="width" value="0.025" units="cm"/>
      <inkml:brushProperty name="height" value="0.025" units="cm"/>
    </inkml:brush>
  </inkml:definitions>
  <inkml:trace contextRef="#ctx0" brushRef="#br0">1 53 16496,'0'0'11370,"68"-2"-10921,-36-9-225,-2 2-224,6 0-448,-6 0-994,-4 4-896,-3 3-1858,-10-1-2370,-4 1-6503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739"/>
    </inkml:context>
    <inkml:brush xml:id="br0">
      <inkml:brushProperty name="width" value="0.025" units="cm"/>
      <inkml:brushProperty name="height" value="0.025" units="cm"/>
    </inkml:brush>
  </inkml:definitions>
  <inkml:trace contextRef="#ctx0" brushRef="#br0">0 59 15727,'0'0'9801,"57"-20"-9352,-16 16-321,2 2-96,16-3-961,1-2-1826,6-1-3106,-2-4-4037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7.547"/>
    </inkml:context>
    <inkml:brush xml:id="br0">
      <inkml:brushProperty name="width" value="0.05" units="cm"/>
      <inkml:brushProperty name="height" value="0.05" units="cm"/>
    </inkml:brush>
  </inkml:definitions>
  <inkml:trace contextRef="#ctx0" brushRef="#br0">1 0 9993,'0'0'9802,"63"35"-9450,-37-9-224,6 1-32,-2 1-32,0 0-32,0 3-160,-10-4-1057,1-1-1409,-10-4-1346,-7-8-3747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0.743"/>
    </inkml:context>
    <inkml:brush xml:id="br0">
      <inkml:brushProperty name="width" value="0.025" units="cm"/>
      <inkml:brushProperty name="height" value="0.025" units="cm"/>
    </inkml:brush>
  </inkml:definitions>
  <inkml:trace contextRef="#ctx0" brushRef="#br0">0 107 13325,'0'0'11984,"10"-2"-11594,67-18-50,-70 18-305,0 0 1,0-1-1,-1 0 1,1-1 0,-1 0-1,1 0 1,-1 0 0,0-1-1,-1 1 1,8-8-1,-12 11-22,-1 0-1,1 0 0,0 1 0,0-1 1,-1 0-1,1 0 0,0 0 0,-1 0 1,1 0-1,-1 0 0,1 0 0,-1 0 1,0 0-1,1 0 0,-1 0 0,0-1 1,0 1-1,0 0 0,0 0 0,0 0 1,0 0-1,0 0 0,0 0 0,0 0 1,-1-1-1,1 0 0,-1 1-14,0 0 1,0 1-1,0-1 0,0 0 1,0 1-1,-1-1 0,1 0 1,0 1-1,0-1 1,0 1-1,0 0 0,-1-1 1,1 1-1,0 0 0,-1 0 1,1 0-1,0 0 0,-2 0 1,-3 0 28,1 1 0,-1-1 0,1 1 0,-1 0 1,1 0-1,0 1 0,0 0 0,0 0 0,-9 4 1,10-3-9,0 0 0,1 0 1,-1 1-1,1-1 0,0 0 1,0 1-1,0 0 1,0 0-1,1 0 0,0 0 1,0 0-1,0 1 1,0-1-1,0 1 0,1-1 1,0 1-1,0-1 1,0 9-1,1-12-37,0 0 1,1 0-1,-1 0 1,1 0-1,-1 0 1,1 0-1,0 0 0,-1-1 1,1 1-1,0 0 1,0 0-1,0-1 1,-1 1-1,1 0 1,0-1-1,0 1 1,0-1-1,0 1 0,0-1 1,0 0-1,0 1 1,0-1-1,0 0 1,0 0-1,0 1 1,0-1-1,0 0 0,1 0 1,-1 0-1,2-1 1,40 0-700,-38 1 574,48-13-855,-45 10 903,-1 0 0,1 1-1,0 0 1,0 1 0,12-1-1,-1 25 1159,-10-21-1089,1 0 1,-1 0-1,1 0 1,0-1 0,0-1-1,-1 1 1,1-2-1,0 1 1,0-2-1,-1 1 1,1-1 0,0 0-1,11-5 1,-6 2-607,0 2 0,0 0 1,27-2-1,-42 6 632,0-1-1,0 0 1,1 1-1,-1-1 1,0 0-1,0 1 1,1-1 0,-1 1-1,0-1 1,0 0-1,0 1 1,0-1-1,0 1 1,0-1-1,0 0 1,0 1 0,0-1-1,0 1 1,0-1-1,0 1 1,0-1-1,0 0 1,0 1 0,0-1-1,0 1 1,0-1-1,-1 0 1,1 1-1,0-1 1,0 1-1,0-1 1,-1 0 0,1 1-1,-1-1 1,-6 15 447,7-15-457,-10 28 664,4-10-1604,0-7-2512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29.772"/>
    </inkml:context>
    <inkml:brush xml:id="br0">
      <inkml:brushProperty name="width" value="0.025" units="cm"/>
      <inkml:brushProperty name="height" value="0.025" units="cm"/>
      <inkml:brushProperty name="color" value="#66CC00"/>
    </inkml:brush>
  </inkml:definitions>
  <inkml:trace contextRef="#ctx0" brushRef="#br0">66 0 13773,'0'0'8947,"-3"9"-8434,-10 23 21,3-11-231,2 0 0,0 0 1,1 1-1,2-1 1,-6 39-1,11-59-317,0-1 1,0 1-1,0-1 0,1 1 1,-1-1-1,0 1 0,0-1 1,1 1-1,-1-1 0,0 0 1,1 1-1,-1-1 0,0 1 1,1-1-1,-1 0 0,1 1 1,-1-1-1,0 0 0,1 0 1,-1 1-1,1-1 1,-1 0-1,1 0 0,-1 0 1,1 1-1,-1-1 0,1 0 1,-1 0-1,1 0 0,-1 0 1,1 0-1,-1 0 0,1 0 1,0 0-1,-1 0 0,1 0 1,-1-1-1,1 1 0,-1 0 1,1 0-1,-1 0 0,0-1 1,1 1-1,-1 0 1,1 0-1,-1-1 0,1 1 1,0-1-1,25-14-742,-16 6 330,-1 0 0,0-1 0,-1 0 1,0 0-1,12-22 0,21-26-2369,-44 85 3030,-5-5 181,5-14-245,0 0 1,0 1-1,1-1 1,0 1-1,0 0 1,1 0-1,0-1 0,0 1 1,2 10-1,0-17-167,0 0-1,0-1 1,0 1-1,0 0 1,0-1-1,1 1 1,-1 0-1,1-1 1,-1 0-1,1 1 1,0-1-1,-1 0 1,1 0-1,0 0 1,0 0-1,0 0 1,0 0-1,0-1 1,0 1-1,0 0 1,0-1-1,0 0 1,0 1-1,0-1 1,0 0-1,3 0 1,5 0-44,0 1 1,-1-1 0,1-1 0,17-2 0,-19 0 69,0 0 0,0-1 0,0 0 0,0 0 0,0-1 0,-1 0 0,0 0 0,0-1 0,0 0 0,-1 0 0,0-1 0,0 1 0,-1-1 0,0-1 0,5-8 0,-5 9 262,-1 0 0,-1 0 0,1-1 1,-1 1-1,0-1 0,-1 0 0,0 0 0,0 0 1,-1 0-1,1-9 0,-2 16-280,0 0 1,0 0-1,-1 0 1,1 0-1,0 0 0,0 0 1,0 0-1,-1 0 0,1 0 1,-1 0-1,1 0 0,0 0 1,-1 0-1,0 1 0,1-1 1,-1 0-1,1 0 0,-1 1 1,0-1-1,0 0 1,1 1-1,-1-1 0,0 1 1,0-1-1,0 1 0,0-1 1,0 1-1,1 0 0,-1-1 1,0 1-1,0 0 0,0 0 1,0-1-1,0 1 1,0 0-1,0 0 0,0 0 1,0 0-1,0 0 0,0 1 1,0-1-1,-2 1 0,0-1-35,0 1-1,0-1 1,0 1-1,0 0 0,0 1 1,0-1-1,0 0 0,0 1 1,0-1-1,0 1 1,1 0-1,-5 3 0,3 0 25,0 1 0,0-1 0,1 1 0,-1-1 0,1 1 0,1 0 0,-1 0 0,1 0 0,0 0 0,0 1 0,0-1 0,1 1 0,0-1 0,1 1 0,-1-1 0,1 1 0,1-1 0,1 12 0,-1-14-159,0-1 0,0 1 0,0 0-1,1-1 1,-1 1 0,1 0 0,0-1-1,0 0 1,0 0 0,1 1 0,-1-2-1,1 1 1,0 0 0,-1 0 0,1-1-1,0 1 1,1-1 0,-1 0 0,0 0-1,1 0 1,-1-1 0,1 1 0,0-1 0,-1 0-1,1 1 1,0-2 0,0 1 0,0 0-1,0-1 1,-1 0 0,7 0 0,9-2-2987,-5-9-1200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117"/>
    </inkml:context>
    <inkml:brush xml:id="br0">
      <inkml:brushProperty name="width" value="0.025" units="cm"/>
      <inkml:brushProperty name="height" value="0.025" units="cm"/>
    </inkml:brush>
  </inkml:definitions>
  <inkml:trace contextRef="#ctx0" brushRef="#br0">0 31 16239,'0'0'7912,"59"1"-7752,-46-3-128,4-2-32,-4 2-961,4-1-704,-6-1-321,-1 0-481,-1-1-1697,-3-2-3875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694"/>
    </inkml:context>
    <inkml:brush xml:id="br0">
      <inkml:brushProperty name="width" value="0.025" units="cm"/>
      <inkml:brushProperty name="height" value="0.025" units="cm"/>
    </inkml:brush>
  </inkml:definitions>
  <inkml:trace contextRef="#ctx0" brushRef="#br0">130 55 13773,'0'0'7831,"-9"9"-6427,4-4-1231,0-1-24,-1 1 1,1 0 0,1 0 0,-1 1 0,1-1-1,0 1 1,0 0 0,1 0 0,-1 1 0,2-1-1,-4 9 1,-10 34 534,2 1-1,3 1 0,2 0 1,-5 73-1,32-171-27,113-308-656,-128 348-14,0 1 0,0-1 0,1 1 0,0 0 0,0 0-1,0 0 1,11-10 0,-15 15 8,1 0-1,0 1 1,0-1-1,0 0 1,0 1-1,0-1 1,-1 1-1,1-1 1,0 1-1,0-1 1,1 1-1,-1 0 1,0 0-1,0-1 1,0 1 0,0 0-1,0 0 1,0 0-1,0 0 1,0 0-1,0 0 1,2 1-1,-1 0 0,0 0 1,-1 0-1,1 1 0,-1-1 0,1 0 1,-1 1-1,1-1 0,-1 1 0,0 0 0,0-1 1,0 1-1,0 0 0,0 0 0,0 0 0,-1 0 1,1-1-1,0 4 0,2 3 22,0 0 0,-1 1 0,0-1 0,-1 1 0,0-1-1,0 1 1,0-1 0,-1 1 0,-1-1 0,0 1 0,0-1 0,-3 13 0,2-17 20,1 0 0,-1 0 0,0 0 0,0 0 0,-1-1 0,1 1 1,-1-1-1,0 0 0,0 0 0,0 0 0,0 0 0,0 0 0,-1-1 1,1 1-1,-1-1 0,0 0 0,0 0 0,1 0 0,-1-1 0,0 1 1,-1-1-1,1 0 0,0 0 0,0 0 0,0-1 0,-8 0 1,7 1-113,0-1 0,-1 0 1,1-1-1,-1 1 1,1-1-1,0 0 1,0 0-1,-1-1 1,1 0-1,-8-3 0,11 4-197,1 0 0,-1-1 0,0 1 0,0 0 0,0-1 0,1 1 0,-1-1 0,1 0 0,-1 0 0,1 1 0,0-1 0,-2-2 0,3 2-339,-1 0 0,0 0 0,1-1-1,-1 1 1,1 0 0,0 0 0,-1 0 0,1 0-1,0 0 1,0 0 0,1-1 0,-1 1 0,0 0 0,2-3-1,2-5-5888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2.631"/>
    </inkml:context>
    <inkml:brush xml:id="br0">
      <inkml:brushProperty name="width" value="0.025" units="cm"/>
      <inkml:brushProperty name="height" value="0.025" units="cm"/>
    </inkml:brush>
  </inkml:definitions>
  <inkml:trace contextRef="#ctx0" brushRef="#br0">194 1 14638,'0'0'5360,"-8"11"-4202,-21 35-262,14-18-142,-2-1 0,-1-1 1,-21 24-1,38-50-761,1 0 0,0 0 1,0 0-1,0 0 0,0 0 0,0 0 0,0 0 1,-1 0-1,1 1 0,0-1 0,0 0 0,0 0 0,0 0 1,-1 0-1,1 0 0,0 0 0,0 0 0,0 0 1,0 0-1,-1 0 0,1 0 0,0 0 0,0 0 0,0 0 1,0 0-1,-1-1 0,1 1 0,0 0 0,0 0 1,0 0-1,0 0 0,-1 0 0,1 0 0,0 0 0,0 0 1,0 0-1,0-1 0,0 1 0,0 0 0,0 0 1,-1 0-1,1 0 0,0 0 0,0-1 0,0 1 1,0 0-1,0 0 0,0 0 0,0 0 0,0-1 0,0 1 1,0 0-1,0 0 0,0 0 0,0 0 0,0-1 0,-3-19-653,1-24-373,2 42 1017,1-37-208,-1 24 554,-4 48 141,-4 97 1659,14-158-1757,-7 20-386,1 0-1,-1 0 0,0 0 1,-1 0-1,0 0 1,0 0-1,-1 1 0,0-1 1,0 1-1,-1 0 1,0 0-1,0 0 0,0 0 1,-7-7-1,5 6 15,49 35 378,-40-25-488,88 62 3,-50-41-5028,-29-17-1619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345"/>
    </inkml:context>
    <inkml:brush xml:id="br0">
      <inkml:brushProperty name="width" value="0.025" units="cm"/>
      <inkml:brushProperty name="height" value="0.025" units="cm"/>
    </inkml:brush>
  </inkml:definitions>
  <inkml:trace contextRef="#ctx0" brushRef="#br0">181 3 11307,'-1'-3'9531,"-6"11"-4016,-19 28-2744,-32 53-3767,47-73 1007,-6 13-121,-35 40 1,52-69-12,0 0 1,0 1-1,0-1 0,0 0 1,-1 0-1,1 0 1,0 0-1,0 0 1,0 0-1,0 0 1,-1 1-1,1-1 0,0 0 1,0 0-1,-1 0 1,1 0-1,0 0 1,0 0-1,0 0 0,-1 0 1,1 0-1,0 0 1,0 0-1,0 0 1,-1 0-1,1 0 1,0 0-1,0-1 0,0 1 1,-1 0-1,1 0 1,0 0-1,0 0 1,0 0-1,-1 0 0,1 0 1,0-1-1,0 1 1,0 0-1,0 0 1,0 0-1,0 0 1,-1-1-1,1 1 0,0 0 1,0 0-1,0 0 1,0-1-1,0 1 1,0 0-1,0 0 0,0 0 1,0-1-1,0 1 1,0 0-1,0 0 1,0-1-1,0 1 1,0 0-1,0 0 0,0 0 1,0-1-1,0 1 1,0 0-1,0 0 1,0 0-1,0-1 0,1 1 1,-1 0-1,-1-24-4628,2 20 2969,-1-23-5790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699"/>
    </inkml:context>
    <inkml:brush xml:id="br0">
      <inkml:brushProperty name="width" value="0.025" units="cm"/>
      <inkml:brushProperty name="height" value="0.025" units="cm"/>
    </inkml:brush>
  </inkml:definitions>
  <inkml:trace contextRef="#ctx0" brushRef="#br0">0 0 6118,'0'0'20691,"42"50"-19441,-27-32-642,11 2-448,0 4-96,-1 0-1089,3-2-3715,0-2-12364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460"/>
    </inkml:context>
    <inkml:brush xml:id="br0">
      <inkml:brushProperty name="width" value="0.025" units="cm"/>
      <inkml:brushProperty name="height" value="0.025" units="cm"/>
    </inkml:brush>
  </inkml:definitions>
  <inkml:trace contextRef="#ctx0" brushRef="#br0">48 1 9833,'0'0'7656,"0"9"-5815,-9 226 6359,3-168-7175,-26 109 0,31-276-374,29-48-1492,-14 87 561,-12 46 214,2 0-1,0 0 1,1 1 0,0-1-1,10-17 1,-14 30 58,0 0 0,0 0 0,0 0-1,1 0 1,-1 0 0,0 1 0,1-1 0,-1 0 0,1 1 0,0-1 0,0 1 0,-1-1-1,1 1 1,0 0 0,0 0 0,0 0 0,0 0 0,1 0 0,-1 0 0,0 1 0,0-1-1,0 1 1,1-1 0,-1 1 0,0 0 0,0 0 0,1 0 0,-1 0 0,0 1 0,1-1-1,-1 0 1,0 1 0,0 0 0,0-1 0,0 1 0,1 0 0,-1 0 0,0 0-1,0 0 1,-1 1 0,1-1 0,0 0 0,0 1 0,2 2 0,-1-2 15,0 0 1,0 1 0,0-1-1,0 0 1,0 1-1,-1 0 1,1 0 0,-1 0-1,0 0 1,0 0 0,0 0-1,0 1 1,0-1-1,-1 1 1,0-1 0,1 1-1,-1-1 1,-1 1-1,1 0 1,0 0 0,-1-1-1,0 1 1,0 6-1,-2-5 45,1 0-1,-1-1 0,0 1 0,-1-1 1,1 1-1,-1-1 0,0 0 0,0 0 1,0 0-1,0 0 0,-1-1 0,1 1 1,-1-1-1,0 0 0,0 0 0,0-1 1,-8 5-1,0 0 41,-1-1 0,0 0 1,0-1-1,-22 7 0,-5-8-3697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806"/>
    </inkml:context>
    <inkml:brush xml:id="br0">
      <inkml:brushProperty name="width" value="0.025" units="cm"/>
      <inkml:brushProperty name="height" value="0.025" units="cm"/>
    </inkml:brush>
  </inkml:definitions>
  <inkml:trace contextRef="#ctx0" brushRef="#br0">0 22 16047,'0'0'11958,"4"8"-10938,0 4-783,15 25 182,-18-36-434,0 0-1,1 1 0,-1-1 1,1 0-1,-1 0 1,1 0-1,-1 0 0,1 0 1,0 0-1,0 0 0,-1 0 1,1-1-1,0 1 0,0-1 1,0 1-1,0-1 1,-1 0-1,1 0 0,0 0 1,0 0-1,0 0 0,0 0 1,0-1-1,0 1 0,0 0 1,-1-1-1,1 0 0,0 1 1,2-2-1,2-1-463,-1 1 1,0 0-1,0-1 0,0 0 1,0 0-1,0-1 0,-1 0 0,7-5 1,0-3-997,-9 10 1031,1 0-1,0-1 1,-1 1-1,0-1 1,0 1-1,0-1 0,0 0 1,0 0-1,0 0 1,-1 0-1,1 0 1,-1-1-1,2-4 1,-21 34 3551,-8 16-186,-21 50 1,41-77-3041,0 0-1,1 1 1,0-1 0,2 1 0,-1 0 0,2 0 0,-1 22 0,4-35-4008,4-3-2824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5.495"/>
    </inkml:context>
    <inkml:brush xml:id="br0">
      <inkml:brushProperty name="width" value="0.025" units="cm"/>
      <inkml:brushProperty name="height" value="0.025" units="cm"/>
    </inkml:brush>
  </inkml:definitions>
  <inkml:trace contextRef="#ctx0" brushRef="#br0">138 0 14221,'0'0'6198,"-2"11"-4532,-2 5-1157,0-1-1,-1 1 1,-1-1 0,0 0-1,-1 0 1,-9 14 0,11-19-219,4-8-217,1-1 1,-1 1-1,1-1 1,-1 0-1,0 1 1,0-1-1,0 1 1,0-1-1,0 0 1,0 0-1,0 0 1,0 1-1,0-1 1,0 0-1,-1 0 1,1-1-1,0 1 1,-2 1 0,6-32-144,31-103-2498,-38 148 2702,0-1-1,0 0 1,1 1-1,1-1 1,1 1-1,0 0 1,1 0-1,3 25 1,-3-41-103,0 0 0,0 1 1,0-1-1,0 1 1,1-1-1,-1 1 0,0-1 1,0 0-1,1 1 1,-1-1-1,1 1 1,-1 0-1,0-1 0,1 1 1,-1-1-1,1 1 1,-1-1-1,1 1 1,-1 0-1,1-1 0,-1 1 1,1 0-1,-1 0 1,1 0-1,0-1 0,-1 1 1,1 0-1,-1 0 1,1 0-1,0 0 1,-1 0-1,1 0 0,-1 0 1,1 0-1,0 0 1,-1 0-1,1 0 1,-1 0-1,1 1 0,0-1 1,-1 0-1,1 0 1,0 1-1,-40-49 30,29 37 1,0-1 0,0 0 0,1 0 0,1-1 0,-11-21 0,45 46 199,5 4-535,0-1-1,49 16 0,-56-24-2351,0-1 1,29 3-1,12-3-11617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18.148"/>
    </inkml:context>
    <inkml:brush xml:id="br0">
      <inkml:brushProperty name="width" value="0.025" units="cm"/>
      <inkml:brushProperty name="height" value="0.025" units="cm"/>
    </inkml:brush>
  </inkml:definitions>
  <inkml:trace contextRef="#ctx0" brushRef="#br0">298 10 9033,'0'0'3897,"-9"-2"-1351,4 1-2357,1-1 115,-1 1 1,0 0-1,1 0 0,-1 1 0,0-1 0,0 1 0,0 0 1,1 0-1,-1 1 0,0-1 0,0 1 0,1 0 0,-1 0 1,0 1-1,1-1 0,-1 1 0,1 0 0,-7 4 0,-9 9 206,1 1-1,0 1 1,1 0-1,-25 32 0,37-42-473,1 0 0,0 1 0,0-1-1,0 1 1,1 0 0,0 0 0,0 1-1,1-1 1,1 1 0,-1 0 0,1 0-1,0-1 1,1 1 0,0 1 0,1-1 0,0 9-1,0-16-36,1 0 0,-1 0 0,1-1 1,-1 1-1,1 0 0,-1 0 0,1-1 0,0 1 0,0-1 0,0 1 0,0-1 0,0 1 0,0-1 0,0 1 0,1-1 0,-1 0 0,0 0 1,1 0-1,-1 0 0,1 0 0,-1 0 0,4 1 0,-2 0 9,1-1 0,0 0 0,0-1 0,0 1 0,0-1 0,0 1 0,0-1 0,0 0 0,0-1-1,4 0 1,2-1 12,-1 0 0,1 0 0,-1-1-1,1-1 1,-1 0 0,0 0 0,15-9-1,-8 0-7,-1 1-1,0-2 0,-1 0 1,21-26-1,-29 32 1,0-1-1,-1 1 1,0-1 0,0 0 0,-1 0-1,0-1 1,0 1 0,-1-1 0,-1 0-1,0 0 1,1-10 0,-2 18-8,-1 1-1,0 0 1,0-1-1,0 1 1,0 0 0,0-1-1,0 1 1,-1 0 0,1-1-1,0 1 1,-1 0-1,1-1 1,-1 1 0,1 0-1,-1-1 1,1 1-1,-1 0 1,0 0 0,0 0-1,0 0 1,0 0 0,0 0-1,0 0 1,0 0-1,0 0 1,-2-1 0,1 1-9,-1 0 0,0 1 0,1-1 1,-1 0-1,0 1 0,0 0 0,0-1 0,0 1 1,1 0-1,-1 1 0,0-1 0,-3 1 0,-4 1-17,0 1-1,0 0 1,0 1-1,1-1 0,-1 2 1,-12 7-1,2 3 61,0 0-1,1 2 1,1 0-1,-21 26 1,31-35 29,2 1 0,0-1 1,0 1-1,0 1 0,1-1 1,0 1-1,1 0 0,0 0 0,1 0 1,0 1-1,1-1 0,-2 17 1,3-25-66,1 0 1,0 0 0,0-1 0,0 1 0,1 0 0,-1 0-1,0 0 1,1-1 0,-1 1 0,1 0 0,-1-1 0,1 1 0,0 0-1,0-1 1,0 1 0,0-1 0,0 1 0,0-1 0,0 0-1,0 1 1,1-1 0,-1 0 0,0 0 0,1 0 0,-1 0-1,3 1 1,0 0 7,0-1 0,0 0 0,0 0 0,0 0 0,0 0-1,1-1 1,-1 0 0,0 0 0,0 0 0,9-1 0,0-1 17,0-1 0,0-1 0,0 1-1,0-2 1,0 0 0,16-10 0,-14 6-6,-1-1 0,0 0 0,-1-2 0,0 1 0,20-24 0,-29 29-2,1 0 0,-1 0 0,0 0 0,0-1 0,-1 1 0,0-1 0,0 0 0,0 1 0,-1-2 0,0 1 0,-1 0 0,1 0 0,-1 0 0,-1-1 0,1 1 0,-2-8 0,1 13-10,-1 1 1,1-1 0,-1 0 0,1 1 0,-1-1-1,0 0 1,0 1 0,0-1 0,0 1-1,0-1 1,0 1 0,0 0 0,-1-1 0,1 1-1,0 0 1,-1 0 0,1 0 0,-1 0 0,1 0-1,-1 0 1,0 1 0,1-1 0,-1 0-1,0 1 1,1-1 0,-1 1 0,0 0 0,0 0-1,1-1 1,-1 1 0,0 0 0,0 0-1,0 1 1,-2-1 0,-5 1 13,1 0 0,-1 0-1,1 1 1,-1 0 0,1 0 0,-9 5-1,0 1 32,1 1-1,0 0 1,1 1-1,0 1 1,1 1-1,-17 17 1,22-20 65,1 0 1,0 0 0,0 0 0,1 1 0,1 0 0,0 1-1,0-1 1,1 1 0,0 0 0,-5 19 0,9-28-118,1-1-1,0 0 1,0 1 0,0-1 0,-1 0 0,1 1-1,0-1 1,0 0 0,1 1 0,-1-1-1,0 0 1,0 1 0,1-1 0,-1 0 0,1 1-1,-1-1 1,1 0 0,-1 0 0,1 0 0,0 1-1,0-1 1,0 0 0,-1 0 0,1 0 0,1 1-1,1-1 2,-1 1 0,1-1 0,-1 0 0,1 0 0,0 0 0,-1 0 0,1 0 0,0-1 0,0 1-1,-1-1 1,6 1 0,4-2 15,0 1 0,0-1 0,0-1 0,21-5 0,-17 2-4,-1-1 0,0-1 1,0 0-1,-1-1 0,0 0 1,0-1-1,23-21 0,-30 24-17,0 0 0,0-1 0,-1 0 0,0 0 0,0 0-1,-1-1 1,0 0 0,0 0 0,0 0 0,-1-1 0,-1 1-1,1-1 1,-2 0 0,1 0 0,1-12 0,-4 20-2,1 0 0,-1 0 0,0 0 0,1-1 0,-1 1 1,0 0-1,0 0 0,0-1 0,0 1 0,0 0 0,-1 0 0,1-1 1,0 1-1,0 0 0,-1 0 0,1-1 0,-1 1 0,1 0 1,-1 0-1,0 0 0,1 0 0,-1 0 0,0 0 0,0 0 0,0 0 1,1 0-1,-1 0 0,0 1 0,0-1 0,0 0 0,0 0 1,-1 1-1,1-1 0,0 1 0,0-1 0,0 1 0,0 0 0,-1-1 1,1 1-1,0 0 0,0 0 0,-1 0 0,1-1 0,0 2 1,0-1-1,-1 0 0,-1 0 0,-2 2-11,-1-1-1,0 1 1,1 0 0,-1 0 0,1 1 0,0-1-1,-1 1 1,1 0 0,-5 5 0,-6 5 59,1 1 1,-25 27-1,35-35-9,1-1-1,0 1 1,0 0-1,0-1 1,1 2-1,0-1 1,0 0-1,1 1 1,0-1-1,0 1 1,0 0-1,0 9 0,1-15-32,1 0 0,0 0 0,0 0 0,0-1 0,0 1 0,1 0 0,-1 0-1,0 0 1,0 0 0,1 0 0,-1 0 0,0-1 0,1 1 0,-1 0 0,1 0 0,-1 0-1,1-1 1,-1 1 0,1 0 0,-1-1 0,1 1 0,0 0 0,-1-1 0,1 1-1,0-1 1,0 1 0,-1-1 0,1 1 0,1-1 0,1 1 2,0 0 0,0 0 1,0-1-1,0 0 0,0 0 1,0 1-1,0-2 0,0 1 0,4-1 1,2 0 7,1-1 1,-1-1-1,0 0 1,0 0-1,9-5 1,-10 4-12,-1 0 0,0-1 0,0 1 1,0-2-1,0 1 0,-1-1 0,0 0 0,0 0 1,0 0-1,-1-1 0,0 0 0,-1 0 1,1-1-1,-1 1 0,-1-1 0,1 0 1,-1 0-1,-1 0 0,1 0 0,-1-1 0,-1 1 1,1-11-1,-2 16-12,-1 1 1,1 0 0,-1 0-1,0 0 1,0 0-1,0 0 1,0 0-1,0 0 1,0 0-1,-1 0 1,1 0 0,-1 1-1,1-1 1,-1 0-1,0 1 1,1-1-1,-1 1 1,0 0-1,0 0 1,0 0 0,0 0-1,0 0 1,0 0-1,0 0 1,-1 1-1,1-1 1,0 1-1,0-1 1,0 1 0,-1 0-1,1 0 1,-5 0-1,-4 0-10,-1 0-1,1 0 1,0 1-1,-1 1 1,-16 4-1,7 2 37,1 1-1,-1 0 0,2 2 1,-1 1-1,2 0 1,0 1-1,0 1 0,1 1 1,-26 29-1,41-42-16,0 0 1,0 0-1,0 0 1,0 0 0,0 1-1,1-1 1,-1 1-1,1-1 1,0 1-1,-1 0 1,1-1-1,1 1 1,-1 0-1,0 0 1,0 0-1,1 0 1,0 5-1,0-6-68,1 0 0,0-1 1,0 1-1,-1 0 0,1-1 0,1 1 0,-1 0 0,0-1 0,0 1 0,1-1 0,-1 0 0,0 1 0,1-1 1,-1 0-1,1 0 0,0 0 0,-1 0 0,1 0 0,0-1 0,0 1 0,0 0 0,-1-1 0,1 1 0,0-1 1,0 0-1,3 1 0,6 1-1860,1-1-1,-1 0 1,20-1 0,0-2-8842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2.096"/>
    </inkml:context>
    <inkml:brush xml:id="br0">
      <inkml:brushProperty name="width" value="0.025" units="cm"/>
      <inkml:brushProperty name="height" value="0.025" units="cm"/>
    </inkml:brush>
  </inkml:definitions>
  <inkml:trace contextRef="#ctx0" brushRef="#br0">68 139 10314,'0'0'2877,"8"-4"-2017,-7 4-839,11-5 477,0-1-1,0 0 1,19-15 0,-28 19-263,0 0 0,0-1-1,0 1 1,-1-1 0,1 1-1,-1-1 1,1 0 0,-1 0-1,0 0 1,0 0-1,-1-1 1,1 1 0,-1 0-1,1-1 1,-1 1 0,0-1-1,0 0 1,-1 1 0,1-1-1,-1 0 1,0-5-1,0 8-202,0 0 0,0 1-1,0-1 1,-1 0-1,1 1 1,0-1 0,0 0-1,-1 1 1,1-1 0,-1 0-1,1 1 1,0-1-1,-1 0 1,1 1 0,-1-1-1,0 1 1,1-1-1,-1 1 1,1-1 0,-1 1-1,0 0 1,1-1 0,-1 1-1,0 0 1,1-1-1,-1 1 1,0 0 0,0 0-1,1 0 1,-1 0-1,0 0 1,0-1 0,1 1-1,-1 0 1,0 1 0,0-1-1,1 0 1,-1 0-1,0 0 1,1 0 0,-1 1-1,0-1 1,-1 1-1,0-1-25,1 1 0,-1 0 0,0-1 0,1 1 0,-1 0 0,1 0 0,-1 0 0,1 0 0,-1 0 0,1 0 0,0 0 0,0 0 0,-1 1 0,1-1 0,0 1 0,0-1 0,0 0 0,0 1 0,0 1 0,0-2-8,1 1 0,0-1 1,-1 0-1,1 0 0,0 1 0,0-1 0,0 0 0,0 1 0,0-1 0,0 0 1,0 1-1,0-1 0,0 0 0,0 0 0,1 1 0,-1-1 0,1 0 0,-1 0 1,1 0-1,-1 0 0,1 1 0,0-1 0,0 0 0,-1 0 0,1 0 0,0 0 1,0 0-1,0-1 0,0 1 0,0 0 0,0 0 0,0-1 0,2 2 0,2-1 35,-1 1 0,0-2-1,1 1 1,-1 0-1,1-1 1,-1 0 0,0 0-1,9-1 1,-12 1 9,0-1 0,1 1 0,-1-1 0,0 0 0,0 1 1,0-1-1,1 0 0,-1 0 0,0 0 0,0 0 0,0 0 0,0 0 0,0 0 1,-1 0-1,1 0 0,0-1 0,0 1 0,-1 0 0,1 0 0,-1-1 0,1 1 1,-1-1-1,0 1 0,1 0 0,-1-1 0,0 1 0,0-1 0,0 1 1,0 0-1,0-2 0,0 1-28,0 1 0,0-1 0,0 1 0,0-1-1,0 1 1,0-1 0,0 1 0,-1-1 0,1 1 0,0-1 0,-1 1 0,0-1 0,1 1 0,-1 0 0,0-1 0,1 1 0,-1 0 0,0-1 0,0 1 0,0 0 0,0 0 0,0 0-1,0 0 1,-1 0 0,1 0 0,0 0 0,0 1 0,-1-1 0,-1 0 0,1 0-13,-1 1 0,1-1-1,-1 1 1,1 0 0,0 0 0,-1 0 0,1 0 0,-1 1-1,1-1 1,-1 1 0,1-1 0,0 1 0,-1 0-1,1 0 1,0 0 0,-1 0 0,1 0 0,0 1-1,0-1 1,0 1 0,0-1 0,1 1 0,-1 0-1,0-1 1,-2 5 0,2-3 6,0 0-1,0 1 1,1-1-1,0 1 1,-1-1-1,1 1 1,1-1-1,-1 1 1,0-1-1,1 1 1,0 0 0,0-1-1,0 1 1,0 0-1,0-1 1,1 1-1,1 4 1,-1-6-9,0 0 0,0 0 0,0 0 0,1-1 0,-1 1 0,0 0 0,1-1 0,0 1 0,-1-1 0,1 1 0,0-1 0,0 0 0,0 0 0,0 0 0,0 0 0,0 0 0,0 0 0,0 0 0,0-1 0,0 1 0,3-1 0,0 2 70,-1-2-1,1 1 1,-1 0-1,0-1 1,1 0-1,-1 0 1,1 0 0,-1-1-1,1 0 1,4-1-1,-9 2-52,1-1 0,0 1 0,0-1 0,0 0 0,0 1 0,-1-1 0,1 0 0,0 0 0,0 1-1,-1-1 1,1 0 0,-1 0 0,1 0 0,-1 0 0,1 0 0,-1 0 0,0 0 0,1 0 0,-1 0 0,0 0 0,0 0 0,0 0 0,1 0-1,-1 0 1,0 0 0,-1 0 0,1 0 0,0 0 0,0 0 0,0 0 0,-1 0 0,1 0 0,0 0 0,-1 0 0,1 0 0,-1 0 0,1 0-1,-1 0 1,1 0 0,-1 0 0,0 0 0,0 1 0,1-1 0,-1 0 0,0 1 0,0-1 0,0 0 0,0 1 0,0-1 0,1 1 0,-1-1-1,0 1 1,0 0 0,0-1 0,0 1 0,-1 0 0,1 0 0,-1 0 0,-1 0 42,-1 0 0,1 0-1,0 1 1,1-1 0,-1 1 0,0 0-1,0 0 1,0 0 0,0 0 0,0 0-1,1 1 1,-1-1 0,1 1 0,-1 0-1,1 0 1,0 0 0,-1 0 0,1 0-1,0 0 1,0 0 0,0 1 0,1-1-1,-1 1 1,1 0 0,-1-1 0,1 1-1,0 0 1,0 0 0,0 0 0,0 0-1,1 0 1,-1 0 0,1 0 0,0 0-1,0 0 1,0 0 0,0 4 0,1-15-120,-1-1-1,1 1 1,0-1 0,1 1 0,3-11 0,-47 31-194,40-12 241,0 0-1,1 0 1,-1 0-1,0 0 1,1 0-1,-1 0 1,1 1-1,-1-1 1,0 1-1,1 0 1,-1-1-1,1 1 1,-1 0-1,1 0 1,0 0-1,-1 0 1,1 0-1,0 0 1,-1 0-1,1 0 1,0 0-1,0 1 1,0-1-1,0 1 1,0-1-1,1 0 1,-1 1-1,0-1 1,1 1-1,-1 0 1,1-1-1,-1 3 1,-5 0-106,1-1 0,-1 0 0,0 0 0,-1-1 0,-11 4 1,9-3-227,8-3-11,1 0 1,0 1-1,-1-1 1,1 0-1,0 0 1,0 0-1,-1 0 1,1 1-1,0-1 0,0 0 1,0 0-1,-1 1 1,1-1-1,0 0 1,0 0-1,0 1 1,0-1-1,0 0 1,0 1-1,-1-1 1,1 0-1,0 0 1,0 1-1,0-1 0,0 0 1,0 1-1,0-1 1,0 0-1,0 1 1,0-1-1,0 0 1,0 1-1,1-1 1,-1 0-1,0 1 1,1 5-1842,-1 1-2081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0.107"/>
    </inkml:context>
    <inkml:brush xml:id="br0">
      <inkml:brushProperty name="width" value="0.025" units="cm"/>
      <inkml:brushProperty name="height" value="0.025" units="cm"/>
      <inkml:brushProperty name="color" value="#66CC00"/>
    </inkml:brush>
  </inkml:definitions>
  <inkml:trace contextRef="#ctx0" brushRef="#br0">0 1 12780,'0'0'6662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7.293"/>
    </inkml:context>
    <inkml:brush xml:id="br0">
      <inkml:brushProperty name="width" value="0.025" units="cm"/>
      <inkml:brushProperty name="height" value="0.025" units="cm"/>
    </inkml:brush>
  </inkml:definitions>
  <inkml:trace contextRef="#ctx0" brushRef="#br0">119 27 4837,'6'-7'2936,"3"-3"2518,0 7 2587,-9 3-8052,0 1 1,1-1-1,-1 0 0,0 0 1,0 0-1,0 0 0,1 0 1,-1 0-1,0 0 0,0 0 1,0 0-1,1 0 0,-1-1 1,0 1-1,0 0 0,0 0 0,1 0 1,-1 0-1,0 0 0,0 0 1,0 0-1,0 0 0,1 0 1,-1-1-1,0 1 0,0 0 1,0 0-1,0 0 0,0 0 1,0-1-1,1 1 0,-1 0 1,0 0-1,0 0 0,0 0 0,0-1 1,0 1-1,0 0 0,0 0 1,0 0-1,0-1 0,0 1 1,0 0-1,0 0 0,0 0 1,0-1-1,0 1 0,0 0 1,0 0-1,0 0 0,0 0 0,0-1 1,0 1-1,-1 0 0,1 0-64,-1 0-1,1 1 0,0-1 0,-1 0 0,1 1 1,-1-1-1,1 1 0,0-1 0,-1 1 1,1-1-1,0 1 0,-1-1 0,1 1 0,0-1 1,0 1-1,0-1 0,-1 1 0,1-1 0,0 1 1,0-1-1,0 1 0,0-1 0,0 1 0,0 0 1,0-1-1,0 1 0,0-1 0,0 1 0,0-1 1,1 1-1,-1-1 0,0 1 0,0-1 0,1 1 1,-1 0 32,-19 5 1276,11-5-1067,8-1-162,-1 0 1,1-1 0,-1 1 0,1 0-1,-1 0 1,1 0 0,-1 0-1,1 0 1,-1 0 0,1 0 0,-1 0-1,1 0 1,-1 0 0,1 0-1,0 0 1,-1 0 0,1 0-1,-1 1 1,1-1 0,-1 0 0,1 0-1,-1 0 1,1 1 0,0-1-1,-1 0 1,1 1 0,-1-1 0,1 0-1,0 1 1,-1-1 0,1 0-1,0 1 1,-1 0 0,0 0-32,0 0 1,0 1 0,0-1-1,0 0 1,0 0-1,0 0 1,-1 0-1,1 0 1,0 0 0,-1 0-1,1 0 1,-1-1-1,1 1 1,-1 0-1,1-1 1,-1 1 0,1-1-1,-1 0 1,-3 1-1,5-1-26,-1 0-75,-1 0 58,1 0-36,1-1-281,0 1 368,-1 0 1,1 0-1,0-1 1,-1 1-1,1 0 1,-1 0-1,1 0 0,-1-1 1,1 1-1,0 0 1,-1 0-1,1 0 1,-1 0-1,1 0 1,-1 0-1,1 0 1,-1 0-1,1 0 0,0 0 1,-1 0-1,1 0 1,-1 0-1,1 0 1,-1 1-1,1-1 1,0 0-1,-1 0 1,1 0-1,-1 1 1,1-1-1,0 0 0,-1 1 1,1-1-1,0 0 1,-1 0-1,1 1 1,0-1-1,0 1 1,-1-1-1,1 0 1,0 1-1,0-1 1,0 1-1,-1-1 0,1 0 1,0 1-1,0-1 1,0 1-1,0-1 1,0 1-1,0-1 1,0 1-1,0-1 1,0 1-1,0-1 0,0 0 1,0 1-1,0-1 1,0 1-1,1-1 1,-1 1-1,0-1 1,0 0-1,0 1 1,1 0-1,-1 9-593,-9-12 1276,5 3-4450,3-1 3707,1 0 0,-1 1-1,0-1 1,0 0-1,0 0 1,0 0-1,0 0 1,1 1-1,-1-1 1,0 0 0,0 1-1,1-1 1,-1 0-1,0 1 1,0-1-1,1 1 1,-1 0-1,0-1 1,1 1 0,-1-1-1,1 1 1,-1 0-1,1 0 1,-1-1-1,0 2 1,-8-3 1610,-1 2-7231,9 1 3233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59.150"/>
    </inkml:context>
    <inkml:brush xml:id="br0">
      <inkml:brushProperty name="width" value="0.025" units="cm"/>
      <inkml:brushProperty name="height" value="0.025" units="cm"/>
    </inkml:brush>
  </inkml:definitions>
  <inkml:trace contextRef="#ctx0" brushRef="#br0">187 2 5381,'-8'0'10175,"3"0"-9561,-2-1-179,0 1-1,-1 0 1,1 0-1,0 1 1,0 0-1,0 0 0,0 1 1,0-1-1,1 2 1,-1-1-1,0 1 1,-9 5-1,9-2-184,1 0 1,-1 0-1,1 0 1,0 1-1,1 0 0,0 0 1,0 1-1,0-1 1,1 1-1,-7 16 0,10-21-231,0-1-1,0 1 1,0 0-1,0 0 1,1 0-1,-1 0 1,1 0-1,0 0 1,0 0-1,0-1 1,0 1-1,0 0 1,1 0-1,-1 0 0,1 0 1,0 0-1,0 0 1,0-1-1,0 1 1,0 0-1,0-1 1,1 1-1,0-1 1,-1 1-1,1-1 1,0 0-1,0 0 1,0 1-1,0-1 1,1-1-1,-1 1 1,0 0-1,1-1 0,0 1 1,-1-1-1,4 2 1,4 0 65,0 0 1,1 0-1,-1-1 1,0 0-1,1-1 1,-1 0-1,1 0 1,-1-1-1,1-1 1,-1 0-1,13-2 1,-19 2-31,0 0 1,0 1-1,0-1 1,-1-1 0,1 1-1,0 0 1,0-1-1,-1 0 1,1 0-1,-1 0 1,0 0 0,1-1-1,-1 1 1,0-1-1,0 0 1,-1 0-1,1 0 1,-1 0 0,1 0-1,-1-1 1,0 1-1,0-1 1,0 1-1,-1-1 1,1 0-1,-1 0 1,0 1 0,0-1-1,0 0 1,-1 0-1,1-5 1,-1 8-53,0 0 1,0 0-1,-1 0 1,1 0-1,0 0 1,0 0-1,-1 0 1,1 0-1,0 0 1,-1 0-1,1 0 1,-1 1-1,1-1 1,-1 0-1,0 0 1,1 0-1,-1 1 1,0-1-1,1 0 1,-1 1-1,0-1 1,0 1 0,0-1-1,1 1 1,-1-1-1,-2 0 1,-33-4-47,26 5 22,-1 1 0,1 1 0,-1 0 0,-17 5 0,19-3 39,0 0 0,0 1 0,0 0 0,1 0 0,-10 9 0,15-12-7,0 0 0,0 1 0,1-1 0,-1 1 0,1-1 1,0 1-1,-1 0 0,1 0 0,1 0 0,-1 1 0,0-1 0,1 0 0,0 1 0,-1-1 0,1 1 0,1-1 0,-2 6 0,2-8-10,0 0-1,0 0 1,0 0-1,1 0 1,-1 0 0,0 0-1,0 0 1,1 0-1,-1 0 1,1 0-1,-1 0 1,1 0-1,-1 0 1,1 0-1,-1-1 1,1 1-1,0 0 1,-1-1-1,1 1 1,0 0-1,0-1 1,0 1-1,-1 0 1,1-1-1,0 0 1,0 1 0,1 0-1,35 3 33,-27-4-9,-1-1-1,1-1 1,-1 1 0,0-2-1,15-4 1,-17 3 54,0 0 0,0 0 0,0-1 0,0 0 0,11-11 0,-15 13-53,-1 1 0,0-1 0,1 0 1,-1 0-1,0 0 0,0 0 0,0 0 0,-1-1 1,1 1-1,-1-1 0,0 1 0,0-1 0,0 1 1,0-1-1,0-5 0,-2 8-22,1 0 0,-1 0 1,0 0-1,1 0 0,-1 0 0,0 0 1,1 0-1,-1 0 0,0 0 0,0 0 0,0 0 1,0 0-1,0 1 0,0-1 0,0 0 1,0 1-1,0-1 0,0 1 0,-1-1 0,1 1 1,0 0-1,0-1 0,0 1 0,-1 0 1,1 0-1,0 0 0,0 0 0,-1 0 1,1 0-1,0 0 0,0 0 0,0 0 0,-3 1 1,-47 8-90,38-5 110,0 1 1,0 1-1,0 0 0,1 1 0,-16 12 0,23-16-6,1-1 0,0 1 0,1 1 0,-1-1 0,1 0-1,-1 1 1,1 0 0,0 0 0,0 0 0,1 0 0,-1 0-1,1 0 1,0 1 0,0-1 0,0 1 0,1 0 0,-1 0 0,0 8-1,2-12-15,0 0-1,0 0 0,0 0 0,0 0 0,1 0 0,-1 0 1,0 0-1,1 0 0,-1 0 0,1-1 0,-1 1 0,0 0 1,1 0-1,0 0 0,-1-1 0,1 1 0,0 0 0,-1-1 1,1 1-1,0 0 0,0-1 0,-1 1 0,1-1 0,0 1 1,1 0-1,31 5 46,-26-6-29,0 0 0,0-1 0,0 1 0,0-1 0,0-1 0,0 0 0,7-2 0,-11 2-63,0 0 0,0 1 0,0-2 0,-1 1 0,1 0 0,-1 0 0,1-1-1,-1 1 1,0-1 0,0 0 0,0 0 0,0 0 0,0 0 0,-1 0 0,1 0 0,-1 0-1,0-1 1,0 1 0,0 0 0,0-1 0,0-5 0,-2 9-36,1 0 0,0-1 0,-1 1 0,1 0 0,0-1 0,-1 1 1,1 0-1,0 0 0,-1-1 0,1 1 0,0 0 0,-1 0 0,1 0 0,-1-1 0,1 1 0,0 0 0,-1 0 0,1 0 0,-1 0 1,1 0-1,-1 0 0,1 0 0,-1 0 0,1 0 0,0 0 0,-1 0 0,1 0 0,-1 0 0,1 0 0,-1 0 0,1 1 1,0-1-1,-1 0 0,0 1 0,-15 4-1183,-8 18-2526,12-7-4082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06.047"/>
    </inkml:context>
    <inkml:brush xml:id="br0">
      <inkml:brushProperty name="width" value="0.025" units="cm"/>
      <inkml:brushProperty name="height" value="0.025" units="cm"/>
    </inkml:brush>
  </inkml:definitions>
  <inkml:trace contextRef="#ctx0" brushRef="#br0">92 6 11147,'0'0'1243,"-10"6"375,3-3-1409,-36 22 1821,41-23-1846,-1 0 0,1-1 0,0 1-1,0 0 1,0 0 0,1 0 0,-1 1 0,0-1 0,1 0 0,-1 1 0,1-1 0,0 1 0,0-1 0,0 1 0,0-1 0,0 1-1,1 0 1,-1 4 0,1-5-106,0-1-1,1 0 0,-1 1 0,1-1 1,0 0-1,-1 0 0,1 1 0,0-1 1,0 0-1,0 0 0,0 0 0,0 0 1,0 0-1,0 0 0,0 0 0,0-1 0,0 1 1,0 0-1,0-1 0,1 1 0,-1 0 1,0-1-1,1 1 0,-1-1 0,0 0 1,1 0-1,-1 1 0,0-1 0,4 0 1,47 3 1371,-47-3-1313,7 0 23,8 0 160,0-1 1,29-4-1,-44 4-234,0 0 0,0 0 0,0-1 0,0 1 0,0-1 0,0 0 0,0-1 0,-1 1 0,0-1 0,1 0 0,-1 0-1,0 0 1,0-1 0,5-6 0,-8 9-64,0 1-1,0-1 0,0 0 0,-1 0 1,1 0-1,0 1 0,-1-1 1,1 0-1,0 0 0,-1 0 1,1 0-1,-1 0 0,0 0 0,1 0 1,-1 0-1,0 0 0,0 0 1,1-1-1,-1 1 0,0 0 0,0 0 1,0 0-1,0 0 0,-1 0 1,1 0-1,0 0 0,0 0 1,-1 0-1,1 0 0,0 0 0,-1 0 1,1 0-1,-1 0 0,0 0 1,1 0-1,-1 0 0,0 0 0,1 0 1,-1 1-1,0-1 0,0 0 1,0 1-1,0-1 0,1 0 1,-1 1-1,0-1 0,0 1 0,0-1 1,0 1-1,0 0 0,-1-1 1,1 1-1,0 0 0,0 0 0,-2 0 1,-8-3-11,0 2 1,-1-1-1,-20 1 0,29 1-24,-12 1 3,1 0-1,-1 0 1,0 2 0,1 0-1,-24 8 1,34-10 2,-1 0 1,1 0-1,0 1 1,1 0-1,-1 0 1,0 0-1,0 0 1,1 1-1,0-1 1,-1 1-1,1 0 1,0 0-1,0 0 1,0 0-1,1 1 1,-1-1-1,1 1 1,0 0-1,0-1 1,0 1-1,0 0 1,1 0-1,-2 8 1,2-11 2,1 1 1,0 0 0,0 0-1,0-1 1,0 1-1,1 0 1,-1-1 0,0 1-1,1 0 1,-1-1-1,1 1 1,0 0 0,-1-1-1,1 1 1,0-1-1,0 1 1,0-1 0,0 0-1,0 1 1,0-1-1,1 0 1,-1 0 0,2 2-1,1-1 9,0 0 0,0 0 0,0 0 0,0 0 0,0-1-1,1 0 1,-1 1 0,0-2 0,6 2 0,2-1 23,1-1-1,0 1 1,-1-2 0,1 0-1,23-5 1,-25 3 14,-1-1-1,1 0 1,-1-1 0,0 0-1,10-6 1,-17 9-19,0 0 0,0 0 0,0 0-1,0-1 1,0 1 0,0-1 0,-1 0 0,1 0 0,-1 0 0,0 0 0,0 0 0,0 0 0,0 0-1,0-1 1,-1 1 0,1-1 0,1-7 0,-4 11-13,1-1 0,0 0 0,0 1 0,0-1 0,-1 1 0,1-1 0,0 1 0,-1-1 0,1 1 0,0-1 0,-1 1 0,1-1 0,-1 1 0,1-1-1,-1 1 1,1-1 0,-1 1 0,1 0 0,-1-1 0,1 1 0,-1 0 0,1-1 0,-1 1 0,0 0 0,1 0 0,-1 0 0,1 0 0,-1 0 0,0-1 0,1 1 0,-1 0 0,0 0 0,1 0 0,-2 1 0,-27-1-21,26 0 9,-6 2 3,0-1 1,0 1 0,0 1 0,0-1-1,0 1 1,1 1 0,0 0 0,-1 0-1,1 1 1,-9 6 0,13-8 5,0 0 0,-1 0 0,2 1 1,-1 0-1,0-1 0,1 1 0,-1 0 1,1 1-1,0-1 0,1 0 0,-1 1 0,1 0 1,0-1-1,0 1 0,0 0 0,1 0 0,-1 0 1,1 1-1,0 6 0,1-11-7,0 0 0,0 1 0,0-1-1,0 0 1,0 1 0,0-1 0,1 0 0,-1 1 0,0-1-1,1 0 1,0 0 0,-1 0 0,1 1 0,-1-1 0,1 0-1,0 0 1,0 0 0,0 0 0,0 0 0,0 0 0,0 0-1,0 0 1,0-1 0,1 2 0,1-1 10,0 0-1,-1 0 1,1 0 0,0-1-1,0 1 1,-1-1 0,1 0-1,0 1 1,0-1 0,0 0 0,3-1-1,0 0 26,1 0-1,-1 0 1,0-1-1,0 0 1,0 0-1,0-1 0,0 1 1,0-1-1,0 0 1,5-5-1,-3 1 7,-1 0 1,1-1-1,-2 1 0,1-1 0,-1-1 1,0 1-1,-1-1 0,0 0 0,0-1 1,-1 1-1,0-1 0,-1 1 0,0-1 1,0 0-1,-1-1 0,1-16 0,-3 26-39,0 0 0,0 0 0,-1-1 0,1 1 0,0 0 0,-1-1 0,1 1 0,0 0 0,-1 0 0,0 0 0,1-1 0,-1 1 0,0 0 0,1 0 0,-1 0 0,0 0 0,0 0 0,0 0 0,0 0 0,0 1 0,0-1 0,0 0 0,0 0 0,-1 1-1,1-1 1,0 1 0,0-1 0,0 1 0,-1-1 0,1 1 0,0 0 0,-1 0 0,1-1 0,0 1 0,-1 0 0,1 0 0,0 0 0,0 1 0,-1-1 0,-1 0 0,-1 1-14,-1-1 0,1 1 0,-1 0-1,1 0 1,0 1 0,0-1 0,0 1 0,-1 0 0,1 0 0,1 0 0,-6 4 0,5-2 2,0-1 1,0 1-1,1 0 1,-1 1-1,1-1 1,0 1-1,0-1 1,1 1-1,-1 0 1,1 0-1,0 0 1,0 1 0,1-1-1,-1 0 1,1 1-1,0-1 1,1 1-1,-1-1 1,1 1-1,1-1 1,0 10-1,0-11 12,0 0-1,1 0 0,-1 0 1,1 0-1,0 0 0,0-1 1,0 1-1,0-1 0,0 1 1,1-1-1,0 0 0,0 0 1,0 0-1,0 0 0,0-1 1,0 1-1,1-1 0,-1 0 1,1 0-1,0 0 0,0 0 1,-1-1-1,1 1 0,0-1 1,0 0-1,0 0 0,1-1 1,-1 1-1,5-1 0,-2 0 16,0 0 0,0 0 0,0-1 0,0 0 0,0 0 0,0 0 1,0-1-1,0-1 0,0 1 0,-1-1 0,1 0 0,-1 0 0,7-5 0,-9 5-55,0 0 0,0 0 0,0 0 0,0-1 0,-1 0 0,1 1 1,-1-1-1,0 0 0,0-1 0,-1 1 0,1 0 0,-1-1 0,0 0 0,0 1 1,-1-1-1,1 0 0,-1 0 0,0 0 0,1-6 0,-2 10-20,0 0 0,0 0 1,0 0-1,0 0 0,0 0 0,0 0 0,-1 0 0,1 0 0,0 0 0,0 0 1,-1 0-1,1 0 0,0 1 0,-1-1 0,1 0 0,-1 0 0,1 0 0,-1 1 0,0-1 1,1 0-1,-1 0 0,0 1 0,1-1 0,-1 1 0,0-1 0,0 0 0,1 1 1,-1 0-1,0-1 0,0 1 0,-1-1 0,-2 0-99,0 1-1,1-1 1,-1 1 0,0 0 0,1 0-1,-1 0 1,0 0 0,-6 2-1,-2 1-543,1 0 0,-1 1 0,1 0 0,-18 10 0,-1 7-2724,4 1-1586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5.931"/>
    </inkml:context>
    <inkml:brush xml:id="br0">
      <inkml:brushProperty name="width" value="0.025" units="cm"/>
      <inkml:brushProperty name="height" value="0.025" units="cm"/>
    </inkml:brush>
  </inkml:definitions>
  <inkml:trace contextRef="#ctx0" brushRef="#br0">35 34 12364,'0'0'10612,"-7"8"-10265,-19 25-192,26-32-149,0-1 0,0 1 0,0-1-1,-1 0 1,1 1 0,0-1 0,0 1-1,0-1 1,0 0 0,0 1 0,0-1 0,0 1-1,0-1 1,0 0 0,0 1 0,0-1-1,0 1 1,0-1 0,0 1 0,0-1 0,0 0-1,0 1 1,1-1 0,-1 1 0,0-1-1,0 0 1,0 1 0,1-1 0,-1 0 0,0 1-1,1-1 1,-1 0 0,0 0 0,1 1-1,-1-1 1,0 0 0,1 0 0,-1 1 0,0-1-1,1 0 1,-1 0 0,0 0 0,1 0-1,-1 0 1,1 1 0,-1-1 0,1 0 0,-1 0-1,0 0 1,1 0 0,0 0 0,25 1 245,-24-1-232,4 0-6,0 0-1,0 0 0,0-1 0,0 0 0,0 0 0,-1-1 0,1 1 0,0-1 1,-1 0-1,0-1 0,1 0 0,-1 1 0,0-2 0,0 1 0,0 0 1,-1-1-1,1 0 0,-1 0 0,0-1 0,0 1 0,6-10 0,-10 13-2,1 1 0,-1-1 0,1 0 0,-1 1-1,1-1 1,-1 0 0,0 0 0,0 1 0,1-1-1,-1 0 1,0 0 0,0 0 0,0 0 0,0 1 0,0-1-1,0 0 1,0 0 0,0 0 0,0 0 0,0 0-1,0 1 1,0-1 0,-1 0 0,1 0 0,0 0 0,-1 1-1,1-1 1,-1-1 0,0 1-1,-1 1 0,1-1 0,0 1 0,0-1 1,-1 1-1,1-1 0,0 1 0,0 0 0,-1-1 0,1 1 0,0 0 0,-1 0 1,1 0-1,0 0 0,-3 1 0,-2-1-11,1 1 0,0 0-1,0 1 1,0-1 0,0 1 0,0 0 0,1 0 0,-7 5-1,7-4 2,0 1-1,1 0 1,-1 0-1,1 0 0,0 0 1,1 0-1,-1 1 1,-3 8-1,6-12-3,-1 0-1,1 0 1,-1 1 0,1-1-1,0 0 1,-1 0-1,1 0 1,0 1 0,0-1-1,0 0 1,0 0 0,0 1-1,0-1 1,0 0-1,1 0 1,-1 0 0,0 1-1,1-1 1,-1 0 0,1 0-1,-1 0 1,1 0-1,-1 0 1,1 0 0,0 0-1,0 0 1,0 0-1,-1 0 1,1 0 0,0 0-1,0-1 1,0 1 0,0 0-1,0 0 1,0-1-1,0 1 1,1-1 0,-1 1-1,0-1 1,0 0 0,2 1-1,31 5-4596,-24-5-1478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03.248"/>
    </inkml:context>
    <inkml:brush xml:id="br0">
      <inkml:brushProperty name="width" value="0.025" units="cm"/>
      <inkml:brushProperty name="height" value="0.025" units="cm"/>
    </inkml:brush>
  </inkml:definitions>
  <inkml:trace contextRef="#ctx0" brushRef="#br0">70 36 6406,'0'0'3491,"-57"-8"-2338,52 7-160,-1 1-352,4 0 160,8 2-833,7 2 64,10-1-32,9-3-64,5 0-513,-1-12-736,0-11-1282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498"/>
    </inkml:context>
    <inkml:brush xml:id="br0">
      <inkml:brushProperty name="width" value="0.025" units="cm"/>
      <inkml:brushProperty name="height" value="0.025" units="cm"/>
    </inkml:brush>
  </inkml:definitions>
  <inkml:trace contextRef="#ctx0" brushRef="#br0">222 106 10218,'6'-9'784,"1"-3"-219,18-28 1297,-4 14 3660,-21 37-2393,-5 17-2858,-2-1 0,-2 0 1,0 0-1,-2-1 1,-26 48-1,14-28-186,-137 259 102,140-255-320,21-46-1177,6-11-18,23-27-492,-3-1 1,-1-2-1,-2-1 0,37-76 0,56-175 1029,-95 229 1926,-9 31-100,-13 29-994,0 0-1,0 0 1,0 0-1,0 0 1,0 0 0,0 0-1,0 0 1,0 0-1,0 1 1,0-1-1,0 0 1,0 0 0,0 0-1,0 0 1,0 0-1,0 0 1,0 0-1,0 0 1,0 0 0,1 1-1,-1-1 1,0 0-1,0 0 1,0 0-1,0 0 1,0 0 0,0 0-1,0 0 1,0 0-1,0 0 1,1 0 0,-1 0-1,0 0 1,0 0-1,0 0 1,0 0-1,0 0 1,0 0 0,0 0-1,0 0 1,1 0-1,-1 0 1,0 0-1,0 0 1,0 0 0,0 0-1,0 0 1,0 0-1,0 0 1,0 0-1,1 0 1,-1 0 0,-9 51 2635,1-18-2008,1 1 0,1 0 0,2 0 0,0 39 0,5-62-607,-1 0 0,2-1 0,-1 1 0,1-1 0,1 0 0,0 0-1,0 0 1,1 0 0,1 0 0,-1-1 0,2 1 0,-1-1 0,1-1 0,0 1 0,1-1-1,0 0 1,13 12 0,-11-13-695,0 0 0,1 0 0,18 9 0,-26-15-924,-26-13-1101,14 8 1944,-75-38-2109,4 1 2641,-2 4 4466,59 26 119,40 11-1390,22 1-2456,2-4-432,-1-1 0,75-20 1,-82 14-3992,56-24-1,-47 12-4364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906"/>
    </inkml:context>
    <inkml:brush xml:id="br0">
      <inkml:brushProperty name="width" value="0.025" units="cm"/>
      <inkml:brushProperty name="height" value="0.025" units="cm"/>
    </inkml:brush>
  </inkml:definitions>
  <inkml:trace contextRef="#ctx0" brushRef="#br0">8 20 13677,'0'0'6822,"-2"10"-5695,1-3-965,-1 1 74,1 0 1,0 0-1,1 0 0,0 1 0,1 10 0,-1-17-212,0 1 1,1-1-1,-1 0 0,1 0 0,-1 0 0,1 0 0,0 0 0,0 0 0,0 0 0,0 0 0,0-1 0,0 1 0,1 0 0,-1-1 0,1 1 0,-1 0 0,1-1 0,-1 0 0,1 1 0,0-1 0,0 0 0,0 0 0,0 0 0,0 0 0,-1 0 1,2-1-1,-1 1 0,0 0 0,3 0 0,3 0-2,0-1 0,0 0 0,0 0 0,0 0 0,0-1 0,0 0 0,0-1 0,0 0 0,0 0 0,-1 0 0,1-1 0,-1 0 0,0-1 0,0 0 1,13-9-1,3-4 30,-1-2 1,-1 0-1,20-25 1,-38 40-45,-3 4-11,1-1 1,-1 1 0,0 0-1,0 0 1,0 0-1,0 0 1,0-1 0,0 1-1,0 0 1,1 0-1,-1 0 1,0 0 0,0 0-1,0-1 1,0 1-1,0 0 1,1 0 0,-1 0-1,0 0 1,0 0-1,0 0 1,0 0 0,1 0-1,-1 0 1,0 0-1,0 0 1,0 0 0,1 0-1,-1 0 1,0 0-1,0 0 1,0 0 0,1 0-1,-1 0 1,0 0-1,0 0 1,0 0 0,1 0-1,-1 0 1,0 0 0,0 0-1,0 0 1,0 0-1,1 1 1,-1-1 0,0 0-1,0 0 1,0 0-1,0 1 1,3 14-21,-4 34 179,0-31-14,1-16-135,-1 0-1,1 1 1,0-1 0,0 0 0,0 0 0,0 1 0,1-1 0,-1 0 0,0 0 0,1 1 0,0-1 0,-1 0 0,1 0-1,0 0 1,0 0 0,0 0 0,1 0 0,-1 0 0,0 0 0,1-1 0,-1 1 0,1 0 0,0-1 0,-1 1 0,1-1-1,0 0 1,0 1 0,0-1 0,0 0 0,0 0 0,0 0 0,0-1 0,0 1 0,1 0 0,-1-1 0,0 1 0,0-1-1,1 0 1,-1 0 0,0 0 0,0 0 0,1 0 0,3-1 0,31-6-1301,-5-11-3546,-11-2-1171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613"/>
    </inkml:context>
    <inkml:brush xml:id="br0">
      <inkml:brushProperty name="width" value="0.025" units="cm"/>
      <inkml:brushProperty name="height" value="0.025" units="cm"/>
    </inkml:brush>
  </inkml:definitions>
  <inkml:trace contextRef="#ctx0" brushRef="#br0">155 150 12172,'-8'5'4372,"-11"9"-2925,1 0 0,1 2 0,-24 25 0,36-35-1204,-1 0 1,2 0 0,-1 0 0,1 0 0,0 1 0,0-1 0,1 1 0,0 0 0,0 1 0,1-1 0,0 0 0,0 1 0,0-1 0,1 1 0,0-1-1,1 9 1,0-15-241,1 1 0,0 0 0,-1-1 0,1 1-1,0-1 1,0 1 0,0-1 0,0 1 0,0-1 0,0 0-1,0 1 1,1-1 0,-1 0 0,0 0 0,1 0-1,-1 0 1,1 0 0,-1 0 0,1-1 0,-1 1-1,1 0 1,0-1 0,-1 1 0,1-1 0,0 0 0,-1 1-1,1-1 1,0 0 0,0 0 0,-1 0 0,1 0-1,0-1 1,2 1 0,3-1 18,1 1 1,-1-1-1,0-1 1,0 1-1,0-1 0,0 0 1,8-4-1,-1-3-1,0 0-1,0-1 1,-1 0 0,0-1-1,-1 0 1,0-1-1,-1-1 1,11-15-1,-1-3-92,-1 0 1,24-54-1,-43 83 26,2-1-42,-1-1-1,0 0 1,-1 0-1,1 0 0,-1 0 1,0 0-1,0 0 1,0-1-1,0 1 1,-1 0-1,1-9 1,-22 34 126,12-8 108,1 2 0,0-1 0,1 1 0,-10 29 0,14-36-90,1 0 0,0 1 1,0-1-1,1 1 0,0 0 0,1 0 1,0-1-1,0 1 0,1 0 0,0 0 1,2 8-1,-2-13-52,1-1 0,-1 0 0,1 0 0,0 1 0,-1-1 0,2 0-1,-1 0 1,0-1 0,1 1 0,-1 0 0,1-1 0,-1 0 0,1 1 0,0-1 0,0 0 0,0-1 0,1 1 0,-1 0 0,0-1 0,1 0 0,-1 0 0,1 0 0,-1 0-1,1 0 1,-1-1 0,1 1 0,0-1 0,-1 0 0,1 0 0,4-1 0,-1 0 16,1 1 1,-1-1-1,1-1 1,-1 0-1,0 0 1,1 0-1,-1-1 0,0 0 1,0 0-1,-1-1 1,1 1-1,-1-2 0,10-7 1,-11 7-44,0-1 0,0 0 0,0-1 0,0 1 0,-1-1 0,0 0 0,-1 0 0,0 0 0,0 0 0,0 0 0,-1-1 0,0 0 0,0 1 0,-1-1 0,0 0 0,-1 0 0,1 1-1,-1-1 1,-2-9 0,1 15 11,1 0-1,-1 0 0,0 0 0,0 0 0,-1 0 0,1 0 0,0 0 0,-1 0 0,1 1 0,-1-1 1,0 0-1,1 1 0,-1-1 0,0 1 0,0 0 0,0-1 0,0 1 0,0 0 0,0 0 0,0 1 1,-1-1-1,1 0 0,0 1 0,0-1 0,-1 1 0,1 0 0,0-1 0,-1 1 0,1 0 1,0 1-1,-1-1 0,1 0 0,0 1 0,0-1 0,-1 1 0,1 0 0,-2 1 0,1-2 38,1 0-1,0 1 1,0-1-1,-1 1 1,1 0-1,0-1 0,0 1 1,0 0-1,0 0 1,0 1-1,0-1 1,0 0-1,0 1 1,0-1-1,0 1 1,1 0-1,-1-1 0,1 1 1,-1 0-1,1 0 1,0 0-1,0 0 1,0 0-1,0 0 1,0 0-1,0 1 0,0-1 1,1 0-1,-1 0 1,1 1-1,0-1 1,-1 0-1,1 1 1,0-1-1,1 0 1,-1 1-1,1 2 0,0-3-22,0 0-1,1 0 0,-1 0 1,1-1-1,0 1 1,0 0-1,-1-1 0,1 1 1,0-1-1,0 0 0,0 1 1,1-1-1,-1 0 0,0 0 1,0 0-1,1-1 0,-1 1 1,0 0-1,5-1 0,52 8 18,-50-8-11,3 1 14,135 5-151,-128-6-13,-1-1-1,1-1 0,-1-1 0,0 0 1,33-11-1,-50 13 170,0 1 1,1-1-1,-1 1 1,0-1-1,0 0 1,0 1 0,0-1-1,0 0 1,0 0-1,0 0 1,0 1-1,0-1 1,-1 0-1,1 0 1,0-1-1,0 1 1,-1 0-1,1 0 1,-1 0-1,1 0 1,-1 0-1,1-1 1,-1-1-1,0 0 84,0 0-1,0 0 1,0 0-1,0 0 1,-1 0-1,1 0 1,-1 0 0,0 0-1,-2-5 1,-4-5 197,0 0 1,-1 0-1,-11-14 1,16 23-409,-43-69 229,47 68-405,9 8 60,14 7-137,-23-9 316,77 32-2678,-63-28 1189,1-1 0,-1 0 0,21 1 0,11-2-4676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959"/>
    </inkml:context>
    <inkml:brush xml:id="br0">
      <inkml:brushProperty name="width" value="0.025" units="cm"/>
      <inkml:brushProperty name="height" value="0.025" units="cm"/>
    </inkml:brush>
  </inkml:definitions>
  <inkml:trace contextRef="#ctx0" brushRef="#br0">0 0 14061,'0'0'4218,"0"12"-1368,0 1-2256,2 60 3131,-2-69-3524,0 1 1,1-1-1,0 0 0,-1 1 1,1-1-1,1 0 0,-1 0 1,1 0-1,-1 0 0,1 0 1,0 0-1,1 0 0,4 5 1,-4-7-190,0 0 0,0-1 0,0 0 0,0 1 0,0-1 0,1 0 0,-1-1 0,0 1 0,1-1 1,-1 1-1,1-1 0,-1 0 0,0 0 0,1-1 0,-1 1 0,6-2 0,-1 1-8,1-1 0,0-1 0,-1 0 0,0 0 0,10-5 0,45-36-863,-48 32 494,0 1 0,26-15 0,-40 26 348,-1 0 0,1 0-1,-1 0 1,1 0 0,-1 0-1,1 0 1,-1 0 0,1 1-1,-1-1 1,1 0-1,0 0 1,-1 0 0,0 1-1,1-1 1,-1 0 0,1 1-1,-1-1 1,1 0-1,-1 1 1,1-1 0,-1 0-1,0 1 1,1-1 0,-1 1-1,0-1 1,1 1 0,-1-1-1,0 1 1,0-1-1,0 1 1,1-1 0,-1 1-1,0-1 1,0 1 0,0-1-1,0 1 1,0-1 0,0 1-1,0 0 1,0-1-1,0 1 1,0-1 0,0 1-1,0-1 1,-1 1 0,3 45 367,-2-17-409,1-27-80,-1-1 0,0 0 0,1 0 0,-1 0-1,1 0 1,0 0 0,-1 1 0,1-1 0,0 0 0,-1-1-1,1 1 1,0 0 0,0 0 0,0 0 0,0 0 0,0-1-1,0 1 1,0 0 0,0-1 0,0 1 0,0-1 0,1 1-1,-1-1 1,0 1 0,0-1 0,0 0 0,0 0 0,2 0-1,18 2-5844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7.805"/>
    </inkml:context>
    <inkml:brush xml:id="br0">
      <inkml:brushProperty name="width" value="0.025" units="cm"/>
      <inkml:brushProperty name="height" value="0.025" units="cm"/>
    </inkml:brush>
  </inkml:definitions>
  <inkml:trace contextRef="#ctx0" brushRef="#br0">292 336 10410,'0'0'8974,"-3"-8"-7079,2 5-1830,0 1 76,0-1 1,0 1 0,0-1 0,0 0 0,-1 1-1,1 0 1,0-1 0,-1 1 0,0 0 0,0 0-1,1 0 1,-1 0 0,-1 0 0,1 0 0,0 1-1,0-1 1,-1 1 0,1-1 0,0 1 0,-1 0-1,0 0 1,1 0 0,-1 0 0,1 1 0,-1-1-1,0 1 1,0-1 0,1 1 0,-4 0 0,-4 1-51,1 0 0,0 0 1,0 1-1,0 0 1,0 0-1,0 1 0,0 1 1,0-1-1,1 2 0,0-1 1,0 1-1,0 0 1,-8 7-1,6-4-75,0 1 0,1 1 1,0-1-1,0 1 0,1 1 0,0-1 0,1 1 1,-10 21-1,16-30-19,0-1 0,0 1 0,1 0 0,-1 0 0,0-1 0,1 1 0,0 0 0,-1 0 0,1 0 0,0 0 0,0 0-1,0 0 1,0 0 0,0 0 0,1 3 0,-1-4-1,1 0 0,-1 0 0,1-1-1,0 1 1,-1 0 0,1 0 0,0 0-1,-1-1 1,1 1 0,0 0 0,0-1-1,0 1 1,-1-1 0,1 1 0,0-1 0,0 1-1,0-1 1,0 0 0,0 1 0,0-1-1,1 0 1,5 1 3,-1-1 0,1 0 0,-1 0 0,1-1 0,-1 0 0,1 0 0,11-4 0,8-4 25,0-1 0,0-2-1,-2 0 1,1-2 0,-2 0-1,32-26 1,-2-4 43,70-73-1,-93 86-139,0-2 0,-2 0-1,40-66 1,-66 90 46,-16 20-38,-18 24-19,14-14 188,0 2 1,2 0-1,-19 34 1,29-44-29,0-1 1,1 1-1,0 1 0,0-1 0,2 0 1,0 1-1,0 0 0,0 27 1,3-38-74,0-1 0,0 1 0,0-1 0,0 1 0,1 0 0,-1-1 0,1 1 0,0-1 0,0 1 0,0-1 0,0 1 0,0-1 0,0 0 0,1 0 0,-1 1 0,1-1 0,-1 0 0,1 0 0,0 0 1,0-1-1,0 1 0,0 0 0,0-1 0,0 1 0,1-1 0,-1 0 0,0 0 0,1 0 0,-1 0 0,1 0 0,-1 0 0,1-1 0,-1 1 0,1-1 0,0 0 0,-1 1 0,1-1 0,0 0 0,4-1 0,2 0 21,-1 0 0,1 0-1,0-1 1,-1 0 0,1-1-1,-1 1 1,0-2 0,0 1-1,0-1 1,0 0 0,7-7-1,0-1 8,0-1-1,-2-1 1,20-24-1,-28 33-123,-1-1-1,1-1 0,-1 1 0,0-1 0,-1 1 1,0-1-1,0 0 0,0 0 0,-1 0 0,0-1 1,2-13-1,-4 20 86,0 1 1,0 0-1,0-1 1,0 1-1,0 0 1,0-1 0,0 1-1,0 0 1,0-1-1,0 1 1,0 0-1,0-1 1,0 1-1,0 0 1,0 0-1,0-1 1,0 1-1,0 0 1,-1-1-1,1 1 1,0 0 0,0 0-1,0-1 1,0 1-1,-1 0 1,1 0-1,0-1 1,0 1-1,-1 0 1,1 0-1,0 0 1,0-1-1,-1 1 1,1 0 0,0 0-1,-1 0 1,1 0-1,0 0 1,0 0-1,-1 0 1,1-1-1,0 1 1,-1 0-1,0 0 1,-15 11-227,-13 20 19,27-28 212,0 1 0,0-1 0,0 0 0,0 1-1,1-1 1,-1 1 0,1-1 0,0 1 0,0-1 0,0 1 0,0 0 0,1 0-1,0 0 1,0-1 0,0 1 0,0 0 0,0 0 0,1 0 0,-1-1 0,1 1-1,0 0 1,0-1 0,1 1 0,-1 0 0,1-1 0,0 0 0,0 1 0,0-1-1,0 0 1,0 0 0,1 0 0,-1 0 0,1-1 0,0 1 0,0-1 0,0 1-1,0-1 1,0 0 0,1 0 0,5 2 0,13 3 10,0-1 0,0-1 0,1-2 0,0 0 0,-1-1 0,1-1 0,29-3 0,-38 2-10,-10 0-14,-1 0 0,0 0 0,1 0 0,-1 0 0,0 0 0,1-1 0,-1 0 0,0 0 0,0 0 0,0 0 0,0 0 0,0-1 0,0 1 0,0-1 0,0 0-1,0 0 1,0 0 0,-1 0 0,4-4 0,-4 3 35,0 0-1,-1-1 0,1 0 0,-1 1 0,0-1 1,0 0-1,0 0 0,-1 0 0,1 1 1,-1-1-1,0 0 0,0 0 0,0 0 1,0 0-1,-1 0 0,-1-6 0,-1 3 94,1 0 0,-1 0-1,0 0 1,-1 0 0,0 1-1,0-1 1,0 1 0,-1 0-1,0 0 1,0 1 0,-10-9-1,8 7 54,0 0-1,1 0 0,-1-1 1,2 1-1,-1-1 1,-6-13-1,12 21-163,0 0 0,0-1 0,0 1 0,0 0 1,-1 0-1,1-1 0,0 1 0,0 0 0,0-1 0,0 1 0,0-1 0,0 1 1,0 0-1,0-1 0,0 1 0,0 0 0,0-1 0,1 1 0,-1 0 0,0 0 1,0-1-1,0 1 0,0 0 0,0-1 0,1 1 0,-1 0 0,0-1 1,0 1-1,0 0 0,1 0 0,-1 0 0,0-1 0,1 1 0,-1 0 0,0 0 1,0 0-1,1-1 0,-1 1 0,0 0 0,1 0 0,-1 0 0,0 0 1,1 0-1,-1 0 0,1 0 0,19-1-172,-16 1 103,8 0-218,111-2-4202,-40-7-2597,-7-4-4562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1.066"/>
    </inkml:context>
    <inkml:brush xml:id="br0">
      <inkml:brushProperty name="width" value="0.025" units="cm"/>
      <inkml:brushProperty name="height" value="0.025" units="cm"/>
      <inkml:brushProperty name="color" value="#66CC00"/>
    </inkml:brush>
  </inkml:definitions>
  <inkml:trace contextRef="#ctx0" brushRef="#br0">179 51 10666,'0'0'14238,"-1"5"-14404,-1 4 197,-1 1 0,0-1 1,-1-1-1,0 1 0,0 0 0,-1-1 0,-10 14 0,-54 62 94,30-38-29,35-41-129,2-2-10,-1 0 0,1-1 0,-1 1 0,1 1 0,0-1 0,0 0 0,0 0 0,1 1 0,-1-1 0,1 1-1,0 0 1,-2 5 0,5-9-110,0 0-1,0 0 1,-1 0-1,1-1 0,0 1 1,0 0-1,-1-1 1,1 1-1,0-1 0,-1 0 1,1 0-1,1 0 1,12-9-218,0 0-1,0 0 1,-1-2 0,0 0 0,-1 0-1,12-15 1,67-93 4,-60 76 445,-18 22-60,15-16-36,-42 78 87,-10 0-1,3-5 833,-17 40 1,32-63-798,0 1 0,1 0 0,1 0-1,0 1 1,0-1 0,2 1 0,-1 14-1,-2 5-1608,-2-32-16,-3-19 1504,-12-77 99,15 55-187,5 33-110,2 11-155,1 2 363,0-1 0,-1-1 1,2 1-1,-1 0 0,0 0 1,1-1-1,0 0 0,0 1 1,1-1-1,-1 0 1,1-1-1,-1 1 0,1 0 1,1-1-1,-1 0 0,0 0 1,1 0-1,-1-1 0,9 4 0,-6-3 16,-1 0 0,1-1 0,0 1 0,0-1-1,0-1 1,1 1 0,-1-1 0,0 0-1,1-1 1,-1 0 0,0 0 0,1-1-1,12-2 1,-15 1 60,-1-1 0,1 0-1,-1 0 1,1 0 0,-1-1 0,0 1-1,-1-1 1,1 0 0,-1 0-1,1 0 1,-1-1 0,0 1 0,-1-1-1,1 0 1,-1 1 0,0-1 0,0 0-1,-1-1 1,1 1 0,-1 0 0,0 0-1,0-1 1,-1-7 0,-1 13-92,0 0 1,0 0-1,0 0 0,-1 0 1,1 0-1,0 0 0,0 0 1,0 0-1,0 1 1,0-1-1,-1 0 0,1 1 1,0-1-1,0 1 1,0-1-1,-1 1 0,-1 2 17,0 1 0,0-1 1,0 0-1,1 1 0,-1-1 0,1 1 0,0 0 0,0 0 0,1-1 0,-3 7 0,3-7 16,0-1 0,0 1 0,1 0 1,-1-1-1,0 1 0,1 0 0,0 0 0,0 0 0,0 0 0,0-1 0,0 1 1,0 0-1,1 0 0,-1 0 0,1 0 0,2 4 0,-2-5-5,1-1-1,0 0 1,0 0 0,0 0-1,0 0 1,0 0 0,0 0-1,0 0 1,0-1 0,1 1-1,-1-1 1,0 1 0,0-1-1,0 0 1,1 0 0,-1 0-1,0 0 1,0 0 0,1-1-1,3 0 1,44-13 63,21-34-2754,-70 53-70,-3 23 2672,-13 8-2563,13-21-1742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8.668"/>
    </inkml:context>
    <inkml:brush xml:id="br0">
      <inkml:brushProperty name="width" value="0.025" units="cm"/>
      <inkml:brushProperty name="height" value="0.025" units="cm"/>
    </inkml:brush>
  </inkml:definitions>
  <inkml:trace contextRef="#ctx0" brushRef="#br0">158 42 11050,'0'0'2606,"10"-5"1013,27-12-250,-36 17-3319,-1 0 0,1 0 1,-1-1-1,1 1 0,-1 0 1,0 0-1,1 0 0,-1 0 1,1 0-1,-1 0 0,1 0 1,-1 0-1,1 0 0,-1 0 1,1 1-1,-1-1 0,1 0 1,-1 0-1,1 0 0,-1 1 1,0-1-1,1 0 0,-1 0 1,1 1-1,-1-1 0,0 0 1,1 1-1,-1-1 0,0 0 1,0 1-1,1-1 0,-1 1 1,0-1-1,0 0 0,1 1 0,-1-1 1,0 1-1,0-1 0,0 1 1,0-1-1,0 1 0,0 0 1,0 22 412,0-20-256,-2 13 97,-1 0-1,0-1 0,-1 0 1,0 0-1,-2 0 0,1-1 1,-12 21-1,-9 8-105,-30 40-1,30-47-180,-34 64 0,53-76-1157,21-30-452,24-33 134,99-175-1072,-10 15 2492,-127 199 38,16-19-11,-9 14-7,-4 10-17,-5 16 411,-2-1 0,0 1 0,-1-1 0,-1 0 0,-14 32 0,-5 17 1035,16-38-1099,1 1-1,1 0 0,2 0 1,1 0-1,1 43 1,-66-200-606,67 120 254,0 1 29,0 0 0,1 0 0,-1 1 0,1-2 0,0 1 0,0 0 0,-1-7 0,4 10-3,0 0 1,0 0-1,0 0 0,-1 1 0,1-1 1,0 0-1,0 1 0,0 0 1,0-1-1,0 1 0,0 0 0,0 0 1,0 0-1,0 0 0,0 0 0,4 1 1,0 0 0,313 13 521,-315-14-506,0 1 0,0-1 0,0 1 0,0 0-1,0 0 1,0 0 0,6 3 0,-9-3 0,0-1 0,0 1 0,0-1 0,0 1 0,0 0 0,0-1 0,-1 1 0,1 0 0,0 0 0,0 0 0,-1 0 0,1 0 0,0 0 0,-1 0 0,1 0 0,-1 0-1,1 0 1,-1 0 0,1 1 0,-2 2 10,1-1 0,0 0 0,-1 1 0,0-1 0,0 0-1,0 1 1,0-1 0,0 0 0,-1 0 0,1 0 0,-1 0 0,0 0-1,0-1 1,0 1 0,0 0 0,-4 2 0,-3 5 28,7-8-38,0-1 0,0 1 0,0 0-1,0 0 1,1 0 0,-1 0 0,1 0 0,-1 0 0,1 0-1,0 0 1,0 1 0,-1 4 0,24-7-34,7-6 43,44-13 1,-11 1-601,-56 17 237,0-1 0,-1 0 1,1 0-1,-1-1 0,0 1 0,1-1 1,-1 0-1,6-6 0,-4 3-1277,0-1 0,-1 1-1,1-1 1,7-13 0,7-12-6736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595"/>
    </inkml:context>
    <inkml:brush xml:id="br0">
      <inkml:brushProperty name="width" value="0.025" units="cm"/>
      <inkml:brushProperty name="height" value="0.025" units="cm"/>
    </inkml:brush>
  </inkml:definitions>
  <inkml:trace contextRef="#ctx0" brushRef="#br0">76 1 4516,'0'0'8125,"-6"14"-4938,-9 21-1900,3 1-1,1 0 1,2 1 0,-6 42-1,8 248 297,8-210-1442,18-211 84,-10-58-737,-4 40-594,-6 111 1102,1 0 0,0 1 1,0-1-1,0 0 0,0 1 0,0-1 1,0 0-1,0 0 0,0 1 0,0-1 0,0 0 1,0 1-1,0-1 0,1 0 0,-1 0 1,0 1-1,0-1 0,1 1 0,-1-1 0,0 0 1,1 1-1,-1-1 0,1 1 0,-1-1 0,1 0 1,-1 1-1,1 0 0,-1-1 0,1 1 1,0-1-1,-1 1 0,1 0 0,-1-1 0,1 1 1,0 0-1,0-1 0,-1 1 0,1 0 1,0 0-1,-1 0 0,1 0 0,0 0 0,0 0 1,-1 0-1,1 0 0,0 0 0,-1 0 0,1 0 1,0 0-1,-1 1 0,1-1 0,1 0 1,35 28-242,-22-15 295,-2-5-116,-1-1 0,1 0 0,1 0 0,27 8 0,-34-13-143,1 1 1,0-2 0,0 1 0,0-1-1,0-1 1,1 1 0,-1-1 0,0-1-1,0 0 1,13-2 0,-17 1 245,0 0 0,-1-1 1,1 1-1,-1-1 0,0 0 0,1 0 1,-1 0-1,0 0 0,-1 0 0,1-1 1,0 1-1,-1-1 0,0 0 0,0 0 1,0 0-1,0 0 0,-1 0 1,0 0-1,0 0 0,0 0 0,1-8 1,-1 9 37,-1 0 0,0 0 0,0 0 0,0 1 0,0-1 0,0 0 1,-1 0-1,1 0 0,-1 1 0,0-1 0,1 0 0,-1 0 1,0 1-1,-3-5 0,2 5-57,1 1 1,0-1 0,-1 1-1,1 0 1,-1 0 0,1 0-1,-1 0 1,1 0 0,-1 0-1,0 0 1,0 0 0,1 1-1,-1-1 1,0 1-1,0-1 1,0 1 0,0 0-1,0 0 1,0-1 0,1 2-1,-1-1 1,0 0 0,0 0-1,-3 1 1,2 0 40,0 0 0,0 0 0,1 1 0,-1-1 0,0 1 0,0 0 0,1 0 0,-1 0 0,1 0 0,-1 0 0,1 0 0,0 1 0,0-1 0,0 1 0,0 0 1,0-1-1,1 1 0,-1 0 0,1 0 0,0 0 0,0 0 0,0 0 0,-1 6 0,1-7-31,0 1 0,1-1 1,-1 1-1,1-1 0,-1 1 0,1 0 0,0-1 1,0 1-1,0-1 0,0 1 0,1 0 0,-1-1 1,1 1-1,-1-1 0,1 1 0,0-1 1,0 0-1,0 1 0,0-1 0,1 0 0,-1 0 1,0 1-1,1-1 0,0 0 0,-1 0 0,1-1 1,0 1-1,0 0 0,3 1 0,4 1 28,1-1-1,0 0 1,0-1-1,0 0 1,1 0-1,-1-1 1,0-1-1,1 1 1,-1-2-1,1 0 1,17-3-1,-7 0 2,0-2 0,0 0 0,-1-1 0,32-16 0,-34 14-143,0 0 1,-1-1-1,0-1 1,0-1-1,-1 0 1,-1-1 0,19-21-1,-33 33 22,-1 3 46,0 0 0,0-1 0,0 1 0,0 0-1,1 0 1,-1 0 0,1-1 0,-1 1 0,1 0 0,0 0-1,-1-1 1,1 1 0,0-1 0,1 3 0,3-2-37,0 1 1,-1-1 0,1 0-1,0 0 1,0 0-1,0-1 1,0 0-1,0 0 1,0 0-1,0 0 1,0-1-1,1 0 1,7-1 0,-2 1-220,-1-1 1,0 0 0,0-1 0,0 0 0,-1 0 0,12-5-1,-13 3 79,1-1-1,-1 0 1,0 0-1,-1 0 1,13-11-1,-18 13 181,1 0 0,0 0 0,-1 0 0,1 0 0,-1 0-1,0 0 1,0 0 0,-1-1 0,1 1 0,0-1 0,-1 0-1,0 1 1,0-1 0,0 0 0,-1 1 0,1-6 0,-15 40 362,11-11-112,2-1 1,0 0 0,1 1 0,1-1 0,1 0 0,1 0-1,0 0 1,1 0 0,11 28 0,-8-26-233,-1 1 0,-1 0 1,-1 0-1,-1 0 0,-1 1 0,-1 27 1,-2-45 6,0 0 0,0 0 0,0-1 0,-1 1 0,0-1 1,1 1-1,-2-1 0,1 0 0,0 0 0,-1 0 1,0 0-1,0 0 0,0 0 0,-1-1 0,1 1 0,-1-1 1,0 0-1,0 0 0,-5 2 0,4-1 183,0-1 1,-1 0-1,0-1 0,0 0 0,1 0 0,-1 0 1,-1 0-1,1-1 0,0 0 0,0 0 0,0-1 1,-1 0-1,1 0 0,-9-1 0,12 0-146,1 0 1,0 0-1,0 0 0,-1 0 1,1 0-1,0 0 0,0-1 0,1 1 1,-1-1-1,0 0 0,0 1 0,1-1 1,-1 0-1,1 0 0,-1 0 1,1 0-1,0 0 0,0 0 0,0 0 1,0-1-1,0 1 0,1 0 1,-1-1-1,1 1 0,-1 0 0,1-3 1,-2-11-264,0 1 0,2-30 0,0 30-141,0 4-297,1 0 0,0 0-1,1 0 1,0 0 0,1 0-1,0 0 1,7-15-1,-4 13-904,1 1 0,0-1 0,1 1 0,1 0 0,14-16 0,25-18-6732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949"/>
    </inkml:context>
    <inkml:brush xml:id="br0">
      <inkml:brushProperty name="width" value="0.025" units="cm"/>
      <inkml:brushProperty name="height" value="0.025" units="cm"/>
    </inkml:brush>
  </inkml:definitions>
  <inkml:trace contextRef="#ctx0" brushRef="#br0">219 6 14478,'0'0'2685,"-11"-1"144,-1-1-2342,0 1 0,0 0 0,0 0-1,0 1 1,0 1 0,1 0 0,-1 1-1,0 0 1,0 1 0,-19 7 0,23-7-319,1 1 0,1 0-1,-1 1 1,0 0 0,-7 7 0,13-11-165,0 0 1,1-1-1,-1 1 0,0 0 0,1 0 0,-1-1 0,1 1 0,-1 0 1,1 0-1,-1 0 0,1 0 0,0 0 0,0-1 0,-1 1 1,1 0-1,0 0 0,0 0 0,0 0 0,0 0 0,0 0 0,0 2 1,1-2-9,0 0 0,-1 0 0,1 0 0,0 0 0,0 1 0,0-1 0,0-1 0,0 1 0,1 0 0,-1 0 0,0 0 0,0 0 0,1-1 0,-1 1 0,0-1 0,1 1 0,-1-1 0,0 1 0,3-1 0,78 18-399,-63-15 124,-1 0 0,0 1 0,0 1 1,0 1-1,0 0 0,-1 1 0,20 12 0,-35-18 270,-1-1 1,0 1-1,0 0 0,1 0 0,-1-1 1,0 1-1,0 0 0,0 0 0,0 1 1,0-1-1,0 0 0,0 0 0,0 0 1,-1 1-1,1-1 0,0 0 0,-1 1 1,1-1-1,-1 0 0,1 1 0,-1-1 1,0 1-1,1 2 0,-2-3 19,1 1 0,-1-1-1,0 1 1,0-1 0,1 1 0,-1-1 0,0 1-1,0-1 1,0 0 0,0 0 0,-1 0-1,1 0 1,0 1 0,0-1 0,-1-1 0,1 1-1,-3 1 1,-8 4 154,0-1 0,0 0 0,-24 5 1,-87 16 918,71-22-5581,43-4-2409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0.922"/>
    </inkml:context>
    <inkml:brush xml:id="br0">
      <inkml:brushProperty name="width" value="0.025" units="cm"/>
      <inkml:brushProperty name="height" value="0.025" units="cm"/>
    </inkml:brush>
  </inkml:definitions>
  <inkml:trace contextRef="#ctx0" brushRef="#br0">190 188 12268,'0'0'4452,"-11"-4"-1431,6 2-2745,0 0-1,0 0 0,-1 0 0,1 1 0,0-1 1,-1 2-1,1-1 0,-1 0 0,1 1 1,-1 0-1,1 0 0,-1 1 0,1-1 0,-1 1 1,1 1-1,-1-1 0,1 1 0,0 0 1,0 0-1,0 0 0,0 1 0,0-1 1,1 1-1,-1 0 0,1 1 0,-5 3 0,5-2-195,0-1-1,0 0 1,1 1-1,0 0 1,0 0-1,0 0 1,0 0-1,-3 11 1,6-15-79,-1 1 0,1-1 0,0 0 0,0 0 0,0 1 0,0-1 0,0 0 0,0 1 0,0-1 0,0 0 0,1 0 0,-1 1 0,0-1 0,1 0 0,-1 0 0,1 0 0,-1 1 1,1-1-1,0 0 0,-1 0 0,1 0 0,0 0 0,0 0 0,0 0 0,0 0 0,0-1 0,0 1 0,0 0 0,0 0 0,0-1 0,0 1 0,0-1 0,0 1 0,1-1 0,-1 1 0,0-1 0,0 0 0,1 1 0,-1-1 1,0 0-1,1 0 0,-1 0 0,0 0 0,0 0 0,3-1 0,12 1 20,0 0 1,0-1-1,0-1 0,-1-1 1,1 0-1,-1-1 1,1-1-1,-1 0 0,-1-1 1,1-1-1,14-9 1,-8 4-280,0-1 0,-1-2 0,0 0 0,-1-1 0,-1-1 0,24-28 1,-38 40 54,-2 4 137,-1 0 0,0 0 0,0-1 0,0 1-1,0 0 1,0-1 0,-1 1 0,1-1 0,0 1 0,0-1 0,-1 1 0,1-1 0,-1 1 0,0-1 0,1-2 0,-21 11-324,9 2 537,0 0 0,1 0 0,0 1 1,1 0-1,0 1 0,1 0 0,0 1 0,1 0 0,0 0 0,1 0 1,0 1-1,1 0 0,0 0 0,1 0 0,-2 15 0,5-27-129,1 1-1,0 0 1,0 0 0,0 0-1,0 0 1,0 0-1,1-1 1,-1 1-1,1 0 1,-1 0 0,1 0-1,-1-1 1,1 1-1,0 0 1,0-1-1,0 1 1,0-1 0,0 1-1,0-1 1,1 1-1,-1-1 1,2 2-1,1-1 28,-1 0 0,1 0 0,-1 0 0,1 0 0,0-1 0,-1 0 0,1 0 0,0 0 0,0 0 0,5 0 0,4 0 90,0-1 1,0 0 0,1-1 0,-1-1 0,23-5 0,-22 3-151,1-1-1,-1-1 1,0 0 0,-1-1 0,1 0-1,-1-1 1,-1-1 0,0 0 0,0 0-1,-1-1 1,0-1 0,0 0 0,12-17-1,-15 13-520,-14 17 218,-17 23 500,22-23-159,0-1 0,1 0 1,-1 0-1,0 1 1,1-1-1,-1 1 0,1-1 1,-1 0-1,1 1 0,-1-1 1,1 1-1,0-1 0,0 1 1,0-1-1,0 1 1,0-1-1,0 1 0,0-1 1,1 1-1,-1-1 0,0 1 1,1-1-1,-1 0 0,2 3 1,0-2-12,-1-1 1,1 0-1,-1 1 0,1-1 1,0 0-1,0 0 1,-1 0-1,1 0 0,0-1 1,0 1-1,0 0 0,0-1 1,0 1-1,0-1 1,4 1-1,6-1 26,1 0 0,-1 0 0,1-1-1,22-5 1,-16 1-46,-2-1 0,1 0-1,-1-1 1,0-1-1,0-1 1,-1 0 0,0-1-1,-1-1 1,0-1-1,0 0 1,-1 0 0,-1-1-1,17-23 1,-22 24-191,-13 21-55,-17 34-126,21-40 227,0 0 0,0 1 0,0-1 0,0 0 0,1 0-1,-1 1 1,1-1 0,0 1 0,0-1 0,0 0 0,0 1 0,1-1 0,-1 0-1,1 1 1,0-1 0,0 0 0,0 0 0,0 0 0,1 0 0,-1 0 0,1 0-1,0 0 1,0 0 0,0 0 0,4 3 0,-1-2-211,0-1 0,0 0 0,0 0-1,1-1 1,-1 0 0,1 0 0,0 0 0,-1 0 0,1-1-1,0 0 1,0 0 0,0-1 0,0 0 0,6 0 0,-5 0-332,-1 0 0,1-1 1,0 1-1,-1-1 0,1-1 1,-1 1-1,1-1 0,-1-1 1,1 1-1,-1-1 0,0 0 1,0 0-1,-1-1 0,1 1 1,10-10-1,-11 8 623,0-1 0,-1 1 0,1-1 0,-1 0 0,6-12 0,-5 8 1483,-1 0-1,0-1 0,4-18 1,-7 21-580,1 1 1,-1 0-1,-1-1 1,1 1-1,-1 0 1,0-1-1,-1 1 1,-2-13-1,3 19-732,-1-1 0,0 0-1,1 1 1,-1-1 0,0 1 0,0-1-1,0 0 1,0 1 0,0 0 0,0-1-1,0 1 1,0 0 0,-1-1 0,1 1 0,-1 0-1,1 0 1,-1 0 0,1 0 0,-1 1-1,1-1 1,-1 0 0,0 1 0,1-1-1,-1 1 1,0-1 0,1 1 0,-1 0-1,0-1 1,0 1 0,0 0 0,1 0 0,-1 1-1,0-1 1,0 0 0,1 1 0,-1-1-1,0 1 1,1-1 0,-1 1 0,-2 1-1,3-2-82,-1 0 0,0 1 0,1-1 0,-1 1 0,1 0 0,-1 0 0,1-1 0,-1 1-1,1 0 1,0 0 0,-1 0 0,1 0 0,0 1 0,0-1 0,0 0 0,0 0 0,0 1 0,0-1-1,0 1 1,0-1 0,1 1 0,-1-1 0,0 1 0,1-1 0,-1 1 0,1 0 0,0-1 0,-1 1-1,1-1 1,0 1 0,0 0 0,0-1 0,0 1 0,1 0 0,-1-1 0,0 1 0,1 0-1,0 2 1,1 1-64,0-1 0,-1 0 0,2 0 0,-1 0 0,0 0 0,1 0 0,0-1-1,0 1 1,0-1 0,0 0 0,0 1 0,1-2 0,4 4 0,62 27-1416,-55-27 1144,0 0 0,0 1-1,25 17 1,-39-23 343,0-1-1,-1 0 1,1 1-1,0-1 1,0 0-1,-1 1 1,1-1-1,-1 1 1,1-1-1,0 1 1,-1 0-1,1-1 1,-1 1-1,0 0 1,1-1-1,-1 1 1,1 0-1,-1-1 1,0 1-1,0 0 1,1 0-1,-1-1 1,0 1-1,0 0 1,0 0-1,0 0 1,0-1-1,0 1 1,0 1-1,-1-1 62,1 0-1,-1 0 1,0 0-1,0-1 1,0 1-1,0 0 1,0 0-1,0-1 1,-1 1 0,1-1-1,0 1 1,0-1-1,0 1 1,0-1-1,-3 1 1,-49 4 1528,47-5-1517,-1 1 0,0-1 0,0-1 0,1 1-1,-1-1 1,0 0 0,1-1 0,-13-4 0,17 5-253,1 0-1,-1 0 1,0-1-1,0 1 1,0 0 0,1-1-1,-1 0 1,1 1-1,-1-1 1,1 0 0,-2-3-1,1 1-497,0 0 0,0 0-1,1-1 1,0 1 0,0 0 0,0 0-1,0-7 1,-2-25-6865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1.566"/>
    </inkml:context>
    <inkml:brush xml:id="br0">
      <inkml:brushProperty name="width" value="0.025" units="cm"/>
      <inkml:brushProperty name="height" value="0.025" units="cm"/>
    </inkml:brush>
  </inkml:definitions>
  <inkml:trace contextRef="#ctx0" brushRef="#br0">142 0 14253,'0'0'10752,"-2"13"-10117,-17 70-263,-12 73-952,33-148 210,5-17 20,5-20-40,-11-21 2482,-6 51-2069,0 0 0,0 0 0,1 1 0,-1-1 0,0 1 0,1 1 0,-1-1 0,1 1 0,0-1 0,0 1 0,0 0 0,0 1 0,-3 3 0,1-2 40,1 0 0,0 1 1,0-1-1,1 1 0,-1 0 1,1 0-1,1 0 0,-5 11 1,7-15-60,1-1 0,0 1 1,-1 0-1,1 0 0,0 0 1,0 0-1,0 0 0,1-1 1,-1 1-1,0 0 0,1 0 1,-1 0-1,1-1 0,-1 1 1,1 0-1,0 0 0,0-1 0,0 1 1,0-1-1,0 1 0,0-1 1,0 1-1,1-1 0,-1 0 1,0 1-1,1-1 0,-1 0 1,1 0-1,-1 0 0,1 0 1,0 0-1,2 0 0,10 5 6,0 0 0,0-1 0,20 4 0,3 2-27,-24-7-93,0 2-1,0 0 0,-1 1 0,16 10 0,-25-15 96,-1 0-1,1 0 0,0 0 1,-1 0-1,1 1 1,-1-1-1,0 1 0,0 0 1,0 0-1,0-1 0,0 1 1,-1 0-1,1 1 1,-1-1-1,0 0 0,0 0 1,0 1-1,0-1 1,0 0-1,-1 1 0,0-1 1,1 0-1,-2 6 0,1-8 68,-1 1-1,0 0 0,0-1 1,0 1-1,1-1 1,-2 1-1,1-1 0,0 1 1,0-1-1,0 0 0,-1 1 1,1-1-1,0 0 0,-1 0 1,1 0-1,-1 0 0,0 0 1,1-1-1,-1 1 0,0 0 1,1-1-1,-1 1 0,0-1 1,0 0-1,-3 1 1,-51 3 1183,49-4-1083,7 0-157,-16 0 229,1 0 0,-1-1 1,0 0-1,-23-6 0,35 6-311,1 0 0,0 0 0,0 0 1,0-1-1,0 1 0,0-1 0,0 0 0,1 0 0,-1 0 0,0 0 1,1 0-1,-4-4 0,5 4-173,0 0 1,0 0-1,0 0 1,0 0-1,0 0 0,0-1 1,1 1-1,-1 0 1,1-1-1,-1 1 0,1 0 1,0-1-1,0 1 1,0 0-1,0-1 0,1 1 1,-1 0-1,0-1 1,2-3-1,0 1-797,1 0 0,-1 0 0,1 1 0,0-1 0,0 0 0,0 1-1,1 0 1,-1 0 0,6-5 0,-8 9 973,31-32-8484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2.233"/>
    </inkml:context>
    <inkml:brush xml:id="br0">
      <inkml:brushProperty name="width" value="0.025" units="cm"/>
      <inkml:brushProperty name="height" value="0.025" units="cm"/>
    </inkml:brush>
  </inkml:definitions>
  <inkml:trace contextRef="#ctx0" brushRef="#br0">152 0 15983,'0'0'6454,"-11"5"-4922,3-2-1375,1 1 0,0 0 0,0 0 0,1 0 0,-1 1 0,1 0 0,0 0 0,0 0 0,1 1 0,-1 0 0,1 0 0,1 0 0,-1 1 0,1 0 1,0 0-1,-3 8 0,0 3-78,1 1 0,1 0 0,0 1 1,2-1-1,0 1 0,1-1 1,1 1-1,1 0 0,1 0 1,0-1-1,2 1 0,0 0 1,1-1-1,1 0 0,1 0 1,1 0-1,0-1 0,1 0 0,1 0 1,19 26-1,-28-43-107,1 0 1,-1 0-1,0-1 0,1 1 0,-1 0 0,1-1 1,-1 1-1,1-1 0,-1 1 0,1-1 1,0 1-1,-1-1 0,1 1 0,0-1 1,-1 1-1,1-1 0,0 0 0,-1 1 0,1-1 1,0 0-1,0 0 0,-1 0 0,1 0 1,1 1-1,3-16-225,-10-31-118,-8 9-437,-32-69 1,-4-9 1631,51 111-49,7 8-584,16 13-406,-19-13 303,17 11-1008,1 0 0,1-2 1,42 16-1,-55-24-384,-1-1-1,1-1 1,0 0-1,0-1 1,1 0-1,-1 0 1,0-2-1,1 1 1,-1-2-1,20-2 1,-30 3 1257,-1-1 0,0 1-1,1-1 1,-1 1 0,0-1 0,0 1 0,1-1-1,-1 0 1,0 1 0,0-1 0,0 0 0,0 0 0,0 0-1,1-2 1,-1 2 291,0-1 0,0 0 0,0 0 0,0 1 0,-1-1 0,1 0 0,-1 0 0,1 0 0,-1 0 0,0 0 0,1 0 0,-1 0 0,0 0 0,0 1 0,-1-4 0,1 3 74,0 0 0,-1 0-1,1 0 1,-1 0 0,1 0 0,-1-1 0,0 1-1,0 1 1,0-1 0,0 0 0,0 0 0,0 0-1,-1 0 1,1 1 0,0-1 0,-1 1 0,0-1-1,1 1 1,-1-1 0,0 1 0,0 0 0,1 0-1,-1 0 1,-3-1 0,1 1-79,0 1 1,0 0-1,0 0 0,0 0 0,0 1 1,0-1-1,0 1 0,0 0 1,0 0-1,0 1 0,1-1 0,-1 1 1,0-1-1,1 1 0,-1 0 1,1 1-1,0-1 0,-1 1 0,1-1 1,0 1-1,1 0 0,-1 0 0,0 0 1,1 0-1,0 1 0,0-1 1,0 1-1,-3 7 0,3-8-212,0-1 1,1 1-1,-1 0 0,1 1 0,0-1 0,0 0 0,0 0 1,1 0-1,-1 1 0,1-1 0,-1 0 0,1 1 0,0-1 1,0 0-1,1 1 0,-1-1 0,1 0 0,-1 1 0,1-1 1,0 0-1,0 0 0,1 0 0,-1 0 0,1 0 0,-1 0 1,1 0-1,0 0 0,0-1 0,0 1 0,1-1 0,-1 1 1,1-1-1,-1 0 0,4 2 0,2 0-15,-1-1-1,1-1 1,0 1-1,1-1 1,-1-1-1,0 1 1,1-2-1,-1 1 1,0-1-1,1 0 1,-1-1-1,1 0 1,-1 0-1,0-1 1,0 0 0,0 0-1,0-1 1,0 0-1,0 0 1,-1-1-1,1 0 1,-1 0-1,0-1 1,0 0-1,-1 0 1,1-1-1,-1 0 1,0 0-1,-1 0 1,0-1-1,0 0 1,0 0-1,-1 0 1,0 0-1,0-1 1,-1 1-1,3-10 1,-6 8-111,-4 12 76,4-3 1,-3 5 4,1 0-1,0 1 1,1-1 0,-1 1 0,1-1 0,1 1-1,-1 0 1,1-1 0,-1 1 0,2 0 0,-1-1 0,1 1-1,-1 0 1,2-1 0,-1 1 0,0-1 0,1 0-1,0 1 1,1-1 0,-1 0 0,1 0 0,0 0-1,0 0 1,0-1 0,1 1 0,6 5 0,-3-4-581,1-1 1,0 1 0,1-2-1,-1 1 1,1-1-1,0 0 1,0-1 0,0 0-1,1 0 1,13 1-1,15-1-5348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3.458"/>
    </inkml:context>
    <inkml:brush xml:id="br0">
      <inkml:brushProperty name="width" value="0.025" units="cm"/>
      <inkml:brushProperty name="height" value="0.025" units="cm"/>
    </inkml:brush>
  </inkml:definitions>
  <inkml:trace contextRef="#ctx0" brushRef="#br0">32 0 13196,'0'0'5734,"-2"11"-4149,-24 226 4034,23-174-4753,11 124 0,6 66-1095,-30-353-2019,14-132-2901,3 125 7143,0 107-1889,1 0 0,-1 1 0,0-1-1,1 1 1,-1-1 0,0 1 0,1 0 0,-1 0-1,0-1 1,0 1 0,0 0 0,1 0-1,-1 0 1,0 0 0,1 2 0,2 1-31,0 1 0,0-1 0,0 0 1,1 0-1,0-1 0,0 0 0,0 1 1,0-2-1,0 1 0,1-1 1,-1 1-1,1-1 0,-1-1 0,1 1 1,0-1-1,0 0 0,0 0 0,0-1 1,0 0-1,0 0 0,-1 0 0,1-1 1,0 0-1,0 0 0,0 0 0,0-1 1,-1 0-1,1 0 0,-1 0 1,1-1-1,-1 0 0,7-5 0,-1 2-58,-1-2 0,0 1 0,-1-1 0,1 0 0,-2-1 0,1 0 0,-1-1 0,-1 0 0,1 0 0,-2 0 0,1-1 0,-2 0 0,1 0 0,5-21 0,-6 14-259,-2 11 87,0-1 0,-1 0 0,0 1 0,0-1 0,-1 0 0,0 0 0,-1 0 0,0 1 0,0-1 0,-2-16 0,1 24 155,1 0 0,-1-1 0,1 1 0,-1 0 1,1-1-1,-1 1 0,0 0 0,1-1 0,-1 1 0,1 0 0,-1 0 0,0 0 1,1 0-1,-1 0 0,0 0 0,1 0 0,-1 0 0,1 0 0,-1 0 0,0 0 1,1 0-1,-1 0 0,0 0 0,1 1 0,-1-1 0,1 0 0,-1 0 0,1 1 1,-1-1-1,0 0 0,1 1 0,-1-1 0,1 1 0,0-1 0,-1 1 0,1-1 1,-1 1-1,1-1 0,0 1 0,-1-1 0,1 1 0,0-1 0,-1 2 0,-19 23 29,11-4 52,0-1 0,1 1-1,2 0 1,0 1-1,1 0 1,1 0 0,1 0-1,1 0 1,0 0 0,2 1-1,5 37 1,-4-48-67,2-1 0,-1 1 1,1 0-1,1-1 0,8 19 1,-9-24-1,0 0 0,0 0 1,1-1-1,-1 1 0,1-1 1,0 0-1,1 0 1,0 0-1,-1 0 0,1-1 1,9 6-1,-13-9 23,0-1 0,-1 1 0,1-1 0,0 1 0,0-1 0,0 0 0,-1 1 0,1-1 0,0 0 0,0 0 0,0 1 0,0-1 0,0 0 0,0 0 0,-1 0 0,1 0 0,0 0 0,0 0-1,0 0 1,0-1 0,0 1 0,0 0 0,0 0 0,-1-1 0,1 1 0,0-1 0,0 1 0,0 0 0,-1-1 0,1 0 0,0 1 0,-1-1 0,1 1 0,0-1 0,-1 0 0,1 1 0,-1-1 0,1 0 0,-1 0 0,1 1 0,-1-1 0,0 0 0,1 0 0,-1 0 0,0 0 0,1 1 0,-1-1 0,0 0 0,0 0-1,0 0 1,0 0 0,0-2 0,0-61 241,-1 46-314,3-129-2461,5 157 2509,-1-1 0,2 0 0,-1 0 0,1 0 1,1-1-1,-1-1 0,1 1 0,1-1 0,-1-1 0,1 0 1,0 0-1,1-1 0,-1 0 0,1-1 0,0 0 0,0-1 0,0 0 1,1 0-1,-1-1 0,1-1 0,-1 0 0,18-1 0,-17-1 40,0 1 0,0-2-1,0 1 1,0-2 0,0 0-1,-1 0 1,1-1 0,-1 0-1,20-11 1,-24 11-14,0-1-1,0 0 1,-1 0 0,1-1-1,-1 1 1,-1-1 0,1-1-1,-1 1 1,0-1 0,0 0-1,-1 0 1,1 0 0,-2-1-1,6-13 1,-6 25-136,0 0 0,1-1 1,-1 1-1,1-1 0,0 0 0,0 0 1,0 0-1,0 0 0,8 3 0,-1 0 13,0 0-1,0 0 1,0-1-1,24 6 1,-26-9 66,1 0-1,0-1 1,0-1 0,-1 1 0,1-2-1,0 1 1,0-1 0,-1-1-1,1 0 1,-1 0 0,1-1 0,-1 0-1,0-1 1,13-7 0,-21 11 5,0 1 0,-1-1-1,1 0 1,-1 0 0,1 0 0,0 0 0,-1 0 0,1 1 0,-1-1 0,1 0 0,0 1 0,-1-1-1,1 0 1,-1 1 0,1-1 0,-1 1 0,0-1 0,1 0 0,-1 1 0,1-1 0,-1 1 0,0 0-1,1-1 1,-1 1 0,0-1 0,0 1 0,1-1 0,-1 1 0,0 0 0,0-1 0,0 1 0,0-1-1,0 2 1,12 36 144,-4-11 21,13 16 108,52 81 1,-47-84-800,-1 1 0,18 44 1,-40-79 478,0 0-1,-1 0 1,0 0 0,0 0 0,-1 1-1,0-1 1,0 0 0,0 1 0,-1-1-1,0 1 1,0-1 0,-1 1 0,0-1-1,-1 8 1,0-10 127,0 1-1,0-1 1,-1 0-1,1 0 1,-1 0 0,0 0-1,0 0 1,0-1-1,-1 1 1,1-1-1,-1 0 1,0 0-1,0 0 1,0 0 0,0-1-1,0 0 1,0 0-1,-1 0 1,-6 2-1,6-2-10,0 0 0,0 0-1,0-1 1,0 0-1,0 0 1,-1 0-1,1-1 1,0 0-1,-1 0 1,1 0-1,0-1 1,-11-1 0,13 1-43,1 0 0,-1-1 0,1 1 0,-1-1 0,1 1 0,0-1 0,0 1 0,0-1 0,0 0 0,0 0 0,0 0-1,0-1 1,0 1 0,1 0 0,-1-1 0,1 1 0,0 0 0,0-1 0,0 0 0,0 1 0,0-1 0,0 0 0,1 1 0,-1-1 0,1 0 0,0-4 0,-1-9 11,2 0 0,0 0 0,0 1 0,2-1 0,0 0 0,0 1 0,2 0 0,0 0 0,1 0 0,0 0 0,1 1-1,0 0 1,2 0 0,-1 1 0,2 0 0,11-13 0,-3 6-422,1 1-1,0 0 1,34-23-1,-31 26-1128,2 1 0,0 1 0,28-12 0,-4 7-5630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067"/>
    </inkml:context>
    <inkml:brush xml:id="br0">
      <inkml:brushProperty name="width" value="0.025" units="cm"/>
      <inkml:brushProperty name="height" value="0.025" units="cm"/>
    </inkml:brush>
  </inkml:definitions>
  <inkml:trace contextRef="#ctx0" brushRef="#br0">301 32 13933,'0'0'5531,"-8"-6"-3225,7 5-2252,-2-1 18,1 0 0,-1-1 0,0 1 0,1 0 1,-1 0-1,0 1 0,0-1 0,-1 1 0,1-1 0,0 1 0,0 0 1,-1 0-1,1 0 0,0 1 0,-1-1 0,1 1 0,-1 0 0,1 0 0,-1 0 1,1 0-1,-1 1 0,1-1 0,0 1 0,-1 0 0,1 0 0,0 0 1,0 1-1,0-1 0,-1 1 0,-2 2 0,-9 6 88,0 2 0,0 0 0,2 0 0,-1 1-1,2 1 1,-1 0 0,2 1 0,0 1 0,1-1 0,1 2 0,0-1-1,1 1 1,1 0 0,0 1 0,2 0 0,0 0 0,-3 21-1,7-37-155,1 0-1,-1 0 0,1-1 0,0 1 0,0 0 0,0-1 0,0 1 0,0 0 0,0 0 0,1-1 0,-1 1 0,0 0 0,1-1 1,-1 1-1,1 0 0,0-1 0,0 1 0,-1-1 0,1 1 0,0-1 0,0 1 0,0-1 0,1 0 0,-1 1 0,0-1 0,0 0 1,1 0-1,-1 0 0,1 0 0,-1 0 0,1 0 0,-1-1 0,1 1 0,-1 0 0,1-1 0,0 1 0,-1-1 0,1 0 0,0 1 1,0-1-1,-1 0 0,4 0 0,1-1 2,1 1 0,0-1 0,-1 0 0,0-1 0,1 1 0,-1-2-1,0 1 1,0 0 0,0-1 0,7-4 0,5-6 11,0 1 0,-1-2 0,-1 0 0,0-1 0,-1-1 0,19-26 0,-26 31 35,-1 1 0,0-1 0,-1 0 0,0-1 0,-1 0 0,0 0 0,-1 0 0,0 0 0,-1-1 0,0 1-1,-1-1 1,0-15 0,-2 27-43,0 0-1,0-1 0,0 1 0,0 0 0,0-1 1,0 1-1,0 0 0,0 0 0,-1-1 0,1 1 1,-1 0-1,1 0 0,-1 0 0,1 0 0,-1-1 1,0 1-1,0-1 0,0 2-6,1 0-1,-1-1 1,1 1 0,-1 0-1,1 0 1,-1 0 0,1-1-1,-1 1 1,0 0 0,1 0-1,-1 0 1,1 0 0,-1 0-1,0 0 1,1 0 0,-1 0-1,1 0 1,-1 1 0,1-1-1,-1 0 1,1 0 0,-1 0-1,0 1 1,1-1 0,-1 1-1,-3 1-14,1 1-1,-1-1 1,1 1-1,0 0 1,0 0-1,0 0 0,1 0 1,-5 6-1,0 4 8,0 0-1,1 1 0,-8 20 0,12-28 37,1 0 0,-1 0 0,1 0 0,0 0 0,0 0 0,1 0 0,0 0 1,0 0-1,0 1 0,3 11 0,-2-16-23,0 0 0,1-1 0,-1 1 0,1 0 0,-1-1 1,1 1-1,0-1 0,0 0 0,-1 1 0,1-1 0,0 0 0,0 0 1,0 0-1,0 0 0,0-1 0,1 1 0,-1 0 0,0-1 0,0 0 1,0 1-1,1-1 0,-1 0 0,0 0 0,0 0 0,4-1 0,60-7 454,-43 0-368,0-2 0,0 0 0,-1-2 0,-1 0 0,0-1 0,30-25-1,-24 19-19,-27 18-73,0 1-1,0-1 0,1 1 1,-1 0-1,0-1 0,1 1 1,-1 0-1,0-1 0,1 1 1,-1 0-1,1-1 0,-1 1 1,1 0-1,-1 0 0,0 0 1,1-1-1,-1 1 0,1 0 1,-1 0-1,1 0 0,-1 0 1,1 0-1,-1 0 0,1 0 1,-1 0-1,1 0 0,-1 0 1,1 0-1,-1 0 0,1 0 1,-1 0-1,1 1 0,-1-1 1,1 0-1,-1 0 0,0 0 0,1 1 1,-1-1-1,1 0 0,-1 1 1,0-1-1,1 0 0,-1 1 1,0-1-1,1 0 0,-1 1 1,0-1-1,0 1 0,1-1 1,-1 1-1,0-1 0,0 1 1,0-1-1,1 1 0,1 39-1,-3-36 9,1 0-1,0 0 1,-1 0 0,2 0-1,-1 0 1,0 0 0,1 0 0,0 0-1,0 0 1,0 0 0,2 5 0,0-8 20,-1 1-1,1 0 1,0-1 0,-1 0 0,1 1 0,0-1 0,0 0 0,0-1 0,0 1 0,0 0 0,0-1 0,0 0 0,0 1 0,0-1 0,0 0 0,0-1 0,0 1-1,0 0 1,0-1 0,0 0 0,0 0 0,-1 0 0,4-1 0,6-2 102,-1-1-1,0 0 1,-1 0-1,16-11 0,79-64 7,-105 80-141,1 0 0,-1 0 1,0 0-1,0 0 0,1 0 1,-1 0-1,0 0 0,1 0 0,-1 0 1,0 0-1,0 0 0,1 0 0,-1 0 1,0 0-1,1 0 0,-1 0 1,0 0-1,0 0 0,1 1 0,-1-1 1,0 0-1,0 0 0,1 0 0,-1 0 1,0 1-1,0-1 0,0 0 1,0 0-1,1 1 0,-1-1 0,0 0 1,0 0-1,0 1 0,0-1 0,0 0 1,0 0-1,1 1 0,-1-1 1,0 0-1,0 1 0,0-1 0,0 0 1,0 0-1,0 1 0,5 25 8,5 11-1482,-8-35 996,0 0 1,0-1 0,0 1-1,0-1 1,0 0-1,0 1 1,0-1-1,0 0 1,1 0-1,-1 0 1,0-1-1,1 1 1,-1-1-1,0 1 1,1-1 0,-1 0-1,1 0 1,-1 0-1,5 0 1,17 0-5591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742"/>
    </inkml:context>
    <inkml:brush xml:id="br0">
      <inkml:brushProperty name="width" value="0.025" units="cm"/>
      <inkml:brushProperty name="height" value="0.025" units="cm"/>
    </inkml:brush>
  </inkml:definitions>
  <inkml:trace contextRef="#ctx0" brushRef="#br0">87 153 11275,'0'0'12881,"-9"12"-11824,0-3-743,1 0 1,1 1-1,0 0 0,0 1 0,1 0 0,0 0 1,1 0-1,0 0 0,1 1 0,0 0 0,1 0 1,0 0-1,0 13 0,3-24-312,1 1 1,-1-1-1,1 0 0,-1 1 1,1-1-1,0 0 0,0 0 1,0 0-1,0 1 0,0-1 1,0 0-1,0 0 0,0 0 1,0-1-1,0 1 0,0 0 0,1 0 1,-1-1-1,0 1 0,1 0 1,-1-1-1,0 0 0,1 1 1,-1-1-1,0 0 0,1 1 1,-1-1-1,1 0 0,-1 0 1,1 0-1,-1 0 0,1-1 1,2 0-1,3 1 14,1 0 0,-1-1 1,0 0-1,1 0 0,12-5 0,-8 0-6,0-2 0,0 1 0,0-1 0,-1-1-1,0 0 1,-1-1 0,0 0 0,0 0 0,-1-1 0,0 0 0,8-17-1,0 0-104,-1 0 1,-2-1-1,20-56 0,-24 39-178,-34 71 70,15-12 244,1 0-1,0 0 0,1 1 0,0 1 1,1-1-1,0 1 0,2 0 0,-1 0 0,2 1 1,0-1-1,1 1 0,1 0 0,0-1 1,2 18-1,-1-29-34,1-1 1,-1 0-1,1 1 1,0-1-1,0 0 1,0 1-1,1-1 1,-1 0-1,1 0 1,0 0-1,0-1 1,0 1-1,0 0 1,0-1-1,0 1 1,1-1-1,-1 1 1,1-1-1,0 0 1,0 0-1,-1-1 1,1 1-1,1 0 1,-1-1-1,0 0 1,0 0-1,0 0 1,1 0-1,-1 0 1,0-1-1,7 1 1,-3-1 17,-1 0-1,0 0 1,0 0 0,1-1 0,-1 0 0,0 0 0,0-1 0,0 0 0,0 0 0,0 0-1,0-1 1,-1 0 0,1 0 0,-1 0 0,0-1 0,8-5 0,-6 1 1,0 1-1,0-1 1,0 0 0,-1-1 0,0 0 0,-1 0 0,0 0 0,0-1 0,-1 1 0,0-1 0,-1 0 0,0 0 0,0-1-1,1-12 1,-23 31-14,17-6-13,0 1-1,1-1 1,0 0 0,-1 1-1,1-1 1,0 1 0,0-1 0,0 1-1,0 0 1,1-1 0,-1 1-1,1 0 1,0-1 0,-1 1-1,1 0 1,1 0 0,-1-1 0,0 1-1,1 0 1,-1-1 0,1 1-1,0 0 1,0-1 0,0 1-1,0-1 1,0 1 0,0-1-1,1 0 1,-1 1 0,1-1 0,0 0-1,-1 0 1,1 0 0,0 0-1,0 0 1,1-1 0,-1 1-1,0-1 1,1 1 0,-1-1 0,0 0-1,1 0 1,2 1 0,5 1-27,-1-1 0,1 0 0,-1 0 0,1-1 0,0 0 0,0-1 0,0 0 1,-1-1-1,19-3 0,-24 3 25,-1 1 1,0-1-1,1 0 0,-1 0 1,0 0-1,0 0 0,0-1 1,0 0-1,0 1 0,0-1 1,0 0-1,0 0 0,-1 0 1,1-1-1,-1 1 0,0-1 1,1 1-1,-1-1 0,0 0 1,-1 0-1,1 0 0,0 0 1,-1 0-1,0 0 0,1 0 1,-1 0-1,-1-1 0,1 1 1,0 0-1,-1-1 0,1-3 1,-2-2 79,0 0 1,-1 0-1,1 0 1,-2 0-1,1 0 1,-1 1-1,0-1 1,-1 1-1,0 0 1,-1 0 0,1 0-1,-1 1 1,-1-1-1,0 1 1,0 0-1,0 1 1,-9-8-1,14 14-1,18 3-209,42 18-472,32 9-3318,-24-23-5762,-39-7 2560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178"/>
    </inkml:context>
    <inkml:brush xml:id="br0">
      <inkml:brushProperty name="width" value="0.025" units="cm"/>
      <inkml:brushProperty name="height" value="0.025" units="cm"/>
    </inkml:brush>
  </inkml:definitions>
  <inkml:trace contextRef="#ctx0" brushRef="#br0">126 0 17264,'0'0'6081,"0"14"-5158,0-5-830,-1 35 1071,2 0-1,2 0 0,2 0 1,17 70-1,20-16-761,-26-65-451,14 44 0,-71-115-5524,-8-13 2580,2 4 3630,-49-66 0,85 89 1055,11 23-1657,0 1 0,0-1 1,0 1-1,0-1 0,1 1 0,-1-1 0,0 1 0,0-1 1,1 1-1,-1-1 0,0 1 0,0-1 0,1 1 0,-1-1 1,0 1-1,1 0 0,-1-1 0,1 1 0,-1 0 0,1-1 1,-1 1-1,0 0 0,1 0 0,-1-1 0,1 1 0,-1 0 1,2 0-1,4-1 53,0 0 1,0 0-1,0 1 1,0 0-1,0 0 1,6 1-1,10 0-69,8 1 312,45 8-1,-23-3-2093,-1-3-6552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1.427"/>
    </inkml:context>
    <inkml:brush xml:id="br0">
      <inkml:brushProperty name="width" value="0.025" units="cm"/>
      <inkml:brushProperty name="height" value="0.025" units="cm"/>
      <inkml:brushProperty name="color" value="#66CC00"/>
    </inkml:brush>
  </inkml:definitions>
  <inkml:trace contextRef="#ctx0" brushRef="#br0">155 1 14542,'0'0'4884,"-9"1"-4926,3 0 17,0 0 1,0 0-1,1 1 1,-1 0-1,0 0 0,1 0 1,-1 1-1,-4 3 1,7-5-80,1 1-1,0 0 1,-1 0 0,1 0 0,0 0-1,0 0 1,0 0 0,1 1 0,-1-1-1,0 1 1,1-1 0,0 1 0,-1 0-1,1 0 1,0-1 0,0 1 0,1 0-1,-1 0 1,1 0 0,-1 0 0,1 5-1,0-6-64,1-1 0,-1 0 0,1 0 0,-1 0 0,1 0 0,-1 0 0,1 0 0,-1 0-1,1 0 1,0 0 0,0 0 0,0 0 0,-1 0 0,1 0 0,0-1 0,0 1 0,0 0 0,0-1 0,0 1-1,0-1 1,1 1 0,0 0 0,35 13-2472,-12-4 544,-24-10 2210,1 1-1,-1-1 0,0 1 0,0-1 0,0 1 0,0-1 0,0 1 0,0 0 0,0 0 0,0 0 0,0-1 0,-1 1 0,1 0 0,0 0 0,0 0 0,-1 0 0,1 0 0,-1 0 1,1 1-1,-1-1 0,1 0 0,-1 0 0,0 0 0,1 0 0,-1 1 0,0-1 0,0 0 0,0 0 0,0 0 0,0 3 0,-1-2 151,-1 0 0,1 0 0,-1 0-1,1 0 1,-1 0 0,1 0 0,-1 0-1,0 0 1,0-1 0,0 1 0,0-1-1,0 1 1,-5 1 0,-3 2 398,-1 0 0,0 0 1,0-1-1,-1-1 0,-16 4 0,28-7-663,-29 0 304,28-1-431,0 1 0,1 0-1,-1 0 1,0-1 0,0 1-1,0-1 1,0 1 0,1 0 0,-1-1-1,0 1 1,0-1 0,1 0-1,-1 1 1,0-1 0,1 0-1,-1 1 1,1-1 0,-1 0 0,1 0-1,-1 1 1,1-1 0,0 0-1,-1 0 1,1 0 0,0 0-1,-1 0 1,1-1 0,-1-17-5535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550"/>
    </inkml:context>
    <inkml:brush xml:id="br0">
      <inkml:brushProperty name="width" value="0.025" units="cm"/>
      <inkml:brushProperty name="height" value="0.025" units="cm"/>
    </inkml:brush>
  </inkml:definitions>
  <inkml:trace contextRef="#ctx0" brushRef="#br0">1 80 13933,'0'0'8744,"58"-37"-7206,-14 24-545,8 6-737,12 2-224,-1 1-929,8 0-2882,5-6-7080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9.159"/>
    </inkml:context>
    <inkml:brush xml:id="br0">
      <inkml:brushProperty name="width" value="0.025" units="cm"/>
      <inkml:brushProperty name="height" value="0.025" units="cm"/>
    </inkml:brush>
  </inkml:definitions>
  <inkml:trace contextRef="#ctx0" brushRef="#br0">229 216 13965,'-1'-10'2157,"0"5"-1716,0-1 1,0 1-1,0-1 1,0 1-1,-1 0 1,0 0-1,0 0 1,-4-7-1,4 10-266,0-1 1,1 1-1,-1 1 0,0-1 0,0 0 1,0 0-1,-1 1 0,1-1 0,0 1 1,-1 0-1,1-1 0,0 1 0,-1 0 1,0 0-1,1 1 0,-1-1 0,1 1 1,-1-1-1,0 1 0,1 0 0,-1 0 1,0 0-1,1 0 0,-4 1 0,-1 0-124,1 1 0,-1 0-1,1 1 1,0-1 0,0 1-1,0 0 1,0 1 0,0-1-1,1 1 1,-1 1-1,1-1 1,0 1 0,1-1-1,-1 1 1,1 1 0,0-1-1,-6 10 1,4-6-50,1 0-1,-1 1 1,2-1-1,-1 1 1,1 0 0,1 0-1,0 1 1,0-1-1,1 1 1,-1 16 0,3-26-1,0 1 0,0 0 0,1-1 0,-1 1 0,0-1 0,1 1 0,-1-1 0,1 0 0,-1 1 0,1-1 0,0 1 0,0-1 0,0 0 0,0 0-1,0 1 1,0-1 0,0 0 0,0 0 0,0 0 0,0 0 0,1 0 0,-1 0 0,0-1 0,1 1 0,-1 0 0,0-1 0,1 1 0,-1-1 0,1 1 0,-1-1 0,1 1 0,-1-1 0,1 0 0,-1 0 0,1 0 0,0 0 0,-1 0 0,1 0 0,-1-1 0,3 0 0,4 0 62,0 0-1,-1 0 1,1-1-1,0 0 0,-1-1 1,0 0-1,9-4 1,7-8 94,-1-1 1,-1-1-1,-1-1 0,0-1 1,-2-1-1,0 0 0,-1-1 1,-1-1-1,-1-1 0,-1 0 1,-1 0-1,-1-2 0,12-33 1,-17 37-131,-12 31-86,-13 34-45,11-21 82,0 1 0,1-1 1,2 1-1,0 0 0,2 1 1,0-1-1,4 36 0,-2-57-157,1 1 0,0 0-1,0-1 1,0 1 0,0-1-1,0 1 1,1-1 0,0 0 0,0 0-1,0 0 1,0 0 0,0 0-1,0 0 1,1 0 0,0-1-1,-1 1 1,1-1 0,0 0 0,0 1-1,0-2 1,1 1 0,-1 0-1,0-1 1,1 1 0,6 1-1,-3-1-630,0 0-1,0-1 0,0 0 0,1 0 1,-1-1-1,0 0 0,1 0 0,-1-1 0,0 0 1,0 0-1,1 0 0,9-4 0,19-14-5711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258"/>
    </inkml:context>
    <inkml:brush xml:id="br0">
      <inkml:brushProperty name="width" value="0.025" units="cm"/>
      <inkml:brushProperty name="height" value="0.025" units="cm"/>
    </inkml:brush>
  </inkml:definitions>
  <inkml:trace contextRef="#ctx0" brushRef="#br0">110 447 8392,'0'0'10730,"-11"10"-8926,-1 1-1328,0 0-1,1 2 0,1-1 1,-11 17-1,16-23-257,1 0-1,1 1 1,-1-1 0,1 1 0,1 0-1,-1 0 1,1 0 0,0 0 0,1 1-1,-1-1 1,1 0 0,1 1 0,0-1-1,0 8 1,1-13-207,-1-1 1,1 0-1,0 0 0,0 1 0,0-1 0,0 0 1,0 0-1,0 0 0,0 0 0,0 0 0,0 0 1,0 0-1,1 0 0,-1 0 0,0-1 0,1 1 1,-1 0-1,0-1 0,1 1 0,-1-1 0,1 1 1,-1-1-1,1 0 0,-1 0 0,1 0 0,-1 0 1,1 0-1,-1 0 0,1 0 0,-1 0 0,1-1 1,-1 1-1,3-1 0,5-1 107,-1 1 0,0-1 0,0 0 1,16-7-1,-6-2-50,-1 0-1,1-1 1,26-26 0,25-17-670,-69 55 587,1 0 1,-1 0-1,0 1 1,1-1-1,-1 0 1,1 0-1,-1 1 1,0-1-1,1 0 1,-1 1-1,0-1 1,1 1-1,-1-1 1,0 0-1,0 1 1,1-1-1,-1 1 1,0-1-1,0 1 0,0-1 1,0 1-1,0-1 1,1 0-1,-1 1 1,0-1-1,0 1 1,0-1-1,0 1 1,0-1-1,0 1 1,-1-1-1,1 1 1,0-1-1,0 1 1,1 23 49,-1-23-53,-1 1 54,1 1 1,0-1 0,0 1-1,0 0 1,0-1 0,0 1-1,1-1 1,-1 1 0,1-1-1,0 1 1,-1-1-1,1 1 1,0-1 0,1 0-1,-1 1 1,0-1 0,1 0-1,2 4 1,-1-5 29,1 1 0,-1-1-1,1 0 1,-1 0 0,1 0 0,-1 0 0,1-1-1,0 1 1,-1-1 0,1 0 0,0 0 0,-1-1-1,6 0 1,2 0 29,0-1 0,-1 0 0,1-1-1,0 0 1,-1 0 0,1-2 0,-1 1 0,0-1-1,-1 0 1,18-13 0,3-6-219,47-49 1,-61 57-6,-17 72-340,1-56 476,0 0 1,0 1-1,0-1 0,0 0 1,0 1-1,0-1 1,0 0-1,0 1 0,1-1 1,-1 0-1,0 0 1,0 1-1,0-1 1,0 0-1,1 0 0,-1 1 1,0-1-1,0 0 1,1 0-1,-1 1 1,0-1-1,0 0 0,1 0 1,-1 0-1,0 0 1,1 1-1,-1-1 1,0 0-1,1 0 0,-1 0 1,0 0-1,1 0 1,-1 0-1,0 0 0,1 0 1,-1 0-1,0 0 1,1 0-1,20-4 242,16-12 56,-26 9-396,0 0 1,-1-1-1,0 0 0,0 0 0,0-1 1,-1 0-1,-1-1 0,0 0 0,11-16 1,-24 36-244,1-3 320,0 1 1,0-1 0,0 1-1,1 0 1,1 1 0,0-1-1,0 0 1,-2 15 0,4-23 19,0 1 1,0 0-1,1 0 0,-1-1 1,0 1-1,0 0 0,0 0 1,1 0-1,-1-1 1,0 1-1,1 0 0,-1-1 1,0 1-1,1 0 0,-1-1 1,1 1-1,-1-1 0,1 1 1,0 0-1,-1-1 1,1 0-1,-1 1 0,1-1 1,0 1-1,-1-1 0,1 0 1,1 1-1,27 3 62,30-15 22,-39 3-184,-2 0-1,1 0 0,-2-2 1,1-1-1,-1 0 0,-1-1 1,0 0-1,0-2 0,-1 0 1,18-22-1,-53 64-1031,19-26 1178,-1 1 1,0-1 0,1 1 0,0 0 0,-1 0 0,1 0 0,0-1-1,1 1 1,-1 0 0,0 0 0,1 0 0,0 0 0,-1 1 0,1-1-1,0 0 1,1 0 0,-1 0 0,1 0 0,0 3 0,0-5-28,0 0 0,1 0 0,-1 0 0,0 0-1,0-1 1,1 1 0,-1 0 0,0-1 0,1 1 0,-1-1 0,0 0 0,1 1 0,-1-1 0,1 0 0,-1 0 0,1 0 0,-1 0 0,1 0 0,1 0 0,32-4 789,-21 0-602,-1-1 0,1 0 1,-1 0-1,0-2 0,0 0 0,21-15 1,-4 0-145,40-38 1,-43 33-14,-1-1 0,40-54 0,-56 67-45,-1 0 1,0 0 0,-1-1 0,-1 0-1,0 0 1,-1-1 0,-1 0 0,4-20-1,-9 37-12,0 0 0,0 0 0,1-1 0,-1 1 0,0 0 0,0-1 0,0 1-1,0 0 1,0 0 0,0-1 0,1 1 0,-1 0 0,0-1 0,0 1-1,0 0 1,0 0 0,0-1 0,0 1 0,0 0 0,0-1 0,0 1 0,-1 0-1,1-1 1,0 1 0,0 0 0,0 0 0,0-1 0,0 1 0,0 0-1,-1 0 1,1-1 0,0 1 0,0 0 0,0 0 0,-1-1 0,1 1 0,0 0-1,0 0 1,-1 0 0,1-1 0,0 1 0,0 0 0,-1 0 0,1 0-1,0 0 1,0 0 0,-1 0 0,1 0 0,0 0 0,-1 0 0,1 0 0,0 0-1,-1 0 1,1 0 0,0 0 0,-1 0 0,1 0 0,0 0 0,-1 0-1,-16 12-232,7 1 235,0 1 0,1-1 0,1 1-1,0 1 1,0 0 0,2 0-1,0 0 1,1 1 0,0-1-1,1 1 1,1 1 0,1-1 0,0 0-1,1 1 1,1-1 0,0 0-1,3 18 1,-1-25 10,0 0 0,0 0 1,1 0-1,0 0 0,0-1 0,1 1 0,0-1 0,1 0 0,6 9 1,-8-12-2,0-1 0,0 0 0,1 1 0,-1-1 0,1-1 0,0 1 0,1-1 0,-1 1 1,0-1-1,1-1 0,0 1 0,-1 0 0,1-1 0,0 0 0,1 0 0,8 1 0,-14-3-7,1 1-1,-1-1 0,0 0 1,0 0-1,1 0 1,-1 0-1,0 0 0,0 0 1,1 0-1,-1-1 0,0 1 1,0 0-1,1 0 1,-1 0-1,0 0 0,0 0 1,1 0-1,-1 0 0,0 0 1,0-1-1,0 1 1,1 0-1,-1 0 0,0 0 1,0 0-1,0-1 0,0 1 1,1 0-1,-1 0 0,0-1 1,0 1-1,0 0 1,0 0-1,0 0 0,0-1 1,0 1-1,0 0 0,0 0 1,0-1-1,0 1 1,0 0-1,0 0 0,0-1 1,0 1-1,-5-18-254,-12-13-1056,-16-13-5146,-65-66-1,48 64 6834,-3 8 5605,74 46-4505,-1-1 1,37 6-1,-37-8-879,15 4-516,0-2 0,1-2-1,43 2 1,-75-7-891,3-1-563,-5-4-3667,-2-10-2191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614"/>
    </inkml:context>
    <inkml:brush xml:id="br0">
      <inkml:brushProperty name="width" value="0.025" units="cm"/>
      <inkml:brushProperty name="height" value="0.025" units="cm"/>
    </inkml:brush>
  </inkml:definitions>
  <inkml:trace contextRef="#ctx0" brushRef="#br0">10 5 12812,'-9'-5'9385,"14"5"-9161,14 0-544,8 0-3684,7 1-7847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176"/>
    </inkml:context>
    <inkml:brush xml:id="br0">
      <inkml:brushProperty name="width" value="0.025" units="cm"/>
      <inkml:brushProperty name="height" value="0.025" units="cm"/>
    </inkml:brush>
  </inkml:definitions>
  <inkml:trace contextRef="#ctx0" brushRef="#br0">226 111 13965,'0'0'3411,"-6"-8"454,3 4-3395,3 2-307,-1-1 0,-1 1 0,1 0 0,0 0 0,0 0-1,-1 0 1,1 1 0,-1-1 0,0 0 0,1 1 0,-1-1 0,0 1 0,0-1 0,0 1 0,0 0-1,0 0 1,0 0 0,0 0 0,-1 0 0,1 0 0,0 0 0,-1 1 0,1-1 0,0 1 0,-1 0 0,1 0-1,0 0 1,-1 0 0,1 0 0,0 0 0,-1 1 0,1-1 0,0 1 0,-3 1 0,-7 5-86,0 1 0,1 1 0,0 0 1,0 1-1,1 0 0,1 0 0,0 1 0,0 0 1,1 1-1,0 0 0,1 0 0,0 1 1,1-1-1,-8 25 0,14-35-79,-1 0-1,1-1 1,-1 1-1,1 0 0,-1 0 1,1-1-1,0 1 1,0 0-1,0 0 1,0-1-1,0 1 1,0 0-1,1 0 1,-1-1-1,1 1 1,-1 0-1,1-1 1,-1 1-1,1 0 1,0-1-1,0 1 1,0-1-1,0 0 1,0 1-1,0-1 1,0 1-1,1-1 1,-1 0-1,0 0 1,1 0-1,-1 0 1,2 1-1,3 0-7,-1-1 1,0 0-1,0 0 0,1-1 0,-1 0 0,0 1 0,1-2 0,-1 1 0,10-2 1,0-2-9,0 0 0,0-1 1,0 0-1,-1-1 1,1-1-1,-1 0 1,-1-1-1,0 0 1,14-11-1,3-5-66,-1-1 0,40-46 0,-57 58-312,-1 0-1,0-1 0,-1 0 0,0-1 0,14-29 1,-39 57-314,4 0 850,1 1 0,1 0 1,1 1-1,0-1 1,1 1-1,0 1 1,1 0-1,1 0 1,1 0-1,0 0 0,1 1 1,-2 25-1,5-40-122,0 0 0,1 0-1,-1 0 1,0 0 0,0 0 0,1-1-1,-1 1 1,1 0 0,0 0-1,-1 0 1,1-1 0,0 1 0,0 0-1,0-1 1,0 1 0,0 0 0,1-1-1,-1 0 1,0 1 0,1-1-1,-1 0 1,1 0 0,1 2 0,2-1 35,-1 0 0,0-1 0,0 1 1,0-1-1,1 0 0,-1 0 0,1-1 1,-1 1-1,9-1 0,-1 0 87,1-1 0,-1-1 0,0 0 0,0 0 0,0-1 0,22-9 0,-15 2-91,0-1 0,-1 0 0,0-1 0,-1-2 0,25-22 0,-33 26-61,1 1-1,-2-1 0,0-1 1,0 0-1,0 0 0,-2 0 1,1-1-1,-2 0 0,1 0 1,3-15-1,-9 9-340,-9 16 36,7 3 291,-1 1-1,1-1 1,-1 1-1,1-1 1,0 1-1,0 0 1,0 0 0,0 0-1,-3 3 1,4-4 22,-44 65 288,42-61-156,0 0 1,0 0 0,1 1 0,0-1 0,0 0 0,0 1-1,1 0 1,0-1 0,0 1 0,0 0 0,1 9-1,1-14-113,0 1 0,0 0 0,0-1 0,0 1 0,0-1-1,1 1 1,-1-1 0,0 0 0,1 1 0,-1-1 0,1 0 0,-1 0-1,1 0 1,0 0 0,0 0 0,-1-1 0,1 1 0,0 0-1,0-1 1,0 0 0,-1 1 0,1-1 0,0 0 0,0 0 0,0 0-1,0 0 1,0 0 0,2-1 0,62-3 414,-43-1-393,0-1 1,0 0 0,0-2-1,-1-1 1,0-1-1,-1-1 1,0 0-1,-1-2 1,0 0-1,-1-2 1,0 0-1,20-21 1,-29 23-674,-23 26 364,-24 28 185,36-39 53,-37 55 175,36-54-217,0 0 0,1 0 1,-1 1-1,1-1 0,0 0 1,0 0-1,0 1 0,0-1 0,1 1 1,-1-1-1,1 0 0,0 1 0,0-1 1,0 1-1,1-1 0,-1 1 1,2 3-1,-2-6-103,1 1 0,0-1 0,-1 0 0,1 0 0,0-1-1,0 1 1,0 0 0,0 0 0,0 0 0,0 0 0,0-1 0,0 1 0,0-1 0,0 1 0,0-1 0,1 1 0,-1-1 0,0 1 0,0-1-1,0 0 1,3 1 0,29-1-4500,-30 0 4081,33-3-5834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644"/>
    </inkml:context>
    <inkml:brush xml:id="br0">
      <inkml:brushProperty name="width" value="0.025" units="cm"/>
      <inkml:brushProperty name="height" value="0.025" units="cm"/>
    </inkml:brush>
  </inkml:definitions>
  <inkml:trace contextRef="#ctx0" brushRef="#br0">295 296 18449,'0'0'3166,"-13"2"-1004,-11 1-1401,0 2 0,1 1 0,-1 0-1,1 2 1,-29 14 0,42-17-533,0 0 1,1 1-1,-1 1 0,1-1 1,0 1-1,-12 14 0,17-17-225,1 0 0,0 0 0,0 0 0,0 1-1,0-1 1,1 1 0,0 0 0,0 0 0,0 0 0,0 0 0,1 0-1,0 0 1,0 0 0,0 1 0,1 5 0,0-9-11,0 0 0,0 0 1,0 0-1,0 0 0,1 0 1,-1-1-1,1 1 0,0 0 1,0 0-1,-1 0 0,1 0 1,0-1-1,0 1 0,1 0 1,-1-1-1,0 1 0,0-1 1,1 1-1,-1-1 0,4 3 1,-1-2-9,1 1 1,-1-1 0,0 0-1,1 0 1,0-1 0,-1 1-1,1-1 1,8 1 0,1-1 0,1 0 1,0-1 0,0 0 0,0-1 0,17-4-1,-13 0-45,1-1-1,-1-1 0,0-1 0,0-1 0,-1 0 1,0-1-1,17-14 0,7-7-248,61-58-1,-99 85 283,24-22-126,-2-1 0,28-37 0,-48 57 151,-1-1 0,1 0 0,-2 0 1,1-1-1,-1 1 0,0-1 1,-1 0-1,0 0 0,0 0 0,-1 0 1,0-1-1,-1 1 0,0 0 1,0-15-1,-2 20 5,0 0 0,0 1 0,0-1 0,-1 1 0,1-1 1,-1 1-1,0 0 0,0 0 0,0 0 0,0 0 0,0 0 0,-1 0 0,1 0 0,-1 1 1,0-1-1,0 1 0,0 0 0,0 0 0,0 0 0,-1 0 0,1 0 0,0 1 0,-1 0 1,1 0-1,-1 0 0,1 0 0,-1 0 0,0 0 0,-3 1 0,-8-2-31,0 0-1,1 2 0,-1-1 1,0 2-1,0 0 1,-17 4-1,20-2 24,0 1 0,0 0 0,0 0 0,1 2 0,0-1 0,0 1 0,1 1 0,-19 15 0,22-17-23,1 0 0,0 0 0,1 1-1,0 0 1,0 0 0,0 1 0,0-1-1,1 1 1,0 0 0,1 0 0,-1 0 0,1 1-1,1-1 1,-1 1 0,0 8 0,3-13-45,0 0 1,0-1-1,1 1 1,-1 0 0,1 0-1,0 0 1,0 0 0,0-1-1,0 1 1,0 0-1,1-1 1,-1 1 0,1-1-1,0 1 1,-1-1-1,1 0 1,0 0 0,1 0-1,-1 0 1,0 0 0,0 0-1,1-1 1,-1 1-1,1-1 1,3 2 0,12 6-106,0 0 1,34 9-1,-17-5-312,-11-3 398,0 1-1,0 0 1,31 23 0,-50-31 165,0 1 1,0 0 0,0 0 0,-1 0-1,1 1 1,-1 0 0,0 0 0,0 0 0,-1 0-1,0 0 1,0 1 0,0-1 0,0 1 0,-1 0-1,0 0 1,0 0 0,-1 0 0,1 0 0,-1 1-1,0 6 1,-1-11-100,0 0-1,0 0 0,0 0 1,0 1-1,-1-1 0,1 0 1,-1 0-1,1 0 0,-1 0 1,0 0-1,0 0 0,0 0 1,0-1-1,0 1 0,0 0 1,-2 2-1,-12 4-6145,0-7-10585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550"/>
    </inkml:context>
    <inkml:brush xml:id="br0">
      <inkml:brushProperty name="width" value="0.025" units="cm"/>
      <inkml:brushProperty name="height" value="0.025" units="cm"/>
    </inkml:brush>
  </inkml:definitions>
  <inkml:trace contextRef="#ctx0" brushRef="#br0">386 322 4356,'0'0'23067,"-7"-2"-21631,-3-1-1001,-25-2 1335,10-36-1348,22 39-426,0 0 0,1 0 0,-1 0 0,0 0 0,0 0 1,0 1-1,0 0 0,0-1 0,-1 1 0,1 0 0,0 1 0,-1-1 0,1 0 1,0 1-1,-1 0 0,1 0 0,0 0 0,-1 0 0,1 1 0,-1-1 1,1 1-1,0 0 0,0 0 0,-1 0 0,1 0 0,0 0 0,0 1 0,0-1 1,0 1-1,-4 3 0,-9 7-18,0 0 0,1 1 1,1 1-1,-14 16 0,15-17 27,10-9-8,-60 68-7,58-65 2,0 0 1,1 0-1,0 1 0,0-1 0,0 1 0,1 0 0,1 0 1,-1 0-1,-1 11 0,4-18 7,0 0 0,0 0-1,0 1 1,0-1 0,0 0 0,0 0 0,0 0 0,0 0 0,0 0 0,0 0-1,1 0 1,-1 0 0,1 0 0,-1 0 0,0 0 0,1 0 0,0 0 0,-1 0 0,1 0-1,0 0 1,-1 0 0,1 0 0,0-1 0,0 1 0,0 0 0,-1-1 0,1 1-1,2 0 1,0 1 2,1-1-1,-1 0 1,0 0-1,1 0 1,-1-1 0,1 1-1,0-1 1,-1 0-1,5 0 1,6-2 5,-1 1 1,1-2-1,-1 0 1,15-5-1,6-6-9,-1-2 0,0-1 0,-1-1 0,-1-2 0,-2-2 0,40-34 1,-22 12-2,-2-2 0,70-92 0,-68 67-109,-43 64 101,-1 1 0,0-1 0,0 1 0,-1-1-1,1 0 1,-2 0 0,1 0 0,-1 0-1,1-7 1,-3 13 8,1 1 0,-1-1 0,1 1 1,-1-1-1,1 1 0,-1 0 0,0-1 0,1 1 0,-1 0 0,1-1 0,-1 1 0,0 0 0,1 0 0,-1 0 0,0 0 0,0 0 1,1 0-1,-1 0 0,0 0 0,1 0 0,-1 0 0,0 0 0,1 0 0,-1 0 0,0 0 0,1 1 0,-1-1 0,0 0 0,1 0 0,-1 1 1,1-1-1,-1 0 0,0 2 0,-9 4-29,0 0-1,0 1 1,1 0 0,0 1 0,1 0 0,0 0-1,-8 10 1,-50 70-38,45-57 157,1 0 0,-20 45 0,35-66-69,1 0 0,0 1-1,1-1 1,0 1 0,0 0-1,1 0 1,0 0 0,1 0 0,1 0-1,0 0 1,0 0 0,3 15 0,-2-23-41,0 0 0,0 0 1,0 0-1,1 0 0,-1 0 1,1 0-1,0 0 0,0-1 1,0 1-1,0-1 0,0 1 1,1-1-1,-1 0 0,1 0 1,0 0-1,-1 0 0,1-1 1,0 1-1,0-1 0,0 1 0,0-1 1,4 1-1,0 0-878,1 0 0,-1 0 0,1-1-1,0 0 1,-1-1 0,1 1 0,0-2 0,10 0-1,13-7-6997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927"/>
    </inkml:context>
    <inkml:brush xml:id="br0">
      <inkml:brushProperty name="width" value="0.025" units="cm"/>
      <inkml:brushProperty name="height" value="0.025" units="cm"/>
    </inkml:brush>
  </inkml:definitions>
  <inkml:trace contextRef="#ctx0" brushRef="#br0">184 0 17553,'0'0'3512,"-10"2"-762,-2 1-2126,1 1 0,0 0 0,0 0 0,0 1 0,0 1 0,-10 6 0,14-7-455,0-1-1,1 1 1,0 0 0,0 0-1,1 1 1,-1-1 0,1 1-1,0 1 1,1-1 0,-1 1-1,1-1 1,-3 9-1,5-9-159,-1 0-1,2-1 1,-1 1-1,0 0 1,1 0-1,0 1 1,1-1-1,-1 0 0,1 0 1,0 0-1,2 7 1,-2-10-8,1-1 1,0 0-1,0 0 1,0 0-1,0 0 1,1 0-1,-1 0 1,1 0-1,-1 0 1,1 0-1,-1-1 1,1 1-1,0 0 1,0-1-1,0 0 1,0 1-1,0-1 1,0 0-1,0 0 1,0 0-1,1 0 1,-1-1-1,0 1 1,0-1-1,1 1 1,-1-1-1,0 0 1,1 0-1,-1 0 1,1 0-1,1 0 1,7-1 3,0 0-1,-1-1 1,0 0 0,1-1 0,-1 0 0,0 0-1,0-1 1,-1 0 0,1-1 0,-1 0-1,0-1 1,0 0 0,10-9 0,-7 6-38,-1-1 0,-1 0 0,1-1 0,-2 0 0,0-1 1,0 0-1,-1 0 0,0-1 0,6-15 0,-10 8 4,-16 22-22,-20 24-45,18-10 149,1 0 0,0 1-1,-11 19 1,21-31-39,0 0 0,0 1 1,0-1-1,1 1 0,0 0 0,0 0 0,1 0 0,-1 0 1,1 0-1,0 0 0,1 0 0,0 0 0,0 0 1,0 0-1,2 8 0,-1-11-114,0-1 1,0 1-1,1 0 0,-1-1 1,1 0-1,0 1 0,0-1 1,0 0-1,0 0 1,0 0-1,0-1 0,1 1 1,-1 0-1,1-1 0,-1 1 1,1-1-1,-1 0 1,1 0-1,0 0 0,0 0 1,-1 0-1,1-1 0,0 1 1,0-1-1,4 0 0,6 1-1057,-1 0 0,1-1 0,0 0 0,17-3 0,11-8-6739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3.300"/>
    </inkml:context>
    <inkml:brush xml:id="br0">
      <inkml:brushProperty name="width" value="0.025" units="cm"/>
      <inkml:brushProperty name="height" value="0.025" units="cm"/>
    </inkml:brush>
  </inkml:definitions>
  <inkml:trace contextRef="#ctx0" brushRef="#br0">221 1 17713,'0'0'3683,"-11"0"-971,-2 1-1876,1 0 0,-1 1 0,0 0 1,-19 7-1,29-8-779,0 0 0,0 0 0,0 0 0,0 0 1,0 1-1,1-1 0,-1 1 0,0 0 0,1 0 0,-1 0 1,1 0-1,0 0 0,-1 0 0,1 1 0,0-1 0,0 1 1,1 0-1,-1-1 0,1 1 0,-1 0 0,1 0 1,0 0-1,0 0 0,0 0 0,0 0 0,1 0 0,-1 6 1,1-7-97,1 1 1,-1-1 0,1 0-1,0 0 1,0 0 0,0 0 0,0 1-1,0-1 1,0-1 0,1 1-1,-1 0 1,1 0 0,-1 0-1,1-1 1,0 1 0,0-1 0,0 1-1,2 0 1,44 27-237,-33-20 215,29 16-321,-18-11 60,0 1-1,46 37 1,-71-52 351,-1 1 1,1-1-1,-1 0 1,0 0-1,1 1 1,-1-1-1,1 0 1,-1 1-1,0-1 1,1 1-1,-1-1 1,0 0-1,1 1 1,-1-1-1,0 1 0,0-1 1,1 1-1,-1-1 1,0 1-1,0-1 1,0 1-1,0-1 1,0 1-1,0-1 1,0 1-1,0 0 1,0-1-1,0 1 1,0-1-1,0 1 0,0-1 1,0 2-1,-18 6 746,-43-5 179,48-3-792,-39 1-576,-63 3 1822,77 0-5472,1 3-4700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363"/>
    </inkml:context>
    <inkml:brush xml:id="br0">
      <inkml:brushProperty name="width" value="0.025" units="cm"/>
      <inkml:brushProperty name="height" value="0.025" units="cm"/>
    </inkml:brush>
  </inkml:definitions>
  <inkml:trace contextRef="#ctx0" brushRef="#br0">80 223 13837,'0'0'11115,"-9"14"-10977,0-1-115,0 1-1,1 0 1,1 1-1,0-1 1,1 1-1,1 1 0,0-1 1,1 1-1,-3 27 1,6-27 37,-1-5-64,2 0 1,-1 0-1,2 0 0,-1 0 1,1 0-1,4 12 0,-5-20 29,1-1 1,0 1-1,0-1 1,1 0-1,-1 1 1,1-1-1,-1 0 0,1 0 1,-1 0-1,1 0 1,0 0-1,0-1 0,0 1 1,0 0-1,1-1 1,-1 1-1,0-1 0,0 0 1,1 0-1,-1 0 1,1 0-1,-1 0 0,1-1 1,-1 1-1,1-1 1,0 1-1,-1-1 0,1 0 1,0 0-1,3-1 1,2 0 186,0 0 0,0-1 0,-1 0 0,1 0 0,-1-1 0,0 0 0,0 0 0,0-1 0,0 0 0,0 0 0,-1-1 0,0 1 0,0-1 1,0-1-1,0 1 0,-1-1 0,0 0 0,8-12 0,4-7-4,-1-1 1,-2 0-1,19-44 1,-25 46-180,6-16-115,-9 37-305,-3 22-410,-2-1 694,-1-3 23,1 0 1,0-1-1,2 1 1,-1-1-1,8 27 0,-8-37 99,1-1 0,-1 0 1,1 1-1,0-1 0,0 0 0,0 0 0,0 0 0,1 0 0,-1 0 0,1 0 0,0-1 0,-1 1 0,1-1 1,0 0-1,1 0 0,-1 0 0,0 0 0,1 0 0,-1-1 0,1 0 0,-1 0 0,1 0 0,0 0 1,-1 0-1,1 0 0,0-1 0,-1 0 0,6 0 0,2 0 99,0-1 0,0 0 0,0-1-1,0 0 1,0-1 0,0 0 0,-1 0 0,1-1 0,-1-1 0,0 0 0,0 0 0,-1-1-1,0 0 1,0 0 0,0-1 0,-1-1 0,1 1 0,10-15 0,-9 10-68,-1-1-1,0 0 1,-1 0 0,0-1 0,-1 1 0,-1-2 0,0 1 0,-1-1-1,-1 0 1,0 0 0,-1 0 0,2-31 0,-4 28-35,1 7-77,-1-1-1,-1 1 0,0 0 0,-1-1 0,0 1 1,0 0-1,-2 0 0,1 0 0,-6-16 0,-7 11-652,4 20-1333,10-2 1635,-1 0 0,1 0 0,0 1-1,0-1 1,0 0 0,1 0 0,-1 1 0,0-1 0,1 1-1,0-1 1,-1 0 0,1 4 0,0 20-4623,0 1-885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1.817"/>
    </inkml:context>
    <inkml:brush xml:id="br0">
      <inkml:brushProperty name="width" value="0.025" units="cm"/>
      <inkml:brushProperty name="height" value="0.025" units="cm"/>
      <inkml:brushProperty name="color" value="#66CC00"/>
    </inkml:brush>
  </inkml:definitions>
  <inkml:trace contextRef="#ctx0" brushRef="#br0">32 9 1986,'10'-1'7911,"1"-1"-6651,-2 0-184,1 1 1,-1 0-1,1 0 1,11 1-1,-20-1-978,1 1 1,-1 1 0,1-1-1,-1 0 1,1 0-1,-1 0 1,0 1-1,1-1 1,-1 1-1,1-1 1,-1 1-1,0-1 1,1 1-1,-1 0 1,0 0-1,0 0 1,0-1-1,0 1 1,0 0-1,0 0 1,0 1 0,0-1-1,0 0 1,0 0-1,0 0 1,-1 1-1,1-1 1,0 0-1,-1 1 1,1-1-1,-1 0 1,0 1-1,1-1 1,-1 1-1,0-1 1,0 3-1,0-1-8,0 1 0,-1 0-1,0 0 1,1-1 0,-1 1-1,-1 0 1,1-1-1,0 1 1,-1-1 0,0 0-1,0 1 1,0-1-1,0 0 1,0 0 0,-5 4-1,-48 39 1208,45-40-1127,1 0 1,1 1-1,-1 0 0,1 1 1,-8 9-1,16-17-169,-1 1 1,1-1-1,-1 1 0,1-1 0,-1 1 0,1-1 0,-1 1 0,1-1 0,-1 1 1,1-1-1,0 1 0,0-1 0,-1 1 0,1 0 0,0-1 0,0 1 0,0 0 1,-1-1-1,1 1 0,0 0 0,0-1 0,0 1 0,0 0 0,0-1 0,0 1 1,1 0-1,-1-1 0,0 1 0,0 0 0,0-1 0,1 1 0,-1 0 1,0-1-1,0 1 0,1-1 0,-1 1 0,1-1 0,-1 1 0,1-1 0,-1 1 1,0-1-1,1 1 0,0-1 0,-1 1 0,1-1 0,-1 0 0,1 1 0,-1-1 1,1 0-1,0 0 0,-1 1 0,1-1 0,0 0 0,-1 0 0,1 0 0,0 0 1,-1 0-1,2 0 0,51 0 103,-38-1-77,-2 1-221,41-2-1225,-23-11-5526,-25 6 2034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741"/>
    </inkml:context>
    <inkml:brush xml:id="br0">
      <inkml:brushProperty name="width" value="0.025" units="cm"/>
      <inkml:brushProperty name="height" value="0.025" units="cm"/>
    </inkml:brush>
  </inkml:definitions>
  <inkml:trace contextRef="#ctx0" brushRef="#br0">0 230 16496,'0'0'6891,"11"0"-4184,5-2-2384,1 0 0,-1-1 1,-1-1-1,1 0 0,0-1 0,-1-1 1,0 0-1,0-2 0,-1 1 0,20-15 0,-25 15-297,-1 0 1,1-1-1,-1 0 0,-1 0 0,10-13 0,-15 19-2,0-1-1,0 1 1,-1-1-1,1 0 1,-1 1 0,1-1-1,-1 0 1,0 0 0,0 0-1,0 0 1,-1 0 0,1 0-1,-1 0 1,1 0-1,-1 0 1,0 0 0,0-1-1,0 1 1,-1 0 0,1 0-1,-1 0 1,0 0-1,0 0 1,-2-5 0,1 6-13,0 0 1,0 0-1,0 0 0,0 0 1,0 0-1,-1 1 0,1-1 1,-1 1-1,1 0 1,-1-1-1,0 1 0,1 0 1,-1 1-1,0-1 0,0 0 1,0 1-1,0 0 1,1-1-1,-1 1 0,0 0 1,0 0-1,-3 1 1,0 0-35,0-1 0,1 1 0,-1 0 0,0 0 0,1 1 1,-1 0-1,0 0 0,1 0 0,0 1 0,-6 3 0,1 3 10,1-1 0,0 2 0,0-1 0,1 1 0,0 1 0,1-1 0,0 1 0,1 1 0,0-1 0,1 1 0,0 0 0,1 0 0,0 0 0,1 1 0,0 0 0,1-1 0,-1 25 0,3-34 10,0-1 1,1 1-1,-1-1 1,0 1-1,1-1 1,0 1-1,-1-1 1,1 1-1,0-1 1,0 1-1,1-1 1,-1 0-1,0 0 1,1 1-1,-1-1 1,1 0-1,0 0 1,-1-1-1,5 4 1,-2-2 4,1 0 1,0 0-1,-1-1 1,1 0 0,0 0-1,0 0 1,0-1-1,0 0 1,9 2-1,-3-2-300,1 0-1,0-1 1,-1 0-1,1-1 0,0 0 1,0-1-1,-1 0 0,19-7 1,-20 5-616,0-1 0,-1 0 0,1-1 1,-1 0-1,-1 0 0,1-1 0,-1 0 1,0-1-1,-1 0 0,0 0 0,7-10 1,15-27-5750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502"/>
    </inkml:context>
    <inkml:brush xml:id="br0">
      <inkml:brushProperty name="width" value="0.025" units="cm"/>
      <inkml:brushProperty name="height" value="0.025" units="cm"/>
    </inkml:brush>
  </inkml:definitions>
  <inkml:trace contextRef="#ctx0" brushRef="#br0">175 18 14478,'0'0'3240,"-5"10"-1553,-6 21-723,1-1 0,1 1 0,1 1 1,2 0-1,-2 39 0,4-11 202,3 1 0,6 64 0,-1-96-1093,2 0-1,11 36 0,-1-6-43,-25-83-2702,-1 1 1,-23-40-1,4 10 367,6 9 1391,-15-30 1057,20 24 3108,18 50-3139,0-1 0,0 1 0,0-1 0,0 1 0,0-1 1,0 1-1,0-1 0,0 1 0,0-1 0,0 1 0,1-1 1,-1 1-1,0 0 0,0-1 0,0 1 0,1-1 0,-1 1 1,0-1-1,1 1 0,-1 0 0,0-1 0,1 1 0,-1 0 1,0-1-1,1 1 0,-1 0 0,1-1 0,-1 1 0,1 0 1,-1 0-1,0 0 0,1 0 0,-1-1 0,1 1 0,-1 0 1,1 0-1,-1 0 0,1 0 0,-1 0 0,1 0 0,-1 0 1,1 0-1,-1 0 0,1 0 0,-1 0 0,1 1 0,-1-1 1,1 0-1,-1 0 0,1 0 0,0 1 0,33 7 177,-31-7 98,16 5-226,0-2 1,1 0 0,0-1-1,-1-1 1,1-1 0,0-1-1,0 0 1,0-2-1,0 0 1,0-1 0,-1-1-1,1-1 1,19-8 0,-28 9-365,1-2 1,-2 1 0,1-1 0,-1-1 0,0 0 0,0 0 0,-1-1 0,0 0 0,14-16 0,-17 15-395,1 0 0,-2 0 0,1-1 0,-1 0 0,-1 1 1,0-2-1,0 1 0,-1 0 0,0-1 0,-1 1 1,0-1-1,0-11 0,-1 13-193,-1-56-5533,0 63 6249,0 0-1,0 1 0,0-1 1,0 0-1,-1 0 0,1 0 0,-1 0 1,1 1-1,-1-1 0,0 0 1,1 1-1,-1-1 0,0 0 1,0 1-1,0-1 0,-1 1 1,1-1-1,0 1 0,0 0 1,-1-1-1,1 1 0,-1 0 1,1 0-1,-1 0 0,0 0 1,1 0-1,-1 1 0,0-1 1,-2 0-1,2 1 290,0 0 0,0 0 0,0 1 1,0-1-1,0 1 0,0 0 0,0 0 0,0-1 0,0 1 0,1 1 1,-1-1-1,0 0 0,0 0 0,1 1 0,-1-1 0,1 0 0,-1 1 0,1 0 1,0-1-1,-1 1 0,1 0 0,0 0 0,0-1 0,-1 4 0,-22 54 2220,23-56-2288,-8 25 923,2 1 1,0 0-1,2 0 1,2 0 0,1 1-1,2 52 1,7-4 266,21 100 0,-28-158-1746,-11-29-599,-18-38-1230,25 40 1920,-133-222-2254,136 227 2689,0 0 0,0 1 0,0-1 1,0 0-1,0 0 0,0 0 0,1 0 0,-1 0 1,1 0-1,-1 0 0,1 0 0,0 0 1,0-1-1,0-2 0,0 4-33,1 0 1,-1 0-1,1 0 0,-1 0 1,1 0-1,-1 0 0,1 0 1,0 0-1,-1 1 0,1-1 1,0 0-1,-1 0 0,1 1 1,0-1-1,0 0 0,0 1 0,0-1 1,0 1-1,0-1 0,0 1 1,1-1-1,6-1 257,0 1 0,0-1 0,1 2 1,-1-1-1,17 2 0,-9-1-523,52 2 345,42 0-1420,-42-13-4773,-39-1-65,-7-5-1693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846"/>
    </inkml:context>
    <inkml:brush xml:id="br0">
      <inkml:brushProperty name="width" value="0.025" units="cm"/>
      <inkml:brushProperty name="height" value="0.025" units="cm"/>
    </inkml:brush>
  </inkml:definitions>
  <inkml:trace contextRef="#ctx0" brushRef="#br0">82 1 11915,'0'0'6417,"-6"8"-4538,-3 7-1226,0 0 0,1 0 0,1 1 1,0 0-1,1 1 0,-8 32 0,9-23 297,0 1 0,2-1-1,1 1 1,1 35 0,1-59-929,0 0 0,1 0-1,-1 0 1,1 0 0,0 1 0,-1-1 0,1 0-1,1 0 1,-1 0 0,0 0 0,1-1 0,0 1-1,-1 0 1,1-1 0,0 1 0,0-1 0,1 1 0,-1-1-1,5 3 1,-3-2-16,1 0 1,0-1-1,0 0 0,1 0 0,-1 0 0,0 0 0,1-1 1,-1 0-1,0 0 0,10 0 0,7-2-855,0 0-1,0-1 1,0-1-1,34-10 0,-36 7-476,-13 4 586,-1-1 0,1 1 1,0 1-1,0-1 0,-1 1 0,1 1 1,0-1-1,0 1 0,0 0 0,10 2 1,-17-2 756,1 0 0,-1 0 1,0 0-1,1 1 0,-1-1 1,1 0-1,-1 0 0,0 1 0,1-1 1,-1 0-1,1 1 0,-1-1 1,0 0-1,1 1 0,-1-1 1,0 0-1,0 1 0,1-1 0,-1 1 1,0-1-1,0 0 0,0 1 1,1-1-1,-1 1 0,0-1 1,0 1-1,0-1 0,0 1 0,0-1 1,0 0-1,0 1 0,0 0 1,-8 19 1371,-17 13 1111,10-20-1707,-1-1 0,1 0-1,-2-1 1,0-1 0,0 0 0,0-1-1,-1-1 1,-1-1 0,1 0-1,-1-2 1,-1 0 0,-26 3 0,44-8-846,0 1 0,1-1 0,-1 0 0,0 0 0,0 0 1,0 0-1,1-1 0,-1 1 0,0 0 0,0-1 0,1 1 0,-1-1 1,0 0-1,1 1 0,-1-1 0,0 0 0,1 0 0,-1 0 0,1 0 1,-1 0-1,1-1 0,0 1 0,0 0 0,-1-1 0,1 1 1,0-1-1,0 1 0,0-1 0,1 1 0,-1-1 0,0 0 0,0 1 1,1-1-1,-1 0 0,1 0 0,0 1 0,-1-3 0,1-3-1102,0 0 0,0 1 0,1-1 0,0 1 0,0-1 0,0 1-1,1 0 1,0-1 0,4-7 0,12-22-9505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155"/>
    </inkml:context>
    <inkml:brush xml:id="br0">
      <inkml:brushProperty name="width" value="0.025" units="cm"/>
      <inkml:brushProperty name="height" value="0.025" units="cm"/>
    </inkml:brush>
  </inkml:definitions>
  <inkml:trace contextRef="#ctx0" brushRef="#br0">0 519 7399,'0'0'16229,"11"6"-14820,-6-2-1173,-2-2-126,0-1 0,-1 1 1,1 0-1,0-1 0,0 1 0,0-1 0,0 0 0,0 0 0,0 0 0,0 0 1,0-1-1,0 1 0,1-1 0,-1 0 0,0 0 0,0 0 0,0 0 1,1 0-1,-1-1 0,0 0 0,0 1 0,0-1 0,0-1 0,5-1 1,14-10 512,-1-1 0,32-26 0,-45 33-569,-1 0 0,1 0 0,-1 0-1,-1-1 1,0 0 0,0-1 0,0 1 0,-1-1-1,5-13 1,-9 21-51,0 0-1,-1 0 1,1 0 0,-1 0-1,1 0 1,-1 0-1,0 0 1,1 0 0,-1 0-1,0-1 1,0 1-1,0 0 1,0 0 0,0 0-1,0 0 1,0-1 0,0 1-1,0 0 1,-1 0-1,1 0 1,0 0 0,-1 0-1,1 0 1,-1-1-1,1 1 1,-1 0 0,0 0-1,1 0 1,-1 1 0,0-1-1,1 0 1,-1 0-1,0 0 1,0 1 0,0-1-1,0 0 1,0 1-1,0-1 1,0 0 0,0 1-1,0 0 1,0-1 0,0 1-1,-1 0 1,1-1-1,0 1 1,0 0 0,-2 0-1,-2 0-77,0 0-1,0 0 0,0 1 0,0 0 1,0 0-1,0 0 0,0 0 1,1 1-1,-1 0 0,-7 3 0,2 4 51,0-1 0,0 1-1,1 1 1,0 0-1,0 0 1,1 1 0,1 0-1,0 0 1,0 1-1,1-1 1,1 1-1,0 1 1,1-1 0,0 1-1,0 0 1,2 0-1,0 0 1,0 0-1,1 1 1,1 12 0,0-24 25,0-1 0,0 1 0,1-1 0,-1 1 0,0-1 0,1 1 0,-1-1 1,1 1-1,0-1 0,-1 0 0,1 0 0,0 1 0,0-1 0,0 0 0,0 0 0,0 0 1,0 0-1,0 0 0,0 0 0,1 0 0,-1 0 0,3 1 0,-1-1 4,0 0-1,0 0 1,1 0-1,-1 0 1,0-1 0,1 0-1,-1 1 1,0-1-1,1-1 1,2 1-1,4-2 26,0 1-1,-1-2 0,1 1 1,-1-1-1,0-1 0,12-5 1,1-4 9,0 0-1,0-2 1,-2 0 0,0-1 0,-1-1 0,0-1 0,-2-1-1,0 0 1,-1-2 0,-1 1 0,15-29 0,-21 25-499,-19 36-129,-17 33 279,20-29 332,1 1 0,-7 30 0,12-43 34,0 1 1,0 0 0,1 0-1,-1 0 1,1-1 0,0 1-1,0 0 1,1 0-1,-1 0 1,1 0 0,0-1-1,0 1 1,1 0 0,3 7-1,-3-9-16,1-1 0,0 0 0,-1 0 0,1 0 0,0-1 0,0 1 0,0-1 0,0 1 0,0-1 0,0 0 0,1 0 0,-1-1 0,0 1 1,0-1-1,1 1 0,-1-1 0,0 0 0,1 0 0,-1 0 0,0-1 0,1 1 0,2-2 0,4 1 79,0-1 0,0-1 0,0 0 0,-1 0 0,1 0 0,9-6 0,-9 2-53,1 0 0,-1 0-1,-1-1 1,0-1 0,0 1-1,8-11 1,-13 14-54,0 0-1,0 0 1,-1 0 0,0-1 0,0 1-1,0-1 1,0 0 0,-1 0 0,0 0 0,-1 0-1,1 0 1,-1-1 0,1-8 0,-3 15-23,1 0 0,0 1-1,0-1 1,0 0 0,0 0 0,0 1 0,0-1 0,-1 0 0,1 1 0,0-1 0,0 0 0,0 0 0,-1 0 0,1 1 0,0-1-1,0 0 1,-1 0 0,1 0 0,0 1 0,0-1 0,-1 0 0,1 0 0,0 0 0,0 0 0,-1 0 0,1 0 0,0 0-1,-1 0 1,1 0 0,0 0 0,-1 0 0,1 0 0,0 0 0,-1 0 0,1 0 0,0 0 0,0 0 0,-1 0 0,1 0 0,0 0-1,-1 0 1,1 0 0,0-1 0,0 1 0,-1 0 0,1 0 0,0 0 0,0-1 0,-1 1 0,1 0 0,0 0 0,0 0-1,0-1 1,-1 1 0,1 0 0,0 0 0,0-1 0,0 1 0,0 0 0,0-1 0,0 1 0,0 0 0,0-1 0,-1 1 0,1 0-1,0 0 1,0-1 0,0 1 0,1-1 0,-18 21-194,13-13 243,1 1 1,0-1-1,0 1 1,1 0-1,0 0 0,0 0 1,1 0-1,0 1 0,0-1 1,1 0-1,1 13 0,-1-20-21,1 0-1,0 1 0,0-1 1,0 0-1,0 0 0,0 0 0,1 0 1,-1 0-1,0 0 0,0 0 0,1 0 1,-1 0-1,1 0 0,-1-1 0,0 1 1,1-1-1,-1 1 0,1-1 0,0 1 1,-1-1-1,1 0 0,-1 0 0,1 0 1,-1 0-1,1 0 0,0 0 1,-1 0-1,1-1 0,2 0 0,3 1 58,0-2 1,0 1-1,0-1 0,0 1 0,9-6 0,-9 4-74,-1-1-1,0-1 0,0 1 1,0-1-1,0 0 0,-1-1 1,0 1-1,0-1 1,0 0-1,-1 0 0,0-1 1,0 1-1,-1-1 0,0 0 1,0 0-1,0 0 0,-1 0 1,0 0-1,0-1 0,-1 1 1,0 0-1,0-1 1,-1 0-1,0 1 0,-1-11 1,1 18-16,0-1 0,0 1 0,0-1 1,0 0-1,0 1 0,0-1 1,0 1-1,0-1 0,0 0 0,0 1 1,0-1-1,-1 1 0,1-1 0,0 0 1,0 1-1,-1-1 0,1 1 1,0-1-1,-1 1 0,1-1 0,0 1 1,-1-1-1,1 1 0,-1 0 0,1-1 1,-1 1-1,1 0 0,-1-1 1,1 1-1,-1 0 0,1-1 0,-1 1 1,1 0-1,-1 0 0,0 0 0,1-1 1,-1 1-1,1 0 0,-1 0 0,0 0 1,1 0-1,-1 0 0,1 0 1,-1 0-1,0 1 0,1-1 0,-1 0 1,1 0-1,-1 0 0,0 0 0,1 1 1,-1-1-1,1 0 0,-1 1 1,1-1-1,-1 0 0,1 1 0,-1-1 1,0 1-1,1 0 13,-1 0-1,0 0 1,1 0-1,-1 0 1,1 0-1,-1 0 1,1 0 0,-1-1-1,1 1 1,0 1-1,-1-1 1,1 0-1,0 0 1,0 0 0,0 0-1,0 0 1,0 0-1,0 0 1,0 0-1,0 0 1,0 0 0,1 0-1,-1 0 1,0 0-1,1 0 1,-1 0-1,1 0 1,-1 0 0,1 0-1,-1 0 1,1 0-1,-1-1 1,1 1-1,0 0 1,0 0 0,-1 0-1,1-1 1,0 1-1,0-1 1,2 2 0,2 1 14,1 0 1,-1-1 0,1 0-1,0 0 1,0 0 0,0-1-1,0 0 1,0 0 0,0 0 0,0-1-1,1 1 1,-1-2 0,8 0-1,-2 0 13,0-1 1,0 0-1,-1-1 0,1 0 0,21-10 0,-24 8-6,1 0 0,-1-1-1,0 0 1,13-11 0,-20 15-9,0 0-1,0 0 1,0 0 0,0 0-1,0-1 1,0 1 0,0-1 0,-1 0-1,1 1 1,-1-1 0,0 0-1,0 0 1,0 0 0,0 1-1,-1-1 1,1 0 0,-1 0-1,1 0 1,-1-1 0,-1-4-1,1 6-12,-1 1-1,0-1 1,0 1-1,0-1 0,0 1 1,0-1-1,-1 1 1,1 0-1,0 0 0,-1 0 1,1 0-1,-1 0 1,1 0-1,-1 0 0,1 0 1,-1 0-1,0 1 1,1-1-1,-1 1 0,0-1 1,1 1-1,-1 0 1,0-1-1,0 1 0,1 0 1,-1 0-1,0 0 1,0 1-1,-3 0 0,0-1-27,0 0 0,0 0-1,0 1 1,0 0-1,0 0 1,0 1 0,0-1-1,1 1 1,-9 4 0,10-4 26,0 0 1,0 1-1,1-1 1,-1 1-1,0 0 1,1 0 0,0 0-1,-1 0 1,1 0-1,0 1 1,1-1-1,-1 1 1,1-1 0,-1 1-1,0 4 1,2-6 4,0 0 0,0 0 0,0 0 0,1 0 0,-1 0 0,1 0 0,-1 0 0,1 0 0,-1 0 0,1 0 0,0-1-1,0 1 1,0 0 0,0-1 0,0 1 0,1 0 0,-1-1 0,0 0 0,1 1 0,-1-1 0,1 0 0,-1 1 0,1-1 0,0 0 0,0 0 0,-1-1 0,1 1 0,0 0 0,0 0 0,3 0 0,68 20-157,-59-18 109,0 0 0,0 1-1,0 1 1,0 0 0,-1 1-1,0 0 1,0 1 0,0 0-1,19 16 1,-18-104 2794,-4 11-3920,-4 24-2867,13-55 1,-14 85 2878,0 0 0,1 1 0,0-1 0,1 2 0,1-1 0,1 1 1,11-17-1,10-3-9059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498"/>
    </inkml:context>
    <inkml:brush xml:id="br0">
      <inkml:brushProperty name="width" value="0.025" units="cm"/>
      <inkml:brushProperty name="height" value="0.025" units="cm"/>
    </inkml:brush>
  </inkml:definitions>
  <inkml:trace contextRef="#ctx0" brushRef="#br0">166 1 9353,'-9'4'953,"0"0"-1,0 1 1,0 1 0,0-1 0,1 1 0,0 1 0,0-1-1,0 2 1,1-1 0,0 1 0,1 0 0,0 0-1,0 1 1,-8 14 0,7-9 516,1 0 0,0 0-1,0 1 1,-5 27 0,5 23 309,6-62-1784,0 0-1,0 0 1,1 0-1,-1 0 1,1 0-1,0-1 1,0 1 0,0 0-1,0 0 1,0-1-1,1 1 1,-1-1 0,1 1-1,0-1 1,0 1-1,-1-1 1,1 0-1,4 3 1,-2-2-26,1 0 0,0 0 1,0-1-1,0 1 0,0-1 0,0 0 0,0-1 1,0 1-1,9 0 0,10 0-202,0 0-1,1-2 1,39-4 0,-40 2 4,-12 1-374,-1 0-1,1 2 0,-1-1 1,23 5-1,-33-5 589,1 0 0,-1 0 0,1 1 0,-1-1 0,1 1 0,-1-1 0,0 1 0,1-1 0,-1 1 0,0 0 0,1 0 0,-1-1 0,0 1 0,0 0 0,0 0 0,1 0 0,-1 1 0,0-1 0,-1 0 0,1 0 0,0 0 0,0 1 0,0-1 0,-1 0 0,1 1 1,-1-1-1,1 1 0,-1-1 0,1 1 0,-1-1 0,0 1 0,0-1 0,0 1 0,0-1 0,0 1 0,0-1 0,0 1 0,0-1 0,-1 1 0,1-1 0,-1 1 0,1-1 0,-1 0 0,1 1 0,-1-1 0,0 0 0,0 1 0,1-1 0,-1 0 0,-1 1 0,-2 3 205,1-1 0,-1 0-1,0 0 1,0-1 0,-1 1 0,1-1 0,-1 0-1,1 0 1,-1 0 0,0-1 0,0 1 0,0-1-1,-1 0 1,-6 1 0,-3 1 327,-1 0 0,0-1-1,-27 1 1,39-4-539,1 1 0,-1-1 0,1 0 0,-1 0 0,1-1 0,-1 1 0,1-1 0,-1 0 0,1 0 0,0 0 0,-1 0 0,1 0 0,0-1 0,0 1-1,0-1 1,-4-3 0,6 3-285,-1 0 0,1-1 0,-1 1 0,1-1 0,0 1 0,0-1 0,0 1 0,0-1 0,0 0 0,1 0 0,-1 1 0,1-1 0,-1 0 0,1 0 0,0 0 0,0 1 0,1-1 0,-1 0 0,1 0 0,0-4 0,9-20-5105,7-1-1431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824"/>
    </inkml:context>
    <inkml:brush xml:id="br0">
      <inkml:brushProperty name="width" value="0.025" units="cm"/>
      <inkml:brushProperty name="height" value="0.025" units="cm"/>
    </inkml:brush>
  </inkml:definitions>
  <inkml:trace contextRef="#ctx0" brushRef="#br0">117 0 17040,'0'0'14211,"-8"0"-14056,-27 3-86,34-3-70,0 0-1,0 0 1,0 0-1,1 1 1,-1-1 0,0 0-1,0 0 1,1 1-1,-1-1 1,0 0-1,0 1 1,1-1 0,-1 1-1,1-1 1,-1 1-1,0-1 1,1 1 0,-1 0-1,1-1 1,-1 1-1,1-1 1,-1 1-1,1 0 1,0 0 0,-1-1-1,1 1 1,0 0-1,-1 0 1,1-1-1,0 1 1,0 0 0,0 0-1,0 0 1,0-1-1,0 1 1,0 0 0,0 0-1,0 0 1,0-1-1,0 1 1,1 0-1,-1 0 1,0 0 0,1-1-1,-1 1 1,1 1-1,0 1-39,1-1-1,-1 1 1,1-1-1,0 1 1,0-1-1,-1 0 1,1 0-1,1 0 1,-1 0-1,2 2 1,49 15-840,-46-18 812,-1 0 0,1 1 0,0 0 0,-1 0 0,0 1 0,0 0 0,1 0 0,-2 0 0,1 1 0,0 0 0,-1 0 0,0 0 0,6 7 0,-10-10 70,0 0 0,-1 0 0,1 0 0,-1 1 0,1-1 0,-1 0 0,1 0 0,-1 1 0,0-1 0,1 0 0,-1 1 0,0-1 0,0 0 0,0 1 0,0-1 0,0 0 0,0 1 0,-1-1 0,1 0 0,0 1 0,-1-1 0,1 0 0,-1 0 0,1 1 0,-1-1 0,0 0 0,1 0 0,-1 0 0,0 0 0,0 0 0,0 0 0,0 0 0,0 0 0,0 0 0,0 0 0,0 0 0,0-1 0,0 1 0,-3 1 0,-5 3 78,0-1 1,-1 1-1,0-1 0,-10 2 1,12-3 27,-8 2 44,-1 0 0,1-1 0,-28 3 0,4-9-5778,29-1-2535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183"/>
    </inkml:context>
    <inkml:brush xml:id="br0">
      <inkml:brushProperty name="width" value="0.025" units="cm"/>
      <inkml:brushProperty name="height" value="0.025" units="cm"/>
    </inkml:brush>
  </inkml:definitions>
  <inkml:trace contextRef="#ctx0" brushRef="#br0">0 95 13901,'0'0'17040,"76"-2"-16431,-27-3-257,11-3-256,2-5-32,4 2-544,-4-5-1346,-1-1-2626,-9-6-4420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783"/>
    </inkml:context>
    <inkml:brush xml:id="br0">
      <inkml:brushProperty name="width" value="0.025" units="cm"/>
      <inkml:brushProperty name="height" value="0.025" units="cm"/>
    </inkml:brush>
  </inkml:definitions>
  <inkml:trace contextRef="#ctx0" brushRef="#br0">394 57 14189,'0'0'8371,"1"-9"-5969,0 7-2306,-1 1 0,0-1-1,1 0 1,-1 1 0,0-1-1,0 0 1,0 1 0,0-1-1,-1 0 1,1 1-1,0-1 1,-1 0 0,1 1-1,-1-1 1,0 1 0,1-1-1,-1 1 1,0-1 0,0 1-1,0 0 1,0-1 0,0 1-1,0 0 1,0 0 0,0 0-1,-1 0 1,-1-2 0,-1 2-31,-1 0 1,1 0 0,0 1-1,0-1 1,-1 1 0,1 0-1,0 0 1,-1 0 0,1 1 0,0 0-1,0 0 1,-1 0 0,-6 3-1,-12 4 150,0 2 0,0 0 0,2 1-1,-1 2 1,1 0 0,1 1 0,1 1-1,0 1 1,1 1 0,0 0 0,2 1 0,-20 27-1,32-39-182,0 1 0,0 0 0,0 0-1,1 0 1,0 0 0,1 0 0,0 1-1,0-1 1,0 1 0,1 0 0,0-1-1,1 1 1,-1 9 0,2-13-31,0 0-1,-1 0 1,2 0-1,-1 1 1,0-1-1,1 0 1,-1-1 0,1 1-1,0 0 1,1 0-1,-1-1 1,1 1-1,-1-1 1,1 0 0,0 0-1,0 0 1,0 0-1,1 0 1,-1-1 0,1 1-1,-1-1 1,1 0-1,0 0 1,6 2-1,2 0 14,-1-1-1,1 0 0,0 0 1,0-1-1,0-1 0,0 0 1,0 0-1,0-1 0,0-1 1,0 0-1,13-3 0,-20 3 1,0 0-1,1-1 0,-1 1 1,-1-1-1,1 0 1,0 0-1,0 0 0,-1-1 1,1 0-1,-1 0 0,0 0 1,0 0-1,0-1 0,0 1 1,0-1-1,-1 0 0,0 0 1,0 0-1,0-1 0,0 1 1,-1-1-1,1 0 0,-1 1 1,0-1-1,-1 0 1,1 0-1,1-11 0,-3 13-10,0 0-1,0 0 1,0 0-1,0-1 1,-1 1-1,1 0 1,-1 0-1,1 0 1,-1 0-1,0 0 1,-1 0-1,1 0 1,0 0-1,-1 0 1,0 1-1,1-1 1,-1 0-1,0 1 0,0-1 1,-1 1-1,1 0 1,0 0-1,-1 0 1,1 0-1,-1 0 1,0 1-1,0-1 1,-3-1-1,-3-1-89,-1 1-1,1 0 0,0 0 0,-1 1 1,0 0-1,1 1 0,-20 0 0,29 1 85,1 0 0,-1 0 0,1 0 0,-1 0 0,0 0 0,1 0-1,-1 0 1,0 0 0,1 0 0,-1 0 0,0 0 0,1 1 0,-1-1 0,0 0-1,0 0 1,1 0 0,-1 1 0,0-1 0,1 0 0,-1 0 0,0 1 0,0-1-1,0 0 1,1 1 0,-1-1 0,0 0 0,0 1 0,0-1 0,0 0 0,0 1-1,0-1 1,1 0 0,-1 1 0,0-1 0,0 0 0,0 1 0,0-1 0,0 0-1,0 1 1,0-1 0,-1 1 0,1-1 0,0 0 0,0 1 0,0-1 0,0 0-1,0 1 1,0-1 0,-1 0 0,1 0 0,0 1 0,0-1 0,0 0-1,-1 1 1,1-1 0,0 0 0,-1 0 0,1 0 0,0 1 0,0-1 0,-1 0-1,1 0 1,0 0 0,-1 0 0,1 1 0,0-1 0,-1 0 0,1 0 0,-1 0-1,11 3 12,0 0-1,0-1 0,0-1 0,0 1 0,0-2 0,17 1 0,65-8 13,-69 3-104,-1-1 0,0-2-1,41-16 1,7-3-6,-68 30 13,-7 7 45,-8 9 23,9-15 12,-15 20 280,1 1-1,1 1 1,1 0-1,1 1 1,-21 58-1,35-85-278,1 1 0,-1 0 1,0 0-1,1 0 0,0 0 1,-1-1-1,1 1 0,0 0 0,0 0 1,0 0-1,0 0 0,0 0 0,1 0 1,-1 0-1,0 0 0,1-1 1,0 1-1,-1 0 0,1 0 0,0 0 1,0-1-1,0 1 0,1 1 0,0-2-84,-1 0-1,1 0 0,0-1 0,-1 1 1,1-1-1,0 1 0,-1-1 0,1 0 1,0 0-1,0 0 0,0 0 1,-1 0-1,1 0 0,0 0 0,0 0 1,-1-1-1,1 1 0,0-1 0,2 0 1,8-4-1432,0 0 1,0-1-1,-1 0 1,0-1 0,15-11-1,18-19-6853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1.552"/>
    </inkml:context>
    <inkml:brush xml:id="br0">
      <inkml:brushProperty name="width" value="0.025" units="cm"/>
      <inkml:brushProperty name="height" value="0.025" units="cm"/>
    </inkml:brush>
  </inkml:definitions>
  <inkml:trace contextRef="#ctx0" brushRef="#br0">363 0 17585,'0'0'1537,"-8"10"732,-3 3-1526,1 0-1,0 1 1,1 0-1,0 1 1,1 0 0,1 1-1,1-1 1,-9 31 0,15-32 515,9-27-48,2-5-1324,-6 12 82,1-1 0,-1 0 0,-1 0 0,1 0 0,-1-1 0,0 1 0,-1-1 0,1 0 0,-2 0-1,3-9 1,-58 14 289,39 3-157,1 0 1,0 1-1,0 0 1,0 1-1,0 1 0,0 0 1,0 1-1,1 0 1,-1 1-1,1 0 1,0 1-1,1 1 1,-1-1-1,1 2 1,1 0-1,0 0 0,0 1 1,0 0-1,1 1 1,0-1-1,-9 16 1,16-22-96,-1 1 0,1-1 0,0 1-1,0 0 1,1-1 0,-1 1 0,1 0 0,0 0 0,0 0 0,0 0 0,1 1 0,-1-1 0,1 0-1,0 0 1,0 0 0,0 0 0,1 0 0,0 1 0,2 6 0,-1-7-1,0 0 1,0 0-1,1-1 0,0 1 1,0-1-1,0 0 1,0 1-1,0-2 0,1 1 1,-1 0-1,1-1 0,0 1 1,0-1-1,0 0 1,6 2-1,8 2 3,-1-1 0,1 0 0,1-2 0,-1 0 0,0-1 0,1-1 0,30-2 0,-47 1-7,0 0 0,0 0 0,0 0 0,0-1 0,0 1 0,0-1 0,0 1 0,0-1 0,0 0 0,0 0 0,0 1 0,-1-2 0,1 1 0,0 0 0,0 0 0,-1 0 0,1-1 0,-1 1 0,0-1 0,1 1 0,-1-1 0,1-1 0,-1 1 0,-1 1 0,0 0 0,0-1 0,0 1 0,0 0 0,0 0 0,-1-1 0,1 1 0,0 0 0,0-1 0,-1 1 0,1 0 0,-1 0 0,1 0 0,-1-1 0,0 1 0,1 0 0,-1 0 0,0 0 0,0 0 0,0 0 0,0 0 0,0 0 0,0 0 0,0 1 0,0-1 0,0 0 0,0 1 0,0-1 0,-1 0 0,1 1 0,0 0 0,0-1 0,-1 1 0,1 0 0,-2-1 0,-5-2-7,-1 1 1,0-1-1,0 1 1,-17-1-1,-29-6-45,109 2 4,185-28-626,-149 20 456,-47 11 186,-42 5 33,-1-1 0,1 1 1,-1 0-1,0-1 0,1 1 0,-1-1 1,0 1-1,1 0 0,-1-1 0,0 1 0,0 0 1,1-1-1,-1 1 0,0 0 0,0-1 0,0 1 1,0 0-1,0-1 0,0 1 0,0 0 1,0-1-1,0 1 0,-1 0 0,1-1 0,0 1 1,0 0-1,0-1 0,-1 1 0,1 0 1,0-1-1,-1 2 0,-9 23 131,-19 21-719,-1-1-1,-67 75 1,81-106-6855,2-9-9502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2.714"/>
    </inkml:context>
    <inkml:brush xml:id="br0">
      <inkml:brushProperty name="width" value="0.025" units="cm"/>
      <inkml:brushProperty name="height" value="0.025" units="cm"/>
    </inkml:brush>
  </inkml:definitions>
  <inkml:trace contextRef="#ctx0" brushRef="#br0">34 79 6822,'0'0'18370,"12"6"-15882,-10-10-2479,-1 0 1,1 0-1,-1 0 1,0 0 0,0-1-1,-1 1 1,1 0-1,-1 0 1,0-8 0,0 12-11,-1 0 1,1 0 0,0-1-1,0 1 1,0 0-1,0 0 1,-1-1 0,1 1-1,0 0 1,0 0 0,0 0-1,-1 0 1,1-1-1,0 1 1,0 0 0,-1 0-1,1 0 1,0 0 0,-1 0-1,1 0 1,0 0 0,0-1-1,-1 1 1,1 0-1,0 0 1,-1 0 0,1 0-1,0 0 1,0 0 0,-1 0-1,1 1 1,0-1-1,-1 0 1,1 0 0,0 0-1,0 0 1,-1 0 0,1 0-1,0 0 1,0 1 0,-1-1-1,1 0 1,0 0-1,0 0 1,0 1 0,-1-1-1,1 0 1,0 0 0,0 1-1,0-1 1,0 0 0,-1 1-1,-13 12-113,9-4 121,1 0 0,0 0 1,1 1-1,0-1 0,0 1 0,1 0 0,1 0 0,-1 0 0,1 0 0,1 0 0,1 12 1,-1-21-5,0 0 0,1 0 1,-1 0-1,1-1 1,-1 1-1,1 0 0,0 0 1,-1-1-1,1 1 1,0 0-1,-1-1 0,1 1 1,0-1-1,0 1 1,-1-1-1,1 1 0,0-1 1,0 0-1,0 1 0,0-1 1,0 0-1,0 0 1,-1 0-1,1 0 0,0 1 1,0-1-1,0 0 1,0-1-1,0 1 0,0 0 1,0 0-1,0 0 1,0 0-1,-1-1 0,1 1 1,0 0-1,0-1 1,0 1-1,1-1 0,36-18 96,-24 8-58,0 0-1,-1-2 1,19-22-1,-28 31-20,0 0 0,-1-1 0,0 1 0,0-1 0,0 0 0,-1 0 0,1 0 0,-1 0-1,0-1 1,-1 1 0,1 0 0,-1-1 0,0 1 0,-1-1 0,1-10 0,-1 15-17,0 1 1,-1-1-1,1 1 1,0 0-1,0-1 1,0 1-1,-1-1 1,1 1-1,0 0 1,-1-1-1,1 1 1,0 0-1,-1-1 1,1 1-1,0 0 1,-1 0-1,1-1 1,0 1-1,-1 0 1,1 0-1,-1 0 1,1 0-1,-1 0 1,1-1-1,0 1 1,-1 0-1,1 0 1,-1 0-1,1 0 1,-1 0-1,1 0 1,0 0-1,-1 0 1,1 0-1,-1 1 1,1-1-1,-1 0 1,1 0-1,0 0 1,-1 0-1,1 1 1,-1-1-1,1 0 1,0 0-1,-1 1 1,-18 13-69,12-2 94,1 0 0,1 0 0,0 1 0,1 0 0,0 0 0,1 0-1,0 0 1,1 0 0,1 1 0,0-1 0,1 28 0,1-39-74,-1-1-1,0 1 1,0-1-1,1 1 1,-1-1-1,1 1 1,-1-1-1,1 1 1,0-1-1,-1 1 1,1-1-1,0 0 1,0 1-1,0-1 1,0 0-1,0 0 1,1 0 0,-1 0-1,0 0 1,0 0-1,1 0 1,-1 0-1,3 1 1,-1-1-680,1 1 1,0-1-1,0 0 1,0-1 0,0 1-1,0-1 1,7 1-1,5-1-5835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2.181"/>
    </inkml:context>
    <inkml:brush xml:id="br0">
      <inkml:brushProperty name="width" value="0.025" units="cm"/>
      <inkml:brushProperty name="height" value="0.025" units="cm"/>
      <inkml:brushProperty name="color" value="#66CC00"/>
    </inkml:brush>
  </inkml:definitions>
  <inkml:trace contextRef="#ctx0" brushRef="#br0">0 1 5926,'0'0'10890,"53"0"-9673,-27 0-608,7 4-449,3-1-128,-5 1-801,3-2-2978,2-2-6920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3.818"/>
    </inkml:context>
    <inkml:brush xml:id="br0">
      <inkml:brushProperty name="width" value="0.025" units="cm"/>
      <inkml:brushProperty name="height" value="0.025" units="cm"/>
    </inkml:brush>
  </inkml:definitions>
  <inkml:trace contextRef="#ctx0" brushRef="#br0">0 3198 11627,'0'0'3780,"10"-12"-2777,16-15-775,0 2-1,2 0 0,1 2 1,50-31-1,1053-626 105,-936 565-317,1967-991 264,95 216 312,-2090 832-609,216-80-844,-331 112-1316,-33 8-1965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4.329"/>
    </inkml:context>
    <inkml:brush xml:id="br0">
      <inkml:brushProperty name="width" value="0.025" units="cm"/>
      <inkml:brushProperty name="height" value="0.025" units="cm"/>
    </inkml:brush>
  </inkml:definitions>
  <inkml:trace contextRef="#ctx0" brushRef="#br0">383 146 1634,'46'-36'2963,"-28"21"-1951,0 0 0,1 1 0,1 0 0,0 2-1,1 1 1,33-14 0,-54 25-982,1-1 0,0 1-1,-1 0 1,1-1 0,-1 1 0,1 0-1,0 0 1,-1-1 0,1 1-1,0 0 1,-1 0 0,1 0-1,0 0 1,-1 0 0,1 0 0,0 0-1,-1 0 1,1 0 0,0 0-1,-1 1 1,1-1 0,0 0-1,-1 0 1,1 1 0,-1-1 0,1 0-1,0 1 1,-1-1 0,1 0-1,-1 1 1,1-1 0,-1 1-1,1-1 1,-1 1 0,0-1 0,1 1-1,-1 0 1,1-1 0,-1 1-1,0-1 1,0 1 0,1 0-1,-1-1 1,0 1 0,0 0 0,0-1-1,0 1 1,0 0 0,0 0-1,-9 37 542,-15 6-276,-1-1 1,-2-1-1,-2-1 1,-51 55-1,39-47-240,-63 75-40,31-41 1798,-106 160 0,177-240-1763,-3 5 67,0 1 0,1-1-1,0 1 1,-5 15-1,8-22-114,1-1 0,-1 1 0,1-1-1,0 1 1,-1-1 0,1 1 0,0-1-1,0 1 1,0-1 0,0 1 0,0-1 0,1 1-1,-1-1 1,0 1 0,1-1 0,-1 0-1,1 1 1,-1-1 0,1 1 0,0-1 0,0 0-1,0 0 1,-1 1 0,1-1 0,0 0-1,0 0 1,1 0 0,-1 0 0,0 0-1,0 0 1,0 0 0,1-1 0,-1 1 0,0 0-1,1-1 1,-1 1 0,1-1 0,-1 1-1,2-1 1,14 4-8,0-1 1,0-2-1,1 1 0,-1-2 0,0 0 0,1-1 0,19-4 1,129-32 188,-103 21-186,245-57 87,73-16-1339,-130 25-3164,-102 21 234,-5-3-3096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2.921"/>
    </inkml:context>
    <inkml:brush xml:id="br0">
      <inkml:brushProperty name="width" value="0.025" units="cm"/>
      <inkml:brushProperty name="height" value="0.025" units="cm"/>
    </inkml:brush>
  </inkml:definitions>
  <inkml:trace contextRef="#ctx0" brushRef="#br0">267 21 6182,'-7'0'885,"-1"0"-1,1 1 1,-1 0 0,1 0 0,-1 1-1,1 0 1,-10 3 0,13-3-709,1-1 0,-1 1 0,1 0 0,0 0 0,0 1-1,0-1 1,0 1 0,1-1 0,-1 1 0,0 0 0,1 0 0,0 0 0,0 0 0,0 0 0,0 1-1,0-1 1,-1 5 0,18 3 729,-16-11-185,-10-4-257,5 1-313,0 1 1,0 1 0,-1-1 0,1 1 0,0 0 0,-1 0 0,-8 1 0,13 0-117,1 0 0,-1 0 0,1 0 0,-1 0 0,0 0 0,1 1 0,0-1 0,-1 1 0,1-1 0,-1 1 0,1 0 0,0-1-1,-1 1 1,1 0 0,0 0 0,0 0 0,-1 0 0,1 0 0,0 0 0,0 0 0,0 1 0,0-1 0,1 0 0,-1 0 0,0 1 0,0-1 0,1 1 0,-1-1 0,1 0 0,-1 1 0,1-1 0,0 1 0,-1-1 0,1 1 0,0 0 0,0-1 0,0 3 0,3-4 9,0 1 0,-1-1 0,1 0 0,0 0 0,0 0 0,-1 0 0,1 0 1,0-1-1,-1 1 0,1-1 0,0 0 0,-1 0 0,4-1 0,-5 1 19,0-1-1,0 1 0,0-1 1,0 1-1,0-1 0,-1 1 1,1-1-1,0 0 1,-1 1-1,1-1 0,-1 0 1,0 1-1,1-1 1,-1 0-1,0 0 0,0 1 1,0-1-1,0 0 1,-1 0-1,1 1 0,0-1 1,-1 0-1,1 1 0,-1-1 1,0 0-1,1 1 1,-1-1-1,0 1 0,0-1 1,0 1-1,0-1 1,0 1-1,0 0 0,-1-1 1,1 1-1,0 0 1,-1 0-1,1 0 0,0 0 1,-1 0-1,0 0 1,1 1-1,-1-1 0,1 0 1,-1 1-1,0-1 0,1 1 1,-1 0-1,-3-1 1,3 1-52,0 0-1,1 0 1,-1 0 0,0 0 0,0 0 0,1 0 0,-1 0 0,0 1 0,0-1-1,1 1 1,-1-1 0,0 1 0,1-1 0,-1 1 0,1 0 0,-1 0 0,1 0-1,-1 0 1,1 0 0,0 0 0,-1 1 0,1-1 0,0 0 0,0 1 0,0-1-1,0 0 1,0 1 0,0 0 0,0-1 0,0 1 0,1-1 0,-1 1 0,1 0-1,-1 0 1,1-1 0,0 1 0,0 0 0,-1 0 0,2 2 0,0-3-3,0 1 0,0-1 0,0 0 0,0 0 0,1 0 0,-1 0 0,0 0 1,1 0-1,-1-1 0,1 1 0,-1 0 0,1-1 0,-1 1 0,1-1 0,-1 1 0,1-1 0,-1 0 1,1 0-1,0 0 0,-1 0 0,1 0 0,0 0 0,-1 0 0,3-1 0,-2 1 1,-1 1 0,1-1 0,-1 0-1,1 0 1,-1 0 0,1 0 0,-1 0 0,1-1-1,-1 1 1,0 0 0,1-1 0,-1 1-1,1-1 1,-1 1 0,0-1 0,1 0 0,-1 0-1,0 1 1,0-1 0,1 0 0,-1 0-1,0 0 1,0 0 0,0 0 0,0-1 0,0 1-1,-1 0 1,1 0 0,1-3 0,-2 3 8,-1 0 0,1 0 0,0 0 1,-1 0-1,1 0 0,0 1 0,-1-1 0,1 0 0,-1 0 1,0 0-1,1 0 0,-1 0 0,0 1 0,1-1 1,-1 0-1,0 0 0,0 1 0,0-1 0,0 1 1,1-1-1,-1 1 0,0-1 0,0 1 0,0-1 1,0 1-1,0 0 0,0 0 0,0 0 0,0-1 0,0 1 1,0 0-1,-1 0 0,1 0 0,0 0 0,0 1 1,0-1-1,0 0 0,0 0 0,0 1 0,-1 0 1,0-1-17,0 0 0,0 1 1,0-1-1,0 1 0,1-1 1,-1 1-1,0 0 0,0 0 1,1 0-1,-1 0 0,1 0 1,-1 0-1,1 0 0,-1 0 1,1 1-1,0-1 0,-1 0 1,1 1-1,0-1 0,0 1 1,0 0-1,0-1 0,1 1 1,-1 0-1,0 2 0,0-4-2,1 1 0,0-1 0,0 0-1,0 1 1,0-1 0,0 1 0,0-1-1,0 1 1,1-1 0,-1 1-1,0-1 1,0 0 0,0 1 0,0-1-1,0 1 1,1-1 0,-1 0 0,0 1-1,0-1 1,1 1 0,-1-1-1,0 0 1,1 0 0,-1 1 0,0-1-1,1 0 1,-1 1 0,0-1 0,1 0-1,-1 0 1,1 0 0,-1 1-1,0-1 1,1 0 0,-1 0 0,1 0-1,0 0 1,24-2 33,-20 0-15,0 0 0,0 1 1,0-2-1,0 1 0,0 0 1,-1-1-1,8-6 0,-11 8-8,1 0 0,-1 0 0,0 0 0,0 0-1,0-1 1,0 1 0,0 0 0,-1-1 0,1 1 0,0-1-1,-1 1 1,1-1 0,-1 1 0,1-1 0,-1 1 0,0-1-1,1-3 1,-1 5 2,-1-1 0,1 0 0,0 1 0,0-1 0,-1 0 0,1 1 0,-1-1 0,1 1 0,0-1 0,-1 1 0,1-1 0,-1 0 0,1 1 0,-1 0 0,0-1 0,1 1 0,-1-1 0,1 1 0,-1 0 0,0-1 0,1 1 0,-1 0 0,0 0 0,1 0 0,-1-1 0,0 1 0,0 0 0,-2 0 8,0 0 0,1 0 0,-1 0 0,1 0 0,-1 0 0,0 1 0,1-1 0,-1 1 0,1 0 0,-1 0 0,1-1 0,-1 2 0,1-1 0,0 0 0,-1 0 0,1 1 0,0 0 0,0-1 0,0 1 0,0 0 0,-1 2 0,38-4 30,5-24 40,-38 23-76,0-1 1,0 1-1,0-1 1,0 0-1,-1 0 1,1 0-1,0 0 1,-1 0-1,1 0 1,-1 0 0,0 0-1,0 0 1,0-1-1,0 1 1,1-4-1,-2 5-6,-1 0 1,0 1-1,0-1 0,0 0 0,0 1 1,0 0-1,0-1 0,0 1 0,0-1 1,-1 1-1,1 0 0,0 0 0,0 0 1,0 0-1,0 0 0,0 0 0,0 0 1,-1 0-1,1 0 0,0 0 0,0 1 1,-2 0-1,-29 5-54,25-4 68,1 1 1,-1 0-1,1 0 0,0 1 0,0 0 0,0 0 0,1 0 0,-1 1 0,1-1 0,0 2 0,1-1 1,-1 0-1,1 1 0,0 0 0,0 0 0,-4 8 0,8-14-22,0 1 0,0-1 1,0 0-1,0 0 0,0 1 1,0-1-1,0 0 0,1 1 0,-1-1 1,0 0-1,0 1 0,0-1 0,0 0 1,0 1-1,0-1 0,1 0 0,-1 0 1,0 1-1,0-1 0,0 0 0,1 0 1,-1 1-1,0-1 0,0 0 0,1 0 1,-1 0-1,0 1 0,1-1 0,-1 0 1,0 0-1,0 0 0,1 0 0,-1 0 1,0 0-1,1 0 0,-1 0 0,1 1 1,20 0 34,19-7 96,-36 4-109,0 0-1,-1 0 1,1 0 0,-1 0-1,0-1 1,1 1 0,-1-1-1,0 0 1,0 0-1,-1 0 1,5-5 0,-7 7-11,0 1 0,1-1 0,-1 0 0,1 1 0,-1-1 0,0 0 0,0 1 1,1-1-1,-1 0 0,0 1 0,0-1 0,0 0 0,0 0 0,0 1 0,0-1 0,0 0 0,0 0 1,0 1-1,0-1 0,0 0 0,0 1 0,-1-1 0,1 0 0,-1-1 0,0 1-8,0 0 1,0 1-1,0-1 0,-1 0 0,1 0 0,0 1 1,-1-1-1,1 1 0,0-1 0,-1 1 0,1-1 1,-1 1-1,1 0 0,0 0 0,-1 0 0,1 0 0,-1 0 1,-1 0-1,2 0-9,0 0 0,0 0 0,0-1 0,0 1 0,1 0 0,-1 0 0,0 0 0,0 1 0,0-1 0,0 0 0,0 0 0,0 0 0,0 1 0,1-1 0,-1 0 0,0 1 0,0-1 1,0 1-1,1-1 0,-1 1 0,0-1 0,1 1 0,-1-1 0,0 1 0,1 0 0,-1-1 0,1 1 0,-1 0 0,1 0 0,-1-1 0,1 1 0,-1 0 0,1 0 0,0 0 0,0 0 0,-1-1 0,1 1 0,0 0 0,0 0 0,0 0 0,0 0 0,0 0 0,0 0 0,0 0 0,0-1 1,0 1-1,0 0 0,1 0 0,-1 0 0,0 0 0,1 0 0,-1-1 0,1 1 0,-1 0 0,0 0 0,1-1 0,0 1 0,-1 0 0,1 0 0,-1-1 0,1 1 0,1 0 0,22 18-1576,-4-13-3665,-3-5-2759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275"/>
    </inkml:context>
    <inkml:brush xml:id="br0">
      <inkml:brushProperty name="width" value="0.025" units="cm"/>
      <inkml:brushProperty name="height" value="0.025" units="cm"/>
    </inkml:brush>
  </inkml:definitions>
  <inkml:trace contextRef="#ctx0" brushRef="#br0">1 1 16400,'0'0'3443,"1"11"-2642,8 49 340,2-1 1,31 94-1,57 119-818,-42-125-179,-52-134-167,2 4-9,-1 0 0,0 0 1,-2 1-1,0-1 0,3 33 1,-26-60-6167,-1-12 945,-9-6-1372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621"/>
    </inkml:context>
    <inkml:brush xml:id="br0">
      <inkml:brushProperty name="width" value="0.025" units="cm"/>
      <inkml:brushProperty name="height" value="0.025" units="cm"/>
    </inkml:brush>
  </inkml:definitions>
  <inkml:trace contextRef="#ctx0" brushRef="#br0">1 562 12364,'0'0'9940,"9"0"-8712,-2 1-1100,1-1 1,-1 0 0,0-1 0,1 0 0,-1 0 0,0 0-1,1-1 1,-1 0 0,0 0 0,0-1 0,-1 0 0,1 0-1,-1-1 1,12-8 0,-3-2 99,0 0 0,-1-2-1,-1 0 1,-1 0 0,0-2 0,-1 1-1,0-1 1,-2-1 0,0 0 0,-1 0-1,6-26 1,-4 9-169,-3-1 0,-1 0-1,-2 0 1,-1-1 0,-3-50 0,0 87-62,0 0 1,0-1-1,0 1 1,0 0 0,0 0-1,0 0 1,0-1-1,0 1 1,-1 0-1,1 0 1,-1 0 0,1-1-1,0 1 1,-1 0-1,0 0 1,1 0-1,-1 0 1,-1-2 0,1 4-10,1-1 0,-1 1 0,1 0 0,-1-1 0,1 1 0,-1 0 0,1-1 0,-1 1 0,1 0 0,0-1 0,-1 1 0,1 0 0,0 0 0,-1 0 1,1-1-1,0 1 0,0 0 0,0 0 0,0 0 0,0-1 0,0 1 0,0 0 0,0 0 0,0 0 0,0-1 0,1 2 0,-2 8 15,1 0-1,1-1 1,-1 1-1,1 0 0,1-1 1,0 1-1,0-1 1,1 1-1,1-1 0,-1 0 1,1 0-1,1 0 1,-1-1-1,1 0 0,1 0 1,0 0-1,0 0 1,0-1-1,11 9 0,-4-5-37,0-1-1,1 0 0,1-1 0,-1 0 0,2-1 1,16 6-1,-13-6-1557,0-2 0,29 6 1,-5-6-5882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5.763"/>
    </inkml:context>
    <inkml:brush xml:id="br0">
      <inkml:brushProperty name="width" value="0.025" units="cm"/>
      <inkml:brushProperty name="height" value="0.025" units="cm"/>
    </inkml:brush>
  </inkml:definitions>
  <inkml:trace contextRef="#ctx0" brushRef="#br0">87 120 14574,'0'0'6694,"-1"11"-6096,-42 466 1014,40-450-1778,-3 28 343,5-30-3199,1-73 50,-2-136-3312,-1 105 6185,-18-116 0,16 183 5453,4 33-3701,4 40-823,1-43-536,2 0 1,0 0-1,0 0 0,2-1 1,0 0-1,1-1 1,1 0-1,19 26 0,-22-33-187,-1-1-1,2 0 0,-1-1 0,1 1 0,0-1 0,0-1 0,1 0 0,0 0 0,0 0 0,0-1 0,1-1 0,-1 0 0,1 0 0,0 0 0,1-2 0,19 4 0,-26-6 31,-1 0 0,1-1 0,-1 0 1,1 0-1,-1 0 0,1 0 0,-1 0 0,0-1 0,0 1 1,0-1-1,0 0 0,0 0 0,0 0 0,0 0 0,-1 0 0,1-1 1,-1 0-1,0 1 0,1-1 0,-1 0 0,0 0 0,-1 0 0,1 0 1,0 0-1,-1 0 0,0-1 0,2-6 0,3-8 290,-1 0-1,-1-1 1,4-35 0,-2-1-23,-3-78 0,-3 117-448,-1 0 0,-1 0 0,-1 0 0,0 0 0,-1 1 0,0-1 0,-1 1 0,-1 0 0,-13-23 0,3 20-693,16 18 647,-1 0-1,1 0 0,0 0 0,0 0 0,-1 0 1,1 0-1,0 0 0,-1 0 0,1 0 0,0 0 1,-1 0-1,1 0 0,0 0 0,0 0 0,-1 0 1,1 0-1,0 0 0,-1 0 0,1 1 0,0-1 1,0 0-1,-1 0 0,1 0 0,0 0 0,0 1 0,-1-1 1,1 0-1,0 0 0,0 1 0,-1-1 0,1 0 1,0 0-1,0 1 0,0-1 0,0 0 0,-1 1 1,0 2-556,1 1 1,-1-1 0,0 0-1,1 1 1,0-1 0,0 0 0,0 1-1,0-1 1,0 1 0,2 4-1,10 28-3886,6 2-310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6.435"/>
    </inkml:context>
    <inkml:brush xml:id="br0">
      <inkml:brushProperty name="width" value="0.025" units="cm"/>
      <inkml:brushProperty name="height" value="0.025" units="cm"/>
    </inkml:brush>
  </inkml:definitions>
  <inkml:trace contextRef="#ctx0" brushRef="#br0">1 141 3683,'0'0'19646,"10"0"-18216,-5 0-1324,0 0 0,0 0 0,0 0-1,0-1 1,0 0 0,-1 0 0,1 0 0,0 0-1,0-1 1,-1 0 0,1 0 0,-1 0-1,1 0 1,-1-1 0,0 0 0,0 0-1,0 0 1,-1 0 0,1-1 0,-1 1 0,1-1-1,-1 0 1,0 0 0,-1 0 0,1 0-1,-1-1 1,0 1 0,0-1 0,0 0-1,0 1 1,1-9 0,-3 12-97,1 0-1,-1-1 1,0 0 0,1 1-1,-1-1 1,0 1 0,0-1-1,0 1 1,0-1 0,0 1 0,0-1-1,-1 0 1,1 1 0,0-1-1,-1 1 1,1-1 0,-1 1-1,0 0 1,1-1 0,-1 1-1,0 0 1,0-1 0,0 1 0,0 0-1,0 0 1,0 0 0,0 0-1,-1 0 1,1 0 0,0 0-1,0 0 1,-1 0 0,1 0-1,-1 1 1,1-1 0,0 1 0,-3-1-1,1 1-27,1-1-1,-1 2 1,1-1-1,-1 0 1,1 0-1,-1 1 0,1 0 1,-1-1-1,1 1 1,0 0-1,-1 0 1,1 0-1,0 0 1,0 1-1,0-1 1,0 1-1,0-1 0,0 1 1,0-1-1,1 1 1,-1 0-1,0 0 1,0 2-1,-5 7 4,1-1 1,1 1-1,0 1 0,0-1 1,1 0-1,0 1 0,1 0 1,1 0-1,0 0 0,1 0 0,0 1 1,0-1-1,1 0 0,1 0 1,0 1-1,4 13 0,-4-23 17,0 0 0,0-1 0,0 1 0,0 0 0,0-1 0,1 1 0,-1-1 0,1 1 0,0-1 0,0 0 0,0 0 0,0 0 0,0 0 0,0 0 0,0 0 0,1-1 0,-1 1 0,1-1 0,-1 1 0,1-1 0,0 0 0,-1 0 0,1 0 0,0 0 0,0-1 0,0 1 0,-1-1 0,1 0 0,0 0 0,0 0 0,0 0 0,0 0 0,0-1 0,0 1 0,-1-1 0,1 1 0,0-1 0,3-2 0,2 1 23,-1-2-1,1 1 0,0-1 1,-1 0-1,0-1 1,0 1-1,0-2 1,-1 1-1,1-1 1,-1 0-1,10-13 1,-10 11-2,0-1 1,-1 0 0,0-1-1,-1 1 1,0-1 0,-1 0-1,1 0 1,-2 0 0,0 0-1,0-1 1,1-17 0,-17 62-498,14-32 495,-1 1 1,0 0-1,1-1 1,0 1-1,0 0 1,0 0-1,0-1 1,0 1-1,0 0 0,1 0 1,-1-1-1,1 1 1,0-1-1,0 1 1,0 0-1,0-1 1,0 1-1,0-1 1,1 0-1,1 3 1,0-3-7,-1-1 0,1 0 0,0 0 0,0 1 0,-1-2 0,1 1 0,0 0 0,0-1 0,0 1 0,0-1 0,0 0 0,0 0 0,0 0 0,0 0 0,-1 0 0,1-1 0,0 1 0,0-1 0,5-2 0,-1 1 9,0-1-1,-1 0 1,1 0 0,0-1 0,-1 0 0,0 0 0,0 0-1,0-1 1,0 0 0,-1 0 0,0-1 0,9-11 0,-8 10-3,-1-1 0,0 0 0,0 0 0,-1 0 0,0 0 0,-1-1 0,1 0 0,-2 0 0,1 0 0,1-10 1,-6 35 231,1-1 1,1 1 0,1-1 0,0 1-1,4 19 1,-4-31-329,0 0-1,0 1 1,1-1-1,0 0 1,-1 0 0,1-1-1,1 1 1,-1 0-1,0-1 1,1 1 0,3 3-1,-4-5-316,1-1 0,-1 1 0,1 0-1,-1-1 1,1 1 0,0-1 0,-1 0 0,1 0 0,0 0-1,0 0 1,0 0 0,0-1 0,0 0 0,0 1 0,0-1-1,0 0 1,0 0 0,3-1 0,8-1-7791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7.200"/>
    </inkml:context>
    <inkml:brush xml:id="br0">
      <inkml:brushProperty name="width" value="0.025" units="cm"/>
      <inkml:brushProperty name="height" value="0.025" units="cm"/>
    </inkml:brush>
  </inkml:definitions>
  <inkml:trace contextRef="#ctx0" brushRef="#br0">17 173 5733,'0'0'8761,"9"-4"-6829,-3 1-1291,1-1-1,0 0 1,-1 0-1,0-1 0,0 1 1,-1-1-1,1-1 1,-1 1-1,0-1 1,0 0-1,6-11 1,-8 12-570,-1 0 1,0 0 0,0 0-1,0 0 1,-1 0-1,0-1 1,1-7 0,-1 11-53,-1-1 1,0 1 0,0 0-1,0 0 1,0-1 0,0 1-1,-1 0 1,1 0 0,0 0-1,-1-1 1,0 1 0,0 0-1,0 0 1,0 0 0,0 0-1,0 0 1,0 0 0,0 1-1,-1-1 1,-1-2 0,1 3-14,1 1 0,0-1 0,-1 0 0,1 1 0,-1 0 0,1-1 0,-1 1 0,1 0 1,-1 0-1,1 0 0,0 0 0,-1 0 0,1 0 0,-1 0 0,1 0 0,-1 1 0,1-1 0,-1 0 0,1 1 0,0-1 1,-1 1-1,1 0 0,0 0 0,-1-1 0,1 1 0,0 0 0,0 0 0,0 0 0,0 0 0,0 0 0,0 0 1,-2 2-1,-2 4 63,-1 0 0,1 0 1,-1 0-1,2 0 1,-1 1-1,1 0 0,0-1 1,1 2-1,0-1 1,0 0-1,1 1 0,0-1 1,1 1-1,-1 0 1,2-1-1,-1 10 0,2-16-59,-1-1-1,0 0 1,1 1-1,0-1 0,-1 0 1,1 0-1,0 0 0,-1 1 1,1-1-1,0 0 1,0 0-1,0 0 0,0 0 1,0 0-1,0-1 1,0 1-1,0 0 0,0 0 1,1-1-1,-1 1 1,0 0-1,1-1 0,-1 0 1,0 1-1,0-1 0,1 0 1,-1 1-1,1-1 1,-1 0-1,0 0 0,1 0 1,2-1-1,48-3 295,-44 1-265,1-1 0,-1 0-1,-1 0 1,1-1 0,-1 1-1,13-12 1,-13 11-26,-1-1 1,1 2 0,0-1-1,0 1 1,0 0-1,0 0 1,14-4-1,-20 8-15,0 0-1,-1 0 0,1 0 0,0 0 1,-1 0-1,1 0 0,0 0 0,-1 1 0,1-1 1,-1 0-1,1 0 0,0 0 0,-1 1 1,1-1-1,-1 0 0,1 1 0,-1-1 1,1 1-1,-1-1 0,1 0 0,-1 1 1,1-1-1,-1 1 0,0-1 0,1 1 1,-1-1-1,0 1 0,1 0 0,-1-1 1,0 1-1,0-1 0,1 2 0,7 31 601,-8-29-513,1 0-1,0 0 1,-1-1-1,1 1 1,1 0-1,-1-1 0,0 1 1,1-1-1,0 1 1,2 3-1,-1-5-69,-1-1 0,0 1 0,1-1 0,-1 0 0,1 0 0,0 0 0,-1 0 0,1 0 0,0 0 0,0-1 0,-1 0 0,1 1 0,0-1 0,0 0-1,0 0 1,-1-1 0,1 1 0,0 0 0,0-1 0,0 0 0,-1 0 0,5-1 0,6-4-101,-1 0 0,1 0 1,14-11-1,-15 9-246,12-2-300,-17 24-1924,-4-4-416,0-6-3429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8.019"/>
    </inkml:context>
    <inkml:brush xml:id="br0">
      <inkml:brushProperty name="width" value="0.025" units="cm"/>
      <inkml:brushProperty name="height" value="0.025" units="cm"/>
    </inkml:brush>
  </inkml:definitions>
  <inkml:trace contextRef="#ctx0" brushRef="#br0">118 41 12940,'0'0'6887,"2"13"-4560,0 5-1810,-1-1-1,-1 1 1,-1 0-1,0-1 1,-2 0-1,1 1 1,-10 27-1,-43 84 232,6-17-572,81-184-5478,17-40 2361,-32 64 2281,2-8 576,2 1 0,32-57-1,-53 111 128,0 1-1,0 0 0,0-1 0,0 1 0,0 0 0,0 0 0,0-1 0,0 1 0,0 0 0,1 0 0,-1-1 1,0 1-1,0 0 0,0 0 0,0-1 0,0 1 0,1 0 0,-1 0 0,0-1 0,0 1 0,0 0 1,1 0-1,-1 0 0,0-1 0,0 1 0,1 0 0,-1 0 0,0 0 0,0 0 0,1 0 0,-1 0 1,0 0-1,0-1 0,1 1 0,-1 0 0,0 0 0,1 0 0,-1 0 0,0 0 0,0 0 0,1 0 0,-1 1 1,0-1-1,1 0 0,-1 0 0,0 0 0,0 0 0,1 0 0,-1 0 0,0 1 0,5 19 1240,-4 45-62,-1-52-899,-2 59 1045,0-32-281,7 72 0,-3-99-1041,0 0 0,1 0 0,0-1 1,1 1-1,1-1 0,0 1 0,0-2 0,1 1 0,12 17 1,-6-12-275,-19-25-652,-18-20-323,-3 2 334,-54-36 1,-7-7 1452,89 69-562,0 0 0,0 0 0,-1 0 0,1 0 0,0 0 0,0 0 0,0-1 0,0 1 0,0 0 0,0 0 0,0 0 0,0 0 0,0 0-1,0 0 1,0-1 0,0 1 0,0 0 0,0 0 0,-1 0 0,1 0 0,0 0 0,0-1 0,0 1 0,0 0 0,1 0 0,-1 0 0,0 0 0,0 0 0,0-1 0,0 1 0,0 0-1,0 0 1,0 0 0,0 0 0,0 0 0,0 0 0,0-1 0,0 1 0,0 0 0,1 0 0,-1 0 0,0 0 0,0 0 0,0 0 0,0 0 0,0 0 0,0 0 0,0 0-1,1-1 1,-1 1 0,0 0 0,0 0 0,0 0 0,0 0 0,0 0 0,1 0 0,-1 0 0,0 0 0,0 0 0,0 0 0,0 0 0,19-3 435,30 3-348,-42 0 16,9 0-218,74-4-692,-31-11-5805,-16-4-5040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9.844"/>
    </inkml:context>
    <inkml:brush xml:id="br0">
      <inkml:brushProperty name="width" value="0.025" units="cm"/>
      <inkml:brushProperty name="height" value="0.025" units="cm"/>
    </inkml:brush>
  </inkml:definitions>
  <inkml:trace contextRef="#ctx0" brushRef="#br0">0 300 7143,'4'-19'9681,"-5"47"-3953,0 0-5517,1 86 1417,0-113-1622,0 0 0,0 0 0,0 0 0,0 0 0,0 0 0,0 0 0,0 0 0,0 0 0,1 0 0,-1 0 0,0 0 0,1 0 0,-1 0 0,0 0 0,1 0 0,-1 0 0,1-1 0,0 1 0,-1 0 0,1 0 0,0-1 0,-1 1 0,1 0 0,0-1 0,0 1 0,0 0 0,1 0 0,0-1 11,0 1 1,0-1-1,0 0 0,0 0 1,0 0-1,0 0 1,0 0-1,0 0 0,0 0 1,0-1-1,0 1 1,4-2-1,3-2 40,0 0 0,-1 0-1,1-1 1,12-9 0,6-10-2,22-17 24,-46 39-83,-1 0-1,1 0 1,0 0 0,0 0 0,0 1 0,0-1-1,1 1 1,-1 0 0,0 0 0,0 0-1,1 0 1,-1 1 0,5-1 0,-7 2 19,-1-1 0,1 1 0,0 0 0,0-1 1,-1 1-1,1 0 0,0 0 0,-1 0 0,1-1 0,-1 1 0,1 0 1,-1 0-1,1 0 0,-1 0 0,0 0 0,1 0 0,-1 0 0,0 0 1,0 0-1,0 0 0,1 0 0,-1 0 0,0 0 0,-1 2 0,2 32 583,-1-29-475,0-1-57,3 34 339,-3-38-413,0 0 1,1 0-1,-1-1 0,0 1 0,0 0 0,1-1 0,-1 1 1,0-1-1,1 1 0,-1 0 0,1-1 0,-1 1 1,1-1-1,-1 1 0,1-1 0,-1 1 0,1-1 1,-1 0-1,1 1 0,0-1 0,-1 1 0,1-1 0,0 0 1,-1 0-1,1 1 0,0-1 0,-1 0 0,1 0 1,0 0-1,0 0 0,-1 0 0,1 0 0,0 0 1,-1 0-1,1 0 0,0 0 0,0 0 0,-1-1 0,1 1 1,0 0-1,-1 0 0,1-1 0,0 1 0,-1 0 1,1-1-1,-1 1 0,1-1 0,-1 1 0,1-1 1,7-7-434,-1 0 0,0 0 0,-1-1 0,0 0 0,0 0 0,-1 0 0,0-1 0,-1 1 0,6-18 0,-5 16-82,23-60-4064,28-109 1,-39 72 11930,-26 123-5281,-7 26-861,12-15-813,2 0 1,1 0-1,1 0 1,1 0-1,1-1 1,1 1-1,2 0 1,13 45-1,5-3-148,62 125 1,-64-156 10,-16-32 222,-12-24-69,-78-143-89,53 105-415,-36-87 0,75 146-62,-1 0 0,0 0 0,1 0 0,-1 1 0,8 5 0,-11-7 27,10 6-170,1-2-1,1 0 0,-1-1 1,0 0-1,1-1 0,0 0 1,0-2-1,0 0 0,0 0 1,16-2-1,-23 0 145,1 1 0,-1-2 0,1 1 0,-1-1 0,1 0 0,-1-1 0,0 0 0,0-1 1,0 1-1,-1-1 0,1-1 0,-1 1 0,0-1 0,0-1 0,-1 1 0,1-1 0,-1 0 0,8-12 0,-12 15 281,-1 1 0,0-1-1,1 0 1,-2 0 0,1 0-1,0 0 1,0 0 0,-1 0-1,0 0 1,1 0 0,-1 0-1,0 0 1,-2-6 0,2 8-69,0 0 1,0 0 0,0 1-1,0-1 1,-1 0 0,1 0-1,0 1 1,0-1 0,-1 0-1,1 1 1,-1-1 0,1 0-1,-1 1 1,1-1 0,-1 1-1,1-1 1,-1 1 0,1-1-1,-1 1 1,0-1 0,1 1-1,-2-1 1,1 1-20,0 0-1,0 0 1,-1 0 0,1 0 0,0 0-1,0 0 1,0 1 0,0-1-1,-1 0 1,1 1 0,0-1 0,0 1-1,0-1 1,0 1 0,0-1 0,0 1-1,0 0 1,0 0 0,-1 1-1,-3 4 70,0 1-1,1-1 0,0 1 0,0 0 0,1 0 0,0 1 1,0-1-1,1 1 0,0-1 0,0 1 0,0 0 0,1-1 0,0 1 1,1 0-1,0 0 0,0 0 0,1 0 0,2 10 0,-2-16-89,0 0-1,1 1 0,-1-1 0,1 0 0,0 0 1,-1-1-1,1 1 0,0 0 0,0-1 0,1 1 1,-1-1-1,0 1 0,0-1 0,1 0 0,-1 0 1,0 0-1,1 0 0,-1-1 0,1 1 0,0-1 1,-1 1-1,1-1 0,-1 0 0,1 0 0,-1 0 1,1 0-1,0-1 0,-1 1 0,1 0 1,-1-1-1,3-1 0,5 0 27,0-1 0,0 0 0,0 0 0,-1-1 0,0 0 0,14-9 0,-9 3-53,-1-1 0,20-22 0,-22 22-308,1-1 0,24-18 0,-37 42-24,-26 73 1172,4 1 1,-14 99 0,35-167-803,-1 0 0,-2 0 1,-8 26-1,11-39-9,0-1-1,0 0 0,0 0 1,0 0-1,-1-1 0,0 1 1,0-1-1,0 1 0,-3 3 0,4-6 1,0 0-1,1 0 1,-1 0-1,0 0 1,0 0-1,0 0 1,1-1-1,-1 1 1,0 0-1,0-1 1,0 0-1,0 1 1,0-1-1,0 0 1,0 0-1,0 0 0,0 0 1,0 0-1,0-1 1,0 1-1,-2-1 1,1-1-8,-1 1 0,1-1 0,1 0 0,-1 0 0,0 0 0,0 0 0,1 0 1,-1-1-1,1 1 0,0-1 0,0 0 0,0 0 0,0 1 0,0-1 0,0 0 0,1-1 0,0 1 0,-1 0 0,1 0 1,-1-4-1,-1-5-197,0-1 0,1 1-1,0-1 1,0-15 0,1 21 84,1 0-1,0 0 0,0 0 1,0 0-1,1 0 1,0 0-1,0 0 0,1 0 1,0 0-1,0 1 1,0-1-1,1 1 0,0-1 1,1 1-1,-1 0 0,1 0 1,0 0-1,1 1 1,-1-1-1,1 1 0,0 0 1,1 1-1,-1-1 0,10-5 1,56-35-2217,-45 29-1170,0 0-1,25-22 1,-18 7-5325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2.511"/>
    </inkml:context>
    <inkml:brush xml:id="br0">
      <inkml:brushProperty name="width" value="0.025" units="cm"/>
      <inkml:brushProperty name="height" value="0.025" units="cm"/>
      <inkml:brushProperty name="color" value="#66CC00"/>
    </inkml:brush>
  </inkml:definitions>
  <inkml:trace contextRef="#ctx0" brushRef="#br0">130 22 13164,'0'0'1367,"-11"1"614,8-1-1900,-8 0 431,0 1 0,-1 1 0,1 0 0,-12 4 0,20-6-469,1 1 0,-1 0 0,1 0 0,-1 0 0,1 0 0,0 0-1,0 0 1,-1 1 0,1-1 0,0 1 0,0-1 0,1 1 0,-1 0 0,0 0 0,0 0 0,1 0 0,-1 0 0,1 0 0,0 0 0,0 0 0,0 1-1,0-1 1,0 1 0,0-1 0,0 0 0,1 1 0,-1-1 0,1 4 0,0-5-51,1 0 0,-1-1 0,1 1-1,0 0 1,-1-1 0,1 1 0,0-1 0,-1 1 0,1 0 0,0-1-1,0 0 1,-1 1 0,1-1 0,0 1 0,0-1 0,0 0 0,0 0-1,-1 1 1,1-1 0,0 0 0,0 0 0,0 0 0,0 0 0,0 0 0,0 0-1,1-1 1,29 0-359,-24-1 277,0 0 0,0 0 1,0-1-1,0 0 0,0 0 1,-1-1-1,0 1 0,1-2 0,-1 1 1,-1-1-1,1 0 0,-1 0 1,0 0-1,0-1 0,0 0 0,7-12 1,0 3 204,-13 17-94,-12 13 384,1 0-1,-14 27 1,23-37-348,1 0 0,0 0 0,-1 1 0,2-1 0,-1 1 0,1-1 1,-1 1-1,2 0 0,-1 0 0,1 0 0,-1-1 0,2 1 0,0 7 0,-1-12-86,1 0-1,-1 0 1,0-1 0,1 1-1,-1 0 1,1-1-1,-1 1 1,1 0-1,-1-1 1,1 1 0,0-1-1,-1 1 1,1-1-1,0 1 1,-1-1-1,1 0 1,0 1 0,0-1-1,-1 0 1,1 1-1,0-1 1,0 0-1,0 0 1,-1 0 0,1 0-1,0 0 1,0 0-1,0 0 1,-1 0-1,1 0 1,0 0-1,0 0 1,0 0 0,-1-1-1,2 1 1,29-13-4293,-11-6-2148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217"/>
    </inkml:context>
    <inkml:brush xml:id="br0">
      <inkml:brushProperty name="width" value="0.025" units="cm"/>
      <inkml:brushProperty name="height" value="0.025" units="cm"/>
    </inkml:brush>
  </inkml:definitions>
  <inkml:trace contextRef="#ctx0" brushRef="#br0">120 32 3523,'9'-3'12490,"-5"-5"-6275,-4 7-6115,0 0 0,0 0 1,0 0-1,0 0 0,0 1 0,0-1 0,-1 0 1,1 0-1,0 1 0,0-1 0,-1 0 1,1 0-1,0 1 0,-1-1 0,1 0 0,-1 1 1,1-1-1,-1 0 0,1 1 0,-1-1 1,0 1-1,1-1 0,-1 1 0,1-1 1,-1 1-1,0-1 0,0 1 0,1 0 0,-1-1 1,0 1-1,0 0 0,1 0 0,-1-1 1,0 1-1,0 0 0,0 0 0,1 0 1,-2 0-1,-2 1-104,0 0 1,0 0-1,0 1 1,0-1 0,1 1-1,-1 0 1,0 0-1,1 0 1,0 1-1,-1-1 1,1 1-1,0 0 1,0 0 0,1 0-1,-1 0 1,-3 6-1,-36 58 111,41-65-108,0 0 0,-1 1 1,1-1-1,0 1 0,0-1 1,1 0-1,-1 1 0,1-1 1,-1 1-1,1 0 0,0-1 1,-1 1-1,1-1 0,1 1 1,-1 2-1,1-3-2,0-1 0,-1 0-1,1 0 1,0 0 0,0 0 0,0 0-1,0 0 1,0 0 0,0 0 0,0 0-1,1 0 1,-1 0 0,0-1 0,0 1-1,1 0 1,-1-1 0,0 1 0,1-1 0,-1 0-1,1 1 1,-1-1 0,0 0 0,1 0-1,-1 0 1,1 0 0,-1 0 0,3-1-1,27 0-55,-1-2 1,53-12-1,-9 0 0,-89 21 492,1 1 0,0 0 0,-24 16-1,3-2 69,20-13-601,-8 4-678,9-3-5140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869"/>
    </inkml:context>
    <inkml:brush xml:id="br0">
      <inkml:brushProperty name="width" value="0.025" units="cm"/>
      <inkml:brushProperty name="height" value="0.025" units="cm"/>
    </inkml:brush>
  </inkml:definitions>
  <inkml:trace contextRef="#ctx0" brushRef="#br0">170 89 4612,'0'0'11179,"0"-10"-6044,-2-32-1894,2 41-3170,0-1-1,-1 0 1,1 1 0,-1-1 0,1 1-1,-1-1 1,1 1 0,-1-1-1,0 1 1,1-1 0,-1 1 0,0 0-1,0-1 1,0 1 0,0 0 0,-1 0-1,1 0 1,0 0 0,0 0-1,-1 0 1,1 0 0,0 0 0,-1 0-1,1 1 1,-1-1 0,1 1 0,-1-1-1,0 1 1,1-1 0,-1 1 0,1 0-1,-1 0 1,0 0 0,1 0-1,-1 0 1,1 0 0,-1 0 0,0 1-1,1-1 1,-1 0 0,1 1 0,-3 0-1,-1 1-101,-1 0 1,1 0-1,-1 0 0,1 1 0,0 0 0,0 0 1,0 0-1,0 0 0,-7 7 0,7-4 54,-1 0 1,1 0-1,1 0 0,-1 1 0,1-1 1,0 1-1,0 1 0,1-1 0,0 0 0,0 1 1,1-1-1,0 1 0,0 0 0,1 0 1,0 0-1,0 8 0,1-15-21,0 1 1,0-1-1,0 0 0,1 1 0,-1-1 0,0 0 0,1 0 1,-1 1-1,1-1 0,0 0 0,-1 0 0,1 0 1,0 0-1,0 0 0,-1 0 0,1 0 0,0 0 1,0 0-1,0 0 0,0 0 0,0-1 0,1 1 1,-1 0-1,0-1 0,0 1 0,2 0 0,1 0 9,-1 0 0,1-1 1,0 1-1,0-1 0,-1 0 0,1 0 0,0-1 0,0 1 0,5-2 0,1 0 2,1-1-1,-1-1 1,0 1 0,0-2-1,17-9 1,-8 0-151,-1-1 1,-1-1-1,-1 0 1,0-1-1,-1-1 1,0-1-1,17-30 1,-40 70 273,0 0 0,2 0-1,0 1 1,1 0 0,1 0 0,-1 34-1,5-55-127,0 1 0,0 0 0,0-1 0,0 1 0,0-1-1,0 1 1,1-1 0,-1 1 0,1-1 0,-1 0 0,1 1-1,-1-1 1,1 1 0,0-1 0,0 0 0,-1 0 0,1 1 0,0-1-1,0 0 1,0 0 0,0 0 0,1 0 0,-1 0 0,0 0 0,0 0-1,1-1 1,-1 1 0,0 0 0,1-1 0,-1 1 0,1-1-1,-1 1 1,1-1 0,-1 0 0,1 1 0,-1-1 0,1 0 0,-1 0-1,1 0 1,-1 0 0,1-1 0,1 1 0,2-1 14,1 0 0,-1 0 0,0 0 0,0-1 1,0 0-1,0 0 0,0 0 0,0-1 0,0 0 0,-1 1 0,5-5 0,9-9-97,-1-1 0,20-24 0,-33 35 56,1 1 0,-1-1-1,-1 0 1,1 0 0,-1 0 0,0-1 0,0 1-1,-1-1 1,1 1 0,-1-1 0,-1 0 0,2-10-1,-20 47-199,16-29 231,0 1-1,1 0 0,-1 0 1,1 0-1,-1 0 0,1 0 0,0 1 1,-1-1-1,1 0 0,0 0 1,0 0-1,1 0 0,-1 0 0,0 0 1,1 0-1,-1 0 0,1 0 0,0 0 1,0 0-1,0 0 0,0 0 1,0-1-1,0 1 0,0 0 0,0 0 1,1-1-1,-1 1 0,1-1 0,-1 0 1,1 1-1,-1-1 0,4 2 1,0-1-4,0-1-1,-1 0 1,1 0 0,0 0 0,-1-1 0,1 0 0,0 1 0,0-2 0,-1 1 0,1-1 0,0 1 0,0-1 0,-1 0 0,7-3 0,0-1-44,0 0 0,-1 0 0,1-1 1,-1-1-1,0 0 0,0 0 1,-1-1-1,0 0 0,-1-1 0,0 0 1,0 0-1,10-16 0,-19 27-295,-4 7 150,0 0-1,1 0 1,1 1 0,-4 11 0,6-18-77,1-1 0,-1 0 1,1 1-1,0-1 1,0 1-1,0-1 0,0 0 1,0 1-1,1-1 0,-1 1 1,2 4-1,-1-6-87,-1 0-1,1 0 0,0 0 1,0 0-1,0 1 0,0-1 0,0 0 1,0-1-1,0 1 0,0 0 1,0 0-1,0 0 0,0-1 1,1 1-1,-1 0 0,0-1 1,0 1-1,1-1 0,-1 0 1,0 1-1,1-1 0,-1 0 1,2 0-1,19 1-5388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227"/>
    </inkml:context>
    <inkml:brush xml:id="br0">
      <inkml:brushProperty name="width" value="0.025" units="cm"/>
      <inkml:brushProperty name="height" value="0.025" units="cm"/>
    </inkml:brush>
  </inkml:definitions>
  <inkml:trace contextRef="#ctx0" brushRef="#br0">88 12 11691,'0'0'11654,"-9"-4"-9898,5 3-1619,0-1-1,0 1 1,0 0 0,0 0 0,0 1-1,0-1 1,-1 1 0,1 0-1,-6 0 1,9 0-108,-1 1-1,0-1 1,1 1 0,-1-1-1,1 1 1,-1 0 0,1 0-1,-1 0 1,1-1 0,0 1-1,-1 1 1,1-1 0,0 0-1,0 0 1,-1 0 0,1 1-1,0-1 1,0 0 0,1 1-1,-1-1 1,0 1 0,0-1-1,1 1 1,-1-1 0,1 1-1,-1 0 1,1-1 0,0 1-1,0 0 1,-1-1 0,1 1-1,0 0 1,1-1 0,-1 3-1,0-2-55,0 0-1,-1-1 0,1 1 0,0 0 0,1 0 1,-1-1-1,0 1 0,0 0 0,1 0 1,-1-1-1,1 1 0,-1 0 0,1-1 1,0 1-1,0-1 0,-1 1 0,1-1 0,0 1 1,0-1-1,1 0 0,-1 1 0,0-1 1,0 0-1,3 2 0,0-2-139,0 0 1,1 0-1,0 0 1,-1 0-1,1-1 0,-1 1 1,1-1-1,5-1 0,-5 1 119,1 0-33,7 0-112,0 0 0,0 1 0,21 4 0,-32-4 208,0-1 1,0 1-1,0-1 1,0 1-1,0 0 1,0 0 0,0 0-1,0 0 1,-1 0-1,1 0 1,0 1-1,-1-1 1,3 3-1,-4-3 32,1 0-1,-1 0 1,1 1-1,-1-1 0,1 0 1,-1 0-1,0 0 1,0 0-1,0 1 1,1-1-1,-1 0 0,0 0 1,-1 1-1,1-1 1,0 0-1,0 0 1,0 1-1,-1-1 0,1 0 1,-1 0-1,1 0 1,-1 0-1,1 0 1,-1 0-1,0 2 0,-4 2 205,1 0-1,-1 0 0,0-1 1,0 1-1,0-1 0,0 0 1,-10 5-1,13-7-330,-1 0-1,0 0 1,0-1-1,0 1 1,0-1 0,0 1-1,0-1 1,0 0-1,0-1 1,0 1 0,0 0-1,0-1 1,-1 0-1,1 0 1,0 0-1,0 0 1,-6-1 0,8-19-8147,2 0-485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584"/>
    </inkml:context>
    <inkml:brush xml:id="br0">
      <inkml:brushProperty name="width" value="0.025" units="cm"/>
      <inkml:brushProperty name="height" value="0.025" units="cm"/>
    </inkml:brush>
  </inkml:definitions>
  <inkml:trace contextRef="#ctx0" brushRef="#br0">140 0 3395,'0'0'19934,"-9"1"-18093,-1 0-1582,0 1-1,1 0 0,-1 0 0,0 1 0,1 0 0,-11 6 0,17-8-238,-1 0 0,1 1 0,0 0 1,0-1-1,0 1 0,1 0 0,-1 0 0,0 1 1,1-1-1,-1 1 0,1-1 0,0 1 0,0 0 1,0 0-1,0 0 0,0 0 0,1 0 1,-1 0-1,1 0 0,0 1 0,0-1 0,0 0 1,1 1-1,-1 3 0,1-6-22,0 0 1,1 0-1,-1-1 0,1 1 1,-1 0-1,1 0 0,-1-1 0,1 1 1,-1-1-1,1 1 0,0 0 1,-1-1-1,1 1 0,0-1 1,-1 0-1,1 1 0,0-1 1,0 1-1,0-1 0,-1 0 0,1 0 1,0 0-1,0 1 0,0-1 1,0 0-1,-1 0 0,1 0 1,0 0-1,1 0 0,36 0-188,-28-1 105,13 0-213,-1-1 0,36-9 0,-36 7 3,1 0 1,35-2 0,-58 6 292,1 1 0,-1-1 0,0 0 0,0 0-1,0 0 1,1 0 0,-1 0 0,0 1 0,0-1 0,0 0 0,1 0 0,-1 0 0,0 1 0,0-1 0,0 0 0,0 0 0,0 1 0,1-1 0,-1 0 0,0 0 0,0 1 0,0-1 0,0 0 0,0 0 0,0 1 0,0-1 0,0 0 0,0 0 0,0 1 0,0-1 0,0 0-1,0 0 1,0 1 0,0-1 0,0 0 0,-1 0 0,1 1 0,0-1 0,0 0 0,0 0 0,0 1 0,0-1 0,0 0 0,-1 0 0,1 0 0,0 1 0,0-1 0,0 0 0,-1 0 0,1 0 0,0 0 0,0 0 0,-1 1 0,-11 13 272,-64 44 1604,67-52-1779,0-1 0,0 0-1,0 0 1,-1-1 0,0 0-1,0 0 1,-12 1 0,22-5-203,-1 1-1,1-1 1,0 0 0,-1 0 0,1 0 0,0 0 0,-1 0 0,1 0 0,0 0 0,-1 0-1,1 0 1,-1 0 0,1 0 0,0 0 0,-1-1 0,1 1 0,0 0 0,-1 0 0,1 0-1,0 0 1,-1-1 0,1 1 0,0 0 0,-1 0 0,1-1 0,0 1 0,0 0 0,-1 0 0,1-1-1,0 1 1,0 0 0,0-1 0,-1 1 0,1 0 0,0-1 0,0 1 0,3-18-3311,15-17-2850,8-1 402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2.934"/>
    </inkml:context>
    <inkml:brush xml:id="br0">
      <inkml:brushProperty name="width" value="0.025" units="cm"/>
      <inkml:brushProperty name="height" value="0.025" units="cm"/>
    </inkml:brush>
  </inkml:definitions>
  <inkml:trace contextRef="#ctx0" brushRef="#br0">0 50 10858,'0'0'7917,"2"9"-5531,3 24-538,-2 1-1,-2 0 0,-3 54 0,0-44-1231,1 0-1,7 44 1,1-56-577,-7-30-33,0-1 1,1 0-1,-1 1 0,1-1 1,-1 1-1,1-1 0,0 0 1,-1 0-1,1 1 0,0-1 0,0 0 1,0 0-1,0 0 0,0 0 1,0 0-1,0 0 0,0 0 1,0 0-1,2 0 0,-2-1-3,-1-1 0,1 1 0,-1-1 0,1 1 0,-1-1-1,1 1 1,-1-1 0,1 1 0,-1-1 0,0 1 0,1-1-1,-1 0 1,0 1 0,0-1 0,1 0 0,-1 1 0,0-1 0,0 0-1,0 1 1,0-1 0,0 0 0,0 1 0,0-1 0,0 0 0,0 1-1,0-2 1,1-27-437,-1 25 279,0-7-497,0-1 0,0 1 1,-1-1-1,-1 1 0,0 0 0,0-1 1,-1 1-1,-1 0 0,0 1 0,0-1 1,-9-15-1,16 30 720,1 0-1,0-1 1,0 1-1,0-1 1,1 0-1,-1 0 1,1-1-1,0 0 1,-1 1-1,1-1 1,6 1-1,62 19 452,-46-15-455,0-2-1,0 0 0,0-2 1,0-1-1,1-1 1,-1-1-1,49-7 0,-74 7-12,0-1-1,0 1 1,0-1-1,-1 0 1,1 1-1,0-1 1,0 0 0,-1 0-1,1 0 1,-1 0-1,1 0 1,-1 0-1,1-1 1,-1 1-1,0 0 1,1-1-1,-1 1 1,0-1-1,0 0 1,0 1-1,0-1 1,0 0-1,1-3 1,-2 4-16,0 0 1,0-1 0,-1 1-1,1 0 1,0 0 0,0 0-1,-1-1 1,1 1 0,0 0-1,-1 0 1,1 0 0,-1 0-1,0 0 1,1 0 0,-1 0-1,0 0 1,1 0 0,-1 0-1,0 0 1,0 0 0,0 1-1,0-1 1,0 0 0,0 1-1,0-1 1,0 0 0,0 1-1,0-1 1,0 1 0,-1 0 0,1-1-1,0 1 1,0 0 0,0 0-1,-1 0 1,1 0 0,-2 0-1,-1-1-43,0 1 1,0-1-1,0 1 0,0 0 0,0 0 1,1 0-1,-1 1 0,0 0 0,0-1 0,0 1 1,1 1-1,-1-1 0,0 0 0,1 1 1,-1 0-1,1 0 0,-1 0 0,1 0 0,0 0 1,0 1-1,-5 5 0,4-3 40,1-1 0,0 1-1,0 0 1,1 0 0,-1 1-1,1-1 1,0 0 0,1 1-1,-1-1 1,1 1 0,0 0-1,1-1 1,-1 1 0,1 6-1,0-10-25,0-1 0,0 0 0,0 1 0,1-1 0,-1 1-1,0-1 1,1 0 0,-1 1 0,1-1 0,-1 0-1,1 0 1,-1 1 0,1-1 0,0 0 0,0 0 0,0 0-1,0 0 1,0 0 0,0 0 0,0 0 0,0 0-1,0 0 1,1 0 0,2 1 6,-1-1 1,0 1-1,1-1 0,-1 0 1,1 0-1,-1-1 0,1 1 1,-1-1-1,5 1 0,1-1-6,-1-1-1,1 0 0,0 0 0,-1 0 0,1-1 0,-1 0 1,11-5-1,-4-1-285,0 0 0,-1-1 1,0-1-1,0-1 0,-1 0 0,-1 0 1,0-1-1,-1-1 0,20-27 0,-23 27-570,-14 17 577,-13 23 676,18-26-370,0 1 1,0 0-1,0 0 0,1 0 1,-1 0-1,0-1 0,1 1 1,0 0-1,-1 0 1,1 0-1,0 0 0,0 0 1,0 0-1,0 0 1,0 0-1,0 0 0,1 0 1,-1 0-1,1 0 0,-1 0 1,1 0-1,1 2 1,-1-3-26,0 0 0,1 0 0,-1 0 0,1-1 1,-1 1-1,1 0 0,-1-1 0,1 1 0,-1 0 0,1-1 1,0 0-1,-1 1 0,1-1 0,0 0 0,-1 0 1,1 0-1,0 0 0,-1 0 0,1-1 0,1 1 0,9-2-73,-2-1-1,1 0 1,0-1-1,-1 0 0,1 0 1,12-9-1,5-4-89,-1-2 0,-1-1-1,36-37 1,-50 45-227,-1-1-1,0 0 1,-1-1-1,12-23 1,-18 29-380,0-1 0,0 1 0,-1-1 0,-1 0 0,3-12 0,-5 21 737,0 1 1,-1-1-1,1 0 1,0 0-1,0 0 1,0 0-1,-1 1 1,1-1-1,0 0 1,-1 0-1,1 0 1,0 0-1,0 0 1,-1 0-1,1 0 1,0 0-1,-1 0 1,1 0-1,0 0 1,0 0-1,-1 0 1,1 0-1,0 0 1,-1 0-1,1 0 1,0 0-1,0 0 1,-1 0-1,1-1 1,0 1-1,0 0 1,-1 0-1,1 0 1,0 0-1,0-1 1,-1 1-1,1 0 1,0 0-1,0 0 1,0-1-1,0 1 1,-1 0-1,1 0 1,0-1-1,0 1 1,0 0-1,0-1 1,0 1-1,0 0 1,0 0-1,0-1 1,0 1-1,0 0 1,0-1-1,0 1 1,0 0-1,0 0 1,0-1-1,0 1 1,0 0-1,0-1 1,0 1-1,-20 19 1350,8-4-572,0 1-1,1 0 1,1 1 0,1 0 0,0 0-1,1 1 1,1 1 0,0-1-1,2 1 1,0 0 0,1 0 0,-3 38-1,7-55-733,0 1 1,0-1-1,0 0 0,1 0 0,-1 0 0,0 0 0,1 0 1,-1 0-1,1 0 0,0-1 0,0 1 0,-1 0 0,1 0 0,0 0 1,1-1-1,-1 1 0,0 0 0,0-1 0,1 1 0,-1-1 1,1 0-1,2 3 0,-1-3 6,0 1 0,1-1 0,-1 0 0,0 0 0,1 0 0,-1 0 1,1-1-1,-1 0 0,0 1 0,1-1 0,-1 0 0,5-1 0,4-1 31,-1 0 1,0 0-1,1-1 0,-1-1 1,-1 0-1,1 0 0,13-8 0,1-4-124,0-1 0,-2 0 0,0-2 0,-1 0 0,-1-2-1,-1 0 1,-1-2 0,-1 0 0,-1-1 0,0 0 0,-2-2-1,18-42 1,-31 64 6,-1 0 0,0 0 0,0 0 0,0 0 0,0 0 0,-1 0-1,0 0 1,0-7 0,0 11 57,0-1 0,0 1 0,0-1 0,0 1 0,0 0 0,0-1 0,-1 1 0,1-1 0,0 1 0,0 0 0,0-1 0,-1 1 0,1-1 0,0 1 0,0 0 0,-1-1 0,1 1 0,0 0 0,-1 0 0,1-1 0,0 1 0,-1 0 0,1 0 0,0-1 0,-1 1 0,1 0 0,-1 0 0,1 0 0,-1 0 0,-20 10 63,11 0 146,1 1 1,1 0-1,0 0 1,0 1-1,1 0 1,0 0-1,1 1 1,1 0-1,0 0 1,1 0-1,0 0 1,-3 22-1,7-31-186,-1 0-1,1-1 1,0 1 0,0 0-1,0-1 1,0 1-1,0 0 1,1-1-1,0 1 1,0-1-1,0 1 1,0-1-1,0 1 1,1-1-1,0 0 1,-1 1-1,1-1 1,0 0-1,1 0 1,-1 0-1,3 2 1,0-1-12,0-1 0,0 0 0,0 1 0,0-2 0,1 1-1,-1-1 1,1 0 0,0 0 0,-1 0 0,1-1 0,11 2 0,1-2-415,0 0-1,0-1 1,-1-1-1,1 0 1,0-2 0,-1 0-1,33-10 1,-31 5-621,-1-1 0,-1 0 1,19-13-1,24-14-579,-60 71 5100,-1-31-3330,1-1 1,-1 0-1,1 0 1,0 0-1,0 1 1,0-1-1,0 0 1,1 0-1,-1 1 0,1-1 1,0 0-1,2 6 1,-2-8-152,1 1 0,0-1 0,0 1 0,0-1 0,0 0 0,0 0 0,1 0 0,-1 0 0,0 0 0,0 0 1,1 0-1,-1-1 0,0 1 0,1-1 0,-1 0 0,1 0 0,-1 0 0,4 0 0,160 0-3587,-163 1 3562,0-1 0,0 0 0,0 1 0,0-1-1,0 1 1,0 0 0,-1 0 0,1 0-1,0 0 1,-1 1 0,1-1 0,0 1 0,-1-1-1,0 1 1,1 0 0,-1 0 0,0 0 0,0 0-1,0 1 1,0-1 0,0 0 0,-1 1-1,1-1 1,-1 1 0,0 0 0,1 0 0,-1-1-1,0 4 1,4 10 110,-2 0-1,0 0 0,0 0 1,-1 18-1,1-3 68,5 18 467,18 59 1,5 34 20,-28-124-624,-1 0 0,-1 0 0,-1 0 0,0 0 0,-6 33 1,5-44 45,-1 0 1,-1 0 0,0-1 0,0 1-1,0-1 1,-1 1 0,1-1 0,-2 0 0,1-1-1,-1 1 1,1-1 0,-2 1 0,1-1-1,0-1 1,-1 1 0,0-1 0,-9 5 0,7-5 102,0 0 1,0 0 0,0 0-1,0-2 1,0 1 0,-1-1-1,1 0 1,-1 0 0,0-1-1,0 0 1,1-1 0,-1 0-1,0 0 1,-9-3 0,13 2-126,1-1 0,-1 0 0,1 0 0,-1 0 0,1 0 1,0-1-1,0 0 0,0 0 0,0 0 0,0 0 0,1-1 1,-1 1-1,1-1 0,0 0 0,0 0 0,1 0 0,-1 0 1,1 0-1,0-1 0,0 1 0,0-1 0,-1-6 0,-3-8-180,2 0 0,0 0-1,1 0 1,-1-24-1,4 25-225,0 0 0,0 0 0,2 0 0,0 0 1,2 0-1,-1 0 0,2 1 0,1 0 0,0 0 0,1 0 0,0 1 0,2 0 0,19-28 0,-16 28 417,1 1 1,0 0 0,2 2 0,-1-1 0,1 2-1,1 0 1,32-18 0,-5 10 172,1 1 1,0 3-1,2 2 1,78-15-1,-32 8-2661,-21 3-3194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610"/>
    </inkml:context>
    <inkml:brush xml:id="br0">
      <inkml:brushProperty name="width" value="0.025" units="cm"/>
      <inkml:brushProperty name="height" value="0.025" units="cm"/>
    </inkml:brush>
  </inkml:definitions>
  <inkml:trace contextRef="#ctx0" brushRef="#br0">31 0 16816,'0'0'865,"-4"14"400,-17 87 1079,19-87-2035,0 0 0,1 0-1,1 0 1,0 0 0,1 0 0,4 21 0,-4-33-300,-1 0 1,1 0 0,0 0 0,1 0-1,-1 0 1,0 0 0,0-1 0,1 1-1,-1 0 1,1-1 0,0 1 0,-1-1-1,1 0 1,0 1 0,0-1 0,0 0-1,0 0 1,0 0 0,0 0 0,0-1-1,0 1 1,0 0 0,0-1 0,0 0-1,0 1 1,1-1 0,-1 0 0,0 0-1,0 0 1,0 0 0,1-1 0,-1 1-1,3-2 1,4 1 24,0-1 0,0 0 0,-1-1 0,1 0 0,-1-1 0,0 1 0,8-6 0,8-9-338,0-1 0,-2 0 0,22-25 1,26-23 263,-69 66 43,1 0 0,-1-1 0,0 1 0,1 0 0,-1 0-1,0 0 1,1 1 0,-1-1 0,1 0 0,-1 1 0,1-1 0,-1 0-1,1 1 1,0 0 0,-1-1 0,1 1 0,3 0 0,-4 0 18,-1 1-1,1-1 1,0 0 0,0 1 0,0-1 0,-1 1 0,1 0 0,0-1 0,-1 1 0,1-1 0,0 1 0,-1 0 0,1 0-1,-1-1 1,1 1 0,-1 0 0,0 0 0,1 0 0,-1-1 0,0 1 0,1 0 0,-1 0 0,0 1 0,2 9 288,-1 1 0,-1-1 0,0 0 0,-1 15 1,0-6 201,0-18-483,1-1 0,0 0-1,0 0 1,0 1 0,-1-1 0,1 0 0,0 0 0,1 1 0,-1-1 0,0 0 0,0 1 0,0-1 0,1 0 0,-1 0 0,1 0-1,-1 1 1,1-1 0,-1 0 0,1 0 0,0 0 0,0 0 0,-1 0 0,1 0 0,0 0 0,0 0 0,0 0 0,0-1 0,0 1-1,0 0 1,0-1 0,0 1 0,2 0 0,-1-1-20,0-1 1,0 1-1,0-1 0,0 0 0,0 0 1,0 0-1,0 0 0,0 0 0,0 0 1,-1 0-1,1-1 0,0 1 0,-1-1 0,1 1 1,-1-1-1,0 1 0,0-1 0,1 0 1,-1 0-1,1-2 0,8-18-685,0 0 0,10-38-1,-10 33-2740,-11 56 3043,0-16 474,1 0-1,0-1 1,0 1 0,5 21 0,-5-31-271,1 0 1,0-1-1,0 1 0,0-1 0,0 1 0,0-1 0,0 0 1,0 1-1,1-1 0,-1 0 0,1 0 0,0 0 0,0 0 1,0 0-1,0 0 0,0-1 0,0 1 0,0-1 1,0 1-1,1-1 0,-1 0 0,0 0 0,1 0 0,-1 0 1,1 0-1,-1 0 0,1-1 0,3 1 0,1 0-852,1-1 0,-1 1 0,1-1 0,-1-1 0,13-1 0,9-10-4058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985"/>
    </inkml:context>
    <inkml:brush xml:id="br0">
      <inkml:brushProperty name="width" value="0.025" units="cm"/>
      <inkml:brushProperty name="height" value="0.025" units="cm"/>
    </inkml:brush>
  </inkml:definitions>
  <inkml:trace contextRef="#ctx0" brushRef="#br0">96 1 9513,'0'0'7944,"-54"25"-7432,41-7-32,-1-2-95,9-5-161,-1 0-96,2-4-64,4-1-32,0-4-96,6-2-7239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363"/>
    </inkml:context>
    <inkml:brush xml:id="br0">
      <inkml:brushProperty name="width" value="0.025" units="cm"/>
      <inkml:brushProperty name="height" value="0.025" units="cm"/>
    </inkml:brush>
  </inkml:definitions>
  <inkml:trace contextRef="#ctx0" brushRef="#br0">265 55 9417,'0'0'15065,"-12"-1"-14499,8 1-540,0-1-8,0 0 1,0 0 0,0 1-1,0 0 1,0 0 0,-1 0 0,1 1-1,0-1 1,0 1 0,0 0 0,0 0-1,0 0 1,0 1 0,1-1-1,-1 1 1,0 0 0,1 0 0,-1 0-1,1 1 1,0-1 0,-4 4-1,-12 13 243,-7 7 756,-47 58 1,68-77-943,0-1 0,1 1 0,0 0 0,0 0 0,0 1 0,1-1 0,0 1 0,0 0 0,1 0 1,0-1-1,1 2 0,-1-1 0,2 0 0,-1 0 0,1 9 0,0-16-78,1 0-1,-1 0 0,0 0 1,0 0-1,1 0 1,-1 0-1,1 0 1,-1 0-1,1 0 1,-1 0-1,1 0 0,-1-1 1,1 1-1,0 0 1,-1 0-1,1-1 1,0 1-1,0 0 1,0-1-1,0 1 1,-1-1-1,1 1 0,0-1 1,2 1-1,31 1-42,-24-4 50,1 0-1,0 0 1,0-2-1,11-4 1,4-5-19,1-1 1,-2-1-1,0-1 1,-1-1-1,0-2 1,-2 0-1,0-1 1,-1-2-1,-1 0 1,-1-1-1,-2-1 1,0 0-1,18-37 1,-34 61 15,0-1 0,-1 0 0,1 0 0,0 0 0,-1 1 0,1-1 0,-1 0 0,0 0 0,1 0 0,-1 0 0,0 0 0,1 0 0,-1 0 0,0 0 1,0 0-1,0 0 0,0 0 0,0-1 0,0 1 0,0 0 0,0 0 0,0 0 0,-1 0 0,1 0 0,0 0 0,-1 0 0,1 0 0,-1 0 0,1 1 0,-1-1 0,0-2 0,-1 4-8,1-1 0,-1 0 0,0 0 0,1 1-1,-1-1 1,1 1 0,-1-1 0,1 1 0,-1 0-1,1-1 1,0 1 0,-1 0 0,1 0 0,0 0-1,-1 0 1,1 0 0,0 0 0,0 1 0,0-1 0,-1 2-1,-10 12 19,0 0 0,2 0-1,0 2 1,0-1-1,-11 29 1,17-35 9,0 0 0,1 0 0,0 1 0,0-1 0,1 1 0,1-1 0,0 1 0,0-1 0,1 1 1,0 0-1,3 16 0,-2-25-94,0 0 0,0 1 0,0-1 0,0 0 0,0 0 0,0 0 0,1 0 0,-1 0 0,1 0 0,0 0 0,-1 0 1,1-1-1,0 1 0,0-1 0,0 1 0,0-1 0,0 0 0,0 0 0,1 0 0,-1 0 0,0 0 0,0 0 0,1-1 1,-1 1-1,3 0 0,3 0-867,0 0 0,0 0-1,0-1 1,0 0 0,0-1 0,14-2 0,24-11-5721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776"/>
    </inkml:context>
    <inkml:brush xml:id="br0">
      <inkml:brushProperty name="width" value="0.025" units="cm"/>
      <inkml:brushProperty name="height" value="0.025" units="cm"/>
    </inkml:brush>
  </inkml:definitions>
  <inkml:trace contextRef="#ctx0" brushRef="#br0">125 245 5477,'0'0'10202,"-9"5"-6738,-1 2-3101,1 1 0,0 0 0,1 0 0,-1 0 0,2 1 1,-1 0-1,1 1 0,1 0 0,0 0 0,0 0 0,1 1 0,0 0 0,1 0 0,0 0 0,1 0 0,0 1 0,0 0 0,2-1 0,-2 17 0,4-26-358,-1 0 1,1 0 0,-1 0 0,1 0-1,-1 0 1,1 0 0,0 0 0,0 0 0,0 0-1,0-1 1,0 1 0,0 0 0,1-1-1,-1 1 1,1-1 0,-1 1 0,1-1-1,-1 0 1,1 0 0,0 0 0,0 0 0,-1 0-1,1 0 1,0 0 0,0 0 0,0-1-1,0 1 1,0-1 0,0 1 0,0-1-1,0 0 1,0 0 0,0 0 0,0 0 0,0 0-1,3-1 1,4 1-12,0-1 0,-1 0 0,1 0 0,-1-1 0,1 0 0,-1 0 0,16-8 0,-8 1-156,-1-1 0,0-1-1,0 0 1,-1-1 0,-1 0 0,0-1-1,0-1 1,-1 0 0,-1-1 0,16-27-1,-16 23 90,-1-1-1,-1 0 0,-1 0 0,-1-1 0,0 0 0,-2 0 0,0-1 0,2-36 0,-6 54 76,-1 0 1,0-1-1,0 1 1,0 0-1,-1 0 1,1-1 0,-1 1-1,0 0 1,0 0-1,-1 0 1,1 0-1,-1 0 1,0 0-1,0 0 1,0 1-1,-1-1 1,1 0-1,-6-4 1,5 5-7,0 1-1,-1 0 1,1 0 0,-1 0-1,1 0 1,-1 1 0,0 0-1,0-1 1,0 1 0,0 1-1,0-1 1,0 0 0,0 1-1,0 0 1,0 0 0,0 0-1,0 0 1,0 1 0,0 0-1,-6 1 1,2 1 47,0 0 0,0 0 0,0 1 0,1 0 0,-1 0 0,1 1 1,0 0-1,0 0 0,0 0 0,1 1 0,0 0 0,0 1 0,1-1 0,0 1 0,0 0 0,0 0 0,1 1 0,0-1 0,0 1 0,1 0 0,0 0 0,0 0 1,1 0-1,0 1 0,1-1 0,0 1 0,0-1 0,0 1 0,2 13 0,0-17-41,1 0 1,0 0-1,0 0 1,0 0-1,0 0 1,1-1-1,0 1 1,-1-1-1,2 0 1,-1 0-1,0 0 1,1 0-1,0 0 1,8 5-1,9 7 23,41 22 1,-33-21-23,-17-10-68,-1 0 0,0 1 0,-1 0 0,0 1 0,0 1 0,15 19 0,-20-23-327,-1 1 0,0-1 0,0 1-1,-1 1 1,0-1 0,0 0 0,-1 1 0,0 0 0,0-1 0,-1 1 0,0 0 0,0 14 0,-1-8-6351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7.783"/>
    </inkml:context>
    <inkml:brush xml:id="br0">
      <inkml:brushProperty name="width" value="0.025" units="cm"/>
      <inkml:brushProperty name="height" value="0.025" units="cm"/>
    </inkml:brush>
  </inkml:definitions>
  <inkml:trace contextRef="#ctx0" brushRef="#br0">35 190 14253,'-4'3'620,"1"-1"0,0 1 0,0 0-1,0-1 1,0 1 0,1 1 0,-1-1-1,1 0 1,0 1 0,-3 4-1,5-7-545,-1 0-1,1 0 1,0 0-1,0 0 1,0-1-1,-1 1 0,1 0 1,0 0-1,0 0 1,0 0-1,0 0 1,1 0-1,-1 0 0,0 0 1,0 0-1,0 0 1,1-1-1,-1 1 1,0 0-1,1 0 1,-1 0-1,1 0 0,-1-1 1,1 1-1,0 0 1,-1 0-1,1-1 1,-1 1-1,1-1 0,0 1 1,0 0-1,-1-1 1,1 1-1,0-1 1,0 0-1,0 1 0,0-1 1,0 0-1,-1 1 1,1-1-1,0 0 1,0 0-1,0 0 0,0 0 1,0 0-1,0 0 1,0 0-1,1 0 1,14 0 145,0 0 1,0 0-1,-1-2 1,1 0-1,-1 0 1,1-2-1,-1 0 1,0 0-1,0-2 1,-1 0-1,0 0 1,15-10-1,-20 11-206,0-1 0,0-1 0,-1 1 0,1-1 0,-2-1 0,1 0 0,-1 0 0,8-12 0,-11 15 11,-1-1 0,0 1 0,0-1 1,-1 0-1,0 0 0,0 0 0,0 0 0,-1 0 0,0-1 0,0 1 0,0 0 0,-1-1 0,0 1 0,-1-11 0,1 15-42,-1 1 0,1 0 0,0-1-1,-1 1 1,1 0 0,-1-1 0,1 1 0,-1 0 0,1 0 0,-1 0 0,0-1-1,0 1 1,1 0 0,-1 0 0,0 0 0,0 0 0,0 0 0,0 0 0,0 1 0,0-1-1,-1 0 1,1 1 0,0-1 0,0 0 0,0 1 0,-1-1 0,1 1 0,0 0 0,-1-1-1,1 1 1,0 0 0,-1 0 0,1 0 0,0 0 0,-1 0 0,1 0 0,-3 1 0,1-1-17,-1 1 1,0 0 0,1 0 0,-1 0 0,1 0 0,-1 1 0,1 0 0,-1-1 0,1 1-1,0 0 1,0 0 0,-5 5 0,-4 6 23,1 1 1,0 0-1,1 1 0,0 0 1,1 0-1,1 1 0,1 0 1,0 1-1,1-1 0,0 1 1,2 1-1,0-1 0,-2 24 1,6-38 8,0-1 1,1 1 0,-1 0 0,1-1 0,0 1-1,0-1 1,0 1 0,0-1 0,0 0 0,0 1-1,1-1 1,-1 0 0,1 0 0,-1 0 0,1 0-1,0 0 1,0 0 0,0-1 0,0 1 0,0 0-1,0-1 1,1 0 0,-1 1 0,0-1 0,1 0-1,-1 0 1,1 0 0,-1-1 0,1 1 0,-1-1-1,1 1 1,0-1 0,4 0 0,6 1-28,-1-1 1,1 0-1,-1 0 1,0-1-1,1-1 1,13-3-1,-10-1-75,0 0 0,0 0 0,0-2 0,-1 0-1,0 0 1,0-2 0,-1 0 0,-1 0 0,19-19-1,-2-1 63,-2-2 0,41-57-1,-69 89 49,0 0 1,0 0-1,0 0 0,0 0 0,0 0 0,0 0 0,0 0 0,0 0 0,0 0 0,0 0 1,0 0-1,0 0 0,0 0 0,1 1 0,-1-1 0,0 0 0,0 0 0,0 0 0,0 0 1,0 0-1,0 0 0,0 0 0,0 0 0,0 0 0,0 0 0,0 0 0,1 0 0,-1 0 1,0 0-1,0 0 0,0 0 0,0 0 0,0 0 0,0 0 0,0 0 0,0 0 0,0 0 1,0 0-1,1 0 0,-1 0 0,0-1 0,0 1 0,0 0 0,0 0 0,0 0 0,0 0 1,0 0-1,0 0 0,0 0 0,0 0 0,0 0 0,0 0 0,0 0 0,0 0 0,0 0 1,0-1-1,-1 15 141,-6 15 83,3-16 78,0 0 1,1 0-1,0 0 0,1 1 0,1-1 0,-1 23 0,3-34-304,-1-1 0,1 1 1,-1-1-1,1 1 0,-1-1 0,1 1 0,0-1 0,0 1 1,0-1-1,0 0 0,0 1 0,0-1 0,0 0 0,0 0 1,0 0-1,1 0 0,-1 0 0,0 0 0,1 0 0,-1 0 1,1 0-1,-1-1 0,1 1 0,-1 0 0,1-1 0,-1 0 1,1 1-1,0-1 0,-1 0 0,1 0 0,2 0 0,61 0 145,-56-1-100,3-1-171,0 0 0,0-2 1,-1 1-1,0-1 0,1-1 0,-2 0 1,1-1-1,0 0 0,-1 0 0,11-9 0,19-12-134,-39 27 263,-1 0-1,0 0 1,1 0 0,-1-1 0,1 1-1,-1 0 1,0 0 0,1 0 0,-1 0-1,1 0 1,-1 0 0,0 0 0,1 0-1,-1 0 1,1 0 0,-1 0-1,1 0 1,-1 0 0,0 0 0,1 0-1,-1 0 1,1 1 0,-1-1 0,0 0-1,1 0 1,-1 0 0,0 1 0,1-1-1,-1 0 1,0 0 0,1 1 0,-1-1-1,0 0 1,0 1 0,1-1 0,-1 0-1,0 1 1,0-1 0,1 0 0,-1 1-1,0-1 1,0 1 0,0-1 0,0 1-1,0-1 1,0 0 0,0 1 0,0-1-1,0 1 1,0-1 0,0 0 0,0 1-1,0-1 1,0 1 0,0 0 0,-1 38 642,0-14-422,3-24-239,0 0 0,0 0 0,1 0-1,-1-1 1,0 1 0,0 0 0,1-1-1,-1 0 1,0 1 0,1-1 0,-1 0-1,0 0 1,1 0 0,-1-1 0,0 1-1,5-2 1,-2 1-149,0-1 0,-1 0 0,1 0 0,0 0 0,-1-1 0,8-4 0,-9 4 29,1 0 0,0 1 0,0-1 0,0 1 0,0 0 0,0 1 0,0-1 1,0 1-1,1 0 0,8-2 0,-13 4 121,1-1 0,0 1 0,-1 0 0,1-1-1,0 1 1,-1 0 0,1 0 0,-1 0 0,1-1 0,-1 1 0,1 0 0,-1 0 0,1 0 0,-1 0 0,0 0 0,0 0 0,1 0 0,-1 0 0,0 0 0,0-1 0,0 1 0,0 0 0,0 0 0,-1 1 0,2 33-3103,-1-30 487,0 2-3298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2.872"/>
    </inkml:context>
    <inkml:brush xml:id="br0">
      <inkml:brushProperty name="width" value="0.025" units="cm"/>
      <inkml:brushProperty name="height" value="0.025" units="cm"/>
      <inkml:brushProperty name="color" value="#66CC00"/>
    </inkml:brush>
  </inkml:definitions>
  <inkml:trace contextRef="#ctx0" brushRef="#br0">108 1 11691,'0'0'6817,"-8"12"-5482,-6 9-731,2 0 0,1 2 0,1-1 0,1 1 0,-9 34 1,12-34-290,1 0-224,0 0-1,1 0 1,-1 31 0,5-53-89,0 0 1,0-1 0,0 1 0,0 0 0,0-1-1,0 1 1,0 0 0,0 0 0,0-1 0,1 1-1,-1 0 1,0-1 0,0 1 0,1 0 0,-1-1-1,0 1 1,1 0 0,-1-1 0,0 1 0,1-1-1,-1 1 1,1-1 0,-1 1 0,1-1 0,0 1-1,-1-1 1,1 0 0,-1 1 0,1-1 0,0 0 0,-1 1-1,1-1 1,1 1 0,0-1-15,1 0-1,-1 0 1,0-1 0,1 1-1,-1 0 1,0-1 0,0 0-1,1 1 1,-1-1 0,4-2-1,3-2-225,0 0-1,0 0 1,-1-1-1,9-7 0,-13 9 68,14-12-326,-1-1-1,0-1 0,16-23 0,-44 87 1336,10-43-831,-6 13 237,1 0-1,1 0 1,0 0 0,1 1 0,1 0 0,-1 22 0,4-37-3137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124"/>
    </inkml:context>
    <inkml:brush xml:id="br0">
      <inkml:brushProperty name="width" value="0.025" units="cm"/>
      <inkml:brushProperty name="height" value="0.025" units="cm"/>
    </inkml:brush>
  </inkml:definitions>
  <inkml:trace contextRef="#ctx0" brushRef="#br0">0 0 17104,'0'0'6022,"66"18"-16880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517"/>
    </inkml:context>
    <inkml:brush xml:id="br0">
      <inkml:brushProperty name="width" value="0.025" units="cm"/>
      <inkml:brushProperty name="height" value="0.025" units="cm"/>
    </inkml:brush>
  </inkml:definitions>
  <inkml:trace contextRef="#ctx0" brushRef="#br0">1 245 11851,'0'0'14318,"10"-5"-13026,6-4-1042,-2 0 0,1 0 1,-1-1-1,0-1 0,20-21 1,-28 25-218,0 1 0,0-1 0,-1 0 1,0 0-1,0 0 0,-1-1 0,0 0 1,0 0-1,-1 0 0,0 0 0,0 0 1,-1-1-1,0 1 0,0-1 0,0-9 1,-2 17-36,0 0 1,0 0-1,0 0 1,-1 0 0,1 0-1,0-1 1,0 1 0,-1 0-1,1 0 1,0 0-1,-1 0 1,1 0 0,-1 1-1,0-1 1,1 0 0,-1 0-1,0 0 1,1 0-1,-1 1 1,0-1 0,0 0-1,0 0 1,1 1 0,-1-1-1,0 1 1,0-1-1,0 1 1,0-1 0,0 1-1,0 0 1,0-1 0,0 1-1,0 0 1,-1 0-1,1 0 1,0 0 0,0 0-1,0 0 1,0 0-1,0 0 1,0 0 0,0 1-1,0-1 1,0 0 0,0 1-1,0-1 1,-1 1-1,-4 1-21,1 0-1,-1 0 1,1 0-1,0 0 1,0 1-1,0 0 1,0 0-1,-5 4 1,1 3 12,0 0-1,1 0 1,0 0-1,0 1 1,1 0 0,-7 16-1,10-20 0,1 1-1,0-1 1,0 1-1,1 0 1,0 0-1,0 0 1,1 0-1,0 0 1,1 0-1,-1 1 1,3 11-1,-2-18 10,1 0 0,0 0 0,0 1-1,0-1 1,0 0 0,0 0-1,0 0 1,1 0 0,-1 0 0,1-1-1,-1 1 1,1 0 0,0-1 0,0 1-1,0-1 1,0 1 0,0-1-1,0 0 1,0 0 0,0 0 0,0 0-1,0 0 1,1 0 0,-1-1-1,0 1 1,1-1 0,-1 0 0,3 1-1,11 0 21,1 0-1,-1 0 1,18-3-1,-16 1 8,123-12-86,20-1-986,-178 15 2394,14 0-1280,1-1-1,-1 0 1,1 1 0,0-1-1,-1 0 1,1-1-1,-1 1 1,1 0 0,0-1-1,-1 1 1,1-1-1,0 0 1,-1 1 0,1-1-1,0 0 1,0-1-1,0 1 1,0 0 0,0 0-1,0-1 1,0 0-1,1 1 1,-1-1 0,0 0-1,1 0 1,-3-2-1,-46-70 17,46 68-175,0-1-1,1 0 0,0 0 1,0-1-1,1 1 1,0-1-1,0 1 0,1-1 1,-1-11-1,2 18 2,0-1 0,0 1-1,0-1 1,0 1 0,1 0-1,-1-1 1,0 1 0,1-1-1,-1 1 1,1 0 0,0-1-1,-1 1 1,1 0 0,0 0 0,0 0-1,0-1 1,0 1 0,0 0-1,0 0 1,0 0 0,0 1-1,0-1 1,0 0 0,1 0-1,-1 0 1,0 1 0,1-1 0,1 0-1,47-7-3862,-33 7 1907,29-4-4865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9.342"/>
    </inkml:context>
    <inkml:brush xml:id="br0">
      <inkml:brushProperty name="width" value="0.025" units="cm"/>
      <inkml:brushProperty name="height" value="0.025" units="cm"/>
    </inkml:brush>
  </inkml:definitions>
  <inkml:trace contextRef="#ctx0" brushRef="#br0">12 0 18001,'0'0'4217,"0"9"-3074,-6 149 797,0-80-1444,8 117-1,-2-192-490,0-1 0,0 1 0,1-1 0,-1 1 1,0-1-1,1 1 0,-1-1 0,1 0 1,0 1-1,0-1 0,0 0 0,0 0 1,0 1-1,1-1 0,-1 0 0,1 0 0,-1 0 1,1-1-1,0 1 0,0 0 0,-1-1 1,1 1-1,0-1 0,1 1 0,-1-1 1,0 0-1,0 0 0,0 0 0,1 0 1,-1-1-1,1 1 0,-1 0 0,0-1 0,1 0 1,-1 1-1,6-1 0,-2-1 12,0 0 0,0 0 0,0-1 0,0 1 0,0-1 0,0-1 1,0 1-1,-1-1 0,1 0 0,-1 0 0,0 0 0,0-1 0,8-7 0,4-7-88,-1-1 0,-1-1-1,-1 0 1,0-1 0,-2-1 0,0 0 0,-2 0 0,0-1-1,-2-1 1,0 0 0,-2 0 0,0 0 0,-2 0-1,2-36 1,-6 59 68,0 1 1,0 0-1,0 0 0,0 0 0,0 0 0,0 0 0,0-1 1,0 1-1,0 0 0,0 0 0,0 0 0,0 0 0,0 0 0,0 0 1,0-1-1,0 1 0,0 0 0,0 0 0,0 0 0,0 0 1,-1 0-1,1 0 0,0 0 0,0-1 0,0 1 0,0 0 1,0 0-1,0 0 0,0 0 0,-1 0 0,1 0 0,0 0 1,0 0-1,0 0 0,0 0 0,0 0 0,-1 0 0,1 0 0,0 0 1,0 0-1,0 0 0,0 0 0,0 0 0,-1 0 0,1 0 1,0 0-1,0 0 0,0 0 0,0 0 0,0 0 0,0 0 1,-1 0-1,1 0 0,0 0 0,0 0 0,0 1 0,0-1 0,0 0 1,0 0-1,0 0 0,-1 0 0,-8 8-130,-1 6 105,1 0 1,0 1 0,0 0 0,1 0 0,1 1-1,-5 16 1,-1 9 696,-11 56 0,24-96-641,-4 15 261,2-1 0,0 1 0,0 0 0,2 27 0,0-40-272,0 0 0,1 1 0,-1-1 0,1 0 0,0 0 0,0 1 0,0-1 0,0 0 0,1 0 0,-1 0 0,1 0 0,0 0 0,0-1 0,0 1 0,0 0 0,0-1 0,1 1-1,-1-1 1,1 0 0,-1 0 0,1 0 0,0 0 0,0-1 0,0 1 0,0-1 0,0 1 0,0-1 0,6 1 0,4 1 25,1-1 0,-1 0 0,1-1 0,0-1 0,-1 0 0,1 0 0,0-2 0,-1 0 0,1 0 0,21-8 0,0-2-125,-2-3 0,57-31 0,-87 44 95,0 0 0,0 0 0,0 0 0,0 1 0,0-1 0,1 1 0,-1 0 0,0 0 0,1 1 0,3-2 0,-6 3 9,0 0 0,0-1 0,0 1 0,0 0 0,-1-1 0,1 1 0,0 0-1,0 0 1,-1 0 0,1 0 0,0 0 0,-1 0 0,1 0 0,-1 0 0,1 0 0,-1 0-1,0 0 1,1 0 0,-1 0 0,0 0 0,0 0 0,0 0 0,0 0 0,0 1 0,0-1-1,0 0 1,0 0 0,0 0 0,0 0 0,-1 2 0,1-1 4,-1 0-1,1 0 1,0 0 0,0 1-1,0-1 1,1 0 0,-1 0 0,0 0-1,1 0 1,-1 0 0,1 0-1,0 0 1,0 0 0,0 0-1,0 0 1,2 3 0,0-3-9,-1-1-1,1 0 1,0 0 0,0 0 0,-1 0-1,1-1 1,0 1 0,0-1 0,0 1-1,0-1 1,0 0 0,5-1-1,7-1-89,-1 0-1,1-1 0,-1-1 0,0 0 0,0-1 0,-1 0 0,1-1 1,-1-1-1,21-14 0,-16 11-134,0 0 0,1 0 0,0 2 0,23-7 0,-41 15 229,0-1 0,1 1 1,-1-1-1,0 1 1,0-1-1,0 1 0,1 0 1,-1 0-1,0 0 0,0 0 1,1 0-1,-1 0 1,0 0-1,0 0 0,0 0 1,1 1-1,-1-1 0,0 0 1,0 1-1,0-1 1,0 1-1,0 0 0,1-1 1,-1 1-1,0 0 0,1 0 1,-1 1 110,-1 0-1,1 0 1,0 0 0,-1 0-1,0 0 1,1 0 0,-1 0 0,0 1-1,0-1 1,0 0 0,0 3-1,3 23-471,-3-27 157,1 0-1,0 0 0,-1 0 0,1 0 0,0 0 1,0 0-1,0-1 0,-1 1 0,1 0 0,0 0 1,0-1-1,0 1 0,0-1 0,1 1 1,-1-1-1,0 1 0,0-1 0,0 0 0,0 1 1,0-1-1,0 0 0,1 0 0,-1 0 0,0 0 1,2 0-1,13-3-7812,2-11-9262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182"/>
    </inkml:context>
    <inkml:brush xml:id="br0">
      <inkml:brushProperty name="width" value="0.025" units="cm"/>
      <inkml:brushProperty name="height" value="0.025" units="cm"/>
    </inkml:brush>
  </inkml:definitions>
  <inkml:trace contextRef="#ctx0" brushRef="#br0">1 118 13581,'0'0'10468,"0"11"-8898,-1 29-532,3 104 1762,-2-141-2787,0 0 0,1-1 0,0 1-1,-1 0 1,1-1 0,0 1 0,0-1-1,0 1 1,0-1 0,1 1 0,-1-1-1,1 0 1,-1 0 0,1 1 0,0-1 0,0-1-1,0 1 1,0 0 0,0 0 0,0-1-1,1 1 1,-1-1 0,1 0 0,-1 1 0,1-1-1,-1 0 1,1-1 0,-1 1 0,1 0-1,0-1 1,-1 1 0,1-1 0,4 0-1,-2 0 10,0 0 0,1 0 0,-1-1 0,0 0 0,0 0 0,1 0 0,-1-1-1,0 0 1,0 0 0,0 0 0,-1 0 0,1-1 0,0 1 0,-1-1 0,0-1-1,6-4 1,-1-2-130,0 0-1,-1-1 1,0 0-1,-1-1 1,0 1-1,-1-2 0,0 1 1,-1 0-1,0-1 1,-1 0-1,0 0 1,-1-1-1,-1 1 1,1-15-1,0 36 91,1-1-1,0 0 1,0 0 0,1 0 0,0-1-1,0 1 1,0-1 0,1-1-1,0 1 1,0-1 0,0 0-1,1 0 1,10 6 0,-11-9 45,-1 0 1,0-1-1,1 0 0,-1 0 1,1 0-1,-1 0 1,1-1-1,0 0 0,-1 0 1,1 0-1,-1-1 1,1 0-1,-1 0 0,1 0 1,-1-1-1,0 0 0,8-4 1,-9 5-13,0-1 1,-1 0-1,1 0 1,-1-1-1,1 1 1,-1-1-1,0 1 1,0-1-1,0 0 1,-1 0-1,1 0 1,-1-1 0,1 1-1,-1-1 1,0 1-1,-1-1 1,1 0-1,0 0 1,-1 1-1,0-1 1,0 0-1,0 0 1,-1 0-1,1-5 1,-1 9-25,0-1 1,-1 1-1,1-1 1,0 1-1,0-1 1,-1 1 0,1-1-1,0 1 1,-1 0-1,1-1 1,0 1-1,-1-1 1,1 1-1,-1 0 1,1 0 0,0-1-1,-1 1 1,1 0-1,-1 0 1,1-1-1,-1 1 1,1 0-1,-1 0 1,1 0 0,-1 0-1,1 0 1,-1 0-1,1 0 1,-1 0-1,0 0 1,1 0-1,-1 0 1,1 0 0,-1 0-1,1 0 1,-1 0-1,1 1 1,-1-1-1,0 0 1,-23 9-434,21-6 424,-1 0 0,1 1-1,0-1 1,0 1 0,0-1-1,0 1 1,1 0 0,0 0 0,-1 0-1,2 0 1,-1 0 0,0 1-1,1-1 1,-2 9 0,2-10 7,1-1 0,-1 1 0,1-1 0,0 1 0,0-1 0,0 1 0,0-1 0,1 1 0,-1-1 0,1 1 0,-1-1 0,1 1 0,0-1 0,0 1 0,0-1 0,0 0 0,1 1 0,-1-1 0,0 0 0,1 0 0,0 0 0,-1 0 0,1 0 0,0-1 0,0 1 0,0-1 0,5 4 0,10 2-8,2-1 0,-1 0-1,1-1 1,-1-1-1,1-1 1,1-1 0,-1 0-1,0-2 1,0 0-1,28-4 1,-44 3 83,-1 1 0,0-1 0,0 0 0,-1 0 0,1 0 0,0 0 0,0 0 0,0-1 0,-1 1 0,1-1 0,-1 1 0,1-1 0,-1 1 0,1-1 0,-1 0 0,0 0 0,0 1 0,0-1 0,0 0 0,0 0 0,0 0 0,-1 0 0,1 0 0,-1-1 0,1 1 0,-1 0 0,0 0 0,1 0 0,-1 0 0,-1 0 0,1-4 0,0-6 320,-1-1 0,0 1-1,0-1 1,-5-13-1,2 11-478,0-1 0,-2 1 0,1 0 0,-2 1 0,0-1 0,-1 1-1,0 1 1,-1-1 0,-1 1 0,-19-20 0,27 32-967,142 23-14804,-95-22 7314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871"/>
    </inkml:context>
    <inkml:brush xml:id="br0">
      <inkml:brushProperty name="width" value="0.025" units="cm"/>
      <inkml:brushProperty name="height" value="0.025" units="cm"/>
    </inkml:brush>
  </inkml:definitions>
  <inkml:trace contextRef="#ctx0" brushRef="#br0">97 1 13293,'0'0'1975,"-9"7"128,3-3-1856,0 2 1,0-1-1,0 1 0,1 0 0,-1 0 1,2 0-1,-1 1 0,1-1 0,0 1 0,0 0 1,1 1-1,0-1 0,0 1 0,0-1 1,-2 15-1,1 10 821,1-1 1,1 1-1,1 0 0,2-1 1,6 40-1,-1-34-519,2 0 0,1 0 0,2-1 0,17 37 0,-28-72-548,13 24 121,-6-19 62,-5-17 134,-2-15-619,-2 0 0,-1 0 0,-1 0 0,-1 1 0,-1 0 0,-1 0 1,-2 0-1,0 1 0,-2 1 0,-13-25 0,13 33 2,11 15 298,0 0 0,0 0-1,0 1 1,0-1 0,0 0 0,0 0 0,0 0-1,0 0 1,0 0 0,0 0 0,1 1 0,-1-1-1,-1 0 1,1 0 0,0 0 0,0 0 0,0 0-1,0 1 1,0-1 0,0 0 0,0 0 0,0 0-1,0 0 1,0 0 0,0 0 0,0 1 0,0-1-1,0 0 1,0 0 0,0 0 0,-1 0 0,1 0-1,0 0 1,0 0 0,0 0 0,0 0 0,0 0-1,0 1 1,-1-1 0,1 0 0,0 0-1,0 0 1,0 0 0,0 0 0,0 0 0,0 0-1,-1 0 1,1 0 0,0 0 0,0 0 0,0 0-1,0 0 1,0 0 0,-1 0 0,1 0 0,0 0-1,0 0 1,0-1 0,0 1 0,0 0 0,0 0-1,-1 0 1,1 0 0,0 0 0,0 0 0,0 0-1,0 0 1,0-1 0,0 11 73,3-4 0,0 0 0,0 0 0,0 0 0,0 0 0,1-1 0,0 0 0,0 1 0,1-1 0,-1-1 1,1 1-1,0-1 0,1 0 0,-1 0 0,1 0 0,-1-1 0,1 1 0,0-2 0,0 1 0,11 3 0,0-1 89,0 0 1,0-1 0,1-1 0,0-1 0,-1 0 0,23-2-1,-32-1-110,-1 0 0,1-1-1,-1 0 1,0 0-1,1 0 1,-1-1-1,0-1 1,-1 1-1,1-1 1,-1 0-1,1 0 1,-1-1 0,0 0-1,9-10 1,-11 11-57,0 0 0,-1 0 0,1 0 0,-1 0 1,0 0-1,0-1 0,-1 0 0,1 1 0,-1-1 1,0 0-1,0 0 0,-1 0 0,1 0 0,-1-1 1,0 1-1,-1 0 0,1 0 0,-1-1 0,0 1 0,0 0 1,-1-1-1,-1-6 0,2 12-3,0-1-1,0 1 1,-1 0-1,1-1 1,0 1-1,0 0 1,0-1 0,-1 1-1,1 0 1,0-1-1,0 1 1,-1 0-1,1 0 1,0-1-1,-1 1 1,1 0 0,0 0-1,-1-1 1,1 1-1,0 0 1,-1 0-1,1 0 1,-1 0 0,1 0-1,0 0 1,-1 0-1,1 0 1,0 0-1,-1 0 1,1 0-1,-1 0 1,1 0 0,0 0-1,-1 0 1,1 0-1,-1 0 1,1 0-1,0 0 1,-1 0 0,1 1-1,0-1 1,-1 0-1,1 0 1,0 1-1,-1-1 1,1 0-1,-15 14-90,8-4 155,1 1 0,1 0 0,0 1 0,1-1 0,0 1 0,1 0 0,0 0 0,0 0 0,2 0 0,-1 1 0,2-1 0,0 1 0,0-1 0,1 0 0,3 15 0,-4-24-47,1-1-1,0 1 1,0-1-1,0 1 1,0-1-1,0 0 1,0 1 0,1-1-1,-1 0 1,1 0-1,-1 0 1,1 0-1,0 0 1,0-1-1,0 1 1,0 0-1,0-1 1,0 1-1,0-1 1,0 0-1,3 1 1,-1-1 11,0 0 0,0 0 0,0-1 1,0 1-1,0-1 0,0 0 0,0 0 0,0-1 1,0 1-1,0-1 0,0 0 0,5-2 0,4-1 28,-1-2 0,1 0 0,-1 0-1,0-1 1,-1 0 0,19-16-1,-15 11-148,0-2-1,-1 1 1,-1-2-1,0 0 1,-1 0-1,-1-2 1,0 1-1,-1-1 1,10-25-1,-66 128-153,42-77 320,1 1-1,1 0 1,-1 0-1,2 0 1,-1 0 0,2 0-1,-1 0 1,1 0-1,1 1 1,0-1 0,3 13-1,-3-19-147,0 0 0,1 0 0,-1 0 0,1-1 0,0 1 0,0-1 0,1 1 0,-1-1 0,1 0-1,-1 1 1,1-1 0,5 3 0,-4-3-319,0 0-1,1 0 0,-1-1 0,1 0 1,0 0-1,-1 0 0,1-1 0,0 0 1,0 1-1,0-2 0,0 1 0,6 0 1,22-1-6532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1.808"/>
    </inkml:context>
    <inkml:brush xml:id="br0">
      <inkml:brushProperty name="width" value="0.025" units="cm"/>
      <inkml:brushProperty name="height" value="0.025" units="cm"/>
    </inkml:brush>
  </inkml:definitions>
  <inkml:trace contextRef="#ctx0" brushRef="#br0">63 1 21396,'0'0'3486,"-2"11"-2455,-20 125 1861,-10 73-1247,28-170-1625,2 0 0,2 1 0,5 52 0,-4-86-46,1 1 0,-1-1 0,1 1 0,0-1 0,0 0-1,0 0 1,1 0 0,0 0 0,1 0 0,7 9 0,-10-13-19,1 0 0,-1-1 1,1 1-1,0-1 0,0 0 1,0 1-1,-1-1 0,1 0 1,0 0-1,1 0 0,-1 0 1,0-1-1,0 1 0,0 0 1,0-1-1,1 0 1,-1 1-1,0-1 0,0 0 1,1 0-1,-1 0 0,0-1 1,0 1-1,1 0 0,-1-1 1,0 0-1,0 1 0,0-1 1,0 0-1,0 0 0,0 0 1,0 0-1,0 0 0,0-1 1,2-2-1,11-9-415,-1 0 0,0-2 0,-1 0 0,-1 0 0,0-1 0,-1 0 0,-1-1 0,15-34-1,-12 24 173,1 2-1,32-44 0,-44 77 694,-1 0-1,1 0 1,-1 0 0,-1 0 0,0 14 0,0 3-13,-1-11-65,1 0 1,0 0-1,1 1 1,5 21-1,-5-32-287,0-1 0,0 0-1,0 0 1,0 0 0,1 0-1,-1 0 1,1 0 0,0 0-1,0 0 1,0-1 0,0 1-1,0-1 1,1 1 0,-1-1-1,1 0 1,0 0 0,-1 0-1,1 0 1,0-1 0,0 1-1,0-1 1,0 0 0,1 1 0,5 0-1,1-1-7,0 0 1,0-1-1,0 0 0,0-1 0,0 0 1,-1 0-1,1-1 0,0 0 0,0-1 0,-1 0 1,0-1-1,1 0 0,-1 0 0,-1-1 0,1 0 1,13-10-1,12-12-510,0-1 0,41-45 0,-63 60 83,8-3-370,-20 15 755,0 1 0,0 0 0,0 0 0,0 0 0,1 0 0,-1 0 0,0 0 0,0-1 0,0 1 0,0 0 0,1 0 0,-1 0 0,0 0 0,0 0-1,0 0 1,0 0 0,1 0 0,-1 0 0,0 0 0,0 0 0,0 0 0,0 0 0,1 0 0,-1 0 0,0 0 0,0 0 0,0 0 0,0 0 0,1 0 0,-1 0 0,0 0 0,0 0 0,0 0 0,0 0 0,1 1 0,-1-1 0,0 0 0,0 0 0,0 0 0,0 0 0,0 0 0,0 0 0,1 1-1,-1-1 1,0 0 0,0 0 0,0 0 0,-7 33-291,0-8 418,4-13-103,1 1 0,0-1 0,1 0 1,0 1-1,1-1 0,0 1 0,1-1 0,1 0 0,0 1 0,0-1 0,1 0 0,1 0 0,0-1 0,0 1 0,2-1 0,-1 0 1,1 0-1,1 0 0,0-1 0,0 0 0,9 9 0,25 24-112,-9-9-67,42 56 0,-64-75 217,-1 0 0,0 1 0,-1 0 0,0 0 1,-2 1-1,0 0 0,5 23 0,-7-22 29,-1 0-1,0 0 1,-2 0 0,0 1-1,-1-1 1,-1 0 0,-1 0-1,-6 29 1,7-41 59,-1 1 0,0-1 0,-1 0 0,1 0 0,-1 0 0,0 0 0,-1 0 0,0-1 0,1 1 0,-2-1 0,1 0 0,-1 0 0,1-1 0,-1 0 0,0 1 0,-1-1 0,1-1 0,-1 1 0,0-1 0,0 0 0,0 0 0,0-1 0,0 0 0,-1 0 0,1 0 0,-13 1 0,11-3-65,-1 1 0,1-1 0,-1 0 0,1-1 1,0 0-1,-1 0 0,1-1 0,0 0 0,0 0 0,0-1 0,-14-7 1,10 4-50,0-2 0,1 1 0,-1-2 1,1 0-1,1 0 0,-16-18 0,10 8-212,1-1 0,1 0-1,1-1 1,1-1-1,0 0 1,2 0 0,-13-42-1,17 46-130,2-1 0,0 1 0,1-1 0,1 1 0,0-27-1,2 39 287,0 0 0,1 0-1,0 1 1,0-1-1,0 1 1,0-1-1,1 1 1,0-1-1,1 1 1,-1 0 0,1 0-1,0 0 1,0 0-1,0 0 1,1 1-1,0-1 1,-1 1-1,2 0 1,-1 0 0,0 1-1,9-6 1,9-2-598,-16 8 169,0 1 0,-1-1 0,1-1 0,-1 1 1,8-7-1,-12 9 140,1-1 0,-1 1 0,0 0 0,0-1 0,0 1 0,0-1 0,0 0 0,0 1 0,-1-1 0,1 0 0,0 0 0,-1 1 1,1-1-1,-1 0 0,0 0 0,0 0 0,0 0 0,0 1 0,0-1 0,0 0 0,0 0 0,0 0 0,-2-3 0,-9-24-7335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165"/>
    </inkml:context>
    <inkml:brush xml:id="br0">
      <inkml:brushProperty name="width" value="0.025" units="cm"/>
      <inkml:brushProperty name="height" value="0.025" units="cm"/>
    </inkml:brush>
  </inkml:definitions>
  <inkml:trace contextRef="#ctx0" brushRef="#br0">1 1 16432,'0'0'8872,"81"46"-8968,-49-20-3876,8-4-6438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490"/>
    </inkml:context>
    <inkml:brush xml:id="br0">
      <inkml:brushProperty name="width" value="0.025" units="cm"/>
      <inkml:brushProperty name="height" value="0.025" units="cm"/>
    </inkml:brush>
  </inkml:definitions>
  <inkml:trace contextRef="#ctx0" brushRef="#br0">1 0 16432,'0'0'11050,"0"65"-10794,5-10-32,3 6-95,1 5-97,3 2 0,3 1-32,0-1-1121,-2-5-2979,-5-8-5349</inkml:trace>
  <inkml:trace contextRef="#ctx0" brushRef="#br0" timeOffset="1">163 927 18866,'0'0'3363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165"/>
    </inkml:context>
    <inkml:brush xml:id="br0">
      <inkml:brushProperty name="width" value="0.025" units="cm"/>
      <inkml:brushProperty name="height" value="0.025" units="cm"/>
    </inkml:brush>
  </inkml:definitions>
  <inkml:trace contextRef="#ctx0" brushRef="#br0">6831 3307 4869,'-7'-5'826,"-22"-17"2491,28 21-3153,0 1 0,0-1 0,0 1 0,0 0-1,0-1 1,0 1 0,0 0 0,0-1 0,0 1-1,0 0 1,0 0 0,0 0 0,0 0 0,0 0-1,0 0 1,0 0 0,0 0 0,0 0-1,0 1 1,0-1 0,0 0 0,0 1 0,0-1-1,0 1 1,0-1 0,0 1 0,1-1 0,-3 2-1,3-2-160,0 0 0,0 1-1,0-1 1,-1 0-1,1 0 1,0 1-1,0-1 1,0 0 0,0 0-1,0 1 1,0-1-1,0 0 1,0 1-1,0-1 1,0 0 0,0 0-1,0 1 1,0-1-1,0 0 1,0 1 0,0-1-1,0 0 1,0 0-1,0 1 1,0-1-1,0 0 1,0 0 0,1 1-1,-1-1 1,0 0-1,0 0 1,0 1 0,0-1-1,1 0 1,-1 0-1,0 0 1,0 1-1,1-1 1,-1 0 0,0 0-1,0 0 1,0 0-1,1 1 1,16 8-253,-4-2 920,-13-7-604,0 0-1,0 0 0,1 1 1,-1-1-1,0 0 0,0 0 1,0 0-1,0 0 1,1 0-1,-1 0 0,0 1 1,0-1-1,0 0 0,0 0 1,0 0-1,0 0 1,0 1-1,0-1 0,1 0 1,-1 0-1,0 0 0,0 1 1,0-1-1,0 0 1,0 0-1,0 0 0,0 1 1,0-1-1,0 0 0,0 0 1,0 0-1,0 1 1,0-1-1,-1 0 0,1 0 1,0 0-1,0 0 0,0 1 1,0-1-1,0 0 1,0 0-1,0 0 0,0 0 1,-1 1-1,1-1 0,0 0 1,0 0-1,-14 3 527,-15-4-740,-59-22 169,1-4 0,-158-71-1,29 9 9,25 12-203,3-9-1,-263-162 1,-527-272 281,575 336 105,-27-12-72,167 67-63,-399-210-346,-163-81 1533,399 214-372,178 82-596,-478-251-111,422 220-393,304 155 202,-16-10-842,8 1-3952,8 6-559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805"/>
    </inkml:context>
    <inkml:brush xml:id="br0">
      <inkml:brushProperty name="width" value="0.025" units="cm"/>
      <inkml:brushProperty name="height" value="0.025" units="cm"/>
    </inkml:brush>
  </inkml:definitions>
  <inkml:trace contextRef="#ctx0" brushRef="#br0">146 105 3267,'-21'-10'801,"2"-1"-225,-1-3-63,-1 0-385,4-3-192,-6-1-801,-1-3-1185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3.767"/>
    </inkml:context>
    <inkml:brush xml:id="br0">
      <inkml:brushProperty name="width" value="0.025" units="cm"/>
      <inkml:brushProperty name="height" value="0.025" units="cm"/>
      <inkml:brushProperty name="color" value="#66CC00"/>
    </inkml:brush>
  </inkml:definitions>
  <inkml:trace contextRef="#ctx0" brushRef="#br0">128 1 10250,'0'0'10623,"-5"13"-10041,-24 62 567,-34 96 1075,55-145-2126,2 1-1,0 0 0,2 1 0,-2 44 1,6-71-100,0 0-1,0 1 1,0-1 0,0 1 0,0-1 0,0 0 0,1 1 0,-1-1 0,1 0 0,-1 0 0,1 1-1,-1-1 1,1 0 0,0 0 0,-1 0 0,1 1 0,0-1 0,0 0 0,0 0 0,0 0-1,0 0 1,0-1 0,0 1 0,0 0 0,1 0 0,-1-1 0,0 1 0,0-1 0,1 1 0,-1-1-1,0 1 1,1-1 0,-1 0 0,0 1 0,1-1 0,-1 0 0,0 0 0,1 0 0,-1 0 0,1 0-1,-1-1 1,0 1 0,1 0 0,-1-1 0,0 1 0,1-1 0,0 0 0,6-1-91,1-1 0,-1 0-1,-1 0 1,1-1 0,0 0 0,10-7 0,19-20-387,35-36 0,-49 45 330,-8 13-191,-7 16 232,-8 36 288,0-39-160,-1 1-1,1 0 0,-1-1 0,1 1 1,1-1-1,-1 1 0,1-1 0,0 1 1,0-1-1,2 6 0,0-7-15,0-1 0,0-1-1,0 1 1,0 0 0,0-1 0,1 0 0,-1 1-1,0-1 1,1-1 0,-1 1 0,1 0-1,-1-1 1,1 0 0,0 0 0,-1 0 0,1 0-1,-1 0 1,5-2 0,1 1-256,0 0 1,0-1-1,0 0 1,0-1-1,15-6 0,-11 2-359,-1-1-1,0 0 0,0-1 0,17-17 0,-32 30 696,0 0 0,1 0-1,-1 0 1,1 0 0,0 0-1,0 1 1,0-1 0,1 1-1,0-1 1,0 1 0,0 0 0,0 5-1,-3 58 375,4-66-467,1 6-26,0 0 1,1 0-1,-1 0 1,2 0-1,-1 0 1,1 0-1,0-1 1,1 0-1,0 1 1,7 9-1,-6-10-116,-1 0 0,1 1-1,-2-1 1,1 1 0,-1 0-1,0-1 1,-1 2 0,0-1-1,0 0 1,1 14 0,-3-18 229,-1 1 1,0 0-1,0 0 1,0 0 0,-1-1-1,1 1 1,-1-1-1,0 1 1,0-1 0,-1 0-1,1 1 1,-1-1-1,0-1 1,0 1 0,-1 0-1,1-1 1,-1 1-1,1-1 1,-1 0 0,0 0-1,0-1 1,0 1-1,-1-1 1,1 0 0,-1 0-1,1 0 1,-8 1-1,11-3-63,0 0-1,1 0 1,-1 0-1,1 0 1,-1 0-1,0-1 1,1 1-1,-1 0 0,1 0 1,-1-1-1,1 1 1,-1 0-1,0-1 1,1 1-1,0 0 1,-1-1-1,1 1 1,-1-1-1,1 1 0,-1-1 1,1 1-1,0-1 1,-1 1-1,1-1 1,0 1-1,0-1 1,-1 0-1,1 1 1,0-1-1,0 1 0,0-1 1,0 0-1,0 1 1,0-1-1,0 1 1,0-1-1,0 0 1,0 1-1,0-1 1,0 1-1,0-1 0,1 0 1,-1 1-1,0-1 1,9-34-118,6 5-385,2 0 0,1 1 0,2 2 0,40-46 0,-17 20 484,-22 29-438,-15 19 65,-1-1-1,1 0 1,-1 0 0,-1-1-1,1 1 1,-1-1-1,5-11 1,-8 17 517,-15 10 192,12-7-330,-1 1 1,0 0 0,1 0-1,-1 0 1,1 0 0,0 0-1,0 1 1,0-1 0,0 0-1,1 1 1,-1 0 0,1-1-1,0 1 1,0 0 0,0 7-1,1-10 0,0 1-1,0-1 1,0 0-1,0 0 0,1 1 1,-1-1-1,1 0 0,-1 0 1,1 0-1,-1 0 0,1 1 1,0-1-1,-1 0 0,1 0 1,0 0-1,0 0 0,0-1 1,0 1-1,1 1 0,1 0 2,-1-1 0,1 0-1,0 0 1,0 0 0,0 0-1,0 0 1,-1 0-1,1-1 1,0 1 0,0-1-1,4 0 1,20 1-561,0-1 1,42-5-1,-60 3 600,0 1-1,0-2 0,-1 1 1,1-1-1,-1 0 1,1-1-1,-1 0 1,0 0-1,0-1 1,-1 0-1,11-8 1,-21 15 1897,1 0-1784,0-1-1,0 1 0,0-1 1,0 1-1,1 0 0,-1 0 1,1 0-1,-1 0 1,1 0-1,0 0 0,-1 0 1,1 1-1,0-1 0,1 0 1,-1 1-1,0-1 0,1 0 1,-1 4-1,1-5-135,0 1-1,0-1 0,0 0 1,0 1-1,0-1 1,0 0-1,1 0 1,-1 1-1,1-1 0,-1 0 1,1 0-1,-1 0 1,1 1-1,-1-1 1,1 0-1,0 0 0,0 0 1,0 0-1,0 0 1,0 0-1,0 0 1,0-1-1,1 2 0,2 0 5,0 0 0,-1 0 0,1 0 0,0-1 0,0 0 0,0 0 0,8 1 0,-2-1-712,0 0-1,0-1 1,1 0 0,-1 0-1,0-1 1,11-3 0,-9-2-2695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6.131"/>
    </inkml:context>
    <inkml:brush xml:id="br0">
      <inkml:brushProperty name="width" value="0.025" units="cm"/>
      <inkml:brushProperty name="height" value="0.025" units="cm"/>
    </inkml:brush>
  </inkml:definitions>
  <inkml:trace contextRef="#ctx0" brushRef="#br0">0 1 1730,'0'0'-225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081"/>
    </inkml:context>
    <inkml:brush xml:id="br0">
      <inkml:brushProperty name="width" value="0.025" units="cm"/>
      <inkml:brushProperty name="height" value="0.025" units="cm"/>
    </inkml:brush>
  </inkml:definitions>
  <inkml:trace contextRef="#ctx0" brushRef="#br0">136 111 2050,'0'0'3785,"-9"-7"-1490,-101-87 4005,94 84-2626,17 18-1106,19 22-1796,43 32-705,77 55-1,-50-43-28,145 104 31,-88-71-31,220 175 1777,-125-113-1746,-180-134 36,98 40 0,-54-28-32,177 75-26,-148-65 8,-50-24-23,2-4 0,0-4 0,176 27 0,-82-21-24,204 22 16,270-60 1615,-650 6-2122,-21 0-9802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847"/>
    </inkml:context>
    <inkml:brush xml:id="br0">
      <inkml:brushProperty name="width" value="0.025" units="cm"/>
      <inkml:brushProperty name="height" value="0.025" units="cm"/>
    </inkml:brush>
  </inkml:definitions>
  <inkml:trace contextRef="#ctx0" brushRef="#br0">39 20 4740,'-8'-3'1762,"-3"-3"32,1 3-321,5-1-768,3 1-353,0 2-96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9.282"/>
    </inkml:context>
    <inkml:brush xml:id="br0">
      <inkml:brushProperty name="width" value="0.025" units="cm"/>
      <inkml:brushProperty name="height" value="0.025" units="cm"/>
    </inkml:brush>
  </inkml:definitions>
  <inkml:trace contextRef="#ctx0" brushRef="#br0">0 0 8552,'0'0'8200,"7"5"-7826,10 6-49,1-1 0,1 0 0,0-1 0,0-1 1,0-1-1,30 6 0,139 22 751,-75-16 312,-58-9-1280,177 43 585,-199-45-639,1-2 1,0-1-1,1-2 1,-1-1-1,51-4 0,-33 0 269,66 8-1,49 23 210,-138-24-471,3 4 196,0 1 1,-1 1-1,48 25 0,35 13-112,-65-29-25,-2 1-1,81 51 0,-74-35 75,-3 2-1,50 47 0,0 2 17,-39-32-147,-3 4 0,84 106 0,-31-34-1,51 47 39,-152-166-1162,-26-23-5714,-3-1 1127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0.345"/>
    </inkml:context>
    <inkml:brush xml:id="br0">
      <inkml:brushProperty name="width" value="0.025" units="cm"/>
      <inkml:brushProperty name="height" value="0.025" units="cm"/>
    </inkml:brush>
  </inkml:definitions>
  <inkml:trace contextRef="#ctx0" brushRef="#br0">176 241 10346,'0'-1'409,"-1"0"1,0 0 0,0 0-1,0 1 1,0-1 0,0 0-1,-1 0 1,1 1 0,0-1-1,0 1 1,0-1 0,-1 1-1,1-1 1,0 1 0,0 0-1,-1-1 1,1 1 0,0 0-1,-1 0 1,1 0 0,0 0-1,-3 1 1,3-1-190,0 1 0,0 0-1,0 0 1,0 0 0,0-1 0,0 1-1,1 0 1,-1 0 0,0 0 0,1 0-1,-1 0 1,1 0 0,-1 1 0,1-1-1,-1 0 1,1 0 0,0 0 0,-1 0-1,1 3 1,-1 1-17,1 1 0,0-1-1,0 1 1,0 0 0,0-1-1,1 1 1,0-1 0,0 1-1,4 9 1,2-1-101,1-1 0,1 0 1,17 22-1,-21-30-98,-1 0 0,1 0 0,0 0 0,0-1 0,0 0 0,1 0 0,-1 0 1,1 0-1,0-1 0,12 5 0,-17-8-5,-1 0 0,1 0 0,0 0 0,-1 0 0,1 0 1,0 0-1,-1 0 0,1 0 0,0 0 0,-1 0 0,1 0 0,0 0 0,-1 0 0,1-1 1,0 1-1,-1 0 0,1 0 0,-1-1 0,1 1 0,-1 0 0,1-1 0,-1 1 1,1-1-1,-1 1 0,1-1 0,-1 1 0,1-1 0,-1 1 0,0-1 0,1 1 0,-1-1 1,0 1-1,1-1 0,-1 0 0,0 1 0,0-1 0,1 1 0,-1-1 0,0 0 0,0 0 1,1-33 56,-1 26-23,-1-12 192,0 1-1,-1 0 1,-1-1 0,-1 1-1,-1 1 1,0-1-1,-1 1 1,-2 0-1,1 0 1,-2 1 0,0 0-1,-2 0 1,1 1-1,-20-21 1,28 35-200,1 0 0,-1 0 0,0 0 0,0 0 0,0 1 0,0-1 0,0 1 0,0-1 0,-1 1 0,1 0 0,0 0 0,-1 0 0,1 0 0,-1 0 0,1 1 0,-1-1 0,1 1 0,-1 0 1,0 0-1,1 0 0,-1 0 0,1 0 0,-1 0 0,0 0 0,-3 2 0,3-1-46,1 1 0,0 0-1,0-1 1,-1 1 0,1 0 0,0 0 0,0 0 0,1 1 0,-1-1 0,0 0 0,1 1-1,-1-1 1,1 1 0,0-1 0,0 1 0,0 0 0,0-1 0,0 1 0,1 0 0,-1 0 0,1 0-1,0 4 1,-1 4-123,2 0 0,-1 0-1,2 0 1,-1-1-1,1 1 1,1 0 0,0-1-1,0 0 1,1 1 0,10 16-1,-5-11 118,0 0 0,1-1 0,1-1 0,0 0-1,24 22 1,-35-35 24,1 0-1,0-1 0,0 1 1,0 0-1,0 0 0,0 0 1,0-1-1,0 1 0,0 0 1,0-1-1,0 1 1,0-1-1,0 0 0,0 1 1,1-1-1,-1 0 0,0 1 1,0-1-1,0 0 0,3 0 1,-3-1 5,0 1-1,-1-1 1,1 1 0,0-1 0,-1 1 0,1-1 0,0 0-1,-1 1 1,1-1 0,-1 0 0,1 0 0,-1 1 0,1-1 0,-1 0-1,1 0 1,-1 0 0,0 1 0,0-1 0,1 0 0,-1 0-1,0-1 1,1-59 245,-1 52-191,-4-34 144,-1 1-1,-19-74 0,24 117-195,0-1-1,-1 0 1,1 0-1,0 0 1,0 0-1,0 0 1,0 0-1,0 0 1,0 0-1,0 0 1,0 0-1,0 0 1,0 1-1,-1-1 1,1 0-1,0 0 1,0 0-1,0 0 1,0 0-1,0 0 1,0 0-1,0 0 1,-1 0-1,1 0 0,0 0 1,0 0-1,0 0 1,0 0-1,0 0 1,0 0-1,0 0 1,-1 0-1,1-1 1,0 1-1,0 0 1,0 0-1,0 0 1,0 0-1,0 0 1,0 0-1,0 0 1,0 0-1,-1 0 1,1 0-1,0 0 1,0 0-1,0-1 1,0 1-1,0 0 1,0 0-1,0 0 1,0 0-1,0 0 1,0 0-1,0-1 1,-5 21-23,-2 25-67,5-2-26,4 62 0,-2-104 104,0-1 1,0 1-1,-1 0 1,1-1-1,0 1 1,0 0 0,0-1-1,0 1 1,0 0-1,0-1 1,1 1-1,-1 0 1,0-1 0,0 1-1,0 0 1,1-1-1,-1 1 1,0-1-1,1 1 1,-1 0 0,0-1-1,1 1 1,-1-1-1,1 1 1,-1-1-1,1 1 1,-1-1-1,1 0 1,-1 1 0,1-1-1,-1 1 1,1-1-1,0 0 1,-1 0-1,1 1 1,0-1 0,-1 0-1,2 0 1,-1 0-7,0-1 1,0 0-1,0 0 1,0 0-1,-1 0 1,1 0-1,0 0 1,0 0-1,-1 0 1,1 0-1,-1 0 1,1 0-1,-1 0 1,1 0-1,-1 0 1,1-1-1,-1 1 0,0 0 1,0 0-1,0 0 1,0-3-1,1-12 30,-2 1 0,0 0 0,0-1-1,-2 1 1,0 0 0,0 0-1,-2 0 1,-6-15 0,8 22-1,0 1 0,-1 0 0,0 0 0,0 1 1,-1-1-1,0 1 0,0 0 0,-6-5 0,8 8 0,-1 0 0,1 1-1,-1-1 1,1 1 0,-1 0-1,0 0 1,0 1 0,0-1-1,0 1 1,0 0 0,0 0-1,-1 0 1,1 0 0,0 1-1,-7-1 1,8 2-16,1-1 0,-1 1 1,0-1-1,1 1 0,-1 0 0,1 0 1,-1 1-1,1-1 0,-1 0 0,1 1 1,0-1-1,0 1 0,0 0 0,0 0 1,0 0-1,0 0 0,0 0 0,0 0 0,1 0 1,-1 1-1,1-1 0,0 0 0,0 1 1,0-1-1,0 1 0,0 0 0,0-1 1,1 1-1,-1 0 0,0 3 0,-1 8-38,0 1 0,1 0 0,1-1 0,1 21 0,0-28 24,0 0-1,0 0 1,1 0 0,0 0-1,0 0 1,1 0 0,0-1-1,0 1 1,0-1 0,1 0 0,0 0-1,0 0 1,1 0 0,0-1-1,0 0 1,0 0 0,0 0-1,1 0 1,0-1 0,0 0-1,0 0 1,13 5 0,-18-8 11,0-1-1,1 0 1,-1 0 0,1 0 0,-1 1 0,1-1 0,-1-1 0,1 1 0,-1 0 0,1 0-1,-1 0 1,0-1 0,1 1 0,-1-1 0,1 1 0,-1-1 0,0 1 0,0-1 0,1 0 0,-1 0-1,0 0 1,0 0 0,0 0 0,0 0 0,0 0 0,0 0 0,0 0 0,0 0 0,0 0-1,0-1 1,-1 1 0,1 0 0,-1-1 0,1 1 0,-1 0 0,1-3 0,2-5 19,-1-1 1,0 1 0,-1-1-1,0-13 1,0 19-1,0-17 96,-1 0 0,-1 1 1,-1-1-1,-7-30 0,7 40-81,-1 1-1,0-1 1,-1 1-1,0 0 1,-1 0-1,0 0 1,-1 1-1,1 0 1,-2 0-1,-9-11 1,15 19-44,0 0 1,1 0-1,-1 0 0,0 1 1,0-1-1,1 0 1,-1 1-1,0-1 0,0 0 1,0 1-1,0-1 1,0 1-1,0-1 0,0 1 1,0 0-1,0-1 1,0 1-1,0 0 1,0 0-1,-2 0 0,3 0-45,-1 0-1,1 1 0,-1-1 1,0 0-1,1 1 0,0-1 1,-1 1-1,1-1 0,-1 1 1,1-1-1,-1 1 0,1-1 1,0 1-1,0 0 0,-1-1 1,1 1-1,0-1 0,0 1 1,-1 0-1,1-1 0,0 1 0,0 0 1,0 1-1,0 3-343,0 0 0,0 0 0,0 1-1,1-1 1,-1 0 0,1 0 0,3 7-1,4 6-1822,2 0-1,0-1 0,21 27 1,-21-29-270,12 16-5838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051"/>
    </inkml:context>
    <inkml:brush xml:id="br0">
      <inkml:brushProperty name="width" value="0.025" units="cm"/>
      <inkml:brushProperty name="height" value="0.025" units="cm"/>
    </inkml:brush>
  </inkml:definitions>
  <inkml:trace contextRef="#ctx0" brushRef="#br0">22 288 8488,'0'0'8798,"1"9"-5248,0-1-3300,1 1 1,1 0-1,-1-1 1,1 0-1,1 1 1,-1-1-1,2-1 1,-1 1-1,1-1 1,0 1-1,0-1 1,1-1 0,9 10-1,107 117 907,108 110-328,-205-224-787,-14-14-46,-11-14-103,-10-9 31,0 1 1,0 0 0,-2 1 0,0 0 0,-1 1 0,0 0 0,-1 1 0,-21-15 0,-13-9-1013,-75-43 1,74 53 573,24 14 426,1 0 0,0-2 1,-27-23-1,51 39 90,0 0 0,0 0 0,0 0 0,0 0 1,0 0-1,0 0 0,0 0 0,0 0 0,1 0 0,-1 0 0,0 0 0,0 0 1,0 0-1,0 0 0,0 0 0,0 0 0,0 0 0,0 0 0,0 0 0,0-1 0,0 1 1,0 0-1,0 0 0,0 0 0,1 0 0,-1 0 0,0 0 0,0 0 0,0 0 1,0 0-1,0 0 0,0 0 0,0 0 0,0-1 0,0 1 0,0 0 0,0 0 1,0 0-1,0 0 0,0 0 0,0 0 0,0 0 0,0 0 0,0 0 0,0 0 0,0-1 1,0 1-1,0 0 0,-1 0 0,1 0 0,0 0 0,0 0 0,0 0 0,0 0 1,0 0-1,0 0 0,0 0 0,0 0 0,0 0 0,0 0 0,0 0 0,0-1 0,0 1 1,12 2 34,15 6 62,-2 4 114,-18-7-63,0-1 0,0-1 0,0 0 0,1 0 0,-1 0 0,1-1 0,0 0 0,-1 0 0,1-1 0,0 0 0,11 0 0,-17-1-137,-1-1 0,0 1 1,0-1-1,0 1 0,0-1 1,0 1-1,0-1 0,0 0 1,0 0-1,0 1 0,0-1 1,0 0-1,0 0 0,-1 0 1,1 0-1,0 0 0,-1 0 1,1 0-1,0 0 0,-1 0 1,0-1-1,1 1 0,-1 0 0,0 0 1,1 0-1,-1-1 0,0 0 1,2-39 267,-2 32-172,-1-25 121,-2 0 0,-1 0 0,-2 1 0,-1-1 0,-2 1 0,-1 1 0,-1 0 0,-2 0 1,-1 1-1,-19-30 0,64 89-836,-10-11 598,304 309 1465,-316-316-1373,1 0 0,0 0-1,20 13 1,-25-20-135,0 0-1,0 0 1,0-1-1,1 0 1,-1 0-1,1-1 1,-1 1-1,1-1 1,0 0-1,-1-1 1,10 0-1,-13 0-231,26 2-1087,-27-2 1138,0 0 0,-1 0 0,1 1 0,0-1 0,0 0 0,-1 0 0,1 0 0,0 0 0,-1 1 0,1-1 0,0 0 0,-1 1 0,1-1 0,0 1 0,-1-1 0,1 0 0,-1 1 0,1-1 0,-1 1 0,1 0 0,-1-1 0,1 1 0,-1-1 0,1 1 0,-1 0 0,0-1 0,1 1 0,-1 0 0,0-1-1,0 2 1,0 2-5640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427"/>
    </inkml:context>
    <inkml:brush xml:id="br0">
      <inkml:brushProperty name="width" value="0.025" units="cm"/>
      <inkml:brushProperty name="height" value="0.025" units="cm"/>
    </inkml:brush>
  </inkml:definitions>
  <inkml:trace contextRef="#ctx0" brushRef="#br0">1 1 12780,'0'0'16143,"47"60"-15982,-12-30-1,7 3-96,-1-1 32,-1-5-224,-4-9-2146,-10-5-2723,-11-12-4100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218"/>
    </inkml:context>
    <inkml:brush xml:id="br0">
      <inkml:brushProperty name="width" value="0.025" units="cm"/>
      <inkml:brushProperty name="height" value="0.025" units="cm"/>
    </inkml:brush>
  </inkml:definitions>
  <inkml:trace contextRef="#ctx0" brushRef="#br0">0 62 10858,'0'0'3694,"10"-1"-2658,248-31 3405,145 3-6207,-368 31-1197,-29 3-1248,-20 6 62,-9 1-837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561"/>
    </inkml:context>
    <inkml:brush xml:id="br0">
      <inkml:brushProperty name="width" value="0.025" units="cm"/>
      <inkml:brushProperty name="height" value="0.025" units="cm"/>
    </inkml:brush>
  </inkml:definitions>
  <inkml:trace contextRef="#ctx0" brushRef="#br0">53 1 10282,'0'0'3139,"-53"15"-1346,53-7-319,6 2-289,20-1 384,16-1 129,16 0-545,12-6-384,7-2-353,10 0-160,0 0-159,-10 0-1,-4-7-32,-9-1-1281,-13-4-1538,-11-3-3075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891"/>
    </inkml:context>
    <inkml:brush xml:id="br0">
      <inkml:brushProperty name="width" value="0.025" units="cm"/>
      <inkml:brushProperty name="height" value="0.025" units="cm"/>
    </inkml:brush>
  </inkml:definitions>
  <inkml:trace contextRef="#ctx0" brushRef="#br0">40 0 16976,'8'1'139,"18"4"189,-1 0-1,0 2 1,0 1 0,0 1 0,-1 0 0,-1 2-1,0 1 1,0 1 0,34 27 0,-52-36-335,-1 0 1,0 0 0,0 1 0,0-1 0,0 1 0,-1 0 0,1 0-1,-1 1 1,-1-1 0,1 1 0,-1-1 0,0 1 0,0 0 0,0 0-1,-1-1 1,0 1 0,0 0 0,-1 0 0,1 1 0,-1-1 0,-1 0-1,1 0 1,-1 0 0,0 0 0,-1 0 0,1-1 0,-1 1 0,0 0-1,0-1 1,-4 7 0,-6 12-32,-2-1-1,0 0 0,-2-1 1,0 0-1,-27 26 1,-5 2-2976,-89 71 1,80-77-2699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4.195"/>
    </inkml:context>
    <inkml:brush xml:id="br0">
      <inkml:brushProperty name="width" value="0.025" units="cm"/>
      <inkml:brushProperty name="height" value="0.025" units="cm"/>
      <inkml:brushProperty name="color" value="#66CC00"/>
    </inkml:brush>
  </inkml:definitions>
  <inkml:trace contextRef="#ctx0" brushRef="#br0">1 4 16720,'0'0'4484,"5"0"-3171,14-2-512,3 1-288,8 1-225,0 0-288,0 0 32,0 6-705,-2 4-1665,-9-2-1602,-8-2-2466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170"/>
    </inkml:context>
    <inkml:brush xml:id="br0">
      <inkml:brushProperty name="width" value="0.025" units="cm"/>
      <inkml:brushProperty name="height" value="0.025" units="cm"/>
    </inkml:brush>
  </inkml:definitions>
  <inkml:trace contextRef="#ctx0" brushRef="#br0">67 1 11179,'0'0'6342,"2"63"-5349,-2-22 704,0 11-448,-2 2-608,0 2-417,-2-1-160,2-6 0,2-5-448,0-8-321,0-6 65,-5-7-97,-7-8-801,-6-6-1985,-5-8-3171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515"/>
    </inkml:context>
    <inkml:brush xml:id="br0">
      <inkml:brushProperty name="width" value="0.025" units="cm"/>
      <inkml:brushProperty name="height" value="0.025" units="cm"/>
    </inkml:brush>
  </inkml:definitions>
  <inkml:trace contextRef="#ctx0" brushRef="#br0">0 78 14029,'0'0'1143,"12"-9"1019,-8 5-1934,3-2 81,0 0 1,0 1 0,1 0 0,0 0-1,0 0 1,0 1 0,0 0 0,1 1 0,-1 0-1,19-4 1,16 1 85,0 2 0,1 2 1,79 7-1,-96-2-383,0 1 1,0 2 0,-1 0-1,0 2 1,-1 1-1,1 0 1,32 19 0,-50-23-14,-1 0 0,1 0 1,-1 1-1,0 0 0,0 0 0,0 1 1,-1-1-1,0 2 0,-1-1 0,0 0 1,0 1-1,0 0 0,-1 1 1,0-1-1,0 0 0,2 12 0,-4-13 54,-1 1 0,0-1-1,0 1 1,-1 0 0,0-1 0,0 1-1,-1-1 1,1 1 0,-2-1-1,1 1 1,-1-1 0,0 0-1,-1 1 1,0-1 0,0 0 0,0-1-1,-1 1 1,0-1 0,0 1-1,-7 6 1,-4 3 395,-1 0 0,-1-1-1,0-1 1,-1-1 0,-1 0 0,0-1-1,-37 16 1,30-16-143,0-2-1,0-1 0,-1-1 0,0-1 1,-53 5-1,77-11-377,0-1-1,0 0 1,0 0-1,0 0 1,0-1 0,0 1-1,0-1 1,0 1-1,0-1 1,0 0 0,0 0-1,0 0 1,-3-2-1,6 2-43,-1 1 0,1-1 0,-1 1 0,0-1 0,1 1-1,-1-1 1,1 0 0,0 1 0,-1-1 0,1 0 0,0 1 0,-1-1-1,1 0 1,0 0 0,-1 1 0,1-1 0,0 0 0,0 0-1,0 1 1,0-1 0,0-1 0,0 0-215,1-1 0,-1 1-1,1 0 1,0 0 0,0 0 0,0 0 0,0 0-1,0 0 1,0 1 0,0-1 0,3-2 0,22-20-5631,8-2-2013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949"/>
    </inkml:context>
    <inkml:brush xml:id="br0">
      <inkml:brushProperty name="width" value="0.025" units="cm"/>
      <inkml:brushProperty name="height" value="0.025" units="cm"/>
    </inkml:brush>
  </inkml:definitions>
  <inkml:trace contextRef="#ctx0" brushRef="#br0">59 33 18449,'0'0'1917,"-6"12"-1159,-2 2-538,2-4 55,0 0 0,1 1 0,0 0 0,0 0 0,1 0 0,1 0 0,0 1 1,1-1-1,0 1 0,-1 18 0,3-29-271,0 0-1,1 1 1,-1-1 0,1 0 0,-1 1 0,1-1 0,-1 0-1,1 0 1,0 0 0,-1 0 0,1 1 0,0-1 0,0 0-1,0 0 1,0 0 0,0-1 0,0 1 0,0 0-1,0 0 1,0 0 0,3 0 0,35 8 183,-25-8-97,0-2 0,1 0-1,19-3 1,-22 0-82,0 0 0,-1 0 0,1-1-1,-1 0 1,0-1 0,14-10 0,29-15 107,-53 31-98,-1 0-1,1 0 0,0 0 0,-1 0 1,1 0-1,0 0 0,-1 0 0,1 0 1,-1 0-1,1 0 0,0 0 0,-1 0 1,1 0-1,0 0 0,-1 0 0,1 1 0,-1-1 1,1 0-1,-1 1 0,1-1 0,-1 0 1,1 1-1,-1-1 0,1 0 0,-1 1 1,1-1-1,-1 1 0,1-1 0,-1 1 0,1 0 1,14 25 645,-13-23-609,-1 0 0,0 0 0,1 1 0,0-1-1,0 0 1,0-1 0,0 1 0,1 0 0,-1 0 0,1-1 0,-1 0 0,1 1-1,4 2 1,-5-5 1,-1 1 0,1-1 0,-1 0 0,1 1 0,0-1 0,-1 0 0,1 0 0,0 0 0,-1 0 0,1 0 0,0 0 0,-1-1 0,1 1 0,-1 0 0,1-1 0,0 1 0,-1-1 0,1 0 0,-1 0 0,0 1 0,1-1 0,-1 0 0,3-2 0,-1 0 19,-1 0-1,1-1 1,-1 1-1,0 0 1,0-1-1,0 0 1,0 1-1,-1-1 1,2-6-1,2-8 15,-2-1-1,0 0 0,0-22 0,-2 38-92,-1-74-1852,10 77-4190,39 13-4533,-14-2 3380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6.349"/>
    </inkml:context>
    <inkml:brush xml:id="br0">
      <inkml:brushProperty name="width" value="0.025" units="cm"/>
      <inkml:brushProperty name="height" value="0.025" units="cm"/>
    </inkml:brush>
  </inkml:definitions>
  <inkml:trace contextRef="#ctx0" brushRef="#br0">170 383 13325,'0'0'1388,"-13"3"186,5-2-1242,0 1 1,-1 0-1,1 1 0,0 0 0,1 0 0,-1 0 0,1 1 0,-1 0 0,1 1 0,0 0 0,0 0 0,1 0 0,0 1 0,0 0 0,0 0 0,1 1 0,-1-1 0,2 1 0,-6 9 0,8-13-212,0 0-1,0 1 1,0 0 0,1-1-1,0 1 1,-1 0-1,1-1 1,0 1-1,1 0 1,-1 0-1,1 0 1,0 0-1,0 0 1,0 0 0,0 0-1,2 6 1,-1-7-103,0-1 1,1 1 0,0-1-1,-1 1 1,1-1 0,0 0 0,0 0-1,0 1 1,1-2 0,-1 1-1,0 0 1,1 0 0,-1-1 0,1 1-1,0-1 1,-1 0 0,1 0-1,0 0 1,0 0 0,0 0 0,0-1-1,4 1 1,6 2-9,0-1 1,0-1-1,0 0 0,0-1 0,0-1 1,0 1-1,0-2 0,0 0 0,0-1 1,-1 0-1,1-1 0,-1 0 0,0-1 1,15-7-1,-13 3-84,1-1 0,-1 0 1,-1-1-1,0 0 0,0-1 0,-1 0 1,-1-1-1,0-1 0,-1 1 0,12-23 1,-11 18 53,-1-1 1,-2 0-1,0 0 0,0-1 1,-2 0-1,-1 0 1,0-1-1,-2 1 0,0-1 1,-1 0-1,-1 0 1,-1 0-1,-3-22 0,2 37-11,0 1-1,-1-1 0,0 0 0,1 0 0,-2 1 1,1 0-1,-1-1 0,0 1 0,0 0 0,0 0 0,-1 0 1,1 1-1,-1-1 0,0 1 0,-7-5 0,7 6 57,1 0-1,-1 1 1,0 0-1,0-1 1,0 1-1,0 1 1,0-1-1,0 1 1,0 0-1,0 0 1,-1 0-1,1 0 1,-1 1-1,1-1 1,0 1-1,-1 0 0,1 1 1,-1-1-1,1 1 1,-9 2-1,10-1 2,0-1 0,-1 1 0,1 0 0,0 0-1,0 0 1,0 1 0,0-1 0,1 1 0,-1 0 0,1 0-1,-1-1 1,1 2 0,0-1 0,0 0 0,0 0-1,1 1 1,-1-1 0,1 0 0,0 1 0,0 0 0,0-1-1,-1 8 1,1-1-29,-1 1-1,2-1 1,-1 1-1,1 0 1,1-1-1,4 21 1,3 0 64,25 58 1,-24-70-111,0 1 0,-2 1 0,-1 0 0,0 0-1,-1 0 1,2 34 0,-6-21-2016,-1-7-3566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7.379"/>
    </inkml:context>
    <inkml:brush xml:id="br0">
      <inkml:brushProperty name="width" value="0.025" units="cm"/>
      <inkml:brushProperty name="height" value="0.025" units="cm"/>
    </inkml:brush>
  </inkml:definitions>
  <inkml:trace contextRef="#ctx0" brushRef="#br0">234 1 12236,'0'0'3587,"-10"7"-2220,-8 7-968,1 1 1,1 1 0,0 1 0,1 0 0,0 1 0,2 0 0,0 1 0,1 1 0,-9 21-1,10-17 127,0 1 0,1 0 0,2 1 0,0 0-1,2 1 1,1-1 0,-3 49 0,7-71-511,1-1-1,0 1 1,0 0 0,1 0 0,-1 0 0,1-1 0,0 1 0,0 0 0,0-1-1,1 1 1,-1 0 0,1-1 0,-1 0 0,1 1 0,1-1 0,-1 0 0,0 0-1,1 0 1,-1 0 0,1-1 0,0 1 0,3 2 0,-1-2 0,0-1 0,0 0 0,0 0 0,0 0 0,0-1 0,1 0 0,-1 0 0,0 0 0,1 0 0,-1-1 0,0 0 0,1 0 0,-1-1 0,0 1 0,9-3 0,-1-1 8,-1 0 0,1 0 0,-1-2 0,0 1 0,-1-2 0,0 1 0,0-2 0,0 1 0,18-18 0,-7 4-7,0-2 0,-2 0-1,19-28 1,-28 37-61,-1-1 1,0 0-1,-1-1 0,-1 0 1,-1-1-1,0 0 0,8-34 1,-14 51 36,-1 0 1,0-1 0,0 1 0,0 0 0,0-1-1,0 1 1,0 0 0,0-1 0,0 1 0,0 0-1,0-1 1,0 1 0,0-1 0,0 1 0,0 0 0,0-1-1,0 1 1,-1 0 0,1 0 0,0-1 0,0 1-1,0 0 1,0-1 0,-1 1 0,1 0 0,0 0 0,0-1-1,-1 1 1,1 0 0,0 0 0,0-1 0,-1 1-1,1 0 1,0 0 0,-1 0 0,1 0 0,0 0 0,-1-1-1,1 1 1,0 0 0,-1 0 0,1 0 0,0 0-1,-1 0 1,1 0 0,0 0 0,-1 0 0,1 0 0,0 0-1,-1 0 1,1 0 0,0 1 0,-1-1 0,1 0-1,0 0 1,-1 0 0,1 0 0,0 0 0,-1 1 0,1-1-1,0 0 1,0 0 0,-1 1 0,1-1 0,0 0-1,0 0 1,-1 1 0,-20 16-252,2 3 321,2 1 0,0 1 0,-25 43 0,37-55 95,-1 0 1,2 0-1,-1 1 0,1-1 1,1 1-1,0 0 0,0 0 0,1 0 1,1 0-1,0 1 0,1 21 1,0-30-147,1 0 1,0 0 0,0-1-1,0 1 1,1 0 0,-1-1-1,1 1 1,-1-1 0,1 0-1,0 1 1,0-1 0,0 0-1,0 0 1,0 0 0,0-1-1,1 1 1,-1 0 0,1-1-1,-1 1 1,1-1 0,-1 0-1,1 0 1,0 0 0,0 0-1,0-1 1,-1 1 0,1-1-1,5 1 1,11 1 31,0-1-1,0 0 1,23-3-1,-30 1-17,8-1-37,1-2 0,-1 0 0,24-8 0,-23 6-9,1 0 0,41-4-1,-62 9 22,0 1 0,0 0 0,0 0 0,0 0 0,0 0 0,0 0 0,0 0 0,0 0 0,1 0 0,-1 0 0,0 0 0,0 1 0,0-1 0,0 0 0,0 1 0,0-1 0,0 1 1,0-1-1,0 1 0,0-1 0,0 1 0,-1 0 0,1-1 0,0 1 0,0 0 0,-1 0 0,1 0 0,0 0 0,0 1 0,-1 30 496,-1-1 148,1-30-623,0 0-1,1 0 1,-1 0 0,0 0-1,1 0 1,-1-1 0,1 1-1,-1 0 1,1 0 0,0 0-1,-1-1 1,1 1 0,0 0-1,-1-1 1,1 1 0,0-1-1,0 1 1,0-1 0,-1 1-1,1-1 1,0 1 0,0-1 0,0 0-1,0 1 1,0-1 0,0 0-1,0 0 1,1 0 0,11 1-32,-1-1 1,1-1-1,-1 0 1,1 0-1,-1-2 1,0 1-1,0-1 1,0-1 0,0 0-1,13-7 1,-12 5-227,1 0 0,0 2 0,0-1 1,0 2-1,1 0 0,26-2 0,-40 5 247,0 1-1,0-1 0,0 0 1,0 1-1,-1-1 0,1 1 1,0-1-1,0 1 1,-1 0-1,1-1 0,0 1 1,-1 0-1,1-1 0,-1 1 1,1 0-1,-1 0 0,1-1 1,-1 1-1,1 0 1,-1 0-1,0 0 0,1 0 1,-1 0-1,0-1 0,0 1 1,0 0-1,0 0 1,0 0-1,0 0 0,0 0 1,0 0-1,0 0 0,0 0 1,0 0-1,-1 0 0,1 1 1,-1-1 23,1 0 0,0 1-1,-1-1 1,1 1 0,0-1 0,0 1 0,0-1 0,0 0-1,1 1 1,-1-1 0,0 1 0,1-1 0,-1 0 0,0 1 0,1-1-1,0 0 1,-1 1 0,1-1 0,0 0 0,-1 0 0,1 0 0,0 0-1,0 1 1,0-1 0,0 0 0,0-1 0,0 1 0,1 0-1,-1 0 1,0 0 0,0-1 0,2 2 0,11-1-54,-1-1 1,1 0-1,-1 0 1,1-1-1,-1-1 1,1 0-1,-1-1 1,0-1-1,0 0 0,0-1 1,-1 0-1,16-9 1,-12 7-109,-1 0 0,1 1 0,0 1 0,0 0 0,1 1 1,28-3-1,-45 7 131,1 0 0,0 0-1,0 1 1,-1-1 0,1 0 0,0 1 0,-1-1 0,1 0 0,0 1 0,-1-1 0,1 1 0,-1-1-1,1 1 1,-1-1 0,1 1 0,-1-1 0,1 1 0,-1 0 0,1-1 0,-1 1 0,0 0 0,1-1-1,-1 1 1,0 0 0,0-1 0,1 1 0,-1 0 0,0 0 0,0-1 0,0 1 0,0 0 0,0 0-1,0 1 1,0 19-465,0-8-2653,-1-4-3902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225"/>
    </inkml:context>
    <inkml:brush xml:id="br0">
      <inkml:brushProperty name="width" value="0.025" units="cm"/>
      <inkml:brushProperty name="height" value="0.025" units="cm"/>
    </inkml:brush>
  </inkml:definitions>
  <inkml:trace contextRef="#ctx0" brushRef="#br0">15 135 15759,'0'0'12764,"-1"9"-12529,-5 30 66,4-25-230,-1 0 0,2 1 0,0-1 0,0 0 0,4 26 0,-3-37-66,1 0-1,0 0 1,0 0-1,0 0 1,0 0-1,0 0 1,1 0-1,-1 0 1,1-1-1,0 1 1,0-1-1,0 1 1,0-1-1,0 1 1,0-1-1,1 0 1,-1 0-1,1 0 1,-1-1-1,1 1 0,0-1 1,0 1-1,0-1 1,0 0-1,0 0 1,0 0-1,0 0 1,0-1-1,0 1 1,0-1-1,1 0 1,2 0-1,1 0-8,-1 0-1,1 0 0,-1-1 0,1 1 0,-1-2 0,1 1 0,-1-1 1,0 0-1,0 0 0,0 0 0,0-1 0,0 0 0,0 0 0,-1-1 1,0 0-1,1 0 0,-1 0 0,-1 0 0,1-1 0,-1 0 0,1 0 1,-1 0-1,-1 0 0,1-1 0,-1 1 0,0-1 0,0 0 0,-1 0 1,1 0-1,-1 0 0,-1-1 0,3-11 0,-5-16-534,-4 19 259,5 15 275,-1 0 0,1 0 1,0 0-1,-1 0 1,1-1-1,0 1 0,-1 0 1,1 0-1,0 0 1,-1 0-1,1 0 0,0 0 1,-1 0-1,1 0 1,0 0-1,-1 0 0,1 0 1,0 0-1,-1 0 1,1 1-1,0-1 0,-1 0 1,1 0-1,0 0 1,-1 0-1,1 0 0,0 1 1,0-1-1,-1 0 1,1 0-1,0 1 0,0-1 1,-1 0-1,1 0 1,0 1-1,0-1 0,0 0 1,0 1-1,-1-1 1,0 1 4,0 0 0,0 1 0,0-1 0,0 0 0,0 1 1,1-1-1,-1 0 0,0 1 0,1-1 0,-1 1 1,1-1-1,-1 1 0,1-1 0,0 1 0,-1-1 0,1 1 1,0-1-1,0 1 0,0 0 0,0-1 0,1 1 1,-1-1-1,0 1 0,1-1 0,-1 1 0,1-1 0,-1 1 1,1-1-1,0 1 0,-1-1 0,1 0 0,0 1 1,0-1-1,0 0 0,0 0 0,0 0 0,1 0 0,-1 0 1,0 0-1,0 0 0,3 1 0,1 2 12,0-1 0,1 0 0,0 0 0,0 0 0,0-1 0,0 1 1,0-2-1,0 1 0,7 1 0,3-2 2,0 0-1,-1-1 1,1-1 0,0 0 0,0-1 0,-1-1 0,18-5-1,-28 7-9,1-1-1,-1 0 1,0 1-1,0-2 1,-1 1-1,1 0 1,0-1-1,-1 0 1,1 0-1,-1-1 1,0 1-1,0-1 1,0 0-1,-1 0 1,1 0-1,-1 0 0,0-1 1,0 1-1,-1-1 1,1 0-1,-1 0 1,0 0-1,0 0 1,1-7-1,-3 10-4,0 1-1,1 0 1,-1-1 0,0 1-1,0 0 1,0-1-1,0 1 1,0-1 0,0 1-1,-1 0 1,1-1-1,0 1 1,-1 0 0,1-1-1,-1 1 1,0 0 0,1 0-1,-1-1 1,0 1-1,0 0 1,1 0 0,-1 0-1,0 0 1,0 0-1,0 0 1,-2-1 0,1 1-6,-1 0 1,1 0-1,-1 0 1,0 0-1,0 0 1,0 1-1,1-1 1,-1 1 0,0 0-1,0-1 1,0 1-1,-3 1 1,-1-1-7,0 1 0,0 0 0,0 1 0,0 0 0,0 0 0,0 0 0,1 1 0,-1 0 0,-11 7 0,16-8 19,-1 0 0,0 0 0,1 0 0,0 1 0,0-1 0,-1 1 0,1-1 1,1 1-1,-1 0 0,0 0 0,1 0 0,-1 0 0,1 0 0,0 0 0,0 0 0,0 1 0,1-1 0,-1 0 0,1 0 0,0 4 0,0-4-3,1-1-1,-1 1 1,1 0 0,0-1-1,0 1 1,0-1 0,0 1 0,1-1-1,-1 0 1,1 0 0,-1 1 0,1-1-1,0 0 1,0 0 0,0-1 0,0 1-1,0 0 1,0-1 0,1 1 0,-1-1-1,0 0 1,1 1 0,4 0 0,31 10 7,0-1 0,1-2 0,0-2 0,75 3 0,-78-7 4,-35-2 53,0-1 0,0 0 0,0 0 0,0 0 0,0 1-1,0-1 1,0-1 0,0 1 0,0 0 0,0 0 0,0 0 0,0 0 0,0-1 0,0 1 0,0 0 0,0-1 0,0 1 0,0-1 0,0 1 0,0-1 0,0 0 0,-1 1 0,1-1 0,0 0 0,0 1 0,-1-1 0,1 0 0,1-1 0,0-30 1780,-3 11-2156,2-71 199,0 2-3132,6 61-370,-6 27 2990,1 1 0,-1-1 0,1 0 0,-1 0 0,1 1-1,0-1 1,-1 1 0,1 0 0,0-1 0,0 1 0,2-1 0,20-8-7301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915"/>
    </inkml:context>
    <inkml:brush xml:id="br0">
      <inkml:brushProperty name="width" value="0.025" units="cm"/>
      <inkml:brushProperty name="height" value="0.025" units="cm"/>
    </inkml:brush>
  </inkml:definitions>
  <inkml:trace contextRef="#ctx0" brushRef="#br0">62 0 10025,'0'0'13741,"-6"10"-12577,-2 5-701,1 1-1,0 0 0,1 0 0,0 0 1,2 1-1,0 0 0,1 0 1,0 0-1,1 19 0,-4 268 487,6-272-953,15-92 314,-11-195-588,-4 254 273,0 1-1,0 0 1,0-1-1,0 1 1,0 0-1,0-1 0,0 1 1,0 0-1,0-1 1,0 1-1,0 0 1,0-1-1,0 1 1,0 0-1,0-1 1,0 1-1,1 0 1,-1-1-1,0 1 0,0 0 1,0-1-1,0 1 1,1 0-1,-1 0 1,0-1-1,0 1 1,1 0-1,-1 0 1,0-1-1,1 1 1,-1 0-1,0 0 0,1 0 1,-1 0-1,0 0 1,1-1-1,-1 1 1,0 0-1,1 0 1,-1 0-1,0 0 1,1 0-1,-1 0 1,0 0-1,1 0 1,-1 0-1,0 0 0,1 0 1,-1 0-1,0 1 1,1-1-1,-1 0 1,0 0-1,1 0 1,-1 0-1,0 0 1,1 1-1,15 10-113,-15-10 105,11 8 30,1 1-1,1-2 0,-1 0 1,1 0-1,1-2 0,-1 0 1,1 0-1,1-1 0,-1-1 0,0-1 1,1 0-1,0-1 0,0 0 1,29-2-1,-42 0-3,-1-1 0,1 1 0,-1-1-1,0 0 1,0 0 0,1 0 0,-1 0 0,0 0 0,0 0 0,0 0-1,0-1 1,0 1 0,0-1 0,0 0 0,-1 1 0,1-1 0,0 0-1,-1 0 1,0 0 0,1 0 0,1-4 0,-1 2 2,-1 0 0,1 0-1,-1 0 1,0 0 0,0 0 0,0 0 0,-1-1 0,1 1 0,-1 0-1,0 0 1,-1-6 0,1 9-19,0 0-1,0 0 1,-1 0 0,1 1-1,0-1 1,-1 0 0,1 0-1,-1 0 1,1 0 0,-1 1-1,1-1 1,-1 0-1,1 1 1,-1-1 0,0 0-1,1 1 1,-1-1 0,0 1-1,0-1 1,1 1 0,-1-1-1,0 1 1,0-1 0,0 1-1,0 0 1,0-1 0,1 1-1,-1 0 1,0 0-1,0 0 1,0 0 0,0 0-1,0 0 1,0 0 0,0 0-1,0 0 1,0 0 0,1 0-1,-1 1 1,0-1 0,0 0-1,0 1 1,0-1 0,0 1-1,1-1 1,-1 1-1,0-1 1,0 1 0,0 0-1,-5 2-9,1 0 0,0 1 0,0-1 0,0 1 0,0 0 0,-4 4-1,4-1 40,1-1-1,0 1 0,0 0 0,0 0 0,1 0 0,0 0 0,0 1 1,1-1-1,0 1 0,0 0 0,1 0 0,0 7 0,0-11-7,1 0-1,0-1 0,0 1 1,0-1-1,1 1 1,-1-1-1,1 1 0,0-1 1,0 0-1,0 1 1,0-1-1,1 0 0,-1 0 1,1 0-1,0 0 1,0 0-1,0 0 0,0 0 1,0 0-1,1-1 1,-1 0-1,1 1 0,0-1 1,0 0-1,-1 0 1,1 0-1,1 0 0,3 1 1,2 0-6,1 0 0,0-1 1,0 0-1,1 0 0,-1-1 1,0 0-1,0-1 0,1 0 1,-1-1-1,0 0 0,0-1 1,0 0-1,0 0 0,0-1 1,0-1-1,11-4 0,-7 1-86,0-1 1,0 0-1,-1-1 0,0 0 1,-1-1-1,0 0 0,-1-1 0,0 0 1,18-24-1,-13 3-224,-16 21 101,-15 20 132,11-5 110,0 0 0,1 0 0,-1 0 0,1 1 0,0-1 0,0 1 0,1 0 1,0 0-1,-1 0 0,2 0 0,-1 0 0,0 1 0,1-1 0,0 0 0,1 1 0,-1-1 0,1 1 0,0-1 0,0 1 0,2 8 0,-1-10-187,0 1 1,0-1-1,0 1 0,1-1 0,-1 0 0,1 0 0,0 0 0,1 0 0,-1 0 0,1 0 0,3 4 0,-3-6-379,0 1 0,0 0 1,0-1-1,0 0 0,0 0 0,1 0 1,-1 0-1,1 0 0,-1 0 1,1-1-1,0 0 0,0 0 0,0 0 1,5 0-1,18 1-7640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241"/>
    </inkml:context>
    <inkml:brush xml:id="br0">
      <inkml:brushProperty name="width" value="0.025" units="cm"/>
      <inkml:brushProperty name="height" value="0.025" units="cm"/>
    </inkml:brush>
  </inkml:definitions>
  <inkml:trace contextRef="#ctx0" brushRef="#br0">1 0 20628,'0'0'2178,"19"57"-2082,-6-36-1185,2 0-3652,4-4-6886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882"/>
    </inkml:context>
    <inkml:brush xml:id="br0">
      <inkml:brushProperty name="width" value="0.025" units="cm"/>
      <inkml:brushProperty name="height" value="0.025" units="cm"/>
    </inkml:brush>
  </inkml:definitions>
  <inkml:trace contextRef="#ctx0" brushRef="#br0">122 0 17296,'-3'9'2093,"-36"102"3366,-20 70-239,53-154-4977,0 0 0,2 0 0,1 1 0,1 54 0,2-75-239,1 0 0,0 0 0,1 0 1,-1 0-1,1-1 0,0 1 0,1-1 0,0 1 0,0-1 1,0 0-1,1 0 0,0 0 0,0-1 0,0 1 0,1-1 1,-1 0-1,1 0 0,1 0 0,10 6 0,-12-8-25,0-1-1,0 0 0,1 0 1,-1-1-1,1 1 0,-1-1 1,1 0-1,0 0 1,-1 0-1,1-1 0,0 0 1,0 0-1,0 0 0,-1-1 1,1 1-1,0-1 0,-1 0 1,1 0-1,0-1 0,-1 1 1,0-1-1,1 0 1,-1 0-1,0-1 0,0 1 1,0-1-1,0 0 0,-1 0 1,6-6-1,3-3-185,-1 0 0,-1-2 0,0 1 0,0-1-1,-2-1 1,0 1 0,0-2 0,-2 1 0,9-26 0,-16 45 270,0 0-1,0 0 1,1 1 0,-1-1 0,1 0 0,0 0 0,0 1-1,1-1 1,-1 0 0,1 1 0,0-1 0,0 0 0,0 0-1,1 0 1,0 0 0,-1 0 0,1 0 0,4 5-1,-2-4-43,-1 0 0,1 0-1,0-1 1,0 0 0,0 1-1,1-2 1,-1 1 0,1 0-1,0-1 1,0 0 0,0 0-1,11 4 1,-2-3-39,0-1-1,0-1 1,0 0 0,0-1 0,0-1-1,1 0 1,-1 0 0,0-2 0,0 0 0,0 0-1,0-2 1,19-6 0,-12 3-16,0-2 0,-1 0 0,0-1 0,0-1 1,-1-1-1,-1-1 0,21-18 0,-38 32-5,0 0 1,1 0-1,-1 1 0,0-1 1,0 0-1,0 0 0,0 1 1,0-1-1,0 0 1,0 1-1,0-1 0,-1 1 1,1-1-1,0 1 0,0 2 1,10 16-191,1-7-145,0-1 0,1-1 0,0 0 0,1 0 0,0-2-1,27 15 1,-25-16-402,-1 1-1,0 0 1,-1 1-1,0 1 1,-1 0-1,17 19 1,-23-21 916,-1 1 0,0 0 1,-1 1-1,0 0 0,0 0 0,-2 0 1,1 0-1,1 12 0,13 94 1565,-17-109-1627,0 0 0,-1 0 0,0 0 0,0 1 0,-1-1 0,0 0 0,-4 15 0,4-20 1,0 0 0,-1 0-1,1 0 1,-1-1-1,0 1 1,0 0 0,0-1-1,0 0 1,0 1-1,0-1 1,-1 0-1,1 0 1,-1 0 0,0 0-1,1-1 1,-1 1-1,0-1 1,0 0-1,0 1 1,0-1 0,0-1-1,-5 2 1,2 0 208,0-1 0,1 0 0,-1 0 0,0 0 0,0-1-1,0 0 1,1 0 0,-1 0 0,0-1 0,0 0 0,-8-2 0,11 1-223,0 0 1,0 0-1,0 0 0,0 0 1,0 0-1,0 0 0,1-1 1,-1 0-1,1 1 0,-1-1 1,1 0-1,0 0 0,0 0 1,1 0-1,-1-1 0,1 1 1,-1 0-1,1-1 0,-1-5 1,-3-7-298,2 0 1,-1 0-1,2 0 1,0-1-1,1 1 0,1-1 1,0 1-1,4-24 1,-3 33 5,1 0 1,-1 0-1,1 0 1,1 0-1,-1 0 1,1 0 0,1 1-1,-1-1 1,1 1-1,0 0 1,0 0-1,1 0 1,0 1-1,0 0 1,0-1-1,1 2 1,-1-1-1,1 1 1,0 0-1,0 0 1,8-3-1,28-8-3721,6 3-2446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383"/>
    </inkml:context>
    <inkml:brush xml:id="br0">
      <inkml:brushProperty name="width" value="0.025" units="cm"/>
      <inkml:brushProperty name="height" value="0.025" units="cm"/>
    </inkml:brush>
  </inkml:definitions>
  <inkml:trace contextRef="#ctx0" brushRef="#br0">64 0 16335,'0'0'881,"-7"9"118,1 1-672,-1 1 1,2-1 0,-1 1 0,2 0-1,-1 0 1,2 0 0,-1 1 0,1-1 0,-2 24-1,3-12 173,-2 10 498,1 61-1,3-87-874,1 1-1,-1-1 1,1 0 0,1 0-1,-1 0 1,1 0 0,0 0-1,1-1 1,0 1 0,0-1-1,0 1 1,1-1 0,0 0-1,7 9 1,-7-12-21,0 0-1,0-1 0,0 1 1,0-1-1,0 0 1,1 0-1,-1 0 0,1-1 1,-1 1-1,1-1 1,0 0-1,-1-1 1,1 1-1,0-1 0,0 0 1,-1 0-1,1 0 1,0-1-1,0 0 0,-1 0 1,9-2-1,4-2 92,-1-1-1,-1 0 0,1-1 0,24-16 0,-10 4-122,-1-2 0,0-1-1,33-33 1,-49 41-75,0 1-1,-1-2 1,-1 0-1,0 0 1,-1-1-1,-1 0 1,0 0-1,7-21 1,-15 35-112,0 1 0,-1-1 1,1 1-1,-1 0 0,1-1 0,-1 1 0,0-1 0,0 0 1,1 1-1,-1-1 0,0 1 0,0-1 0,-1 1 0,1-1 1,0 1-1,0-1 0,-1 1 0,1-1 0,-2-2 1,1 4-307,0-1 1,0 0 0,-1 1 0,1-1-1,0 0 1,0 1 0,-1 0 0,1-1-1,0 1 1,-1 0 0,1-1 0,0 1-1,-1 0 1,1 0 0,0 0 0,-1 0-1,1 0 1,0 1 0,-1-1 0,1 0-1,0 1 1,-1-1 0,-1 1 0,-20 8-7389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2.116"/>
    </inkml:context>
    <inkml:brush xml:id="br0">
      <inkml:brushProperty name="width" value="0.025" units="cm"/>
      <inkml:brushProperty name="height" value="0.025" units="cm"/>
    </inkml:brush>
  </inkml:definitions>
  <inkml:trace contextRef="#ctx0" brushRef="#br0">0 1 9769,'0'0'15482,"1"12"-15162,-2 197-1105,5-198 227,-3-8-2321,0-12-8797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4.545"/>
    </inkml:context>
    <inkml:brush xml:id="br0">
      <inkml:brushProperty name="width" value="0.025" units="cm"/>
      <inkml:brushProperty name="height" value="0.025" units="cm"/>
      <inkml:brushProperty name="color" value="#66CC00"/>
    </inkml:brush>
  </inkml:definitions>
  <inkml:trace contextRef="#ctx0" brushRef="#br0">1 1 5477,'0'0'13389,"61"12"-12396,-22-12-449,12 1-223,1-1-289,-1 3-32,-1-1-897,0-2-2018,-5 0-2402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727"/>
    </inkml:context>
    <inkml:brush xml:id="br0">
      <inkml:brushProperty name="width" value="0.025" units="cm"/>
      <inkml:brushProperty name="height" value="0.025" units="cm"/>
    </inkml:brush>
  </inkml:definitions>
  <inkml:trace contextRef="#ctx0" brushRef="#br0">0 0 13773,'0'0'5093,"6"61"-2242,9-43-1154,6-3-960,5 2-481,4-5-160,10-3-865,-3-2-1697,3-5-1217,-4-2-1506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121"/>
    </inkml:context>
    <inkml:brush xml:id="br0">
      <inkml:brushProperty name="width" value="0.025" units="cm"/>
      <inkml:brushProperty name="height" value="0.025" units="cm"/>
    </inkml:brush>
  </inkml:definitions>
  <inkml:trace contextRef="#ctx0" brushRef="#br0">228 13 13325,'0'0'3331,"-12"-3"-918,1 0-1937,6 2-338,1-1 0,-1 1 0,0 0 0,0 0 0,0 1 0,0-1 0,0 1 0,-1 0 0,1 0 0,0 1 0,0 0 0,0 0 0,0 0 0,-7 2 0,3 2 237,-1 0 1,1 0-1,0 1 1,0 0-1,1 1 0,0 0 1,-12 12-1,16-14-164,-1-1 0,2 1 0,-1 0 0,1 0-1,-1 0 1,2 1 0,-1-1 0,0 1 0,1 0 0,0 0 0,0 0-1,1 0 1,0 0 0,-1 10 0,2-14-200,1 0 0,-1 0-1,0 0 1,1 0 0,0 0 0,-1 0 0,1 0-1,0-1 1,0 1 0,0 0 0,0 0 0,0-1-1,1 1 1,-1 0 0,0-1 0,1 0 0,-1 1-1,1-1 1,0 0 0,-1 1 0,1-1 0,0 0 0,0 0-1,0-1 1,0 1 0,0 0 0,0-1 0,0 1-1,0-1 1,0 1 0,2-1 0,11 2-18,0 0 1,-1-1-1,21-1 0,-21 0-24,-2-1-147,1 0 0,0 0 0,0-1 0,0-1 0,-1 0 0,0 0 0,1-2 0,-1 1 0,13-8 0,6-6-104,55-43 0,-69 49 389,-19 16 93,0 1 0,1 0-1,-1 0 1,1 0 0,0 0-1,0 0 1,1 1 0,-1-1-1,2 8 1,-1-12-184,1 1 0,-1-1 0,1 1 0,0-1-1,0 1 1,-1-1 0,1 0 0,0 1 0,0-1 0,1 0 0,-1 1 0,0-1 0,0 0 0,1 0-1,-1 0 1,0 0 0,1-1 0,-1 1 0,1 0 0,-1 0 0,1-1 0,0 1 0,-1-1 0,1 1-1,-1-1 1,1 0 0,0 0 0,-1 0 0,1 0 0,0 0 0,1 0 0,58-2-50,-53 0-85,-1 0 0,0-1 0,0 0 0,0 0 0,0 0 0,8-7 0,-10 7 39,1-1 0,-1 1 0,1 1 0,0-1 0,0 1 0,0-1 0,12-1 0,-17 9 132,0 0 1,0-1 0,-1 1-1,0 0 1,1 0-1,-2 9 1,0-2 165,2 23 626,-1-34-826,0 0-1,1 0 0,0 0 0,-1 0 0,1 0 1,0 0-1,-1 0 0,1 0 0,0 0 0,0 0 1,0 0-1,0 0 0,0 0 0,0-1 0,0 1 1,0 0-1,0-1 0,0 1 0,0-1 0,0 1 1,1-1-1,-1 0 0,0 1 0,0-1 0,0 0 1,3 0-1,6 1-247,1 0 0,0-1-1,0 0 1,0-1 0,-1-1 0,1 1 0,0-2 0,-1 1 0,0-2 0,0 1-1,12-7 1,-10 4-897,-1 0-1,0-1 0,0 0 0,0-1 0,-1-1 0,-1 1 0,1-2 1,-1 1-1,8-12 0,-17 21 1109,1-2-287,1 0-1,0 0 1,-1 0 0,0 0 0,0-1-1,1 1 1,-1 0 0,0-1 0,-1 1-1,1 0 1,0-3 0,-1 4 850,-13 23 1533,13-20-2124,0-2-24,0 1 0,0-1-1,0 0 1,-1 0 0,1 1-1,0-1 1,0 0 0,0 0-1,0 1 1,0-1 0,0 0-1,0 1 1,0-1 0,0 0-1,0 0 1,0 1 0,0-1-1,0 0 1,0 1 0,1-1-1,-1 0 1,0 0 0,0 1-1,0-1 1,0 0 0,0 0-1,1 0 1,-1 1 0,0-1-1,0 0 1,0 0 0,1 0-1,-1 1 1,0-1 0,0 0-1,0 0 1,1 0 0,-1 0-1,0 0 1,0 1 0,1-1-1,-1 0 1,0 0 0,1 0-1,9 0-3910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481"/>
    </inkml:context>
    <inkml:brush xml:id="br0">
      <inkml:brushProperty name="width" value="0.025" units="cm"/>
      <inkml:brushProperty name="height" value="0.025" units="cm"/>
    </inkml:brush>
  </inkml:definitions>
  <inkml:trace contextRef="#ctx0" brushRef="#br0">12 0 6278,'0'0'16554,"-1"10"-14723,-1-2-1645,-6 45 2407,8-51-2522,0 0 0,0-1 0,0 1 0,0 0 0,0 0 0,0 0 0,1 0 0,-1-1 1,0 1-1,1 0 0,-1 0 0,1-1 0,0 1 0,0 0 0,0-1 0,0 1 0,0-1 0,0 1 0,0-1 0,0 0 1,0 1-1,1-1 0,-1 0 0,0 0 0,1 0 0,2 2 0,7 0-124,0 0 0,0-1 0,0 0-1,0 0 1,1-1 0,-1-1 0,1 0 0,-1-1-1,1 0 1,-1-1 0,12-2 0,3-3-473,0-2-1,0 0 1,35-18-1,-49 23 862,-8 8-16,-12 21 68,-3 11-851,14-32-3337,9-3-5082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023"/>
    </inkml:context>
    <inkml:brush xml:id="br0">
      <inkml:brushProperty name="width" value="0.025" units="cm"/>
      <inkml:brushProperty name="height" value="0.025" units="cm"/>
    </inkml:brush>
  </inkml:definitions>
  <inkml:trace contextRef="#ctx0" brushRef="#br0">49 0 16047,'0'0'8584,"-4"13"-7329,-7 22-378,4-18-462,1 1 1,1 0-1,0 0 0,1 0 1,1 0-1,-1 29 1,5-45-406,-1 0 1,1 0 0,-1-1-1,1 1 1,0 0 0,0-1 0,-1 1-1,1-1 1,0 1 0,0-1-1,1 1 1,-1-1 0,0 1-1,0-1 1,1 0 0,-1 0-1,1 0 1,-1 0 0,1 0-1,-1 0 1,1 0 0,0 0 0,-1-1-1,1 1 1,0 0 0,0-1-1,-1 0 1,1 1 0,3-1-1,62 1 63,-54-1-34,5-3-89,0 0-1,0-1 1,-1-1 0,0 0-1,0-1 1,0-1-1,0-1 1,-1 0-1,23-17 1,50-22-369,-88 46 407,0 0 0,-1 1 0,1-1 0,0 1 0,0 0 0,0-1 0,-1 1 0,1 0 0,0 0 0,0-1 0,0 1 0,0 0-1,0 0 1,0 0 0,0 0 0,-1 0 0,1 0 0,0 0 0,0 0 0,0 1 0,0-1 0,0 0 0,0 0 0,0 1 0,-1-1 0,1 1 0,1 0 0,4 21 127,-6-20-96,0 0 1,0 0-1,0 0 1,0 0-1,1 0 0,-1 0 1,1 0-1,-1 0 0,1-1 1,0 1-1,-1 0 1,1 0-1,0 0 0,0-1 1,1 1-1,-1 0 1,0-1-1,0 1 0,1-1 1,-1 1-1,1-1 0,1 1 1,6 2-221,1-2 1,-1 1-1,0-1 0,1-1 1,-1 0-1,1 0 0,19-1 1,33-5-6955,-37 1 668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385"/>
    </inkml:context>
    <inkml:brush xml:id="br0">
      <inkml:brushProperty name="width" value="0.025" units="cm"/>
      <inkml:brushProperty name="height" value="0.025" units="cm"/>
    </inkml:brush>
  </inkml:definitions>
  <inkml:trace contextRef="#ctx0" brushRef="#br0">0 1 19635,'0'0'8007,"72"63"-17360,-36-48-1825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854"/>
    </inkml:context>
    <inkml:brush xml:id="br0">
      <inkml:brushProperty name="width" value="0.025" units="cm"/>
      <inkml:brushProperty name="height" value="0.025" units="cm"/>
    </inkml:brush>
  </inkml:definitions>
  <inkml:trace contextRef="#ctx0" brushRef="#br0">114 216 17008,'0'0'3582,"-9"-2"-1975,2 0-1428,1 1 1,-1 0-1,1 0 0,-1 0 0,0 1 1,1 0-1,-10 1 0,14-1-93,0 1-1,0-1 1,0 0 0,0 1-1,1 0 1,-1-1-1,0 1 1,0 0 0,0 0-1,0 0 1,1 0 0,-1 0-1,1 0 1,-1 1-1,1-1 1,-1 0 0,1 1-1,-1 0 1,1-1 0,0 1-1,0-1 1,0 1-1,0 0 1,0 0 0,1 0-1,-1 0 1,0 0 0,1-1-1,-1 1 1,1 0-1,0 0 1,0 0 0,0 0-1,0 3 1,0-4-71,0 0 1,1 0-1,-1 0 1,1-1-1,0 1 1,-1 0-1,1 0 1,0 0-1,-1 0 1,1-1-1,0 1 1,0 0-1,0-1 1,0 1-1,0 0 1,0-1 0,-1 1-1,1-1 1,0 0-1,1 1 1,-1-1-1,0 0 1,0 0-1,0 1 1,0-1-1,0 0 1,0 0-1,0 0 1,0 0-1,2-1 1,42 0 131,-40 1-119,9-2-90,-1-1-1,0 0 1,1-1-1,-1 0 0,-1-1 1,1 0-1,-1-1 1,0-1-1,0 1 0,0-2 1,19-17-1,-12 9 24,-1-1-1,0-2 1,-2 1 0,0-2-1,21-34 1,-37 54 40,2-3 11,0 1 0,-1-1 1,1 1-1,-1-1 0,1 0 1,-1 0-1,0 0 0,0 0 0,0 0 1,0 0-1,-1 0 0,1 0 1,-1 0-1,0 0 0,0-5 0,-1 8-4,0 0 0,0 0 0,0 0 0,1 0 0,-1 0 0,0 1 0,0-1 0,0 0 0,0 0 0,0 1 0,0-1 0,1 0 0,-1 1 0,0-1 0,0 1 0,1-1 0,-1 1 0,0-1 0,1 1 0,-1 0 0,0-1 0,1 1 0,-1 0 0,1 0 0,-1 0 0,-18 20 137,14-13-35,0 0 0,1 1-1,-1-1 1,2 1 0,-1 0 0,1 0 0,0 0 0,1 1 0,0-1 0,1 1 0,0-1-1,0 19 1,1-24-102,1 0-1,-1 0 0,1 0 0,0 0 1,0 0-1,0 0 0,0-1 1,1 1-1,-1 0 0,1-1 0,0 1 1,0-1-1,0 1 0,1-1 1,-1 0-1,1 0 0,0 0 0,0 0 1,0-1-1,0 1 0,0-1 1,0 0-1,1 0 0,-1 0 0,1 0 1,0 0-1,-1-1 0,1 0 1,0 0-1,0 0 0,0 0 0,0 0 1,4-1-1,-2 1-33,1 0 0,0-1 0,-1 0 0,1-1 0,0 1 1,-1-1-1,1-1 0,-1 1 0,1-1 0,-1 0 0,0-1 0,1 1 0,-1-1 0,-1 0 0,1-1 0,0 0 1,-1 1-1,0-2 0,0 1 0,0-1 0,0 1 0,-1-1 0,1-1 0,-1 1 0,-1-1 0,1 1 0,-1-1 1,0 0-1,0 0 0,-1 0 0,0-1 0,0 1 0,2-13 0,-7 34-2,1-6 6,-1 0 0,2 0 0,0 0 0,0 0 0,0 16 0,2-21 18,0 1 0,1 0 0,-1 0 0,1-1 0,0 1 0,0-1 0,0 0 0,1 1 0,-1-1 0,1 0 0,0 0 0,0-1 0,1 1 0,-1-1 0,1 1 0,-1-1 0,1 0 0,0-1 0,1 1 0,-1-1 0,0 1 0,1-1 0,-1 0 0,1-1 0,-1 1 0,1-1 0,0 0 0,0 0 0,0-1 0,0 1 0,-1-1 0,1 0 0,0 0 0,0-1 0,7-1 0,-9 1 80,1-1 1,-1 1 0,0-1-1,0 0 1,0 0-1,0 0 1,0 0 0,-1-1-1,1 1 1,-1-1 0,1 1-1,-1-1 1,0 0-1,0 0 1,0 0 0,0 0-1,-1 0 1,1-1-1,-1 1 1,0 0 0,0-1-1,0 1 1,0-1-1,0-4 1,2-11 619,-1-1 1,0-39-1,-2 52-744,-1-16 19,0 0 1,-10-42-1,19 69-5538,19 7 2270,-14-6 828,26 11-4338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578"/>
    </inkml:context>
    <inkml:brush xml:id="br0">
      <inkml:brushProperty name="width" value="0.025" units="cm"/>
      <inkml:brushProperty name="height" value="0.025" units="cm"/>
    </inkml:brush>
  </inkml:definitions>
  <inkml:trace contextRef="#ctx0" brushRef="#br0">423 79 13677,'0'0'3683,"6"-11"38,18-33-544,-23 44-3112,-1-1 0,0 1 1,1-1-1,-1 1 0,0-1 1,0 0-1,0 1 0,1-1 1,-1 1-1,0-1 0,0 1 1,0-1-1,0 0 0,0 1 1,0-1-1,0 0 0,0 1 1,0-1-1,0 1 0,0-1 1,-1 0-1,1 1 0,0-1 1,0 1-1,-1-1 0,1 1 1,0-1-1,-1 1 0,1-1 1,0 1-1,-1-1 0,1 1 1,-1-1-1,1 1 0,-1 0 1,1-1-1,-1 1 0,1 0 1,-1-1-1,1 1 0,-1 0 1,1 0-1,-1-1 0,0 1 1,1 0-1,-1 0 0,1 0 1,-1 0-1,0 0 0,-35-1 418,29 1-239,-10 1-198,0 1 0,0 0 0,0 1 0,0 1 0,1 1 1,-1 0-1,1 1 0,0 1 0,-26 15 0,19-8 51,0 2-1,1 0 1,1 1 0,0 1-1,-26 30 1,42-42-41,-1 1 0,1 0 0,1 0 0,-1 0 0,1 0 0,1 1 0,-1-1 0,1 1 0,0 0 0,1 0 0,-2 13 0,3-18-53,1 0 0,0 1-1,0-1 1,0 1 0,0-1 0,1 0-1,-1 1 1,1-1 0,0 0 0,0 0-1,0 1 1,1-1 0,-1 0 0,1 0 0,-1 0-1,1-1 1,0 1 0,0 0 0,0-1-1,1 1 1,-1-1 0,1 1 0,-1-1-1,1 0 1,0 0 0,-1-1 0,1 1-1,0 0 1,0-1 0,5 2 0,5 1-9,1 1 0,0-2 1,0 0-1,0-1 0,0 0 0,1-2 1,-1 1-1,23-3 0,-30 1 3,1 1 1,-1-1-1,1-1 0,-1 1 0,1-1 0,-1-1 1,0 1-1,0-1 0,0-1 0,-1 1 1,1-1-1,-1 0 0,1-1 0,-1 1 1,-1-1-1,1 0 0,7-10 0,-11 12-31,0 0 0,-1-1-1,1 1 1,-1-1-1,0 1 1,0-1 0,0 1-1,0-1 1,-1 0 0,1 1-1,-1-1 1,0 0-1,0 0 1,-1 1 0,1-1-1,-1 0 1,1 1-1,-1-1 1,-1 1 0,1-1-1,0 1 1,-1-1 0,1 1-1,-5-6 1,9 5-1965,10 6 1304,11 7 415,-21-5 288,-1 0-1,1 0 0,-1 0 1,0 1-1,0-1 0,0 1 1,-1-1-1,1 1 0,-1 0 0,0-1 1,-1 1-1,1 0 0,-1 0 1,0 6-1,0 2 389,-1 1-1,0-1 1,-5 25 0,-2-13 135,6-18-553,-1 0 1,2 0-1,-1 0 0,1 0 0,-1 12 0,8-20-7393,-1-7-1399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952"/>
    </inkml:context>
    <inkml:brush xml:id="br0">
      <inkml:brushProperty name="width" value="0.025" units="cm"/>
      <inkml:brushProperty name="height" value="0.025" units="cm"/>
    </inkml:brush>
  </inkml:definitions>
  <inkml:trace contextRef="#ctx0" brushRef="#br0">1 148 11563,'0'0'8312,"9"4"-4848,4 0-3029,0 0-1,1-1 0,-1 0 0,1-1 0,0-1 1,-1 0-1,1-1 0,0 0 0,0-1 0,0 0 0,24-7 1,-20 2-386,0 0 0,-1-2 1,28-14-1,-42 20-43,1 0-1,-1 0 0,0 0 1,1 0-1,-1-1 0,0 1 1,0-1-1,-1 0 0,1 0 1,0 0-1,-1 0 0,0 0 1,0-1-1,0 1 0,0-1 1,0 0-1,-1 1 0,0-1 1,1 0-1,-1 0 0,-1 0 1,1 1-1,0-1 0,-1-6 1,-1 8-18,1 1 0,-1-1 0,0 0 1,0 0-1,0 0 0,0 1 0,-1-1 0,1 0 1,0 1-1,-1-1 0,1 1 0,-1-1 1,1 1-1,-1 0 0,0 0 0,1 0 0,-1 0 1,0 0-1,0 0 0,0 0 0,0 1 0,0-1 1,0 1-1,0-1 0,0 1 0,0 0 1,0 0-1,-4 0 0,-6-1-81,1 0-1,-1 1 1,-22 3-1,24-1 90,0 1-1,0 0 1,1 1-1,-1 0 1,1 0-1,-1 1 1,1 0-1,1 0 1,-1 1-1,-9 9 1,13-11 28,1 0-1,-1 0 1,1 0 0,-1 1-1,1 0 1,1 0 0,-1 0-1,1 0 1,0 1 0,0-1-1,0 1 1,1 0 0,0 0-1,0 0 1,0 0 0,1 0-1,0 0 1,0 7 0,1-10-66,1-1 0,-1 1 0,1-1 0,0 1 1,0-1-1,0 0 0,0 0 0,1 1 0,-1-1 0,1 0 0,-1 0 1,1 0-1,0 0 0,-1-1 0,1 1 0,0 0 0,0-1 1,0 1-1,1-1 0,-1 0 0,0 0 0,0 0 0,1 0 1,-1 0-1,1 0 0,-1 0 0,1-1 0,-1 1 0,4-1 1,11 3-1538,0-1 1,0-1 0,18-1 0,-33 0 1266,45-3-7626,5-12-4810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281"/>
    </inkml:context>
    <inkml:brush xml:id="br0">
      <inkml:brushProperty name="width" value="0.025" units="cm"/>
      <inkml:brushProperty name="height" value="0.025" units="cm"/>
    </inkml:brush>
  </inkml:definitions>
  <inkml:trace contextRef="#ctx0" brushRef="#br0">158 19 15246,'0'0'9156,"-11"-5"-8334,9 4-803,-1-1 14,0 1 0,0-1 1,-1 1-1,1-1 0,-1 1 0,1 0 1,-1 1-1,1-1 0,-1 0 1,1 1-1,-1 0 0,0 0 1,1 0-1,-1 0 0,1 1 1,-1-1-1,1 1 0,-1 0 1,1 0-1,-1 0 0,1 1 1,0-1-1,-1 1 0,1 0 0,0-1 1,-5 6-1,3-4-39,0 1 1,1 0-1,0 1 0,-1-1 0,2 1 0,-1 0 1,0 0-1,-4 9 0,7-12-64,0-1 0,1 1 1,-1 0-1,0 0 0,1-1 0,0 1 1,-1 0-1,1 0 0,0 0 0,0 0 0,0 0 1,0 0-1,0 0 0,0 0 0,0-1 1,1 1-1,-1 0 0,1 0 0,0 0 1,-1-1-1,1 1 0,0 0 0,0 0 0,0-1 1,0 1-1,0-1 0,0 1 0,1-1 1,-1 0-1,0 1 0,3 1 0,16 9-398,0 0 1,1-1-1,1-1 0,-1 0 0,2-2 0,-1-1 1,28 5-1,-12-1 1039,-64-14 4547,-23 5-3717,13 0-617,32-2-898,-8 0 274,0 0 1,0-1 0,-21-4 0,30 4-380,1 0 0,-1 0 0,0 0 0,1 0 0,-1 0 0,1 0 0,0-1 0,-1 1 0,-3-4 1,5 4-144,0 0 1,0 0-1,1 0 1,-1-1 0,0 1-1,0 0 1,1 0-1,-1-1 1,1 1 0,-1-1-1,1 1 1,-1 0-1,1-1 1,0 1 0,0-1-1,0 1 1,0 0 0,0-1-1,0-2 1,3-12-5608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652"/>
    </inkml:context>
    <inkml:brush xml:id="br0">
      <inkml:brushProperty name="width" value="0.025" units="cm"/>
      <inkml:brushProperty name="height" value="0.025" units="cm"/>
    </inkml:brush>
  </inkml:definitions>
  <inkml:trace contextRef="#ctx0" brushRef="#br0">157 0 16528,'0'0'7932,"-10"3"-7483,-2-1-431,1 1 0,0 0 1,0 1-1,0 1 0,0 0 0,1 0 1,-1 1-1,1 0 0,1 1 0,-1 0 1,-13 13-1,22-19-91,1 1 1,-1-1 0,0 0-1,1 1 1,-1-1 0,1 0-1,-1 1 1,1-1-1,0 0 1,-1 1 0,1-1-1,0 1 1,0-1 0,0 1-1,0-1 1,0 1-1,0-1 1,1 0 0,-1 1-1,0-1 1,1 1 0,-1-1-1,1 0 1,0 1-1,-1-1 1,1 0 0,0 0-1,0 0 1,0 1 0,-1-1-1,1 0 1,0 0-1,1 0 1,1 1 0,5 5-239,0-1 0,1 0 1,16 9-1,-13-8 216,13 6-15,29 17-38,-51-28 191,-1 0 1,1-1-1,-1 1 1,1 0 0,-1 0-1,0 1 1,0-1-1,0 0 1,0 1 0,0 0-1,0-1 1,-1 1-1,1 0 1,1 4-1,-3-6 32,0-1 0,0 1 0,0 0 0,0 0 0,-1-1 0,1 1 0,0 0 0,0-1 0,-1 1 0,1 0 0,0-1 0,-1 1-1,1 0 1,0-1 0,-1 1 0,1-1 0,-1 1 0,1-1 0,-1 1 0,1-1 0,-1 1 0,0-1 0,1 0 0,-1 1-1,1-1 1,-1 0 0,0 1 0,1-1 0,-1 0 0,0 0 0,0 0 0,1 1 0,-1-1 0,0 0 0,0 0 0,-32 3 696,30-3-689,-9 1-324,2-1 378,0 1-1,0-2 1,0 1-1,-12-3 1,-5-9-2672,25 11 1843,1-1 0,-1 0 0,0 0 0,1 1 0,-1-1 1,1 0-1,-1 0 0,1 0 0,0 0 0,-2-5 0,-2-10-8222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4.888"/>
    </inkml:context>
    <inkml:brush xml:id="br0">
      <inkml:brushProperty name="width" value="0.025" units="cm"/>
      <inkml:brushProperty name="height" value="0.025" units="cm"/>
      <inkml:brushProperty name="color" value="#66CC00"/>
    </inkml:brush>
  </inkml:definitions>
  <inkml:trace contextRef="#ctx0" brushRef="#br0">113 1 12204,'0'0'6624,"9"0"-5332,4-1-1124,-1 1-1,0 1 1,0 0-1,0 1 1,0 0-1,0 1 1,0 0-1,0 1 1,13 7-1,-21-10-138,-1 1 1,1-1-1,-1 1 0,0 0 0,0 0 0,0 0 0,0 1 0,0-1 0,-1 1 0,1-1 1,-1 1-1,1 0 0,-1 0 0,0 0 0,0 0 0,-1 1 0,1-1 0,0 0 0,-1 1 1,0-1-1,0 1 0,0 0 0,0-1 0,-1 1 0,0 0 0,1-1 0,-1 1 1,0 0-1,-1-1 0,1 1 0,-1 0 0,1-1 0,-1 1 0,0 0 0,-1-1 0,1 1 1,-4 5-1,-3 6-67,0-1 0,-1 0 0,0-1 0,-2 0 0,1-1 0,-20 18 0,-80 60-1036,56-52-1638,4-5-2845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261"/>
    </inkml:context>
    <inkml:brush xml:id="br0">
      <inkml:brushProperty name="width" value="0.025" units="cm"/>
      <inkml:brushProperty name="height" value="0.025" units="cm"/>
    </inkml:brush>
  </inkml:definitions>
  <inkml:trace contextRef="#ctx0" brushRef="#br0">17 136 17232,'0'0'9305,"9"0"-7549,17-2-1079,0 0 0,47-11-1,-60 10-647,0-1 1,1 0-1,-1-1 0,-1-1 0,1 0 0,-1 0 1,19-14-1,-29 19-20,0 0 0,-1 0 0,1 0 0,-1 0 1,1-1-1,-1 1 0,1-1 0,-1 1 0,0-1 0,0 1 0,0-1 1,0 0-1,0 0 0,0 1 0,0-1 0,-1 0 0,1 0 0,0 0 1,-1 0-1,0 0 0,1 0 0,-1 0 0,0 0 0,0-3 0,-1 3-14,0 1 1,0-1-1,0 1 0,-1 0 0,1-1 0,0 1 0,-1 0 0,1 0 0,-1 0 0,1 0 0,-1 0 1,1 0-1,-1 0 0,0 0 0,1 1 0,-1-1 0,0 0 0,0 1 0,1 0 0,-1-1 0,0 1 1,0 0-1,0 0 0,0 0 0,1 0 0,-4 1 0,-8 0-12,0 0 0,1 2 0,-1-1 1,0 1-1,1 1 0,-1 0 0,1 1 0,0 1 0,1 0 0,-21 13 1,25-15 31,0 1 0,0 0 1,0 1-1,1-1 0,0 1 1,0 0-1,0 1 0,1 0 1,0 0-1,0 0 0,1 0 1,0 1-1,0-1 0,0 1 1,1 0-1,1 0 0,-4 14 1,6-19-13,0 0 0,0 0 0,0 0 0,0 0 0,0 0 0,1 0 0,-1 0 0,1-1 0,0 1 1,0 0-1,0 0 0,0 0 0,1-1 0,-1 1 0,1-1 0,-1 1 0,1-1 0,2 3 0,1 0 7,-1-2 0,1 1 0,0 0-1,0-1 1,0 0 0,0 0 0,0-1 0,11 4 0,3 0-423,2-1 0,-1-1 1,0-1-1,28 1 0,-36-4-227,58 2-3992,-23-10-2764,-8-8-2229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604"/>
    </inkml:context>
    <inkml:brush xml:id="br0">
      <inkml:brushProperty name="width" value="0.025" units="cm"/>
      <inkml:brushProperty name="height" value="0.025" units="cm"/>
    </inkml:brush>
  </inkml:definitions>
  <inkml:trace contextRef="#ctx0" brushRef="#br0">87 0 13645,'0'0'3513,"-8"13"-663,-4 9-1701,1 0 0,0 1 0,2 0 0,1 1 0,0 0 0,2 0 0,1 0 0,-4 44 0,10-59-1091,-1-1 0,1 1 1,1-1-1,0 0 1,0 1-1,0-1 0,1 0 1,7 13-1,-9-19-121,0 1 0,1-1 1,-1 0-1,1 0 0,-1 0 0,1 0 1,0 0-1,0 0 0,0-1 0,0 1 1,0-1-1,0 1 0,1-1 0,2 1 0,-3-1-150,0-1 0,0 1 0,1-1-1,-1 0 1,0 0 0,0 0 0,0 0-1,1 0 1,-1 0 0,0-1-1,0 1 1,0-1 0,0 1 0,0-1-1,1 0 1,-1 0 0,0 0 0,-1 0-1,4-2 1,2-3-688,0 1 0,-1-1 0,0 0-1,0-1 1,0 0 0,-1 0 0,0 0 0,0 0 0,4-10 0,32-77-5181,-37 83 5368,15-39-2639,-1 2-143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947"/>
    </inkml:context>
    <inkml:brush xml:id="br0">
      <inkml:brushProperty name="width" value="0.025" units="cm"/>
      <inkml:brushProperty name="height" value="0.025" units="cm"/>
    </inkml:brush>
  </inkml:definitions>
  <inkml:trace contextRef="#ctx0" brushRef="#br0">42 14 3876,'3'-14'10249,"-6"20"-7302,-7 21-1089,-1 9 32,0 5-193,5 2 1,2 0-129,4 1 1,0-5-577,11-2-545,5-5-288,-1-2-96,7-6-32,1-9-1121,-1-8-1953,-1-7-4454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280"/>
    </inkml:context>
    <inkml:brush xml:id="br0">
      <inkml:brushProperty name="width" value="0.025" units="cm"/>
      <inkml:brushProperty name="height" value="0.025" units="cm"/>
    </inkml:brush>
  </inkml:definitions>
  <inkml:trace contextRef="#ctx0" brushRef="#br0">253 19 19538,'0'0'2600,"-8"-2"-1244,-10-3-765,-1 1-1,0 1 1,-36-1-1,43 3-467,-1 1-1,1 1 1,0 0-1,0 1 1,0 0-1,0 1 1,-22 7-1,33-9-143,1-1-1,-1 0 1,0 1-1,0-1 1,1 0 0,-1 1-1,0-1 1,0 1-1,1-1 1,-1 1 0,1-1-1,-1 1 1,0-1-1,1 1 1,-1 0 0,1-1-1,-1 1 1,1 0-1,0 0 1,-1-1 0,1 1-1,0 0 1,-1 0-1,1 0 1,0-1 0,0 1-1,0 0 1,0 0-1,0 0 1,0-1 0,0 1-1,0 0 1,0 0-1,0 0 1,0 0 0,0-1-1,1 1 1,-1 0-1,0 0 1,1 0 0,-1-1-1,0 1 1,1 0-1,-1-1 1,1 1 0,-1 0-1,1-1 1,0 1-1,-1-1 1,1 1 0,-1-1-1,1 1 1,0-1-1,0 1 1,-1-1 0,2 1-1,41 26-1529,41 5 961,-68-28 500,0 1 0,1 1 1,-2 1-1,1 0 0,-1 1 0,0 1 0,-1 0 1,14 12-1,-26-20 116,-1 0 1,0 0-1,0 0 1,0 0-1,1 0 1,-1 1-1,0-1 1,-1 0-1,1 1 1,0-1-1,0 0 1,0 1-1,-1-1 1,1 1-1,-1 0 1,1-1-1,-1 1 1,0-1-1,1 1 1,-1-1-1,0 1 1,0 0-1,0-1 1,-1 4-1,0-4 62,0 1-1,0 0 0,0-1 0,-1 1 1,1-1-1,0 1 0,-1-1 0,1 0 1,-1 0-1,0 0 0,1 1 1,-1-1-1,0-1 0,0 1 0,1 0 1,-5 1-1,-8 2 513,0-1 1,-1 0 0,-28 1-1,38-4-720,-6 1 277,1-1 1,-1 0-1,0 0 0,-19-4 0,28 4-370,1-1-1,-1 1 0,1-1 0,-1 1 0,1-1 1,0 0-1,-1 1 0,1-1 0,0 0 1,-1 0-1,1 0 0,0 0 0,0 0 0,0 0 1,0 0-1,0-1 0,-1-1 0,1 1-358,1 1 0,-1-1 0,1 0 0,0 0 0,0 1 0,0-1 0,0 0 0,0 0 0,0 1 0,0-1 0,1 0 0,-1 0 0,1 1 0,-1-1 0,1 1 0,0-1 0,-1 0 0,1 1 0,2-3 0,10-14-9715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623"/>
    </inkml:context>
    <inkml:brush xml:id="br0">
      <inkml:brushProperty name="width" value="0.025" units="cm"/>
      <inkml:brushProperty name="height" value="0.025" units="cm"/>
    </inkml:brush>
  </inkml:definitions>
  <inkml:trace contextRef="#ctx0" brushRef="#br0">57 367 2274,'0'0'10325,"9"-2"-4640,26-9-1329,-46 8 397,-16 6-4867,23-1 118,0 1 1,0-1-1,0 1 0,0 0 1,0-1-1,1 2 1,-1-1-1,1 0 0,0 1 1,0-1-1,0 1 0,0 0 1,1 0-1,0 0 0,0 1 1,0-1-1,0 0 0,-1 6 1,2-7-4,0-1 1,1 1 0,-1 0 0,1-1 0,0 1 0,0 0 0,0-1 0,0 1-1,0-1 1,0 1 0,1 0 0,-1-1 0,1 1 0,0-1 0,0 1-1,0-1 1,0 1 0,0-1 0,1 0 0,-1 1 0,1-1 0,-1 0 0,1 0-1,0 0 1,0 0 0,0 0 0,0-1 0,0 1 0,0 0 0,0-1 0,1 0-1,4 2 1,4 2-18,2-1-1,-1-1 1,0-1 0,1 1-1,-1-2 1,1 0-1,0 0 1,-1-1-1,1-1 1,-1 0-1,1-1 1,-1 0 0,1-1-1,-1 0 1,0-1-1,20-9 1,-13 4-43,-1 0 1,1-2-1,-1 0 1,-1-1-1,0 0 1,-1-2-1,-1 0 1,0-1-1,17-21 0,-25 27 64,0-1-1,-1 1 1,0-2-1,0 1 1,-1 0-1,-1-1 1,0 0-1,0 0 1,-1-1-1,-1 1 1,0-1 0,0 1-1,-1-1 1,0-14-1,-2 18-17,0 1 0,0 0 1,-1-1-1,1 1 0,-2 0 0,1 0 0,-1 0 0,0 0 1,0 1-1,-1-1 0,0 1 0,0 0 0,-1 0 0,1 0 1,-1 0-1,-1 1 0,1 0 0,-1 0 0,0 0 1,0 1-1,0 0 0,0 0 0,-8-3 0,5 3 14,-1 0 0,0 0 0,0 1 0,0 0-1,0 1 1,0 0 0,-1 0 0,1 2 0,-1-1-1,1 1 1,0 0 0,-16 3 0,25-2 3,-1-1 1,0 1-1,0-1 0,1 1 1,-1 0-1,0-1 0,1 1 1,-1 0-1,0 0 0,1 0 1,-1 1-1,1-1 0,0 0 1,-1 0-1,1 1 0,0-1 0,0 1 1,0-1-1,0 1 0,0 0 1,0-1-1,0 1 0,1 0 1,-1-1-1,1 1 0,-1 0 1,1 0-1,-1 0 0,1 0 1,0-1-1,0 1 0,0 0 1,0 0-1,0 0 0,1 0 1,0 3-1,0 1 2,1-1 0,-1 1 0,1-1-1,1 1 1,-1-1 0,1 0 0,0 0 0,0 0-1,0 0 1,7 8 0,111 90-1221,-83-72-195,54 54 0,-80-73 1180,-1 2 0,0 0-1,-1 0 1,-1 1 0,0 0 0,-1 1-1,-1 0 1,7 20 0,-4-15-2306,5-15-2530,1-5-1724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8.501"/>
    </inkml:context>
    <inkml:brush xml:id="br0">
      <inkml:brushProperty name="width" value="0.025" units="cm"/>
      <inkml:brushProperty name="height" value="0.025" units="cm"/>
    </inkml:brush>
  </inkml:definitions>
  <inkml:trace contextRef="#ctx0" brushRef="#br0">170 139 14510,'0'0'2936,"-10"-2"-85,5 1-2639,1-1 0,0 1 0,-1 1 0,1-1 1,0 0-1,-1 1 0,1 0 0,-1 0 0,1 1 1,-1-1-1,1 1 0,0 0 0,-1 0 0,1 0 1,0 1-1,0-1 0,0 1 0,0 0 0,0 0 1,0 1-1,1-1 0,-1 1 0,-5 5 0,3-2 119,0 1 1,1 0-1,0 0 0,1 0 0,0 1 0,0-1 0,0 1 0,1 0 0,0 0 1,0 1-1,-2 15 0,4-21-308,1 0 1,-1 0-1,1 1 0,0-1 1,0 0-1,0 0 0,1 0 1,-1 0-1,1 0 1,-1 0-1,1 0 0,0 0 1,0 0-1,1 0 1,-1 0-1,0 0 0,1-1 1,0 1-1,0-1 0,0 1 1,0-1-1,0 1 1,0-1-1,0 0 0,1 0 1,-1 0-1,1-1 1,-1 1-1,1 0 0,0-1 1,0 0-1,0 0 0,0 0 1,0 0-1,3 1 1,5-1-122,0 1 1,0-2-1,0 1 0,0-2 1,0 1-1,0-2 1,0 1-1,0-1 1,-1-1-1,1 0 1,-1-1-1,1 0 1,-1 0-1,0-1 1,-1 0-1,1-1 1,-1 0-1,0-1 1,-1 0-1,1 0 1,-1 0-1,-1-1 0,0-1 1,0 1-1,8-13 1,-15 21 65,0-1-1,1 1 1,-1 0 0,1-1 0,-1 1 0,1 0 0,-1-1-1,0 1 1,1-1 0,-1 1 0,0-1 0,0 1 0,1-1-1,-1 1 1,0-1 0,0 1 0,0-1 0,1 1-1,-1-1 1,0 1 0,0-1 0,0 0 0,0 1 0,0-1-1,0 1 1,0-1 0,0 1 0,-1-1 0,1 1 0,0-1-1,0 0 1,0 1 0,0-1 0,-1 1 0,1-1-1,0 1 1,-1 0 0,1-1 0,-1 0 0,0 1 22,0 1 1,0-1-1,0 1 0,0-1 1,0 1-1,0 0 1,0-1-1,0 1 1,0 0-1,0-1 0,0 1 1,0 0-1,1 0 1,-1 0-1,0 0 0,1 0 1,-1 0-1,0 0 1,0 2-1,-2 4 113,0 0 0,0 0 0,0 0 0,1 0 0,0 1 0,0-1 0,1 1 1,0-1-1,0 13 0,1-18-87,0 1 0,0-1 1,0 0-1,1 1 0,-1-1 1,1 0-1,-1 1 0,1-1 1,0 0-1,0 0 0,0 0 1,0 0-1,0 0 0,0 0 0,1 0 1,-1 0-1,1 0 0,-1 0 1,1-1-1,0 1 0,0 0 1,0-1-1,0 0 0,0 1 1,0-1-1,0 0 0,0 0 1,0 0-1,0-1 0,1 1 1,-1 0-1,0-1 0,4 1 1,7 0-113,0-1 1,0 0-1,0-1 1,0 0-1,0-1 1,0 0-1,0-1 1,0-1-1,-1 0 1,0 0-1,0-2 1,0 1-1,0-2 1,-1 1-1,0-1 1,0-1-1,-1 0 1,0-1-1,0 0 1,-1 0 0,-1-1-1,1 0 1,-1-1-1,-1 1 1,0-2-1,-1 1 1,0-1-1,0 0 1,-1 0-1,-1 0 1,0-1-1,-1 0 1,0 1-1,1-27 1,-4 38 67,1-1 1,-1 1-1,0 0 0,0-1 1,-1 1-1,1 0 0,0 0 1,0-1-1,0 1 0,-1 0 1,1-1-1,-1 1 0,1 0 1,-1 0-1,0 0 1,1 0-1,-1 0 0,-2-3 1,3 4 20,-1 0 0,0 0 1,1-1-1,-1 1 0,0 0 1,1 0-1,-1 0 0,0 0 1,0 0-1,1 0 0,-1 0 1,0 0-1,0 0 0,1 0 1,-1 0-1,0 0 0,0 1 1,1-1-1,-1 0 0,0 0 1,1 1-1,-1-1 0,-1 1 1,-2 2 20,0 0 0,1 0 1,-1 0-1,0 1 1,1-1-1,0 1 1,0 0-1,-4 6 1,-2 6 80,1 0 0,0 1 0,2 0 0,0 0 0,1 1 0,0 0 0,2 0 0,0 0 0,1 0 1,1 0-1,0 1 0,2-1 0,0 0 0,1 0 0,4 20 0,-4-34-90,-1 0-1,0 0 1,1 0 0,0-1 0,0 1-1,0-1 1,0 1 0,1-1-1,-1 0 1,1 1 0,0-1-1,0-1 1,0 1 0,0 0-1,0-1 1,1 1 0,-1-1 0,1 0-1,-1 0 1,1-1 0,0 1-1,0-1 1,0 0 0,0 0-1,0 0 1,0 0 0,0-1-1,0 1 1,0-1 0,7-1 0,-1 1 13,-1-1 0,0-1-1,1 0 1,-1 0 0,0-1 0,0 0 0,0 0 0,-1-1 0,1 0 0,-1-1 0,0 0 0,12-9 0,-1-3 15,-1-1 1,-1 0-1,-1-1 0,0-1 0,-2-1 1,0 0-1,-1-1 0,-1 0 1,-2 0-1,0-2 0,-1 1 0,-1-1 1,-1 0-1,-2-1 0,0 0 1,2-41-1,-7 65-36,0 1 1,0-1-1,0 1 1,1-1-1,-1 0 1,0 1-1,0-1 1,0 1-1,0-1 0,0 1 1,0-1-1,0 0 1,0 1-1,0-1 1,-1 1-1,1-1 1,0 1-1,0-1 0,0 1 1,-1-1-1,1 1 1,0-1-1,0 1 1,-1-1-1,1 1 1,-1-1-1,1 1 1,0-1-1,-1 1 0,1 0 1,-1-1-1,1 1 1,-1 0-1,1-1 1,-1 1-1,1 0 1,-1 0-1,1-1 0,-1 1 1,1 0-1,-1 0 1,0 0-1,1 0 1,-1 0-1,1 0 1,-1 0-1,1 0 0,-1 0 1,0 0-1,1 0 1,-1 0-1,-1 1 1,0 0 0,0 0-1,0 0 1,1 1 0,-1-1-1,0 0 1,1 1 0,-1-1-1,1 0 1,0 1-1,0 0 1,-1-1 0,0 4-1,-5 11 76,0 0-1,2 1 1,0 0-1,1 0 1,0 0-1,-1 30 1,3-9 42,2 1 1,4 38 0,-2-58-93,1-1 1,1 1-1,1-1 1,1 1 0,0-1-1,10 19 1,-9-23-592,1-1 0,0 0 0,0-1 0,18 20 0,-23-32-1132,-3-8 1306,-4-9 331,-21-43-146,4 15 514,3 0-1,2-1 1,1 0-1,-14-86 1,29 132-288,0-1 0,0 1 0,0-1 1,0 1-1,0-1 0,0 1 0,0-1 1,0 1-1,0-1 0,0 1 0,0-1 0,0 1 1,0-1-1,1 1 0,-1-1 0,0 1 1,0-1-1,0 1 0,1-1 0,-1 1 1,0-1-1,1 1 0,-1 0 0,0-1 1,1 1-1,-1 0 0,0-1 0,1 1 1,-1 0-1,1-1 0,-1 1 0,1 0 1,0-1-1,21 4 187,26 19-161,-45-20-6,21 11-699,0-1 0,0-1 0,42 12 0,-6-10-5061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9.555"/>
    </inkml:context>
    <inkml:brush xml:id="br0">
      <inkml:brushProperty name="width" value="0.025" units="cm"/>
      <inkml:brushProperty name="height" value="0.025" units="cm"/>
    </inkml:brush>
  </inkml:definitions>
  <inkml:trace contextRef="#ctx0" brushRef="#br0">293 147 14125,'1'-1'330,"0"0"-1,0-1 0,0 1 1,0-1-1,0 1 0,0-1 0,-1 0 1,1 1-1,-1-1 0,1 1 1,-1-1-1,0 0 0,1 0 0,-1 1 1,0-1-1,0 0 0,0 1 1,0-1-1,-1 0 0,1 0 0,0 1 1,-1-1-1,1 0 0,-2-1 1,0 1-167,1 1 0,-1-1 0,1 1 0,-1 0 0,0 0 0,1 0 0,-1 0 0,0 0 0,0 0-1,0 0 1,0 1 0,0-1 0,0 1 0,0-1 0,0 1 0,0 0 0,-3 0 0,-7-1-104,-1 2-1,0 0 0,0 0 0,0 1 0,-19 6 0,15-2-59,0 1 0,1 0-1,-29 18 1,38-21 15,1 0 0,0 0 0,0 1 0,0 0 0,1 0 0,-1 0 0,1 0 0,1 1 0,-1 0 0,1 0-1,0 1 1,-3 6 0,7-13-11,0 1-1,-1-1 0,1 1 0,0-1 0,0 0 0,0 1 0,0-1 0,0 1 0,0-1 0,0 1 0,1-1 1,-1 1-1,0-1 0,0 0 0,0 1 0,0-1 0,0 1 0,1-1 0,-1 0 0,0 1 0,0-1 0,1 0 1,-1 1-1,0-1 0,1 0 0,-1 1 0,0-1 0,1 0 0,-1 1 0,0-1 0,1 0 0,-1 0 0,1 0 1,-1 1-1,0-1 0,1 0 0,-1 0 0,1 0 0,-1 0 0,1 0 0,-1 0 0,0 0 0,1 0 0,-1 0 1,2 0-1,24 0 81,-23-1-70,14-1 5,0-1 1,-1-1-1,0-1 1,1 0-1,-2-1 1,1-1-1,-1 0 0,0-1 1,17-12-1,10-9-27,65-60-1,-99 82-35,-1 0-92,-9 10-23,-25 27 0,-4 13 818,2 2 0,2 0-1,1 2 1,-19 52 0,43-94-597,0 0 0,0 0 1,1 0-1,0 0 0,0 1 1,0-1-1,0 1 0,1-1 1,0 0-1,0 1 0,0-1 1,3 11-1,-2-14-58,0 0 0,0 0 0,1 0 0,-1 0 0,0 0 0,1-1 0,0 1 0,-1 0 0,1-1 0,0 1 0,0-1 0,0 0 0,-1 0 0,1 0 0,1 0 0,-1 0 0,0 0 0,0 0 0,0-1 0,0 1 0,1-1 0,-1 1 0,0-1 0,0 0 0,1 0 0,-1 0 0,0 0 0,1 0 1,-1-1-1,0 1 0,0-1 0,3 0 0,4-2-62,0 1 0,0-1 0,0-1 0,-1 0 0,1 0 1,-1-1-1,0 0 0,0 0 0,-1-1 0,1 0 0,-1 0 1,0-1-1,-1 1 0,0-2 0,0 1 0,6-10 1,2-4-329,-1-1 1,-1 0 0,-1-1 0,16-44 0,-24 59 61,8-31-993,-10 38 1208,0-1 1,-1 0-1,0 1 1,1-1-1,-1 0 1,0 0-1,0 1 1,0-1-1,0 0 1,0 0-1,0 0 1,-1 1-1,1-1 1,0 0-1,-2-3 1,1 5 96,0 0 0,0-1 1,0 1-1,0 0 0,0 0 1,0 0-1,0 0 1,0 0-1,0 0 0,0 0 1,0 0-1,0 1 0,0-1 1,0 0-1,0 1 1,0-1-1,0 0 0,0 1 1,0-1-1,0 1 0,1 0 1,-1-1-1,0 1 1,0-1-1,1 1 0,-1 0 1,0 0-1,1 0 0,-2 1 1,-26 27 34,26-26-18,-25 27 818,2 2 0,1 1 1,2 1-1,-20 39 0,41-70-757,-1-1 0,1 1 0,0-1-1,0 1 1,0 0 0,0 0 0,0-1 0,1 1 0,-1 0 0,1 0 0,-1 0 0,1 0 0,0 0 0,1 0-1,-1-1 1,0 1 0,2 5 0,-1-6-53,0-1 0,1 1-1,-1-1 1,1 0 0,-1 0 0,1 1-1,-1-1 1,1 0 0,0-1-1,-1 1 1,1 0 0,0 0 0,0-1-1,-1 1 1,1-1 0,0 1 0,0-1-1,0 0 1,0 0 0,0 0 0,0 0-1,0 0 1,0 0 0,-1 0-1,5-2 1,5 0 14,0-1 0,0 0-1,0 0 1,0-2 0,-1 1 0,0-1-1,0-1 1,0 0 0,0 0-1,-1-1 1,0 0 0,10-10 0,6-9 3,0 0 0,32-46 0,-24 21-97,-2-2 1,35-80-1,-65 131 36,-16 40-171,11-27 255,0-3 0,1-1 0,0 0 0,1 1 0,0-1 0,0 1 0,0 0 0,1 0 1,0 0-1,1 0 0,0 13 0,1-20-46,-1 0 1,1 0-1,0 0 1,-1 0-1,1-1 0,0 1 1,0 0-1,0 0 1,-1-1-1,1 1 1,0 0-1,0-1 0,0 1 1,0-1-1,0 1 1,0-1-1,0 0 1,1 1-1,-1-1 0,0 0 1,0 0-1,0 0 1,0 0-1,0 0 1,0 0-1,0 0 0,1 0 1,-1 0-1,0 0 1,0-1-1,0 1 1,0 0-1,0-1 1,0 1-1,1-1 0,1 0-35,1 0-1,-1 0 1,0 0-1,0-1 1,0 1-1,0-1 1,0 1-1,0-1 1,0 0-1,-1 0 1,4-3-1,-2-14-1988,-5 17-2017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134"/>
    </inkml:context>
    <inkml:brush xml:id="br0">
      <inkml:brushProperty name="width" value="0.025" units="cm"/>
      <inkml:brushProperty name="height" value="0.025" units="cm"/>
    </inkml:brush>
  </inkml:definitions>
  <inkml:trace contextRef="#ctx0" brushRef="#br0">227 85 13997,'0'0'3534,"2"-10"43,8-29-705,-10 38-2801,1 0 0,-1 0 0,0 0-1,0-1 1,0 1 0,0 0 0,0 0 0,0 0 0,0 0 0,0-1-1,0 1 1,0 0 0,-1 0 0,1 0 0,-1 0 0,1 0 0,-1 0-1,1 0 1,-1 0 0,1 0 0,-1 0 0,0 0 0,0 0 0,1 0-1,-1 0 1,0 0 0,0 1 0,0-1 0,0 0 0,0 1-1,0-1 1,0 0 0,0 1 0,0 0 0,0-1 0,0 1 0,-1 0-1,1-1 1,0 1 0,0 0 0,0 0 0,0 0 0,-1 0 0,1 0-1,0 0 1,-2 1 0,-5-1-73,1 1-1,0 0 1,0 0-1,0 1 1,-13 4-1,8-1 11,1 1-1,1 1 1,-1-1-1,1 2 1,0-1-1,0 2 0,1-1 1,-9 11-1,13-13 39,0 0 0,0 0-1,1 1 1,-1-1-1,1 1 1,1 0-1,-1 0 1,1 1-1,1-1 1,-1 0-1,1 1 1,0 0-1,-1 15 1,3-22-45,0 0 1,1 0-1,-1 0 1,0 1-1,0-1 1,1 0-1,-1 0 1,0 0-1,1 0 1,-1 0-1,1 0 1,-1 0-1,1 0 1,0 0-1,-1 0 1,1 0-1,0-1 1,0 1-1,0 0 1,0 0-1,0-1 1,-1 1-1,3 1 1,33 7 46,-24-9-33,1 0 0,-1-1 0,25-4 0,-16-1-45,-1-1 1,0-1-1,0 0 1,-1-2-1,0 0 1,-1-2-1,-1 0 0,1-1 1,-2 0-1,0-1 1,0-1-1,22-29 1,-27 25-12,-11 19 38,0 0 0,0 0 0,0 0-1,0 0 1,0-1 0,0 1 0,0 0 0,0 0 0,0 0-1,0 0 1,0-1 0,0 1 0,0 0 0,0 0 0,0 0 0,-1 0-1,1 0 1,0-1 0,0 1 0,0 0 0,0 0 0,0 0-1,0 0 1,0 0 0,0 0 0,-1-1 0,1 1 0,0 0 0,0 0-1,0 0 1,0 0 0,0 0 0,-1 0 0,1 0 0,0 0 0,0 0-1,0 0 1,0 0 0,0 0 0,-1 0 0,1 0 0,0 0-1,0 0 1,0 0 0,0 0 0,-1 0 0,1 0 0,0 0 0,0 0-1,0 0 1,-4 1-28,1 0 0,0 1 0,0-1 0,0 1 0,1-1 0,-1 1-1,0 0 1,0 0 0,-2 3 0,-10 10 157,1 0-1,0 1 1,1 0-1,-12 21 0,22-32-54,-1 0-1,1 1 1,0-1-1,1 1 0,-1 0 1,1 0-1,0-1 0,1 2 1,-1-1-1,1 0 1,0 0-1,1 0 0,0 1 1,0-1-1,0 0 1,1 0-1,-1 1 0,4 8 1,-2-12-122,0 0 1,0 0 0,1 0 0,-1-1-1,1 1 1,-1-1 0,1 1 0,0-1-1,0 0 1,0 0 0,0-1 0,1 1-1,-1 0 1,0-1 0,1 0 0,-1 0-1,1 0 1,-1 0 0,1-1 0,0 1 0,-1-1-1,6 0 1,4 1-1667,1-1-1,-1 0 1,1-1-1,24-4 1,9-11-7662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512"/>
    </inkml:context>
    <inkml:brush xml:id="br0">
      <inkml:brushProperty name="width" value="0.025" units="cm"/>
      <inkml:brushProperty name="height" value="0.025" units="cm"/>
    </inkml:brush>
  </inkml:definitions>
  <inkml:trace contextRef="#ctx0" brushRef="#br0">294 4 12172,'0'0'6315,"-15"-1"-3080,-2-1-2445,-1 2 0,1 0 0,-1 0 0,0 2 0,1 0 0,0 1 0,-1 1 1,-31 11-1,42-11-683,-1 0 1,1 0 0,0 1 0,0-1-1,0 2 1,-8 7 0,13-11-115,0 0 0,0 0 1,0 1-1,1-1 0,-1 0 0,1 1 1,-1-1-1,1 1 0,0-1 0,0 1 1,0 0-1,0-1 0,1 1 1,-1 0-1,1 0 0,0-1 0,-1 1 1,1 0-1,1 0 0,-1 0 0,0 0 1,1-1-1,0 5 0,0-5-37,0 0-1,0-1 0,0 1 1,0-1-1,1 1 1,-1-1-1,0 1 1,1-1-1,-1 0 0,0 1 1,1-1-1,0 0 1,-1 0-1,1 0 0,0-1 1,-1 1-1,1 0 1,2 0-1,38 10-527,-33-9 422,74 12-749,-62-12 894,0 1 1,0 1-1,0 1 1,-1 1 0,1 0-1,-2 2 1,24 11-1,-43-19 38,1 0-1,-1 0 1,0 0-1,1 1 1,-1-1 0,1 0-1,-1 0 1,0 1-1,1-1 1,-1 0-1,1 1 1,-1-1-1,0 0 1,1 1-1,-1-1 1,0 0-1,0 1 1,1-1-1,-1 1 1,0-1-1,0 0 1,0 1-1,1-1 1,-1 1-1,0-1 1,0 1-1,0-1 1,0 1-1,0-1 1,0 1-1,0-1 1,0 1-1,0-1 1,0 1-1,0 0 1,-17 8 795,-31 1 150,44-10-885,-55 7 557,0-3-1,-87-5 1,120-5-402,14-8-4208,12 13 3472,0-1 0,0 1 0,0-1 0,0 0 1,1 1-1,-1-1 0,0 1 0,1-1 0,-1 1 0,1-1 1,0 1-1,-1 0 0,1-1 0,0 1 0,0 0 0,0-1 1,0 1-1,0 0 0,0 0 0,0 0 0,1 0 0,-1 0 1,0 0-1,1 0 0,-1 0 0,0 1 0,3-2 0,26-15-8699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881"/>
    </inkml:context>
    <inkml:brush xml:id="br0">
      <inkml:brushProperty name="width" value="0.025" units="cm"/>
      <inkml:brushProperty name="height" value="0.025" units="cm"/>
    </inkml:brush>
  </inkml:definitions>
  <inkml:trace contextRef="#ctx0" brushRef="#br0">91 296 5541,'0'0'24151,"-41"63"-22966,24-31-480,4 4-193,1-1-287,5 2-161,7-4-96,0 1-705,0-6-801,0-8-2113,0-8-2595</inkml:trace>
  <inkml:trace contextRef="#ctx0" brushRef="#br0" timeOffset="1">114 1 24023,'0'0'3587,"0"53"-5188,0-32-4421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7.368"/>
    </inkml:context>
    <inkml:brush xml:id="br0">
      <inkml:brushProperty name="width" value="0.025" units="cm"/>
      <inkml:brushProperty name="height" value="0.025" units="cm"/>
      <inkml:brushProperty name="color" value="#66CC00"/>
    </inkml:brush>
  </inkml:definitions>
  <inkml:trace contextRef="#ctx0" brushRef="#br0">1 414 12748,'0'0'7629,"9"-10"-6626,56-51 65,-4-2 0,-2-4-1,95-140 1,-152 202-1031,-4 67-357,-4-40 402,0 1 0,-14 32 1,13-40-27,1 0 0,0 1 1,1 0-1,1 0 0,1 0 0,-2 27 1,5-42-124,0-1-1,0 1 1,0 0 0,0-1 0,0 1 0,0-1 0,0 1 0,0-1 0,1 1 0,-1 0-1,0-1 1,0 1 0,1-1 0,-1 1 0,0-1 0,1 1 0,-1-1 0,1 1 0,-1-1 0,0 0-1,1 1 1,-1-1 0,1 1 0,-1-1 0,1 0 0,-1 0 0,1 1 0,0-1 0,-1 0 0,1 0-1,-1 1 1,1-1 0,-1 0 0,1 0 0,0 0 0,-1 0 0,1 0 0,-1 0 0,1 0-1,0 0 1,-1 0 0,1 0 0,-1-1 0,1 1 0,0 0 0,-1 0 0,1 0 0,-1-1 0,2 0-1,26-16-5801,-11-5 264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193"/>
    </inkml:context>
    <inkml:brush xml:id="br0">
      <inkml:brushProperty name="width" value="0.025" units="cm"/>
      <inkml:brushProperty name="height" value="0.025" units="cm"/>
    </inkml:brush>
  </inkml:definitions>
  <inkml:trace contextRef="#ctx0" brushRef="#br0">48 29 320,'0'-1'177,"0"0"-1,0 0 1,0 0-1,0 0 0,0 0 1,0 0-1,0 0 1,-1 0-1,1 0 0,0 0 1,-1 0-1,1 0 1,0 0-1,-1 0 0,1 0 1,-1 0-1,0 0 1,1 0-1,-1 0 0,0 0 1,1 1-1,-1-1 1,0 0-1,0 1 0,0-1 1,-1 0-1,-29-3-2064,28 4 1618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631"/>
    </inkml:context>
    <inkml:brush xml:id="br0">
      <inkml:brushProperty name="width" value="0.025" units="cm"/>
      <inkml:brushProperty name="height" value="0.025" units="cm"/>
    </inkml:brush>
  </inkml:definitions>
  <inkml:trace contextRef="#ctx0" brushRef="#br0">0 0 1281,'0'0'3043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092"/>
    </inkml:context>
    <inkml:brush xml:id="br0">
      <inkml:brushProperty name="width" value="0.025" units="cm"/>
      <inkml:brushProperty name="height" value="0.025" units="cm"/>
    </inkml:brush>
  </inkml:definitions>
  <inkml:trace contextRef="#ctx0" brushRef="#br0">68 189 3876,'0'0'6619,"-8"0"-4916,3 0-1669,-28 0 2785,32 0-2592,0 0 0,0 0 0,0 1 0,0-1 0,0 0 0,0 1 0,0-1 0,0 0 0,0 1 0,1-1 0,-1 1 0,0-1 1,0 1-1,0 0 0,1-1 0,-1 1 0,0 0 0,1-1 0,-1 1 0,0 0 0,1 0 0,-1 0 0,1 0 0,-1 0 0,1-1 0,0 1 1,-1 0-1,1 0 0,0 0 0,0 0 0,0 0 0,-1 2 0,2-2-168,-1 0 0,0 0 0,1-1 0,-1 1 1,0 0-1,1 0 0,-1 0 0,1-1 0,0 1 0,-1 0 0,1-1 0,0 1 1,-1 0-1,1-1 0,0 1 0,-1-1 0,1 1 0,0-1 0,0 1 0,0-1 0,0 0 1,-1 1-1,1-1 0,0 0 0,0 0 0,0 0 0,0 1 0,0-1 0,1 0 1,35 2 768,-32-2-617,11 0-96,-1-1 0,0-1 0,0-1-1,1 0 1,-2 0 0,1-2 0,0 0 0,-1 0-1,23-13 1,-30 14-95,1 0 0,-1-1 0,0 0 0,-1 0 0,1 0 0,-1-1 0,0 0 0,0 0 0,-1 0 0,0-1 0,0 0 0,-1 0 0,1 0 0,-1-1 0,-1 1 0,0-1 0,0 0 0,0 0 0,2-12 0,-5 18-25,0 1 0,1-1-1,-1 1 1,0-1 0,0 1-1,0-1 1,0 1-1,0-1 1,0 1 0,0-1-1,0 1 1,-1-1-1,1 1 1,0 0 0,-1-1-1,1 1 1,-1-1 0,0 1-1,0 0 1,1-1-1,-1 1 1,0 0 0,0 0-1,0 0 1,0 0-1,0 0 1,0 0 0,-1 0-1,1 0 1,0 0 0,0 0-1,-1 1 1,1-1-1,0 0 1,-1 1 0,1-1-1,-1 1 1,1 0-1,-1-1 1,1 1 0,-1 0-1,1 0 1,-1 0 0,1 0-1,-1 0 1,1 0-1,-1 1 1,1-1 0,-1 0-1,-2 2 1,-4 0-44,-1 0 0,1 1 0,0 0-1,0 0 1,0 1 0,0 0 0,-13 9 0,4 2 106,0 0-1,0 2 1,2-1 0,0 2-1,1 0 1,-17 28 0,25-37-31,1 1 0,0 0 0,0 0 1,1 0-1,0 0 0,1 1 0,0-1 1,1 1-1,0 0 0,0 0 1,2 0-1,-1 0 0,1 0 0,1 0 1,2 17-1,-1-25-20,-1 1-1,1-1 1,0 0-1,0 1 1,0-1 0,0 0-1,1-1 1,-1 1 0,1 0-1,0-1 1,0 1-1,0-1 1,0 0 0,0 0-1,0 0 1,1 0 0,-1 0-1,1-1 1,-1 0-1,1 0 1,0 0 0,-1 0-1,1 0 1,0-1 0,-1 1-1,1-1 1,5-1-1,6 2 30,0-1-1,0-1 0,0 0 0,0-1 1,24-7-1,-12-1-32,-1-1 1,-1-1-1,0-1 1,0-2-1,-1 0 1,-1-2-1,-1 0 1,-1-2-1,0 0 1,-1-2-1,-1 0 1,20-30-1,-45 62 150,0 0-1,0 0 1,1 0 0,0 1-1,1 0 1,1-1 0,0 2 0,0-1-1,1 0 1,1 0 0,-1 22-1,3-33-141,-1 1-1,1-1 1,-1 0-1,1 1 1,0-1-1,0 0 1,0 0-1,-1 0 1,1 0-1,0 1 1,0-1-1,1-1 1,-1 1-1,0 0 1,0 0-1,0 0 1,0-1-1,1 1 1,-1 0-1,0-1 1,1 1-1,-1-1 1,1 0-1,-1 1 1,0-1-1,1 0 1,1 0-1,47 2 233,-38-2-189,8-3-60,0 0-1,1 0 1,-2-2-1,1-1 1,0 0 0,33-17-1,31-10-79,-84 33 89,1-1 0,-1 1 0,1-1 0,0 1 0,-1 0 0,1-1 0,0 1 0,-1 0 0,1 0 0,0-1 0,-1 1 0,1 0 0,0 0 0,0 0 0,-1 0 0,1 0 0,0 0 0,-1 0 0,1 0 1,0 0-1,0 0 0,-1 0 0,1 1 0,0-1 0,-1 0 0,1 0 0,0 1 0,-1-1 0,1 1 0,-1-1 0,1 0 0,0 1 0,-1-1 0,1 1 0,-1-1 0,1 1 0,-1-1 0,0 1 0,1 0 0,8 9 104,-7-8-101,0-1-1,0-1 1,0 1 0,0 0-1,0 0 1,0-1 0,1 1-1,-1-1 1,0 0 0,0 1-1,1-1 1,-1 0 0,0-1-1,5 0 1,34-6 16,-6-6-695,0 0 0,0-3 0,51-30 0,-3 1-426,-83 44 1116,1 1 1,0-1-1,-1 0 1,1 1-1,0-1 0,-1 1 1,1 0-1,0-1 0,0 1 1,-1 0-1,1-1 0,0 1 1,0 0-1,0 0 0,0-1 1,-1 1-1,1 0 1,0 0-1,0 0 0,0 0 1,0 0-1,-1 1 0,1-1 1,0 0-1,0 0 0,0 0 1,0 1-1,-1-1 0,1 0 1,0 1-1,0-1 1,-1 1-1,1-1 0,0 1 1,0 0-1,-1 1 31,1 0-1,-1 0 1,0 1 0,0-1-1,0 0 1,0 0 0,0 0-1,-1 0 1,1 0 0,-1 1-1,1-1 1,-1 0 0,-1 2-1,-32 68 783,34-72-829,-3 5-279,-8 14 69,2-12-5605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433"/>
    </inkml:context>
    <inkml:brush xml:id="br0">
      <inkml:brushProperty name="width" value="0.025" units="cm"/>
      <inkml:brushProperty name="height" value="0.025" units="cm"/>
    </inkml:brush>
  </inkml:definitions>
  <inkml:trace contextRef="#ctx0" brushRef="#br0">1 1 20628,'0'0'4836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794"/>
    </inkml:context>
    <inkml:brush xml:id="br0">
      <inkml:brushProperty name="width" value="0.025" units="cm"/>
      <inkml:brushProperty name="height" value="0.025" units="cm"/>
    </inkml:brush>
  </inkml:definitions>
  <inkml:trace contextRef="#ctx0" brushRef="#br0">87 1 16720,'0'0'8221,"-3"8"-7516,-21 47 250,16-40-679,1 0 0,0 1 0,1 0 0,1 0-1,0 0 1,1 0 0,1 1 0,-2 21 0,5-37-285,1 1 1,0-1 0,-1 1 0,1-1-1,0 1 1,0-1 0,0 1 0,0-1 0,0 0-1,0 1 1,0-1 0,0 0 0,0 0 0,1 0-1,-1 0 1,0 0 0,1 0 0,-1 0-1,1-1 1,-1 1 0,1 0 0,-1-1 0,1 1-1,2-1 1,49 11-347,-38-8 259,-7-2 49,60 17-242,-67-17 292,1-1 0,0 1-1,0-1 1,-1 1 0,1 0-1,-1 0 1,1-1 0,0 1 0,-1 0-1,0 0 1,1 1 0,-1-1 0,0 0-1,1 0 1,-1 1 0,0-1 0,0 1-1,0-1 1,0 1 0,0-1 0,0 1-1,-1 0 1,1-1 0,-1 1-1,1 0 1,-1 0 0,1-1 0,-1 1-1,0 0 1,0 0 0,0-1 0,0 4-1,-1-3 90,-1 0 1,1 0-1,0 0 0,-1 0 0,0 0 0,1 0 0,-1 0 0,0 0 1,0-1-1,0 1 0,0-1 0,0 1 0,0-1 0,-1 0 0,1 0 1,0 0-1,-1 0 0,1-1 0,-3 2 0,-50 10 1413,45-11-1415,-1 0 0,1 0 0,-1-1 0,1 0 0,-16-2 0,23 1-309,1 1 1,0-1-1,-1 0 1,1 0-1,-1 0 1,1 0-1,0 0 1,0 0-1,0-1 0,-1 1 1,-2-4-1,3 3-311,1 0-1,0 1 0,0-1 0,-1 0 0,1 0 0,1 0 1,-1 0-1,0 0 0,0-1 0,1 1 0,-1 0 0,1 0 1,-1 0-1,1-1 0,0-3 0,0-15-7802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154"/>
    </inkml:context>
    <inkml:brush xml:id="br0">
      <inkml:brushProperty name="width" value="0.025" units="cm"/>
      <inkml:brushProperty name="height" value="0.025" units="cm"/>
    </inkml:brush>
  </inkml:definitions>
  <inkml:trace contextRef="#ctx0" brushRef="#br0">54 141 16271,'0'0'6988,"10"-4"-3907,6-4-2352,0-1-1,0 0 1,15-13 0,-25 17-699,1 1-1,-1-1 0,-1-1 0,1 1 1,-1-1-1,0 0 0,0-1 1,0 1-1,-1-1 0,0 0 0,4-11 1,-8 17-32,0 1 0,-1-1 1,1 1-1,0-1 1,-1 1-1,1 0 1,-1-1-1,1 1 0,-1 0 1,1-1-1,-1 1 1,1 0-1,-1 0 0,1-1 1,-1 1-1,1 0 1,-1 0-1,0 0 0,1 0 1,-1 0-1,1 0 1,-1 0-1,1 0 0,-1 0 1,0 0-1,1 0 1,-1 0-1,1 0 0,-1 0 1,1 1-1,-1-1 1,1 0-1,-1 0 0,1 1 1,-1-1-1,1 0 1,-2 1-1,-25 9-92,10 0 120,0 2 0,1 0 0,0 0 0,-21 23 1,31-29-8,0 0 1,1 0 0,0 0 0,1 0-1,-1 1 1,1-1 0,0 1 0,1 1-1,0-1 1,0 0 0,0 1 0,1-1-1,0 1 1,-1 12 0,3-19-19,0 0 0,0 0-1,0-1 1,1 1 0,-1 0 0,0 0 0,1 0-1,-1 0 1,0 0 0,1-1 0,-1 1-1,1 0 1,-1 0 0,1 0 0,-1-1 0,1 1-1,0 0 1,0-1 0,-1 1 0,1-1 0,0 1-1,0-1 1,-1 1 0,1-1 0,1 1 0,32 6-247,-23-6-332,0-2 1,-1 1-1,22-4 0,21-18-4253,-23 1-5184,-16 7-2418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525"/>
    </inkml:context>
    <inkml:brush xml:id="br0">
      <inkml:brushProperty name="width" value="0.025" units="cm"/>
      <inkml:brushProperty name="height" value="0.025" units="cm"/>
    </inkml:brush>
  </inkml:definitions>
  <inkml:trace contextRef="#ctx0" brushRef="#br0">221 42 19378,'0'0'6305,"-11"-7"-4292,2 2-1863,-1 0 1,0 0 0,0 1-1,0 0 1,0 1 0,0 1-1,-13-3 1,18 4-148,1 1 0,0 0-1,0-1 1,0 1 0,-1 1-1,1-1 1,0 1 0,0-1-1,0 1 1,0 0 0,0 1 0,0-1-1,0 1 1,0-1 0,0 1-1,1 0 1,-1 1 0,1-1-1,0 1 1,-1-1 0,1 1 0,0 0-1,0 0 1,1 0 0,-5 7-1,6-9-31,0 1-1,0-1 0,0 1 0,0-1 1,0 1-1,1 0 0,-1 0 0,0-1 0,1 1 1,0 0-1,-1 0 0,1 0 0,0 0 1,0-1-1,0 1 0,0 0 0,0 0 0,0 0 1,0 0-1,1 0 0,-1-1 0,1 1 1,0 0-1,-1 0 0,1-1 0,0 1 1,0 0-1,0-1 0,0 1 0,0-1 0,0 1 1,0-1-1,1 0 0,-1 1 0,1-1 1,-1 0-1,1 0 0,-1 0 0,1 0 0,-1 0 1,1 0-1,0 0 0,0-1 0,2 1 1,11 5-410,0-2-1,0 0 1,0 0 0,21 1 0,-20-3 382,-3 0-54,43 9-111,-54-11 227,0 0-1,0 1 1,-1-1-1,1 1 1,0-1-1,-1 1 1,1 0-1,0 0 1,-1 0-1,1 0 1,-1 0-1,1 0 1,-1 0-1,0 0 1,1 1-1,-1-1 1,0 1-1,0-1 1,0 1-1,0-1 1,0 1-1,0-1 1,1 4-1,-2-2 92,-1-1-1,1 0 0,-1 0 1,0 0-1,0 0 0,1 0 0,-1-1 1,0 1-1,-1 0 0,1 0 1,0 0-1,0-1 0,-1 1 0,1-1 1,-1 1-1,1-1 0,-1 0 1,0 1-1,0-1 0,0 0 0,1 0 1,-1 0-1,0 0 0,0-1 1,-2 2-1,-61 19 1411,53-17-1181,-4 0-113,0 0 1,-1-1-1,1 0 1,-1-2 0,-18 1-1,34-2-322,0 0-1,0 0 1,0 0-1,0 0 1,0-1-1,0 1 1,0 0-1,0 0 0,0-1 1,0 1-1,0 0 1,1-1-1,-1 1 1,0-1-1,0 1 1,0-1-1,0 1 0,1-1 1,-1 0-1,0 1 1,0-1-1,1 0 1,-1 0-1,0-1 1,-3-23-6111,4 1-1536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7.414"/>
    </inkml:context>
    <inkml:brush xml:id="br0">
      <inkml:brushProperty name="width" value="0.025" units="cm"/>
      <inkml:brushProperty name="height" value="0.025" units="cm"/>
    </inkml:brush>
  </inkml:definitions>
  <inkml:trace contextRef="#ctx0" brushRef="#br0">66 1 17681,'0'0'6705,"-2"13"-5392,-17 88 800,3-24-1442,3 1 0,-3 104 1,19-180-485,2-9-93,4-9-7,-5-1-312,-1-1 0,-1 1 0,0-1 0,-1 0 1,-1 0-1,-1 0 0,-5-32 0,0 33-560,0 19 234,5 0 557,1-1-1,0 0 1,0 0-1,0 0 1,0 1 0,0-1-1,0 0 1,0 0-1,0 0 1,0 0 0,0 1-1,1-1 1,-1 0-1,1 0 1,-1 0 0,1 0-1,-1 0 1,1 0-1,-1 0 1,1 0 0,0 0-1,0 0 1,-1 0-1,3 1 1,3 2 86,0 0 0,0 0 0,0-1 0,0 0 0,1 0 0,0-1-1,-1 1 1,1-2 0,0 1 0,0-1 0,0 0 0,0 0 0,0-1 0,0 0 0,0 0 0,12-2-1,-3 0-16,0-1-1,0 0 0,0-1 0,-1-1 1,0 0-1,20-10 0,-25 10-41,1 0 0,-1-1 1,0 0-1,-1-1 0,1 0 0,-1 0 1,-1-1-1,12-13 0,-22 25-185,-23 37-73,24-39 272,0 1 0,0-1-1,0 1 1,0-1 0,0 1-1,0-1 1,1 1 0,0-1-1,-1 1 1,1-1-1,0 1 1,0 0 0,0-1-1,1 1 1,-1-1 0,1 5-1,0-6-28,0 0-1,1 0 0,-1 1 1,0-1-1,0 0 0,1 0 0,-1 0 1,1-1-1,-1 1 0,0 0 1,1 0-1,0-1 0,-1 1 1,1-1-1,-1 1 0,1-1 1,0 0-1,-1 0 0,1 0 0,2 0 1,42 1 71,-33-2-50,4 0-95,1-1 1,-1 0 0,32-10 0,-32 7-153,0 1 0,0 0 1,32-1-1,-48 5 217,-1 1 0,1-1-1,0 1 1,-1-1 0,1 1 0,-1-1 0,1 1 0,-1-1 0,1 1-1,-1 0 1,1-1 0,-1 1 0,0 0 0,1-1 0,-1 1 0,0 0-1,0 0 1,1-1 0,-1 1 0,0 0 0,0 0 0,0-1 0,0 1-1,0 0 1,0 0 0,0-1 0,0 1 0,0 0 0,-1 0 0,1 1-1,-4 34 643,2-25-359,2-10-273,0 0 0,0 0 0,0 0 0,0 0 0,0 0 0,0 0 0,0 0 0,1 0 0,-1 0 0,0 0 0,1 0 0,-1 0 0,1 0 0,-1 0 0,1 0 0,-1 0-1,1-1 1,0 1 0,-1 0 0,1 0 0,0-1 0,-1 1 0,1 0 0,0-1 0,0 1 0,0-1 0,0 1 0,0-1 0,0 1 0,1-1 0,2 1 4,1 0 1,-1 0-1,0 0 1,1-1-1,-1 0 1,1 0-1,7 0 1,6-3-167,1 0 0,29-10 0,-21 4-142,-14 3 100,1 2-1,-1 0 0,1 0 1,0 1-1,20-1 0,-33 4 197,0 1 1,0-1-1,0 1 0,0-1 0,0 1 0,0-1 0,0 1 0,0 0 0,-1 0 1,1-1-1,0 1 0,0 0 0,-1 0 0,1 0 0,0 0 0,0 2 0,0-2 1,0 1-1,0-1 0,0 1 0,0-1 1,0 0-1,0 1 0,0-1 0,1 0 1,-1 0-1,0 0 0,1 0 0,-1 0 1,1 0-1,2 1 0,7 0-136,0-1 0,1-1 0,-1 1 0,1-2 1,-1 1-1,13-4 0,66-19-4239,2 0-1545,-92 24 6083,0 0 0,0-1 0,1 1-1,-1 0 1,0 0 0,-1-1 0,1 1-1,0 0 1,0 0 0,0-1 0,0 1-1,0 0 1,-1-1 0,1 1 0,0 0-1,-1-1 1,1 1 0,-1 0-1,1-1 1,0 1 0,-1-1 0,1 1-1,-1-1 1,0 1 0,1-1 0,-1 1-1,1-1 1,-2 1 0,-18 23 104,15-19-443,-12 13 348,5-8-3510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005"/>
    </inkml:context>
    <inkml:brush xml:id="br0">
      <inkml:brushProperty name="width" value="0.025" units="cm"/>
      <inkml:brushProperty name="height" value="0.025" units="cm"/>
    </inkml:brush>
  </inkml:definitions>
  <inkml:trace contextRef="#ctx0" brushRef="#br0">98 1 18866,'0'0'8050,"-10"10"-5023,1 0-2448,-45 50 1032,51-56-1574,0 0 0,1-1 1,-1 1-1,1 1 0,0-1 1,0 0-1,1 0 0,-1 1 0,1-1 1,0 1-1,0 0 0,0-1 1,1 1-1,-1-1 0,1 1 1,1 5-1,-1-9-55,1 1 1,0 0-1,-1-1 1,1 1-1,0-1 0,0 0 1,0 1-1,0-1 1,0 0-1,1 1 0,-1-1 1,0 0-1,1 0 1,-1 0-1,0 0 0,1 0 1,-1 0-1,1-1 1,0 1-1,-1 0 0,1-1 1,0 1-1,-1-1 1,1 0-1,3 1 0,50 1-893,-43-2 668,3-1-377,0-1 0,-1-1 0,1 0 0,0-1 0,-1 0 0,23-11 0,-17 7 29,0 0 0,28-5 0,-47 13 642,-1 0-1,0 0 1,1 0-1,-1 0 1,0 0-1,1-1 0,-1 1 1,1 0-1,-1 0 1,0 0-1,1 1 1,-1-1-1,0 0 0,1 0 1,-1 0-1,0 0 1,1 0-1,-1 0 1,0 0-1,1 1 1,-1-1-1,0 0 0,1 0 1,-1 0-1,0 1 1,1-1-1,-1 0 1,0 0-1,0 1 0,1-1 1,-1 0-1,0 1 1,0-1-1,0 0 1,0 1-1,1-1 0,-1 0 1,0 1-1,0-1 1,0 0-1,0 1 1,0-1-1,0 1 1,0-1-1,0 0 0,0 1 1,0-1-1,0 0 1,0 1-1,-7 26 1235,2-2 108,6-24-1377,1 0 1,0 0-1,0 0 1,0-1-1,0 1 0,0 0 1,0-1-1,0 1 0,0-1 1,0 0-1,0 0 1,0 0-1,0 0 0,0 0 1,0 0-1,0 0 1,3-1-1,1 1-33,16-2-814,0 0 0,0-2 0,0 0-1,33-12 1,-34 9 387,1 1-1,0 1 0,0 1 0,36-2 0,-57 6 533,-1 1 0,1-1-1,-1 0 1,0 0 0,1 0 0,-1 0-1,1 0 1,-1 1 0,0-1 0,1 0-1,-1 0 1,1 1 0,-1-1 0,0 0-1,0 0 1,1 1 0,-1-1 0,0 0-1,1 1 1,-1-1 0,0 1 0,0-1-1,0 0 1,1 1 0,-1-1 0,0 1-1,0-1 1,0 0 0,0 1-1,0-1 1,0 1 0,0-1 0,0 1-1,0-1 1,0 0 0,0 1 0,0 0-1,-3 26 1447,0 2-1760,3-29 171,0 1 0,0-1 0,0 1-1,0-1 1,0 1 0,0-1 0,0 1-1,0-1 1,0 1 0,1-1 0,-1 1-1,0-1 1,0 1 0,0-1 0,1 1-1,-1-1 1,0 1 0,0-1 0,1 0-1,-1 1 1,0-1 0,1 1 0,-1-1-1,0 0 1,1 1 0,-1-1 0,1 0-1,-1 0 1,1 1 0,-1-1 0,0 0-1,1 0 1,-1 0 0,1 0 0,0 1-1,4-1-1249,-1 0 0,1-1 0,-1 1-1,1-1 1,-1 0 0,1 0 0,4-2-1,21-11-10369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828"/>
    </inkml:context>
    <inkml:brush xml:id="br0">
      <inkml:brushProperty name="width" value="0.025" units="cm"/>
      <inkml:brushProperty name="height" value="0.025" units="cm"/>
    </inkml:brush>
  </inkml:definitions>
  <inkml:trace contextRef="#ctx0" brushRef="#br0">127 0 13421,'0'0'12636,"-5"9"-11686,-17 29 75,1 1 0,-18 49 0,31-66-912,0 1 0,2-1 0,1 2 0,0-1-1,2 0 1,-1 30 0,4-53-112,0 0 0,0 0 0,0 1 0,0-1 0,0 0 0,0 0 0,0 1 1,0-1-1,0 0 0,0 1 0,0-1 0,0 0 0,0 0 0,0 1 0,0-1 0,0 0 0,0 0 0,1 1 1,-1-1-1,0 0 0,0 0 0,0 0 0,0 1 0,0-1 0,1 0 0,-1 0 0,0 0 0,0 1 0,0-1 1,1 0-1,-1 0 0,0 0 0,0 0 0,1 0 0,-1 0 0,0 1 0,0-1 0,1 0 0,-1 0 0,0 0 0,0 0 1,1 0-1,-1 0 0,0 0 0,0 0 0,1 0 0,-1 0 0,0 0 0,0 0 0,1 0 0,-1-1 0,0 1 1,0 0-1,1 0 0,-1 0 0,0 0 0,0 0 0,1 0 0,-1-1 0,0 1 0,11-8-3,28-50-123,-34 48 49,0 1 0,1 0 0,0 0 0,1 1 0,0 0 0,9-9 0,-15 16 71,0 1 0,0-1 0,0 1 0,0-1-1,0 1 1,0-1 0,0 1 0,0 0 0,0 0 0,0-1-1,0 1 1,0 0 0,0 0 0,0 0 0,0 0 0,0 0-1,0 1 1,0-1 0,0 0 0,0 0 0,0 1-1,0-1 1,0 0 0,1 2 0,25 16 120,-11-8-47,-3-3-39,1-1 1,0-1-1,0-1 1,1 0-1,0 0 1,-1-2-1,29 2 0,-35-3 12,0-1 0,0 0 0,0 0 0,0-1-1,0 0 1,0 0 0,0-1 0,0 0-1,-1-1 1,1 0 0,-1 0 0,1 0 0,-1-1-1,0 0 1,0-1 0,6-4 0,-12 8-31,0 0 0,0 0 0,0 0-1,0 0 1,0 0 0,0 0 0,0 0 0,0 0 0,0 0 0,0 0 0,-1-1 0,1 1 0,0 0 0,-1-1 0,1 1 0,-1 0 0,0-1 0,1 1 0,-1-1 0,0 1 0,0 0 0,0-1 0,0 1 0,0-1 0,0 1 0,0-1 0,0 1 0,-1 0 0,1-1 0,-1 1 0,1-1 0,-1 0 0,-1 0-12,1 0 0,-1 1-1,0-1 1,0 1 0,1-1 0,-1 1 0,0 0 0,0 0-1,0 0 1,0 0 0,-1 0 0,1 0 0,0 1 0,0-1-1,0 1 1,-1-1 0,1 1 0,-4 0 0,0-1-5,0 1 0,0-1 1,0 1-1,-1 1 0,1-1 1,0 1-1,0 1 0,0-1 1,0 1-1,0 0 0,1 0 1,-1 0-1,0 1 0,1 0 1,0 0-1,0 1 0,0-1 1,0 1-1,0 0 0,1 0 1,-1 1-1,1-1 0,0 1 1,1 0-1,-1 0 0,1 1 1,0-1-1,0 0 0,1 1 1,0 0-1,-3 8 0,5-12-44,-1 1-1,1-1 0,0 0 1,0 0-1,0 1 1,0-1-1,0 0 0,0 1 1,0-1-1,1 0 0,0 1 1,-1-1-1,1 0 1,0 0-1,0 0 0,0 0 1,0 0-1,0 0 1,1 0-1,-1 0 0,3 2 1,-1 0-246,1-2 1,0 1 0,0 0 0,0-1 0,0 1 0,1-1-1,-1 0 1,1-1 0,8 3 0,8 0-1839,1-1 0,-1 0 1,35-2-1,-53-1 1772,14-1-1472,0 0-1,-1-1 1,1-1-1,29-10 0,-27 7 935,-2-1 0,26-13 0,-32 13 1421,0 1 0,0-2 0,0 0 0,-1 0 0,17-18 1,-22 20 570,-1 1 1,0-1 0,0 0 0,0 0-1,-1-1 1,1 1 0,-2-1 0,1 1-1,-1-1 1,0 0 0,2-9-1,-4 15-995,1 0 0,-1 0-1,0 0 1,1 0-1,-1 0 1,0 0 0,0 0-1,0 0 1,0 0-1,0 0 1,0 0 0,0 0-1,0 0 1,0 0-1,-1 0 1,1 0-1,0 0 1,-1 0 0,1 0-1,0 0 1,-1 0-1,1 0 1,-1 0 0,0 0-1,1 0 1,-1 1-1,0-1 1,1 0 0,-1 1-1,0-1 1,0 0-1,0 1 1,0-1-1,1 1 1,-1-1 0,0 1-1,0-1 1,0 1-1,0 0 1,0 0 0,0-1-1,0 1 1,0 0-1,0 0 1,0 0 0,0 0-1,-2 0 1,0 1-74,1-1 1,-1 1-1,0 0 0,1 0 1,-1 0-1,1 0 1,-1 0-1,1 1 0,0-1 1,0 1-1,-1-1 0,1 1 1,0 0-1,0 0 1,1 0-1,-1 0 0,-2 4 1,2-4-100,0 1 0,1 0 0,-1-1 0,1 1 0,0 0 0,-1 0-1,2 0 1,-1-1 0,0 1 0,0 0 0,1 0 0,0 1 0,-1-1 0,1 0 0,0 0 0,1 0 0,-1 0 0,0 0 0,1 0 0,0 0 0,0 0 0,0 0 0,0-1-1,0 1 1,0 0 0,1 0 0,-1-1 0,1 1 0,0-1 0,0 1 0,0-1 0,0 0 0,0 0 0,1 0 0,3 3 0,9 4-847,0 0-1,1 0 1,0-2 0,1 0 0,20 5-1,23 12-279,-58-24 1296,0 1 0,-1 0 1,1 0-1,0-1 0,-1 1 0,1 0 0,-1 0 0,1 0 1,-1 1-1,1-1 0,-1 0 0,0 1 0,0-1 0,0 0 1,0 1-1,0 0 0,0-1 0,0 1 0,0-1 0,1 4 0,-3-4 80,1 0-1,0 1 0,0-1 0,-1 0 0,1 0 0,-1 0 1,1 0-1,-1 0 0,0 0 0,1 0 0,-1 0 0,0 0 1,0 0-1,0 0 0,1 0 0,-1 0 0,0 0 0,0-1 0,0 1 1,0 0-1,0-1 0,-2 1 0,-7 4 508,1-1 0,-1 0 0,0-1 0,-1-1 0,-15 3 0,21-4-620,-81 6 1202,79-7-1644,1 0 0,-1-1 0,1 0 0,-1 0 0,0-1-1,-7-2 1,-11-12-5751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7.746"/>
    </inkml:context>
    <inkml:brush xml:id="br0">
      <inkml:brushProperty name="width" value="0.025" units="cm"/>
      <inkml:brushProperty name="height" value="0.025" units="cm"/>
      <inkml:brushProperty name="color" value="#66CC00"/>
    </inkml:brush>
  </inkml:definitions>
  <inkml:trace contextRef="#ctx0" brushRef="#br0">79 1 12396,'0'0'11947,"-3"8"-11910,-16 37 8,9-22-11,0 0 0,2 0 0,0 1 0,2 0 0,0 0 0,-3 40 0,9-62-67,0-1 0,1 0-1,-1 0 1,0 0-1,0 1 1,0-1 0,1 0-1,-1 0 1,1 0-1,-1 0 1,1 0 0,-1 0-1,1 0 1,-1 0-1,1 0 1,0 0 0,0 0-1,-1 0 1,1 0 0,0 0-1,0 0 1,0-1-1,0 1 1,0 0 0,1 0-1,2 0-178,-1 0 0,0 0 0,0 0 0,1 0 0,-1-1-1,0 1 1,1-1 0,-1 0 0,5 0 0,-1-1-426,1 1 0,0-2 0,-1 1 0,1-1 0,-1 0 0,0 0 0,14-7 0,4-9-3985,1-4-982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9.567"/>
    </inkml:context>
    <inkml:brush xml:id="br0">
      <inkml:brushProperty name="width" value="0.025" units="cm"/>
      <inkml:brushProperty name="height" value="0.025" units="cm"/>
    </inkml:brush>
  </inkml:definitions>
  <inkml:trace contextRef="#ctx0" brushRef="#br0">75 7 18385,'-4'-6'4981,"-6"12"-3456,-6 14-1384,6 2-85,1 1 0,-8 27 0,15-41-53,0-1 1,1 0-1,-1 1 1,1 0-1,1-1 1,0 1-1,0-1 1,1 1-1,2 15 1,-1-22 0,-1 1 0,0-1 0,0 0 0,1-1 1,-1 1-1,1 0 0,-1 0 0,1-1 1,0 1-1,0-1 0,0 1 0,0-1 1,0 0-1,0 1 0,0-1 0,0 0 1,1-1-1,-1 1 0,0 0 0,1-1 1,-1 1-1,0-1 0,1 0 0,3 0 0,6 1 41,0 0-1,-1-2 0,21-2 0,-16 0-28,-1-1-1,0-1 0,0 0 0,0-1 1,-1-1-1,1 0 0,-2-1 0,1 0 0,23-20 1,-26 19-8,0-1 1,-1 1 0,0-1-1,-1-1 1,0 0 0,-1 0-1,0-1 1,-1 0 0,0-1-1,-1 1 1,7-20 0,-13 17-118,-11 26-132,-12 27-125,18-28 389,2 0-1,0 0 0,0 0 1,0 0-1,1 0 0,1 0 1,0 1-1,0-1 0,1 0 1,0 1-1,4 17 1,-4-23 9,1-1 0,1 1 1,-1-1-1,0 0 0,1 0 1,0 1-1,0-1 0,0-1 1,1 1-1,-1 0 0,1 0 1,0-1-1,0 0 1,0 1-1,1-1 0,-1 0 1,1-1-1,-1 1 0,1-1 1,0 1-1,0-1 0,0 0 1,1-1-1,-1 1 0,0-1 1,0 1-1,1-1 1,7 0-1,-4 0 66,-1 0 1,1 0 0,0-1-1,-1-1 1,1 1 0,0-1-1,-1 0 1,1-1-1,-1 0 1,1 0 0,-1 0-1,0-1 1,0 0 0,0-1-1,-1 1 1,1-1-1,-1-1 1,0 1 0,0-1-1,0 0 1,0-1-1,-1 1 1,0-1 0,0 0-1,-1 0 1,0 0 0,0-1-1,0 0 1,-1 0-1,0 0 1,0 0 0,0 0-1,-1-1 1,-1 1 0,1-1-1,-1 1 1,0-11-1,-5-33-5556,3 48 4866,1 1 1,-1-1 0,0 0-1,0 1 1,0-1-1,0 1 1,0 0-1,-1-1 1,1 1-1,-1 0 1,0 0-1,1 0 1,-1 0-1,0 0 1,0 0 0,-4-2-1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113"/>
    </inkml:context>
    <inkml:brush xml:id="br0">
      <inkml:brushProperty name="width" value="0.025" units="cm"/>
      <inkml:brushProperty name="height" value="0.025" units="cm"/>
    </inkml:brush>
  </inkml:definitions>
  <inkml:trace contextRef="#ctx0" brushRef="#br0">71 154 15118,'0'0'4351,"5"-9"112,4-14-2572,-3 7-441,1-1 0,15-25 0,-21 40-1449,1 1 0,-1-1 0,1 1 0,-1 0 1,1 0-1,0-1 0,0 1 0,0 0 1,-1 1-1,1-1 0,0 0 0,0 0 1,0 1-1,4-1 0,-5 1-15,0-1 1,0 1-1,0 0 0,0 0 1,0 0-1,0 0 0,0 0 0,0 0 1,0 0-1,0 0 0,0 0 1,0 0-1,0 0 0,0 1 0,0-1 1,0 1-1,0-1 0,0 0 1,0 1-1,0 0 0,0-1 0,0 1 1,0-1-1,-1 1 0,1 0 1,0 0-1,0-1 0,0 3 1,0-4 15,-1 1-8,1-1 1,-1 0-1,0 1 1,1-1-1,-1 0 1,0 0-1,0 1 0,1-1 1,-1 0-1,0 0 1,0 1-1,0-1 1,0 0-1,0 0 1,0 0-1,0 1 1,0-1-1,0 0 0,-1 0 1,1 1-1,0-1 1,0 0-1,-1 0 1,1 1-1,0-1 1,-1 0-1,1 1 1,-1-1-1,1 1 0,-1-1 1,1 0-1,-1 1 1,0-1-1,1 1 1,-1-1-1,-1 0 1,-1-1 2,0 1 0,0-1 0,0 0 0,-1 1 0,1 0 0,0 0 0,-1 0 0,1 0 0,-1 0 1,0 1-1,1 0 0,-1 0 0,1 0 0,-1 0 0,0 0 0,1 1 0,-1-1 0,1 1 0,-1 0 0,1 0 1,0 0-1,-1 1 0,1-1 0,-4 3 0,-2 2 125,1 0 1,1 1-1,-1 0 1,1 0 0,0 1-1,1 0 1,-7 10-1,11-16-105,1-1-1,-1 1 0,1 0 1,-1 0-1,1 0 0,0 0 1,0 0-1,0 0 0,0 0 1,0 0-1,0 0 0,1 0 1,-1 1-1,1-1 1,-1 0-1,1 0 0,0 1 1,0-1-1,0 0 0,0 1 1,0-1-1,1 0 0,-1 0 1,1 1-1,-1-1 1,1 0-1,0 0 0,0 0 1,0 0-1,2 3 0,0 2-19,1-1 1,0 0-1,0 0 0,0 0 0,1 0 0,0 0 0,0-1 0,0 0 1,1 0-1,0-1 0,0 1 0,0-1 0,12 6 0,-13-8-5,-1 0 0,1-1-1,0 1 1,0-1-1,-1 0 1,1 0 0,0 0-1,0-1 1,0 0 0,0 0-1,0 0 1,0 0-1,0-1 1,0 0 0,-1 0-1,1 0 1,0-1 0,-1 0-1,1 0 1,0 0 0,5-4-1,3-2-690,1-2 1,-2 1-1,0-2 0,20-20 0,-26 23-858,0 1-1,-1-1 1,0 0-1,0-1 1,6-13-1,-1-8-6230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883"/>
    </inkml:context>
    <inkml:brush xml:id="br0">
      <inkml:brushProperty name="width" value="0.025" units="cm"/>
      <inkml:brushProperty name="height" value="0.025" units="cm"/>
    </inkml:brush>
  </inkml:definitions>
  <inkml:trace contextRef="#ctx0" brushRef="#br0">142 1 16367,'0'0'3171,"-4"8"-1484,-6 15-695,2 1 0,0-1-1,2 1 1,-5 33 0,-8 112 308,14-110-1526,5-32-641,0-23 461,1 0 0,-1 0 0,0 1 0,-1-1 0,1 0-1,-1 0 1,0 1 0,-1 5 0,1-10 329,1 1 1,0-1-1,0 0 0,0 0 0,-1 1 0,1-1 1,0 0-1,0 0 0,-1 1 0,1-1 0,0 0 1,0 0-1,-1 0 0,1 1 0,0-1 0,-1 0 1,1 0-1,0 0 0,-1 0 0,1 0 0,0 0 1,-1 0-1,1 0 0,0 0 0,-1 0 1,1 0-1,0 0 0,-1 0 0,1 0 0,0 0 1,-1 0-1,1 0 0,0 0 0,-1 0 0,1-1 1,0 1-1,-1 0 0,1 0 0,0 0 0,0 0 1,-1-1-1,1 1 0,0 0 0,0 0 0,-1-1 1,1 1-1,0 0 0,0 0 0,0-1 0,0 1 1,-1 0-1,1-1 0,0 1 0,0 0 0,0-1 1,-12-20 152,11 20-181,-5-14 294,0 1 0,1-1 0,0 1 0,1-1 0,1 0 0,-2-22 0,0-95 2011,5 117-1394,0 15-718,0-1-1,0 0 1,1 1-1,-1-1 0,0 0 1,0 1-1,0-1 1,1 0-1,-1 1 1,0-1-1,0 0 1,1 1-1,-1-1 1,1 1-1,-1-1 1,1 1-1,-1-1 0,0 1 1,1-1-1,0 1 1,-1 0-1,1-1 1,-1 1-1,1-1 1,-1 1-1,1 0 1,0 0-1,-1-1 1,1 1-1,0 0 0,-1 0 1,1 0-1,0 0 1,-1 0-1,1 0 1,0 0-1,-1 0 1,1 0-1,0 0 1,-1 0-1,1 0 0,0 1 1,-1-1-1,1 0 1,0 0-1,-1 1 1,1-1-1,-1 0 1,1 1-1,0 0 1,43 21-571,-33-16 797,6 2-78,0-1 0,32 9 1,-33-13-1140,0 1 1,0-2 0,0 0 0,1-1 0,-1-1-1,25-2 1,-33 1 437,0 0 0,0-1-1,0 0 1,0 0 0,-1-1-1,1 0 1,-1 0 0,0-1-1,1 0 1,-2 0 0,1 0 0,0-1-1,11-11 1,-14 10 497,1 0 1,-1 0-1,0 0 0,0 0 1,-1-1-1,1 1 0,-1-1 1,-1 0-1,0 0 0,3-13 0,-3-18 1624,-2 37-1637,0 1 0,0-1 1,0 0-1,0 1 0,0-1 1,0 1-1,-1-1 0,1 1 1,0-1-1,0 1 0,-1-1 1,1 1-1,0-1 0,-1 1 1,1-1-1,0 1 0,-1-1 0,1 1 1,-1 0-1,1-1 0,-1 1 1,1 0-1,-1-1 0,1 1 1,-1 0-1,1 0 0,-1-1 1,1 1-1,-1 0 0,0 0 1,1 0-1,-1 0 0,1 0 1,-1 0-1,0 0 0,1 0 1,-1 0-1,1 0 0,-1 0 1,1 0-1,-1 0 0,0 0 1,1 0-1,-1 1 0,1-1 1,-1 0-1,1 1 0,-1-1 1,1 0-1,-1 1 0,1-1 0,-1 0 1,1 1-1,0-1 0,-1 1 1,1-1-1,-1 1 0,-3 3 80,0 0-1,0 0 1,1 1-1,-1-1 1,1 1-1,0 0 1,0-1-1,0 1 1,1 1-1,-2 5 1,-18 58 475,21-66-534,-8 29 242,1 0 1,1 0-1,2 1 0,2-1 0,1 1 1,1 0-1,4 33 0,0-55-2331,0-17-169,0-16 1173,-5-1 1702,0 1 0,-1-1 0,-10-33-1,7 35-538,1-2-1,2 1 0,-3-34 1,6 54-72,0 0 0,0 0 1,0 1-1,1-1 0,-1 0 1,0 1-1,1-1 0,-1 0 1,1 1-1,0-1 0,-1 1 0,1-1 1,0 1-1,0-1 0,0 1 1,0 0-1,0-1 0,0 1 1,0 0-1,1 0 0,2-2 1,-1 1 21,0 0-1,1 1 1,-1-1 0,1 1 0,-1 0 0,1 0 0,-1 1 0,1-1-1,7 0 1,7 2-1342,-1 0-1,1 0 0,24 7 1,-37-7 356,43 8-8520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1.350"/>
    </inkml:context>
    <inkml:brush xml:id="br0">
      <inkml:brushProperty name="width" value="0.025" units="cm"/>
      <inkml:brushProperty name="height" value="0.025" units="cm"/>
    </inkml:brush>
  </inkml:definitions>
  <inkml:trace contextRef="#ctx0" brushRef="#br0">102 1 13068,'0'0'2285,"-5"8"630,-17 29 665,-19 45 1,35-69-3043,0 0-1,2 1 1,-1 0-1,2 0 1,0 0-1,0 0 1,0 29-1,3-40-530,1-1-1,0 0 1,-1 1-1,1-1 0,0 0 1,0 0-1,0 0 1,1 0-1,-1 0 0,0 0 1,1 0-1,0 0 0,-1 0 1,1-1-1,0 1 1,0-1-1,0 1 0,0-1 1,0 0-1,0 0 0,0 0 1,0 0-1,0 0 1,1 0-1,-1-1 0,0 1 1,1-1-1,-1 1 1,0-1-1,4 0 0,13 2-545,0 0-1,33-2 1,-32-1-592,1 1 51,-6-1 120,-1 1 0,0 0 0,1 1 0,22 5 0,-34-6 955,-1 1 0,0-1 0,0 1 0,0 0-1,0 0 1,1 0 0,-1 0 0,0 0 0,-1 0 0,1 0 0,0 1 0,0-1-1,0 1 1,-1-1 0,1 1 0,-1 0 0,1-1 0,-1 1 0,0 0-1,0 0 1,0 0 0,0 0 0,0 0 0,0 0 0,0 0 0,-1 1-1,1-1 1,-1 0 0,1 0 0,-1 1 0,0-1 0,0 0 0,0 0-1,0 1 1,-1-1 0,1 2 0,-2 0 233,1 0-1,-1-1 1,0 0 0,1 1-1,-2-1 1,1 0-1,0 0 1,0 0 0,-1-1-1,0 1 1,1 0 0,-1-1-1,0 0 1,0 1-1,-1-1 1,1-1 0,0 1-1,-1 0 1,-5 1 0,-3 2 406,0-1 0,0 0 1,0-1-1,-21 3 1,26-5-587,1 0 0,0-1 1,-1 0-1,1 0 1,-1 0-1,1-1 0,0 0 1,-11-3-1,15 3-282,0 0-1,0 0 1,0 0-1,0 0 1,0-1-1,1 1 0,-1 0 1,0-1-1,1 1 1,-1-1-1,-1-2 1,1 1-561,1 0 0,-1 0 0,1 0 0,-1 0 0,1 0-1,0-1 1,0 1 0,0-6 0,-1-17-7645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417"/>
    </inkml:context>
    <inkml:brush xml:id="br0">
      <inkml:brushProperty name="width" value="0.025" units="cm"/>
      <inkml:brushProperty name="height" value="0.025" units="cm"/>
    </inkml:brush>
  </inkml:definitions>
  <inkml:trace contextRef="#ctx0" brushRef="#br0">20 127 12139,'11'1'5825,"-8"-1"-5469,13 1 1164,-1 0-1,0-1 1,0-1-1,30-4 0,-41 4-1454,-1 1-1,0-1 0,1 0 0,-1 0 0,0 0 0,1-1 0,-1 1 0,0-1 0,0 0 0,0 0 0,0 0 0,-1 0 0,1 0 0,0 0 1,-1-1-1,0 0 0,1 1 0,-1-1 0,0 0 0,0 0 0,-1 0 0,1 0 0,-1 0 0,1 0 0,-1-1 0,0 1 0,0 0 1,-1-1-1,1 1 0,-1-1 0,1-5 0,-1 7-66,0 1 0,0-1 0,-1 1 0,1-1 0,0 1 0,-1-1 0,1 1 0,-1-1 0,1 1 0,-1 0 0,0-1 0,1 1 0,-1 0 0,0-1 0,0 1 0,0 0 0,0 0 0,0 0 0,0 0-1,0 0 1,-1 0 0,1 0 0,0 0 0,-2 0 0,-1-1-17,0 0-1,-1 1 1,1-1-1,0 1 1,-1 0-1,1 1 1,0-1-1,-8 1 1,4 0-7,0 0 0,0 0 0,0 1 0,1 1 0,-1-1 0,0 1 0,1 0 0,-1 1 0,-12 6 0,16-6 22,-1 1 1,0 0-1,1 0 0,0 1 0,0-1 1,1 1-1,-1 0 0,1 0 1,0 0-1,0 0 0,0 1 0,1-1 1,0 1-1,-2 6 0,4-10 6,-1 1 0,1 0 0,-1-1-1,1 1 1,0 0 0,0-1 0,0 1 0,0 0-1,1-1 1,-1 1 0,1 0 0,0-1 0,0 1-1,-1-1 1,2 1 0,-1-1 0,0 0 0,0 1-1,1-1 1,-1 0 0,1 0 0,0 0 0,0 0-1,0 0 1,0 0 0,0 0 0,0-1 0,0 1-1,0-1 1,1 1 0,-1-1 0,0 0 0,3 1-1,8 2 17,0 0 0,1-1-1,-1 0 1,1-1-1,-1-1 1,1 0 0,-1-1-1,1 0 1,-1-1 0,1-1-1,-1 0 1,26-7-1,-28 5-93,1 1-1,-1-1 0,1-1 0,-2 0 0,1-1 0,0 0 1,-1-1-1,0 0 0,-1 0 0,1-1 0,-1 0 0,-1-1 0,0 0 1,12-16-1,-44 49-1082,20-15 1206,0 0 0,0 0 0,1 1 0,0 0 0,1-1 0,0 1 0,0 0 0,1 0 0,1 11 0,0-17-34,0-1 0,0 0 0,1 0-1,-1 0 1,1 0 0,0 0 0,0 0-1,0 0 1,1 0 0,-1 0 0,0 0 0,1-1-1,0 1 1,0-1 0,0 1 0,0-1-1,0 0 1,0 1 0,1-1 0,-1 0 0,1-1-1,-1 1 1,1 0 0,0-1 0,0 1-1,0-1 1,0 0 0,0 0 0,0 0 0,0 0-1,0-1 1,4 1 0,4 0-3,1 0 1,-1 0-1,1-1 1,-1-1-1,1 0 1,-1 0-1,1-2 1,-1 1-1,0-1 1,12-5-1,-15 5-7,-1 0 0,0-1 0,-1 1-1,1-1 1,-1-1 0,1 1 0,-1-1 0,0 0-1,-1 0 1,0-1 0,1 0 0,-2 0 0,1 0-1,-1-1 1,7-12 0,-6-6-343,-5 25 318,0-1 0,0 1 0,-1 0 1,1-1-1,0 1 0,0 0 0,0-1 1,0 1-1,-1 0 0,1-1 0,0 1 1,0 0-1,0-1 0,-1 1 0,1 0 1,0 0-1,-1-1 0,1 1 0,0 0 1,-1 0-1,1 0 0,0 0 0,-1-1 1,1 1-1,0 0 0,-1 0 0,1 0 1,0 0-1,-1 0 0,1 0 0,-1 0 0,1 0 1,-1 0-1,-1 0 5,1 1 0,-1 0 0,1 0 0,-1-1 0,0 1 0,1 0 0,0 0 0,-1 0-1,1 1 1,0-1 0,-1 0 0,1 0 0,0 1 0,0-1 0,0 1 0,0-1 0,0 1 0,0-1 0,1 1 0,-1 0 0,0-1 0,1 1 0,-1 2 0,0-1 44,0 0 1,0 1 0,0-1 0,0 0-1,1 1 1,-1-1 0,1 1 0,0-1-1,0 0 1,0 1 0,1-1 0,-1 1-1,1-1 1,0 0 0,0 1 0,0-1 0,0 0-1,0 0 1,1 0 0,0 0 0,-1 0-1,1 0 1,0 0 0,4 4 0,-1-4-9,0 0 0,-1 0 0,1 0 0,1-1 1,-1 0-1,0 1 0,0-2 0,1 1 1,-1-1-1,1 0 0,0 0 0,-1 0 0,1-1 1,8 0-1,-4 0-1,0-1 0,0 0 0,0-1-1,0 0 1,-1-1 0,1 0 0,-1 0 0,0-1 0,0 0 0,0 0 0,0-1-1,-1 0 1,0-1 0,0 0 0,0 0 0,-1-1 0,0 0 0,0 0 0,7-10 0,-13 16-31,-1 1 0,1-1 1,0 1-1,-1-1 0,1 1 1,-1-1-1,1 1 0,0 0 1,-1-1-1,1 1 1,0 0-1,0 0 0,-1 0 1,1-1-1,0 1 0,0 0 1,-1 0-1,1 0 0,0 0 1,0 0-1,-1 1 1,1-1-1,0 0 0,0 0 1,-1 0-1,1 1 0,0-1 1,-1 0-1,1 0 0,0 1 1,-1-1-1,1 1 1,0 0-1,29 22 145,-3-2-37,-17-17-101,1 0 1,0 0-1,1-2 1,-1 1 0,0-1-1,1-1 1,-1 0 0,1-1-1,14 0 1,-21-1-8,0 0 0,0 1 1,1-1-1,-1-1 1,0 1-1,0-1 0,0 0 1,-1 0-1,1 0 0,5-4 1,-8 4 13,0 0 1,0 1-1,0-1 1,0 0 0,-1 0-1,1-1 1,0 1-1,-1 0 1,0 0-1,1-1 1,-1 1-1,0-1 1,0 1 0,0-1-1,-1 1 1,1-1-1,-1 0 1,1 1-1,-1-1 1,0-4 0,0 4-29,-1 1 1,1-1-1,-1 0 1,0 0 0,1 0-1,-1 0 1,-1 1-1,1-1 1,0 1 0,-1-1-1,1 1 1,-1-1-1,0 1 1,1 0 0,-1 0-1,-1-1 1,1 1-1,0 1 1,0-1 0,-1 0-1,1 1 1,-1-1-1,1 1 1,-1 0 0,0-1-1,-3 0 1,1 0-122,-1 0 0,0 1 0,0-1 0,0 1 0,0 0 0,0 1 0,0 0 1,0-1-1,0 2 0,0-1 0,-11 3 0,16-3 147,0 0 0,0 0 0,0 1 0,0-1 0,0 1 0,-1-1-1,1 0 1,0 1 0,0 0 0,0-1 0,0 1 0,0 0 0,1-1 0,-1 1 0,0 0 0,0 0 0,0 0 0,1 0 0,-1 0 0,0 0 0,1 0 0,-1 0 0,1 0 0,-1 0 0,1 0-1,0 0 1,-1 0 0,1 0 0,0 0 0,0 1 0,0-1 0,-1 0 0,1 0 0,1 0 0,-1 0 0,0 1 0,0-1 0,0 0 0,1 0 0,-1 0 0,0 0 0,2 2-1,-1 1 0,1-1-1,0 1 0,0-1 1,0 1-1,1-1 0,-1 0 1,1 0-1,0 0 0,0 0 1,6 4-1,13 7-273,0-1 0,1-1 0,1-1 0,0-1 0,0-1 0,1-1 0,0-2 0,0 0 0,50 4 0,-71-41 5813,-1 9-4940,0 13-932,2 1 0,0-1 0,0 1 0,0 1 0,1-1-1,0 1 1,0 0 0,1 0 0,0 0 0,10-6 0,8-10-4483,-1 1-1615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763"/>
    </inkml:context>
    <inkml:brush xml:id="br0">
      <inkml:brushProperty name="width" value="0.025" units="cm"/>
      <inkml:brushProperty name="height" value="0.025" units="cm"/>
    </inkml:brush>
  </inkml:definitions>
  <inkml:trace contextRef="#ctx0" brushRef="#br0">88 1 13293,'-8'9'1451,"-1"1"0,1 0 0,1 1 1,0 0-1,0 0 0,-8 21 0,10-20-1066,0 0 0,1 1 0,1-1 0,0 1 0,0 0-1,1 0 1,1 0 0,0 0 0,1 0 0,1 1-1,2 14 1,-3-24-411,2 1-1,-1-1 1,0 1-1,1-1 1,0 0-1,0 0 1,0 1-1,1-1 1,0-1-1,-1 1 1,1 0 0,0-1-1,1 1 1,-1-1-1,1 0 1,-1 0-1,1 0 1,0-1-1,0 1 1,0-1-1,0 0 1,1 0-1,-1 0 1,0-1-1,1 0 1,0 0-1,5 1 1,13 1-1014,0-1 0,0-1 0,0-2 0,32-3 1,5 0-1023,-60 4 2112,1 0 1,0 1-1,-1-1 1,1 0-1,0 0 1,0 1-1,-1-1 1,1 0-1,-1 1 1,1-1-1,0 1 1,-1-1-1,1 1 1,-1-1-1,1 1 1,-1 0-1,1-1 1,-1 1-1,0 0 1,1-1-1,-1 1 1,0 0-1,1-1 1,-1 1-1,0 0 1,0-1-1,0 1 1,1 0-1,-1 0 1,0 0-1,0-1 1,0 1-1,0 0 1,0 0-1,-1-1 1,1 1-1,0 0 1,0 0-1,0-1 1,-1 1-1,1 0 1,0-1-1,-1 1 1,0 0-1,-14 34 1244,11-30-1141,-1 1-1,0-1 1,-1 0 0,1 0-1,-1 0 1,0-1 0,0 0-1,-1 0 1,1-1 0,-1 0-1,0 0 1,0 0 0,0-1 0,0 0-1,0 0 1,0-1 0,-1 0-1,1 0 1,-12-1 0,18 0-355,0-1 1,0 1 0,0-1 0,0 1 0,0-1 0,0 1 0,0-1 0,0 0 0,1 1-1,-1-1 1,0 0 0,0 0 0,1 0 0,-1 0 0,1 0 0,-1 1 0,1-1-1,-1 0 1,1 0 0,-1 0 0,1 0 0,0 0 0,0-1 0,0 1 0,-1 0 0,1 0-1,0 0 1,0 0 0,0 0 0,0 0 0,1 0 0,-1 0 0,0 0 0,0 0-1,1-1 1,-1 0-731,2-23-8710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122"/>
    </inkml:context>
    <inkml:brush xml:id="br0">
      <inkml:brushProperty name="width" value="0.025" units="cm"/>
      <inkml:brushProperty name="height" value="0.025" units="cm"/>
    </inkml:brush>
  </inkml:definitions>
  <inkml:trace contextRef="#ctx0" brushRef="#br0">200 1 17681,'0'0'5669,"-12"1"-3859,-15 2-1151,3-1-159,1 0 0,0 2 1,0 1-1,-23 8 0,44-13-503,1 0-1,0 0 1,0 1-1,0-1 1,0 1-1,0-1 1,0 0-1,0 1 1,0 0-1,1-1 1,-1 1-1,0 0 1,0-1-1,0 1 1,0 0-1,1 0 1,-1-1-1,0 1 1,1 0-1,-1 0 1,1 0-1,-1 0 1,1 0-1,-1 0 1,1 0 0,0 0-1,0 0 1,-1 0-1,1 2 1,1-1-41,0 0 1,-1 0-1,1-1 1,0 1-1,0 0 1,1-1-1,-1 1 1,0-1 0,0 1-1,1-1 1,-1 1-1,1-1 1,-1 0-1,4 2 1,10 6-417,0-1-1,28 11 1,-40-18 419,34 13-183,-20-9 132,-1 1 1,0 0-1,-1 2 0,0 0 1,27 18-1,-41-25 105,0-1 0,0 1 0,0 0 0,0 0 0,1 0 0,-1 0 0,0 0 0,0 0 0,-1 0 0,1 0 0,0 0 0,0 0 0,0 0-1,-1 0 1,1 1 0,-1-1 0,1 0 0,-1 1 0,1-1 0,-1 0 0,0 1 0,0-1 0,1 0 0,-1 1 0,0-1 0,-1 3 0,0-2 31,0-1-1,0 0 1,0 1-1,0-1 1,-1 0-1,1 0 1,0 0 0,-1 0-1,1 0 1,-1 0-1,1 0 1,-1 0 0,0-1-1,1 1 1,-1-1-1,0 1 1,-2 0-1,-6 1 140,1-1 0,-1 0-1,0 0 1,1-1 0,-1 0-1,-17-2 1,26 1-223,0 1 1,0-1 0,0 1-1,0-1 1,0 1-1,0-1 1,0 1-1,0-1 1,0 0-1,0 0 1,0 1-1,0-1 1,1 0-1,-1 0 1,0 0 0,0 0-1,1 0 1,-1 0-1,1 0 1,-1 0-1,1 0 1,-1 0-1,1-1 1,0 1-1,-1-2 1,-1-19-5635,2 6-1602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500"/>
    </inkml:context>
    <inkml:brush xml:id="br0">
      <inkml:brushProperty name="width" value="0.025" units="cm"/>
      <inkml:brushProperty name="height" value="0.025" units="cm"/>
    </inkml:brush>
  </inkml:definitions>
  <inkml:trace contextRef="#ctx0" brushRef="#br0">1 33 12172,'0'0'19218,"75"-5"-18674,-39 5-320,9 0-160,2 0-160,1 0-897,1-3-1729,3-7-2787,-5-4-6599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115"/>
    </inkml:context>
    <inkml:brush xml:id="br0">
      <inkml:brushProperty name="width" value="0.025" units="cm"/>
      <inkml:brushProperty name="height" value="0.025" units="cm"/>
    </inkml:brush>
  </inkml:definitions>
  <inkml:trace contextRef="#ctx0" brushRef="#br0">481 52 20467,'0'0'2397,"-3"-8"-85,2 5-2190,-1 0 1,1 1 0,0-1-1,0 1 1,-1-1 0,0 1-1,1-1 1,-1 1 0,0 0-1,0 0 1,0 0 0,-4-2-1,3 2-49,-1 0 0,1 1 0,-1 0 0,1 0-1,-1 0 1,0 0 0,0 0 0,1 1 0,-1 0-1,0 0 1,0 0 0,-7 1 0,-5 1-46,-1 1-1,1 1 1,-1 1 0,1 0 0,0 1-1,1 1 1,0 0 0,-15 11 0,-12 8 349,-56 47 0,84-62-150,0 1 0,1 0 1,-15 19-1,25-27-213,-1 1 0,1-1 0,0 1 0,1 0 0,-1 0 0,1 1 0,0-1 0,0 0 0,0 1 0,1-1 0,0 1 0,0 0 0,0-1 0,1 9 0,0-12-35,0 0 1,0 0-1,1 0 1,-1 0-1,1 0 1,-1 0-1,1 0 1,0 0-1,0 0 1,0-1 0,0 1-1,0 0 1,0 0-1,0-1 1,1 1-1,-1-1 1,1 1-1,-1-1 1,3 3-1,1-2-43,-1 1-1,1-1 1,-1 0-1,1 0 1,0 0-1,-1-1 1,11 2-1,5 0-93,1-1-1,-1-2 0,22-1 1,-39 1 160,10-1-23,0 0-1,-1-1 1,1-1 0,-1 0 0,0-1 0,0 0 0,0 0 0,-1-2 0,1 1 0,-1-2-1,0 1 1,-1-1 0,18-16 0,-26 22 5,-1 0 0,0 0 0,1 0 0,-1 0 0,0-1 0,0 1 0,0 0 0,0-1 0,0 1-1,0-1 1,0 1 0,0-1 0,-1 1 0,1-1 0,-1 1 0,1-1 0,-1 0 0,1 1 0,-1-1 0,0 0 0,0 1 0,0-1 0,0 0 0,0 0 0,0 1 0,-1-1-1,1 0 1,0 1 0,-1-1 0,1 0 0,-1 1 0,-1-2 0,0 1 0,0-1-1,0 2 1,0-1 0,0 0-1,-1 0 1,1 1 0,-1-1-1,1 1 1,-1 0-1,0 0 1,0 0 0,1 0-1,-1 0 1,0 1 0,0-1-1,0 1 1,-4-1 0,-41 5 184,48-4-157,-1 0-1,0 0 1,0 1 0,1-1-1,-1 0 1,0 0 0,0 1-1,1-1 1,-1 0-1,0 1 1,1-1 0,-1 1-1,0-1 1,1 1 0,-1-1-1,1 1 1,-1-1-1,1 1 1,-1-1 0,1 1-1,-1 1 1,1-1-7,0 0-1,1 0 1,-1 0-1,0 0 1,1 0-1,-1-1 1,0 1-1,1 0 1,-1 0-1,1 0 1,0 0-1,-1-1 1,1 1-1,0 0 1,-1 0 0,1-1-1,0 1 1,0-1-1,0 1 1,0 0-1,-1-1 1,3 1-1,7 5-32,0-1 0,0 0-1,1-1 1,-1 0 0,1-1 0,0 0-1,0-1 1,19 2 0,94 0-360,-91-4 358,-32 0 31,0-1-1,1 1 0,-1 0 0,0 0 1,0 0-1,1 0 0,-1 0 1,0 0-1,0 1 0,1-1 0,-1 0 1,0 1-1,0-1 0,0 0 1,1 1-1,-1 0 0,0-1 0,0 1 1,0 0-1,0-1 0,0 1 1,0 0-1,0 0 0,0 0 0,-1 0 1,1 0-1,0 0 0,0 0 0,-1 0 1,1 0-1,-1 0 0,1 0 1,-1 1-1,1-1 0,-1 0 0,0 0 1,1 1-1,-1-1 0,0 0 1,0 0-1,0 1 0,0-1 0,0 0 1,0 0-1,-1 1 0,1-1 1,0 0-1,-1 0 0,1 0 0,-1 3 1,-4 9-36,-1 0 1,0 0-1,-16 23 1,7-9-3,3 6-513,9-11-4496,22-18-12430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649"/>
    </inkml:context>
    <inkml:brush xml:id="br0">
      <inkml:brushProperty name="width" value="0.025" units="cm"/>
      <inkml:brushProperty name="height" value="0.025" units="cm"/>
    </inkml:brush>
  </inkml:definitions>
  <inkml:trace contextRef="#ctx0" brushRef="#br0">236 1 17360,'0'0'6086,"-10"6"-5285,-15 11-101,2 1 0,0 0 0,2 2 0,-30 34 1,42-45-506,1 1 1,0 1 0,0 0-1,1 0 1,0 0 0,1 1 0,1 0-1,0 0 1,0 0 0,1 1-1,1 0 1,0 0 0,-2 18 0,5-28-191,0 0 0,0 0 0,1-1 1,-1 1-1,1 0 0,0 0 1,0 0-1,0-1 0,0 1 1,0 0-1,0-1 0,1 1 0,-1-1 1,1 0-1,0 1 0,0-1 1,0 0-1,0 0 0,4 3 1,-1-2-49,0 1 1,1-1 0,-1 0 0,1-1-1,0 1 1,0-1 0,0 0 0,12 1-1,-6-1-44,0 0-1,0-1 0,1-1 0,-1 0 0,0-1 0,0 0 0,0-1 0,0-1 0,16-4 0,-22 4 87,0 0 0,0-1 0,0 0 0,0 0-1,-1 0 1,1 0 0,-1-1 0,0 0 0,-1 0-1,9-12 1,-12 16-2,0-1 0,0 1 0,0-1 0,0 0 0,0 1 0,0-1-1,0 0 1,-1 1 0,1-1 0,-1 0 0,1 0 0,-1 1 0,0-1 0,1 0 0,-1 0 0,0 0 0,0 0-1,0 0 1,-1 1 0,1-1 0,0 0 0,-1 0 0,1 0 0,-1 1 0,1-1 0,-1 0 0,0 0-1,0 1 1,0-1 0,0 1 0,0-1 0,0 1 0,0-1 0,-1 1 0,1 0 0,-1 0 0,1-1 0,-1 1-1,1 0 1,-1 0 0,1 0 0,-1 1 0,-3-2 0,-4-2-32,0 1 0,-1 1 0,1-1 0,-1 1 0,-16 0 0,24 1 46,0 1 0,0-1 0,-1 1 0,1 0 0,0 0 0,0 0 0,0 0 1,-1 0-1,1 0 0,0 1 0,0-1 0,0 1 0,0 0 0,0-1 0,0 1 0,0 0 0,0 0 1,0 0-1,0 1 0,0-1 0,0 0 0,1 1 0,-1-1 0,1 1 0,-1-1 0,1 1 0,-1 0 1,1 0-1,-2 3 0,3-4-6,0 0 0,0 1 0,0-1 0,0 0 0,1 0 0,-1 0 0,0 0 1,1 1-1,-1-1 0,1 0 0,-1 0 0,1 0 0,-1 0 0,1 0 0,0 0 0,-1 0 0,1 0 1,0 0-1,0 0 0,0 0 0,0-1 0,0 1 0,0 0 0,0-1 0,0 1 0,0 0 1,0-1-1,0 0 0,0 1 0,0-1 0,0 1 0,3-1 0,44 10 84,-41-9-69,40 4-89,1-3 0,0-1-1,0-3 1,63-10-1,-105 15-31,-11 7 90,-8 9 86,-2-2 57,2 1-1,-15 25 1,23-36-347,2 0 1,-1 1-1,1 0 1,0-1-1,0 1 0,1 0 1,0 0-1,1 1 1,-1 11-1,4-4-5807,7-8-6277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8.078"/>
    </inkml:context>
    <inkml:brush xml:id="br0">
      <inkml:brushProperty name="width" value="0.025" units="cm"/>
      <inkml:brushProperty name="height" value="0.025" units="cm"/>
      <inkml:brushProperty name="color" value="#66CC00"/>
    </inkml:brush>
  </inkml:definitions>
  <inkml:trace contextRef="#ctx0" brushRef="#br0">92 1 9289,'0'0'8456,"-46"62"-7559,32-35 64,3 3-97,0-1-191,2-2-385,9-4-192,0-3-64,0-3-32,9-6-1601,2-6-1954,0-5-4037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617"/>
    </inkml:context>
    <inkml:brush xml:id="br0">
      <inkml:brushProperty name="width" value="0.025" units="cm"/>
      <inkml:brushProperty name="height" value="0.025" units="cm"/>
    </inkml:brush>
  </inkml:definitions>
  <inkml:trace contextRef="#ctx0" brushRef="#br0">320 46 17136,'0'0'8397,"-10"-8"-7062,6 4-1271,-1 0 0,0 1 0,0-1 0,-1 1 0,1 0 0,0 0 1,-1 1-1,0-1 0,0 1 0,0 1 0,0-1 0,0 1 0,0 0 0,0 0 0,0 1 0,0 0 0,-1 0 0,1 0 0,-8 2 0,0 2-64,1 0 0,0 1-1,0 1 1,0 0-1,0 1 1,1 0 0,0 0-1,1 2 1,0-1-1,0 2 1,1-1 0,0 1-1,-16 22 1,26-32-1,-1 0 0,1 0 0,-1 1 0,1-1 0,0 1 0,-1-1 0,1 0 0,0 1-1,0-1 1,-1 1 0,1-1 0,0 0 0,0 1 0,-1-1 0,1 1 0,0-1 0,0 1 0,0-1 0,0 1 0,0-1 0,0 1 0,0-1 0,0 1 0,0-1 0,0 1 0,0-1-1,0 1 1,0-1 0,0 1 0,1-1 0,-1 1 0,0-1 0,0 1 0,1-1 0,-1 0 0,0 1 0,0-1 0,1 1 0,-1-1 0,0 0 0,2 1 0,24 0 12,30-19-186,-35 4-153,-1 0 1,-1-1 0,0-1-1,-1-1 1,25-31-1,-78 105-2502,32-51 2922,0 1 1,0-1-1,0 0 1,1 1-1,0-1 1,0 1-1,0 0 1,1 0-1,0 0 1,1-1-1,0 1 1,0 8-1,0-14-74,1 0 0,-1 0 1,1 0-1,-1 1 0,1-1 0,-1 0 0,1 0 1,0 0-1,0 0 0,-1 0 0,1-1 0,0 1 1,0 0-1,0 0 0,0 0 0,0-1 0,0 1 1,0-1-1,0 1 0,0-1 0,0 1 0,2 0 1,35 3 128,-26-4-127,0-1 1,0-1-1,-1 0 0,15-5 0,-15 3 0,0-2 0,0 1 0,0-2 0,0 1-1,-1-1 1,12-12 0,-17 16-13,-1-1 0,0 1 0,0-1 0,-1-1-1,1 1 1,-1 0 0,0-1 0,0 0 0,0 0 0,0 0 0,-1 0 0,0 0 0,0 0 0,-1 0 0,1-1 0,0-8 0,-21 38-483,15-16 556,0-1 0,0 1-1,1 0 1,0 1 0,0-1-1,1 1 1,0-1 0,0 1-1,1 0 1,0-1-1,1 16 1,0-23-41,1 0 0,-1 0 0,0-1 0,0 1 1,1 0-1,-1 0 0,1 0 0,-1-1 0,1 1 0,-1 0 0,1 0 0,0-1 0,-1 1 1,1 0-1,0-1 0,-1 1 0,1-1 0,0 1 0,0-1 0,0 0 0,-1 1 0,1-1 1,0 0-1,0 1 0,1-1 0,31 1 703,-24-2-627,0-1-1,0 0 1,-1-1 0,15-6 0,45-32 15,-63 37-115,-1 0 1,1 0-1,-1 0 0,0 0 1,0 0-1,0-1 1,-1 0-1,1 0 1,-1 0-1,0 0 0,2-7 1,-5 12-22,0 0 0,0 0-1,0 0 1,0 1 0,0-1 0,-1 0 0,1 0 0,0 0-1,0 0 1,0 0 0,0 0 0,-1 0 0,1 0 0,0 0-1,0 1 1,0-1 0,-1 0 0,1 0 0,0 0 0,0 0-1,0 0 1,-1 0 0,1 0 0,0 0 0,0 0 0,0 0-1,0-1 1,-1 1 0,1 0 0,0 0 0,0 0-1,0 0 1,0 0 0,-1 0 0,1 0 0,0 0 0,0 0-1,0-1 1,0 1 0,0 0 0,-1 0 0,1 0 0,0 0-1,0 0 1,0-1 0,0 1 0,0 0 0,0 0 0,0 0-1,0-1 1,0 1 0,0 0 0,0 0 0,-1 0 0,1 0-1,0-1 1,0 1 0,0 0 0,1 0 0,-1 0 0,0-1-1,-15 13-123,11-7 38,0 2 0,0-1 0,0 0-1,1 1 1,0 0 0,-2 8 0,4-12-313,0 0 0,0 0 0,1 0 1,0 0-1,-1 0 0,1 0 0,0 0 0,1 0 1,-1 0-1,2 6 0,6 0-4245,9-7-1280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965"/>
    </inkml:context>
    <inkml:brush xml:id="br0">
      <inkml:brushProperty name="width" value="0.025" units="cm"/>
      <inkml:brushProperty name="height" value="0.025" units="cm"/>
    </inkml:brush>
  </inkml:definitions>
  <inkml:trace contextRef="#ctx0" brushRef="#br0">162 14 6054,'0'0'16079,"-11"-4"-14531,7 2-1479,0 1 0,0-1 1,-1 1-1,1 0 0,0 0 0,-1 1 0,1-1 0,-1 1 0,1 0 1,-1 0-1,1 0 0,-1 1 0,1 0 0,0 0 0,-1 0 0,1 0 1,0 1-1,0-1 0,0 1 0,-8 5 0,6-4 66,0 1-1,1 0 1,-1 1 0,1-1 0,0 1-1,-6 7 1,10-11-137,0 0-1,0 0 1,1 0 0,-1 0 0,0 0 0,1 0-1,-1 0 1,1 0 0,-1 0 0,1 0-1,0 0 1,-1 0 0,1 0 0,0 0-1,0 1 1,0-1 0,0 0 0,0 0 0,0 0-1,0 0 1,0 1 0,0-1 0,0 0-1,1 0 1,-1 0 0,0 0 0,1 0 0,-1 0-1,1 0 1,0 0 0,-1 0 0,1 0-1,0 0 1,-1 0 0,1 0 0,0 0 0,0-1-1,0 1 1,0 0 0,0-1 0,0 1-1,0 0 1,0-1 0,0 1 0,0-1-1,1 1 1,80 30-1819,-63-25 1403,-1 1-1,1 0 1,-1 1 0,20 13-1,-38-21 439,0 0 1,0 0-1,1 0 0,-1 0 0,0 0 0,0 0 1,0 0-1,1 0 0,-1 0 0,0 1 1,0-1-1,0 0 0,1 0 0,-1 0 0,0 0 1,0 0-1,0 1 0,1-1 0,-1 0 0,0 0 1,0 0-1,0 0 0,0 1 0,0-1 0,0 0 1,0 0-1,1 1 0,-1-1 0,0 0 1,0 0-1,0 0 0,0 1 0,0-1 0,0 0 1,0 0-1,0 1 0,0-1 0,0 0 0,0 0 1,0 1-1,0-1 0,0 0 0,-1 0 0,1 0 1,0 1-1,0-1 0,0 0 0,0 0 1,0 0-1,0 1 0,-1-1 0,1 0 0,0 0 1,-19 5 779,-34-4 197,47-1-848,0 0-420,-1 1 384,-1-1-1,1-1 1,0 1 0,0-1 0,-10-3-1,15 4-306,1-1 0,0 1 0,0-1 0,-1 0-1,1 1 1,0-1 0,0 0 0,0 0 0,0 1-1,0-1 1,0 0 0,0 0 0,0 0 0,0 0 0,0-2-1,0 2-335,1 0-1,-1-1 0,1 1 0,0-1 0,-1 1 0,1 0 0,0-1 0,0 1 1,0-1-1,0 1 0,0-1 0,0 1 0,1 0 0,-1-1 0,0 1 1,1-1-1,0 0 0,8-15-12308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6.903"/>
    </inkml:context>
    <inkml:brush xml:id="br0">
      <inkml:brushProperty name="width" value="0.025" units="cm"/>
      <inkml:brushProperty name="height" value="0.025" units="cm"/>
    </inkml:brush>
  </inkml:definitions>
  <inkml:trace contextRef="#ctx0" brushRef="#br0">128 14 16624,'0'0'8157,"-8"10"-7826,-24 32-155,31-40-181,-1 0-1,1 0 1,0-1 0,0 1 0,0 0-1,0 0 1,1 0 0,-1 0 0,0 0-1,1 0 1,-1 0 0,1 0 0,0 0-1,0 4 1,0-5 1,0 0 0,0 0 0,1 0-1,-1-1 1,0 1 0,1 0 0,-1 0-1,1 0 1,-1-1 0,1 1 0,0 0 0,-1-1-1,1 1 1,0 0 0,-1-1 0,1 1-1,0-1 1,0 1 0,-1-1 0,1 1 0,0-1-1,2 1 1,4 1-81,1-1 1,0 0-1,0 0 0,-1-1 0,1 0 0,8 0 1,10 0-706,-25 0 737,0 1 0,0 0 1,0 0-1,0-1 0,0 1 0,0 0 0,0 0 0,0 0 1,-1 0-1,1 0 0,0 0 0,0 0 0,-1 0 0,1 0 1,-1 0-1,1 0 0,-1 0 0,1 1 0,-1-1 0,0 0 1,0 0-1,1 2 0,3 35-34,-4-28 22,4 38 363,-5 84 0,-1-114-27,0 0 1,-1-1-1,0 1 0,-1-1 0,-2 1 0,1-1 1,-17 31-1,21-45-210,-1-1 0,0 1 0,0-1 0,0 1 0,0-1 0,0 1 0,0-1 0,-1 0 0,1 0 1,-1 0-1,0-1 0,1 1 0,-1 0 0,0-1 0,0 0 0,0 0 0,0 0 0,0 0 0,0 0 0,0-1 0,-1 1 0,1-1 1,0 0-1,0 0 0,0 0 0,0 0 0,-1 0 0,1-1 0,0 1 0,-4-2 0,3 0-37,0 1-1,1-1 1,-1 1 0,0-1-1,1 0 1,-1 0 0,1-1-1,0 1 1,0-1 0,0 0-1,0 0 1,0 0 0,1 0-1,-1 0 1,1 0 0,0-1-1,0 1 1,0-1 0,0 0-1,1 1 1,-1-1-1,1 0 1,-1-5 0,1 1-155,0 0 0,1 0 1,0 0-1,0 0 0,1 0 0,0 0 1,1 0-1,-1 0 0,1 1 0,1-1 1,0 0-1,0 1 0,0 0 0,1 0 1,0 0-1,0 0 0,1 0 0,0 1 1,0 0-1,7-6 0,12-10 105,1 1 0,0 1 1,50-28-1,-20 13 115,-8 4 38,-22 16-69,0-2 0,-1 0 0,-1-2-1,41-41 1,-63 58-51,1 1 1,-1-1-1,0 0 0,0 1 0,0-1 0,0 0 0,0 0 1,0 0-1,0 1 0,0-1 0,-1 0 0,1 0 0,0-3 1,-2 5 3,1-1 0,0 1 0,0-1 0,0 1 0,0-1 1,0 1-1,0-1 0,-1 1 0,1 0 0,0-1 1,0 1-1,-1-1 0,1 1 0,0-1 0,0 1 1,-1 0-1,1-1 0,-1 1 0,1 0 0,0-1 1,-1 1-1,1 0 0,-1 0 0,1-1 0,-1 1 1,1 0-1,0 0 0,-1 0 0,1 0 0,-1-1 1,1 1-1,-1 0 0,-2 0 13,0 0 0,0 0 0,0 1 1,0-1-1,0 1 0,0-1 0,0 1 0,0 0 1,1 0-1,-1 0 0,0 1 0,1-1 0,-1 1 1,1-1-1,-1 1 0,-2 2 0,-4 5 133,0 0-1,1 0 1,0 1 0,0 0-1,-12 22 1,17-27-79,0 1 0,1 0 1,0-1-1,-1 1 0,2 0 1,-1 0-1,1 0 0,0 0 0,0 1 1,0-1-1,1 0 0,0 0 0,0 1 1,2 7-1,-1-12-68,0 0 0,-1 0 1,1 0-1,0 0 0,0 0 0,0 0 0,0 0 0,1-1 0,-1 1 1,0-1-1,1 1 0,-1-1 0,1 1 0,-1-1 0,1 0 0,0 1 1,0-1-1,3 1 0,0 0 37,1 0 0,-1 0 0,1 0 0,-1-1 0,1 0 0,11 0 0,-3 0 33,0-2 0,0 0 1,0 0-1,0-1 0,16-5 1,-14 1-49,0 0 0,0-1 0,-1 0-1,0-1 1,18-14 0,-26 18-57,-1 0 1,0-1-1,0 0 0,-1-1 0,0 1 0,0-1 0,0 0 0,0 0 0,-1 0 1,0-1-1,0 1 0,-1-1 0,0 0 0,3-9 0,-6 15-10,1 0 0,-1 1 0,0-1-1,0 0 1,1 0 0,-1 0 0,0 0 0,0 0-1,0 0 1,0 1 0,0-1 0,0 0 0,0 0-1,0 0 1,0 0 0,0 0 0,-1 0 0,1 0-1,0 1 1,-1-1 0,1 0 0,-1-1 0,-13 9-310,-15 27 303,25-28 115,1-1-1,0 1 1,0 0 0,1 0-1,0 0 1,0 0-1,0 0 1,1 1-1,0-1 1,0 1-1,0-1 1,1 12-1,1-15-57,-1 0 0,1-1-1,0 1 1,0 0 0,0 0-1,0 0 1,0-1 0,1 1-1,-1-1 1,1 1 0,0-1-1,0 0 1,-1 1 0,1-1-1,1 0 1,-1 0-1,0 0 1,0-1 0,1 1-1,-1-1 1,1 1 0,0-1-1,-1 0 1,1 0 0,0 0-1,0 0 1,-1 0 0,1-1-1,6 1 1,7 2 31,1-2-1,0 0 1,0-1 0,0-1 0,-1-1-1,1 0 1,29-8 0,-37 8-31,-1 0 0,1-1 0,-1 0 1,0-1-1,0 0 0,-1 0 0,1-1 0,-1 1 1,0-2-1,0 1 0,0-1 0,-1 0 1,0 0-1,0-1 0,-1 0 0,9-13 1,-16 24 36,0 0 1,0 1-1,1-1 0,0 0 1,0 0-1,0 1 1,0-1-1,0 8 1,1-10-15,1 0 0,-1-1 1,0 1-1,1 0 0,-1 0 1,1-1-1,-1 1 0,1 0 1,0-1-1,0 1 0,0-1 1,0 1-1,0-1 0,0 1 1,0-1-1,0 0 1,0 0-1,1 1 0,-1-1 1,1 0-1,-1 0 0,1 0 1,-1 0-1,1-1 0,-1 1 1,1 0-1,0-1 0,-1 1 1,1-1-1,0 1 0,0-1 1,-1 0-1,1 0 0,0 0 1,1 0-1,8 1 34,-1 0 1,0-1-1,1-1 0,-1 0 1,0 0-1,0-1 0,0 0 1,0 0-1,0-1 0,11-6 1,-17 7-191,0 0 0,0 0 0,0 0 0,0-1 0,-1 0 1,1 1-1,-1-1 0,1-1 0,-1 1 0,0 0 0,-1-1 0,1 0 1,0 1-1,-1-1 0,0 0 0,0 0 0,0-1 0,-1 1 0,1 0 0,-1-1 1,0 1-1,0 0 0,-1-1 0,1 1 0,-1-6 0,0 4-477,-1-23-4128,-5 10-2120,2 8-363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618"/>
    </inkml:context>
    <inkml:brush xml:id="br0">
      <inkml:brushProperty name="width" value="0.025" units="cm"/>
      <inkml:brushProperty name="height" value="0.025" units="cm"/>
    </inkml:brush>
  </inkml:definitions>
  <inkml:trace contextRef="#ctx0" brushRef="#br0">174 251 4612,'0'0'20425,"-9"-7"-19880,7 6-520,-1-2-9,0 0-1,-1 1 0,1-1 0,-1 1 0,1 0 0,-1 0 0,0 0 0,0 0 0,0 1 0,0-1 0,0 1 1,0 0-1,0 1 0,-1-1 0,1 1 0,0-1 0,0 1 0,-1 0 0,1 1 0,0-1 0,0 1 0,0 0 0,-1 0 1,1 0-1,0 1 0,0-1 0,-6 4 0,6-1 123,-1 0 0,0 0 0,1 0-1,0 0 1,0 1 0,0 0 0,-5 10 0,8-14-131,0 0 0,1 0 0,-1 0 0,0 0 0,1 0 1,-1 0-1,1 0 0,0 1 0,-1-1 0,1 0 0,0 0 0,0 0 0,0 0 1,-1 1-1,1-1 0,0 0 0,1 0 0,-1 0 0,0 1 0,0-1 0,1 0 1,-1 0-1,0 0 0,1 0 0,-1 1 0,1-1 0,-1 0 0,1 0 0,0 0 1,-1 0-1,1 0 0,0-1 0,0 1 0,0 0 0,0 0 0,0 0 0,0-1 1,0 1-1,0 0 0,0-1 0,0 1 0,0-1 0,0 1 0,0-1 0,2 1 1,12 2-288,0 0 0,0 0 0,0-2 0,0 0 0,0 0 1,0-2-1,0 1 0,0-2 0,0 0 0,0-1 0,0-1 1,-1 0-1,1-1 0,-1 0 0,-1-1 0,1-1 0,-1 0 0,22-16 1,-23 8-2287,-18 12-69,3 4 2592,1 0-1,-1-1 1,1 1-1,0 0 1,-1 1-1,1-1 1,0 0-1,-1 1 1,1-1-1,0 1 0,-2 2 1,0 0 137,1 1 1,-1-1 0,1 1-1,0 0 1,1 0-1,-1 1 1,1-1 0,0 0-1,0 1 1,0-1 0,-1 10-1,3-13-75,0 0 1,0-1-1,0 1 0,0 0 1,0 0-1,1 0 0,-1 0 0,0 0 1,1 0-1,-1-1 0,1 1 1,0 0-1,0 0 0,-1-1 1,1 1-1,0 0 0,1-1 0,-1 1 1,0-1-1,0 1 0,1-1 1,-1 0-1,1 0 0,-1 1 0,1-1 1,-1 0-1,1 0 0,0 0 1,-1-1-1,1 1 0,0 0 1,0-1-1,0 1 0,-1-1 0,1 0 1,0 1-1,2-1 0,11 1-83,0-1 0,0 0 0,-1-1 1,1 0-1,0-2 0,-1 0 0,1 0 0,-1-1 0,0-1 0,0 0 0,-1-1 0,1-1 0,11-7 0,-13 7 242,-1 1 0,-1-2-1,0 1 1,0-1 0,0-1 0,-1 0-1,0 0 1,-1-1 0,0 0-1,0 0 1,-1-1 0,0 0 0,-1 0-1,-1 0 1,6-17 0,-9 20-45,0-1 0,0 0 0,-1 1 0,0-1 0,-1 0 0,0 1 1,0-1-1,-1 0 0,0 1 0,-1-1 0,-3-13 0,4 19-139,-1 0-1,1 0 1,-1 1-1,1-1 1,-1 1-1,0-1 1,0 1 0,0-1-1,0 1 1,0 0-1,0 0 1,-1 0-1,1 0 1,-1 1 0,1-1-1,-1 0 1,0 1-1,0 0 1,0 0-1,0 0 1,0 0-1,0 0 1,0 1 0,0-1-1,0 1 1,0 0-1,0-1 1,0 2-1,0-1 1,0 0 0,0 1-1,0-1 1,0 1-1,-6 2 1,3-1 43,0 0-1,0 1 1,1-1 0,-1 1 0,1 1-1,0-1 1,-1 1 0,2 0 0,-1 0 0,0 0-1,1 1 1,-5 5 0,7-7-16,-1 0 0,1 0 1,-1 0-1,1 1 0,0 0 0,0-1 0,1 1 1,-1 0-1,1 0 0,0-1 0,0 1 0,0 0 1,0 0-1,1 0 0,-1 1 0,1-1 0,0 0 1,1 0-1,0 5 0,0-6-27,0-1 0,0 0 0,0 0 0,1 0 0,-1 0 0,1 0 0,-1 0 0,1 0 0,0 0 0,0-1 0,-1 1 0,1-1 0,0 1 0,1-1 0,2 2 0,44 18-777,-3 0-137,-40-16 880,0-1-1,0 1 1,-1 1-1,1-1 1,-1 1-1,0 0 1,-1 0 0,1 0-1,-1 1 1,-1-1-1,1 1 1,-1 0 0,3 10-1,-2-1 7,-1 0-1,0 1 0,-1-1 0,-1 1 1,0 17-1,4-40-9782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971"/>
    </inkml:context>
    <inkml:brush xml:id="br0">
      <inkml:brushProperty name="width" value="0.025" units="cm"/>
      <inkml:brushProperty name="height" value="0.025" units="cm"/>
    </inkml:brush>
  </inkml:definitions>
  <inkml:trace contextRef="#ctx0" brushRef="#br0">174 1 12556,'0'0'12502,"-4"13"-12331,-12 39 443,3 1 0,2 0 0,-5 65 0,19-58-200,-1-21-4069,-2-44 2868,-1 0-1,1 0 0,-1 0 0,0 0 0,-1 0 1,1 0-1,-5-8 0,-38-59-1256,12 21 2394,28 45-11,0 0 1,0-1 0,1 0 0,0 0-1,0 0 1,1 0 0,0-1 0,0 1-1,1-1 1,0 1 0,0-1 0,1 1-1,0-14 1,2 20-225,-1 0 1,0 0-1,0 0 0,1 0 1,-1 0-1,0 1 0,1-1 1,-1 0-1,0 1 1,1-1-1,-1 1 0,1-1 1,0 1-1,-1 0 0,1-1 1,-1 1-1,1 0 0,-1 0 1,1 0-1,-1 0 0,1 1 1,2 0-1,40 4 558,19 10-265,-39-9-1580,1-1 1,39 4-1,-15-8-6798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034"/>
    </inkml:context>
    <inkml:brush xml:id="br0">
      <inkml:brushProperty name="width" value="0.025" units="cm"/>
      <inkml:brushProperty name="height" value="0.025" units="cm"/>
    </inkml:brush>
  </inkml:definitions>
  <inkml:trace contextRef="#ctx0" brushRef="#br0">1 169 12172,'8'-8'3363,"2"-1"-2888,0 1 0,1 0 0,0 1 0,1 0 0,-1 0 0,1 1 1,1 1-1,-1 0 0,1 0 0,0 2 0,20-4 0,-26 6-200,0 1-1,1 0 0,-1 0 1,0 0-1,0 1 1,0 0-1,0 1 1,0 0-1,0 0 0,0 0 1,0 1-1,7 4 1,-11-5-258,-1-1 0,1 1 1,-1 0-1,1 1 0,-1-1 0,0 0 1,0 1-1,0-1 0,-1 1 1,1-1-1,0 1 0,-1 0 1,0 0-1,0 0 0,0 0 0,0 0 1,0 0-1,0 0 0,-1 0 1,1 0-1,-1 0 0,0 0 1,0 0-1,0 0 0,-1 0 0,1 0 1,-1 1-1,0-1 0,1 0 1,-1-1-1,-2 5 0,0-2 4,1 0 0,-1 0 0,0-1 0,0 0 0,-1 1 0,1-1-1,-1 0 1,0-1 0,0 1 0,-1-1 0,-5 4 0,6-4-39,-1 0 0,1 1 1,0-1-1,0 1 0,1-1 0,-1 1 1,1 0-1,-1 1 0,1-1 0,1 0 0,-3 6 1,41-11-341,-22-2 337,-1-1 0,1-1 0,-1 0 0,0 0 0,0-2 0,0 1 0,15-12 0,77-64-163,-82 59 4,-14 13-792,-17 28 901,3-8 237,0 1 0,1-1 0,0 1 0,1 0 0,0 0 0,1 0 0,-2 12 0,4-21-99,-1 1 0,1-1 0,0 1 0,0-1 1,0 1-1,0-1 0,0 1 0,0-1 0,1 1 1,-1-1-1,1 1 0,0-1 0,-1 0 0,1 1 1,0-1-1,1 0 0,-1 0 0,0 0 0,1 0 1,-1 0-1,1 0 0,-1 0 0,1 0 0,0 0 1,0-1-1,0 1 0,0-1 0,0 1 0,0-1 1,0 0-1,1 0 0,-1 0 0,0 0 0,1 0 1,-1-1-1,0 1 0,5 0 0,0-1 53,0 0 1,1 0-1,-1 0 0,0-1 0,0 0 0,0-1 1,0 1-1,0-1 0,-1-1 0,1 1 0,0-1 1,-1 0-1,0-1 0,0 0 0,0 0 1,0 0-1,0 0 0,-1-1 0,0 0 0,0 0 1,0-1-1,-1 1 0,7-12 0,-3 5-303,-1 0 0,-1-1 0,0 0 0,0 0 0,-2-1 0,1 1 0,-2-1 0,0 0 0,-1 0 0,0-1 0,0-14 0,-4 26-3,-2 8-46,-3 11-49,7-14 283,-1 1 0,1-1 0,0 0 0,0 0 0,0 1 0,1-1 0,-1 0 0,1 0 0,-1 0 0,1 1 0,-1-1 0,1 0 0,0 0 0,0 0 0,0 0 0,0 0 0,1-1 0,-1 1 0,0 0 1,3 2-1,-1-1 6,1-1 1,-1 1 0,1-1 0,0 0 0,0 0 0,0 0-1,0-1 1,0 1 0,0-1 0,5 1 0,7 1 23,0-1 1,1-1 0,-1-1 0,30-2 0,-40 1-22,0 0 0,0 0 1,-1-1-1,1 0 0,0 0 1,-1 0-1,1 0 0,-1-1 1,8-6-1,-10 8-17,-1-1 0,0 1 1,0-1-1,-1 0 0,1 1 0,0-1 1,0 0-1,-1 0 0,1-1 0,-1 1 0,0 0 1,0 0-1,0-1 0,0 1 0,0 0 0,0-1 1,0 1-1,-1-1 0,1 0 0,-1 1 0,0-1 1,0 1-1,0-1 0,0 1 0,-1-4 0,0 4-43,0 0 0,0 0 0,-1 0-1,1 0 1,-1 0 0,1 0-1,-1 0 1,0 1 0,0-1-1,1 1 1,-1-1 0,0 1-1,0 0 1,-1 0 0,1-1 0,0 2-1,0-1 1,-1 0 0,1 0-1,0 1 1,-1-1 0,1 1-1,0 0 1,-1-1 0,1 1 0,-1 0-1,1 1 1,-4-1 0,2 0 10,-1 0 1,0 0 0,0 1 0,0 0 0,0-1-1,0 2 1,0-1 0,0 0 0,1 1 0,-1 0-1,1 0 1,-1 0 0,-4 4 0,8-5 40,-1 1-1,1-1 1,0 1 0,-1-1 0,1 1-1,0 0 1,0 0 0,0 0-1,0-1 1,1 1 0,-1 0 0,0 0-1,1 0 1,-1 0 0,1 0 0,0 0-1,0 0 1,0 0 0,0 0-1,0 0 1,0 0 0,0 0 0,1 0-1,-1 0 1,1 0 0,-1 0-1,1 0 1,0 0 0,0 0 0,0 0-1,0-1 1,0 1 0,0 0 0,0-1-1,1 1 1,-1-1 0,0 1-1,1-1 1,0 1 0,-1-1 0,1 0-1,2 2 1,9 5 8,0 1 1,0-1-1,1-1 0,17 6 0,-28-11 4,25 9 10,1 0 1,1-2-1,0-1 0,0-2 1,0-1-1,57 3 1,-85-8 81,-1-1 1,0 1-1,1 0 1,-1-1-1,0 1 1,0-1-1,0 0 1,1 1-1,-1-1 1,0 0-1,0 0 1,0 0-1,0 0 1,0 0-1,-1 0 1,1 0-1,0 0 1,0 0-1,-1 0 1,1 0-1,0 0 1,-1 0-1,1-1 1,-1 1-1,0 0 1,1-1-1,-1 1 1,0 0-1,0 0 1,0-1-1,0 1 1,0 0-1,0-2 1,-2-55 1495,1 47-1599,-2-26-59,-3-51-3881,7 87 3771,-1 1 0,0-1 0,0 1 0,1 0 0,-1-1 0,0 1 0,0 0 0,1-1 0,-1 1 0,0 0 0,1-1 0,-1 1 0,1 0 0,-1 0 0,0-1 0,1 1 0,-1 0 0,1 0 0,-1 0 0,1 0 0,-1-1 0,0 1 0,1 0 0,-1 0 0,1 0 0,-1 0 0,1 0 0,-1 0 0,1 0 0,-1 0 0,1 0 0,-1 1 0,0-1 0,1 0 0,-1 0 0,1 0 0,-1 0 0,1 1 0,-1-1 0,0 0 0,1 0 0,-1 1 0,0-1 0,1 0 0,-1 1 0,1 0 0,28 15-3634,-25-13 2654,22 10-3098,4-3-2066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692"/>
    </inkml:context>
    <inkml:brush xml:id="br0">
      <inkml:brushProperty name="width" value="0.025" units="cm"/>
      <inkml:brushProperty name="height" value="0.025" units="cm"/>
    </inkml:brush>
  </inkml:definitions>
  <inkml:trace contextRef="#ctx0" brushRef="#br0">191 155 12684,'0'0'6545,"-10"-6"-4148,9 5-2359,-2-2 63,0 0 0,-1 1 0,1-1 0,-1 1 0,0-1 0,0 1 0,0 0 0,0 1 0,0-1 0,0 1 0,-1 0 0,1 0 0,0 0 0,-1 0 0,1 1 0,0 0 0,-1 0 0,1 0 0,-1 0 0,1 1 0,0-1 0,-1 1 0,1 1 0,0-1 0,0 0 0,-7 4 0,-31 29 925,40-32-964,1 0 0,-1 0 0,0 0 0,1 0 0,-1 0 0,1 0 0,0 0 0,-1 0 0,1 0 0,0 1 0,0-1 1,0 0-1,1 1 0,-1-1 0,1 1 0,-1-1 0,1 1 0,0 4 0,0-7-55,1 1 1,-1 0 0,1-1-1,-1 1 1,1 0 0,-1-1-1,1 1 1,-1-1 0,1 1-1,0-1 1,-1 1 0,1-1-1,0 1 1,-1-1 0,1 0-1,0 1 1,0-1 0,-1 0-1,1 0 1,0 1-1,0-1 1,0 0 0,-1 0-1,1 0 1,1 0 0,26 0 163,-21 0-130,9-1-26,0-1 0,0 0 0,0-2 0,0 0 0,-1 0 0,1-1 0,-1-1 0,22-12 0,-26 12-63,1 0 0,-1-1 1,0-1-1,0 0 0,-1 0 1,0-1-1,-1 0 0,0-1 1,0 0-1,13-20 0,-20 27-30,-1-1 0,1 1 0,-1 0-1,0-1 1,0 1 0,0 0 0,0-1 0,0 1 0,-1-1-1,0 0 1,0-5 0,0 8 58,0 0 1,0 1-1,-1-1 0,1 0 1,0 0-1,-1 0 0,1 0 1,-1 1-1,1-1 0,-1 0 1,1 0-1,-1 1 0,0-1 0,1 0 1,-1 1-1,0-1 0,0 1 1,1-1-1,-1 1 0,0-1 1,0 1-1,0-1 0,0 1 1,1 0-1,-1-1 0,0 1 1,0 0-1,0 0 0,0 0 1,0 0-1,0 0 0,0 0 1,0 0-1,0 0 0,1 0 1,-1 0-1,0 1 0,0-1 1,0 0-1,0 0 0,0 1 0,0-1 1,1 1-1,-1-1 0,0 1 1,-1 0-1,-3 2 3,-1 0 1,0 1-1,1-1 0,0 1 1,0 0-1,0 1 0,0-1 0,1 1 1,-1 0-1,-3 6 0,-36 57 34,43-67-15,-6 10 89,1 1 0,0-1 0,1 1 0,0 0 0,1 1 0,0-1 0,-2 20 0,5-29-71,1 0 0,-1 0 0,1 0 0,0 1 0,0-1 1,1 0-1,-1 0 0,1 0 0,-1 0 0,1 0 0,0 0 0,0 0 1,0-1-1,1 1 0,-1 0 0,0 0 0,1-1 0,0 1 0,0-1 1,0 1-1,0-1 0,0 0 0,0 0 0,1 0 0,-1 0 0,1 0 1,-1 0-1,1-1 0,0 1 0,-1-1 0,1 0 0,0 0 0,0 0 1,0 0-1,0 0 0,4 0 0,7 1 33,1-1 0,-1 0 0,0 0 0,0-1 1,1-1-1,-1-1 0,0 0 0,0-1 0,16-4 0,-21 4-17,0 0 0,0-1 1,0 0-1,0 0 0,-1-1 0,0 0 0,0-1 0,0 0 0,0 0 0,-1 0 1,0-1-1,0 0 0,-1 0 0,7-11 0,-12 16-30,0 1 0,0-1 0,0 1 0,0 0 0,0-1-1,-1 1 1,1-1 0,0 0 0,-1 1 0,0-1 0,1 0 0,-1 1 0,0-1 0,0 0 0,0 1 0,0-3 0,0 3-12,0 1 1,-1 0-1,1-1 1,0 1 0,-1-1-1,1 1 1,0 0 0,-1-1-1,1 1 1,-1 0 0,1 0-1,0-1 1,-1 1 0,1 0-1,-1 0 1,1-1 0,-1 1-1,1 0 1,-1 0-1,1 0 1,-1 0 0,1 0-1,-1 0 1,1 0 0,-1 0-1,1 0 1,-1 0 0,1 0-1,-1 0 1,1 0 0,-1 1-1,0-1 1,-2 1 28,1 0 0,-1 0 0,1 0 0,-1 0 0,1 0 1,-1 1-1,1-1 0,0 1 0,0 0 0,-1 0 0,1-1 0,1 1 0,-1 1 0,0-1 1,0 0-1,1 0 0,-1 1 0,-1 3 0,3-5 19,-1 0 1,1 1-1,-1-1 0,1 0 1,0 1-1,-1-1 1,1 1-1,0-1 0,0 1 1,0-1-1,0 1 0,0-1 1,0 0-1,1 1 1,-1-1-1,0 1 0,1-1 1,-1 0-1,1 1 0,-1-1 1,1 0-1,0 1 0,1 1 1,0-1-14,0 0 1,1-1-1,-1 1 1,0 0-1,1-1 0,-1 0 1,1 0-1,-1 0 1,1 0-1,0 0 1,-1 0-1,4 0 1,12 1-33,0 0-1,1-1 1,23-3 0,-19 2 68,-3-1-114,1-2-1,-1 0 1,32-8-1,21-4 13,-72 15 54,-1 0 0,1 0-1,-1 0 1,1 0 0,-1 1 0,0-1-1,1 0 1,-1 1 0,0-1 0,1 0 0,-1 1-1,0-1 1,1 0 0,-1 1 0,0-1-1,0 0 1,1 1 0,-1-1 0,0 1-1,0-1 1,0 0 0,1 1 0,-1-1-1,0 1 1,0-1 0,0 1 0,0-1-1,0 1 1,0-1 0,0 1 0,0-1 0,0 1-1,0-1 1,0 0 0,-1 2 0,-2 30 495,2-1-85,2-29-482,0-1-1,0 0 1,0 1-1,0-1 1,0 0-1,1 1 1,-1-1 0,0 0-1,1 0 1,-1 0-1,1 0 1,-1 0 0,1-1-1,0 1 1,-1 0-1,1-1 1,0 1-1,0-1 1,-1 0 0,1 1-1,0-1 1,0 0-1,-1 0 1,1 0-1,0 0 1,3-1 0,2 1-1033,1-1 0,0 0 0,-1-1 0,1 1 0,7-4 0,18-12-6284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30.024"/>
    </inkml:context>
    <inkml:brush xml:id="br0">
      <inkml:brushProperty name="width" value="0.025" units="cm"/>
      <inkml:brushProperty name="height" value="0.025" units="cm"/>
    </inkml:brush>
  </inkml:definitions>
  <inkml:trace contextRef="#ctx0" brushRef="#br0">153 1 13997,'0'0'12780,"-21"68"-11691,8-30-192,0 6-512,-2 1-225,2-1-96,5 0-96,-3 0-929,1-4-1922,5-5-2338,3-3-4644</inkml:trace>
  <inkml:trace contextRef="#ctx0" brushRef="#br0" timeOffset="1">23 638 14382,'0'0'15502,"-23"55"-14124,23-52-834,0 0-320,0-1-192,6-2-5349,2-4-5477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3:31.441"/>
    </inkml:context>
    <inkml:brush xml:id="br0">
      <inkml:brushProperty name="width" value="0.025" units="cm"/>
      <inkml:brushProperty name="height" value="0.025" units="cm"/>
    </inkml:brush>
  </inkml:definitions>
  <inkml:trace contextRef="#ctx0" brushRef="#br0">564 1109 12780,'0'0'956,"-4"1"-796,2-1-139,0 1 1,0 0-1,1 0 1,-1 0-1,0 1 0,0-1 1,1 0-1,-1 1 1,1-1-1,-1 0 1,1 1-1,0 0 0,-1-1 1,1 1-1,0 0 1,0 0-1,0 0 1,0 0-1,0 3 1,-17 53 28,12-38-22,-244 729-428,87-211 1166,137-418-546,5 1-1,-8 196 1,27-108-119,32 258 1,19 125-245,-44-414 84,-24 237-1,-41 260 1447,40 4-654,29-516-757,47 256 0,-46-366-17,1 1 1,21 55 0,-26-92 26,1-1 0,0 1-1,1-2 1,1 1 0,1-1-1,0-1 1,1 1 0,1-2 0,0 0-1,19 17 1,5-3-111,1-2 0,2-1-1,0-2 1,1-2 0,1-1 0,1-2 0,1-2 0,0-2-1,84 14 1,20-9-581,248 0 0,-142-12 717,413 47-10,21 0 30,2127-20 1,-1137-9-246,516 74-26,-988-48 623,1282 24 974,-1754-76-1222,1657 21 536,-1946 2-508,231 3 171,-662-24-324,-1 0 1,0-1-1,0-1 1,0 0-1,0-1 0,0 0 1,0-1-1,-1 0 1,1-1-1,-1 0 1,11-7-1,-4 0-2,-1-2-1,-1 1 1,0-2-1,0 0 1,18-25 0,44-65-500,-6-2 0,91-180 0,-82 139 307,488-777-55,-507 830-4,57-83 115,-118 177 137,1-1 0,-1 1 0,0 0 0,1 0 0,-1 0 0,0 0 0,1 0 0,-1 0 0,1 1 0,-1-1 0,1 0 0,0 1 0,-1-1 0,1 1 0,0-1 0,-1 1 0,1 0 0,0 0 0,0 0 0,-1 0 0,1 0 0,0 0 0,0 0 0,-1 1 0,1-1 0,0 1 0,-1-1 0,1 1 1,-1 0-1,1-1 0,1 2 0,9 4 136,-1 1 0,0 0 0,14 11 1,-1-1 8,15 5-96,1-3 0,0-1 0,1-1-1,1-3 1,44 9 0,225 32-54,-164-33 64,-14-3 46,0-6 0,1-6-1,0-5 1,0-7 0,-1-5-1,0-6 1,-1-6 0,253-76 0,-156 24-287,311-146 1,-507 203 237,-1-1 0,-1-2 0,0-1 0,-1-1 0,36-36 0,-47 38-14,-1 0 0,-1-1-1,-1 0 1,-1-1 0,-1-1 0,-1-1 0,-1 0 0,11-30-1,-4-6 59,-2 0 0,-3-1 0,10-104-1,-8-194-80,-5 76-31,6-258-215,-19 486 215,-3 1-1,-2 0 0,-3 0 1,-18-58-1,-84-205 92,90 263-63,-2 1 0,-3 1-1,-1 1 1,-3 1 0,-2 2-1,-3 1 1,-1 2 0,-2 1-1,-2 2 1,-2 2 0,-1 2 0,-3 2-1,0 2 1,-2 2 0,-62-29-1,-34-5-68,-3 7-1,-2 6 0,-176-37 1,-481-45-88,-498 32 236,313 34 179,-626-100-234,11-77 26,919 94-138,-1040-373 0,317 86-122,838 314 38,-6 24 0,-646-26 0,-1139 79 207,1252 108-16,3 49 0,521-31 135,-926 246 1,1048-186-9,17 42-142,416-164-191,0 2 1,-45 35-1,-6 20-3850,69-62 266,4-9-3156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13.198"/>
    </inkml:context>
    <inkml:brush xml:id="br0">
      <inkml:brushProperty name="width" value="0.025" units="cm"/>
      <inkml:brushProperty name="height" value="0.025" units="cm"/>
    </inkml:brush>
  </inkml:definitions>
  <inkml:trace contextRef="#ctx0" brushRef="#br0">41 140 9385,'0'0'1991,"-8"-1"-838,-25-2 27,188 6 1206,755 21-200,-618-26-1991,548 5 490,1431-23 878,-579-84-1407,-1443 86-126,204-3 200,-448 21-379,0 1 1,-1 0-1,1 0 0,0 0 1,-1 1-1,1-1 0,-1 1 0,1 0 1,-1 1-1,0-1 0,0 1 1,0 0-1,0 0 0,0 0 1,-1 0-1,1 0 0,-1 1 1,0 0-1,3 4 0,-1-2-243,1 1 0,1-1-1,-1 0 1,1 0 0,10 6-1,-9-8-668,-1 0-1,0-1 1,1 1 0,0-2-1,10 3 1,15 1-5724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8.409"/>
    </inkml:context>
    <inkml:brush xml:id="br0">
      <inkml:brushProperty name="width" value="0.025" units="cm"/>
      <inkml:brushProperty name="height" value="0.025" units="cm"/>
      <inkml:brushProperty name="color" value="#66CC00"/>
    </inkml:brush>
  </inkml:definitions>
  <inkml:trace contextRef="#ctx0" brushRef="#br0">71 1 13613,'0'0'10789,"5"9"-10720,-2-4-62,1 0 0,-1 0 0,1 0-1,0-1 1,0 1 0,1-1 0,-1 0 0,1 0 0,0-1-1,0 1 1,0-1 0,0 0 0,1 0 0,-1-1-1,1 0 1,0 0 0,11 3 0,12 2-30,0 0 1,0-2-1,48 2 0,-76-5 47,-6 3 8,-8 2 8,-58 25 3,0 2 0,-87 60-1,140-78-730,19-11-1957,11-5-1581,4-3-1379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4.700"/>
    </inkml:context>
    <inkml:brush xml:id="br0">
      <inkml:brushProperty name="width" value="0.025" units="cm"/>
      <inkml:brushProperty name="height" value="0.025" units="cm"/>
    </inkml:brush>
  </inkml:definitions>
  <inkml:trace contextRef="#ctx0" brushRef="#br0">200 0 15375,'-4'13'58,"-49"207"3794,-28 263 0,35-183-1536,41-274-2276,1-4-69,1 1 0,-1 24-1,18-68-5756,-11-2 992,1-2-2888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182"/>
    </inkml:context>
    <inkml:brush xml:id="br0">
      <inkml:brushProperty name="width" value="0.025" units="cm"/>
      <inkml:brushProperty name="height" value="0.025" units="cm"/>
    </inkml:brush>
  </inkml:definitions>
  <inkml:trace contextRef="#ctx0" brushRef="#br0">1 152 15054,'0'0'2568,"17"-1"-2072,67-10 699,149-42-1,42-8-1025,-156 47-134,177 2 1,120 28 24,3-1 108,10-17 1018,575 16 217,-565-2-2749,-435-12 840,9-1-2102,-8-4-2184,-4-4-1512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527"/>
    </inkml:context>
    <inkml:brush xml:id="br0">
      <inkml:brushProperty name="width" value="0.025" units="cm"/>
      <inkml:brushProperty name="height" value="0.025" units="cm"/>
    </inkml:brush>
  </inkml:definitions>
  <inkml:trace contextRef="#ctx0" brushRef="#br0">1 0 14606,'0'0'7991,"11"1"-7665,98 12 435,202 53 1,-275-57-737,-22-6-29,-1 1 0,1 0-1,-1 1 1,0 0 0,-1 1-1,1 0 1,18 14 0,-28-18-6,0 0 1,-1 1 0,0-1 0,0 0 0,0 1 0,0 0-1,0-1 1,0 1 0,0 0 0,-1 0 0,0 0 0,1 0-1,-1 0 1,0 0 0,0 6 0,-1-5 7,0 0 0,0 0 1,0 0-1,-1 0 0,0 0 1,0 0-1,0 0 0,0 0 1,-1 0-1,1 0 0,-1 0 1,0-1-1,0 1 0,-1-1 1,-3 5-1,-16 17 244,0-2 1,-2 0-1,-1-2 0,0-1 0,-40 24 1,-5 5 177,-60 58-344,70-55-4861,44-42-2502,7-8-6854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6.199"/>
    </inkml:context>
    <inkml:brush xml:id="br0">
      <inkml:brushProperty name="width" value="0.025" units="cm"/>
      <inkml:brushProperty name="height" value="0.025" units="cm"/>
    </inkml:brush>
  </inkml:definitions>
  <inkml:trace contextRef="#ctx0" brushRef="#br0">142 206 6983,'-9'4'2551,"0"-1"-2353,-65 34 4305,71-36-4121,-1 1 0,1 0 0,0 0 0,0 0-1,0 0 1,0 1 0,0-1 0,1 1 0,-1 0-1,1 0 1,0 0 0,-1 0 0,1 0 0,1 1-1,-1-1 1,0 0 0,1 1 0,0-1 0,-2 8-1,3-11-348,0 1 0,0-1 0,1 1-1,-1-1 1,0 0 0,0 1-1,1-1 1,-1 1 0,0-1 0,1 1-1,-1-1 1,0 0 0,1 1 0,-1-1-1,0 0 1,1 1 0,-1-1 0,1 0-1,-1 0 1,1 1 0,-1-1-1,1 0 1,-1 0 0,1 0 0,-1 0-1,1 0 1,-1 1 0,1-1 0,-1 0-1,1 0 1,0 0 0,22 0 412,-17 0-229,9-2 50,0 1 0,0-2 0,0 0 0,0-1 0,-1-1 0,27-11 0,83-48 86,-108 54-303,160-100 150,-26 14-83,-130 90-153,-11 13-45,-9 30-22,-1-25 130,-6 44-517,2-30 909,2 0 0,1 1 0,1 41-1,2-61-666,0 0 0,0-1-1,1 1 1,0-1-1,0 1 1,0-1 0,7 12-1,-7-14-235,0-1 0,1 1 0,0-1-1,-1 0 1,1 0 0,1 0 0,-1 0 0,0-1-1,1 1 1,-1-1 0,1 0 0,0 0 0,6 3-1,11-1-10916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287"/>
    </inkml:context>
    <inkml:brush xml:id="br0">
      <inkml:brushProperty name="width" value="0.025" units="cm"/>
      <inkml:brushProperty name="height" value="0.025" units="cm"/>
    </inkml:brush>
  </inkml:definitions>
  <inkml:trace contextRef="#ctx0" brushRef="#br0">26 9 10314,'-25'-8'5192,"30"19"-566,34 25-2166,-17-19-2393,1-2-1,0 0 1,1-2 0,35 15-1,-3-10-2614,-3-10-3298,-35-8 1399,-4-4-2434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629"/>
    </inkml:context>
    <inkml:brush xml:id="br0">
      <inkml:brushProperty name="width" value="0.025" units="cm"/>
      <inkml:brushProperty name="height" value="0.025" units="cm"/>
    </inkml:brush>
  </inkml:definitions>
  <inkml:trace contextRef="#ctx0" brushRef="#br0">182 0 14350,'0'0'3619,"-47"62"-2658,32-34 480,-4 2-160,2 4-159,-2 3-1,2 3-513,2 1-352,4-1-159,-1 0-65,7-4-513,1-2-1857,4-12-3043,0-6-5189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271"/>
    </inkml:context>
    <inkml:brush xml:id="br0">
      <inkml:brushProperty name="width" value="0.025" units="cm"/>
      <inkml:brushProperty name="height" value="0.025" units="cm"/>
    </inkml:brush>
  </inkml:definitions>
  <inkml:trace contextRef="#ctx0" brushRef="#br0">369 0 13773,'0'0'5760,"-8"9"-4810,-303 316 3796,285-304-5752,26-21 841,-1 1-1,1-1 1,-1 0-1,1 1 0,-1-1 1,1 0-1,-1 0 0,1 1 1,-1-1-1,1 0 0,-1 0 1,1 0-1,-1 0 0,1 0 1,-1 0-1,0 0 0,1 0 1,-1 0-1,1 0 0,-1 0 1,1 0-1,-1 0 0,1 0 1,-1 0-1,1 0 1,-1-1-1,1 1 0,-1 0 1,1 0-1,-1-1 0,1 1 1,-1 0-1,1-1 0,-1 1 1,1 0-1,0-1 0,-1 1 1,1-1-1,-1 1 0,1-1 1,0 1-1,0-1 0,-1 1 1,1-1-1,0 1 1,0-1-1,0 1 0,0-1 1,-1 1-1,1-1 0,0 1 1,0-2-1,-2-19-5605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631"/>
    </inkml:context>
    <inkml:brush xml:id="br0">
      <inkml:brushProperty name="width" value="0.025" units="cm"/>
      <inkml:brushProperty name="height" value="0.025" units="cm"/>
    </inkml:brush>
  </inkml:definitions>
  <inkml:trace contextRef="#ctx0" brushRef="#br0">0 0 14894,'0'0'8616,"47"65"-7815,-16-43-449,4 1-127,9-1-129,9 1-769,-6-3-1889,0-4-2275,-6-6-3363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1.850"/>
    </inkml:context>
    <inkml:brush xml:id="br0">
      <inkml:brushProperty name="width" value="0.025" units="cm"/>
      <inkml:brushProperty name="height" value="0.025" units="cm"/>
    </inkml:brush>
  </inkml:definitions>
  <inkml:trace contextRef="#ctx0" brushRef="#br0">0 0 7143,'0'0'14440,"12"2"-13767,27 9-48,64 27 0,-31-11-482,43 11 165,-74-27-197,-1 2-1,-1 1 1,0 3 0,-1 0-1,68 45 1,-44-18-63,-22-17-29,-2 3 0,36 33 0,-62-51 10,-1 0 1,0 1-1,-1 1 1,0-1-1,-1 1 1,-1 1-1,0 0 1,-1 0-1,8 28 1,22 117 677,-9-29 369,-25-118-1478,3 15 973,-4-21-4205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6.957"/>
    </inkml:context>
    <inkml:brush xml:id="br0">
      <inkml:brushProperty name="width" value="0.025" units="cm"/>
      <inkml:brushProperty name="height" value="0.025" units="cm"/>
    </inkml:brush>
  </inkml:definitions>
  <inkml:trace contextRef="#ctx0" brushRef="#br0">0 455 12748,'0'0'1463,"13"-6"-1426,20-9 37,2 1-1,0 1 0,63-12 1,731-61 894,-657 74-837,797-44 664,-353 24-741,2622-116 550,-1046 114 1542,-2155 35-2371,25-1-612,-28-8-3894,-31 2-2758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9.277"/>
    </inkml:context>
    <inkml:brush xml:id="br0">
      <inkml:brushProperty name="width" value="0.025" units="cm"/>
      <inkml:brushProperty name="height" value="0.025" units="cm"/>
      <inkml:brushProperty name="color" value="#66CC00"/>
    </inkml:brush>
  </inkml:definitions>
  <inkml:trace contextRef="#ctx0" brushRef="#br0">44 279 8104,'0'0'10265,"-8"5"-9314,-25 14-247,31-17 3045,10-5-2742,15-10-750,13-14-191,-1-2 1,-2-2-1,0-1 0,-3-1 1,0-2-1,42-67 0,-103 174-87,-36 112 0,56-150 2418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7.577"/>
    </inkml:context>
    <inkml:brush xml:id="br0">
      <inkml:brushProperty name="width" value="0.025" units="cm"/>
      <inkml:brushProperty name="height" value="0.025" units="cm"/>
    </inkml:brush>
  </inkml:definitions>
  <inkml:trace contextRef="#ctx0" brushRef="#br0">466 69 6022,'0'0'5098,"4"-9"-3662,1 3-1195,-3 4-115,0-1 0,0 1 1,0-1-1,-1 1 0,1-1 1,-1 1-1,0-1 0,0 0 0,0 1 1,0-1-1,0 0 0,0 0 1,-1 0-1,1-3 0,-1 5-49,0 1 0,0-1 0,0 1-1,0-1 1,0 1 0,-1 0 0,1-1-1,0 1 1,0-1 0,0 1 0,0-1 0,-1 1-1,1 0 1,0-1 0,-1 1 0,1 0 0,0-1-1,-1 1 1,1 0 0,0-1 0,-1 1-1,1 0 1,0 0 0,-1-1 0,1 1 0,-1 0-1,1 0 1,-1 0 0,1 0 0,0-1-1,-1 1 1,1 0 0,-1 0 0,-23 2 781,-21 12-723,-12 12 131,2 1 0,1 4 0,2 1 0,1 3 0,-52 46 0,98-77-246,1 1 1,0-1-1,0 1 0,0 0 1,1 0-1,-1 1 0,1-1 1,0 1-1,1-1 0,-3 9 1,4-12-29,1 0 0,0 0 0,-1 0 0,1 0 0,0 0 0,0 0 0,0 0 0,0 0 0,1 0 0,-1 0 0,0 0 0,1 0 0,-1 0 0,1 0 0,0-1 0,0 1 0,0 0 0,0 0 0,0-1 0,0 1 0,0 0 0,0-1 0,1 1 0,-1-1 0,1 0 0,-1 1 0,1-1 0,-1 0 0,1 0 0,0 0 0,0 0 0,-1 0 0,1-1 0,0 1 0,2 0 0,30 8 3,-1-1 1,1-2-1,0-1 1,1-2-1,-1-1 1,45-4-1,-18 2 5,-6 0-4,292 0-1597,-115-6-2384,-58-4-1380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515"/>
    </inkml:context>
    <inkml:brush xml:id="br0">
      <inkml:brushProperty name="width" value="0.025" units="cm"/>
      <inkml:brushProperty name="height" value="0.025" units="cm"/>
    </inkml:brush>
  </inkml:definitions>
  <inkml:trace contextRef="#ctx0" brushRef="#br0">43 0 15983,'0'0'5483,"-3"8"-5136,-3 4-197,-19 48 238,23-55-370,1 0 0,-1 0 0,1 0 0,0 0 0,1 0 0,-1 0 0,1 0 0,0 0 0,0 1 0,2 8 0,-2-13-15,1 0-1,0 0 0,0 0 0,1 0 1,-1 0-1,0 0 0,0-1 0,0 1 1,0 0-1,1-1 0,-1 1 0,0 0 1,1-1-1,-1 0 0,1 1 0,-1-1 1,0 0-1,1 0 0,-1 0 0,1 0 0,2 0 1,41-1 44,-33 1-21,35-3-2,-36 1-43,0 1 1,0 0 0,0 1-1,0 0 1,1 1 0,-1 0 0,20 5-1,-30-5 19,0-1-1,1 1 0,-1 0 0,1 0 1,-1-1-1,0 1 0,0 0 0,0 0 1,1 0-1,-1 0 0,0 1 0,0-1 1,0 0-1,0 0 0,-1 1 0,1-1 1,0 0-1,-1 1 0,1-1 0,0 1 1,-1-1-1,0 0 0,1 1 0,-1-1 1,0 1-1,0 0 0,0-1 0,0 1 1,0-1-1,0 1 0,0-1 0,0 1 1,-1-1-1,1 1 0,-1-1 0,1 1 1,-1-1-1,-1 3 0,1 0 122,-1-1 0,0 1 1,0-1-1,-1 1 0,1-1 0,-1 0 0,1 0 0,-1 0 1,0 0-1,0-1 0,-1 1 0,1-1 0,0 0 1,-5 3-1,-4-1 78,-1 0 1,1 0-1,-1-1 1,-1 0-1,1-1 0,0-1 1,0 0-1,-1-1 1,1-1-1,-20-2 1,31 2-442,0 0 1,0 1-1,0-1 0,0-1 1,0 1-1,0 0 1,0 0-1,1-1 0,-1 1 1,0-1-1,1 1 1,-1-1-1,1 0 0,-1 0 1,-1-3-1,-6-19-8624,8 12 1216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996"/>
    </inkml:context>
    <inkml:brush xml:id="br0">
      <inkml:brushProperty name="width" value="0.025" units="cm"/>
      <inkml:brushProperty name="height" value="0.025" units="cm"/>
    </inkml:brush>
  </inkml:definitions>
  <inkml:trace contextRef="#ctx0" brushRef="#br0">0 145 11211,'9'1'1857,"22"1"245,1 0-1,0-3 0,36-4 1,-58 4-1887,0-1 1,0 0-1,0-1 1,0 0-1,-1 0 1,1-1-1,-1 0 1,0-1-1,-1 0 1,1 0-1,-1-1 1,0 0-1,0-1 1,13-13-1,-20 18-173,1 1 0,-1-1 1,1 1-1,-1-1 0,0 0 0,0 1 0,0-1 0,0 0 1,0 0-1,0 1 0,0-1 0,-1 0 0,1 0 1,-1 0-1,1 0 0,-1 0 0,0 0 0,0 0 0,0 0 1,0 0-1,0-4 0,-1 5-20,0 0 0,0-1 0,0 1 0,0-1 0,0 1 0,0 0 0,-1 0 1,1 0-1,0 0 0,0 0 0,-1 0 0,1 0 0,-1 0 0,1 0 0,-1 1 0,1-1 0,-1 0 0,0 1 0,1 0 0,-3-1 0,-3 0-34,0 0-1,0 0 0,0 0 0,0 1 1,0 1-1,0-1 0,0 1 0,0 0 1,0 0-1,0 1 0,-7 3 1,8-2-13,1 0 1,0 1 0,0 0 0,0 0 0,0 0 0,0 0 0,1 1 0,0 0-1,-5 7 1,7-10 15,1 0-1,-1 1 1,1-1-1,-1 0 0,1 1 1,0-1-1,0 1 1,0-1-1,0 1 1,0 0-1,1 0 0,-1-1 1,1 1-1,0 0 1,0 0-1,0-1 1,0 1-1,0 0 0,1 0 1,-1-1-1,1 1 1,0 0-1,-1-1 1,3 4-1,-2-4 9,1 0-1,0-1 1,0 1-1,0 0 1,0-1 0,0 1-1,0-1 1,0 0-1,0 0 1,1 0 0,-1 0-1,0 0 1,1 0-1,-1-1 1,1 1 0,-1-1-1,5 1 1,50 0 95,-44-1-51,-3-1-22,0 1-1,0-1 1,0-1-1,-1 0 1,1 0-1,0-1 0,-1 0 1,0-1-1,1 0 1,-2 0-1,1-1 1,0 0-1,-1-1 1,0 0-1,0 0 1,-1-1-1,8-8 1,-21 23-113,-1 1 132,0 0-1,1 1 1,0-1 0,0 1-1,-5 13 1,10-21-31,1 0 0,-1 0 0,1 0 0,-1-1 1,1 1-1,-1 0 0,1 0 0,0 0 0,0 0 1,0 0-1,0 0 0,0 0 0,1-1 0,-1 1 1,1 0-1,-1 0 0,1 0 0,-1-1 0,1 1 1,0 0-1,0 0 0,0-1 0,0 1 0,0-1 1,0 1-1,1-1 0,-1 1 0,0-1 0,1 0 1,-1 0-1,1 0 0,-1 0 0,1 0 0,-1 0 1,1 0-1,0 0 0,0 0 0,-1-1 0,1 1 1,2 0-1,4 1 57,0 0 1,0 0 0,1-1 0,-1 0 0,0 0-1,12-1 1,15-8-1656,-33 7 1099,0 0 0,0 0 0,0 0 0,0 0 0,0-1 1,-1 1-1,1-1 0,0 1 0,-1-1 0,1 0 1,-1 1-1,2-4 0,6-16-7886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9.984"/>
    </inkml:context>
    <inkml:brush xml:id="br0">
      <inkml:brushProperty name="width" value="0.025" units="cm"/>
      <inkml:brushProperty name="height" value="0.025" units="cm"/>
    </inkml:brush>
  </inkml:definitions>
  <inkml:trace contextRef="#ctx0" brushRef="#br0">180 184 14286,'0'0'9811,"-9"-7"-9197,5 4-584,0 0 0,0 1-1,0-1 1,0 1 0,-1-1 0,1 1-1,-1 1 1,1-1 0,-1 1-1,0-1 1,0 1 0,1 1-1,-1-1 1,0 1 0,0 0-1,0 0 1,0 0 0,0 0 0,0 1-1,0 0 1,1 0 0,-1 0-1,0 1 1,1 0 0,-1 0-1,1 0 1,-1 0 0,1 1 0,0-1-1,0 1 1,-4 4 0,6-5 13,-1 0-1,1 1 1,0-1 0,0 1 0,1-1 0,-1 1 0,1 0 0,-1-1 0,1 1 0,0 0 0,-1 3 0,2-5-41,0 0 0,-1 0 1,1 0-1,0-1 0,0 1 0,0 0 1,0 0-1,1 0 0,-1 0 1,0 0-1,0-1 0,0 1 1,1 0-1,-1 0 0,0 0 0,1-1 1,-1 1-1,1 0 0,-1-1 1,1 1-1,-1 0 0,1-1 1,-1 1-1,1 0 0,0-1 0,-1 1 1,1-1-1,0 1 0,-1-1 1,1 0-1,0 1 0,0-1 0,0 0 1,-1 1-1,1-1 0,0 0 1,0 0-1,0 0 0,0 0 1,-1 0-1,1 0 0,1 0 1,13 1 78,1-1 1,-1-1-1,0 0 1,0-1 0,0 0-1,-1-2 1,1 1 0,-1-2-1,0 0 1,0-1 0,27-14-1,-25 10 0,-1 0 0,1 0 0,-2-2 0,1 0 0,-2 0-1,1-2 1,-2 1 0,0-2 0,14-20 0,-24 32-47,0 0 1,-1 0-1,1 0 0,-1-1 1,0 1-1,0 0 0,0 0 1,0-1-1,-1 1 0,1-4 1,-1 7-24,0 0-1,0-1 1,0 1 0,0 0-1,0 0 1,0-1 0,0 1 0,0 0-1,0-1 1,0 1 0,0 0-1,-1 0 1,1-1 0,0 1 0,0 0-1,0 0 1,0-1 0,0 1 0,-1 0-1,1 0 1,0 0 0,0-1-1,-1 1 1,1 0 0,0 0 0,0 0-1,-1 0 1,1-1 0,0 1-1,0 0 1,-1 0 0,1 0 0,0 0-1,0 0 1,-1 0 0,0 0-1,-18 10 1,14-6 2,0 1 1,0 0 0,1 0-1,0 0 1,0 0 0,0 0-1,1 1 1,-1 0 0,1 0-1,1 0 1,-1 0 0,1 0-1,0 1 1,1-1 0,-1 0-1,1 1 1,0 0 0,1-1-1,0 1 1,0 6 0,1-9-90,-1 0 0,1 0 1,0 0-1,0 0 1,0 0-1,1 0 0,-1 0 1,1 0-1,0-1 1,0 1-1,0-1 0,0 1 1,1-1-1,3 3 1,-3-3-212,0 0 1,1-1 0,-1 1 0,1-1 0,0 0 0,-1 0-1,1-1 1,0 1 0,0-1 0,0 0 0,0 0-1,1 0 1,-1 0 0,0-1 0,0 0 0,5 0 0,-3 0-346,1-1 0,0 1 0,-1-2 0,1 1 1,12-5-1,5-9 530,-23 14 349,0 0 0,0 0 0,0 0 1,0 0-1,0-1 0,-1 1 0,1 0 0,0-1 1,-1 1-1,1 0 0,-1-1 0,0 1 0,1 0 1,-1-1-1,0 1 0,0-3 0,28 6 250,-10 1-342,1-1 0,-1-1 0,21-1 0,-33-1 8,0 1 0,0-1 0,0 0 0,0-1 0,0 1 1,0-1-1,-1 0 0,1-1 0,-1 1 0,1-1 0,-1 0 0,0-1 1,7-5-1,-11 9-102,0-1 0,0 1 0,0-1 0,-1 0-1,1 1 1,0-1 0,0 0 0,-1 0 0,1 1 0,0-1 0,-1 0 0,1 0 0,0 0 0,-1 0 0,0 0 0,1 0 0,-1 0 0,1 0 0,-1 0 0,0 0 0,0 0 0,0 0 0,1 0 0,-1 0 0,0 0-1,0 0 1,-1 0 0,1-1 0,0 1 0,0 0 0,0 0 0,-1 0 0,1 0 0,-1 0 0,1 0 0,-2-1 0,1 0-30,-1 1 0,0 0 0,1-1 0,-1 1 0,0 0 0,0 0 0,0 0 0,0 1-1,0-1 1,0 0 0,-1 1 0,1-1 0,0 1 0,0 0 0,0 0 0,-3 0 0,2 0-32,0 0 0,1 0 0,-1 1 0,0-1 0,1 1 0,-1 0 0,0-1 0,1 1 0,-1 1 0,1-1 0,-1 0 0,1 1 0,0-1 0,-1 1 0,1-1 0,0 1 0,0 0 0,0 0 0,1 0 0,-1 0 0,0 1 0,1-1 0,-1 0 0,1 1 0,0-1 0,0 1 0,0-1 0,0 1 0,0 0 0,0-1 0,1 1 0,-1 0 0,1-1 0,0 1 0,0 0 0,0 0 0,0-1 0,1 1 0,-1 0 0,1 0 0,-1-1 0,1 1 0,0-1 0,0 1 0,0 0 0,0-1 0,1 0 0,-1 1 0,1-1 0,-1 0 0,1 0 0,0 0 0,0 0 0,0 0 0,0 0 0,0 0 0,0-1 0,4 3 0,-2-1-567,28 17 116,-22-16-2939,-4-4-3766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331"/>
    </inkml:context>
    <inkml:brush xml:id="br0">
      <inkml:brushProperty name="width" value="0.025" units="cm"/>
      <inkml:brushProperty name="height" value="0.025" units="cm"/>
    </inkml:brush>
  </inkml:definitions>
  <inkml:trace contextRef="#ctx0" brushRef="#br0">0 1 15663,'0'0'7367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894"/>
    </inkml:context>
    <inkml:brush xml:id="br0">
      <inkml:brushProperty name="width" value="0.025" units="cm"/>
      <inkml:brushProperty name="height" value="0.025" units="cm"/>
    </inkml:brush>
  </inkml:definitions>
  <inkml:trace contextRef="#ctx0" brushRef="#br0">223 210 2466,'4'-9'3428,"30"-79"3867,-29 72-4674,-1 1-1,-1-1 1,0 0-1,1-27 1,-5 43-2557,1-1 1,-1 1 0,1-1 0,-1 1 0,1-1 0,-1 1 0,1-1 0,-1 1 0,1 0 0,-1-1 0,1 1 0,-1 0 0,0-1 0,1 1 0,-1 0 0,0 0 0,1 0 0,-1 0 0,0-1 0,1 1 0,-1 0-1,0 0 1,1 0 0,-1 1 0,0-1 0,1 0 0,-1 0 0,0 0 0,-23 4 16,8 4-106,0 1 0,1 1 0,0 0 0,1 1 1,0 1-1,1 0 0,0 1 0,-13 17 0,11-12 24,0 0 0,-19 33-1,29-43-11,1 0 0,0 1 0,1-1 0,-1 0 0,1 1 0,1 0 0,0 0 0,0 0 0,0 14 0,2-21 8,0 0 0,0 0-1,0 0 1,1 0 0,-1-1 0,1 1-1,-1 0 1,1 0 0,0-1-1,-1 1 1,1 0 0,0-1-1,0 1 1,0-1 0,0 1-1,1-1 1,-1 1 0,0-1 0,1 0-1,-1 0 1,1 0 0,1 1-1,1 1 1,1-1 0,0 1 0,0-1 0,0-1 0,0 1 0,0-1 0,10 2 0,2-2 10,0 0 1,0-1 0,0-1 0,20-3 0,26-14 16,-60 17-12,1 0 0,-1-1 0,1 1 0,-1-1 0,0 0 0,0 0 0,0 0 0,0-1 0,0 1 0,0-1 0,0 0 0,-1 1 0,0-1 0,1 0 0,1-4-1,-4 6 7,0 1-1,0-1 1,0 0-1,0 1 0,0-1 1,0 1-1,0-1 0,0 1 1,-1-1-1,1 0 1,0 1-1,0-1 0,-1 1 1,1-1-1,0 1 0,-1-1 1,1 1-1,0 0 0,-1-1 1,1 1-1,-1-1 1,1 1-1,0 0 0,-1-1 1,1 1-1,-1 0 0,1-1 1,-1 1-1,0 0 1,1 0-1,-1 0 0,1-1 1,-1 1-1,1 0 0,-1 0 1,0 0-1,1 0 1,-1 0-1,1 0 0,-1 0 1,1 0-1,-2 1 0,-35-2-61,29 1 61,-32 6 16,38-6-32,1 0 1,0 0-1,-1 0 0,1 0 1,-1 1-1,1-1 1,0 1-1,-1-1 1,1 1-1,0-1 1,-1 1-1,1 0 1,0 0-1,0-1 0,0 1 1,-1 0-1,1 0 1,0 0-1,1 0 1,-1 1-1,0-1 1,0 0-1,0 0 0,1 1 1,-2 0-1,5-1-19,0 0 0,-1 0-1,1-1 1,0 1-1,0-1 1,0 0-1,0 0 1,-1 0-1,1 0 1,3 0 0,-1-1 10,8 0-9,1 0 1,-1-2-1,1 1 1,-1-2-1,20-7 1,-20 6-259,1 0 0,-1 2 0,1-1 1,23-1-1,-35 5 260,-2 1 0,1 0 0,0 0 1,0 0-1,0 0 0,0 0 0,0 0 1,-1 1-1,1-1 0,-1 0 0,1 0 1,-1 0-1,1 1 0,-1-1 0,0 0 1,1 0-1,-1 1 0,0-1 0,0 0 0,0 1 1,0-1-1,0 0 0,0 1 0,0-1 1,-1 0-1,0 2 0,-3 42 315,3-38-294,-1-2 129,1-1 1,1 1-1,-1-1 1,1 1-1,0-1 1,0 1 0,0 6-1,1-10-154,-1 0-1,0-1 0,0 1 1,1 0-1,-1-1 1,0 1-1,1-1 0,-1 1 1,0-1-1,1 1 1,-1-1-1,1 1 1,-1-1-1,1 1 0,-1-1 1,1 1-1,-1-1 1,1 0-1,0 1 0,-1-1 1,2 1-1,24-4-2492,-11-6-2162,0-7-2819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1.932"/>
    </inkml:context>
    <inkml:brush xml:id="br0">
      <inkml:brushProperty name="width" value="0.025" units="cm"/>
      <inkml:brushProperty name="height" value="0.025" units="cm"/>
    </inkml:brush>
  </inkml:definitions>
  <inkml:trace contextRef="#ctx0" brushRef="#br0">7 205 12684,'0'0'10917,"-2"9"-10789,1-7-120,0 0-1,1 0 1,-1 1 0,0-1-1,1 1 1,0-1 0,0 0-1,-1 1 1,1-1 0,1 1-1,-1-1 1,0 1 0,1-1-1,-1 0 1,1 1 0,-1-1-1,1 0 1,0 0 0,0 1-1,0-1 1,1 0 0,-1 0-1,0 0 1,1 0 0,-1 0-1,1-1 1,0 1 0,0 0-1,-1-1 1,1 1 0,0-1-1,0 1 1,0-1 0,1 0-1,-1 0 1,0 0 0,0 0-1,1-1 1,-1 1 0,0-1-1,1 1 1,-1-1-1,1 0 1,-1 0 0,3 0-1,3 0 10,0 0-1,-1-1 0,1 1 1,-1-2-1,1 1 0,-1-1 0,1-1 1,-1 1-1,0-1 0,9-5 0,-13 6 8,0 0 0,0 0 0,0 0 0,0 0 0,0-1 1,0 1-1,0-1 0,-1 0 0,0 0 0,1 0 0,-1 0 0,0-1 0,0 1 0,-1 0 0,1-1 0,-1 1 0,0-1 0,0 0 0,0 1 0,0-1 0,0 0 0,-1-7 0,-1 11-6,-1 0 1,0 1-1,1-1 1,-1 0-1,0 1 1,1-1-1,-1 1 1,1 0-1,-1-1 1,0 1-1,1 0 1,0 0-1,-1 0 1,-1 2-1,-1 1-19,1 1 0,0 0 0,0 0 0,0 0 0,0 0 0,1 1 0,0-1 0,-2 8-1,4-12 5,-1 0-1,1 0 0,0 1 1,-1-1-1,1 0 0,0 0 0,-1 1 1,1-1-1,0 0 0,0 1 0,0-1 1,0 0-1,1 0 0,-1 1 1,0-1-1,0 0 0,1 0 0,-1 1 1,1-1-1,-1 0 0,1 0 0,-1 0 1,1 0-1,0 0 0,0 0 1,-1 0-1,1 0 0,0 0 0,0 0 1,0 0-1,0 0 0,0-1 0,0 1 1,0 0-1,0-1 0,1 1 0,-1-1 1,0 1-1,0-1 0,0 1 1,2-1-1,7 1-20,-1-2 0,0 1 0,1-1 0,-1 0 0,0-1 0,0 0 0,0 0 0,0-1 0,0 0 0,-1-1 1,1 0-1,-1 0 0,0-1 0,0 0 0,-1 0 0,1-1 0,-1 0 0,0-1 0,-1 1 0,9-12 0,-3 4-617,0-1 0,-1-1 0,-1 1 0,-1-2 0,0 1 0,-1-1 0,-1-1 0,-1 1 0,6-25 0,-11 15 1886,-1 27-1190,-1 0 0,1 0 1,-1 0-1,1 0 0,-1 0 1,1 1-1,-1-1 0,1 0 1,-1 0-1,1 0 0,-1 0 0,1 1 1,-1-1-1,1 0 0,0 0 1,-1 1-1,1-1 0,-1 0 1,1 1-1,0-1 0,-1 0 1,1 1-1,0-1 0,-1 1 1,1-1-1,0 1 0,-1 0 0,-26 44 1425,20-20-1375,1 0 0,1 1-1,2-1 1,0 1 0,2 0 0,0 0 0,2 0 0,4 26 0,-5-53 1034,-1-18 1438,-10-61-2574,0 35-41,35 57-689,-11-4 718,1 0 0,-1-1 0,2 0 1,-1-1-1,1 0 0,0-2 0,0 1 0,0-2 0,0 0 0,1-1 0,-1 0 1,32-2-1,-47 0 9,0 0-1,1 0 1,-1 0 0,0 0 0,1 0-1,-1 0 1,0 0 0,1 0 0,-1 0-1,0 0 1,1-1 0,-1 1 0,0 0 0,0 0-1,1 0 1,-1 0 0,0 0 0,0-1-1,1 1 1,-1 0 0,0 0 0,0-1 0,1 1-1,-1 0 1,0 0 0,0-1 0,0 1-1,0 0 1,1-1 0,-1 1 0,0 0-1,0 0 1,0-1 0,0 1 0,0 0 0,0-1-1,0 1 1,0 0 0,0-1 0,0 1-1,0 0 1,0-1 0,0 1 0,0 0 0,0-1-1,0 1 1,0 0 0,0-1 0,-1 1-1,1 0 1,0 0 0,0-1 0,-1 1 0,-12-14 205,7 12-249,-1 0-1,1 1 1,-1 0 0,0 0 0,0 1-1,-7 0 1,9 0-30,5 0 64,0 0 0,0 1 0,0-1 0,1 0 1,-1 0-1,0 0 0,0 0 0,0 0 0,0 0 1,0 0-1,1 0 0,-1 1 0,0-1 0,0 0 0,0 0 1,0 0-1,0 0 0,0 0 0,0 1 0,0-1 1,1 0-1,-1 0 0,0 0 0,0 0 0,0 1 1,0-1-1,0 0 0,0 0 0,0 0 0,0 0 1,0 1-1,0-1 0,0 0 0,0 0 0,0 0 1,0 0-1,0 1 0,0-1 0,-1 0 0,1 0 1,0 0-1,0 0 0,0 1 0,0-1 0,0 0 1,0 0-1,0 0 0,0 0 0,-1 0 0,1 1 1,0-1-1,0 0 0,0 0 0,0 0 0,0 0 1,-1 0-1,1 0 0,0 0 0,0 0 0,0 0 0,-1 0 1,1 0-1,0 0 0,0 0 0,0 0 0,-1 0 1,14 10-52,23-1-154,-1-2-1,1-1 1,0-2-1,43 0 1,-55-3-233,-23-1 503,-1 0 0,1 0 0,-1-1 0,1 1 0,-1 0 0,1 0 0,-1 0 0,1-1 0,-1 1 0,1 0 0,-1-1 0,0 1 0,1 0 0,-1-1 0,1 1 0,-1 0 0,0-1 0,1 1 0,-1-1 0,0 1 0,0-1 0,1 1 0,-1-1 0,0 1 0,0-1 0,0 1 0,0-1 0,0 1 0,1-1 0,-1 1 1,0-1-1,0 1 0,0-1 0,0 1 0,-1-1 0,1 1 0,0-1 0,0 1 0,0-1 0,0 1 0,0-1 0,-1 1 0,1-1 0,0 1 0,-1-1 0,-11-38 487,3 14-273,7 13-254,1 8-16,0 0 0,0 0 1,0 0-1,0-1 1,1 1-1,0 0 0,0 0 1,0-1-1,0 1 0,2-6 1,2 9-226,0 0 1,0 0 0,0 1-1,0-1 1,0 1 0,0 0-1,0 0 1,-1 1-1,1-1 1,4 2 0,68 15-8664,-28-10-598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2.982"/>
    </inkml:context>
    <inkml:brush xml:id="br0">
      <inkml:brushProperty name="width" value="0.025" units="cm"/>
      <inkml:brushProperty name="height" value="0.025" units="cm"/>
    </inkml:brush>
  </inkml:definitions>
  <inkml:trace contextRef="#ctx0" brushRef="#br0">62 75 6726,'-14'-20'3436,"-1"3"6657,8 19-6603,-2 12-3324,6-6-46,0 1 0,0 0 1,1 1-1,0-1 0,1 0 1,0 0-1,0 1 0,1-1 1,0 1-1,2 11 1,-1-19-103,0-1 1,0 1-1,1 0 1,-1 0-1,0-1 1,1 1 0,-1 0-1,1-1 1,0 0-1,-1 1 1,1-1 0,0 0-1,0 0 1,0 0-1,0 0 1,0 0-1,0 0 1,0-1 0,0 1-1,0-1 1,0 1-1,0-1 1,0 0-1,1 0 1,-1 0 0,3 0-1,6 0 277,1 0 0,0 0 0,18-4 0,-15 0-207,-1-1-1,1 0 1,-1-1 0,0-1-1,-1 0 1,0-1 0,0 0-1,0-1 1,-1-1 0,-1 0-1,15-16 1,-16 13-88,-14 11-488,-17 20-6,18-14 483,0-1 0,1 0 1,0 1-1,0 0 0,0-1 1,0 1-1,1 0 0,-1 0 1,1 0-1,0 0 0,0 0 1,1 1-1,-1-1 1,1 0-1,0 6 0,1-8 21,-1 0-1,1 0 0,-1 1 0,1-1 1,0 0-1,0 0 0,0 0 1,0 0-1,0 0 0,0-1 0,1 1 1,-1 0-1,1-1 0,-1 1 0,1 0 1,0-1-1,-1 0 0,1 1 1,0-1-1,0 0 0,0 0 0,0 0 1,0 0-1,0 0 0,0-1 1,0 1-1,1-1 0,-1 1 0,0-1 1,3 0-1,4 1 81,1 0 0,0-1 0,-1 0 0,1 0 0,-1-1 0,1 0 0,-1-1 0,1 0 0,-1-1 1,0 0-1,0 0 0,16-9 0,-20 9-70,-1 1-1,0-1 1,0 0 0,0-1 0,0 1 0,0-1 0,-1 1 0,1-1-1,-1 0 1,0 0 0,0-1 0,0 1 0,-1-1 0,0 1-1,0-1 1,0 0 0,0 0 0,-1 0 0,0 0 0,0 0 0,0 0-1,0 0 1,-1 0 0,0-1 0,0-4 0,-1 9-29,1 0-1,0 1 1,0-1 0,0 0-1,-1 0 1,1 1 0,0-1-1,-1 0 1,1 0 0,0 1-1,-1-1 1,1 0 0,-1 1-1,0-1 1,1 1 0,-1-1-1,1 1 1,-1-1 0,0 1-1,1-1 1,-1 1 0,0 0-1,1-1 1,-1 1 0,0 0 0,0-1-1,0 1 1,1 0 0,-1 0-1,0 0 1,0 0 0,0 0-1,1 0 1,-1 0 0,0 0-1,0 0 1,0 0 0,1 0-1,-1 0 1,0 1 0,0-1-1,1 0 1,-1 1 0,0-1-1,0 0 1,1 1 0,-2 0-1,1-1 1,1 1 0,-1-1 0,0 0 0,0 1 0,1-1 0,-1 1 0,0-1 0,1 1 0,-1-1 0,1 1 0,-1-1 0,0 1 0,1-1 0,-1 1 0,1 0 0,0 0 0,-1-1 0,1 1 0,0 0 0,-1-1 0,1 1 0,0 0 0,0 0 0,-1 0 0,1-1 0,0 1 0,0 0 0,0 0 0,0 0 0,0-1 0,0 1 0,0 0 0,0 0 0,1 0 0,-1-1 0,0 1 0,0 0 0,1 0 0,-1-1 0,1 1 0,-1 0 0,0 0 0,1-1 0,-1 1-1,1-1 1,-1 1 0,1 0 0,0-1 0,-1 1 0,2 0 0,4 2 26,1 0-1,-1 0 0,1 0 1,0-1-1,0 0 0,0-1 1,0 1-1,0-1 0,1-1 1,-1 1-1,0-1 0,0-1 1,1 1-1,-1-1 0,0 0 1,12-4-1,-19 5-7,1 0 0,0-1 0,-1 1 0,1 0 1,0 0-1,-1-1 0,1 1 0,0 0 0,-1-1 0,1 1 0,-1-1 0,1 1 1,-1-1-1,1 1 0,-1-1 0,1 1 0,-1-1 0,1 1 0,-1-1 1,0 1-1,1-1 0,-1 0 0,0 1 0,0-1 0,1 0 0,-1 1 0,0-2 1,0 1-16,-1 1 1,1-1 0,0 1 0,-1-1-1,1 1 1,0-1 0,-1 1 0,1-1 0,-1 1-1,1-1 1,-1 1 0,1-1 0,-1 1 0,1 0-1,-1-1 1,1 1 0,-1 0 0,0 0 0,1-1-1,-1 1 1,0 0 0,0 0 0,-1-1-10,1 1 1,0 0-1,0 0 1,-1-1 0,1 1-1,0 0 1,0 0-1,-1 0 1,1 0 0,0 1-1,-1-1 1,1 0-1,0 1 1,0-1 0,0 0-1,-1 1 1,1-1-1,0 1 1,0 0 0,0-1-1,0 1 1,0 0-1,0 0 1,0 0 0,0 0-1,0 0 1,0 0-1,1 0 1,-1 0 0,0 0-1,1 0 1,-1 0-1,0 0 1,0 2 0,1-2 3,0 0 0,-1 1 1,1-1-1,0 0 1,0 0-1,0 0 0,0 0 1,0 0-1,0 1 0,1-1 1,-1 0-1,0 0 1,0 0-1,1 0 0,-1 0 1,1 0-1,-1 0 0,1 0 1,-1 0-1,1 0 1,0 0-1,-1 0 0,1 0 1,0-1-1,1 2 1,0 0 6,1 0 0,0-1 1,0 1-1,0-1 0,0 1 1,0-1-1,0 0 0,0 0 1,4 0-1,10 2 50,1-2 0,29 0-1,-37-1-51,23 2 44,-24-1-34,0 0-1,1 0 1,-1-1 0,1 0 0,-1-1 0,1 0 0,-1 0 0,0-1-1,0 0 1,16-6 0,-25 7 54,1 0 1,-1 1-1,0-1 0,1 0 0,-1 0 0,0 0 0,1 1 1,-1-1-1,0 0 0,0 0 0,0 0 0,0 0 0,0 1 1,0-1-1,0 0 0,0 0 0,0 0 0,0 0 0,-1 1 1,1-1-1,0 0 0,0 0 0,-1 1 0,1-1 1,-1 0-1,0-1 0,-14-26 138,10 20-14,3 5-256,0-1 0,1 1 0,-1 0 0,1 0 0,0-1 0,0 1 0,0-1 0,1 1 0,-1-1 0,1 1 0,0-1 0,0 1 0,0-1 0,1-4 0,-1 8-61,0-1 0,1 0 0,-1 1 0,0-1 1,1 1-1,-1-1 0,1 0 0,-1 1 0,1-1 0,-1 1 0,1-1 0,-1 1 1,1 0-1,-1-1 0,1 1 0,0-1 0,-1 1 0,1 0 0,0 0 0,-1-1 0,1 1 1,0 0-1,0 0 0,0 0 0,32 7-4064,31 22-3264,-23-13 2552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3.732"/>
    </inkml:context>
    <inkml:brush xml:id="br0">
      <inkml:brushProperty name="width" value="0.025" units="cm"/>
      <inkml:brushProperty name="height" value="0.025" units="cm"/>
    </inkml:brush>
  </inkml:definitions>
  <inkml:trace contextRef="#ctx0" brushRef="#br0">187 147 7527,'0'0'8114,"-3"-8"-4702,2 7-3385,1-2 149,-1 0 0,0 0 0,0 0 0,0-1 1,-1 1-1,1 0 0,-1 0 0,0 1 0,1-1 0,-1 0 0,-1 1 1,1-1-1,0 1 0,-1-1 0,1 1 0,-1 0 0,1 0 1,-1 0-1,0 1 0,0-1 0,0 1 0,0-1 0,0 1 0,0 0 1,-1 0-1,1 0 0,0 1 0,-7-1 0,4 1-116,0 0 0,0 1-1,0 0 1,0 0 0,1 0-1,-1 1 1,0 0 0,1 0 0,-1 0-1,-9 7 1,12-8 0,1 1 1,-1-1-1,1 1 1,-1 0-1,1 0 1,0 0-1,0 0 1,0 0-1,0 1 1,0-1-1,1 0 1,-1 1-1,0 0 1,1-1-1,0 1 1,0 0-1,0 0 1,0 0-1,0-1 1,1 1-1,-1 0 1,1 0-1,-1 5 1,2-7-55,0 0 1,-1 0-1,1 0 1,0 1-1,0-1 0,0 0 1,-1 0-1,1-1 1,0 1-1,0 0 0,1 0 1,-1 0-1,0-1 1,0 1-1,0 0 0,0-1 1,1 1-1,-1-1 1,0 0-1,0 1 1,1-1-1,-1 0 0,0 0 1,1 0-1,-1 1 1,3-2-1,44 2 349,-41-1-226,8-1-88,-1 0 0,0-2 0,0 0 0,0 0 0,0-1 0,-1-1 0,0 0 0,0-1 0,0 0 1,0-1-1,-1-1 0,0 0 0,-1 0 0,0-1 0,0-1 0,-1 0 0,0 0 0,-1-1 0,13-18 1,-21 28-59,0-1 0,0 1 0,-1 0 0,1-1 0,0 1 0,-1 0 0,1-1 0,-1 1 0,1-1 0,-1 1 0,0-1 0,0 1 0,0-1 0,1-2 0,-2 4 6,1 0 0,0-1 0,0 1 0,0 0 0,-1-1 0,1 1 1,0 0-1,-1-1 0,1 1 0,0 0 0,0-1 0,-1 1 0,1 0 1,0 0-1,-1 0 0,1-1 0,-1 1 0,1 0 0,0 0 0,-1 0 0,1 0 1,-1 0-1,1 0 0,0-1 0,-1 1 0,1 0 0,-1 0 0,1 0 1,0 1-1,-1-1 0,0 0 0,-2 0-17,0 1 1,-1 0-1,1 0 0,0 0 1,0 1-1,0-1 1,0 1-1,0 0 0,1-1 1,-1 1-1,-2 3 0,-3 2 110,1 0-1,0 1 1,1 0-1,0 0 1,0 1-1,0 0 1,-5 13-1,10-20-75,0 0 0,1 0 1,-1 0-1,0 0 0,1 0 0,0 0 1,-1 0-1,1 1 0,0-1 0,0 0 1,0 0-1,0 0 0,1 0 0,-1 0 1,0 1-1,1-1 0,0 0 0,-1 0 1,1 0-1,0 0 0,0 0 0,0 0 1,0-1-1,0 1 0,1 0 0,-1 0 1,1-1-1,-1 1 0,1-1 0,-1 1 1,1-1-1,0 0 0,0 0 0,0 0 0,0 0 1,-1 0-1,1 0 0,1 0 0,-1 0 1,2 0-1,9 3 16,1-1-1,-1 0 1,1 0-1,0-1 1,0-1-1,14-1 1,-22 1-35,0-2-1,0 1 1,1 0-1,-1-1 1,0 0-1,0-1 1,0 1-1,0-1 1,0-1 0,-1 1-1,1-1 1,-1 0-1,1 0 1,-1 0-1,8-7 1,-12 9 14,0 0 1,0 1 0,0-1-1,0 0 1,-1 0-1,1-1 1,0 1 0,0 0-1,-1 0 1,1 0-1,-1 0 1,1-1-1,-1 1 1,1 0 0,-1 0-1,0-1 1,0 1-1,1 0 1,-1-1-1,0 1 1,0 0 0,0-1-1,-1 1 1,1 0-1,0-1 1,-1-1 0,0 1 5,0 1 0,0-1 0,-1 1 0,1-1 0,-1 1 1,1-1-1,-1 1 0,1 0 0,-1-1 0,0 1 0,0 0 1,0 0-1,1 0 0,-1 1 0,-3-2 0,0 0 7,-1 1-1,1-1 0,-1 1 1,0 0-1,1 1 0,-1-1 1,0 1-1,1 0 0,-1 0 1,0 1-1,1 0 1,-8 2-1,11-2-18,0 1 1,0 0-1,1 0 0,-1 0 1,1 0-1,0 0 1,-1 0-1,1 0 1,0 0-1,0 1 0,1-1 1,-1 0-1,0 1 1,1-1-1,-1 1 0,1-1 1,0 0-1,0 1 1,0-1-1,0 1 0,0-1 1,0 1-1,1-1 1,0 4-1,-1-2-2,1-1 0,-1 0 0,1 0 1,0 1-1,0-1 0,0 0 0,0 0 0,0 0 0,1 0 0,-1 0 0,1 0 0,0 0 1,0 0-1,0-1 0,0 1 0,0-1 0,1 1 0,4 2 0,-2-3 12,1 0 0,0-1-1,0 0 1,0 0 0,0 0-1,0-1 1,0 0 0,0 0-1,0 0 1,0-1-1,7-2 1,71-21-268,-32 7-208,10 7 76,-60 14 385,-2-3 27,0 0 0,0 0-1,0 0 1,1 0 0,-1 0-1,1 0 1,-1 0 0,1 1-1,-1-1 1,1 0 0,-1-1-1,1 1 1,0 0 0,0 0-1,0 0 1,-1 0 0,1 0 0,0-1-1,0 1 1,0 0 0,0-1-1,1 1 1,61 4 566,-21-3-2777,-15 2-4347,-20-3-335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4.743"/>
    </inkml:context>
    <inkml:brush xml:id="br0">
      <inkml:brushProperty name="width" value="0.025" units="cm"/>
      <inkml:brushProperty name="height" value="0.025" units="cm"/>
    </inkml:brush>
  </inkml:definitions>
  <inkml:trace contextRef="#ctx0" brushRef="#br0">25 209 10346,'8'-23'12578,"-15"40"-8649,-14 40-4031,21-55 102,-1 0 0,0 0 0,1 0 1,-1 0-1,1 0 0,-1 0 0,1 0 1,0 0-1,0 0 0,0 0 0,0 0 0,0 0 1,1 0-1,-1 0 0,1 0 0,-1 0 1,1 0-1,-1 0 0,1 0 0,0 0 1,0-1-1,0 1 0,0 0 0,1 0 0,-1-1 1,0 1-1,1-1 0,-1 1 0,3 1 1,-1-2 19,1 1-1,0-1 1,0 0 0,0 0 0,0 0 0,0-1-1,0 1 1,1-1 0,-1 0 0,0 0 0,0 0-1,0-1 1,0 1 0,6-3 0,-1 1 4,0-1 0,-1-1-1,1 0 1,-1 0 0,0 0 0,0-1 0,0-1 0,-1 1 0,1-1-1,-1 0 1,-1-1 0,1 1 0,-1-2 0,9-12 0,-16 21-36,0 1 0,0-1 0,0 1 0,1-1 0,-1 0 0,1 1 0,-1-1 0,1 1-1,-1 0 1,1-1 0,0 1 0,0-1 0,0 1 0,0-1 0,0 1 0,0 0 0,0-1 0,0 1 0,1-1 0,-1 1 0,1-1 0,-1 1 0,1-1 0,-1 1 0,1-1 0,0 0 0,0 1 0,0-1 0,0 0 0,0 1 0,0-1 0,0 0 0,0 0 0,0 0 0,1 0 0,-1 0 0,0 0 0,1-1 0,-1 1 0,0 0 0,1-1 0,-1 1 0,1-1 0,-1 1 0,1-1 0,0 0 0,-1 1 0,1-1 0,-1 0 0,1 0 0,2-1 0,5 2 34,0 0 0,1-1 0,-1 0 0,1-1 0,-1 0 0,1 0 0,-1-1 0,0 0 0,0-1-1,0 0 1,0 0 0,0-1 0,-1 0 0,0-1 0,1 0 0,-2 0 0,9-8 0,-22 19-617,4-4 576,0-1 0,0 1 0,0-1 0,0 1 0,0 0 1,0 0-1,1 0 0,-1 0 0,1 0 0,0 0 0,-1 0 0,1 1 0,0-1 0,0 0 0,0 1 0,1-1 0,-1 1 0,0-1 0,1 1 1,0-1-1,0 1 0,0 3 0,2-5 31,0 1 1,0-1 0,0 0-1,0 0 1,0-1-1,0 1 1,0 0 0,1-1-1,-1 1 1,0-1 0,1 0-1,-1 0 1,0 0-1,1 0 1,-1 0 0,0 0-1,4-2 1,-1 2 37,10-2-72,1 0-1,-1-2 1,0 0-1,0 0 1,0-2 0,-1 0-1,0 0 1,0-1-1,0-1 1,-1 0-1,-1-1 1,1-1-1,-1 0 1,-1 0-1,0-1 1,0-1-1,-1 0 1,0 0-1,-1-1 1,-1 0 0,0 0-1,-1-1 1,10-25-1,-10-11-1103,-7 49 1107,0 0 0,0 0 0,0 0 1,0 0-1,0 0 0,0 0 0,0 0 0,-1 0 1,1 0-1,0 0 0,-1 0 0,1 0 1,-1 0-1,1 0 0,-1 1 0,1-1 1,-2-1-1,1 1 16,1 1-1,-1 0 1,0 0 0,0 0-1,0 0 1,0 0 0,1 0-1,-1 0 1,0 0 0,0 0 0,0 0-1,1 0 1,-1 0 0,0 1-1,0-1 1,0 0 0,1 1-1,-1-1 1,0 1 0,1-1 0,-1 0-1,0 1 1,1-1 0,-1 1-1,1 0 1,-2 0 0,-3 5 52,-1-1 0,2 1 0,-1 0 0,0 0 0,1 0 0,0 1 1,1-1-1,-1 1 0,1 0 0,0 0 0,1 0 0,0 0 0,0 1 0,-1 8 0,0 5 153,1 0-1,1 0 1,3 40-1,-1-51-158,1 0-1,0 1 0,1-1 0,0 0 0,1 0 0,8 15 0,-10-19-62,1 0 0,1-1 0,-1 1 0,1-1 0,0 0-1,1 0 1,-1 0 0,1 0 0,0-1 0,0 0 0,10 6 0,-15-9-16,0-1 0,0 0 0,1 0 0,-1 0 1,0 0-1,0 1 0,1-1 0,-1 0 0,0 0 0,0 0 0,0 0 0,1 0 1,-1 0-1,0 0 0,0 0 0,1 0 0,-1 0 0,0 0 0,0 0 1,1 0-1,-1 0 0,0 0 0,0 0 0,1 0 0,-1 0 0,0 0 1,0 0-1,1 0 0,-1 0 0,0 0 0,0-1 0,1 1 0,-1 0 0,0 0 1,0 0-1,0 0 0,1-1 0,-1 1 0,0 0 0,0 0 0,0 0 1,0-1-1,0 1 0,0 0 0,1 0 0,-1-1 0,0 1 0,0 0 1,0-1-1,-2-18-1549,-13-20-2463,-26-23-3949,11 28 2547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39.736"/>
    </inkml:context>
    <inkml:brush xml:id="br0">
      <inkml:brushProperty name="width" value="0.025" units="cm"/>
      <inkml:brushProperty name="height" value="0.025" units="cm"/>
      <inkml:brushProperty name="color" value="#66CC00"/>
    </inkml:brush>
  </inkml:definitions>
  <inkml:trace contextRef="#ctx0" brushRef="#br0">200 102 13453,'0'0'2359,"5"-11"-69,0 2-1533,-3 5-475,1 1 1,-1-1-1,0 0 1,0 0-1,0 0 0,-1 0 1,1 0-1,-1 0 0,0-1 1,0 1-1,-1 0 0,1-1 1,-1 1-1,0 0 0,-1-6 1,1 9-247,-1 0-1,0 1 1,1-1 0,-1 0-1,0 0 1,1 1 0,-1-1 0,0 1-1,0-1 1,0 1 0,1-1 0,-1 1-1,0-1 1,0 1 0,0 0 0,0-1-1,0 1 1,0 0 0,0 0 0,0 0-1,0 0 1,0 0 0,0 0 0,0 0-1,0 0 1,0 0 0,0 0-1,0 0 1,0 1 0,0-1 0,0 0-1,-1 1 1,-33 13-185,18-3 140,1 2 0,1 0 0,1 0 0,-1 2-1,-19 26 1,27-33 42,2 1 0,-1-1 0,1 1 0,0 0 0,1 0 0,0 0 0,0 1-1,1 0 1,0 0 0,1-1 0,0 2 0,1-1 0,-1 11 0,3-19-32,-1-1 1,0 1-1,0-1 0,1 1 1,-1-1-1,0 1 1,1-1-1,0 1 0,-1-1 1,1 0-1,0 1 1,0-1-1,-1 0 0,1 0 1,0 1-1,0-1 1,1 0-1,-1 0 0,0 0 1,0 0-1,0 0 1,1-1-1,1 2 0,1 0 82,1 0-1,-1-1 0,1 0 0,-1 1 0,1-2 1,0 1-1,9 0 0,-2-1 176,0-1-1,0 0 1,0 0-1,0-1 1,19-7 0,-20 5-83,0-2-1,0 1 1,0-2 0,-1 1 0,0-1 0,-1-1 0,1 0 0,10-12 0,-15 14-103,0 1 1,0-1 0,0 0-1,-1 0 1,0 0 0,-1-1-1,1 0 1,-1 1 0,0-1-1,-1 0 1,0-1 0,0 1-1,0 0 1,0-13-1,-2 18-120,0 0-1,-1 0 0,1 0 0,-1-1 0,1 1 1,-1 0-1,0 0 0,0 0 0,0 0 0,0 0 1,0 0-1,0 0 0,-1 0 0,1 0 0,-1 1 0,1-1 1,-1 1-1,1-1 0,-1 1 0,0-1 0,0 1 1,0 0-1,0 0 0,0 0 0,0 0 0,0 0 1,0 0-1,-3 0 0,-31-3-3170,3 13-3282,16 2 607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5.096"/>
    </inkml:context>
    <inkml:brush xml:id="br0">
      <inkml:brushProperty name="width" value="0.025" units="cm"/>
      <inkml:brushProperty name="height" value="0.025" units="cm"/>
    </inkml:brush>
  </inkml:definitions>
  <inkml:trace contextRef="#ctx0" brushRef="#br0">70 230 4484,'0'0'8232,"-51"-46"-5189,49 46 64,4 10-2563,17 4 353,9 1 224,6 1-64,2-2-160,0-4-224,-4-1-513,-4-2-64,-1-5-673,-12-2-1312,-8 0-2596,-3-10-5444</inkml:trace>
  <inkml:trace contextRef="#ctx0" brushRef="#br0" timeOffset="1">1 1 12684,'0'0'13068,"16"14"-24759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426"/>
    </inkml:context>
    <inkml:brush xml:id="br0">
      <inkml:brushProperty name="width" value="0.025" units="cm"/>
      <inkml:brushProperty name="height" value="0.025" units="cm"/>
    </inkml:brush>
  </inkml:definitions>
  <inkml:trace contextRef="#ctx0" brushRef="#br0">178 1 14894,'0'0'9716,"-5"10"-9599,-36 57 752,-53 67 0,57-83-663,55-54-190,-4-10-48,0 0 1,0-1 0,-2 0 0,1-1 0,-2-1 0,0 0 0,-1 0-1,13-29 1,2-1 55,-22 63-662,-5 11 540,-4 2 72,-1 0 269,1 1 0,2 0-1,1-1 1,1 1 0,3 38-1,-29-101 1520,20 22-1840,6 9 14,1 0 1,0 0 0,0 0 0,-1-1 0,1 1 0,0 0 0,0 0 0,1-1 0,-1 1 0,0 0 0,0-1 0,1 1 0,-1-1 0,0 1-1,1-1 1,0 0 0,-1 1 0,1-1 0,0-2 0,38 2-2078,-16 2 1891,63 3 68,-78-2 173,0 0 1,0 0-1,0 1 1,-1 0-1,1 0 1,-1 0-1,1 1 1,-1 0-1,10 7 1,-12-7 1240,-7-17-703,3-41-529,3 53-23,1 1 0,-1-1-1,1 1 1,0-1 0,-1 1 0,1 0-1,0 1 1,0-1 0,0 1 0,6 0-1,-1-2-24,3 0 51,1-1 1,-1-1-1,0 0 0,-1-1 1,1 0-1,-1-1 1,12-8-1,-19 11 3,1 0-1,-1 0 1,0 0-1,-1 0 1,1-1-1,-1 1 1,1-1 0,-1 0-1,0 0 1,-1 0-1,1-1 1,-1 1-1,0-1 1,0 1 0,0-1-1,0 0 1,-1 1-1,0-1 1,0 0-1,1-8 1,-2 13-8,-1-1-1,1 0 1,0 1-1,0-1 1,0 1-1,0-1 1,0 0-1,-1 1 1,1-1-1,0 1 1,0-1 0,-1 0-1,1 1 1,0-1-1,-1 1 1,1-1-1,-1 1 1,1-1-1,-1 1 1,1 0-1,-1-1 1,1 1-1,-1 0 1,1-1 0,-1 1-1,1 0 1,-1-1-1,0 1 1,1 0-1,-1 0 1,1 0-1,-1 0 1,0-1-1,1 1 1,-1 0-1,0 0 1,1 0 0,-1 0-1,1 1 1,-1-1-1,0 0 1,1 0-1,-1 0 1,0 0-1,1 1 1,-1-1-1,0 1 1,-29 14-232,22-8 275,2 0 0,-1 1 0,1 0-1,0 0 1,0 1 0,1-1 0,0 1 0,1 0 0,0 1 0,0-1 0,1 1 0,0-1 0,1 1 0,0 0 0,1 0 0,0 0 0,0 17-1,2-25-21,-1 0-1,0 0 1,1 0 0,0 0-1,-1 0 1,1 0-1,0 0 1,0 0-1,0 0 1,0 0-1,1 0 1,-1-1-1,0 1 1,1-1-1,-1 1 1,1-1 0,0 1-1,-1-1 1,1 0-1,0 0 1,0 1-1,0-1 1,0-1-1,0 1 1,0 0-1,0 0 1,0-1-1,0 1 1,0-1 0,0 0-1,0 0 1,1 0-1,-1 0 1,0 0-1,3 0 1,1 0 57,0 0 0,-1 0 0,1-1 0,0 0 0,-1 0 0,1 0 0,0-1-1,-1 1 1,1-1 0,-1-1 0,0 1 0,10-7 0,-12 6-53,1 0-1,0 0 0,-1-1 1,0 0-1,0 0 0,0 0 1,-1 0-1,1 0 1,-1 0-1,0-1 0,0 1 1,0-1-1,-1 1 0,1-1 1,0-9-1,-2 14-118,0 1 78,-1-1-1,1 0 1,0 1 0,0-1 0,-1 1 0,1-1-1,0 1 1,0-1 0,-1 0 0,1 1-1,0-1 1,0 1 0,0-1 0,0 1-1,0-1 1,0 1 0,0-1 0,0 1-1,0-1 1,0 1 0,0 0 0,0-1 0,0 1-1,0-1 1,0 0 0,0 1 0,1-1-1,-1 1 1,0-1 0,0 1 0,1-1-1,-1 1 1,0-1 0,1 0 0,-1 1 0,0-1-1,1 1 1,14 14 54,-10-13-11,0-1 1,0 0-1,1 0 0,-1 0 0,0 0 0,1-1 0,-1 0 1,1 0-1,-1-1 0,0 1 0,1-1 0,-1 0 0,0-1 0,0 1 1,9-5-1,-11 5-12,-1 0 0,1 0 1,-1 0-1,0 0 0,0-1 0,1 1 1,-1-1-1,0 0 0,0 1 1,-1-1-1,1 0 0,0 0 0,-1 0 1,1-1-1,-1 1 0,1 0 1,-1-1-1,0 1 0,0 0 0,0-1 1,0 0-1,-1 1 0,1-1 1,-1 1-1,1-1 0,-1 0 0,0 1 1,0-1-1,0 1 0,-1-1 1,1 0-1,0 1 0,-2-6 0,1 8-24,1-1-1,-1 1 0,0-1 1,1 1-1,-1-1 0,1 1 1,-1-1-1,0 1 0,1-1 1,-1 1-1,0 0 0,1-1 0,-1 1 1,0 0-1,0 0 0,1-1 1,-1 1-1,0 0 0,0 0 1,1 0-1,-1 0 0,0 0 1,0 0-1,0 0 0,1 0 1,-1 1-1,0-1 0,0 0 1,1 0-1,-1 1 0,0-1 0,1 0 1,-1 1-1,0-1 0,1 1 1,-1-1-1,0 1 0,0 0 1,-26 19-190,24-17 212,1 0 0,0 0 0,0 0 0,0 1-1,0-1 1,0 1 0,1-1 0,0 1 0,0 0 0,0-1 0,0 1 0,0 0 0,1 0 0,0 0 0,0 5 0,0-7-6,1 0 0,-1 0 0,1 0 0,-1 0 0,1-1 0,0 1 0,0 0 0,0-1 0,0 1 0,0-1 0,0 1 0,1-1 0,-1 1 0,0-1 0,1 0 1,-1 0-1,1 0 0,-1 1 0,1-2 0,-1 1 0,1 0 0,0 0 0,0 0 0,-1-1 0,1 1 0,0-1 0,0 1 0,0-1 0,0 0 0,0 0 0,0 0 0,2 0 0,5 1 33,1-1 0,0 0 0,-1-1 0,1 0 0,-1 0 0,11-3 0,-16 2-61,1 1 1,-1-1 0,0 0 0,1 0-1,-1-1 1,0 1 0,0-1-1,0 0 1,-1 0 0,1 0-1,-1 0 1,1-1 0,-1 1-1,3-6 1,-6 8-63,-1 3 30,-1-1 0,1 1 0,-1 0 0,1 0 0,-1 0 0,1 0 0,0 0 0,0 0 0,0 0 0,0 0 0,0 1 0,1-1 0,-1 0 0,0 4 0,0-4 57,1-1 0,-1 1 0,1 0 0,-1-1 0,1 1 0,0 0 0,0-1 0,0 1 0,-1 0 0,2-1 0,-1 1 1,0 0-1,0-1 0,0 1 0,1 0 0,-1-1 0,1 1 0,0-1 0,-1 1 0,1-1 0,1 2 0,2-1-122,1-1 1,-1 0-1,1 0 0,0-1 0,-1 1 0,1-1 1,0 0-1,-1-1 0,1 1 0,0-1 0,-1 0 1,1 0-1,-1 0 0,1 0 0,-1-1 0,0 0 1,1 0-1,-1 0 0,0 0 0,0-1 0,6-5 0,4-2-2311,-1-1 0,0 0-1,-1-1 1,20-24 0,-6 1-4013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801"/>
    </inkml:context>
    <inkml:brush xml:id="br0">
      <inkml:brushProperty name="width" value="0.025" units="cm"/>
      <inkml:brushProperty name="height" value="0.025" units="cm"/>
    </inkml:brush>
  </inkml:definitions>
  <inkml:trace contextRef="#ctx0" brushRef="#br0">179 1 12492,'-2'0'260,"0"1"1,0 0 0,0-1-1,0 1 1,0 0-1,0 0 1,0 1 0,1-1-1,-1 0 1,0 1-1,1-1 1,-1 1-1,1-1 1,-1 1 0,1 0-1,0-1 1,0 1-1,-1 0 1,1 0 0,-1 4-1,-17 42 2238,15-34-2355,0 1 1,2 0-1,0 0 0,0-1 1,1 1-1,1 0 0,1 0 1,0 0-1,1 0 0,0 0 0,2 0 1,5 18-1,-9-33-381,-1 0 0,1 1 1,-1-1-1,1 0 0,-1 0 0,1 0 0,-1 0 0,1 1 1,-1-1-1,1 0 0,-1 0 0,1 0 0,-1 0 1,1 0-1,-1-1 0,1 1 0,-1 0 0,1 0 0,-1 0 1,1 0-1,-1 0 0,1-1 0,-1 1 0,1 0 0,-1-1 1,1 1-1,-1 0 0,1-1 0,0 1 0,-1 0 0,1-1 1,-1 1-1,1-1 0,-25-14-3212,24 14 3270,-53-44-1125,31 16 4668,21 27-2667,1 0 1,0 0-1,0 0 1,0 0-1,0-1 1,0 1-1,1 0 1,-1-1 0,1 1-1,-1-4 1,12 1 2232,20 5-2717,-25 0 111,53 4 293,-41-2-1211,0-1 1,0-1 0,22-2-1,-31-2-2789,-8-9-1522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129"/>
    </inkml:context>
    <inkml:brush xml:id="br0">
      <inkml:brushProperty name="width" value="0.025" units="cm"/>
      <inkml:brushProperty name="height" value="0.025" units="cm"/>
    </inkml:brush>
  </inkml:definitions>
  <inkml:trace contextRef="#ctx0" brushRef="#br0">1 1 11723,'0'0'3299,"53"21"-3363,-19-8-1826,1 1-3747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459"/>
    </inkml:context>
    <inkml:brush xml:id="br0">
      <inkml:brushProperty name="width" value="0.025" units="cm"/>
      <inkml:brushProperty name="height" value="0.025" units="cm"/>
    </inkml:brush>
  </inkml:definitions>
  <inkml:trace contextRef="#ctx0" brushRef="#br0">72 1 15727,'0'0'8408,"-3"9"-8056,2-6-298,-48 148 2784,44-127-2678,0 0 1,1 1-1,1-1 1,2 48-1,1-70-158,1 0-1,0-1 0,-1 1 1,1 0-1,0 0 0,0-1 1,0 1-1,0-1 0,0 1 1,1-1-1,-1 1 0,0-1 1,1 0-1,-1 0 0,1 0 0,-1 0 1,1 0-1,0 0 0,-1 0 1,1 0-1,0 0 0,0-1 1,-1 1-1,1-1 0,0 1 1,0-1-1,0 0 0,0 0 1,0 0-1,3 0 0,68-2-1672,-66 2 1150,34-7-2501,7-3-3330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790"/>
    </inkml:context>
    <inkml:brush xml:id="br0">
      <inkml:brushProperty name="width" value="0.025" units="cm"/>
      <inkml:brushProperty name="height" value="0.025" units="cm"/>
    </inkml:brush>
  </inkml:definitions>
  <inkml:trace contextRef="#ctx0" brushRef="#br0">14 0 10634,'0'0'15658,"-2"10"-15621,1-6-32,-9 40 39,10-42-36,0-1-1,0 1 0,-1-1 1,1 0-1,0 1 1,0-1-1,1 0 0,-1 1 1,0-1-1,0 0 1,1 1-1,-1-1 1,0 0-1,1 1 0,-1-1 1,1 0-1,0 0 1,-1 0-1,1 1 0,0-1 1,0 0-1,0 0 1,0 0-1,0 0 0,0 0 1,0-1-1,0 1 1,0 0-1,0 0 0,1-1 1,-1 1-1,2 0 1,10 2 127,1-1 1,0-1 0,-1 0 0,1-1 0,0-1 0,-1 0 0,1-1 0,17-4 0,52-19-103,-29 5-3310,12-4-6927,-49 19 1828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151"/>
    </inkml:context>
    <inkml:brush xml:id="br0">
      <inkml:brushProperty name="width" value="0.025" units="cm"/>
      <inkml:brushProperty name="height" value="0.025" units="cm"/>
    </inkml:brush>
  </inkml:definitions>
  <inkml:trace contextRef="#ctx0" brushRef="#br0">134 116 4965,'0'0'12700,"-11"1"-11360,2-1-1080,1 2 0,0-1 0,-1 1 0,1 0 0,0 1 0,0-1 0,-14 9 1,20-10-157,-1 0 1,0 1-1,1 0 1,-1-1-1,1 1 1,-1 0-1,1 0 1,0 0 0,0 1-1,0-1 1,0 1-1,0-1 1,0 1-1,1-1 1,-1 1 0,1 0-1,0 0 1,0 0-1,0 0 1,0 0-1,0 0 1,1 0 0,-1 0-1,1 0 1,0 0-1,0 0 1,0 0-1,0 0 1,0 0-1,2 3 1,-2-4-85,1-1 1,0 0-1,0 0 1,0 0-1,0 0 0,0 0 1,0 0-1,0 0 1,0 0-1,0 0 0,1 0 1,-1-1-1,0 1 0,0 0 1,1-1-1,-1 1 1,1-1-1,-1 0 0,0 1 1,1-1-1,-1 0 1,1 0-1,-1 0 0,2 0 1,43 0 629,-38 0-470,6-2-144,1-1-1,-1 0 1,0 0 0,-1-2 0,1 0-1,-1 0 1,0-1 0,0-1 0,0 0-1,-1-1 1,-1 0 0,1-1 0,-1 0-1,0-1 1,-1 0 0,0-1 0,-1 0-1,0-1 1,-1 1 0,0-2 0,-1 1-1,8-20 1,-14 30-42,0 1 0,-1 0 0,1 0 0,-1-1 0,1 1 0,-1-1 0,0 1 0,0 0 0,1-1 0,-1 1 0,0-1 0,0 1 0,0-1 0,0 1 0,-1 0 0,1-1 0,0 1 0,-1-1 1,1 1-1,-1 0 0,0-2 0,0 2-8,0 1 0,0-1 0,0 1 0,1 0 0,-1-1 0,0 1 0,0 0 0,0 0 1,0 0-1,0 0 0,0 0 0,0 0 0,0 0 0,0 0 0,0 0 0,0 0 1,0 0-1,0 1 0,0-1 0,0 0 0,1 1 0,-3 0 0,-4 2-23,0 1 0,1 0 0,-1 0 0,1 1 0,0 0 0,-7 6 0,4-1 121,1-1 0,0 1 0,1 1 0,0-1 0,1 1 0,0 0 0,0 1-1,-4 15 1,9-23-74,0-1 0,0 1 0,0 0 0,1 0 0,-1 0 0,1 0 0,0 0 0,0 0 0,1 0-1,-1 0 1,1-1 0,0 1 0,0 0 0,0 0 0,1 0 0,-1-1 0,1 1 0,0-1 0,0 1-1,0-1 1,0 0 0,0 0 0,1 0 0,0 0 0,-1 0 0,1 0 0,0-1 0,0 0 0,1 1-1,4 2 1,0-1-359,1 1 0,0-2-1,-1 1 1,1-1 0,1 0-1,-1-1 1,0 0-1,12 1 1,34-1-5347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996"/>
    </inkml:context>
    <inkml:brush xml:id="br0">
      <inkml:brushProperty name="width" value="0.025" units="cm"/>
      <inkml:brushProperty name="height" value="0.025" units="cm"/>
    </inkml:brush>
  </inkml:definitions>
  <inkml:trace contextRef="#ctx0" brushRef="#br0">18 0 12716,'0'0'13277,"1"10"-13176,0 17 158,-2-1-1,0 0 1,-6 31-1,-3 58 763,10-114-1005,0 0 0,0 0 0,1 0 1,-1 0-1,0 0 0,1 0 0,-1 0 0,1-1 0,-1 1 0,1 0 0,-1 0 0,1 0 0,0 0 0,-1-1 0,1 1 0,0 0 0,0-1 0,0 1 0,-1-1 0,1 1 0,0-1 0,0 1 1,0-1-1,0 1 0,0-1 0,0 0 0,0 1 0,0-1 0,0 0 0,0 0 0,0 0 0,0 0 0,0 0 0,0 0 0,0 0 0,0 0 0,0-1 0,0 1 0,0 0 0,0 0 0,0-1 0,1 0 1,45-16 990,-28 4-906,-1-1 1,0 0-1,-1-2 1,-1 0-1,0-1 1,-2 0-1,19-28 1,10-34-2724,-42 78 1736,0-1 367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329"/>
    </inkml:context>
    <inkml:brush xml:id="br0">
      <inkml:brushProperty name="width" value="0.025" units="cm"/>
      <inkml:brushProperty name="height" value="0.025" units="cm"/>
    </inkml:brush>
  </inkml:definitions>
  <inkml:trace contextRef="#ctx0" brushRef="#br0">1 0 11371,'0'0'7975,"7"55"-6373,14-48-1058,0-1-384,7-5 33,8-1-129,2 0-641,-1-11-768,3-3-1826,-8-2-1954,-2-5-2050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677"/>
    </inkml:context>
    <inkml:brush xml:id="br0">
      <inkml:brushProperty name="width" value="0.025" units="cm"/>
      <inkml:brushProperty name="height" value="0.025" units="cm"/>
    </inkml:brush>
  </inkml:definitions>
  <inkml:trace contextRef="#ctx0" brushRef="#br0">118 1 10698,'0'0'5616,"-9"1"-3876,0 2-1209,-1-1-1,1 2 0,1-1 0,-1 1 0,-10 6 0,16-9-348,0 1 0,0 0 0,0 0-1,1 0 1,-1 0 0,0 0 0,1 1 0,0-1-1,-1 1 1,1 0 0,0-1 0,0 1-1,1 0 1,-1 0 0,1 0 0,-1 1 0,1-1-1,0 0 1,0 0 0,0 1 0,0 5 0,2-8-164,-1-1 0,1 1 1,0 0-1,0 0 1,-1 0-1,1-1 1,0 1-1,0 0 1,0-1-1,0 1 1,0-1-1,0 1 1,0-1-1,0 0 1,0 1-1,0-1 1,0 0-1,0 0 1,0 1-1,1-1 0,-1 0 1,0 0-1,0 0 1,0-1-1,0 1 1,1 0-1,32-2 396,-27 0-515,-1 0 0,1 0-1,-1 0 1,0-1-1,0 0 1,0 0-1,0-1 1,0 1 0,-1-1-1,0 0 1,1-1-1,-1 0 1,6-7-1,-11 12 22,-16 22-731,12-15 957,0 0 1,0 0-1,0 0 1,1 0-1,-3 8 0,5-14-235,1 1 0,0-1-1,-1 0 1,1 0 0,0 1-1,0-1 1,0 0 0,0 0-1,0 0 1,0 1 0,0-1-1,1 0 1,-1 0-1,0 0 1,1 1 0,-1-1-1,2 2 1,-1-2-268,-1-1-1,1 1 1,1 0-1,-1 0 1,0 0-1,0-1 1,0 1-1,0 0 1,0-1-1,1 1 1,-1-1-1,0 1 1,1-1-1,-1 0 1,0 0-1,1 1 1,-1-1-1,0 0 1,1 0-1,1-1 1,9 1-5056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0.506"/>
    </inkml:context>
    <inkml:brush xml:id="br0">
      <inkml:brushProperty name="width" value="0.025" units="cm"/>
      <inkml:brushProperty name="height" value="0.025" units="cm"/>
      <inkml:brushProperty name="color" value="#66CC00"/>
    </inkml:brush>
  </inkml:definitions>
  <inkml:trace contextRef="#ctx0" brushRef="#br0">17 0 10474,'-16'154'7228,"15"-149"-7188,1 0 0,0 1 0,0-1-1,1 0 1,0 1 0,0-1 0,0 0 0,3 7 0,-3-11-44,0 1 1,0-1 0,0 0 0,0 0-1,1 1 1,-1-1 0,1 0 0,-1 0-1,1 0 1,-1 0 0,1-1-1,-1 1 1,1 0 0,0-1 0,-1 1-1,1-1 1,0 1 0,0-1-1,-1 0 1,1 0 0,0 0 0,0 0-1,0 0 1,-1 0 0,1 0 0,0 0-1,3-2 1,-1 1-118,0 0 1,1-1-1,-1 0 1,0 1-1,0-2 0,0 1 1,0 0-1,-1-1 0,1 0 1,-1 0-1,1 0 1,-1 0-1,0 0 0,0-1 1,0 1-1,-1-1 0,1 0 1,-1 0-1,2-5 1,5-9 386,0-1 1,9-34 0,-15 43 233,5-19 920,-6 8 4310,-13 58-5506,6 24-97,5-58-455,0 0 0,0 1 0,0-1 0,1 0 0,-1 0-1,1 0 1,0 0 0,0 0 0,0 0 0,1 0 0,-1 0 0,1-1 0,-1 1 0,1 0 0,0-1 0,3 4-1,12 5-5767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051"/>
    </inkml:context>
    <inkml:brush xml:id="br0">
      <inkml:brushProperty name="width" value="0.025" units="cm"/>
      <inkml:brushProperty name="height" value="0.025" units="cm"/>
    </inkml:brush>
  </inkml:definitions>
  <inkml:trace contextRef="#ctx0" brushRef="#br0">106 0 15086,'0'0'8200,"-6"11"-8034,-8 15 250,0 1 0,2 1 1,1 0-1,1 1 0,2 0 1,0 0-1,2 0 1,-3 47-1,1 60-1270,31-213 715,34-73 1,-21 58-776,-34 87 875,23-51-395,-24 54 404,-1 1 0,1-1 0,0 1-1,0-1 1,0 1 0,0 0 0,0-1 0,0 1 0,0 0 0,0 0 0,0 0 0,0 0 0,1 0 0,-1 0 0,0 0 0,1 0 0,-1 0-1,1 1 1,-1-1 0,1 1 0,-1-1 0,1 1 0,0-1 0,-1 1 0,1 0 0,0 0 0,-1 0 0,1 0 0,-1 0 0,1 0 0,3 1-1,-4-1 19,0 1-1,0-1 0,0 1 0,0-1 0,0 1 0,0-1 0,0 1 0,-1 0 0,1 0 0,0-1 1,0 1-1,0 0 0,-1 0 0,1 0 0,0 0 0,-1 0 0,1 0 0,-1 0 0,1 0 0,-1 0 0,0 0 1,1 0-1,-1 0 0,0 0 0,0 0 0,0 0 0,0 0 0,0 1 0,0-1 0,0 0 0,0 0 1,0 0-1,0 0 0,-1 0 0,1 0 0,0 0 0,-2 2 0,1 0 9,0 0-1,-1-1 0,1 1 1,-1-1-1,0 1 0,0-1 1,0 0-1,0 0 0,0 0 1,0 0-1,-1 0 1,1 0-1,-5 2 0,-3 0 63,-1 0 0,1-1 0,-1 0 0,0-1 1,1 0-1,-1 0 0,-13-1 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394"/>
    </inkml:context>
    <inkml:brush xml:id="br0">
      <inkml:brushProperty name="width" value="0.025" units="cm"/>
      <inkml:brushProperty name="height" value="0.025" units="cm"/>
    </inkml:brush>
  </inkml:definitions>
  <inkml:trace contextRef="#ctx0" brushRef="#br0">61 1 18674,'0'0'4484,"-32"49"-2979,21-29-223,1-2 95,4-2-737,5-4-575,1-1-98,0-5 130,1-3-33,11-2-609,-1-1-928,2-1-609,4-12-1698,0-9-2338,0-9-3266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724"/>
    </inkml:context>
    <inkml:brush xml:id="br0">
      <inkml:brushProperty name="width" value="0.025" units="cm"/>
      <inkml:brushProperty name="height" value="0.025" units="cm"/>
    </inkml:brush>
  </inkml:definitions>
  <inkml:trace contextRef="#ctx0" brushRef="#br0">103 1 15439,'0'0'1548,"-5"8"192,-3 7-978,0 1 0,1 1-1,0 0 1,1-1 0,1 2 0,1-1 0,0 1-1,2-1 1,-2 27 0,9 16-386,0-1-3186,-5-62-1754,0-1 3540,0-1 0,0 1 0,-1 0 0,1 0 0,-1 0 0,-2-7 0,-24-47 3208,7 19 3552,20 38-5635,1 1 0,-1-1 0,1 0 0,0 1 0,-1-1 0,1 1 0,0-1 0,-1 1 0,1-1 0,0 1 0,-1 0-1,1-1 1,0 1 0,0 0 0,0 0 0,-1-1 0,1 1 0,0 0 0,0 0 0,0 0 0,0 0 0,-1 0 0,1 0 0,0 0 0,0 0 0,0 1 0,-1-1 0,1 0 0,0 0 0,1 1 0,32 4-364,27 14-420,-37-11-2287,1 0 0,34 5 0,-29-11-3388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099"/>
    </inkml:context>
    <inkml:brush xml:id="br0">
      <inkml:brushProperty name="width" value="0.025" units="cm"/>
      <inkml:brushProperty name="height" value="0.025" units="cm"/>
    </inkml:brush>
  </inkml:definitions>
  <inkml:trace contextRef="#ctx0" brushRef="#br0">190 213 5285,'0'0'5344,"-9"-4"-2814,-1-2-1785,-1 2 0,0-1-1,0 1 1,-1 1 0,-20-4 0,29 6-581,0 1 1,-1-1-1,1 1 1,-1-1-1,1 1 1,0 0 0,-1 1-1,1-1 1,-1 0-1,1 1 1,0 0-1,-1 0 1,1 0-1,0 0 1,0 1 0,0-1-1,0 1 1,0 0-1,0-1 1,0 1-1,0 1 1,1-1 0,-1 0-1,1 1 1,0-1-1,-1 1 1,1 0-1,-2 3 1,4-5-165,-1 0 0,1 0 0,-1 0-1,1 0 1,-1 0 0,1 0 0,0 0 0,0 0 0,-1 0 0,1 0 0,0 0-1,0 0 1,0 0 0,0 0 0,0 0 0,0 0 0,0 0 0,1 0 0,-1 1 0,0-1-1,0 0 1,1 0 0,-1 0 0,1 0 0,-1 0 0,1 0 0,-1-1 0,2 2-1,0 0 14,0-1 0,0 1-1,0-1 1,0 0-1,0 0 1,0 0-1,0 0 1,1-1-1,-1 1 1,0 0-1,0-1 1,5 1-1,0-1 41,0 1 0,0-1 0,0-1 0,0 1 0,0-1 0,1 0-1,-1-1 1,8-2 0,-7 0-166,-1 0 0,1 0 0,-1-1 0,0 0 0,12-11 0,-18 15-79,-2 16-619,-5 15 1300,4-25-280,0 1-1,1-1 0,0 0 1,0 1-1,0-1 0,1 0 0,0 1 1,0-1-1,0 1 0,1-1 1,-1 1-1,1-1 0,3 9 0,-2-12-80,0-1-1,0 1 0,0-1 1,0 1-1,0-1 0,0 0 0,0 1 1,1-1-1,-1 0 0,0-1 1,1 1-1,-1 0 0,1-1 1,-1 1-1,1-1 0,-1 0 0,1 0 1,-1 0-1,1 0 0,4-1 1,2 0 164,1 0 1,-1 0 0,0-1 0,13-4 0,-10 0-377,0 1 0,-1-2 0,0 0 0,0 0 0,-1-1 0,0 0 0,0-1 1,-1 0-1,0 0 0,-1-1 0,0 0 0,0-1 0,-1 1 0,-1-1 0,0-1 0,0 0 1,-1 1-1,0-2 0,-1 1 0,-1 0 0,0-1 0,0 0 0,-2 1 0,1-1 0,-2 0 1,0 0-1,-2-20 0,2 31 66,0 1-1,0-1 1,0 0 0,0 1 0,-1-1 0,1 1 0,-1-1 0,1 1-1,-1-1 1,1 1 0,-1 0 0,0-1 0,0 1 0,0 0 0,1-1-1,-1 1 1,0 0 0,-1 0 0,1 0 0,0 0 0,0 0 0,0 0-1,-1 0 1,1 0 0,0 1 0,-1-1 0,1 0 0,-1 1 0,1-1-1,-1 1 1,1 0 0,-1-1 0,1 1 0,-1 0 0,0 0 0,1 0-1,-1 0 1,1 0 0,-3 1 0,-1-1-1,1 1 0,0 1 0,-1-1 0,1 1 0,0-1-1,0 1 1,0 1 0,0-1 0,0 0 0,1 1 0,-1 0 0,1 0 0,-4 3 0,1 2 66,0 0 0,0 1 0,1 0 0,0 0 0,1 0-1,-1 0 1,2 1 0,0-1 0,0 1 0,0 0 0,1 0 0,1 0 0,0 0 0,0 1 0,1-1 0,2 19 0,-2-23-17,1 0 0,0 0 0,1-1 0,-1 1 0,1 0 0,0-1 0,0 0 0,1 1 0,0-1 0,0 0 0,0 0 0,0 0 1,1-1-1,-1 1 0,1-1 0,1 0 0,-1 0 0,1 0 0,-1-1 0,1 1 0,0-1 0,0 0 0,0-1 0,1 1 0,-1-1 0,1 0 0,-1 0 0,1-1 0,0 1 0,9 0 0,-13-2-333,6 0-758,-4-4-2795,-4-9-3122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445"/>
    </inkml:context>
    <inkml:brush xml:id="br0">
      <inkml:brushProperty name="width" value="0.025" units="cm"/>
      <inkml:brushProperty name="height" value="0.025" units="cm"/>
    </inkml:brush>
  </inkml:definitions>
  <inkml:trace contextRef="#ctx0" brushRef="#br0">0 1 15022,'0'0'6054,"55"41"-7592,-21-32-5636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772"/>
    </inkml:context>
    <inkml:brush xml:id="br0">
      <inkml:brushProperty name="width" value="0.025" units="cm"/>
      <inkml:brushProperty name="height" value="0.025" units="cm"/>
    </inkml:brush>
  </inkml:definitions>
  <inkml:trace contextRef="#ctx0" brushRef="#br0">25 1 18770,'0'0'2525,"0"9"-2023,-12 157 1845,-1 22 793,13-187-3110,0 0 0,0 0 0,0 0 0,0 1 0,0-1 0,1 0 0,-1 0 0,0 0 0,0 0 0,1 0 0,-1 0-1,1 0 1,-1 0 0,1 0 0,-1 0 0,1 0 0,0 0 0,-1 0 0,1 0 0,0 0 0,0 0 0,0-1 0,-1 1-1,1 0 1,0-1 0,0 1 0,0-1 0,2 2 0,0-2 85,0 1 1,0-1-1,0 1 1,0-1-1,1 0 0,-1 0 1,0 0-1,0-1 1,0 1-1,5-2 0,6-3 171,0 1-1,-1-2 0,24-12 0,-3-3-254,-1-1-1,-1-1 0,-1-2 0,50-52 1,-64 57-1228,0-1 1,18-29-1,-21 24-2299,-10 7-1848,-4 5-2530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3.116"/>
    </inkml:context>
    <inkml:brush xml:id="br0">
      <inkml:brushProperty name="width" value="0.025" units="cm"/>
      <inkml:brushProperty name="height" value="0.025" units="cm"/>
    </inkml:brush>
  </inkml:definitions>
  <inkml:trace contextRef="#ctx0" brushRef="#br0">0 0 13421,'0'0'1633,"4"50"1666,11-25 97,6-4-1571,5 0-1184,4-3-449,1-3-224,3-3-2915,-6-4-6085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302"/>
    </inkml:context>
    <inkml:brush xml:id="br0">
      <inkml:brushProperty name="width" value="0.025" units="cm"/>
      <inkml:brushProperty name="height" value="0.025" units="cm"/>
    </inkml:brush>
  </inkml:definitions>
  <inkml:trace contextRef="#ctx0" brushRef="#br0">1 0 9097,'0'0'14002,"3"12"-13089,2 17-219,-1 1 0,-1-1 0,-2 1 0,0 0 0,-8 52 0,7-79-650,-1 0-1,1 0 1,0 0-1,0 0 1,0 0-1,1 0 1,-1 0-1,1-1 1,1 5 0,-2-6-31,0 0 1,1 0 0,-1 0 0,1-1 0,-1 1 0,1 0-1,-1 0 1,1-1 0,0 1 0,-1 0 0,1-1 0,0 1-1,-1-1 1,1 1 0,0-1 0,0 1 0,0-1 0,0 1-1,-1-1 1,3 1 0,0-1 1,0 0 0,0-1 0,0 1 1,0-1-1,0 1 0,0-1 0,0 0 0,0 0 0,0 0 0,0 0 0,-1-1 1,1 1-1,0-1 0,-1 0 0,1 1 0,-1-1 0,2-3 0,52-51 22,-23 20-2311,-32 39 1964,-1 0 0,1 0-1,-1 1 1,0-1-1,0 0 1,0 0 0,-1 1-1,1-1 1,-1 0-1,0 0 1,0 0 0,0 0-1,-2 5 1,-1 6-512,3-13 794,1 1 1,-1 0 0,1-1-1,0 1 1,0-1-1,-1 1 1,1 0-1,0-1 1,0 1-1,1 0 1,-1-1 0,0 1-1,0-1 1,1 1-1,-1 0 1,1-1-1,0 1 1,-1-1-1,1 1 1,0-1 0,0 0-1,0 1 1,0-1-1,0 0 1,0 1-1,0-1 1,0 0-1,0 0 1,1 0 0,-1 0-1,0 0 1,1 0-1,-1-1 1,1 1-1,-1 0 1,3 0-1,0-1-1,1 1 0,0-1 0,-1 0 0,1-1 0,-1 1 0,1-1 0,-1 0 0,1 0 0,-1 0 0,1 0 0,-1-1 0,6-3 0,13-7-166,-2 0 0,0-2 0,0 0 1,24-23-1,-35 28 935,-1-1-1,0 0 1,0 0 0,-1 0-1,11-19 1,-19 29-683,0-1 1,1 1-1,-1 0 0,0-1 0,0 1 0,0 0 1,0-1-1,1 1 0,-1-1 0,0 1 0,0 0 1,0-1-1,0 1 0,0 0 0,0-1 0,0 1 1,0-1-1,0 1 0,0 0 0,0-1 1,0 1-1,0-1 0,-1 1 0,1 0 0,0-1 1,0 1-1,0 0 0,0-1 0,-1 1 0,1 0 1,0-1-1,0 1 0,-1 0 0,1 0 0,0-1 1,-1 1-1,1 0 0,0 0 0,-1-1 0,1 1 1,0 0-1,-1 0 0,-24-3 329,-26 11-568,42-5 176,-1 1 1,1 0-1,-1 1 1,1 0-1,1 0 0,-1 1 1,-14 13-1,19-15-17,1-1-1,0 1 0,0-1 1,0 1-1,0 0 0,1 0 1,0 1-1,0-1 0,0 0 1,0 1-1,1-1 0,-1 1 1,1 0-1,0-1 1,1 1-1,-1 0 0,1-1 1,0 1-1,1 6 0,-1-8 26,1 0-1,1 0 1,-1-1-1,0 1 1,1 0-1,-1 0 1,1-1-1,0 1 1,0-1-1,0 1 1,0-1-1,0 0 1,1 0 0,-1 0-1,1 0 1,-1 0-1,1 0 1,0-1-1,0 1 1,-1-1-1,1 0 1,0 0-1,0 0 1,0 0-1,4 0 1,9 3 19,1 0-1,-1-2 1,23 2 0,-22-3 212,-2 0-297,-1 0 0,0-1-1,0 0 1,23-4 0,-35 3 161,1 1-1,-1-1 1,0 1 0,1-1-1,-1 0 1,1 0 0,-1 0-1,0 0 1,0 0 0,0-1-1,0 1 1,0-1 0,0 1-1,0-1 1,0 0 0,0 0-1,-1 0 1,1 0 0,-1 0-1,1 0 1,-1 0-1,0 0 1,0 0 0,0-1-1,0 1 1,0 0 0,-1-1-1,1 1 1,-1-1 0,1 1-1,-1-1 1,0-3 0,-1-2 161,1 1 0,-2-1 0,1 0 0,-1 1 0,0-1 0,0 1 0,-4-8 1,-6-17-808,13 31 169,-1 1 0,1-1 1,-1 1-1,1-1 0,-1 1 1,1-1-1,-1 1 0,1 0 1,0-1-1,-1 1 0,1 0 1,-1-1-1,1 1 0,0 0 1,0 0-1,-1-1 0,1 1 1,0 0-1,-1 0 0,1 0 1,0 0-1,-1 0 0,1 0 1,0 0-1,0 0 0,0 1 1,31-1-5322,-26 0 3289,24 1-8607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663"/>
    </inkml:context>
    <inkml:brush xml:id="br0">
      <inkml:brushProperty name="width" value="0.025" units="cm"/>
      <inkml:brushProperty name="height" value="0.025" units="cm"/>
    </inkml:brush>
  </inkml:definitions>
  <inkml:trace contextRef="#ctx0" brushRef="#br0">173 16 17200,'0'0'2338,"-11"-2"1,1 0-1906,-5-2-110,0 1 0,-1 1 0,-17 0 1,30 2-304,-1 0 1,1 0 0,0 0 0,0 0 0,-1 0 0,1 1 0,0 0-1,0-1 1,0 1 0,-1 0 0,1 1 0,0-1 0,0 1-1,1-1 1,-1 1 0,0 0 0,1 0 0,-1 0 0,1 0-1,-1 0 1,1 1 0,0-1 0,-3 5 0,5-6-37,0 0-1,0 0 1,0 0 0,-1 0-1,2 1 1,-1-1 0,0 0 0,0 0-1,0 0 1,0 0 0,1 0 0,-1 1-1,1-1 1,-1 0 0,0 0-1,1 0 1,0 0 0,-1 0 0,1 0-1,0 0 1,0-1 0,-1 1 0,1 0-1,0 0 1,0 0 0,0-1-1,0 1 1,0 0 0,0-1 0,0 1-1,0-1 1,0 1 0,0-1 0,0 0-1,2 1 1,51 17-294,-44-15 127,24 6-58,-23-6 80,0-1-1,0 1 1,0 1-1,0 0 1,-1 1-1,18 10 0,-28-15 185,1 0 0,-1 1-1,1-1 1,-1 1 0,1-1-1,-1 0 1,1 1 0,-1-1-1,0 1 1,1-1 0,-1 1-1,0-1 1,1 1 0,-1 0-1,0-1 1,0 1 0,0-1-1,1 1 1,-1 0 0,0-1-1,0 1 1,0-1 0,0 1-1,0 0 1,0-1-1,0 1 1,0 0 0,0-1-1,-1 1 1,1 0 0,-17 16 1573,-30 6 1567,43-22-2960,-10 5 384,0-2 0,0 1 1,-23 2-1,32-6-793,-1 0-1,1-1 1,-1 0 0,1 0 0,0-1-1,-1 1 1,-8-3 0,7-4-3577,10 0-3367,6 2-932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535"/>
    </inkml:context>
    <inkml:brush xml:id="br0">
      <inkml:brushProperty name="width" value="0.025" units="cm"/>
      <inkml:brushProperty name="height" value="0.025" units="cm"/>
    </inkml:brush>
  </inkml:definitions>
  <inkml:trace contextRef="#ctx0" brushRef="#br0">61 63 8360,'0'0'19352,"-5"-4"-19251,4 3-102,0 1 0,0-1 0,0 0 1,0 1-1,-1-1 0,1 0 0,0 1 0,0 0 0,0-1 0,0 1 1,0 0-1,-1-1 0,1 1 0,0 0 0,0 0 0,-1 0 0,1 0 1,0 0-1,0 0 0,0 0 0,-1 1 0,1-1 0,0 0 0,0 1 1,0-1-1,0 1 0,-1-1 0,1 1 0,0 0 0,0-1 0,0 1 1,0 0-1,1 0 0,-2 0 0,0 3-5,0-1 1,0 0 0,0 1-1,1-1 1,-1 1-1,1-1 1,0 1-1,0 0 1,1 0-1,-1-1 1,1 1-1,0 0 1,0 5-1,0-7 5,0-1 0,-1 1 0,1-1 0,0 0 0,1 1 0,-1-1 0,0 1 0,0-1 0,1 1 0,-1-1 0,1 0 0,-1 1 0,1-1 0,-1 0 0,1 1 0,0-1 0,0 0 0,-1 0 0,1 0 0,0 0 0,0 0 0,0 0 0,0 0 0,1 0 0,-1 0 0,0 0 0,0 0 0,2 0 0,1 0 5,0-1 0,0 1-1,-1-1 1,1 1-1,0-1 1,0-1 0,0 1-1,0 0 1,0-1-1,4-1 1,-2 0-44,1-1 0,-1 1 0,0-1 1,0-1-1,0 1 0,0-1 0,-1 0 0,1 0 0,-1-1 1,0 1-1,8-11 0,0 1-667,-13 14 429,-6 35-907,-80 257 4153,84-285-2933,-18 46 167,19-51-172,0 1 1,0-1-1,1 0 1,-1 0-1,0-1 0,-1 1 1,1 0-1,0 0 1,-1 0-1,1-1 1,-1 1-1,1-1 0,-1 1 1,1-1-1,-1 0 1,0 1-1,0-1 0,0 0 1,0 0-1,-2 0 1,3-3 26,0-1 0,0 0 0,0 0 0,1 0 0,-1 0 0,1 0 1,0 0-1,0 0 0,0 0 0,0-5 0,1 4-34,-1-13-53,2 1-1,0-1 1,0 0-1,2 1 1,0-1-1,1 1 1,1 0-1,0 0 1,1 1-1,1 0 1,1 0 0,11-16-1,14-13-139,2 2-1,57-52 1,-51 54 143,-31 23 162,-21 13 77,7 5-221,-1-1-1,1 1 1,0 0 0,0 0 0,0 0-1,0 1 1,0-1 0,0 1 0,0 0 0,-3 2-1,-1 3-1,1 0 0,0 0 0,0 0 0,0 1 0,1 0 0,-5 11-1,7-14-33,1-1-1,0 1 1,1 0-1,-1-1 1,1 1-1,0 0 1,0 0-1,0 0 1,1 0-1,0 0 1,0 0-1,0 0 1,2 9-1,-1-11-120,0-1-1,1 0 1,-1 0 0,1 0-1,0 0 1,0 0-1,-1 0 1,1-1 0,0 1-1,1 0 1,-1-1 0,0 0-1,0 0 1,0 1 0,1-1-1,-1 0 1,1-1 0,-1 1-1,1 0 1,-1-1-1,1 1 1,-1-1 0,1 0-1,0 0 1,-1 0 0,3-1-1,8 2-1310,-1-2 0,1 0 0,-1 0-1,13-3 1,14-10-4940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1.369"/>
    </inkml:context>
    <inkml:brush xml:id="br0">
      <inkml:brushProperty name="width" value="0.025" units="cm"/>
      <inkml:brushProperty name="height" value="0.025" units="cm"/>
      <inkml:brushProperty name="color" value="#66CC00"/>
    </inkml:brush>
  </inkml:definitions>
  <inkml:trace contextRef="#ctx0" brushRef="#br0">181 1 13421,'0'0'8082,"-7"12"-8098,-53 95 88,-50 98 176,110-204-321,0-1 0,-1 1 0,1-1-1,-1 1 1,1 0 0,0-1 0,0 1-1,-1 0 1,1-1 0,0 1 0,0 0-1,0 0 1,0-1 0,0 1 0,0 0 0,0-1-1,0 1 1,0 0 0,0 0 0,0-1-1,0 1 1,0 0 0,1 0 0,12-5-2473,18-22-2546,-5-4-1362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882"/>
    </inkml:context>
    <inkml:brush xml:id="br0">
      <inkml:brushProperty name="width" value="0.025" units="cm"/>
      <inkml:brushProperty name="height" value="0.025" units="cm"/>
    </inkml:brush>
  </inkml:definitions>
  <inkml:trace contextRef="#ctx0" brushRef="#br0">118 4 14221,'0'0'2830,"-9"-1"-631,2 0-1864,-1 0-1,1 1 1,-1 0 0,1 0-1,-1 1 1,1 0 0,-8 2-1,13-3-305,0 1 0,0-1 0,0 1 0,1 0 0,-1-1 0,0 1 0,0 0 0,1 0 1,-1 0-1,1 0 0,-1 1 0,1-1 0,-1 0 0,1 1 0,0-1 0,0 1 0,-1-1 0,1 1 0,0-1 0,0 1 0,1 0 0,-1 0 0,0-1 0,0 1 0,1 0 0,-1 0 0,1 0 0,0 0 0,0 0 0,-1 0 0,1-1 0,0 1 0,1 0 0,-1 0 0,0 0 0,0 0 0,1 0 0,-1 0 0,2 2 1,0-1-73,-1 0 1,0-1 0,1 1 0,0-1 0,0 1 0,0-1 0,0 0 0,0 0 0,0 0 0,0 0 0,1 0 0,-1 0 0,1-1 0,4 3 0,45 20-476,-37-18 214,-1-1-17,-6-2 31,0 0 0,0 1 1,0 0-1,-1 0 0,13 9 0,-20-12 325,1-1 0,-1 0 0,1 1 0,-1-1 0,0 1 1,1-1-1,-1 1 0,0-1 0,0 1 0,1-1 0,-1 1 0,0-1 0,0 1 1,0 0-1,1-1 0,-1 1 0,0-1 0,0 1 0,0-1 0,0 1 0,0 0 1,0-1-1,0 1 0,-1-1 0,1 1 0,0 0 0,0-1 0,0 1 0,0-1 1,-1 1-1,1-1 0,0 1 0,-1-1 0,1 1 0,0-1 0,-1 1 0,1-1 1,-1 0-1,1 1 0,0-1 0,-1 1 0,1-1 0,-1 0 0,1 1 0,-2-1 1,-27 14 1858,25-13-1908,-9 4 294,0 0 0,-1-1-1,0-1 1,1 0-1,-1-1 1,0-1 0,-16 0-1,29-1-363,0 0-1,1 0 1,-1 0-1,0 0 0,0-1 1,0 1-1,0 0 1,0-1-1,0 1 1,0 0-1,0-1 0,1 1 1,-1-1-1,0 0 1,0 1-1,1-1 0,-1 1 1,0-1-1,1 0 1,-1 0-1,0 0 1,1 1-1,-1-1 0,1 0 1,0 0-1,-1 0 1,1 0-1,0 0 1,-1 0-1,1 0 0,0 1 1,0-3-1,0-35-5155,0 30 3732,3-25-4525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151"/>
    </inkml:context>
    <inkml:brush xml:id="br0">
      <inkml:brushProperty name="width" value="0.025" units="cm"/>
      <inkml:brushProperty name="height" value="0.025" units="cm"/>
    </inkml:brush>
  </inkml:definitions>
  <inkml:trace contextRef="#ctx0" brushRef="#br0">0 81 11659,'0'0'7004,"2"11"-5744,4 236 6841,-6-190-7522,4-44-485,4-16 128,5-20 103,-10-61-580,-3 57-526,26 36-820,-13-4 1652,1-1 0,-1 0 1,1-1-1,1 0 1,27 1-1,-36-3 64,0-1-1,0 0 0,0 0 1,0 0-1,0-1 0,0 0 1,0 0-1,0-1 0,0 1 1,-1-1-1,1 0 1,0-1-1,-1 0 0,0 0 1,0 0-1,8-6 0,-12 8-102,1 0 0,-1-1-1,1 1 1,-1-1-1,0 0 1,0 1 0,0-1-1,0 0 1,0 0-1,0 0 1,0 1 0,-1-1-1,1 0 1,-1 0-1,1 0 1,-1 0 0,0 0-1,0 0 1,0 0 0,0 0-1,0 0 1,0 0-1,0 0 1,-1 0 0,1 0-1,-1 0 1,1 0-1,-1 0 1,0 0 0,0 0-1,0 1 1,0-1 0,0 0-1,0 1 1,0-1-1,-1 0 1,1 1 0,-1 0-1,1-1 1,-1 1-1,1 0 1,-1 0 0,0 0-1,1 0 1,-1 0-1,0 0 1,0 0 0,0 1-1,0-1 1,0 1 0,0-1-1,0 1 1,0 0-1,0 0 1,0-1 0,-3 2-1,0-1-40,0 1-1,1 0 1,-1 1 0,0-1-1,1 1 1,0 0-1,-1 0 1,1 0 0,0 0-1,0 1 1,0 0-1,0-1 1,1 2 0,-1-1-1,1 0 1,-1 1-1,1-1 1,-3 6 0,3-6 33,1 1 0,0-1 1,0 0-1,0 1 0,0 0 1,0-1-1,1 1 0,-1 0 1,1 0-1,0 0 0,0 0 1,0 0-1,1 0 0,0 0 1,0 0-1,0 0 0,0 0 1,0 0-1,1 0 0,0 0 0,-1 0 1,3 5-1,0-6 6,-1-1 0,1 1-1,-1-1 1,1 0 0,0 0 0,0 0 0,0 0-1,0 0 1,0 0 0,0-1 0,0 0-1,1 1 1,-1-1 0,0 0 0,1-1 0,-1 1-1,1-1 1,-1 1 0,7-2 0,5 2 93,0-1 0,1 0 0,18-4 1,-23 1-64,1 0 1,0-1-1,-1 0 1,0-1 0,0 0-1,-1 0 1,1-2-1,-1 1 1,0-1 0,-1-1-1,0 1 1,0-2-1,8-8 1,-10 9-37,0-1 0,0 1 0,-1-1 0,0 0 0,-1-1 1,0 0-1,-1 1 0,1-1 0,-2-1 0,0 1 0,0-1 0,-1 1 0,0-1 1,1-15-1,-3 26-15,0-1 0,0 0 1,0 1-1,0-1 1,0 1-1,0-1 0,0 0 1,0 1-1,0-1 1,0 1-1,0-1 0,-1 0 1,1 1-1,0-1 1,0 1-1,0-1 0,-1 1 1,1-1-1,0 1 1,-1-1-1,1 1 0,-1-1 1,1 1-1,0 0 1,-1-1-1,1 1 0,-1-1 1,1 1-1,-1 0 0,1 0 1,-1-1-1,1 1 1,-1 0-1,-1-1 0,-21 8-309,-20 26 88,35-25 233,0 2 0,0-1 0,1 1 0,1 1-1,-1-1 1,-7 21 0,12-27 8,0 0 1,0 0-1,1 0 0,-1 1 0,1-1 0,0 1 1,1-1-1,-1 1 0,1-1 0,0 1 0,0-1 0,0 1 1,1-1-1,-1 1 0,1-1 0,0 1 0,1-1 1,-1 0-1,1 1 0,0-1 0,2 5 0,-1-6 8,0-1 1,0 1-1,1 0 0,-1-1 0,1 1 0,-1-1 0,1 0 0,0-1 0,-1 1 0,1 0 1,0-1-1,0 0 0,0 0 0,1 0 0,-1-1 0,0 1 0,0-1 0,0 0 1,0 0-1,8-1 0,0-1 34,-1 1-1,1-1 1,-1-1 0,0 0 0,0-1 0,14-6 0,-11 2-22,1 0 1,-1-1-1,-1-1 1,0 0 0,0 0-1,-1-2 1,15-17 0,-20 22-60,-1-1 1,-1 0 0,0 0 0,0 0 0,0-1 0,-1 1 0,0-1 0,-1 0-1,0-1 1,0 1 0,-1 0 0,-1-1 0,2-18 0,-3 27 15,0 0-1,1 0 1,-1 0 0,0 0-1,0 0 1,0-1 0,-1 1 0,1 0-1,0 0 1,0 0 0,-1 0-1,1 0 1,0 0 0,-1 0 0,1 0-1,-1 0 1,0 0 0,1 0-1,-1 0 1,0 0 0,1 0 0,-1 0-1,0 0 1,0 1 0,0-1-1,0 0 1,0 1 0,0-1 0,0 0-1,0 1 1,0-1 0,0 1-1,0 0 1,0-1 0,0 1 0,0 0-1,-1 0 1,1 0 0,0 0-1,0 0 1,0 0 0,0 0 0,0 0-1,-1 0 1,1 0 0,0 1-1,0-1 1,0 0 0,0 1 0,0-1-1,0 1 1,0-1 0,0 1-1,-2 1 1,-3 1-32,-1 0-1,1 1 0,0-1 1,0 2-1,0-1 1,1 1-1,-9 8 0,7-4 64,0 0 0,1 1 0,0 0 0,1 0 0,0 0 1,0 1-1,1-1 0,0 1 0,1 0 0,1 0 0,-1 1 0,2-1 0,-1 0 0,2 1 0,0 14 0,0-23-14,1-1 1,-1 0-1,1 0 1,0 0-1,0 0 1,0 0-1,0 0 1,0 0-1,0 0 1,0 0-1,0 0 1,1-1-1,-1 1 1,1 0-1,-1-1 1,1 1-1,0-1 1,0 0-1,-1 1 1,5 0-1,-2 1 17,1-2-1,0 1 0,0-1 1,1 1-1,-1-1 1,0-1-1,0 1 1,10-1-1,-5 0 42,1-1 0,0 0-1,0-1 1,0 0 0,-1-1 0,1 0 0,-1-1-1,13-5 1,-6-2-8,0-1 1,0 0-1,-1-1 1,-1-1-1,0-1 1,-1 0-1,19-26 0,-25 30-77,0 0-1,-1-1 0,0-1 1,-1 1-1,0-1 0,-1 0 1,-1 0-1,0-1 0,0 1 1,-2-1-1,1 0 0,-1-14 1,-3 28-13,0 0 0,-1 1 0,1-1 0,0 1 0,0-1 0,-1 1-1,1-1 1,0 1 0,0 0 0,0-1 0,0 1 0,0 0 0,0 0 0,0 0 0,0 0 0,-1 2 0,-6 12 28,1 1 0,1-1 0,1 1 0,0 1 0,1-1 0,0 1 0,2-1 0,0 1 0,1 0 0,0 0 0,2 0 0,2 19-1,-2-28 23,1 0-1,0 0 0,1-1 0,-1 1 0,8 12 0,10 3 364,-19-22-345,0-1 1,0 0-1,0 1 1,0-1-1,0 1 0,-1-1 1,1 0-1,0 0 1,0 0-1,0 0 1,0 1-1,0-1 0,0 0 1,0-1-1,0 1 1,0 0-1,0 0 0,0 0 1,0 0-1,0-1 1,0 1-1,0-1 0,0 1 1,0 0-1,1-2 1,-2 1-84,1 1-1,-1-1 1,1 0 0,-1 0 0,1 1 0,-1-1 0,0 0 0,1 0-1,-1 1 1,0-1 0,0 0 0,0 0 0,0 0 0,0 0 0,0 1-1,0-1 1,0 0 0,0 0 0,0 0 0,0 0 0,0 1 0,-1-1-1,1 0 1,0 0 0,0 0 0,-1 1 0,1-1 0,-1 0 0,1 0-1,-1 1 1,0-2 0,-20-27-2175,18 25 1713,-36-46-2647,-27-38 1232,32 27 6838,34 60-4832,1 1 0,-1 0 0,0-1 0,1 1 0,-1-1-1,1 1 1,-1 0 0,1-1 0,-1 1 0,1 0 0,-1-1 0,1 1 0,-1 0 0,1 0 0,-1-1 0,1 1 0,-1 0 0,1 0 0,0 0 0,-1 0 0,1 0 0,-1 0 0,1 0 0,-1 0 0,1 0 0,0 0 0,-1 0 0,1 0 0,-1 0 0,1 1 0,0-1 0,26 4-133,88 30 436,-25-6-1787,-30-15-3112,-16-8-3361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760"/>
    </inkml:context>
    <inkml:brush xml:id="br0">
      <inkml:brushProperty name="width" value="0.025" units="cm"/>
      <inkml:brushProperty name="height" value="0.025" units="cm"/>
    </inkml:brush>
  </inkml:definitions>
  <inkml:trace contextRef="#ctx0" brushRef="#br0">17 113 15727,'-1'1'130,"0"-1"1,0 1-1,0-1 1,0 1-1,0 0 1,0 0-1,0-1 0,0 1 1,0 0-1,1 0 1,-1 0-1,0 0 1,0 0-1,1 0 1,-1 0-1,1 0 0,-1 0 1,1 0-1,-1 1 1,1-1-1,0 0 1,-1 0-1,1 2 0,1-2-50,-1 0 0,1 0-1,-1 0 1,1-1-1,0 1 1,-1 0 0,1 0-1,0 0 1,0-1-1,-1 1 1,1 0 0,0-1-1,0 1 1,0-1-1,0 1 1,0-1 0,0 1-1,0-1 1,0 0-1,1 1 1,11 2 353,-1 0 0,1-1 0,16 0 0,197 3 2081,311-34 1,-176 4-2254,-44 10-171,870-61 45,-1013 62 293,-101 9-4845,-44 4 339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53.699"/>
    </inkml:context>
    <inkml:brush xml:id="br0">
      <inkml:brushProperty name="width" value="0.025" units="cm"/>
      <inkml:brushProperty name="height" value="0.025" units="cm"/>
    </inkml:brush>
  </inkml:definitions>
  <inkml:trace contextRef="#ctx0" brushRef="#br0">20 29 6566,'0'0'10858,"-4"-5"-9763,-11-18 1126,17 26-2145,0 0-1,0 0 1,0 0 0,1 0 0,-1-1 0,1 1 0,0-1 0,4 4 0,49 14 816,1 1 559,-45-16-1223,0 0 0,0 0 0,0-1 0,17 3 0,-17-5-63,-1 1 0,-1 0 0,1 1 0,0 0 1,-1 0-1,14 9 0,-11-5 113,1-1 0,0-1 0,1 0 1,0-1-1,25 5 0,-23-6-202,0 1 0,-1 0 1,1 1-1,20 11 0,21 13-37,-46-26 25,-1 1 0,0 1-1,0 0 1,0 0 0,-1 1 0,0 0 0,0 1 0,-1 0 0,0 1 0,12 14 0,-8-4 27,-3-7-60,-1 1 1,0 0-1,-1 1 0,0 0 1,-2 0-1,1 1 0,4 17 1,3 12 12,3 0 1,1-1-1,2-1 1,2-1-1,31 44 1,32 85 120,-78-157 371,-3-8-3005,-3-21-3862,-1 2-780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273"/>
    </inkml:context>
    <inkml:brush xml:id="br0">
      <inkml:brushProperty name="width" value="0.025" units="cm"/>
      <inkml:brushProperty name="height" value="0.025" units="cm"/>
    </inkml:brush>
  </inkml:definitions>
  <inkml:trace contextRef="#ctx0" brushRef="#br0">194 124 10762,'-14'3'1543,"-7"0"-915,0-1 348,1 1 1,-1 1-1,1 1 0,0 1 1,-30 13-1,50-19-947,0 0 1,-1 0-1,1 0 0,0 1 0,-1-1 1,1 0-1,0 0 0,-1 0 0,1 1 0,0-1 1,-1 0-1,1 0 0,0 1 0,0-1 1,-1 0-1,1 0 0,0 1 0,0-1 1,-1 0-1,1 1 0,0-1 0,0 0 0,0 1 1,0-1-1,0 0 0,0 1 0,-1-1 1,1 1-1,0-1 0,0 0 0,0 1 1,0-1-1,0 1 0,12 7 187,22 0 48,47 0 327,0-3 0,0-4 1,0-4-1,88-13 1,876-152 1378,-1036 165-3155,-11 0-1454,-15-2-2865,9 4 4689,-24-8-6290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714"/>
    </inkml:context>
    <inkml:brush xml:id="br0">
      <inkml:brushProperty name="width" value="0.025" units="cm"/>
      <inkml:brushProperty name="height" value="0.025" units="cm"/>
    </inkml:brush>
  </inkml:definitions>
  <inkml:trace contextRef="#ctx0" brushRef="#br0">515 33 11627,'0'0'1527,"8"-6"309,27-16 310,-34 21-2088,-1 1 1,1 0-1,-1-1 0,0 1 0,1 0 0,-1-1 0,1 1 1,-1 0-1,1 0 0,-1-1 0,1 1 0,-1 0 1,1 0-1,-1 0 0,1 0 0,0 0 0,-1 0 0,1 0 1,-1 0-1,1 0 0,-1 0 0,1 0 0,-1 0 0,1 0 1,-1 0-1,1 0 0,-1 0 0,1 1 0,-1-1 1,1 0-1,-1 0 0,1 1 0,-1-1 0,1 0 0,-1 1 1,1-1-1,-1 0 0,0 1 0,1-1 0,-1 1 1,0-1-1,1 1 0,-1-1 0,0 1 0,0-1 0,1 1 1,-1-1-1,0 1 0,0-1 0,0 1 0,0-1 0,0 1 1,0-1-1,0 1 0,0-1 0,0 1 0,0-1 1,0 1-1,0-1 0,0 1 0,0 0 0,0-1 0,-1 1 1,1 0-1,-8 35 698,-1-14-528,0-1 0,-2 0 0,-1-1 0,0 0 0,-24 28 1,-86 87-92,107-119-79,-34 34-201,-2-2 0,-2-3 0,-2-1 0,-63 36 0,103-74-847,11-13-1984,14-22-3039,-8 25 5623,11-24-4271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8.041"/>
    </inkml:context>
    <inkml:brush xml:id="br0">
      <inkml:brushProperty name="width" value="0.025" units="cm"/>
      <inkml:brushProperty name="height" value="0.025" units="cm"/>
    </inkml:brush>
  </inkml:definitions>
  <inkml:trace contextRef="#ctx0" brushRef="#br0">141 0 9673,'-9'7'1719,"-3"4"-1052,0 1 1,1 0-1,1 0 0,0 1 1,0 0-1,1 1 0,1 0 0,1 0 1,-10 24-1,11-22-400,1 0 1,1 0-1,1 0 0,0 0 0,0 1 1,2-1-1,0 1 0,2 20 1,0-32-223,0 0 1,0 1-1,0-1 0,0 0 1,1 0-1,0 0 1,0-1-1,0 1 1,1 0-1,-1-1 1,1 1-1,0-1 0,0 0 1,1 0-1,-1 0 1,1-1-1,0 1 1,0-1-1,0 0 1,1 0-1,-1 0 0,1 0 1,-1-1-1,1 0 1,0 0-1,0 0 1,0-1-1,0 0 1,10 2-1,10 0 125,0 0 0,1-2 0,-1-1 0,1-1 0,-1-1 1,1-1-1,30-8 0,-23 2-1613,-1-1 0,51-23 0,-9-5-4963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030"/>
    </inkml:context>
    <inkml:brush xml:id="br0">
      <inkml:brushProperty name="width" value="0.025" units="cm"/>
      <inkml:brushProperty name="height" value="0.025" units="cm"/>
    </inkml:brush>
  </inkml:definitions>
  <inkml:trace contextRef="#ctx0" brushRef="#br0">723 39 14414,'0'0'2898,"-13"-7"-1947,4 2-773,1 0 1,-1 1 0,0 1 0,0 0 0,-1 0 0,1 0-1,0 1 1,-1 1 0,0-1 0,1 2 0,-1-1 0,0 1-1,-18 3 1,-2 4 303,1 2-1,-1 1 0,2 1 0,0 2 0,-39 22 1,-123 95 447,189-129-928,-30 22 16,-30 32 0,54-48-20,0 0 0,0 1 0,1-1 0,0 1 0,1 1 0,0-1 0,0 1 0,1 0 0,-7 18 1,11-25-5,-1-1-1,1 1 1,-1 0 0,1 0 0,0-1 0,0 1 0,0 0 0,0 0 0,0 0 0,0-1 0,0 1 0,1 0 0,-1 0 0,1-1 0,-1 1 0,1 0 0,0-1-1,0 1 1,-1-1 0,1 1 0,0-1 0,0 1 0,1-1 0,-1 1 0,0-1 0,0 0 0,1 0 0,-1 0 0,1 0 0,-1 0 0,1 0 0,-1 0 0,1 0 0,-1 0-1,1-1 1,0 1 0,0-1 0,1 1 0,9 2-32,-1-1-1,0-1 0,1 0 0,19-1 1,-21 0 27,12-1 15,0-1 0,0-1 0,0 0 0,0-2 0,0-1 0,-1 0 0,0-2 0,-1 0 0,0-2 0,0 0 0,-1-1 0,0-1 0,-1-1 0,0 0 0,16-17 0,-32 28 3,0 1 0,-1-1 0,1 0 0,0 0 0,-1 0 0,0 0 0,1 0 1,-1 0-1,0 0 0,0 0 0,0 0 0,-1-1 0,1 1 0,0 0 0,-1-1 0,0 1 0,1-4 0,-2 5-2,1 0-1,-1 0 0,1 0 0,-1 0 0,0 0 1,1 0-1,-1 0 0,0 0 0,0 0 1,0 0-1,0 1 0,0-1 0,0 0 0,0 0 1,0 1-1,0-1 0,0 1 0,0-1 0,0 1 1,0 0-1,0-1 0,-1 1 0,1 0 1,0 0-1,0 0 0,0-1 0,-1 1 0,1 1 1,0-1-1,0 0 0,0 0 0,-1 0 0,0 1 1,-8 1 16,0 0 0,1 1 0,-1 0 0,1 0 0,0 1 0,0 0 0,0 1 1,1 0-1,-1 0 0,1 1 0,1 0 0,-1 0 0,1 1 0,0 0 0,0 0 0,-10 16 0,16-22-21,1-1-1,0 1 0,-1-1 1,1 1-1,0-1 0,-1 1 1,1 0-1,0-1 0,-1 1 1,1 0-1,0-1 0,0 1 1,0 0-1,0 0 0,0-1 1,0 1-1,0 0 0,0-1 1,0 1-1,0 0 0,0-1 1,0 1-1,1 0 0,-1-1 1,0 1-1,0 0 0,1-1 1,-1 1-1,0 0 0,1-1 1,-1 1-1,1-1 0,-1 1 1,2 0-1,0 0-2,0 0 0,0 0 1,0 0-1,1 0 0,-1-1 1,0 1-1,1-1 0,-1 1 1,1-1-1,3 0 0,7 0 16,0-1-1,-1 0 1,19-5-1,-13 0 11,0-1 0,-1 0-1,0-2 1,19-11 0,-21 10-75,1 1 1,0 1-1,0 1 0,33-10 0,-48 17 46,-1 0 0,0 0 0,1 0 0,-1 0 1,1 0-1,-1 0 0,0 1 0,1-1 0,-1 0 0,0 0 0,0 0 0,1 0 0,-1 1 0,0-1 0,1 0 0,-1 0 0,0 1 0,0-1 1,1 0-1,-1 1 0,0-1 0,0 0 0,0 1 0,0-1 0,1 0 0,-1 1 0,0-1 0,0 0 0,0 1 0,0-1 0,0 0 0,0 1 1,0-1-1,0 1 0,0-1 0,0 0 0,0 1 0,0-1 0,0 0 0,0 1 0,-1 0 0,-2 19-59,-2-9 95,0-1 0,-1 1 0,0-1 1,-10 13-1,10-15-16,0 1 0,0-1 0,1 1 0,1 0 0,-1 0 0,1 0 0,-5 19 0,9-28-58,0 1-1,0 0 0,-1-1 1,1 1-1,0-1 1,0 1-1,0 0 0,0-1 1,0 1-1,0 0 0,0-1 1,0 1-1,1 0 0,-1-1 1,0 1-1,0 0 0,0-1 1,1 1-1,-1-1 0,0 1 1,1-1-1,-1 1 0,0 0 1,1-1-1,-1 1 0,1-1 1,-1 0-1,1 1 1,-1-1-1,1 1 0,-1-1 1,2 1-1,23-1-2682,-18-2 1518,1-1 1,-1 1-1,1-1 1,12-8 0,19-17-4258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704"/>
    </inkml:context>
    <inkml:brush xml:id="br0">
      <inkml:brushProperty name="width" value="0.025" units="cm"/>
      <inkml:brushProperty name="height" value="0.025" units="cm"/>
    </inkml:brush>
  </inkml:definitions>
  <inkml:trace contextRef="#ctx0" brushRef="#br0">175 0 13933,'0'0'5317,"-8"11"-4046,-20 29 61,2 0 0,2 2 0,-31 73-1,32-52-1247,13-37 93,23-58 107,9-23-503,-12 26-136,26-50 0,-36 79 351,0-1 0,1 1 0,-1 0 0,0 0 0,1-1 0,-1 1-1,1 0 1,-1 0 0,1 0 0,-1-1 0,1 1 0,-1 0 0,1 0 0,-1 0 0,0 0 0,1 0-1,-1 0 1,1 0 0,-1 0 0,1 0 0,-1 0 0,1 0 0,-1 0 0,1 1 0,-1-1 0,1 0 0,-1 0-1,1 0 1,-1 1 0,0-1 0,1 0 0,-1 0 0,0 1 0,1-1 0,-1 0 0,0 1 0,1-1-1,-1 0 1,0 1 0,1-1 0,-1 2 0,23 23-276,-11-11 209,-3-7 91,-1-1 0,1 0 1,0-1-1,0 0 0,1 0 1,-1-1-1,1-1 0,0 1 0,0-2 1,0 1-1,1-1 0,-1-1 0,1 0 1,16 0-1,-19-1 17,1-1 0,0 1-1,-1-1 1,1-1 0,-1 0 0,1 0 0,-1 0-1,0-1 1,0 0 0,0-1 0,0 0 0,-1 0 0,1-1-1,-1 0 1,0 0 0,0 0 0,-1-1 0,7-7 0,-13 12-24,1 0 0,0 0 1,0 1-1,0-1 1,-1 0-1,1 0 1,0 0-1,-1 0 0,1 0 1,-1 0-1,1-1 1,-1 1-1,0 0 1,0 0-1,1 0 1,-1 0-1,0 0 0,0-1 1,0 1-1,0-1 1,0 1-7,-1 0 0,1 1 0,-1-1 0,1 1 1,-1 0-1,1-1 0,-1 1 0,0-1 0,1 1 0,-1 0 1,1-1-1,-1 1 0,0 0 0,1 0 0,-1-1 0,0 1 1,1 0-1,-1 0 0,0 0 0,1 0 0,-1 0 0,0 0 1,1 0-1,-2 0 0,-3 1 0,0-1 0,0 1 0,-1 0 0,1 0 0,0 1 0,0-1 0,-8 5 0,4 0 16,-1 0 0,1 1 0,1 0 0,-1 0 0,-9 11 0,15-15-18,0 1 0,0 0-1,0 0 1,0 0 0,1 0 0,0 0-1,0 1 1,0-1 0,0 1-1,0-1 1,1 1 0,0 0-1,0 0 1,0 6 0,1-10-8,0 0 0,0 0 0,1 0 1,-1 0-1,0 0 0,1 0 1,-1 0-1,0-1 0,1 1 1,-1 0-1,1 0 0,0 0 0,-1-1 1,1 1-1,0 0 0,-1-1 1,1 1-1,0 0 0,0-1 1,-1 1-1,1-1 0,0 1 0,0-1 1,0 1-1,0-1 0,0 0 1,0 0-1,0 1 0,0-1 0,0 0 1,0 0-1,1 0 0,39 1 11,-31-1 20,-2-1-18,1 0-1,0 0 1,-1 0-1,0-1 1,1 0-1,-1-1 1,0 0 0,0 0-1,8-5 1,61-44-32,-58 37-54,0 2-1,27-15 1,-53 52-57,-8 1 540,-18 30 651,32-52-1043,-1-1 0,1 1 1,0 0-1,0 0 0,0 0 0,1 0 1,-1 0-1,1 0 0,-1 0 0,1 0 1,0 0-1,0 0 0,1 0 0,-1 0 1,1 0-1,0 4 0,1-5-19,-1 0-1,1 0 0,0 0 1,0 0-1,-1-1 1,1 1-1,0-1 1,1 0-1,-1 1 0,0-1 1,0 0-1,0 0 1,1 0-1,-1-1 0,1 1 1,-1 0-1,0-1 1,1 0-1,-1 1 0,1-1 1,3-1-1,55-2-1405,-52 0 536,0 1 1,0-2-1,0 1 0,0-1 0,16-10 0,16-17-7063,-17 9 116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049"/>
    </inkml:context>
    <inkml:brush xml:id="br0">
      <inkml:brushProperty name="width" value="0.025" units="cm"/>
      <inkml:brushProperty name="height" value="0.025" units="cm"/>
    </inkml:brush>
  </inkml:definitions>
  <inkml:trace contextRef="#ctx0" brushRef="#br0">0 10 13773,'0'0'7420,"11"-1"-5695,84-8 502,-86 9-2155,-1 0 0,0 0 0,0 1 0,0 0 0,0 1 0,0-1 0,0 1 0,0 1 0,-1 0 0,1 0 0,10 6 0,-17-8-72,0 0 1,0 0 0,0 0 0,0 0 0,0 0-1,-1 0 1,1 0 0,0 1 0,-1-1 0,1 0-1,-1 0 1,1 1 0,-1-1 0,1 0-1,-1 1 1,0-1 0,0 1 0,0-1 0,0 0-1,0 1 1,0-1 0,0 0 0,0 1 0,-1-1-1,1 0 1,0 1 0,-1-1 0,1 0 0,-1 1-1,0-1 1,1 0 0,-1 0 0,0 0 0,0 1-1,-1 0 1,-34 38 305,35-38-293,-26 21 114,-29 29-29,53-49-118,0 0 1,1 0-1,-1 1 0,1-1 1,0 1-1,0-1 0,0 1 1,0 0-1,1 0 0,-1 0 1,1 0-1,0 0 0,0 0 1,0 6-1,2-8 15,-1 0 0,1 0 0,0 0 0,-1 0 0,1 0 0,0 0 0,0 0 0,1 0 0,-1 0 0,0-1 0,0 1 0,1 0 0,-1-1 0,1 1 0,0-1 0,-1 1 0,1-1 0,0 0 0,0 0 0,0 0 0,0 0 0,0 0 0,0 0 0,0 0 0,0-1 0,0 1 0,0-1 0,0 0 0,4 1 0,67 6-109,-72-7 106,14 0-406,28-1-1742,-17-7-2134,-8-5-1251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2.604"/>
    </inkml:context>
    <inkml:brush xml:id="br0">
      <inkml:brushProperty name="width" value="0.025" units="cm"/>
      <inkml:brushProperty name="height" value="0.025" units="cm"/>
    </inkml:brush>
  </inkml:definitions>
  <inkml:trace contextRef="#ctx0" brushRef="#br0">1 102 8616,'0'0'10207,"0"-9"-8258,-1 6-1854,1 0 1,0 0 0,0 0 0,0 1-1,1-1 1,-1 0 0,1 0 0,-1 0-1,1 1 1,0-1 0,0 0 0,0 1-1,0-1 1,1 1 0,-1-1 0,1 1-1,-1 0 1,1-1 0,0 1 0,0 0-1,0 0 1,0 0 0,0 1 0,1-1-1,-1 0 1,0 1 0,1 0 0,0-1-1,-1 1 1,6-2 0,6-1 188,0-1-1,0 2 1,0 0 0,0 1 0,1 0 0,-1 1-1,24 1 1,-32 0-252,1 1 0,-1 0 0,0 0 0,1 1 0,-1 0 1,0 0-1,0 0 0,9 6 0,-12-6-38,0-1 1,0 1 0,0 1 0,-1-1 0,1 0 0,-1 1 0,0-1 0,0 1-1,0 0 1,0 0 0,0 0 0,-1 0 0,1 0 0,-1 0 0,0 0-1,0 0 1,1 5 0,-1-7 34,-1 1-1,0-1 1,1 1 0,-1 0-1,0-1 1,0 1 0,0-1-1,0 1 1,0 0 0,-1-1-1,1 1 1,0-1-1,-1 1 1,1 0 0,-1-1-1,0 1 1,1-1 0,-1 1-1,-2 2 1,-2 5 65,4-7-253,1-1-1,-1 1 0,1-1 0,-1 1 0,1-1 0,0 1 0,0-1 0,0 1 0,0 0 1,0-1-1,0 1 0,0-1 0,0 1 0,1-1 0,-1 1 0,0-1 0,1 1 0,0-1 1,-1 1-1,1-1 0,0 1 0,0-1 0,-1 0 0,1 1 0,0-1 0,0 0 0,2 2 1,42 32 94,-16-13-38,-27-20 147,1 0 0,-1 0 0,0 0 0,-1 1 0,1-1 0,0 0 0,-1 1 0,1-1 0,-1 1 0,0 0 0,0-1 0,0 1 0,0 0 0,0 0 0,0-1 0,-1 1 0,0 0 0,1 0 0,-1 0 0,0 0 0,0 0 0,-1 0 0,1 0 0,-1-1 0,1 1 0,-1 0 0,0 0 0,0 0 0,0-1 0,0 1 0,-1-1 0,1 1 0,-1-1 0,1 1 0,-1-1 0,0 0 0,0 0 0,0 0 0,0 0 0,0 0 0,-1 0 0,-3 2 0,-3 2 399,1-1-1,-1 0 1,0 0 0,0-1 0,0 0 0,-1-1 0,1 0 0,-1 0 0,0-1 0,0 0 0,-15 0 0,20-2-396,-1 0-1,1-1 1,-1 1 0,0-1-1,1 0 1,-1-1 0,-7-3-1,10 4-321,1 0 0,-1 0 0,1-1 0,0 0 0,-1 1-1,1-1 1,0 0 0,0 0 0,0 0 0,-2-4 0,3 6 87,1 0 0,0 0 1,0-1-1,0 1 0,0 0 0,0 0 1,0 0-1,0 0 0,0 0 0,0-1 1,0 1-1,-1 0 0,1 0 1,0 0-1,0 0 0,0-1 0,0 1 1,0 0-1,0 0 0,0 0 1,0 0-1,1-1 0,-1 1 0,0 0 1,0 0-1,0 0 0,0 0 1,0 0-1,0-1 0,0 1 0,0 0 1,0 0-1,0 0 0,0 0 1,1 0-1,-1 0 0,0-1 0,0 1 1,0 0-1,0 0 0,0 0 0,0 0 1,1 0-1,-1 0 0,0 0 1,0 0-1,0 0 0,0 0 0,1 0 1,-1 0-1,0 0 0,0 0 1,0 0-1,0 0 0,1 0 0,-1 0 1,0 0-1,0 0 0,0 0 1,1 0-1,9-2-6368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1.746"/>
    </inkml:context>
    <inkml:brush xml:id="br0">
      <inkml:brushProperty name="width" value="0.025" units="cm"/>
      <inkml:brushProperty name="height" value="0.025" units="cm"/>
      <inkml:brushProperty name="color" value="#66CC00"/>
    </inkml:brush>
  </inkml:definitions>
  <inkml:trace contextRef="#ctx0" brushRef="#br0">156 1 9097,'0'0'11584,"-4"12"-11339,-11 32 43,2 0-1,2 0 0,2 1 0,-5 58 0,17-64 20,-1-23-2504,-1 0-5826</inkml:trace>
  <inkml:trace contextRef="#ctx0" brushRef="#br0" timeOffset="1">1 196 10762,'0'0'11883,"65"-23"-11819,-35 30-64,0-1-256,0 2-2723,-2-6-2946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394"/>
    </inkml:context>
    <inkml:brush xml:id="br0">
      <inkml:brushProperty name="width" value="0.025" units="cm"/>
      <inkml:brushProperty name="height" value="0.025" units="cm"/>
    </inkml:brush>
  </inkml:definitions>
  <inkml:trace contextRef="#ctx0" brushRef="#br0">1 0 14253,'0'0'9193,"79"8"-8456,-25-3-609,3 0-64,0-1-288,-1-2-1506,-7-2-2626,-6 0-1666,-7 0-5156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1.336"/>
    </inkml:context>
    <inkml:brush xml:id="br0">
      <inkml:brushProperty name="width" value="0.025" units="cm"/>
      <inkml:brushProperty name="height" value="0.025" units="cm"/>
    </inkml:brush>
  </inkml:definitions>
  <inkml:trace contextRef="#ctx0" brushRef="#br0">21 157 14189,'0'0'3908,"-3"9"-1602,-3 17-1447,1 0-1,2 1 1,0 0-1,2 46 0,1-64-924,1 19 536,2-27-4,3-16 26,-1-7-435,-1-1 1,-1 0-1,-1 0 1,-1-41-1,-1 50-35,0 13-6,12 10-501,0 1 388,0 0 1,1-1-1,0-1 1,1 0-1,0-1 1,0 0 0,0-1-1,1-1 1,0 0-1,0-1 1,0-1-1,1 0 1,-1-1 0,1-1-1,28 0 1,-41-1 49,-1-1 1,1 1-1,-1 0 1,1-1-1,-1 1 1,1-1-1,-1 0 1,1 0-1,-1 0 1,0 0-1,0 0 1,1-1 0,-1 1-1,0 0 1,0-1-1,0 0 1,0 1-1,-1-1 1,1 0-1,0 0 1,-1 0-1,1 0 1,-1-1-1,0 1 1,0 0-1,0 0 1,0-1-1,0 1 1,0-1-1,0 1 1,-1-1 0,0 1-1,1-4 1,-1 6 14,0-1 0,0 0 1,0 0-1,0 1 0,-1-1 1,1 0-1,0 0 0,0 1 1,-1-1-1,1 0 0,0 0 1,-1 1-1,1-1 0,-1 0 1,1 1-1,-1-1 0,1 1 1,-1-1-1,1 1 0,-1-1 1,1 1-1,-1-1 0,0 1 1,1-1-1,-1 1 0,0 0 1,1-1-1,-1 1 0,-1 0 1,-30-2-208,25 3 380,0 1 0,0-1 0,0 1-1,1 0 1,-1 1 0,-11 5 0,13-4-30,1 0 1,-1 1 0,1-1 0,0 1 0,0 0 0,1 0-1,-1 0 1,-4 11 0,7-15-97,1 0 0,-1 0 0,0 1 0,1-1-1,-1 0 1,1 0 0,0 1 0,-1-1 0,1 0 0,0 1 0,0-1 0,0 0 0,0 1-1,0-1 1,0 1 0,0-1 0,0 0 0,1 1 0,-1-1 0,0 0 0,1 0 0,-1 1-1,1-1 1,-1 0 0,1 0 0,0 0 0,0 1 0,-1-1 0,1 0 0,0 0 0,0 0-1,0 0 1,0-1 0,0 1 0,0 0 0,1 0 0,-1 0 0,0-1 0,0 1-1,0-1 1,1 1 0,-1-1 0,0 0 0,3 1 0,2 1-52,0-1 1,0 0 0,1-1-1,-1 1 1,0-1-1,0-1 1,1 1-1,-1-1 1,0 0-1,0 0 1,0-1-1,0 1 1,0-2-1,0 1 1,-1 0-1,9-6 1,2-3-124,0-1 0,0 0 1,23-27-1,-31 32 164,-7 6 290,-7 34 1788,6-31-2055,0 0-1,0-1 1,0 1 0,0-1-1,0 1 1,0 0 0,1-1-1,-1 1 1,0-1 0,1 1-1,-1-1 1,1 1 0,0-1-1,-1 1 1,1-1 0,0 0-1,0 1 1,0-1 0,0 0-1,0 0 1,0 1 0,1-1-1,-1 0 1,0 0 0,0 0-1,3 0 1,-1 0 27,0 0-1,0 0 1,0-1 0,1 1 0,-1-1 0,0 0-1,0 0 1,0 0 0,1-1 0,-1 1 0,0-1-1,5-1 1,6-2 40,0-2-1,-1 1 1,1-2-1,-1 0 1,12-8 0,0-3-97,-1-1 1,-1-1-1,25-26 1,-40 37-207,0 1 0,-1-1 1,0-1-1,-1 1 0,0-1 1,0 0-1,-1 0 0,-1-1 0,0 1 1,0-1-1,4-19 0,-8 29 209,0-1 0,0 1 0,0 0 0,1 0 0,-1-1 0,0 1 0,0 0 0,-1 0 0,1-1 0,0 1 0,0 0 0,-1 0 0,1 0 0,-1 0 0,1-1 0,-1 1 0,-1-2 0,2 3 7,-1-1-1,1 1 1,-1 0-1,1-1 1,-1 1 0,0 0-1,1-1 1,-1 1-1,0 0 1,1 0 0,-1 0-1,0 0 1,1 0-1,-1-1 1,0 1-1,1 0 1,-1 1 0,0-1-1,0 0 1,1 0-1,-1 0 1,-1 1 0,-1 0 22,-1 0-1,1 1 1,0 0 0,-1 0 0,1 0 0,0 0 0,0 0 0,1 1 0,-1-1 0,-3 5 0,-2 4 57,0 1 1,1 0-1,1 0 1,0 1-1,0 0 1,1 0-1,1 1 0,0-1 1,1 1-1,1 0 1,0 0-1,1 0 1,0 0-1,1 0 0,0 0 1,1 0-1,1 0 1,1 0-1,0-1 1,8 24-1,-10-34-73,0-1 1,0 0-1,0 1 0,0-1 0,0 0 1,0 0-1,1 0 0,0 0 1,-1 0-1,1 0 0,0-1 0,0 1 1,0 0-1,0-1 0,0 0 1,0 1-1,0-1 0,0 0 1,0 0-1,1 0 0,-1 0 0,1 0 1,2 0-1,-3-2 4,1 1 0,-1 0 0,0-1 0,1 0 0,-1 0 0,1 1 0,-1-1 0,0-1 0,0 1 0,1 0 0,-1 0 0,0-1 0,0 1 0,0-1 0,-1 0 0,1 0 0,0 0 0,-1 0 0,1 0 0,-1 0 0,1 0 0,0-3 0,4-6-110,-1 0 0,-1-1 0,0 1 1,0-1-1,-1 0 0,0 0 0,-2 0 0,1-1 0,-1-15 0,0 14-104,-1 13 193,1 1 0,-1-1 0,0 1 0,0-1 0,0 1 0,0-1 0,0 1 0,1-1 0,-1 1 0,0-1 0,0 1 0,1 0 0,-1-1 0,0 1 0,1 0 0,-1-1 0,0 1 0,1 0 0,-1-1 0,1 1 0,-1 0 0,1-1 0,-1 1 0,0 0 0,1 0 0,-1 0 0,1 0 0,-1-1 0,1 1 0,-1 0 0,1 0 0,-1 0 0,1 0 0,-1 0 0,1 0 0,-1 0 0,1 0 0,-1 0 0,1 1 0,-1-1 0,1 0 0,-1 0 0,1 0 0,-1 0 0,1 1 0,-1-1 0,0 0 0,1 1 0,0-1 0,25 16-154,-24-15 190,10 8-7,1-2 0,0 0 0,0 0 0,0-1 0,1 0-1,0-1 1,0-1 0,0-1 0,1 0 0,0 0 0,-1-2 0,1 1 0,0-2 0,16-1 0,-30 1-15,0-1 0,0 1 0,0 0 1,0 0-1,-1-1 0,1 1 0,0 0 0,0-1 1,0 1-1,0-1 0,0 0 0,-1 1 1,1-1-1,0 0 0,0 1 0,-1-1 1,1 0-1,-1 0 0,1 1 0,0-1 1,-1 0-1,0 0 0,1 0 0,-1 0 0,1 0 1,-1 0-1,0 0 0,0 0 0,0 0 1,1 0-1,-1 0 0,0 0 0,0 1 1,0-1-1,0 0 0,-1 0 0,1 0 0,0 0 1,0 0-1,-1 0 0,1 0 0,0 0 1,-1 0-1,1 0 0,-1 0 0,1 0 1,-1 1-1,0-1 0,1 0 0,-1 0 0,0 1 1,1-1-1,-1 0 0,0 1 0,0-1 1,0 1-1,1-1 0,-1 1 0,-2-1 1,-1-1 5,-1 0 0,0 1 0,0 0 0,0 0 0,0 0 1,0 1-1,0-1 0,0 1 0,0 0 0,0 1 0,0-1 1,0 1-1,0 0 0,0 0 0,0 1 0,-8 3 0,10-4-8,1 1 0,0-1 0,-1 1 0,1-1 0,0 1 0,0 0-1,0 0 1,0 0 0,0 0 0,1 0 0,-1 0 0,0 0-1,1 1 1,0-1 0,-1 1 0,1-1 0,0 1 0,0-1 0,1 1-1,-1-1 1,1 1 0,-1 0 0,1 0 0,0-1 0,0 1-1,0 0 1,0 0 0,0-1 0,1 1 0,-1 0 0,1-1 0,1 6-1,1-3-28,-1 1-1,1-1 1,0 0-1,0 0 1,0 0-1,1 0 1,0-1-1,0 1 1,0-1-1,0 0 1,1 0-1,-1 0 1,1-1-1,0 0 1,11 6-1,-5-4-743,1 0 0,0 0-1,0-1 1,1 0 0,-1-1-1,17 2 1,26-3-7787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263"/>
    </inkml:context>
    <inkml:brush xml:id="br0">
      <inkml:brushProperty name="width" value="0.025" units="cm"/>
      <inkml:brushProperty name="height" value="0.025" units="cm"/>
    </inkml:brush>
  </inkml:definitions>
  <inkml:trace contextRef="#ctx0" brushRef="#br0">240 171 18642,'0'-1'93,"0"0"0,1 0 0,-1 0 1,0 0-1,0 0 0,0 0 0,0 0 0,0 0 1,0 0-1,0 0 0,0 0 0,-1-1 1,1 1-1,0 0 0,-1 0 0,1 0 0,-1 0 1,1 1-1,-1-1 0,1 0 0,-1 0 1,0 0-1,1 0 0,-1 0 0,0 1 1,0-1-1,1 0 0,-1 1 0,0-1 0,0 0 1,0 1-1,0-1 0,0 1 0,0 0 1,0-1-1,0 1 0,0 0 0,0-1 0,0 1 1,0 0-1,0 0 0,0 0 0,-1 0 1,1 0-1,0 0 0,0 0 0,0 1 0,0-1 1,0 0-1,0 1 0,0-1 0,-1 1 1,-7 1-47,1 1 1,-1 0-1,1 0 1,0 1-1,-12 7 1,2 1 77,1 1 0,0 1 1,-22 22-1,34-31-95,0 0-1,0 0 1,1 1-1,0 0 1,0 0 0,0 0-1,1 0 1,0 0-1,0 0 1,0 1-1,1 0 1,0-1 0,1 1-1,-2 12 1,3-18-34,0 0 0,0 0 0,0 0 0,0 1 0,0-1 0,0 0 0,1 0 0,-1 0 0,0 0 0,1 1 0,-1-1 0,1 0 0,0 0 0,-1 0 0,1 0 0,0 0 0,-1 0 0,1-1 0,0 1 0,0 0 0,0 0 0,0 0 0,0-1 0,0 1 0,2 0 0,0 1 11,0-1 1,1 0-1,-1-1 0,0 1 0,1 0 0,-1-1 0,1 0 0,-1 0 0,5 0 0,4-1 56,0-1 0,1-1 1,-1 1-1,19-8 0,10-10-10,-1-1 1,-1-2-1,-1-1 0,-1-2 1,-1-2-1,-1-1 0,-2-2 1,-1-1-1,32-43 1,-62 73-99,1-1-40,-1 0 0,1 1 0,-1-1 1,0 0-1,0 0 0,0 0 0,-1 0 0,1-1 1,-1 1-1,0 0 0,2-8 0,-3 11 79,0 0 0,0 0 0,0-1 0,0 1-1,0 0 1,0 0 0,0 0 0,0-1 0,0 1 0,0 0-1,-1 0 1,1 0 0,0 0 0,0-1 0,0 1 0,0 0 0,0 0-1,-1 0 1,1 0 0,0 0 0,0-1 0,0 1 0,0 0-1,-1 0 1,1 0 0,0 0 0,0 0 0,0 0 0,-1 0-1,1 0 1,0 0 0,0 0 0,0 0 0,-1 0 0,1 0 0,0 0-1,0 0 1,0 0 0,-1 0 0,1 0 0,0 0 0,0 0-1,-1 0 1,1 0 0,0 0 0,0 0 0,0 0 0,0 1-1,-1-1 1,-12 5-172,1 3 288,1-1-1,0 2 0,0-1 0,1 2 0,0-1 0,0 1 0,1 1 0,1 0 0,0 0 0,0 1 0,1-1 0,0 2 0,1-1 0,1 1 0,0 0 0,0 0 0,2 0 0,0 1 1,0-1-1,-1 17 0,4-26-102,1-1 0,-1 0 0,1 1 0,-1-1 0,1 0 0,0 0 0,0 1 1,0-1-1,1 0 0,-1 0 0,1 0 0,0 0 0,0-1 0,0 1 0,0 0 1,0-1-1,0 1 0,1-1 0,-1 0 0,1 0 0,0 0 0,-1 0 0,1 0 0,0-1 1,0 1-1,0-1 0,1 0 0,-1 0 0,0 0 0,0 0 0,1 0 0,-1-1 1,0 1-1,1-1 0,3 0 0,3 0 49,-1 0 0,0 0 1,0-1-1,0 0 0,0 0 0,1-1 1,-2 0-1,1-1 0,0 0 0,0 0 1,-1-1-1,10-6 0,-12 7-25,0-1-1,0 0 1,0 0 0,0-1-1,-1 0 1,0 0 0,0 0-1,0 0 1,-1-1-1,0 0 1,0 0 0,0 0-1,-1 0 1,1-1 0,-2 1-1,1-1 1,-1 0-1,2-9 1,-4 15-34,0 0 0,-1 0 0,1 0 0,-1 1 0,1-1 0,-1 0 0,1 0 0,-1 0 0,0 1 0,1-1 0,-1 0 0,0 1 1,1-1-1,-1 0 0,0 1 0,0-1 0,0 1 0,1-1 0,-1 1 0,0 0 0,0-1 0,0 1 0,0 0 0,0 0 0,0-1 0,0 1 0,0 0 0,0 0 0,0 0 0,0 0 0,0 0 0,0 0 0,0 1 0,0-1 0,0 0 0,0 0 0,-1 1 0,-42 9-145,40-8 133,-1 0 1,0 1-1,1 0 1,-1 0 0,1 0-1,0 0 1,0 1 0,0 0-1,1 0 1,-1 0 0,1 0-1,0 0 1,0 1-1,-4 9 1,6-12 5,0 0 1,0 1-1,0-1 0,0 0 0,1 1 1,-1-1-1,1 1 0,0-1 0,0 1 1,0-1-1,0 1 0,0-1 1,0 1-1,1-1 0,-1 1 0,1-1 1,-1 1-1,1-1 0,0 0 0,0 0 1,0 1-1,1-1 0,-1 0 0,0 0 1,1 0-1,-1 0 0,1 0 0,0 0 1,0-1-1,0 1 0,0-1 1,0 1-1,4 2 0,5 1 16,0 0-1,0-1 1,1 0 0,-1-1-1,1 0 1,0-1 0,0 0-1,20 0 1,-14-1 17,1-1 0,-1-1-1,1-1 1,-1 0 0,19-6 0,-31 6 12,1 0 1,-1 0 0,0-1-1,0 1 1,-1-1-1,1-1 1,-1 1-1,1-1 1,-1 0-1,0 0 1,0-1 0,-1 1-1,1-1 1,-1 0-1,0 0 1,-1-1-1,1 1 1,-1-1-1,0 0 1,0 0 0,-1 0-1,0 0 1,0 0-1,0 0 1,-1-1-1,0 1 1,0 0-1,0-1 1,-1 1 0,0-1-1,-1 1 1,1-1-1,-1 1 1,0-1-1,-1 1 1,1 0-1,-1-1 1,-1 1 0,1 0-1,-1 0 1,0 1-1,0-1 1,-1 1-1,0-1 1,-8-8-1,-1-4 396,32 28-975,0 1 30,-3-3-688,1 0 0,0-1-1,21 6 1,18-1-4324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685"/>
    </inkml:context>
    <inkml:brush xml:id="br0">
      <inkml:brushProperty name="width" value="0.025" units="cm"/>
      <inkml:brushProperty name="height" value="0.025" units="cm"/>
    </inkml:brush>
  </inkml:definitions>
  <inkml:trace contextRef="#ctx0" brushRef="#br0">59 0 14574,'0'0'7847,"-2"14"-7121,-43 277 3340,40-234-7392,3-10-4177,1-72 2778,-2-8-2161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012"/>
    </inkml:context>
    <inkml:brush xml:id="br0">
      <inkml:brushProperty name="width" value="0.025" units="cm"/>
      <inkml:brushProperty name="height" value="0.025" units="cm"/>
    </inkml:brush>
  </inkml:definitions>
  <inkml:trace contextRef="#ctx0" brushRef="#br0">1 39 12748,'0'0'8082,"9"-1"-6544,115-17 1940,219-1 0,-183 21-7351,-3 7-7805,-114-7 1588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342"/>
    </inkml:context>
    <inkml:brush xml:id="br0">
      <inkml:brushProperty name="width" value="0.025" units="cm"/>
      <inkml:brushProperty name="height" value="0.025" units="cm"/>
    </inkml:brush>
  </inkml:definitions>
  <inkml:trace contextRef="#ctx0" brushRef="#br0">1 0 18225,'0'0'3844,"1"9"-3364,0 150 1981,-3-70-2156,2-93-222,1 0 0,0 0 1,1 0-1,-1 0 0,1 0 1,0 0-1,2-4 1,5-11 1,-1-2-297,-1-1-1,-1 0 0,-1 0 1,-1 0-1,2-31 0,-5 52 174,0 0-1,0 1 0,-1-1 1,1 1-1,0-1 0,0 1 1,0-1-1,0 1 0,0-1 1,0 1-1,0 0 0,0 0 0,0-1 1,1 1-1,-1 0 0,0 0 1,0 0-1,0 0 0,0 0 1,0 0-1,0 1 0,0-1 1,0 0-1,0 1 0,1-1 0,33 7-1591,4 1-2423,-1-1 0,62 1 1,-51-7-949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705"/>
    </inkml:context>
    <inkml:brush xml:id="br0">
      <inkml:brushProperty name="width" value="0.025" units="cm"/>
      <inkml:brushProperty name="height" value="0.025" units="cm"/>
    </inkml:brush>
  </inkml:definitions>
  <inkml:trace contextRef="#ctx0" brushRef="#br0">196 1 8360,'0'0'8568,"-14"0"-7271,7 0-1055,-1 0 1,0 1-1,0-1 0,0 1 0,0 1 1,1 0-1,-1 0 0,1 0 0,-1 1 1,1 0-1,0 1 0,0-1 0,0 1 0,1 1 1,-8 5-1,6-3 135,1 0 0,0 0 0,1 1-1,-8 10 1,12-15-313,0-1 0,1 1 0,-1 0-1,1 0 1,0 0 0,0 0 0,0 0-1,0 0 1,0 0 0,1 0 0,-1 0 0,1 1-1,0-1 1,0 0 0,0 0 0,0 0-1,2 5 1,-1-6-61,-1-1-1,1 1 1,0-1-1,0 0 1,0 1 0,0-1-1,0 0 1,1 0-1,-1 0 1,0 0 0,0 0-1,1 0 1,-1 0-1,1 0 1,-1 0 0,1-1-1,-1 1 1,1-1-1,-1 1 1,1-1 0,0 0-1,-1 1 1,3-1-1,45 3 123,-41-4-98,9 0-121,-1 0 0,0-2 0,0 0 0,0-1 0,0-1 0,-1 0 0,0-1 0,0 0 0,0-2 0,-1 0 0,0 0 0,0-1 0,-1-1 0,17-15 0,-30 24 169,-1 2-42,0 0 1,0-1-1,0 1 1,0 0-1,0 0 1,0-1-1,0 1 0,0 0 1,0 0-1,1 0 1,-1 0-1,0 0 0,0 0 1,1 0-1,-1 0 1,1 1-1,-1-1 1,1 0-1,0 0 0,-1 0 1,1 0-1,0 3 1,-6 27 617,6-29-646,0 0-1,0 0 0,0 0 1,0 0-1,0 0 1,0 0-1,1 0 1,-1 0-1,1 0 1,0-1-1,-1 1 1,1 0-1,0 0 1,0 0-1,0-1 1,0 1-1,0 0 0,1-1 1,-1 1-1,0-1 1,2 2-1,1-1 5,-1 0 0,1 0 1,-1 0-1,1-1 0,0 1 0,-1-1 0,1 0 0,0 0 0,0 0 0,4 0 0,9 1-150,-1-2 0,1 0 0,-1-1 0,22-4 0,-24 2-480,0 0 0,-1-1 1,1-1-1,15-7 0,49-32-6888,-40 19 1557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064"/>
    </inkml:context>
    <inkml:brush xml:id="br0">
      <inkml:brushProperty name="width" value="0.025" units="cm"/>
      <inkml:brushProperty name="height" value="0.025" units="cm"/>
    </inkml:brush>
  </inkml:definitions>
  <inkml:trace contextRef="#ctx0" brushRef="#br0">36 1 8808,'0'0'9561,"-5"0"-9593,4 0 28,0 0 0,0 1-1,0-1 1,0 0-1,0 0 1,0 0 0,0 0-1,0 1 1,0-1 0,1 0-1,-1 1 1,0-1-1,0 1 1,0-1 0,1 1-1,-1-1 1,0 1-1,0 0 1,0 0 0,0 0 0,1 0 0,0-1 0,0 1 0,0-1 1,0 1-1,0 0 0,0-1 0,0 1 0,1-1 0,-1 1 1,0 0-1,0-1 0,0 1 0,1-1 0,-1 1 0,0-1 1,0 1-1,1-1 0,-1 1 0,0-1 0,1 1 1,-1-1-1,1 1 0,42 31-30,-24-22 49,0-1 1,26 8-1,-30-12 1,0 1-1,0 0 0,-1 1 1,1 0-1,19 15 1,-34-22 52,1 1 1,-1-1 0,1 1 0,-1-1-1,0 1 1,1-1 0,-1 0 0,0 1-1,1 0 1,-1-1 0,0 1-1,0-1 1,1 1 0,-1-1 0,0 1-1,0-1 1,0 1 0,0 0 0,0-1-1,0 1 1,0-1 0,0 1 0,0 0-1,0-1 1,0 1 0,0-1 0,-1 1-1,1 0 1,0-1 0,0 1-1,-1-1 1,1 1 0,0-1 0,0 1-1,-1-1 1,1 1 0,-1-1 0,1 0-1,0 1 1,-1-1 0,1 1 0,-1-1-1,1 0 1,-1 1 0,1-1-1,-1 0 1,1 0 0,-1 1 0,0-1-1,1 0 1,-1 0 0,1 0 0,-1 0-1,0 0 1,0 0 0,-35 12 2274,-1-6-1341,1-2 0,-74 0 0,91-8-2723,15-8-3738,6 2-857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531"/>
    </inkml:context>
    <inkml:brush xml:id="br0">
      <inkml:brushProperty name="width" value="0.025" units="cm"/>
      <inkml:brushProperty name="height" value="0.025" units="cm"/>
    </inkml:brush>
  </inkml:definitions>
  <inkml:trace contextRef="#ctx0" brushRef="#br0">62 100 5958,'1'-10'3395,"2"-9"-3377,6-44 10754,-8 56-7996,0 8-702,-4 37-1507,-4 60 159,4 1 0,20 190 0,-6-229-640,-11-59 47,-3-36 139,-85-281-1750,88 315 1497,-1 1 0,1-1 0,0 1 0,0-1 0,0 1 0,0 0 0,0-1 0,0 1 0,0-1 0,1 1 0,-1-1 0,0 1 0,0 0 0,0-1 0,0 1 0,0-1 0,1 1 0,-1 0 0,0-1 0,0 1 0,1-1 0,-1 1 0,0 0 0,1 0 0,-1-1 0,0 1 0,1 0 0,-1-1 0,0 1 0,1 0 0,-1 0 0,1 0 0,-1-1 0,22-2 71,29 9-264,-48-5 210,118 16-2186,-39-13-4770,-25-4-2551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5.230"/>
    </inkml:context>
    <inkml:brush xml:id="br0">
      <inkml:brushProperty name="width" value="0.025" units="cm"/>
      <inkml:brushProperty name="height" value="0.025" units="cm"/>
    </inkml:brush>
  </inkml:definitions>
  <inkml:trace contextRef="#ctx0" brushRef="#br0">244 25 16271,'0'0'8083,"-10"-5"-7870,5 2-214,2 1 0,1 0 0,0 0 0,-1 1 0,1 0 0,-1-1 0,1 1-1,-1 0 1,0 0 0,0 0 0,1 0 0,-1 1 0,0-1 0,0 1 0,0 0 0,0 0-1,0 0 1,1 0 0,-1 0 0,0 0 0,0 1 0,0 0 0,0-1 0,1 1 0,-1 0 0,0 0-1,1 1 1,-5 2 0,-17 12 115,-42 39 1,61-50-63,-1 1 1,1 0 0,-1 0-1,2 0 1,-1 0 0,1 1-1,0 0 1,0 0 0,0 0-1,1 0 1,1 0-1,-4 11 1,6-17-55,0 0 1,0 1-1,0-1 1,0 0-1,0 0 1,0 1-1,0-1 1,1 0-1,-1 0 0,0 0 1,1 0-1,-1 0 1,0 1-1,1-1 1,0 0-1,-1 0 0,1 0 1,0 0-1,-1 0 1,1 0-1,0 0 1,0-1-1,0 1 0,0 0 1,0 0-1,0-1 1,0 1-1,0 0 1,0-1-1,0 1 0,0-1 1,0 0-1,0 1 1,0-1-1,3 1 1,47 2 83,-40-3-49,17-1 31,0-1 0,0-2-1,-1 0 1,48-15 0,102-49 87,-176 68-151,-1-1 0,1 1 0,-1 0 0,0-1 0,1 1 1,-1 0-1,1 0 0,-1-1 0,1 1 0,-1 0 0,1 0 0,-1 0 1,1-1-1,-1 1 0,1 0 0,-1 0 0,1 0 0,-1 0 1,1 0-1,-1 0 0,1 0 0,-1 0 0,1 1 0,-1-1 1,1 0-1,-1 0 0,1 0 0,-1 0 0,1 1 0,-1-1 0,1 0 1,-1 0-1,1 1 0,-1-1 0,0 0 0,1 1 0,-1-1 1,0 1-1,1-1 0,-1 0 0,0 1 0,1-1 0,-1 1 1,0-1-1,0 1 0,0-1 0,1 1 0,-1-1 0,0 1 0,0-1 1,0 1-1,0 0 0,0 0 3,1 0 1,-1 1-1,1-1 1,-1 0-1,1 0 0,-1 0 1,1 1-1,0-1 0,0 0 1,-1 0-1,1 0 1,0 0-1,0 0 0,0 0 1,0-1-1,0 1 1,3 1-1,3 1 37,1 0 0,0-1 1,0-1-1,1 1 0,-1-1 0,0 0 1,0-1-1,1 0 0,9-1 0,2-1 43,0-1 0,31-8 0,4-8-17,-40 13-286,0 0-1,0 1 0,1 1 1,-1 1-1,1 0 0,18-1 1,-29 5-266,0 0 1,-1 0 0,1 0 0,0 0 0,-1 1 0,1 0 0,-1 0-1,1 0 1,-1 1 0,0-1 0,4 4 0,-3-2-836,1 0 1,-1-1-1,1 0 1,0 0 0,0 0-1,11 2 1,11-1-4029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2.497"/>
    </inkml:context>
    <inkml:brush xml:id="br0">
      <inkml:brushProperty name="width" value="0.025" units="cm"/>
      <inkml:brushProperty name="height" value="0.025" units="cm"/>
      <inkml:brushProperty name="color" value="#66CC00"/>
    </inkml:brush>
  </inkml:definitions>
  <inkml:trace contextRef="#ctx0" brushRef="#br0">101 1 6342,'0'0'16335,"1"11"-16121,-2 21 153,-2 0 1,-1-1-1,-2 1 0,-11 38 0,16-65-353,-1-1 18,1 0 0,0 1 1,0-1-1,0 1 0,0-1 1,1 1-1,0 0 0,0 6 1,1-10-43,0 0 0,-1 0 1,1 0-1,0 0 0,0 0 1,0 0-1,0 0 1,0 0-1,0 0 0,0 0 1,0 0-1,0 0 0,0-1 1,1 1-1,-1 0 0,0-1 1,0 1-1,1-1 0,-1 0 1,0 1-1,1-1 1,-1 0-1,0 0 0,1 0 1,-1 0-1,0 0 0,1 0 1,-1 0-1,1 0 0,1-1 1,2 0-168,0 1 1,-1-1-1,1 0 1,-1-1-1,1 1 1,-1-1-1,9-4 1,-9 4 44,0 0 1,0 0 0,0 0-1,0 1 1,1 0-1,-1-1 1,0 2 0,7-2-1,-10 2 123,-1 1 0,1-1 0,-1 0 0,1 0 0,-1 0 0,0 1 0,1-1 0,-1 0 0,0 0 0,1 1 0,-1-1 0,0 0 0,1 1 0,-1-1 0,0 1 0,1-1 0,-1 0 0,0 1 0,0-1 0,0 1 0,1-1 0,-1 1 0,0-1 0,0 1 0,0-1 0,0 0 0,0 1 0,0-1 0,0 1 0,0-1 0,0 1 0,0-1 0,0 1 0,0-1 0,0 1 0,0-1 0,-1 1 0,1-1 0,0 0 0,0 1 0,0-1 0,-1 1 0,1-1 0,0 0 0,-1 1 0,1 0 0,-13 21 219,6-15-6,-1 0 0,0-1 0,0 0 0,0 0 0,-1-1 0,0 0 1,0-1-1,0 0 0,-1 0 0,1-1 0,-1 0 0,0-1 0,0 0 0,0 0 0,0-1 1,-17-1-1,27 0-314,-1 0 1,1 0 0,-1 0 0,1 0 0,-1 0-1,1 0 1,-1 0 0,1 0 0,-1-1 0,1 1-1,0 0 1,-1 0 0,1-1 0,-1 1-1,1 0 1,0-1 0,-1 1 0,1 0 0,0-1-1,-1 1 1,1 0 0,0-1 0,0 1-1,-1-1 1,1 1 0,0-1 0,0 1 0,0 0-1,-1-1 1,1 1 0,0-1 0,0 1-1,0-1 1,0 1 0,0-1 0,0 1 0,0-1-1,0 1 1,0-1 0,1 0 0,-1 0-398,0 1 1,0-1-1,1 0 1,-1 0-1,0 0 1,1 1-1,-1-1 1,1 0-1,-1 0 1,1 1-1,-1-1 0,1 0 1,-1 1-1,1-1 1,0 1-1,-1-1 1,1 1-1,0-1 1,-1 1-1,1-1 1,0 1-1,0 0 1,1-1-1,10-1-5178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010"/>
    </inkml:context>
    <inkml:brush xml:id="br0">
      <inkml:brushProperty name="width" value="0.025" units="cm"/>
      <inkml:brushProperty name="height" value="0.025" units="cm"/>
    </inkml:brush>
  </inkml:definitions>
  <inkml:trace contextRef="#ctx0" brushRef="#br0">131 313 6182,'0'0'2856,"-1"-8"-272,2 6-2430,-1 0 0,0 1 1,0-1-1,-1 0 1,1 0-1,0 0 0,-1 0 1,1 0-1,-1 0 1,0 0-1,1 1 0,-1-1 1,0 0-1,0 0 0,0 1 1,0-1-1,0 1 1,-1-1-1,1 1 0,0-1 1,-1 1-1,1 0 1,-1 0-1,0 0 0,1 0 1,-1 0-1,0 0 0,1 0 1,-1 0-1,0 1 1,0-1-1,0 1 0,0-1 1,0 1-1,0 0 1,0-1-1,0 1 0,1 0 1,-1 1-1,0-1 0,0 0 1,0 0-1,0 1 1,0-1-1,0 1 0,0 0 1,1-1-1,-1 1 1,-2 2-1,-1-1 105,1 1-1,-1 0 1,1 0 0,0 0 0,0 1-1,0 0 1,1-1 0,-1 1 0,1 1-1,0-1 1,0 0 0,-4 9 0,6-10-169,-1-1 0,1 1 0,0 0 0,0 0 0,1 0 0,-1-1 0,0 1 0,1 0 0,0 0 0,0 6 0,0-8-92,0 1 0,0-1 0,1 0 0,-1 1 0,1-1-1,-1 0 1,1 0 0,-1 1 0,1-1 0,0 0 0,0 0-1,0 0 1,-1 0 0,1 0 0,0 0 0,0 0 0,0 0 0,1 0-1,-1 0 1,0-1 0,0 1 0,0 0 0,3 0 0,6 2-23,1 0 0,0-1 0,0 0 0,0 0 0,0-2 0,0 1-1,0-1 1,0-1 0,0 0 0,0-1 0,0 0 0,0 0 0,-1-1 0,1-1 0,-1 1 0,0-2 0,15-8 0,1-1-226,0-1-1,-1-2 1,-1-1-1,-1 0 1,28-29 0,-27 22-844,33-46 1,-49 59 819,0 0 0,0 0-1,-2-1 1,1 0-1,-2 0 1,7-21 0,-12 33 358,1 0 0,-1 1 0,0-1 0,1 0 1,-1 1-1,0-1 0,0 0 0,0 1 0,1-1 1,-1 0-1,0 0 0,0 1 0,0-1 0,0 0 1,0 0-1,0 1 0,-1-1 0,1 0 0,0 1 0,0-1 1,0 0-1,-1 1 0,1-1 0,0 0 0,-1 1 1,1-1-1,-1 1 0,1-1 0,-1 0 0,1 1 1,-1-1-1,1 1 0,-1-1 0,1 1 0,-1 0 1,1-1-1,-2 0 0,1 2-27,0-1 0,0 0 0,0 0 0,0 0 1,0 1-1,-1-1 0,1 1 0,0-1 0,0 0 0,0 1 0,0 0 0,1-1 1,-1 1-1,0 0 0,0-1 0,0 1 0,0 0 0,1 0 0,-1 0 0,0 0 1,1 0-1,-2 1 0,-3 8 87,1 0 1,0 0-1,0 0 1,1 0-1,0 1 0,1-1 1,0 1-1,-1 19 1,4 94 992,1-86-1001,9 17-89,0 0 79,-5-60 542,1-8-229,1-20-381,-2 1 0,-1-1-1,-1 0 1,-3 0 0,-2-46 0,1 34 77,2 50-163,0 1 1,1-1-1,-1 0 0,1 0 0,0 0 0,1 0 1,-1 0-1,1-1 0,0 1 0,0-1 0,6 4 1,-4-1 21,5 3 17,0 1 0,1-2 0,0 0 0,0 0 0,1-1 0,0 0 0,1-2 0,0 1 0,0-2-1,0 1 1,0-2 0,1 0 0,21 2 0,-28-5 2,0 0 0,0-1-1,1 0 1,-1 0 0,0-1-1,0 0 1,0-1-1,0 1 1,0-2 0,0 1-1,0-1 1,-1 0 0,1-1-1,-1 0 1,0 0 0,0 0-1,-1-1 1,1 0 0,-1 0-1,0-1 1,0 0-1,-1 0 1,1 0 0,-2-1-1,1 1 1,4-9 0,-9 15-11,1-1 0,0 0 0,-1 0 0,1 1 0,-1-1 0,1 0 0,-1 0 0,1 0 0,-1 0 0,0 0 0,1 0 1,-1 0-1,0 1 0,0-1 0,1 0 0,-1 0 0,0 0 0,0 0 0,0 0 0,0 0 0,0 0 0,-1 0 0,1 0 0,0 0 1,0 0-1,-1 0 0,1 0 0,0 0 0,-1-1 0,-1 2 0,1 0 0,0 1 0,0-1 0,0 0 1,0 0-1,0 1 0,0-1 0,0 1 0,0-1 0,1 1 0,-1-1 1,0 1-1,0 0 0,0-1 0,0 1 0,1 0 0,-1 0 0,0-1 1,1 1-1,-1 0 0,0 0 0,1 0 0,-1 0 0,1 0 0,0 0 0,-1 0 1,1 1-1,-5 7 100,2 1 0,-1-1 0,1 1 0,1-1 0,-1 1 0,2 0 0,-1 0 0,1 0 0,1 0 0,0 0 0,1 11 0,0-17-94,-1-1 1,0 1-1,1-1 0,0 1 1,0-1-1,0 0 1,0 1-1,0-1 1,1 0-1,0 0 1,-1 0-1,1 0 1,0 0-1,1 0 1,-1 0-1,0-1 1,1 1-1,-1-1 1,1 1-1,0-1 1,0 0-1,0 0 0,0-1 1,0 1-1,0-1 1,1 1-1,-1-1 1,0 0-1,1 0 1,-1 0-1,1-1 1,-1 1-1,1-1 1,4 0-1,-5 0-197,-1 0-1,1 0 0,-1 0 1,1-1-1,0 1 1,-1-1-1,1 0 1,-1 0-1,1 0 1,-1 0-1,1 0 0,-1 0 1,0-1-1,0 1 1,1-1-1,1-1 1,-1-1-871,0 1 0,0-1 1,-1 0-1,1 0 0,-1 0 1,0 0-1,0 0 0,3-8 1,3-20-9452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343"/>
    </inkml:context>
    <inkml:brush xml:id="br0">
      <inkml:brushProperty name="width" value="0.025" units="cm"/>
      <inkml:brushProperty name="height" value="0.025" units="cm"/>
    </inkml:brush>
  </inkml:definitions>
  <inkml:trace contextRef="#ctx0" brushRef="#br0">1 1 15439,'0'0'6374,"62"68"-6342,-28-48-64,2 2-1474,-1-4-1505,1-1-1409,-6-7-3716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690"/>
    </inkml:context>
    <inkml:brush xml:id="br0">
      <inkml:brushProperty name="width" value="0.025" units="cm"/>
      <inkml:brushProperty name="height" value="0.025" units="cm"/>
    </inkml:brush>
  </inkml:definitions>
  <inkml:trace contextRef="#ctx0" brushRef="#br0">160 0 10762,'0'0'2376,"-12"4"-38,-3 0-1230,1 1-1,0 0 1,0 1 0,-17 10 0,27-13-809,0-1 1,0 0-1,0 1 1,0 0-1,0 0 1,1 0 0,0 0-1,0 1 1,0 0-1,0-1 1,0 1-1,1 0 1,-1 0-1,1 0 1,0 0-1,0 1 1,1-1 0,-1 1-1,1-1 1,0 1-1,-1 8 1,3-11-286,-1 1 0,1 0 0,0-1 0,0 1 0,0-1 0,0 0 0,0 1 0,1-1 0,-1 0 0,1 0-1,-1 0 1,1 0 0,0 0 0,0 0 0,0 0 0,0 0 0,0-1 0,0 1 0,0-1 0,1 1 0,-1-1 0,0 0 0,1 0 0,-1 0 0,1-1 0,0 1 0,-1 0 0,1-1 0,2 1 0,14 2 76,0 0-1,33 1 1,-50-4-90,40 2-379,73-7 0,-104 4 319,0-1-1,0 0 1,0-1-1,0 0 1,0 0-1,-1-1 1,1-1-1,-1 0 1,0 0-1,-1-1 1,16-12-1,-24 18 77,-1 0 0,1-1 0,0 1 0,-1 0 0,1-1 0,-1 1 0,1-1-1,-1 1 1,0-1 0,1 1 0,-1-1 0,1 1 0,-1-1 0,0 0 0,1 1-1,-1-1 1,0 1 0,0-1 0,0 0 0,1 1 0,-1-1 0,0 0 0,0 1 0,0-1-1,0-1 1,-13-1 743,11 3-717,0 0-1,0 1 1,1-1-1,-1 1 1,0-1-1,1 1 1,-1-1-1,0 1 1,1 0-1,-1 0 1,1 0-1,-1 0 1,1 0-1,0 0 0,-1 0 1,1 1-1,0-1 1,0 0-1,0 1 1,0-1-1,0 1 1,0-1-1,-1 3 1,2-3-42,0 0 1,0 0-1,0 0 0,-1 0 1,1 0-1,0 0 1,0 0-1,0 0 1,1 0-1,-1 0 1,0 0-1,0-1 0,0 1 1,1 0-1,-1 0 1,0 0-1,1 0 1,-1 0-1,1 0 0,-1-1 1,1 1-1,0 0 1,-1 0-1,1-1 1,0 2-1,28 9 23,43-9-114,-58-2-12,27-2-502,-1-2 0,66-15 0,-18 3-687,-51 15 773,-35 2 522,0 0 0,0 0 0,0 0 0,0 1 0,-1-1-1,1 1 1,0-1 0,-1 1 0,1 0 0,-1-1 0,0 1 0,3 4 0,0-2-35,-1 0 0,1-1-1,0 1 1,1-1 0,-1 0 0,1 0-1,-1 0 1,1-1 0,0 0-1,0 0 1,0 0 0,0 0 0,0-1-1,1 0 1,-1 0 0,0 0-1,1-1 1,-1 1 0,0-1 0,1-1-1,7 0 1,4-1-1158,-1 0-1,0-1 1,0-1-1,0-1 1,28-11-1,6-11-3538,0-5-2153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7.035"/>
    </inkml:context>
    <inkml:brush xml:id="br0">
      <inkml:brushProperty name="width" value="0.025" units="cm"/>
      <inkml:brushProperty name="height" value="0.025" units="cm"/>
    </inkml:brush>
  </inkml:definitions>
  <inkml:trace contextRef="#ctx0" brushRef="#br0">115 0 12268,'0'0'10698,"-58"52"-10090,49-26-416,3 5-159,2 2-1,4 2-513,0-3-1633,10 0-2755,-1-6-7462</inkml:trace>
  <inkml:trace contextRef="#ctx0" brushRef="#br0" timeOffset="1">25 443 13068,'0'0'17777,"-25"16"-18514,33-16-1409,5 0-3331,-1-7-9609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32.382"/>
    </inkml:context>
    <inkml:brush xml:id="br0">
      <inkml:brushProperty name="width" value="0.025" units="cm"/>
      <inkml:brushProperty name="height" value="0.025" units="cm"/>
    </inkml:brush>
  </inkml:definitions>
  <inkml:trace contextRef="#ctx0" brushRef="#br0">349 464 5894,'0'-9'832,"-1"0"-307,0 0 1,-1-1-1,0 1 0,0 0 0,-1 0 0,0 0 0,0 0 0,-1 1 0,0-1 0,-1 1 0,0 0 0,0 0 0,-9-9 0,14 17-493,0-1-1,-1 1 0,1 0 1,0 0-1,0-1 1,-1 1-1,1 0 0,0 0 1,-1 0-1,1-1 0,0 1 1,-1 0-1,1 0 0,-1 0 1,1 0-1,0 0 1,-1 0-1,1 0 0,0 0 1,-1 0-1,1 0 0,-1 0 1,1 0-1,0 0 1,-1 0-1,1 0 0,0 0 1,-1 1-1,1-1 0,0 0 1,-1 0-1,1 0 1,0 0-1,-1 1 0,1-1 1,0 0-1,-1 0 0,1 1 1,0-1-1,0 0 0,0 1 1,-1-1-1,1 0 1,0 1-1,0-1 0,0 0 1,-1 1-1,1-1 0,0 0 1,0 1-1,0-1 1,0 0-1,0 1 0,0-1 1,0 1-1,0-1 0,0 1 1,-3 26-293,3-23 368,-20 280 0,-11 251 186,27-197-265,-24 478 115,19-600 877,10-214-1011,-1-1 0,1 0 0,0 0 0,-1 0 0,1 0 0,0 0 0,0 0 1,-1 0-1,1 0 0,0 0 0,0 0 0,0-1 0,0 1 0,0 0 0,0-1 0,1 1 1,-1 0-1,0-1 0,0 0 0,0 1 0,0-1 0,1 0 0,-1 1 0,0-1 0,0 0 1,1 0-1,-1 0 0,0 0 0,1 0 0,-1 0 0,0-1 0,2 1 0,46-6 96,35-11-67,169-11-1,-5 13-252,-117 4 221,177 10 0,-306 1-23,1 0 36,1 1 1,0-1-1,-1 0 1,1 0-1,-1 0 1,1 0 0,-1-1-1,1 1 1,6-3-1,-10 2 2,1 0 1,0 0-1,0 0 0,0 0 0,-1 0 0,1-1 0,0 1 0,-1 0 0,1-1 0,-1 1 0,0 0 0,1-1 1,-1 1-1,0 0 0,0-1 0,0 1 0,0 0 0,0-1 0,0 1 0,0 0 0,-1-1 0,1 1 1,0 0-1,-1-1 0,1 1 0,-1 0 0,-1-3 0,-7-38 13,2-1 0,1 1 0,0-75 0,17-135-43,-5 161 16,7-173 2,-12-1 0,-11 0 1,-56-339-1,47 494-12,-8-218 1,27 327 2,0 0 0,0 0 0,0 0 0,0 0 0,0 0 0,0 0 1,0 0-1,0 0 0,0 0 0,0 0 0,-1 0 0,1 0 1,0 1-1,-1-1 0,1 0 0,-1 0 0,1 0 0,-1 1 0,1-1 1,-1 0-1,0 0 0,1 1 0,-1-1 0,0 0 0,1 1 0,-1-1 1,0 1-1,0-1 0,1 1 0,-1-1 0,0 1 0,0 0 1,0-1-1,0 1 0,0 0 0,0 0 0,0 0 0,0 0 0,0 0 1,1 0-1,-1 0 0,0 0 0,0 0 0,0 0 0,0 0 0,0 0 1,0 1-1,0-1 0,0 0 0,-1 1 0,-8 3 9,0 1-1,0-1 1,-16 11-1,10-6 95,-13 5 199,0-2 0,-2-2 0,1 0 0,-2-2 0,-44 5 0,-167 7 430,185-16-741,-455 40-2003,506-44 1698,3 1-70,0-1-1,0 1 1,1-1 0,-1 0-1,0 0 1,1-1-1,-1 1 1,0-1-1,0 0 1,1 0-1,-1 0 1,1 0-1,-5-2 1,-5-18-5189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56.979"/>
    </inkml:context>
    <inkml:brush xml:id="br0">
      <inkml:brushProperty name="width" value="0.025" units="cm"/>
      <inkml:brushProperty name="height" value="0.025" units="cm"/>
    </inkml:brush>
  </inkml:definitions>
  <inkml:trace contextRef="#ctx0" brushRef="#br0">72 0 12716,'0'0'2141,"-6"11"-2590,1-3 439,3-6 9,-1 1 0,1 0 0,0 0 1,0 1-1,1-1 0,-1 0 0,1 1 0,-1-1 1,1 1-1,0-1 0,1 1 0,-1-1 0,0 1 0,1 0 1,0-1-1,0 1 0,0 0 0,0-1 0,2 7 1,29 82 64,-18-59-41,-1 2-1,-2-1 1,8 51-1,-12-16 46,-5 139-1,-27 71 284,9-113-132,-5 1416 1004,25-1202-1208,3 57 1646,-6-425-1548,1 0 0,0 0 0,1-1 0,0 1 0,1-1-1,1 1 1,-1-1 0,2 0 0,10 21 0,-11-27-102,1 1 0,-1-1 0,1 0 1,0 0-1,0 0 0,1 0 0,-1-1 0,1 0 0,0 0 0,0-1 0,0 0 0,1 0 0,-1 0 0,1-1 0,-1 0 1,1 0-1,0 0 0,7 0 0,20 2-84,0-2 0,0-1 0,0-1 0,48-7 0,136-34-335,-48 8-116,43 6-629,368 1 0,216 59 1093,-481-15 82,1199-10 980,-633-17-784,-1 41-258,-159 43 60,-490-38 13,247 73-1,200 67 839,-511-142-754,2-8 0,185 5 1,-133-27 1184,-219-6-1318,0 1-1,0-1 1,0 0-1,0 0 1,0 0-1,0 0 1,0 0-1,0-1 1,-1 1-1,1-1 1,-1 1-1,1-1 1,-1 0-1,1 0 1,-1-1-1,0 1 1,0 0-1,0-1 1,3-4-1,29-59-811,-29 57 673,20-56-96,-2 0 0,-3-2 1,-2 0-1,-4-1 0,10-134 0,-21-355 393,-7 446-151,28-1092 41,-12 962 29,-28-339 1,15 538-76,1-1-1,2 0 1,2 0 0,12-53 0,59-162-102,-73 253 108,4-11-52,-1 1 1,-1-1 0,0-1 0,2-25 0,-6 39 51,0-1 0,0 1 0,0-1 1,0 1-1,0-1 0,-1 1 0,0-1 0,0 1 0,0-1 1,0 1-1,0 0 0,-1-1 0,1 1 0,-1 0 1,0 0-1,0 0 0,0 0 0,0 1 0,0-1 0,-1 1 1,0-1-1,1 1 0,-1 0 0,0 0 0,0 0 0,0 0 1,-5-2-1,-9-3 24,-1 1-1,0 1 1,1 1 0,-2 0-1,-32-2 1,-97 5 212,76 2-91,-1243-2 1519,-1759-6-3333,-43 43 2232,2806-24-430,-771 17-373,1025-29-1450,14-4-2492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1.370"/>
    </inkml:context>
    <inkml:brush xml:id="br0">
      <inkml:brushProperty name="width" value="0.025" units="cm"/>
      <inkml:brushProperty name="height" value="0.025" units="cm"/>
    </inkml:brush>
  </inkml:definitions>
  <inkml:trace contextRef="#ctx0" brushRef="#br0">152 553 11147,'-5'85'-38,"-3"158"951,24-27-345,2 33 177,25 733 1476,-19-258-1070,-24-684-935,0-29-151,0 0 1,1 0-1,0 0 1,1 0-1,0 0 1,1 0-1,0-1 0,0 1 1,7 12-1,-6-17-35,0 1 0,0-1 1,1 0-1,-1-1 0,1 1 0,1-1 0,-1 0 0,1-1 0,0 1 0,0-1 0,0 0 0,1 0 0,-1-1 0,13 5 0,38 10-1,0-3 1,1-2-1,70 6 1,-49-7-20,123 17-312,318 4 1,-303-38 287,217-35 1,702-32 61,-693 91 59,-441-19-106,30 4 19,1-2 0,-1 0 1,54-6-1,-75 2-16,-1 0 1,0 0-1,0-1 1,0 0 0,-1-1-1,1 0 1,-1 0-1,0-1 1,0-1-1,0 1 1,-1-1-1,1-1 1,-2 0-1,1 0 1,10-13 0,1-5 67,-1-1 0,-2-1 0,-1-1 0,-1 0 0,-1-1 1,16-54-1,35-194-107,-54 223 77,16-103-23,6-170 0,-18-162-53,-11 295 35,-13-386-71,6 468-14,10-465 84,-2 446 26,-3 123-66,-1 2 75,1-1 0,-1 0 0,0 1 0,-1-1 0,0 0 0,0 1 0,-4-13 0,4 16-18,0 1 1,-1 0 0,0 0 0,1 0 0,-1 0 0,0 0-1,0 1 1,0-1 0,0 1 0,0-1 0,-1 1 0,1-1-1,0 1 1,-1 0 0,1 0 0,-1 1 0,1-1 0,-1 0-1,1 1 1,-1-1 0,1 1 0,-1 0 0,-4 0 0,-72-2-91,0 3 0,-133 20 0,38-2 142,-1091 3 150,933-25-75,-363 44 0,550-26-73,-805 98 1011,890-106-807,26-4-129,-1 1-1,1 2 1,1 2 0,-59 20 0,91-28-178,0 0-1,0 0 1,1 0 0,-1 1-1,0-1 1,0 0-1,1 0 1,-1 1 0,0-1-1,0 1 1,1-1 0,-1 1-1,0-1 1,1 1 0,-1-1-1,1 1 1,-1-1 0,1 1-1,-1 0 1,1-1 0,-1 1-1,1 0 1,-1-1 0,1 1-1,0 0 1,0 0 0,-1-1-1,1 1 1,0 0 0,0 0-1,0 0 1,0-1-1,0 1 1,0 0 0,0 0-1,0 0 1,0 0 0,0-1-1,1 3 1,0-2-163,1 1 0,-1-1 0,1 1 0,-1-1 1,1 0-1,0 0 0,0 0 0,-1 0 0,1 0 0,0 0 0,0 0 0,0 0 0,0-1 1,0 1-1,0-1 0,4 1 0,43 2-3323,10-3-956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3.329"/>
    </inkml:context>
    <inkml:brush xml:id="br0">
      <inkml:brushProperty name="width" value="0.025" units="cm"/>
      <inkml:brushProperty name="height" value="0.025" units="cm"/>
    </inkml:brush>
  </inkml:definitions>
  <inkml:trace contextRef="#ctx0" brushRef="#br0">746 0 7976,'-9'0'-1009,"0"0"1056,0 1 0,0-1 0,1 1 0,-1 1 0,1-1 0,-1 1 0,1 1 0,-1 0 0,1 0 0,0 1 0,1-1 0,-1 2 0,0-1 0,1 1 0,-9 8 0,0 3 108,2 1-1,0 0 0,1 1 0,1 0 1,0 1-1,2 0 0,0 1 1,1 0-1,-9 30 0,-4 26 706,-15 97 0,30-135-845,-82 524 371,-26 126-67,42-389 308,31-140 421,-34 254-1,75-406-1033,-2 20 21,1 0 0,1 1 0,1-1 0,5 44 0,-3-64-33,-1 0 0,1 1 1,1-1-1,-1 0 0,1 0 1,0-1-1,1 1 1,0 0-1,0-1 0,0 0 1,1 0-1,0 0 0,0-1 1,0 0-1,0 0 0,1 0 1,0 0-1,0-1 0,1 0 1,-1 0-1,11 4 1,3-1 15,0 0 0,1-2 1,0 0-1,0-1 0,0-1 1,0-1-1,1-1 0,24-2 1,16-4-19,95-19 0,8-8-219,217-13 1,-317 42 87,1 3 1,-1 3-1,0 3 1,0 2-1,-1 3 1,94 30-1,374 186 189,-142-51 931,-286-135-851,1-5 0,2-5 0,1-4 0,1-5 0,1-5 0,186 5 0,-150-24-137,0-6 0,0-7-1,-2-6 1,0-6 0,-2-7 0,270-101-1,-366 117-4,-2-1-1,0-2 1,-2-2 0,0-2-1,52-41 1,-88 60 14,1-1 1,-1 0 0,0-1-1,0 1 1,-1-1 0,0 0-1,-1-1 1,0 1 0,0-1-1,0 0 1,-1 0 0,-1 0-1,3-16 1,-1-7 60,-1-1 1,-3-53 0,-1 36-47,-4-29 131,-3-1 0,-35-145-1,-3-22 441,14-345-1205,12 117-731,16 437 1306,-37-296-51,33 297 159,-1-1 0,-2 2 1,-2-1-1,-1 1 0,-1 1 0,-34-55 1,35 71-14,-1 1 1,0 0 0,-1 1 0,-1 1 0,-1 0 0,-1 1 0,0 1 0,0 1 0,-1 1 0,-1 1 0,0 0 0,-1 2 0,0 0 0,-30-7 0,-30-4 27,0 4 1,-138-9 0,207 24-45,-1335-46 1459,1256 47-1454,-850 1 405,93 2-3462,825-3 2432,-46-2-85,66 2 324,1 0 0,-1-1 0,1 0 0,-1 1 0,1-1 1,-1-1-1,1 1 0,0 0 0,0-1 0,0 0 0,-1 0 1,1 0-1,1 0 0,-1 0 0,-3-3 0,-3-19-8675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29.312"/>
    </inkml:context>
    <inkml:brush xml:id="br0">
      <inkml:brushProperty name="width" value="0.025" units="cm"/>
      <inkml:brushProperty name="height" value="0.025" units="cm"/>
    </inkml:brush>
  </inkml:definitions>
  <inkml:trace contextRef="#ctx0" brushRef="#br0">256 426 9097,'2'-11'977,"1"-3"-562,9-54 2516,-14 21 2232,1 46-5132,1 0 0,0 1 1,-1-1-1,1 0 0,0 1 1,-1-1-1,1 1 0,-1-1 1,1 1-1,-1-1 0,1 1 0,-1-1 1,1 1-1,-1-1 0,0 1 1,1 0-1,-1-1 0,0 1 0,1 0 1,-1 0-1,0-1 0,1 1 1,-1 0-1,0 0 0,1 0 0,-1 0 1,0 0-1,0 0 0,1 0 1,-1 0-1,0 0 0,1 0 0,-1 0 1,0 1-1,1-1 0,-1 0 1,0 0-1,1 1 0,-1-1 0,0 0 1,1 1-1,-1-1 0,1 1 1,-1-1-1,1 1 0,-1-1 0,0 2 1,-28 23 89,15-5-19,1 1 0,1 1 0,1 0 1,2 1-1,-12 37 0,-24 126 16,40-160-113,-28 159-19,8 2-1,8 0 0,10 269 1,8-433 29,0 1 1,2-1 0,1 1-1,1-1 1,1 0 0,16 41-1,-18-55-6,0-1 0,1 0 0,-1 0 0,2 0 0,-1 0 0,1-1 0,0 0 0,1 0 0,0 0 0,0-1 0,0 0 0,1-1 1,-1 1-1,2-1 0,-1-1 0,0 0 0,1 0 0,0 0 0,0-1 0,10 2 0,16 1 99,0-1 0,0-3 0,1 0-1,-1-2 1,49-7 0,177-39 355,-181 29-458,155-26-177,2 10-1,383-5 1,-507 38 43,-112 0 130,-1 1-1,0-1 1,1 0 0,-1 0-1,1 1 1,-1-1-1,0 0 1,1 0-1,-1 1 1,0-1-1,1 0 1,-1 1-1,0-1 1,0 0-1,1 1 1,-1-1-1,0 1 1,0-1-1,0 0 1,0 1-1,1-1 1,-1 1-1,0-1 1,0 1-1,0-1 1,0 1-1,0-1 1,0 0-1,0 1 1,0-1-1,0 1 1,0-1-1,0 1 1,-1-1-1,1 0 1,0 1-1,0 0 1,-4 4 207,-1-14-233,3-6 10,0 1 0,1-1-1,1 1 1,0-1-1,1 0 1,1 1-1,3-15 1,30-105 157,-17 75-139,10-56 96,-5-1 1,10-159-1,-17-239-24,-16 484-62,-1-1 1,-2 1-1,-1 0 0,-1 0 0,-2 0 0,-1 1 0,-1 0 0,-15-32 0,17 47-8,0-1 0,-2 1-1,0 0 1,0 1 0,-1 0-1,-1 1 1,0 0 0,-1 1-1,0 0 1,0 0 0,-2 2-1,1-1 1,-1 2 0,0 0 0,-1 0-1,-27-9 1,12 9-17,-1 0-1,-1 2 1,1 1 0,-1 2-1,0 1 1,0 1 0,-42 6-1,-221 43 200,278-45-163,-654 173 1328,241-15-6510,367-131 1234,21-10-1201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8.609"/>
    </inkml:context>
    <inkml:brush xml:id="br0">
      <inkml:brushProperty name="width" value="0.025" units="cm"/>
      <inkml:brushProperty name="height" value="0.025" units="cm"/>
    </inkml:brush>
  </inkml:definitions>
  <inkml:trace contextRef="#ctx0" brushRef="#br0">38 201 8680,'0'-12'876,"1"-64"2187,1 18 1133,-2 3 3289,-17 105-5846,9-9-1515,-4 42 0,10-67-115,1 0-1,1 1 1,0-1-1,2 0 1,5 28-1,-7-41-4,1 1 0,0-1-1,0 0 1,0 0 0,1 0-1,-1 0 1,1 0 0,-1 0 0,1 0-1,0 0 1,0-1 0,0 1-1,1-1 1,-1 1 0,1-1 0,-1 0-1,1 0 1,0 0 0,0 0-1,-1-1 1,1 1 0,1-1 0,-1 1-1,0-1 1,0 0 0,0-1 0,1 1-1,-1 0 1,0-1 0,1 0-1,-1 0 1,0 0 0,6 0 0,-3-1 81,1-1 1,-1 1 0,0-1 0,0 0 0,0-1 0,0 1-1,0-1 1,0 0 0,-1-1 0,1 1 0,-1-1-1,0 0 1,0 0 0,-1-1 0,1 0 0,5-7 0,-1-2 11,-1-1 1,-1 0 0,0 0 0,-1-1-1,-1 1 1,0-1 0,-1 0 0,-1-1-1,-1 1 1,0 0 0,-1-1-1,-1-17 1,0 34-108,1-1 0,-1 1 0,0-1 1,0 1-1,0-1 0,0 1 0,0 0 0,0-1 0,0 1 0,0-1 0,0 1 0,0-1 0,0 1 0,0 0 1,0-1-1,0 1 0,-1-1 0,1 1 0,0 0 0,0-1 0,0 1 0,-1-1 0,1 1 0,0 0 0,0-1 1,-1 1-1,1 0 0,0 0 0,-1-1 0,1 1 0,0 0 0,-1 0 0,1-1 0,0 1 0,-1 0 0,1 0 1,-1 0-1,1-1 0,-1 1 0,1 0 0,0 0 0,-1 0 0,1 0 0,-1 0 0,1 0 0,-1 0 0,1 0 1,0 0-1,-1 0 0,0 1 0,0-1-45,0 0 1,1 1-1,-1 0 0,0-1 1,0 1-1,1-1 1,-1 1-1,0 0 1,1-1-1,-1 1 1,1 0-1,-1 0 0,1-1 1,-1 1-1,1 0 1,-1 0-1,1 0 1,0 0-1,-1 0 0,1 0 1,0 0-1,0-1 1,0 3-1,0-2-106,0 0 0,0 1 0,0-1 0,0 0-1,0 1 1,1-1 0,-1 0 0,0 0 0,1 1 0,-1-1 0,1 0-1,0 0 1,-1 0 0,1 0 0,0 0 0,-1 0 0,1 0 0,0 0-1,0 0 1,0 0 0,0 0 0,0-1 0,0 1 0,0 0 0,0 0 0,0-1-1,1 1 1,-1-1 0,0 1 0,2-1 0,41 5-6543,-42-5 6434,38 0-6168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2.846"/>
    </inkml:context>
    <inkml:brush xml:id="br0">
      <inkml:brushProperty name="width" value="0.025" units="cm"/>
      <inkml:brushProperty name="height" value="0.025" units="cm"/>
      <inkml:brushProperty name="color" value="#66CC00"/>
    </inkml:brush>
  </inkml:definitions>
  <inkml:trace contextRef="#ctx0" brushRef="#br0">33 134 12876,'0'0'7890,"11"-5"-6977,-1-1-685,2 0-78,0-1 0,0 0 1,13-11-1,-22 16 13,0-1-1,0 1 1,0-1-1,-1 0 1,1 0 0,-1 0-1,0 0 1,1 0-1,-2-1 1,1 1 0,0-1-1,-1 1 1,1-1-1,-1 1 1,0-1 0,0 0-1,-1 0 1,1-4 0,-1 7-149,0 0 1,-1 0-1,1 0 0,0 0 1,0 0-1,-1 1 1,1-1-1,-1 0 1,1 0-1,-1 0 1,1 1-1,-1-1 1,0 0-1,1 0 1,-1 1-1,0-1 1,0 1-1,1-1 1,-1 0-1,0 1 1,0 0-1,0-1 1,0 1-1,1-1 0,-1 1 1,0 0-1,0 0 1,0 0-1,0-1 1,0 1-1,0 0 1,0 0-1,0 0 1,0 0-1,0 0 1,0 1-1,0-1 1,0 0-1,0 0 1,0 1-1,1-1 1,-1 0-1,0 1 1,-1 0-1,-3 0-60,0 1 0,1-1 0,-1 1 0,1 0 0,-1 0 0,1 1 0,-6 3-1,1 3 38,0 1-1,1 0 0,0 0 0,-12 22 0,16-26-50,1 0 0,1 0 0,-1 0 0,1 0 0,0 0 0,1 0 0,0 1 0,0-1 1,0 0-1,0 1 0,1 11 0,1-16-181,0-1 1,-1 0 0,1 1-1,0-1 1,-1 0-1,1 1 1,0-1 0,0 0-1,0 0 1,0 0-1,0 0 1,0 0 0,1 0-1,-1 0 1,0 0 0,0-1-1,1 1 1,-1 0-1,0-1 1,1 1 0,-1-1-1,1 1 1,-1-1-1,1 0 1,-1 1 0,0-1-1,1 0 1,-1 0-1,1 0 1,-1 0 0,1-1-1,2 1 1,17 0-4639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219"/>
    </inkml:context>
    <inkml:brush xml:id="br0">
      <inkml:brushProperty name="width" value="0.025" units="cm"/>
      <inkml:brushProperty name="height" value="0.025" units="cm"/>
    </inkml:brush>
  </inkml:definitions>
  <inkml:trace contextRef="#ctx0" brushRef="#br0">131 174 10378,'0'0'2925,"-12"8"156,-3 4-1684,0 0 1,-24 25 0,34-31-992,-1 0 0,1 1 0,0 0 0,1 0 0,0 0 0,0 0 0,0 1-1,1 0 1,0-1 0,1 1 0,-3 10 0,5-17-398,0 0 0,0 0 0,0 0 0,0 1-1,0-1 1,1 0 0,-1 0 0,0 0 0,1 0 0,-1 0 0,0 0 0,1 0-1,-1 0 1,1 0 0,0 0 0,-1-1 0,1 1 0,0 0 0,-1 0-1,1 0 1,0-1 0,0 1 0,0 0 0,-1-1 0,1 1 0,0-1 0,0 1-1,0-1 1,0 1 0,0-1 0,0 0 0,0 1 0,1-1 0,-1 0 0,0 0-1,0 0 1,1 0 0,49 2-26,-38-2 41,19-2 77,-23 2-165,0-1 1,1 1-1,-1 1 0,0-1 1,15 4-1,-21-3 40,0 0-1,0 0 1,-1 1 0,1-1 0,0 1 0,-1-1 0,1 1 0,-1 0-1,1 0 1,-1 0 0,0 0 0,0 1 0,0-1 0,0 0 0,0 1-1,-1 0 1,1-1 0,-1 1 0,1 0 0,1 6 0,3 10 25,-2 0 1,1 0 0,-2 1 0,-1-1-1,0 1 1,-2 0 0,-2 27 0,-1-12 308,-2-1 1,-2 0-1,-14 46 0,16-65-31,0-1 0,-1 0 0,-12 21 0,17-32-249,-1 0-1,0 0 1,0 0 0,0-1 0,0 1 0,0 0 0,0-1-1,-1 0 1,1 1 0,-1-1 0,0 0 0,0 0 0,0-1-1,0 1 1,0 0 0,0-1 0,0 0 0,0 0 0,0 0-1,-1 0 1,-6 1 0,8-3-40,0 1 1,0-1-1,0 1 0,1-1 0,-1 0 1,0 0-1,0 0 0,1 0 0,-1 0 1,0 0-1,1 0 0,-1 0 0,1-1 1,0 1-1,-1-1 0,1 1 0,0-1 1,0 1-1,0-1 0,0 0 0,0 0 1,0 1-1,0-1 0,1 0 0,-2-2 1,-10-52-1136,10 42 1062,0 1 0,2-1 0,0 0 0,0 1 1,1-1-1,1 0 0,1 1 0,-1-1 0,2 1 1,0 0-1,1 0 0,0 0 0,1 1 0,0 0 1,1 0-1,0 0 0,1 1 0,0 0 0,15-14 0,87-95 75,-58 66 57,-2-3-1,77-112 1,-121 159-9,0 0 0,0-1 0,-1 0 1,0 0-1,-1-1 0,-1 1 0,1-1 0,1-17 0,-5 28-15,0 0-1,1 0 1,-1 0-1,0 0 0,0 0 1,0 0-1,0 0 1,-1 0-1,1 0 1,0 0-1,0 0 1,-1 0-1,1 0 0,0 0 1,-1 0-1,1 0 1,-1 0-1,0 0 1,1 0-1,-1 0 0,0 1 1,1-1-1,-1 0 1,0 0-1,0 1 1,1-1-1,-1 0 1,-1 0-1,-1 0 9,1 1-1,0-1 1,0 1-1,-1 0 1,1 0 0,0-1-1,-1 1 1,1 1-1,0-1 1,-1 0 0,1 1-1,-4 0 1,-1 1 7,0 0 0,0 1 0,0 0 1,0 0-1,0 1 0,1 0 0,-10 7 0,5 0 45,1 0 0,0 1 0,1 0 0,0 0 0,1 1 0,1 0-1,0 1 1,0 0 0,1 0 0,1 0 0,1 1 0,0 0 0,1-1 0,0 1 0,1 1-1,1-1 1,0 0 0,2 0 0,-1 0 0,4 19 0,-2-28-69,0 0 1,0 1-1,1-1 0,-1-1 1,1 1-1,0 0 0,1-1 1,0 1-1,-1-1 0,2 0 1,-1 0-1,1-1 0,-1 1 1,1-1-1,0 0 0,1-1 1,-1 1-1,1-1 0,10 5 1,-4-3-550,1 0 1,-1-1-1,1 0 1,0-1-1,0 0 1,0-1-1,0-1 1,23 0-1,-15-5-3827,-5-10-2702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581"/>
    </inkml:context>
    <inkml:brush xml:id="br0">
      <inkml:brushProperty name="width" value="0.025" units="cm"/>
      <inkml:brushProperty name="height" value="0.025" units="cm"/>
    </inkml:brush>
  </inkml:definitions>
  <inkml:trace contextRef="#ctx0" brushRef="#br0">0 0 20628,'0'0'8744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317"/>
    </inkml:context>
    <inkml:brush xml:id="br0">
      <inkml:brushProperty name="width" value="0.025" units="cm"/>
      <inkml:brushProperty name="height" value="0.025" units="cm"/>
    </inkml:brush>
  </inkml:definitions>
  <inkml:trace contextRef="#ctx0" brushRef="#br0">34 206 3171,'0'-12'4191,"0"-73"710,0 41 4579,-17 254-7060,0 3-313,21-171-1745,-4-42-352,0 1-1,1-1 1,-1 0-1,0 0 0,0 1 1,0-1-1,0 0 1,0 0-1,1 0 1,-1 1-1,0-1 1,0 0-1,0 0 1,1 0-1,-1 0 1,0 1-1,0-1 1,1 0-1,-1 0 1,0 0-1,0 0 1,1 0-1,-1 0 1,0 0-1,0 0 1,1 0-1,-1 0 1,0 0-1,0 0 1,1 0-1,-1 0 1,0 0-1,0 0 1,1 0-1,-1 0 0,0 0 1,0 0-1,1 0 1,-1 0-1,1-1 1,16-18 483,-2-6-306,0 0-1,-2-1 0,-1 0 1,-1-1-1,8-35 1,-2-3-189,9-76 1,-21 107-480,-1-48 1,-12 92 206,-2 11 131,7-13 97,-18 85 173,19-84-74,1 1 0,0-1-1,0 1 1,1-1-1,1 1 1,0 0 0,3 16-1,-3-23-48,1 0-1,-1 1 0,1-1 1,0 0-1,0 0 0,0 0 1,0-1-1,0 1 0,0 0 1,1-1-1,-1 0 1,1 1-1,0-1 0,0 0 1,0 0-1,0-1 0,0 1 1,0 0-1,0-1 0,1 0 1,-1 0-1,0 0 1,1 0-1,-1-1 0,1 1 1,-1-1-1,1 0 0,-1 0 1,7-1-1,-2 1 10,-1-1 0,1 0 1,0 0-1,-1-1 0,1 0 0,-1 0 0,0-1 1,0 0-1,0 0 0,0-1 0,0 1 0,10-9 1,-4-1 11,1-1 1,-2 0 0,0-1 0,-1 0 0,11-20-1,-27 46-123,0 1 0,0 0 0,-4 19-1,1-6 172,4-13 53,1-1 1,0 1-1,1-1 0,0 1 0,1 0 1,0 0-1,2 23 0,-1-33-113,0 1-1,1 0 1,-1 0 0,1-1-1,0 1 1,0 0-1,0-1 1,0 1 0,0-1-1,1 1 1,-1-1-1,1 0 1,0 1 0,-1-1-1,1 0 1,0 0-1,0 0 1,0 0 0,1-1-1,-1 1 1,0-1 0,1 1-1,-1-1 1,1 0-1,-1 0 1,1 0 0,0 0-1,-1 0 1,1 0-1,0-1 1,0 0 0,0 1-1,-1-1 1,1 0 0,0 0-1,0-1 1,4 0-1,-2 0 2,0 0 0,-1 0 0,1 0 0,0-1 0,-1 1 0,0-1 0,1 0 0,-1-1 0,0 1 0,0-1 0,0 0 0,0 0 0,-1 0 0,1 0-1,-1 0 1,0-1 0,3-4 0,6-8 61,-2 0-1,16-33 1,-20 36-32,-9 33-233,0 0 0,1 0 0,2 0 0,1 23 0,-1-40-52,1 0 0,0-1 0,0 1 1,1-1-1,-1 0 0,0 1 0,1-1 0,-1 0 0,1 0 1,0 0-1,0 0 0,0 0 0,0 0 0,0 0 0,0-1 1,0 1-1,1-1 0,-1 1 0,1-1 0,-1 0 0,5 1 1,-4-1-456,1 0 0,-1 0-1,0-1 1,0 1 0,0-1 0,0 0 0,0 0 0,0 0 0,1-1 0,-1 1 0,0-1 0,3 0 0,16-11-6536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660"/>
    </inkml:context>
    <inkml:brush xml:id="br0">
      <inkml:brushProperty name="width" value="0.025" units="cm"/>
      <inkml:brushProperty name="height" value="0.025" units="cm"/>
    </inkml:brush>
  </inkml:definitions>
  <inkml:trace contextRef="#ctx0" brushRef="#br0">45 1 16944,'0'0'2888,"-4"9"-608,-3 7-1482,0 1 1,1 0-1,1 0 0,1 1 1,0-1-1,-1 30 1,3-19-685,2 0-1,1 0 1,1 0-1,2 0 1,0-1 0,16 51-1,-19-76-110,-1-1-1,1 1 1,-1-1-1,1 1 1,-1-1-1,1 1 1,0-1-1,0 1 1,0-1-1,0 0 1,0 1-1,0-1 1,0 0 0,0 0-1,0 0 1,1 0-1,-1 0 1,0 0-1,1 0 1,-1 0-1,1-1 1,-1 1-1,1 0 1,-1-1-1,1 1 1,3 0-1,-2-2 10,0 1 1,0-1-1,0 0 0,0 0 0,0 0 1,0 0-1,-1 0 0,1 0 0,0-1 0,0 1 1,-1-1-1,1 0 0,2-3 0,10-9 60,-1 0 0,0-1-1,15-23 1,-27 35-69,20-26-348,-2 0-1,-2-2 1,0 0 0,-2-1 0,18-55 0,-30 61-1762,-4 21-1762,-11 4-11247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034"/>
    </inkml:context>
    <inkml:brush xml:id="br0">
      <inkml:brushProperty name="width" value="0.025" units="cm"/>
      <inkml:brushProperty name="height" value="0.025" units="cm"/>
    </inkml:brush>
  </inkml:definitions>
  <inkml:trace contextRef="#ctx0" brushRef="#br0">10 1 12524,'0'0'3395,"-10"71"257,10-39-578,0-2-1120,6-4-256,7-1-641,4-5-737,2-2-256,4-2 0,1-5-704,1-6-1154,-5-5-704,5 0-2723,-6-9-3363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893"/>
    </inkml:context>
    <inkml:brush xml:id="br0">
      <inkml:brushProperty name="width" value="0.025" units="cm"/>
      <inkml:brushProperty name="height" value="0.025" units="cm"/>
    </inkml:brush>
  </inkml:definitions>
  <inkml:trace contextRef="#ctx0" brushRef="#br0">9 20 11403,'0'0'8189,"-1"12"-6524,0-2-1381,-3 31 767,2 0-1,1 0 0,7 49 0,-6-88-1044,0 0 0,1 0 0,-1 0 1,1 0-1,0 0 0,0-1 0,0 1 1,-1 0-1,2 0 0,-1 0 0,0-1 0,2 3 1,-2-3 0,0-1 1,-1 1 0,1-1 0,0 1-1,0-1 1,-1 0 0,1 1-1,0-1 1,0 0 0,-1 1 0,1-1-1,0 0 1,0 0 0,0 0-1,0 0 1,-1 0 0,1 0 0,0 0-1,0 0 1,0 0 0,1-1-1,0 0 1,0 0 0,1 0 0,-1-1 0,0 1 0,0-1 0,0 1-1,0-1 1,0 0 0,0 0 0,-1 0 0,1 0 0,-1 0 0,1 0-1,-1 0 1,0 0 0,3-5 0,1-10-611,1 0 0,-2 0 0,0-1 0,1-23 0,0-72-7347,-3 114 7934,0 0-1,0-1 1,0 1 0,0 0-1,0 0 1,0 0 0,0 0-1,0 1 1,-1-1-1,1 0 1,2 4 0,-3-4 4,12 7-83,0-1 0,0 0 1,1-1-1,0-1 0,0 0 0,0 0 1,0-2-1,1 0 0,-1 0 0,1-2 0,0 1 1,0-2-1,0 0 0,0-1 0,27-5 1,-40 6 244,0-1 1,0 1 0,0-1 0,0 0-1,-1 0 1,1 1 0,0-1 0,0 0-1,-1 0 1,1-1 0,-1 1 0,1 0-1,-1 0 1,0-1 0,1 1 0,-1-1-1,0 1 1,0-1 0,0 0 0,0 1-1,0-3 1,0 3-31,-1 0 0,0 1-1,0-1 1,0 0 0,0 0-1,0 0 1,-1 0 0,1 0-1,0 1 1,0-1 0,0 0-1,-1 0 1,1 0 0,0 1 0,-1-1-1,1 0 1,-1 1 0,1-1-1,-1 0 1,1 1 0,-1-1-1,0 0 1,1 1 0,-1-1-1,0 1 1,1-1 0,-1 1-1,0-1 1,1 1 0,-1 0 0,0-1-1,0 1 1,0 0 0,1 0-1,-1 0 1,0-1 0,0 1-1,0 0 1,0 0 0,0 0-1,1 0 1,-1 0 0,0 1-1,0-1 1,0 0 0,-1 1 0,-5-1 1,0 0 0,1 1 0,-1-1 0,0 2 0,0-1 1,1 1-1,-1 0 0,1 0 0,0 1 0,0 0 1,-1 0-1,2 0 0,-11 8 0,13-8 3,-1 1-1,0-1 1,1 1 0,-1 0 0,1 0-1,0 1 1,1-1 0,-1 1-1,1-1 1,0 1 0,0 0-1,0 0 1,1 0 0,-1 0-1,1 0 1,1 0 0,-1 0-1,0 10 1,1-13-111,1 0 0,-1 0 0,0 0 0,0 0 0,1 0 0,-1-1 0,1 1 0,0 0 0,0 0 0,-1 0 0,1 0 0,0-1 0,1 1 0,-1 0 0,0-1 0,0 1 0,1-1 0,-1 1 0,1-1 0,-1 0 0,1 0 0,1 2 0,2-1 39,0 1 0,0-1 0,0 0 0,1 0 0,-1-1 0,0 1 0,1-1 0,6 0 0,-1 0 64,1 0 0,0-1 1,-1 0-1,1-1 0,-1-1 1,0 0-1,20-6 1,-22 4-51,0 0 0,0-1 0,-1 0 0,1 0 0,-1-1 0,-1 0 1,1-1-1,-1 0 0,7-8 0,-11 12-40,0-1 1,0 0-1,-1 0 1,1 0-1,-1 0 1,0 0-1,0 0 1,0-1-1,0 1 1,-1-1-1,0 1 1,0-1-1,0 0 1,0 0-1,-1 1 1,0-1-1,0 0 1,0 1-1,-1-1 1,1 0-1,-2-4 0,0 6-19,0-1-1,0 1 0,0 0 1,0 0-1,0 1 0,-1-1 1,1 0-1,-1 1 0,0-1 0,0 1 1,0 0-1,0 0 0,0 0 1,0 1-1,-1-1 0,1 1 1,0-1-1,-7 0 0,5 0-130,-1 1 0,1-1 0,0 1-1,0 1 1,0-1 0,-1 1 0,1-1 0,0 2-1,-1-1 1,1 1 0,0-1 0,-8 3 0,12-2-93,0 0 1,0-1 0,0 1 0,0 0-1,0 0 1,0 0 0,1 0 0,-1 0-1,0 0 1,0 0 0,1 0 0,-1 0-1,1 0 1,-1 0 0,1 1 0,-1-1-1,1 0 1,0 0 0,-1 2 0,1 14-6109,5-4-1800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2.883"/>
    </inkml:context>
    <inkml:brush xml:id="br0">
      <inkml:brushProperty name="width" value="0.025" units="cm"/>
      <inkml:brushProperty name="height" value="0.025" units="cm"/>
    </inkml:brush>
  </inkml:definitions>
  <inkml:trace contextRef="#ctx0" brushRef="#br0">308 217 10410,'9'-11'648,"54"-68"4803,-57 72-4835,-1-1-1,-1 0 0,1 0 1,-1 0-1,-1-1 0,0 1 1,0-1-1,3-14 1,-6 22-537,0-1 0,0 1 0,1 0 0,-1-1 1,0 1-1,0 0 0,0-1 0,0 1 1,-1 0-1,1-1 0,0 1 0,-1 0 0,1 0 1,0-1-1,-1 1 0,0 0 0,1 0 1,-1 0-1,0 0 0,1 0 0,-1-1 1,0 1-1,0 1 0,0-1 0,0 0 0,0 0 1,0 0-1,0 0 0,0 1 0,0-1 1,-1 0-1,1 1 0,0-1 0,0 1 0,-1 0 1,1-1-1,0 1 0,0 0 0,-1 0 1,1 0-1,0 0 0,-1 0 0,1 0 0,0 0 1,-1 0-1,1 0 0,0 1 0,-1-1 1,-1 1-1,-6 1-30,1 0 1,-1 1-1,1 0 1,0 0 0,-1 1-1,-10 7 1,-8 8 66,1 1-1,1 2 1,1 0 0,1 2 0,1 1 0,1 0 0,1 1 0,2 2 0,0 0 0,2 0 0,1 2 0,1 0 0,-13 45-1,24-64-102,0 0-1,2 0 1,-1 0-1,1 1 1,1-1-1,0 0 1,0 0-1,1 0 1,4 16-1,-4-23-15,0 0 0,0 0 0,1 0 0,-1 0 0,1 0 0,0 0 0,0-1 0,1 1 0,-1-1 0,1 1 0,-1-1 0,1 0 0,0 0 0,1 0 0,-1 0 0,0-1 0,1 1 0,-1-1-1,1 0 1,0 0 0,0 0 0,0-1 0,0 1 0,0-1 0,0 0 0,8 1 0,-2-2 1,0 0 0,0 0-1,0-1 1,0-1 0,0 0-1,0 0 1,-1-1 0,1 0-1,-1 0 1,0-1 0,0-1-1,0 1 1,0-1 0,-1-1-1,0 0 1,0 0 0,9-9 0,-9 7 1,0 1 1,0-1-1,-1 0 1,0-1 0,0 0-1,-1 0 1,0 0-1,-1-1 1,0 0 0,0 0-1,-1 0 1,-1 0-1,1-1 1,-2 1 0,3-19-1,-5 26-2,-1 0 0,1 0 0,-1 0 0,0-1-1,0 1 1,0 0 0,0 0 0,-1 0 0,1 0 0,-1 1-1,0-1 1,1 0 0,-2 1 0,1-1 0,0 1 0,0 0 0,-1-1-1,1 1 1,-1 0 0,1 1 0,-1-1 0,0 0 0,0 1-1,0-1 1,0 1 0,0 0 0,0 0 0,0 0 0,0 1 0,-1-1-1,-3 0 1,2 0 5,-1 0-1,1 0 0,-1 1 1,0 0-1,1 0 1,-1 0-1,1 0 0,-1 1 1,1 0-1,-1 0 0,1 0 1,-1 1-1,1 0 1,0 0-1,0 0 0,0 1 1,0 0-1,-4 3 0,8-6-2,0 0 0,1 1 0,-1-1-1,1 0 1,-1 1 0,1-1 0,-1 0-1,1 1 1,-1-1 0,1 1 0,-1-1-1,1 1 1,0-1 0,-1 1 0,1-1-1,0 1 1,-1-1 0,1 1-1,0-1 1,0 1 0,-1-1 0,1 1-1,0 0 1,0-1 0,0 1 0,0 0-1,0-1 1,0 1 0,0-1 0,0 1-1,0 0 1,0-1 0,0 1 0,0-1-1,1 1 1,-1 0 0,0-1 0,0 1-1,1-1 1,-1 1 0,0-1-1,1 1 1,-1-1 0,0 1 0,1-1-1,-1 1 1,1-1 0,-1 1 0,1-1-1,-1 0 1,1 1 0,-1-1 0,1 0-1,-1 1 1,1-1 0,-1 0 0,1 0-1,0 0 1,-1 1 0,1-1 0,-1 0-1,1 0 1,0 0 0,-1 0 0,1 0-1,1 0 1,50 2-138,-44-2 122,14-1-280,1-1-1,31-8 1,-32 6-167,0 0 0,31 0-1,-52 4 440,1 0-1,-1 0 1,1 0 0,-1 0-1,1 1 1,-1-1-1,1 1 1,-1-1-1,1 1 1,-1-1-1,0 1 1,1 0-1,-1-1 1,0 1-1,1 0 1,-1 0 0,0 0-1,0 0 1,0 0-1,0 1 1,0-1-1,0 0 1,0 0-1,1 3 1,0 1 40,-1-1 1,1 1-1,-1 0 1,0-1-1,0 1 1,0 0-1,-1 0 1,0 6-1,-1 12 292,-1-1 0,-7 36 0,7-52-272,1 2-33,0 0-1,0 0 1,1 0-1,0 0 1,0 0-1,1 0 0,2 11 1,-3-17-117,0-1 0,1 0 1,-1 0-1,1 1 0,-1-1 0,1 0 1,-1 0-1,1 0 0,0 0 0,-1 0 1,1 0-1,0 0 0,0 0 1,0 0-1,0 0 0,0 0 0,0 0 1,0-1-1,0 1 0,3 1 0,-2-2-212,0 0-1,-1 0 1,1 0-1,0 0 1,0 0-1,0-1 1,0 1-1,0 0 0,0-1 1,0 0-1,0 1 1,-1-1-1,1 0 1,0 0-1,0 0 1,-1 0-1,1 0 0,2-3 1,17-17-5769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209"/>
    </inkml:context>
    <inkml:brush xml:id="br0">
      <inkml:brushProperty name="width" value="0.025" units="cm"/>
      <inkml:brushProperty name="height" value="0.025" units="cm"/>
    </inkml:brush>
  </inkml:definitions>
  <inkml:trace contextRef="#ctx0" brushRef="#br0">30 0 19378,'0'0'4068,"-5"51"-2210,-1-22-353,-3 4-352,7 1-800,2 1-289,0-1-64,0 3-449,0-1-319,0 1-514,0-3-287,0-6-609,0-8-1185,0-10-545,-8-10-1153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556"/>
    </inkml:context>
    <inkml:brush xml:id="br0">
      <inkml:brushProperty name="width" value="0.025" units="cm"/>
      <inkml:brushProperty name="height" value="0.025" units="cm"/>
    </inkml:brush>
  </inkml:definitions>
  <inkml:trace contextRef="#ctx0" brushRef="#br0">4 186 10186,'-1'-14'669,"-1"1"571,1 0 0,1-1 1,0 1-1,1 0 0,3-15 0,-3 24-956,0 0 0,0 1-1,0-1 1,1 1-1,0-1 1,-1 1-1,1 0 1,0 0-1,1 0 1,-1 0-1,0 0 1,1 0-1,0 1 1,-1-1-1,1 1 1,0-1-1,0 1 1,1 0-1,-1 1 1,0-1-1,1 0 1,-1 1 0,5-2-1,10-1-68,-1 1-1,1 1 1,-1 0-1,1 1 1,0 1 0,-1 1-1,1 0 1,0 2 0,-1 0-1,0 0 1,0 2-1,0 0 1,0 1 0,18 9-1,-31-13-209,0 0 1,-1 0-1,1 0 1,-1 0-1,1 0 0,-1 1 1,0-1-1,0 1 0,0 0 1,0 0-1,0 0 0,-1 1 1,0-1-1,1 0 0,-1 1 1,0 0-1,-1-1 1,1 1-1,-1 0 0,1 0 1,-1 0-1,0 0 0,-1 0 1,1 0-1,-1 0 0,0 0 1,0 0-1,0 0 0,-1 7 1,-1-3 23,-1 1 0,0-1 0,-1 0 0,0 1 0,0-2 1,0 1-1,-1-1 0,-1 1 0,1-1 0,-1-1 0,0 1 0,-11 8 0,-64 45 329,61-47-281,0 1 1,0 1-1,-26 27 1,45-42-81,1 1 0,-1 0 0,0-1 0,1 1 0,-1 0 0,1-1 0,-1 1 0,1 0 1,-1 0-1,1-1 0,0 1 0,-1 0 0,1 0 0,0 0 0,0 0 0,-1-1 0,1 1 1,0 0-1,0 0 0,0 0 0,0 0 0,0 0 0,0 0 0,1-1 0,-1 1 0,0 0 1,0 0-1,0 0 0,1 0 0,-1-1 0,1 1 0,-1 0 0,0 0 0,1-1 0,-1 1 1,1 0-1,0 0 0,-1-1 0,1 1 0,0-1 0,-1 1 0,1-1 0,0 1 0,-1-1 1,1 1-1,0-1 0,0 0 0,0 1 0,-1-1 0,1 0 0,0 0 0,0 1 0,2-1 0,56 12-109,-47-10 34,157 22-4565,-54-12-6404,-60-6-489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254"/>
    </inkml:context>
    <inkml:brush xml:id="br0">
      <inkml:brushProperty name="width" value="0.025" units="cm"/>
      <inkml:brushProperty name="height" value="0.025" units="cm"/>
    </inkml:brush>
  </inkml:definitions>
  <inkml:trace contextRef="#ctx0" brushRef="#br0">225 62 12204,'0'0'7137,"2"-9"-3774,8-29-1446,-10 38-1869,1-1 0,-1 1 0,0-1 0,0 1 0,0-1 0,0 1 0,0 0 0,0-1 0,0 1 0,0-1 0,0 1 0,0-1 0,0 1 1,0 0-1,0-1 0,0 1 0,-1-1 0,1 1 0,0-1 0,0 1 0,0 0 0,-1-1 0,1 1 0,0 0 0,0-1 0,-1 1 0,1 0 0,0-1 1,-1 1-1,1 0 0,0 0 0,-1-1 0,1 1 0,-1 0 0,1 0 0,0 0 0,-1-1 0,1 1 0,-1 0 0,1 0 0,0 0 0,-1 0 1,0 0-1,-21 1 227,18 0-167,-6 1-74,-1 1-1,0 0 1,1 1 0,0 0 0,0 1-1,0 0 1,0 0 0,1 1 0,0 1-1,-9 7 1,10-7-8,0-1 1,0 1-1,1 1 1,0-1-1,0 1 1,1 0-1,0 1 1,1 0-1,0 0 0,-8 19 1,12-25-41,0-1-1,1 1 1,-1 0-1,1 0 1,0-1-1,0 1 1,0 0 0,0 0-1,0 0 1,1-1-1,0 1 1,-1 0 0,1-1-1,0 1 1,0 0-1,0-1 1,0 1-1,1-1 1,-1 1 0,1-1-1,-1 0 1,1 0-1,0 0 1,0 0 0,0 0-1,0 0 1,0 0-1,1-1 1,-1 1-1,0-1 1,1 1 0,-1-1-1,1 0 1,0 0-1,2 1 1,14 4-149,0 0 0,0-1 1,1-1-1,20 1 0,-11-1 28,-2 0-17,-1 0-123,-1 0 0,0 2 0,0 1 0,29 11 0,-52-17 264,0 0 0,0-1 0,-1 1 1,1 0-1,0 0 0,0 0 0,-1 0 0,1 0 0,-1 0 0,1 1 0,-1-1 0,1 1 1,-1-1-1,0 1 0,0-1 0,0 1 0,0-1 0,0 1 0,0 0 0,0 0 1,0 0-1,0 3 0,-1-3 55,0 0 0,-1 0 1,1 0-1,-1-1 1,0 1-1,1 0 0,-1 0 1,0 0-1,0-1 0,0 1 1,0 0-1,0-1 1,-1 1-1,1-1 0,0 0 1,-1 1-1,1-1 0,-3 2 1,-8 5 477,0 0 0,-1 0 0,0-1 0,-21 7 0,18-7-204,-1-2-1,1 0 1,-2 0 0,1-2-1,0 0 1,-1-1 0,-34 0-1,50-2-398,1 0-1,-1 0 1,1-1-1,-1 1 1,1 0-1,0-1 1,-1 1-1,1-1 1,-1 0-1,1 1 1,0-1-1,-1 0 1,1 0-1,0 0 1,0 1-1,0-1 1,-1-1-1,1 1 1,0 0-1,0 0 1,1 0-1,-1-1 1,0 1-1,0 0 1,1-1-1,-2-1 1,1-1-652,0 0 1,0 0 0,1-1-1,-1 1 1,1 0-1,0 0 1,0-1-1,1-4 1,3-22-6400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4.136"/>
    </inkml:context>
    <inkml:brush xml:id="br0">
      <inkml:brushProperty name="width" value="0.025" units="cm"/>
      <inkml:brushProperty name="height" value="0.025" units="cm"/>
      <inkml:brushProperty name="color" value="#66CC00"/>
    </inkml:brush>
  </inkml:definitions>
  <inkml:trace contextRef="#ctx0" brushRef="#br0">21 51 8456,'0'0'10698,"-1"9"-10703,-4 200 112,-6-168-839,8-29-3069,28-28 3862,-18 11 241,0 1 0,0-1 0,1 1 0,-1 0 0,1 1 0,0 0 0,0 0 0,0 1 0,15-3 0,-15 17-64,-7-10-205,-1 0 0,1 0 0,0 0 0,0 0 0,0 0 0,0 0 0,1 0 0,-1 0 0,0-1 0,1 1 0,0 0 0,-1-1 0,1 0 0,0 1 0,-1-1 0,1 0 0,4 2 0,1-2 4,0 0 1,0-1-1,0 0 0,0 0 0,0-1 0,0 0 0,-1 0 0,8-2 0,-11 2 65,-1 1-1,0-1 1,0 0-1,0 1 1,1-1-1,-1 0 1,0-1-1,0 1 1,-1 0-1,1 0 1,0-1-1,0 1 1,-1-1-1,1 0 1,0 1-1,-1-1 1,0 0-1,1 0 1,-1 0-1,0 0 1,0 0-1,0 0 1,0 0-1,-1 0 1,1 0 0,-1-1-1,1 1 1,0-5-1,-1 7 412,1 37-898,0-36 360,0 1-1,0-1 1,1 0-1,-1 0 1,1 0-1,-1-1 1,1 1-1,-1 0 1,1-1-1,0 1 1,-1-1-1,1 1 1,0-1-1,-1 0 1,1 1-1,0-1 1,0 0-1,-1 0 1,1 0-1,0-1 1,2 1-1,38-7-3000,-29 2 1157,0-1 1,0-1 0,0 0-1,-1 0 1,20-18 0,-2-7 90,-31 36 2051,0 0 0,0 0 1,1 0-1,0 0 0,0 0 1,0 0-1,0 0 0,0 0 1,1 0-1,0 0 1,0 0-1,0 0 0,0 0 1,1 0-1,2 5 0,-1-2 200,0 1 0,-1-1-1,0 1 1,1 16 0,-2 2 521,-2 0 0,-1 1 0,-6 27 1,7-48-767,-1 1 0,0 0 0,0-1 0,0 0 0,-1 0 0,1 1 0,-2-1 0,1-1 0,-1 1 0,1 0 0,-2-1 0,1 0 1,0 0-1,-1 0 0,0-1 0,0 1 0,-10 5 0,15-10-227,0 0 1,0 0-1,-1 1 1,1-1-1,0 0 1,0 0-1,-1 0 1,1 0-1,0 0 0,-1 0 1,1 0-1,0 0 1,0 0-1,-1 0 1,1 0-1,0 0 1,0 0-1,-1 0 1,1 0-1,0 0 0,-1 0 1,1 0-1,0 0 1,0 0-1,-1 0 1,1 0-1,0-1 1,0 1-1,-1 0 1,1 0-1,0 0 0,0 0 1,0-1-1,-1 1 1,1 0-1,0 0 1,0 0-1,0-1 1,-4-14-927,6-24-1432,-2 35 2176,5-24-726,2 2 1,0-1-1,2 1 0,1 0 1,25-48-1,-14 30 571,92-167 3074,-84 160 951,-42 133-80,4-33-3593,-2 4 64,2 0 0,-3 79 0,8-76 54,3-62-250,0 0 0,0 1 0,-1-1 0,0 1 0,0 0 0,-4-8 0,-6-13-167,-8-29 730,12 38-110,2 0 1,0 0-1,1 0 0,1-1 1,0 0-1,-2-29 0,37 48-86,8 13-157,-3 0-673,-11-10-3820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632"/>
    </inkml:context>
    <inkml:brush xml:id="br0">
      <inkml:brushProperty name="width" value="0.025" units="cm"/>
      <inkml:brushProperty name="height" value="0.025" units="cm"/>
    </inkml:brush>
  </inkml:definitions>
  <inkml:trace contextRef="#ctx0" brushRef="#br0">1 1 12620,'0'0'7463,"62"16"-4292,-34-12-1505,4 1-930,-2 2-415,10-3-257,-4-2-64,-2-2-1057,-4 0-961,-9 0-2018,-6 0-1217,-15-5-2562</inkml:trace>
  <inkml:trace contextRef="#ctx0" brushRef="#br0" timeOffset="1">72 137 12492,'0'0'6406,"-9"50"-4228,28-41-512,9-5-193,12-3 64,5-1-191,6 0-898,-2 0-416,0 0-544,-4-8-2307,-4-5-4708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213"/>
    </inkml:context>
    <inkml:brush xml:id="br0">
      <inkml:brushProperty name="width" value="0.025" units="cm"/>
      <inkml:brushProperty name="height" value="0.025" units="cm"/>
    </inkml:brush>
  </inkml:definitions>
  <inkml:trace contextRef="#ctx0" brushRef="#br0">191 263 6086,'38'-37'6106,"-35"35"-5384,-1-1 0,0 1-1,0-1 1,0 0 0,-1 0 0,1 0 0,0 0 0,-1 0 0,0 0 0,0-1 0,0 1 0,0 0 0,0-5-1,-2 6-557,0 1 0,1 0 0,-1-1 0,0 1 0,0 0 0,0 0 0,-1 0 0,1 0 0,0 0 0,0 0 0,0 0 0,-1 0 0,1 1 0,0-1 0,-1 0 0,1 1 0,-1-1 0,1 1 0,-1-1 0,1 1 0,-1 0 0,1 0 0,-1 0 0,1 0 0,-1 0 0,0 0 0,1 0 0,-3 1 0,-50 1 17,54-2-158,-8 1-17,0 1 0,0 0 0,0 0 0,1 1 0,-1 0 0,1 1 0,0-1 0,0 2 0,0-1 0,0 1 0,1-1 0,-9 10 0,10-10 63,0 1 0,0 0-1,1 0 1,0 1 0,0-1 0,0 1 0,1 0-1,-1 0 1,1 0 0,1 1 0,-1-1 0,1 1 0,0-1-1,-1 14 1,2-19-57,1 1-1,0-1 1,0 0-1,0 0 1,1 1 0,-1-1-1,0 0 1,0 0-1,1 0 1,-1 1-1,0-1 1,1 0 0,-1 0-1,1 0 1,0 0-1,-1 0 1,1 0-1,0 0 1,0 0-1,0 0 1,-1 0 0,1 0-1,0 0 1,0-1-1,0 1 1,0 0-1,1-1 1,-1 1 0,1 0-1,2 0 1,0 0 0,0 0 0,0-1-1,0 1 1,0-1 0,0 0 0,1 0 0,-1 0 0,5-2 0,5 0-1,-1-1 1,0-1-1,-1 0 1,25-11-1,-20 4 2,0 1 1,0-2-1,-1 0 0,-1-1 0,24-26 0,-32 31 1,0 0-1,-1-1 0,0 0 0,0 0 0,-1-1 1,0 1-1,-1-1 0,0 0 0,0 0 1,-1-1-1,-1 1 0,3-13 0,-5 20-6,0 0 0,0 0 0,0 1 0,0-1 0,0 0-1,-1 0 1,1 1 0,-1-1 0,0 0 0,0 1 0,0-1 0,0 1 0,0-1-1,0 1 1,-1 0 0,1-1 0,-1 1 0,0 0 0,0 0 0,-3-3 0,0 1-9,1 1 1,-1 0 0,0 0 0,0 1 0,0-1 0,0 1-1,-1 0 1,1 0 0,-11-1 0,6 1-13,1 1 0,0 0 0,-1 1 0,1-1 0,0 2 1,-1 0-1,1 0 0,0 0 0,-1 1 0,1 1 0,0-1 0,-10 6 0,15-6-111,-1 1 1,1 0-1,1 0 0,-1 0 0,0 0 0,1 1 0,0-1 0,0 1 1,0 0-1,0 0 0,0 0 0,-3 9 0,5-12-102,1 0-1,0 0 0,0 0 1,-1 0-1,1 0 0,0 0 0,0 1 1,0-1-1,0 0 0,0 0 1,0 0-1,0 0 0,0 0 1,1 0-1,-1 0 0,0 0 0,1 1 1,-1-1-1,1 0 0,-1 0 1,1 0-1,0 0 0,1 1-366,0-1 0,-1 1 1,1-1-1,0 0 0,0 0 0,0 0 0,0 0 0,0 0 0,0 0 0,0-1 0,1 1 1,-1-1-1,0 1 0,0-1 0,4 0 0,22 1-9544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559"/>
    </inkml:context>
    <inkml:brush xml:id="br0">
      <inkml:brushProperty name="width" value="0.025" units="cm"/>
      <inkml:brushProperty name="height" value="0.025" units="cm"/>
    </inkml:brush>
  </inkml:definitions>
  <inkml:trace contextRef="#ctx0" brushRef="#br0">54 1 13741,'0'0'5376,"-6"11"-2728,0-1-2356,-25 53 2679,29-59-2743,0 1 0,1 0-1,-1 0 1,1 0 0,0 0 0,0 0 0,1 0-1,0 0 1,-1 0 0,2 0 0,-1 0-1,2 10 1,-1-13-212,1 0 1,-1 0-1,1 0 1,-1 0-1,1-1 0,0 1 1,0 0-1,0-1 0,0 1 1,0-1-1,0 1 0,0-1 1,0 0-1,0 0 0,1 0 1,-1 0-1,0-1 0,1 1 1,-1 0-1,0-1 0,1 0 1,-1 1-1,1-1 0,-1 0 1,1-1-1,2 1 0,2 0 14,-1-1 0,1 1 0,0-1 0,-1 0 0,1-1 0,-1 1-1,1-2 1,9-3 0,-10 2-12,0 0 0,0 0 0,-1-1-1,1 1 1,-1-1 0,0-1 0,0 1 0,-1-1-1,0 1 1,0-1 0,0 0 0,-1-1-1,0 1 1,0-1 0,0 1 0,-1-1 0,0 0-1,0 0 1,-1 0 0,1-14 0,-5 36-253,-2 19 219,6-30-40,0 0 1,0 0-1,0 0 0,1 0 1,0 0-1,-1 0 0,2-1 1,-1 1-1,0-1 0,1 1 1,-1-1-1,1 0 0,0 0 1,0 0-1,0-1 0,7 5 1,-1-1-1022,0 0-1,0-1 1,1 0 0,-1-1 0,16 4-1,11 1-5376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916"/>
    </inkml:context>
    <inkml:brush xml:id="br0">
      <inkml:brushProperty name="width" value="0.025" units="cm"/>
      <inkml:brushProperty name="height" value="0.025" units="cm"/>
    </inkml:brush>
  </inkml:definitions>
  <inkml:trace contextRef="#ctx0" brushRef="#br0">0 140 10730,'0'0'10314,"55"-4"-8809,-8-7 289,19-2 416,11-1-320,14 0-609,9 2-576,1 3-481,3 0-160,-4 4-416,-6-1-994,-11 0-864,-11-1-544,-12-2-866,-11-1-2017,-15-1-1634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8.418"/>
    </inkml:context>
    <inkml:brush xml:id="br0">
      <inkml:brushProperty name="width" value="0.025" units="cm"/>
      <inkml:brushProperty name="height" value="0.025" units="cm"/>
    </inkml:brush>
  </inkml:definitions>
  <inkml:trace contextRef="#ctx0" brushRef="#br0">285 228 17489,'0'0'7073,"-4"-9"-6021,4 8-1042,-1-2 14,0 0 0,0 1 0,0-1-1,0 0 1,0 1 0,-1-1 0,1 1-1,-1-1 1,0 1 0,0 0 0,0-1-1,0 1 1,0 0 0,0 1 0,-1-1-1,1 0 1,0 0 0,-1 1 0,0 0 0,1-1-1,-1 1 1,0 0 0,1 0 0,-1 1-1,0-1 1,0 0 0,0 1 0,0 0-1,0 0 1,-3 0 0,-2-1-21,0 1 1,0 0-1,0 1 0,1 0 1,-1 0-1,0 0 0,0 1 1,1 0-1,0 1 1,-1 0-1,1 0 0,0 0 1,0 1-1,1 0 0,-1 0 1,1 1-1,0 0 0,0 0 1,0 1-1,1-1 1,0 1-1,0 0 0,0 0 1,1 1-1,0 0 0,-6 12 1,9-17 6,0 0 0,0 0 0,0 0 0,0 1 0,0-1 0,1 0 1,-1 0-1,1 1 0,0-1 0,0 0 0,0 1 0,0-1 0,0 0 0,0 1 0,0-1 1,1 0-1,-1 1 0,1-1 0,0 0 0,0 0 0,-1 0 0,4 5 0,-2-6 2,0 1-1,0-1 0,0 1 1,0-1-1,0 0 0,0 0 0,1 0 1,-1 0-1,0 0 0,1 0 0,-1-1 1,1 1-1,-1-1 0,1 0 1,-1 1-1,1-1 0,3-1 0,6 0 33,0 0-1,-1-1 1,1-1 0,-1 0-1,1 0 1,-1-1-1,0 0 1,10-7-1,-2 0 39,-1-1-1,-1-1 1,0 0 0,28-30-1,-40 38-55,0 0-1,-1 0 1,1-1-1,-1 1 1,-1-1-1,1 0 1,-1 0-1,0-1 1,0 1-1,-1-1 1,1 1-1,-1-1 1,-1 0-1,0 0 1,0 1-1,0-1 1,-1 0-1,1 0 1,-2-8-1,-1 11-9,1-1-1,-1 1 0,0 0 1,0 0-1,-1 0 0,1 0 1,-1 0-1,0 0 1,0 1-1,0 0 0,0-1 1,-1 1-1,0 0 0,1 0 1,-1 1-1,0-1 0,0 1 1,0 0-1,0 0 1,-1 0-1,1 1 0,-1 0 1,1-1-1,-7 0 0,-10-2 36,-1 1 0,0 0 0,-36 1 0,44 2 93,1 0 1,0 1-1,0 1 1,-24 6-1,35-8-135,-1 1-1,0 0 0,0 0 0,1 0 0,-1 0 0,1 0 0,-1 1 0,1-1 0,0 1 1,-1-1-1,1 1 0,0 0 0,0 0 0,0 0 0,0 0 0,0 0 0,1 0 0,-1 1 1,1-1-1,-1 1 0,1-1 0,0 1 0,0-1 0,0 1 0,0 0 0,1-1 0,-1 1 1,1 0-1,-1 3 0,2-5-190,-1 0 0,0 0 0,1 1 0,-1-1 0,1 0 0,-1 0 0,1 0 1,-1 0-1,1 0 0,0 0 0,0 0 0,-1 0 0,1 0 0,0 0 0,0 0 0,0 0 0,0-1 1,0 1-1,0 0 0,0-1 0,0 1 0,0 0 0,1-1 0,-1 0 0,0 1 0,3 0 0,33 5-8829,-12-5-923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9.847"/>
    </inkml:context>
    <inkml:brush xml:id="br0">
      <inkml:brushProperty name="width" value="0.025" units="cm"/>
      <inkml:brushProperty name="height" value="0.025" units="cm"/>
    </inkml:brush>
  </inkml:definitions>
  <inkml:trace contextRef="#ctx0" brushRef="#br0">234 0 17232,'0'0'4004,"-10"12"-2563,1 7-832,-12 4-417,3 4-64,-5 3-96,2-5 32,-3 0-128,3-2-64,0-6-288,0-6-673,3-7-1121,4-4-1218,1-3-2209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236"/>
    </inkml:context>
    <inkml:brush xml:id="br0">
      <inkml:brushProperty name="width" value="0.025" units="cm"/>
      <inkml:brushProperty name="height" value="0.025" units="cm"/>
    </inkml:brush>
  </inkml:definitions>
  <inkml:trace contextRef="#ctx0" brushRef="#br0">0 1 14125,'0'0'8713,"64"59"-7368,-37-34-352,5-1-192,3-1-449,5-2-256,1-2-641,5-5-1729,-14-3-3043,-6-6-3011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583"/>
    </inkml:context>
    <inkml:brush xml:id="br0">
      <inkml:brushProperty name="width" value="0.025" units="cm"/>
      <inkml:brushProperty name="height" value="0.025" units="cm"/>
    </inkml:brush>
  </inkml:definitions>
  <inkml:trace contextRef="#ctx0" brushRef="#br0">0 151 12460,'0'0'10463,"14"1"-9246,421 8 3217,-264-11-4053,451-23-232,-465 8-1622,300-72 0,-452 88 810,23-7 73,-17 2-1744,-8-1-3539,-6 2-960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926"/>
    </inkml:context>
    <inkml:brush xml:id="br0">
      <inkml:brushProperty name="width" value="0.025" units="cm"/>
      <inkml:brushProperty name="height" value="0.025" units="cm"/>
    </inkml:brush>
  </inkml:definitions>
  <inkml:trace contextRef="#ctx0" brushRef="#br0">226 298 12396,'0'0'13404,"1"-9"-12635,0 8-752,0-1 0,-1 0 0,0 1-1,1-1 1,-1 0 0,0 1 0,0-1 0,0 0-1,0 0 1,0 1 0,0-1 0,0 0 0,-1 1-1,1-1 1,-1 0 0,1 1 0,-1-1 0,0 1 0,1-1-1,-1 0 1,0 1 0,0 0 0,0-1 0,0 1-1,0 0 1,-1-1 0,1 1 0,0 0 0,0 0-1,-1 0 1,1 0 0,-1 0 0,1 0 0,-1 1-1,1-1 1,-1 0 0,0 1 0,1-1 0,-1 1 0,0 0-1,1-1 1,-1 1 0,0 0 0,1 0 0,-1 0-1,-3 1 1,-6-2-37,0 1 1,0 0-1,1 1 0,-1 0 0,0 1 0,1 0 0,-1 0 0,1 1 0,-16 7 1,22-8 21,0 0 1,0 1-1,0-1 1,1 1-1,-1 0 1,1 0-1,-1 0 1,1 0-1,0 0 1,0 1-1,0-1 1,1 1-1,-1 0 1,1 0-1,0 0 1,0 0-1,0 0 1,1 1-1,-1-1 1,1 1-1,0-1 1,0 0-1,1 1 1,-1 0-1,1 4 1,0-7 4,0 0 0,0-1 0,1 1 0,-1 0 0,0 0 0,1-1 0,-1 1 0,1 0 0,-1-1 0,1 1 0,0 0 0,0-1 0,0 1 0,0-1 0,0 0 1,0 1-1,0-1 0,0 0 0,1 1 0,-1-1 0,0 0 0,3 2 0,0-1 23,0 0 0,1-1 0,-1 1 0,0-1 0,0 0 0,1 0 0,-1 0 0,0-1 0,6 1 0,2-1 105,0 0-1,1-1 1,-1-1-1,0 1 1,0-2-1,16-5 1,-11 1 31,0-1 0,0-1 0,0 0 1,-1-2-1,-1 0 0,25-22 0,-32 26-95,-1 0-1,0-1 0,0 1 0,0-2 0,-1 1 0,0-1 1,-1 0-1,0 0 0,0-1 0,-1 1 0,0-1 0,-1 0 1,4-19-1,-6 25-59,-1-1 1,0 1 0,0-1-1,0 1 1,-1-1 0,1 0-1,-1 1 1,0 0 0,-1-1-1,1 1 1,-1 0 0,0 0-1,0-1 1,0 1 0,0 1-1,-6-8 1,3 5-24,-1 1 0,1-1 0,-2 1-1,1 0 1,0 1 0,-1 0 0,0 0 0,0 0 0,-8-3 0,-4 1-51,0 0 0,0 1 0,-1 1 0,1 0 0,-1 2 0,1 0 0,-21 2 0,32 0 46,0 1 1,0 0-1,0 1 1,1 0-1,-1 0 1,0 1-1,1 0 1,-11 6-1,16-8-114,0 0 0,0 0 0,-1 0 0,1 1 0,0-1 0,1 1 0,-1 0 0,0-1 0,0 1 0,1 0 0,-1 0 0,1 0 0,-1 0 0,1 0 0,0 0 0,0 0 0,0 1 0,0-1 1,0 0-1,0 1 0,1-1 0,-1 0 0,1 1 0,0-1 0,-1 1 0,1-1 0,0 1 0,1-1 0,-1 1 0,0-1 0,2 4 0,-1-3-323,0-1 0,1 0 0,-1-1 1,0 1-1,1 0 0,0 0 0,-1-1 1,1 1-1,0-1 0,0 1 0,0-1 0,0 0 1,0 1-1,0-1 0,0 0 0,0-1 1,1 1-1,1 0 0,26 9-7132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285"/>
    </inkml:context>
    <inkml:brush xml:id="br0">
      <inkml:brushProperty name="width" value="0.025" units="cm"/>
      <inkml:brushProperty name="height" value="0.025" units="cm"/>
    </inkml:brush>
  </inkml:definitions>
  <inkml:trace contextRef="#ctx0" brushRef="#br0">51 1 20179,'0'0'4874,"-8"11"-4105,2-2-512,0 0 1,1 1-1,0 0 1,0 0-1,1 0 0,-4 16 1,7-24-233,0 1 1,1-1-1,-1 1 1,1-1-1,-1 1 1,1-1-1,0 1 0,0 0 1,0-1-1,1 1 1,-1-1-1,1 1 1,-1-1-1,1 1 1,0-1-1,0 1 0,0-1 1,0 0-1,0 0 1,0 1-1,1-1 1,-1 0-1,1 0 1,0 0-1,-1 0 0,1-1 1,0 1-1,0 0 1,0-1-1,0 1 1,1-1-1,-1 0 1,0 0-1,1 0 0,-1 0 1,0 0-1,1 0 1,-1-1-1,1 1 1,3 0-1,3-1-42,0 1 0,0-1 0,-1 0-1,1-1 1,0 0 0,-1 0 0,1-1 0,0 0-1,-1-1 1,0 0 0,0 0 0,0-1 0,0 0 0,0 0-1,-1-1 1,0 0 0,0 0 0,0 0 0,0-1-1,-1 0 1,0-1 0,0 1 0,-1-1 0,0 0 0,0-1-1,-1 1 1,0-1 0,0 0 0,0 0 0,-1 0-1,3-13 1,-11 35-816,1-5 833,1-1 0,0 0 0,1 1 0,0-1 0,-1 10 0,3-11-120,-1 0 0,1 0 0,1 0 0,0 0 0,0-1 0,0 1 0,0 0 0,1-1 0,0 1 0,1-1 0,0 1 0,0-1 0,4 6 0,-4-7-804,1 0-1,0-1 0,1 0 0,-1 0 1,1 0-1,-1 0 0,1-1 0,0 0 1,11 5-1,8 2-5695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4.512"/>
    </inkml:context>
    <inkml:brush xml:id="br0">
      <inkml:brushProperty name="width" value="0.025" units="cm"/>
      <inkml:brushProperty name="height" value="0.025" units="cm"/>
      <inkml:brushProperty name="color" value="#66CC00"/>
    </inkml:brush>
  </inkml:definitions>
  <inkml:trace contextRef="#ctx0" brushRef="#br0">1 1 9161,'0'2'5189,"3"-2"-3332,14 0-191,2 3 320,7-2-1217,4 4-641,0 0-128,0-2-3235,-2-3-5926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630"/>
    </inkml:context>
    <inkml:brush xml:id="br0">
      <inkml:brushProperty name="width" value="0.025" units="cm"/>
      <inkml:brushProperty name="height" value="0.025" units="cm"/>
    </inkml:brush>
  </inkml:definitions>
  <inkml:trace contextRef="#ctx0" brushRef="#br0">0 178 6406,'0'0'13560,"9"1"-11719,5 1-1344,1-1 0,-1-1-1,0 0 1,1-1-1,19-3 1,86-21 1844,-34 5-1224,507-61 378,-194 46-9066,-382 34 6974,38-5-3700,-13-2-1415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2.632"/>
    </inkml:context>
    <inkml:brush xml:id="br0">
      <inkml:brushProperty name="width" value="0.025" units="cm"/>
      <inkml:brushProperty name="height" value="0.025" units="cm"/>
    </inkml:brush>
  </inkml:definitions>
  <inkml:trace contextRef="#ctx0" brushRef="#br0">300 221 8648,'0'0'11488,"-11"-1"-9155,0-1-2176,-1 1 0,1 0 0,0 1 0,0 0 0,-1 1 0,1 0 0,0 1 0,0 0 0,-18 6 0,13-1-118,1 0 1,0 2-1,0 0 1,1 0-1,-25 23 1,35-29 58,0 0 0,1 1 0,-1-1 0,1 1 0,0 0-1,0 0 1,0 0 0,1 0 0,-1 0 0,1 1 0,0-1 0,0 1 0,1 0 0,-1 0 0,1-1 0,0 1 0,0 0-1,1 0 1,-1 0 0,1 0 0,0 0 0,1 0 0,-1 0 0,3 9 0,-2-13-74,0 0-1,0 1 1,-1-2-1,1 1 1,0 0-1,0 0 1,0 0 0,1 0-1,-1 0 1,0-1-1,0 1 1,0-1-1,0 1 1,1-1 0,-1 1-1,0-1 1,0 1-1,1-1 1,-1 0 0,0 0-1,1 0 1,-1 0-1,0 0 1,2 0-1,35-4 263,-26 1-235,0-1 0,0-1 0,0 0 0,0-1 0,-1 0 0,0-1-1,0 0 1,-1-1 0,15-13 0,-5 3-7,-2-1-1,0-1 1,25-37 0,-37 48-3,0-1 0,-1 0 0,0 0 0,0 0 0,-1-1 1,-1 1-1,0-1 0,0 0 0,-1 0 0,-1 0 0,0 0 1,0-15-1,-1 21-38,0 1 1,-1 0 0,0 0 0,0 0 0,0 0 0,0 0-1,0 0 1,-1 0 0,0 0 0,0 1 0,0-1 0,0 0-1,0 1 1,-1 0 0,0-1 0,1 1 0,-1 0 0,-1 1-1,1-1 1,0 0 0,0 1 0,-1 0 0,0 0-1,1 0 1,-1 0 0,0 0 0,0 1 0,0 0 0,0 0-1,0 0 1,0 0 0,0 0 0,-1 1 0,1 0 0,-4 0-1,2 0 43,1 1-1,-1-1 0,1 1 0,0 0 0,-1 1 0,1-1 1,0 1-1,0 0 0,0 0 0,0 1 0,0-1 1,1 1-1,-1 0 0,1 1 0,-1-1 0,1 1 1,1 0-1,-1 0 0,-5 7 0,4-4-459,0 0 0,0 0-1,1 1 1,0-1 0,0 1 0,-4 13 0,1 25-9218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3.183"/>
    </inkml:context>
    <inkml:brush xml:id="br0">
      <inkml:brushProperty name="width" value="0.025" units="cm"/>
      <inkml:brushProperty name="height" value="0.025" units="cm"/>
    </inkml:brush>
  </inkml:definitions>
  <inkml:trace contextRef="#ctx0" brushRef="#br0">0 7 10634,'0'0'13506,"1"8"-12411,2 11-341,0 0 1,0 0-1,11 30 0,-12-45-674,-1 1-1,1 0 0,0-1 1,0 0-1,1 1 0,-1-1 0,1 0 1,0 0-1,0-1 0,0 1 0,1 0 1,-1-1-1,1 0 0,0 0 1,0 0-1,0 0 0,0-1 0,0 0 1,1 1-1,-1-2 0,9 4 0,-2-4-227,0 0 0,0 0 0,0-1 0,0-1-1,-1 0 1,1 0 0,0-1 0,-1 0 0,1-1-1,-1 0 1,0-1 0,1 0 0,-2-1 0,1 0 0,-1 0-1,1-1 1,-2 0 0,1-1 0,9-9 0,-10 9-945,0-1 1,-1-1-1,0 1 1,0-1-1,-1 0 1,0-1-1,-1 0 1,0 1-1,-1-2 1,0 1-1,6-21 1,-59 123 9462,34-55-5429,-15 54 0,26-75-2616,1 0 0,0 0 0,1 0 0,1 1 0,1-1 0,1 20 0,0-32-438,-1-1-1,1 0 0,0 0 1,0 1-1,0-1 0,0 0 1,0 0-1,1 0 0,-1 0 1,3 3-1,6 3-2762,3-3-3328,0-5-7798</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4.723"/>
    </inkml:context>
    <inkml:brush xml:id="br0">
      <inkml:brushProperty name="width" value="0.025" units="cm"/>
      <inkml:brushProperty name="height" value="0.025" units="cm"/>
    </inkml:brush>
  </inkml:definitions>
  <inkml:trace contextRef="#ctx0" brushRef="#br0">0 85 16944,'0'3'1890,"13"-3"192,15 0-321,14-4-672,9-5-256,7-4-384,6 3-321,-1-2-32,-1 1-480,-13 2-770,-12 1-703,-10 1-1699,-20 2-1504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101"/>
    </inkml:context>
    <inkml:brush xml:id="br0">
      <inkml:brushProperty name="width" value="0.025" units="cm"/>
      <inkml:brushProperty name="height" value="0.025" units="cm"/>
    </inkml:brush>
  </inkml:definitions>
  <inkml:trace contextRef="#ctx0" brushRef="#br0">0 27 13164,'0'0'6086,"48"34"-5029,-3-34 0,11 0-32,5-2-416,-1-9-449,4 0-128,-13 0-1666,-4-1-3587,-13-2-4868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635"/>
    </inkml:context>
    <inkml:brush xml:id="br0">
      <inkml:brushProperty name="width" value="0.025" units="cm"/>
      <inkml:brushProperty name="height" value="0.025" units="cm"/>
    </inkml:brush>
  </inkml:definitions>
  <inkml:trace contextRef="#ctx0" brushRef="#br0">0 279 12139,'0'0'3673,"2"-9"-1687,0 2-1815,0 1 0,0-1 0,1 1-1,0-1 1,0 1 0,1 0 0,-1 0 0,1 0 0,1 0-1,-1 1 1,1 0 0,0 0 0,7-6 0,10-7 27,0-2 0,-2-1 1,0 0-1,-1-2 0,-1 0 0,16-28 1,-34 50-189,0 1 1,0 0-1,0 0 0,0 0 1,0 0-1,0 0 1,0 0-1,0-1 1,0 1-1,0 0 0,0 0 1,0 0-1,0 0 1,1 0-1,-1 0 1,0-1-1,0 1 0,0 0 1,0 0-1,0 0 1,0 0-1,0 0 1,0 0-1,1 0 0,-1 0 1,0 0-1,0-1 1,0 1-1,0 0 1,0 0-1,0 0 0,1 0 1,-1 0-1,0 0 1,0 0-1,0 0 0,0 0 1,0 0-1,1 0 1,-1 0-1,0 0 1,0 0-1,0 0 0,0 0 1,0 0-1,0 0 1,1 1-1,-1-1 1,0 0-1,0 0 0,0 0 1,0 0-1,0 0 1,0 0-1,1 0 1,3 13 378,4 27 130,-6-24-202,2-1-45,0 0-1,1 0 0,0-1 0,1 1 1,11 17-1,-13-25-359,1-1-1,-1 1 1,1-1 0,1 0 0,7 7 0,-10-11-359,1 1 1,-1 0 0,1-1-1,-1 0 1,1 0 0,0 0-1,0 0 1,0-1 0,0 0-1,7 2 1,4-2-8176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125"/>
    </inkml:context>
    <inkml:brush xml:id="br0">
      <inkml:brushProperty name="width" value="0.025" units="cm"/>
      <inkml:brushProperty name="height" value="0.025" units="cm"/>
    </inkml:brush>
  </inkml:definitions>
  <inkml:trace contextRef="#ctx0" brushRef="#br0">0 0 14862,'0'0'6972,"0"14"-5920,9 146 1442,-7-134-2068,2-1 1,1 0 0,1 0 0,18 48 0,-23-70-377,0 0 1,1 0-1,-1 0 0,1 0 1,0 0-1,0 0 0,0 0 1,0-1-1,1 1 0,-1-1 1,1 0-1,0 1 0,-1-1 1,1 0-1,0-1 0,0 1 1,0 0-1,0-1 0,1 0 1,6 2-1,-7-3 10,0 0 1,0 0-1,0 0 1,0-1-1,0 1 1,0-1-1,0 0 0,0 0 1,-1 0-1,1 0 1,0-1-1,0 1 1,-1-1-1,1 1 0,-1-1 1,1 0-1,-1 0 1,0 0-1,0 0 1,0-1-1,0 1 1,0-1-1,0 1 0,1-4 1,19-34-91,-1 0 1,-1-2 0,-3 0-1,-2-1 1,14-59 0,-29 99-794,3-8 1145,-2 9-3455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637"/>
    </inkml:context>
    <inkml:brush xml:id="br0">
      <inkml:brushProperty name="width" value="0.025" units="cm"/>
      <inkml:brushProperty name="height" value="0.025" units="cm"/>
    </inkml:brush>
  </inkml:definitions>
  <inkml:trace contextRef="#ctx0" brushRef="#br0">1 254 10890,'0'0'8846,"10"-4"-5317,2-1-3082,-1-1 0,0 0 0,0-1 0,0 0 0,-1-1 0,0 0 0,-1 0 0,1-1 0,-2 0 0,1-1 0,-1 0 0,-1 0 0,0-1 0,9-17 0,-14 23-369,0 0 1,-1 0-1,1-1 1,-1 1-1,0 0 1,-1-1-1,1 1 1,-1-12-1,0 16-73,0 0 0,0 0 0,-1 1-1,1-1 1,0 0 0,0 0 0,-1 0-1,1 0 1,-1 0 0,1 1 0,0-1-1,-1 0 1,0 0 0,1 1 0,-1-1-1,1 0 1,-1 1 0,0-1 0,1 0-1,-1 1 1,0-1 0,-1 0 0,0 1-18,0 0 1,0-1-1,1 1 1,-1 0-1,0 0 1,0 1-1,0-1 1,1 0-1,-1 0 1,0 1-1,0-1 1,1 1-1,-1 0 0,0-1 1,1 1-1,-3 2 1,-2 1 9,1 0-1,0 1 1,0 0 0,0 0-1,1 1 1,-1-1 0,1 1-1,1 0 1,-1 0 0,1 0-1,0 0 1,1 1 0,-1-1-1,1 1 1,0-1 0,1 1-1,0 0 1,0 0 0,0 0-1,1 0 1,0 0 0,0 0-1,2 11 1,0-15 4,-1 0 0,1 0 0,-1-1 0,1 1 0,0 0 1,0-1-1,0 1 0,0-1 0,1 1 0,-1-1 0,1 0 0,-1 0 0,1 0 1,0-1-1,-1 1 0,1 0 0,0-1 0,0 0 0,0 0 0,1 0 0,-1 0 1,6 1-1,10 1-270,0 0 1,30 1-1,-37-4-88,-6 1 307,0-1 0,0 1 0,-1-1 1,1-1-1,0 1 0,0-1 0,0 0 1,10-4-1,-14 4 101,0-1 0,0 1 1,0-1-1,0 1 0,0-1 0,0 0 1,-1 0-1,1 0 0,0 0 1,-1 0-1,0 0 0,0 0 0,1-1 1,-1 1-1,0 0 0,-1-1 0,1 1 1,0 0-1,-1-1 0,1 1 1,-1-1-1,0-3 0,1-5 70,2-9 343,-1 0 0,-1-40 0,-1 56-435,0-1 0,-1 0 0,0 1-1,0-1 1,0 1 0,0 0-1,-1-1 1,1 1 0,-1 0-1,0 0 1,0 0 0,-1 0 0,1 0-1,-1 1 1,0-1 0,0 1-1,0-1 1,0 1 0,-5-2-1,8 4-209,30 9-4170,-23-6 2404,0-1 1,0 0-1,0-1 0,0 0 0,9 0 0,-13 0 939,14-1-7155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983"/>
    </inkml:context>
    <inkml:brush xml:id="br0">
      <inkml:brushProperty name="width" value="0.025" units="cm"/>
      <inkml:brushProperty name="height" value="0.025" units="cm"/>
    </inkml:brush>
  </inkml:definitions>
  <inkml:trace contextRef="#ctx0" brushRef="#br0">40 1 12236,'0'0'5797,"-4"9"-3640,-5 23-748,1 0 0,1 1 1,2 0-1,1 0 0,2 0 1,2 39-1,0-69-1386,-1-1 0,2 0-1,-1 1 1,0-1 0,0 1-1,1-1 1,-1 0 0,1 1-1,0-1 1,0 0 0,0 0 0,0 1-1,0-1 1,0 0 0,0 0-1,1 0 1,-1 0 0,1 0 0,0-1-1,-1 1 1,1 0 0,0-1-1,0 0 1,0 1 0,0-1 0,0 0-1,0 0 1,1 0 0,-1 0-1,0 0 1,0 0 0,1-1-1,-1 1 1,3-1 0,0 0-52,-1 0 1,0 0-1,0-1 0,1 0 1,-1 0-1,0 0 0,0 0 1,0-1-1,0 1 1,0-1-1,-1 0 0,1 0 1,0 0-1,-1-1 0,1 0 1,-1 1-1,0-1 1,4-4-1,-2 0-157,0-1-1,0 1 1,-1-1-1,1 0 1,2-9 0,-3 10-511,-6 29 256,0-4 396,1-13-462,1 0-1,0 0 1,0 0-1,0 0 0,0 0 1,1-1-1,0 1 1,0 0-1,2 5 1,-3-9 294,1 0 0,-1 0 0,1 0 0,-1-1 0,1 1 0,-1 0 0,1 0-1,-1-1 1,1 1 0,0 0 0,0-1 0,-1 1 0,1-1 0,0 1 0,0-1 0,0 1 0,-1-1 0,1 1 0,0-1 0,2 1 0,-1-1-60,-1 0-1,1 0 1,0-1-1,0 1 1,0 0 0,0-1-1,-1 1 1,1-1-1,0 1 1,0-1 0,-1 0-1,1 0 1,0 0-1,2-1 1,11-13-7356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197"/>
    </inkml:context>
    <inkml:brush xml:id="br0">
      <inkml:brushProperty name="width" value="0.025" units="cm"/>
      <inkml:brushProperty name="height" value="0.025" units="cm"/>
    </inkml:brush>
  </inkml:definitions>
  <inkml:trace contextRef="#ctx0" brushRef="#br0">77 307 8200,'0'0'16042,"1"9"-15151,4 56 1938,-5-66-2833,1-1-1,-1 1 1,1-1-1,-1 0 0,1 1 1,0 0-1,0-1 1,-1 1-1,1-1 0,0 1 1,0 0-1,0 0 1,1-1-1,-1 1 0,0 0 1,0 0-1,3-1 1,-2 1 8,-1-1 0,1 1 1,-1 0-1,1 0 0,-1-1 1,1 1-1,-1-1 0,0 1 1,0-1-1,0 0 1,0 1-1,0-1 0,0 0 1,0 0-1,-1 0 0,1 0 1,0 1-1,0-5 0,-1 6 7,0-1 0,0 0 0,-1 0 0,1 0 0,0 1 0,0-1 0,0 0 0,0 0-1,-1 0 1,1 1 0,0-1 0,-1 0 0,1 1 0,-1-1 0,1 0 0,0 1 0,-1-1 0,0 0-1,1 1 1,-1-1 0,1 1 0,-1-1 0,0 1 0,1-1 0,-1 1 0,0 0 0,1-1-1,-2 1 1,-27-1 468,23 1-386,1 2 0,0-1 0,0 0 0,0 1 0,1 0 0,-1 0 0,0 1 0,1-1 0,-8 6 0,10-6-36,0 0 0,0 0 1,0 0-1,0 1 1,0-1-1,0 1 0,1-1 1,-1 1-1,1-1 0,0 1 1,0 0-1,0 0 0,0-1 1,0 1-1,0 0 1,1 0-1,0 0 0,-1 0 1,1 0-1,0 0 0,0 0 1,1 0-1,-1 0 1,0 0-1,1 0 0,0 0 1,1 3-1,0-3-39,0 0 0,0 0 0,0 0 1,1-1-1,-1 1 0,1-1 0,-1 0 0,1 0 0,0 0 0,0 0 0,-1 0 1,2 0-1,-1-1 0,0 0 0,0 1 0,0-1 0,1 0 0,-1-1 0,0 1 1,1-1-1,-1 1 0,7-1 0,-2 0-7,1-1-1,-1 0 1,0 0 0,0-1-1,0 0 1,-1 0 0,1-1-1,0 0 1,-1 0 0,0-1-1,1 0 1,7-6 0,-11 7-90,1 0 0,-1-1 1,0 1-1,0-1 0,-1 0 0,1 0 1,-1 0-1,0 0 0,0-1 0,0 1 1,-1-1-1,0 0 0,1 0 0,-2 0 1,1 0-1,0 0 0,-1 0 0,0-1 1,0-9-1,-1 15 68,0 0-1,0-1 1,0 1-1,0 0 1,0-1 0,0 1-1,-1 0 1,1 0-1,0-1 1,0 1 0,0 0-1,0-1 1,-1 1 0,1 0-1,0 0 1,0 0-1,-1-1 1,1 1 0,0 0-1,0 0 1,-1 0-1,1 0 1,0 0 0,-1-1-1,1 1 1,0 0-1,-1 0 1,1 0 0,0 0-1,-1 0 1,1 0 0,0 0-1,0 0 1,-1 0-1,1 0 1,0 0 0,-1 0-1,1 0 1,0 1-1,-1-1 1,1 0 0,0 0-1,0 0 1,-1 0 0,1 0-1,0 1 1,0-1-1,-1 0 1,1 0 0,0 0-1,0 1 1,-1-1-1,1 0 1,0 0 0,0 1-1,0-1 1,0 0-1,-1 1 1,1-1 0,0 0-1,-15 14-56,11-9 124,1 1 1,0-1-1,0 1 1,0-1 0,1 1-1,0 0 1,0 0-1,0 0 1,1 0-1,0 0 1,0 0 0,1 0-1,-1 1 1,2 8-1,-1-13-42,1-1 0,-1 0-1,1 0 1,-1 0-1,1 0 1,0 0-1,-1 0 1,1 0-1,0 0 1,0 0-1,-1 0 1,1 0 0,0-1-1,0 1 1,0 0-1,0-1 1,0 1-1,0 0 1,0-1-1,0 1 1,1-1 0,-1 0-1,0 1 1,0-1-1,0 0 1,0 0-1,1 0 1,-1 0-1,0 0 1,0 0 0,0 0-1,1 0 1,-1 0-1,0 0 1,2-1-1,2 0 33,1 1 0,-1-1 0,0-1-1,0 1 1,0-1 0,0 1 0,6-4 0,2-4-100,-1-1 0,0-1 1,0 1-1,-1-2 0,0 0 1,-1 0-1,-1-1 0,0 0 1,-1 0-1,0-1 1,-1 0-1,0 0 0,-1-1 1,-1 0-1,0 0 0,-1-1 1,-1 1-1,-1-1 0,0 0 1,0-19-1,-2 33 3,0-1 0,0 1 0,0-1 0,0 1 1,-1 0-1,1-1 0,-1 1 0,0 0 0,1 0 0,-1 0 0,0-1 0,0 1 0,0 0 0,-1 0 0,1 0 0,-3-2 0,3 3 36,0 0 0,0 1-1,0-1 1,-1 0-1,1 1 1,0-1-1,-1 1 1,1-1 0,-1 1-1,1 0 1,0 0-1,-1-1 1,1 1-1,-1 0 1,1 0 0,-1 0-1,1 1 1,0-1-1,-1 0 1,1 0-1,-1 1 1,1-1-1,0 1 1,-1-1 0,1 1-1,0 0 1,0 0-1,-2 1 1,-3 2 13,0 1 0,0 0 0,1 0-1,0 1 1,0 0 0,0 0 0,1 0 0,-1 0 0,2 0 0,-1 1 0,-3 9-1,0-1 214,2 0-1,0 1 0,0-1 0,-3 22 0,7-28-127,0 1 1,0 0-1,1-1 0,0 1 1,0 0-1,1-1 1,0 1-1,1-1 1,5 16-1,-6-21-74,1-1 1,0 0-1,0 1 1,0-1-1,0 0 1,0 0-1,1 0 1,0-1-1,-1 1 1,1-1-1,0 1 1,0-1-1,0 0 1,0 0-1,1 0 1,-1-1-1,0 1 1,1-1-1,0 1 1,-1-1-1,1 0 1,-1-1-1,1 1 1,0-1-1,0 1 1,-1-1-1,6-1 1,-3 1 19,0-1 0,0 1 0,0-1 0,0-1 0,0 1 0,-1-1 1,1 0-1,0 0 0,-1-1 0,0 0 0,0 0 0,7-5 0,-2 1-2,0-2 0,-1 1-1,0-1 1,-1 0 0,11-17 0,-2 1-12,-3 0 0,0-1 0,-1-1 0,11-35-1,-17 41-43,-2 1 0,0-1-1,-1 0 1,-1 0 0,0-28-1,-6 36-86,-6 17-69,-6 19 27,9-5 186,1 0-1,2 0 1,-1 1-1,2-1 1,1 1-1,0 0 1,1-1-1,5 36 1,5 5 54,25 80 0,-27-109-195,-14-42-66,0 1 0,-1 0 0,-1 1 1,1 0-1,-2 0 0,1 0 0,-16-12 0,8 7 14,1-1-1,0-1 1,-21-31 0,36 47 169,-1 1 0,1-1 0,0 1 1,-1 0-1,1-1 0,0 1 0,0-1 1,0 1-1,-1-1 0,1 0 0,0 1 1,0-1-1,0 1 0,0-1 0,0 1 1,0-1-1,0 1 0,0-1 0,0 1 1,0-1-1,0 0 0,0 1 0,0-1 1,1 1-1,-1-1 0,0 1 0,0-1 1,1 1-1,-1-1 0,0 1 0,0-1 1,1 1-1,-1 0 0,1-1 0,-1 1 1,0-1-1,1 1 0,-1 0 0,1-1 1,29-4 102,38 13-918,-60-6 385,66 11-9724,-52-12 3675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5.371"/>
    </inkml:context>
    <inkml:brush xml:id="br0">
      <inkml:brushProperty name="width" value="0.025" units="cm"/>
      <inkml:brushProperty name="height" value="0.025" units="cm"/>
      <inkml:brushProperty name="color" value="#66CC00"/>
    </inkml:brush>
  </inkml:definitions>
  <inkml:trace contextRef="#ctx0" brushRef="#br0">55 0 12556,'0'0'11114,"-3"10"-11348,-13 38 314,9-29-37,0 0 1,1 1 0,1 0 0,-5 35-1,10-54-41,0-1 0,0 1-1,1-1 1,-1 0 0,0 1-1,0-1 1,1 1 0,-1-1-1,0 0 1,1 1-1,-1-1 1,0 0 0,1 0-1,-1 1 1,0-1 0,1 0-1,-1 0 1,1 1-1,-1-1 1,1 0 0,-1 0-1,0 0 1,1 0 0,-1 0-1,1 0 1,-1 0-1,1 0 1,-1 0 0,1 0-1,-1 0 1,1 0 0,-1 0-1,1 0 1,-1 0 0,0 0-1,1 0 1,-1-1-1,1 1 1,-1 0 0,1 0-1,-1 0 1,0-1 0,1 1-1,-1-1 1,22-9 111,3-9-136,0-2-1,-2-1 1,0-1-1,35-47 1,-62 113-484,-6-6 493,5-22-1,1 0-1,0 1 1,1-1-1,-1 30 1,4-44 19,0 0-1,0-1 1,1 1 0,-1-1-1,0 1 1,1 0 0,-1-1-1,1 1 1,-1-1 0,1 1-1,-1-1 1,1 1 0,-1-1-1,1 1 1,0-1 0,-1 0-1,1 1 1,-1-1 0,1 0-1,0 1 1,-1-1 0,1 0-1,0 0 1,0 0 0,-1 0-1,1 0 1,0 0 0,-1 0-1,1 0 1,0 0 0,0 0-1,-1 0 1,1 0 0,0 0-1,-1 0 1,1-1 0,0 1-1,-1 0 1,1-1 0,0 1-1,0-1 1,31-13 173,-24 6-129,0 0 0,-1-1 0,0 0 0,-1-1 0,0 1 0,0-1 0,-1 0 0,0 0 0,-1-1 0,0 0 0,3-14 0,-7 24 54,-7 37-326,5-31 260,0 0 1,1 0-1,-1 1 0,1-1 1,0 1-1,1-1 1,0 0-1,0 9 1,0-12-149,0-1 0,1 0 0,-1 0 0,1 1 0,-1-1 0,1 0-1,0 0 1,-1 1 0,1-1 0,0 0 0,0 0 0,0 0 0,0 0 0,0 0 0,0 0 0,0-1 0,0 1 0,0 0 0,0 0 0,1-1 0,-1 1 0,0-1 0,0 1 0,1-1 0,-1 1 0,0-1 0,1 0 0,-1 0 0,0 0 0,1 0 0,-1 0 0,0 0 0,1 0 0,-1 0 0,1 0 0,-1 0 0,2-1 0,11-4-5051,-1-9-3234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669"/>
    </inkml:context>
    <inkml:brush xml:id="br0">
      <inkml:brushProperty name="width" value="0.025" units="cm"/>
      <inkml:brushProperty name="height" value="0.025" units="cm"/>
    </inkml:brush>
  </inkml:definitions>
  <inkml:trace contextRef="#ctx0" brushRef="#br0">0 1 5765,'11'0'11310,"-5"11"-4518,-4 31-2329,-2-37-4358,-1 0 0,1-1-1,0 1 1,0 0 0,1 0 0,-1-1-1,1 1 1,0 0 0,0-1 0,1 1 0,-1-1-1,5 8 1,-4-11-94,-1 0 0,1 0 0,0 0 0,0 0 0,0-1 0,-1 1 0,1 0 0,0-1 0,0 0 0,0 1 0,0-1 0,0 0 0,0 0 0,0 0 0,0-1 0,0 1 0,0 0 0,0-1 0,0 1 0,0-1 0,0 1 0,-1-1 0,1 0 0,0 0 0,0 0 0,2-2 0,45-34-818,-42 31 495,2-2-67,-7 5 135,0 0 0,1 1 1,-1-1-1,1 1 1,0 0-1,0 0 0,0 0 1,0 0-1,0 1 1,5-3-1,-6 39 725,-2-32-415,1 1 1,0-1 0,-1 1 0,1-1-1,1 0 1,-1 0 0,0 1 0,1-1 0,0 0-1,0 0 1,-1-1 0,2 1 0,-1 0 0,0-1-1,1 1 1,-1-1 0,1 0 0,-1 1-1,1-1 1,0-1 0,0 1 0,0 0 0,0-1-1,1 1 1,-1-1 0,0 0 0,0 0-1,1 0 1,-1-1 0,1 1 0,-1-1 0,1 0-1,-1 0 1,1 0 0,-1 0 0,5-1 0,-2 0-94,1 0 0,-1 0 1,1 0-1,-1 0 0,0-1 1,1 0-1,-1-1 0,0 1 1,0-1-1,0 0 0,-1-1 1,1 1-1,-1-1 0,0 0 1,0-1-1,0 1 0,-1-1 1,7-7-1,1-20-489,-11 17 197,-1 15 312,-1-1-1,1 1 1,0 0 0,-1 0 0,1-1 0,0 1-1,0 0 1,-1 0 0,1 0 0,0 0 0,-1-1-1,1 1 1,0 0 0,-1 0 0,1 0 0,0 0-1,-1 0 1,1 0 0,-1 0 0,1 0 0,0 0-1,-1 0 1,1 0 0,0 0 0,-1 0 0,1 0-1,0 0 1,-1 0 0,1 0 0,0 1 0,-1-1-1,1 0 1,0 0 0,-1 0 0,1 1 0,-2 1 43,0-1 0,0 1 0,0 0 0,0 0 1,1 0-1,-1 0 0,1 0 0,0 0 0,-1 0 1,1 1-1,0-1 0,0 0 0,0 1 0,1-1 0,-1 1 1,1-1-1,-1 1 0,1 3 0,-1 0 40,0-1-1,1 1 1,0-1-1,0 1 1,0 0-1,1-1 1,1 9 0,-1-12-181,1 1 0,-1-1 1,0 0-1,0 0 0,1 0 1,-1 0-1,1 0 0,0 0 1,0-1-1,-1 1 0,1 0 1,0-1-1,0 0 0,0 1 1,1-1-1,2 1 0,-3-1-396,-1 0-1,1-1 0,-1 0 1,1 1-1,-1-1 0,1 0 0,-1 0 1,1 0-1,-1 0 0,1 0 0,0 0 1,-1 0-1,1 0 0,-1-1 1,1 1-1,-1-1 0,3-1 0,8-8-9966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104"/>
    </inkml:context>
    <inkml:brush xml:id="br0">
      <inkml:brushProperty name="width" value="0.025" units="cm"/>
      <inkml:brushProperty name="height" value="0.025" units="cm"/>
    </inkml:brush>
  </inkml:definitions>
  <inkml:trace contextRef="#ctx0" brushRef="#br0">0 0 11403,'0'0'1537,"9"6"-362,93 52-397,-89-52-875,0 0 0,0-1 1,0 0-1,0-1 1,1 0-1,0-1 1,18 1-1,-30-4 1234,-21 3 3748,-17-9-3022,10 2-1303,14 3-465,-40 2 504,51-1-563,-1-1 1,1 1-1,0 0 1,0 1-1,0-1 1,-1 0 0,1 0-1,0 0 1,0 1-1,0-1 1,0 1-1,-1-1 1,1 1-1,0-1 1,0 1 0,0 0-1,0-1 1,0 1-1,0 0 1,1 0-1,-1 0 1,0 0-1,0 0 1,0 0 0,1 0-1,-1 0 1,1 0-1,-1 0 1,1 0-1,-1 0 1,0 2-1,2-2-37,-1 0-1,0 0 0,1 0 1,-1 0-1,1 0 0,-1 0 1,1 0-1,-1 0 0,1 0 0,0 0 1,-1 0-1,1-1 0,0 1 1,0 0-1,0 0 0,0-1 1,0 1-1,-1-1 0,1 1 1,0-1-1,0 1 0,0-1 0,0 0 1,3 1-1,31 8-405,-26-7 178,56 10-1159,-39-8 1174,-1 0 1,0 2-1,0 1 1,0 1 0,43 20-1,-66-27 288,-1-1-1,0 1 0,0-1 1,0 1-1,0-1 0,0 1 1,-1-1-1,1 1 0,0 0 1,0-1-1,0 1 0,0 0 1,-1 0-1,1 0 0,0 0 1,-1 0-1,1 0 0,-1 0 1,1 0-1,-1 0 0,1 0 1,-1 0-1,0 0 0,1 0 1,-1 0-1,0 0 0,0 2 1,-1-2 78,1 1 0,-1-1-1,0 0 1,0 0 0,0 0 0,0 1 0,0-1 0,0 0 0,-1 0 0,1-1 0,0 1 0,0 0-1,-1 0 1,1-1 0,0 1 0,-4 0 0,-7 4 594,-1-2-1,1 0 1,-17 2-1,-47 1-351,26-6-7279,38-1-237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996"/>
    </inkml:context>
    <inkml:brush xml:id="br0">
      <inkml:brushProperty name="width" value="0.025" units="cm"/>
      <inkml:brushProperty name="height" value="0.025" units="cm"/>
    </inkml:brush>
  </inkml:definitions>
  <inkml:trace contextRef="#ctx0" brushRef="#br0">126 139 18866,'0'0'2504,"-9"0"-503,3 0-1856,1 1-1,-1 0 0,1 0 0,0 1 0,-1-1 0,1 1 0,0 0 1,0 1-1,0-1 0,0 1 0,1 0 0,-1 0 0,1 1 0,-1-1 0,1 1 1,0 0-1,1 0 0,-1 0 0,1 1 0,-1-1 0,1 1 0,1 0 1,-1 0-1,1 0 0,-4 10 0,6-14-131,-1 1 1,1-1-1,-1 1 1,1-1-1,0 1 0,0-1 1,-1 1-1,1 0 1,0-1-1,1 1 0,-1-1 1,0 1-1,0-1 1,1 1-1,-1-1 1,1 1-1,-1-1 0,1 1 1,-1-1-1,1 0 1,0 1-1,0-1 0,0 0 1,0 0-1,0 0 1,0 1-1,0-1 0,0 0 1,0 0-1,0 0 1,1-1-1,-1 1 1,0 0-1,1 0 0,-1-1 1,1 1-1,-1-1 1,1 1-1,-1-1 0,1 0 1,-1 1-1,1-1 1,-1 0-1,1 0 0,-1 0 1,1 0-1,-1 0 1,1 0-1,-1-1 0,3 0 1,7 0 22,-1-1-1,0 0 1,0-1 0,-1 0 0,1 0-1,15-9 1,-5 0-38,0 0-1,-1-1 0,0-1 0,28-29 1,-38 34 4,0-1 1,-1 1 0,0-2-1,-1 1 1,0-1 0,-1 0-1,0 0 1,-1-1 0,0 0 0,3-14-1,-7 25-1,-1 0-1,1 0 1,-1 0 0,1 0-1,-1-1 1,0 1 0,0 0-1,0 0 1,0 0-1,0 0 1,0-1 0,0 1-1,0 0 1,0 0 0,-1 0-1,1 0 1,0 0-1,-1-1 1,0 0 0,1 2-1,-1 0 0,1 0 0,-1 0 0,0 0 0,1 0 0,-1 0 0,1 0 0,-1 0 0,0 0 0,1 0 1,-1 0-1,1 0 0,-1 1 0,0-1 0,1 0 0,-1 0 0,1 1 0,-1-1 0,1 0 0,-1 1 0,1-1 0,-1 1 0,1-1 1,-1 1-1,-31 34 119,26-26 34,-1 0 0,2 0 1,-1 0-1,2 1 1,-1 0-1,1 0 0,1 0 1,-1 0-1,2 1 1,-1-1-1,2 1 0,-1 0 1,2-1-1,0 17 1,0-24-147,0-1 0,1 1 1,-1-1-1,1 0 1,0 1-1,0-1 1,0 0-1,0 1 0,0-1 1,1 0-1,-1 0 1,1 0-1,-1 0 1,1 0-1,0 0 0,-1-1 1,1 1-1,0-1 1,3 3-1,0-2 11,0 1 1,0-1-1,0 0 0,0 0 1,0 0-1,1-1 0,-1 0 1,10 1-1,-6-1-58,0-1 0,1 0 0,-1 0 0,0-1-1,1 0 1,-1-1 0,0 0 0,0 0 0,0-1 0,13-6-1,-15 5-98,36-24-799,-41 26 925,0 1 0,0-1 1,0 0-1,0 1 0,0-1 0,-1 0 0,1 0 1,-1 0-1,0 0 0,1-1 0,-1 1 0,0 0 1,0-1-1,-1 1 0,1 0 0,0-1 0,0-4 1,-12 25 97,9-9-54,1-1 1,0 0-1,1 1 0,-1-1 0,1 0 1,1 1-1,0-1 0,0 1 1,0-1-1,1 0 0,4 11 0,-4-16-25,-1 1-1,1-1 0,0 1 0,0-1 0,0 0 0,0 0 0,0 0 0,1 0 0,-1 0 0,1-1 0,0 1 0,0-1 0,0 1 0,0-1 1,0 0-1,1-1 0,-1 1 0,1 0 0,-1-1 0,1 0 0,-1 0 0,1 0 0,0 0 0,0 0 0,-1-1 0,8 0 0,-10 0 2,0 0-1,0 0 0,0-1 0,0 1 0,0 0 0,0-1 1,0 1-1,-1-1 0,1 1 0,0-1 0,0 1 0,0-1 0,-1 0 1,1 1-1,0-1 0,-1 0 0,1 0 0,-1 0 0,1 1 1,-1-1-1,1 0 0,-1 0 0,0 0 0,1 0 0,-1 0 1,0 0-1,1 0 0,-1 0 0,0 0 0,0-1 0,2-36 300,-2 32-205,-2-35 697,-14-78-1,6 58-64,10 61-732,0-1 0,0 1 0,0-1 0,0 1 0,0-1 0,0 1 0,0-1 0,0 1 0,0-1 0,0 1 0,0-1 0,0 1 0,0-1 0,0 1 0,1-1 0,-1 1 0,0-1 0,0 1 0,1 0 0,-1-1 0,0 1-1,1-1 1,-1 1 0,0 0 0,1-1 0,-1 1 0,1 0 0,-1-1 0,0 1 0,1 0 0,-1 0 0,1-1 0,-1 1 0,1 0 0,24 0-172,29 16-1035,-52-15 1027,73 22-6280,-34-14-727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0.797"/>
    </inkml:context>
    <inkml:brush xml:id="br0">
      <inkml:brushProperty name="width" value="0.025" units="cm"/>
      <inkml:brushProperty name="height" value="0.025" units="cm"/>
    </inkml:brush>
  </inkml:definitions>
  <inkml:trace contextRef="#ctx0" brushRef="#br0">228 245 5061,'0'0'2146,"12"-10"235,38-28-642,-20 17 1472,-1-1-1,51-52 1,-78 72-2921,1-1 0,-1 0 1,-1 1-1,1-1 1,0 0-1,-1 0 1,1 0-1,-1 0 1,0 0-1,0-1 1,0 1-1,0 0 1,-1 0-1,1-6 1,-1 7-202,-1 1 0,1-1 0,0 1 0,-1 0 0,1-1 0,-1 1 0,0 0 0,1-1 0,-1 1 0,0 0 0,0 0 0,0 0 0,0-1 0,0 1 0,0 0 0,0 0 0,0 1 0,0-1 0,0 0 0,-1 0 0,1 1 0,0-1 0,-1 0 0,1 1 0,0-1 0,-1 1 0,1 0 0,-1-1 0,1 1 0,0 0 0,-1 0-1,1 0 1,-3 0 0,-11 0-36,-1 0-1,0 1 0,1 1 0,-1 1 0,1 0 1,0 1-1,0 0 0,0 2 0,0-1 0,1 2 0,0 0 1,0 0-1,1 2 0,-17 13 0,12-9 45,1 1 0,1 1 0,1 0-1,0 1 1,1 1 0,1 0 0,0 1 0,1 1 0,-16 35-1,25-49-80,1 1-1,0-1 0,0 0 0,1 1 0,0-1 0,0 1 0,0-1 0,1 1 0,-1-1 0,1 1 0,1 0 0,-1-1 0,1 1 0,2 10 0,-1-13-13,-1 0 1,1 0-1,0 0 1,0 0-1,0 0 0,0 0 1,1 0-1,-1-1 1,1 1-1,-1-1 0,1 1 1,0-1-1,0 0 0,0 0 1,0-1-1,1 1 1,-1-1-1,0 1 0,1-1 1,-1 0-1,1 0 1,-1-1-1,6 1 0,11 2-32,0-1 0,-1-1-1,1-1 1,0-1 0,-1 0-1,1-2 1,21-5 0,-31 6 11,0-1 1,-1 0 0,1-1 0,-1 0 0,0 0-1,0-1 1,0 0 0,-1 0 0,0-1 0,0 0-1,0-1 1,-1 0 0,0 0 0,0 0 0,9-14 0,-15 19 12,1 1 1,-1 0 0,0-1 0,0 1 0,0-1 0,0 0 0,0 1 0,-1-1 0,1 0 0,0 1 0,-1-1 0,1 0 0,-1 0 0,0 0-1,1 1 1,-1-1 0,0 0 0,0 0 0,0 0 0,0 0 0,-1 0 0,1 1 0,0-1 0,-1 0 0,1 0 0,-1 0 0,0 1 0,0-1-1,0 0 1,1 1 0,-1-1 0,-1 1 0,1-1 0,0 1 0,0 0 0,0-1 0,-1 1 0,1 0 0,-1 0 0,1 0 0,-1 0 0,0 0-1,1 0 1,-1 0 0,0 0 0,1 1 0,-1-1 0,0 1 0,0-1 0,-2 1 0,-13-4 20,0 2 1,1 0-1,-1 1 0,-23 1 1,27 0 11,-16 0 31,28 0-84,4 0-33,10-1-38,0-1 1,1 0-1,-1-1 0,24-9 1,-27 8-47,0 1 1,0 0-1,0 0 1,1 1 0,-1 0-1,1 1 1,-1 0-1,1 1 1,0 0 0,17 2-1,-25 0 132,0-1 0,-1 0 0,1 1 0,-1 0 0,1 0 0,-1 0 0,1 0 0,-1 0 0,0 0 0,0 0 0,0 1-1,0-1 1,-1 1 0,1-1 0,-1 1 0,1 0 0,-1 0 0,0-1 0,0 1 0,1 6 0,10 63 745,-11 44 1188,-1-116-1947,0 0 0,0 1 0,0-1 1,0 0-1,0 1 0,0-1 0,0 0 0,0 0 1,0 1-1,0-1 0,0 0 0,0 0 0,0 1 1,0-1-1,0 0 0,1 0 0,-1 1 0,0-1 1,0 0-1,0 0 0,0 1 0,0-1 0,1 0 1,-1 0-1,0 0 0,0 1 0,0-1 0,1 0 0,-1 0 1,0 0-1,0 0 0,0 1 0,1-1 0,-1 0 1,0 0-1,1 0 0,-1 0 0,0 0 0,0 0 1,1 0-1,12-6-2653,9-16-4288,-10-5-2702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469"/>
    </inkml:context>
    <inkml:brush xml:id="br0">
      <inkml:brushProperty name="width" value="0.025" units="cm"/>
      <inkml:brushProperty name="height" value="0.025" units="cm"/>
    </inkml:brush>
  </inkml:definitions>
  <inkml:trace contextRef="#ctx0" brushRef="#br0">50 45 10570,'-2'9'3336,"-15"64"1767,-7 22 2294,18-32-5809,6-63-1585,0-1-1,0 1 0,0 0 1,0 0-1,0-1 0,0 1 0,1 0 1,-1 0-1,0 0 0,0 0 0,0-1 1,0 1-1,0 0 0,1 0 0,-1 0 1,0 0-1,0 0 0,0-1 1,1 1-1,-1 0 0,0 0 0,0 0 1,0 0-1,1 0 0,-1 0 0,0 0 1,0 0-1,1 0 0,-1 0 1,0 0-1,0 0 0,0 0 0,1 0 1,-1 0-1,0 0 0,0 0 0,1 0 1,-1 0-1,0 0 0,0 0 0,0 0 1,1 0-1,-1 0 0,0 1 1,0-1-1,0 0 0,0 0 0,1 0 1,-1 0-1,0 1 0,0-1 0,0 0 1,0 0-1,0 0 0,1 0 0,-1 1 1,0-1-1,0 0 0,0 0 1,0 0-1,0 1 0,0-1 0,0 0 1,0 0-1,0 1 0,0-1 0,0 0 1,0 0-1,0 1 0,12-16-187,-4-5-542,-1 0 0,8-35 0,-12 40 411,0 0 0,1 1 0,1-1 0,0 1 0,1 0-1,15-25 1,-20 38 333,0 0 0,0 1 0,0-1-1,-1 0 1,1 0 0,0 1 0,0-1 0,1 1-1,-1-1 1,0 1 0,0-1 0,0 1 0,0-1-1,0 1 1,0 0 0,1 0 0,-1 0 0,0-1-1,0 1 1,0 0 0,1 1 0,-1-1 0,0 0-1,0 0 1,0 0 0,0 1 0,2 0 0,37 17 676,-12-5-228,-18-11-344,0-1 1,0 0-1,0 0 1,0-1 0,0 0-1,0-1 1,12-2-1,-18 3-70,-1-1 0,1 0 0,-1 0 0,1-1-1,-1 1 1,1-1 0,-1 1 0,0-1-1,0 0 1,5-4 0,-7 5-40,0-1 0,0 1 1,0 0-1,0-1 0,0 0 0,0 1 0,0-1 1,0 0-1,0 1 0,-1-1 0,1 0 0,-1 0 0,1 0 1,-1 1-1,0-1 0,0 0 0,0 0 0,0 0 1,0 0-1,0 0 0,-1-3 0,1 4-9,0 1-1,-1-1 0,1 0 1,-1 0-1,1 0 0,-1 0 1,1 0-1,-1 1 0,0-1 1,1 0-1,-1 0 0,0 1 1,1-1-1,-1 0 0,0 1 1,0-1-1,0 1 0,0-1 1,1 1-1,-1 0 0,0-1 1,0 1-1,0 0 0,0 0 1,0-1-1,0 1 0,0 0 1,0 0-1,0 0 0,0 0 1,0 0-1,0 0 0,0 1 1,0-1-1,-2 1 0,0-1 15,0 1 0,0 0 0,0-1 0,0 1 0,0 1 0,0-1 0,1 0 0,-1 1 0,0-1 0,-3 4 0,0 2 89,0-1-1,1 1 0,1-1 0,-1 2 0,1-1 0,0 0 0,0 1 0,1-1 0,0 1 0,1 0 0,0 0 1,0 1-1,0-1 0,1 0 0,1 0 0,-1 1 0,1-1 0,0 0 0,3 15 0,-1-21-99,-1 1 0,1-1-1,0 0 1,-1 0 0,1 0-1,0 0 1,1 0 0,-1 0-1,0 0 1,0-1 0,1 1-1,-1-1 1,1 1 0,-1-1-1,1 0 1,0 0 0,-1-1-1,1 1 1,0 0 0,-1-1-1,1 0 1,0 1 0,0-1-1,0 0 1,3-1 0,5 1-58,0 0-1,0-1 1,0 0 0,0-1 0,14-4 0,-3-4-283,-1-1-1,0 0 1,0-2 0,-1-1-1,-1 0 1,-1-1 0,24-24-1,-42 38 323,0 1-1,0-1 1,1 1 0,-1-1-1,0 1 1,0-1-1,1 1 1,-1 0 0,1-1-1,-1 1 1,0-1-1,1 1 1,-1 0-1,1 0 1,-1-1 0,1 1-1,-1 0 1,1 0-1,-1-1 1,1 1 0,-1 0-1,1 0 1,0 0-1,-1 0 1,1 0-1,-1 0 1,1 0 0,-1 0-1,1 0 1,-1 0-1,1 0 1,0 0 0,-1 0-1,1 1 1,-1 19 2,-16 29 865,8-31-283,-12 33 1397,19-48-1881,0 0-1,0 1 1,0-1 0,1 0-1,-1 1 1,1-1 0,0 1 0,0-1-1,0 0 1,1 1 0,-1-1-1,2 6 1,-1-8-120,1 1 0,-1-1 0,0 0 0,0 1 0,1-1 0,-1 0 0,1 0 0,-1 0 0,1 0 0,-1 0 0,1 0 0,0-1 0,-1 1 0,1 0 0,0-1 0,-1 1-1,1-1 1,0 0 0,0 0 0,0 0 0,-1 0 0,1 0 0,0 0 0,0 0 0,0 0 0,-1-1 0,1 1 0,0-1 0,2 0 0,1 0-470,1 0-1,0-1 1,-1 0 0,1 0 0,-1-1-1,1 1 1,7-6 0,-8 3-686,0 1 0,-1-1 1,0 0-1,0 0 0,0 0 0,4-9 1,3-13-5468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812"/>
    </inkml:context>
    <inkml:brush xml:id="br0">
      <inkml:brushProperty name="width" value="0.025" units="cm"/>
      <inkml:brushProperty name="height" value="0.025" units="cm"/>
    </inkml:brush>
  </inkml:definitions>
  <inkml:trace contextRef="#ctx0" brushRef="#br0">46 1 11979,'0'0'2888,"9"6"689,-3-1-3036,1 0-1,-1 1 0,0-1 1,0 1-1,-1 0 1,0 1-1,5 7 1,-8-11-375,0 0 1,-1 0 0,1 1-1,-1-1 1,0 0 0,0 1-1,0-1 1,-1 1 0,1-1-1,-1 1 1,0 0 0,0-1-1,0 1 1,0-1 0,0 1-1,-1 0 1,0-1 0,0 1-1,0-1 1,0 0 0,0 1-1,-4 4 1,0 1 341,-1-1-1,0 1 1,-1-2 0,0 1-1,0-1 1,-11 9 0,9-9-244,1 1 0,0 0 0,0 0 0,-9 13 0,17-20-265,0-1 0,0 0 0,0 0 0,0 0 0,0 0 0,-1 1 0,1-1 0,0 0 0,0 0 0,0 0 0,0 0 0,0 1 0,0-1 0,0 0 0,0 0 0,0 0 0,0 1 0,0-1 0,0 0 0,0 0 0,0 0 0,0 1 0,0-1 0,1 0 0,-1 0 0,0 0 0,0 0 0,0 1 0,0-1 0,0 0 0,0 0 0,0 0 0,0 0 0,1 0 0,-1 1 0,0-1 0,0 0 0,0 0 0,0 0 0,1 0 0,-1 0 0,0 0 0,0 0 0,1 0 0,13 3-8,19-3 39,-31 0-27,9-1-175,1 0 1,-1-1-1,1-1 1,-1 0-1,0 0 1,0-1-1,18-9 0,-22 9-954,0 0 0,0-1-1,-1 0 1,1 0 0,-1 0-1,0 0 1,6-9 0,2-5-5884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201"/>
    </inkml:context>
    <inkml:brush xml:id="br0">
      <inkml:brushProperty name="width" value="0.025" units="cm"/>
      <inkml:brushProperty name="height" value="0.025" units="cm"/>
    </inkml:brush>
  </inkml:definitions>
  <inkml:trace contextRef="#ctx0" brushRef="#br0">0 18 10250,'0'0'12043,"51"4"-11979,-15-4-32,0 0-704,0 0-1827,-4-9-2401,-2-4-3845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559"/>
    </inkml:context>
    <inkml:brush xml:id="br0">
      <inkml:brushProperty name="width" value="0.025" units="cm"/>
      <inkml:brushProperty name="height" value="0.025" units="cm"/>
    </inkml:brush>
  </inkml:definitions>
  <inkml:trace contextRef="#ctx0" brushRef="#br0">13 9 13485,'0'0'10324,"2"9"-9726,0 0-374,0 0 1,-1 1-1,0-1 0,-1 1 0,0 0 0,0-1 1,-1 1-1,-1-1 0,1 0 0,-6 15 0,7-24-213,-10 36 1603,10-36-1612,0 0 1,0 1-1,0-1 0,0 0 0,0 1 0,0-1 1,0 0-1,0 0 0,0 1 0,0-1 1,0 0-1,1 1 0,-1-1 0,0 0 0,0 0 1,0 1-1,0-1 0,0 0 0,1 0 0,-1 1 1,0-1-1,0 0 0,1 0 0,-1 0 1,0 1-1,0-1 0,0 0 0,1 0 0,-1 0 1,0 0-1,1 0 0,-1 1 0,0-1 1,0 0-1,1 0 0,20-9-714,-1-5 14,0-1 1,24-25-1,4-4 31,-47 82 475,-6 77 2632,4-114-2415,1-1 0,0 1 1,0 0-1,0 0 0,0-1 0,0 1 1,1 0-1,-1 0 0,0 0 0,0-1 0,0 1 1,1 0-1,-1-1 0,0 1 0,1 0 1,-1 0-1,0-1 0,1 1 0,-1-1 1,1 1-1,-1 0 0,1-1 0,0 1 0,-1-1 1,1 1-1,-1-1 0,1 1 0,0-1 1,1 1-1,0-1 9,0 0 1,0 0-1,-1 1 0,1-2 1,0 1-1,0 0 0,0 0 1,0-1-1,0 1 0,-1 0 1,1-1-1,2-1 0,44-26 258,-39 21-343,0 0 0,0 0 0,-1-1 0,0-1 0,-1 1 0,0-1 1,0 0-1,-1-1 0,0 1 0,-1-1 0,0-1 0,-1 1 1,0-1-1,0 1 0,-1-1 0,0 0 0,-1 0 0,1-16 0,-7 23-255,-5 12 249,-5 10 228,10-10 100,0 1 0,1-1-1,0 1 1,0 0-1,1-1 1,0 1 0,1 0-1,0 0 1,0 16 0,1-24-259,0-1 0,0 1 1,0 0-1,0 0 0,0 0 1,0 0-1,1-1 0,-1 1 0,0 0 1,0 0-1,1-1 0,-1 1 1,0 0-1,1 0 0,-1-1 1,1 1-1,-1 0 0,1-1 1,0 1-1,-1-1 0,1 1 0,-1-1 1,1 1-1,0-1 0,0 1 1,-1-1-1,1 0 0,1 1 1,27 1 150,-22-4-139,1 1 1,-1-1-1,0 0 1,0-1-1,13-6 1,49-43-144,-62 46-9,-1 1-1,0-1 1,-1 0-1,1-1 1,-1 0-1,-1 0 0,1 0 1,4-9-1,-18 38-211,4-9 427,0-1 1,0 1-1,1 0 0,1 1 1,0-1-1,1 0 1,1 1-1,0 0 1,1 17-1,0-29-169,0 1 0,1-1 0,0 1-1,-1-1 1,1 0 0,0 1 0,0-1 0,0 0 0,1 0-1,-1 0 1,0 0 0,1 0 0,0 0 0,-1 0 0,1 0-1,0 0 1,0-1 0,0 1 0,0-1 0,0 1 0,0-1 0,0 0-1,5 2 1,-3-2-843,1 1-1,0-1 1,0 0-1,0 0 0,0 0 1,8 0-1,17-1-7524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220"/>
    </inkml:context>
    <inkml:brush xml:id="br0">
      <inkml:brushProperty name="width" value="0.025" units="cm"/>
      <inkml:brushProperty name="height" value="0.025" units="cm"/>
    </inkml:brush>
  </inkml:definitions>
  <inkml:trace contextRef="#ctx0" brushRef="#br0">44 1 12011,'0'0'12530,"-1"10"-11543,-17 94 1353,10-66-1305,1 0 0,-2 59 0,9-95-1023,0 0-1,0 0 1,0 0-1,0 0 1,1 0-1,-1 0 1,1 0-1,-1 0 1,1 0-1,0 0 1,0 0-1,0-1 1,0 1-1,0 0 1,0-1-1,0 1 1,1 0-1,-1-1 1,1 1-1,-1-1 1,1 0-1,2 3 1,1-2 3,-1 0 1,0-1 0,1 1 0,-1-1 0,0 0 0,1 0 0,0 0 0,-1-1-1,9 1 1,3-2-88,0 0 0,-1-1-1,1 0 1,-1-2 0,18-5 0,9-8-393,-31 12 216,1 0 0,0 0 0,0 1 0,0 1 0,22-4-1,-33 7 247,-1 0-1,0 0 1,0 0 0,0 0-1,1 0 1,-1 0-1,0 0 1,0 0-1,1 0 1,-1 0-1,0 0 1,0 0-1,0 0 1,1 0-1,-1 0 1,0 0-1,0 1 1,0-1-1,1 0 1,-1 0-1,0 0 1,0 0 0,0 0-1,0 1 1,1-1-1,-1 0 1,0 0-1,0 0 1,0 0-1,0 1 1,0-1-1,0 0 1,1 0-1,-1 0 1,0 1-1,0-1 1,0 0-1,0 0 1,0 0-1,0 1 1,0-1 0,0 0-1,0 0 1,0 1-1,0-1 1,-6 15 76,-13 11 318,10-16-209,6-7-40,0 0-1,0 0 0,0 1 1,0-1-1,0 1 1,1 0-1,0 0 0,-1 0 1,1 0-1,1 0 0,-3 7 1,4-10-130,1-1 1,-1 1-1,0-1 1,1 1-1,-1 0 1,1-1-1,-1 1 1,1-1-1,-1 0 1,1 1-1,-1-1 1,1 1-1,-1-1 1,1 0-1,0 1 1,-1-1-1,1 0 1,0 0-1,-1 1 1,1-1 0,0 0-1,-1 0 1,1 0-1,0 0 1,-1 0-1,1 0 1,0 0-1,0 0 1,29-1 44,-23 1-29,15 0-199,60-3-4,-76 3-429,-1-1 0,1 0 1,-1 0-1,1-1 0,-1 0 1,0 0-1,0 0 0,0-1 0,0 1 1,0-1-1,8-7 0,-3-6-5487,-6-5-2221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582"/>
    </inkml:context>
    <inkml:brush xml:id="br0">
      <inkml:brushProperty name="width" value="0.025" units="cm"/>
      <inkml:brushProperty name="height" value="0.025" units="cm"/>
    </inkml:brush>
  </inkml:definitions>
  <inkml:trace contextRef="#ctx0" brushRef="#br0">87 37 11403,'0'0'2146,"-69"-13"1121,56 8-320,9 2-737,4 0-833,17-1-544,11 0-160,2 1-481,6 2-160,5 1-64,3 0-993,-1 0-1858,4 2-2594,0 5-3332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5.735"/>
    </inkml:context>
    <inkml:brush xml:id="br0">
      <inkml:brushProperty name="width" value="0.025" units="cm"/>
      <inkml:brushProperty name="height" value="0.025" units="cm"/>
      <inkml:brushProperty name="color" value="#66CC00"/>
    </inkml:brush>
  </inkml:definitions>
  <inkml:trace contextRef="#ctx0" brushRef="#br0">1 0 12748,'0'0'6823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925"/>
    </inkml:context>
    <inkml:brush xml:id="br0">
      <inkml:brushProperty name="width" value="0.025" units="cm"/>
      <inkml:brushProperty name="height" value="0.025" units="cm"/>
    </inkml:brush>
  </inkml:definitions>
  <inkml:trace contextRef="#ctx0" brushRef="#br0">1 154 18802,'0'0'10655,"12"1"-10041,-5 0-576,0-1 0,0 0 0,0 0 0,1-1 0,-1 0 1,0 0-1,0-1 0,0 1 0,-1-2 0,1 1 0,0-1 0,-1 0 0,1 0 0,-1-1 0,0 1 0,0-1 0,0-1 0,-1 1 0,0-1 0,0 0 0,0 0 1,8-12-1,-10 13-51,0 0 1,-1 0-1,0 0 1,0-1-1,0 1 1,-1 0-1,1-1 1,-1 1 0,0-1-1,-1 0 1,1 1-1,-1-1 1,1 0-1,-2-6 1,1 11-8,0-1 0,-1 0 0,1 1 0,-1-1 0,1 0 0,-1 1 0,1-1 0,-1 1 1,1-1-1,-1 0 0,1 1 0,-1-1 0,0 1 0,1 0 0,-1-1 0,0 1 0,1 0 0,-1-1 0,0 1 1,1 0-1,-1 0 0,0-1 0,0 1 0,0 0 0,1 0 0,-1 0 0,0 0 0,0 0 0,1 0 0,-1 0 1,0 0-1,0 1 0,1-1 0,-1 0 0,0 0 0,0 1 0,1-1 0,-1 0 0,-1 1 0,-30 15-171,23-9 198,2 1-1,-1 1 1,1-1-1,1 1 1,-11 19-1,14-23 31,0 0 0,1 0 0,0 0 0,0 0 0,1 1 0,-1-1-1,1 0 1,0 1 0,0-1 0,1 1 0,0-1 0,0 1-1,1 10 1,0-13-27,1-1-1,-1 0 0,1 0 0,-1 0 1,1 0-1,0 0 0,0-1 0,0 1 1,0 0-1,0-1 0,0 0 0,0 1 1,0-1-1,1 0 0,-1 0 0,0 0 1,1 0-1,-1-1 0,1 1 1,-1-1-1,1 1 0,-1-1 0,1 0 1,0 0-1,-1 0 0,5-1 0,8 1 5,0-1-1,0 0 1,18-5 0,-11 0-358,0-2 1,0 0 0,27-15 0,38-14-1610,-87 36 1944,0 1 0,0 0 1,1 0-1,-1 0 0,0 0 0,0 0 1,1 0-1,-1 0 0,0 0 0,1 0 1,-1 0-1,0 0 0,1 0 0,-1 0 1,0 0-1,0 0 0,1 0 0,-1 0 1,0 0-1,1 0 0,-1 0 0,0 0 1,0 0-1,1 0 0,-1 1 0,0-1 1,0 0-1,1 0 0,-1 0 0,0 1 1,0-1-1,0 0 0,1 0 0,-1 1 1,0-1-1,0 0 0,0 0 0,1 1 1,-2 15 166,-13 25 752,10-30-639,2-7-111,1 0-1,0 0 1,0 0-1,0 0 1,0 1-1,1-1 1,-1 0-1,1 0 0,0 1 1,1-1-1,-1 0 1,1 0-1,1 5 1,-1-7-141,0-1 1,0 1-1,0-1 0,0 0 1,0 1-1,1-1 1,-1 0-1,1 0 0,-1 0 1,1 0-1,-1 0 0,1 0 1,-1 0-1,1-1 0,0 1 1,-1 0-1,1-1 1,0 0-1,0 1 0,-1-1 1,1 0-1,0 0 0,0 0 1,0 0-1,-1 0 1,1 0-1,0 0 0,0-1 1,-1 1-1,1-1 0,0 1 1,2-2-1,2 0-241,-1 0 0,0 0 0,0 0 1,0-1-1,0 1 0,0-1 0,-1 0 0,1-1 0,-1 1 0,0-1 0,0 0 0,0 0 1,0 0-1,4-7 0,0-1-2322,0-1 0,-2 0 1,1 0-1,6-19 0,-2-4-5314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4.288"/>
    </inkml:context>
    <inkml:brush xml:id="br0">
      <inkml:brushProperty name="width" value="0.025" units="cm"/>
      <inkml:brushProperty name="height" value="0.025" units="cm"/>
    </inkml:brush>
  </inkml:definitions>
  <inkml:trace contextRef="#ctx0" brushRef="#br0">35 0 14253,'0'0'7367,"-27"77"-4228,21-44-352,5 2-1025,1-3-577,0 0-641,0-2-416,11-4-160,0-5-1281,2-4-2242,1-4-4933</inkml:trace>
  <inkml:trace contextRef="#ctx0" brushRef="#br0" timeOffset="1">35 592 15182,'0'0'11563,"-23"50"-8360,23-46-1793,0-1-1122,7-3-1473,3-10-3652,-1-5-7398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654"/>
    </inkml:context>
    <inkml:brush xml:id="br0">
      <inkml:brushProperty name="width" value="0.025" units="cm"/>
      <inkml:brushProperty name="height" value="0.025" units="cm"/>
    </inkml:brush>
  </inkml:definitions>
  <inkml:trace contextRef="#ctx0" brushRef="#br0">744 0 21556,'0'0'289,"-84"45"-225,37-6 128,-10 6-96,2 6 0,-3 0 192,7 2-127,-2 1-129,4 3-32,2-2-32,2-1-1,2-6-543,3-4-705,4-9-1154,4-9-479,8-13-802,1-13-2113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999"/>
    </inkml:context>
    <inkml:brush xml:id="br0">
      <inkml:brushProperty name="width" value="0.025" units="cm"/>
      <inkml:brushProperty name="height" value="0.025" units="cm"/>
    </inkml:brush>
  </inkml:definitions>
  <inkml:trace contextRef="#ctx0" brushRef="#br0">0 0 11819,'0'0'9161,"57"54"-8392,-21-33-193,7 0-256,10 0-191,11 5-65,2 1-32,6 3-32,-1 0 32,1 0-577,-12-4-1441,-5-7-1537,-16-8-2915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6.331"/>
    </inkml:context>
    <inkml:brush xml:id="br0">
      <inkml:brushProperty name="width" value="0.025" units="cm"/>
      <inkml:brushProperty name="height" value="0.025" units="cm"/>
    </inkml:brush>
  </inkml:definitions>
  <inkml:trace contextRef="#ctx0" brushRef="#br0">1 32 10250,'0'0'10345,"54"-28"-9448,18 25 160,17 3 32,18 0-32,15 0-672,12 2-321,9 5-417,-5-2-1857,-2-5-2594,-8 0-3652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278"/>
    </inkml:context>
    <inkml:brush xml:id="br0">
      <inkml:brushProperty name="width" value="0.025" units="cm"/>
      <inkml:brushProperty name="height" value="0.025" units="cm"/>
    </inkml:brush>
  </inkml:definitions>
  <inkml:trace contextRef="#ctx0" brushRef="#br0">0 0 8808,'0'0'6882,"5"1"-6824,29 5 872,-2 1 0,1 3 0,-1 0 0,36 18 0,-56-24-845,1 0 0,-1-1 1,1-1-1,18 2 0,24 5 39,24 6-60,-53-11-21,-1 0-1,48 17 1,153 75 219,-108-47 184,-55-21-338,79 23 0,209 83 226,-140-47-124,250 100 78,-340-134-213,286 132 80,-109-65-26,-136-60-103,156 71 5,106 41 7,312 150 26,-119-8-32,-148-76-32,-247-124-2,222 118 10,-142-72 21,114 63-26,-64-15 26,34 19-37,99 91-63,-258-160 51,-102-74 20,-4 6 0,123 116 0,-90-60 7,202 210 18,-165-151-29,77 95-2,-233-255 6,549 666 5,-258-340-10,-274-310 15,62 80-12,-7 4 1,176 315-1,-147-213-7,143 290-41,-12 163 55,-241-628 2,2-1-1,4-1 1,3-2-1,64 95 0,-31-59 8,66 133-1,-132-234-133,1 3-153,0 0 1,0 0-1,-1-1 0,1 1 1,-1 1-1,-1-1 1,3 11-1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744"/>
    </inkml:context>
    <inkml:brush xml:id="br0">
      <inkml:brushProperty name="width" value="0.025" units="cm"/>
      <inkml:brushProperty name="height" value="0.025" units="cm"/>
    </inkml:brush>
  </inkml:definitions>
  <inkml:trace contextRef="#ctx0" brushRef="#br0">0 585 16688,'0'0'1057,"6"-9"897,22-14-1025,15-8 320,21-8-192,14-10-225,20-5-351,7-5-289,3 1-128,1 1-64,-5 7-416,-12 5-641,-17 9-993,-14 5-1249,-20 7-1538,-24 5-4708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120"/>
    </inkml:context>
    <inkml:brush xml:id="br0">
      <inkml:brushProperty name="width" value="0.025" units="cm"/>
      <inkml:brushProperty name="height" value="0.025" units="cm"/>
    </inkml:brush>
  </inkml:definitions>
  <inkml:trace contextRef="#ctx0" brushRef="#br0">609 56 13613,'0'0'806,"2"-8"1084,-1 4-1420,-1 1-327,0 1 0,0-1-1,1 1 1,-1 0-1,1-1 1,-1 1 0,1-1-1,0 1 1,0 0-1,0-1 1,0 1 0,0 0-1,1 0 1,-1 0-1,1 0 1,-1 0 0,4-2-1,-5 4-124,1 0 0,-1 0 0,0 0-1,0 0 1,1 0 0,-1 0 0,0 0 0,1 0-1,-1 0 1,0 0 0,0 1 0,1-1-1,-1 0 1,0 0 0,0 0 0,0 1 0,1-1-1,-1 0 1,0 0 0,0 0 0,0 1-1,0-1 1,1 0 0,-1 0 0,0 1 0,0-1-1,0 0 1,0 0 0,0 1 0,0-1-1,0 0 1,0 1 0,0-1 0,0 0 0,0 0-1,0 1 1,0-1 0,0 0 0,0 1-1,0-1 1,0 0 0,0 0 0,0 1 0,0-1-1,0 0 1,-1 0 0,1 1 0,0-1-1,0 0 1,0 0 0,0 1 0,-1-1 0,1 0-1,-6 21 240,-12 13-3,-2 0 0,-1-2-1,-1-1 1,-34 37-1,21-25 65,-117 137 1090,-101 136 510,246-308-1886,-28 50 137,34-54-166,-1-1 1,1 0 0,0 1 0,-1-1 0,2 0-1,-1 1 1,0-1 0,1 1 0,-1-1 0,1 1-1,0 0 1,0-1 0,1 1 0,-1-1 0,2 7-1,0-8-7,-1 0-1,1-1 0,-1 1 0,1 0 0,0-1 0,-1 1 0,1-1 1,0 0-1,0 0 0,0 1 0,0-1 0,0 0 0,1-1 0,-1 1 1,0 0-1,0-1 0,1 1 0,-1-1 0,0 0 0,1 1 1,-1-1-1,0 0 0,1-1 0,-1 1 0,4-1 0,3 1-2,22 0 16,-1-2 1,1-2-1,58-13 0,92-37-65,-80 22-293,121-36-4670,-118 31-1456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573"/>
    </inkml:context>
    <inkml:brush xml:id="br0">
      <inkml:brushProperty name="width" value="0.025" units="cm"/>
      <inkml:brushProperty name="height" value="0.025" units="cm"/>
    </inkml:brush>
  </inkml:definitions>
  <inkml:trace contextRef="#ctx0" brushRef="#br0">75 0 13581,'0'0'7463,"1"11"-6086,-1 25-842,-2 0-1,-2 1 1,-1-1-1,-17 62 0,-11 75-51,31-154-531,-5 88 315,6-94-501,2 0 0,-1 0 0,2 0 0,0 0 0,6 22 0,-2-24-1928,-3-13-2302,-2-21-1268,-11-10-1625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932"/>
    </inkml:context>
    <inkml:brush xml:id="br0">
      <inkml:brushProperty name="width" value="0.025" units="cm"/>
      <inkml:brushProperty name="height" value="0.025" units="cm"/>
    </inkml:brush>
  </inkml:definitions>
  <inkml:trace contextRef="#ctx0" brushRef="#br0">1 284 18161,'0'0'4837,"85"-40"-3236,-18 17-63,9-4-161,22 0-512,4-3-545,-1 1-256,-1 2 0,-4 5-224,-7 6-961,-14 3-1281,-12 1-1538,-16 4-2850,-15-2-5574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6.411"/>
    </inkml:context>
    <inkml:brush xml:id="br0">
      <inkml:brushProperty name="width" value="0.025" units="cm"/>
      <inkml:brushProperty name="height" value="0.025" units="cm"/>
      <inkml:brushProperty name="color" value="#66CC00"/>
    </inkml:brush>
  </inkml:definitions>
  <inkml:trace contextRef="#ctx0" brushRef="#br0">148 212 9129,'0'0'7287,"-11"-1"-6556,6 1-691,0 0-1,1 0 1,-1 0 0,0 0 0,0 1-1,1 0 1,-1 0 0,0 0 0,1 1-1,-1-1 1,1 1 0,-1 0 0,1 0-1,0 1 1,0-1 0,0 1-1,0 0 1,1 0 0,-1 1 0,1-1-1,0 0 1,-1 1 0,2 0 0,-1 0-1,0 0 1,-2 6 0,1-2 138,0 0 1,1 0 0,-1 0-1,2 1 1,-1-1-1,1 1 1,1-1-1,-2 15 1,4-22-164,-1 0-1,0-1 1,0 1 0,0 0 0,1 0 0,-1 0 0,0 0-1,1 0 1,-1-1 0,1 1 0,-1 0 0,1 0 0,-1-1-1,1 1 1,0 0 0,-1-1 0,1 1 0,0 0 0,0-1-1,-1 1 1,1-1 0,0 0 0,0 1 0,0-1 0,-1 1-1,1-1 1,0 0 0,0 0 0,0 0 0,0 1 0,0-1-1,0 0 1,0 0 0,0 0 0,0 0 0,-1-1 0,1 1-1,0 0 1,0 0 0,0 0 0,0-1 0,0 1 0,0 0-1,1-2 1,3 1 136,0 0 0,0-1 0,0 0 0,0 0 0,0-1 0,7-4 0,13-14 3,-2-2 0,0 0 1,-2-2-1,0 0 0,-2-1 0,-1-1 1,-1-1-1,22-48 0,-37 71-135,1 1 0,-1-1 0,-1 0 0,1 0-1,-1 0 1,0 0 0,0 0 0,0 0 0,-1-1 0,1 1 0,-2 0 0,1-8 0,-1 13-26,1-1 1,-1 0 0,1 0 0,-1 0 0,0 1-1,1-1 1,-1 0 0,0 1 0,1-1 0,-1 0-1,0 1 1,0-1 0,1 1 0,-1-1 0,0 1-1,0 0 1,0-1 0,0 1 0,0 0 0,0-1-1,1 1 1,-1 0 0,0 0 0,0 0 0,0 0-1,0 0 1,0 0 0,0 0 0,0 0 0,0 0-1,0 1 1,0-1 0,0 0 0,0 1-1,0-1 1,1 0 0,-1 1 0,0-1 0,-1 1-1,-35 19-257,21-7 299,1 1 0,1 1 0,-16 19 0,26-29-278,-1 1 0,1 0 0,1 0 1,-1 1-1,1-1 0,0 1 0,0-1 1,1 1-1,0 0 0,0 0 0,1 0 1,-1 13-1,2-18 48,0 0 1,0-1-1,1 1 1,-1 0-1,1 0 1,0-1-1,-1 1 1,1 0-1,0-1 1,0 1-1,0-1 1,0 1-1,0-1 1,0 0-1,0 1 1,1-1-1,-1 0 1,0 0-1,1 0 1,-1 0-1,1 0 1,0 0-1,-1 0 1,1 0-1,-1-1 1,1 1-1,0-1 1,0 1-1,1-1 1,69 11-4153,-27-5 3174,-43-6 1302,0 0 0,-1 1 0,1-1 0,0 1 0,-1 0 0,1-1 0,-1 1 0,1 0-1,-1 0 1,0 0 0,1 0 0,-1 0 0,0 0 0,0 1 0,1-1 0,-1 0 0,0 1 0,0-1 0,-1 0 0,1 1-1,0-1 1,0 1 0,-1-1 0,1 1 0,-1 0 0,1-1 0,-1 1 0,0 0 0,1 2 0,5 19 253,-6-22-418,1-1 1,-1 1 0,1 0 0,-1 0 0,1 0 0,0 0 0,-1-1 0,1 1 0,0 0 0,0-1 0,0 1 0,0 0 0,-1-1 0,1 1 0,0-1 0,0 1-1,0-1 1,0 0 0,0 1 0,0-1 0,0 0 0,0 0 0,0 0 0,0 0 0,0 0 0,0 0 0,1 0 0,-1 0 0,0 0 0,0 0 0,0 0 0,0-1-1,0 1 1,0 0 0,0-1 0,0 1 0,-1-1 0,1 1 0,0-1 0,0 0 0,0 1 0,0-1 0,-1 0 0,2 0 0,37-33-203,-27 19 727,-1-1-1,0 0 1,-1 0-1,-1-1 1,-1 0-1,0-1 1,-1 0-1,-1 0 1,-1-1-1,-1 1 1,0-1-1,-1 0 0,0-33 1,-3 52-476,0 0 0,0 0 0,0-1 1,0 1-1,0 0 0,0 0 0,0 0 0,-1 0 0,1-1 0,0 1 1,0 0-1,0 0 0,0 0 0,0 0 0,0-1 0,-1 1 1,1 0-1,0 0 0,0 0 0,0 0 0,-1 0 0,1 0 0,0 0 1,0 0-1,0-1 0,-1 1 0,1 0 0,0 0 0,0 0 1,0 0-1,-1 0 0,1 0 0,0 0 0,0 0 0,0 0 0,-1 0 1,1 0-1,0 1 0,0-1 0,0 0 0,-1 0 0,1 0 0,0 0 1,0 0-1,0 0 0,-1 0 0,1 0 0,0 1 0,0-1 1,0 0-1,0 0 0,0 0 0,-1 0 0,1 1 0,0-1 0,0 0 1,0 0-1,-11 10-109,0 10 102,0 1 0,1 1 1,2-1-1,0 2 0,1-1 0,2 1 0,0 0 0,1 0 0,1 0 0,2 0 0,0 1 0,1-1 1,7 44-1,-7-67-8,0 4-26,1 0 0,-1 0-1,1 0 1,0 0 0,0 0 0,1 0 0,-1 0-1,1 0 1,0-1 0,0 1 0,0-1 0,5 7-1,-7-35-131,-1 14 86,0 0 0,0 0 0,-1 0 0,-1 0 0,0 0 0,0 0 0,-7-13 0,-41-72 523,22 46 1434,31 46 190,9 7-1630,16 8-962,-24-9 674,56 20-2963,-17-13-2963,2-5-4681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307"/>
    </inkml:context>
    <inkml:brush xml:id="br0">
      <inkml:brushProperty name="width" value="0.025" units="cm"/>
      <inkml:brushProperty name="height" value="0.025" units="cm"/>
    </inkml:brush>
  </inkml:definitions>
  <inkml:trace contextRef="#ctx0" brushRef="#br0">113 92 20692,'0'0'1105,"0"14"-390,-5 61 242,-3-1 0,-33 135 0,22-131-761,4 0 0,-10 154 0,25-231-194,0-1 0,0 0-1,0 1 1,0-1 0,0 1-1,0-1 1,0 1 0,0-1-1,0 1 1,1-1 0,-1 1-1,0-1 1,0 0 0,0 1-1,0-1 1,1 1 0,-1-1-1,0 0 1,0 1 0,1-1-1,-1 0 1,0 1 0,1-1-1,-1 0 1,0 1 0,1-1-1,-1 0 1,0 0 0,1 1-1,-1-1 1,1 0 0,-1 0-1,1 0 1,-1 1 0,0-1-1,1 0 1,0 0 0,21-7 105,20-20 208,298-291 1870,-220 198-1765,-23 27-285,98-100-1882,-186 185 760,-2-1 0,1 0 0,-2 0 1,1-1-1,-1 1 0,8-17 0,-11-1-5814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647"/>
    </inkml:context>
    <inkml:brush xml:id="br0">
      <inkml:brushProperty name="width" value="0.025" units="cm"/>
      <inkml:brushProperty name="height" value="0.025" units="cm"/>
    </inkml:brush>
  </inkml:definitions>
  <inkml:trace contextRef="#ctx0" brushRef="#br0">2 1 20211,'0'0'865,"-2"85"1665,10-42-832,18-5-801,4-1-513,6-3-256,13-4-160,4-4-1858,3-4-2434,6-4-5733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067"/>
    </inkml:context>
    <inkml:brush xml:id="br0">
      <inkml:brushProperty name="width" value="0.025" units="cm"/>
      <inkml:brushProperty name="height" value="0.025" units="cm"/>
    </inkml:brush>
  </inkml:definitions>
  <inkml:trace contextRef="#ctx0" brushRef="#br0">1816 229 12492,'-15'-15'454,"-6"-7"-72,-1 1 0,-1 1 0,-1 1 0,-1 2 0,-1 0 0,-35-17 0,30 21-270,-1 2 1,0 1-1,0 1 1,-1 2-1,0 1 0,-1 2 1,-64 0-1,54 7-96,1 1 0,0 2 0,0 2 0,1 2 0,-64 23 0,36-4-25,1 3 1,2 4-1,1 2 0,2 3 1,2 2-1,-99 92 0,118-96-2,2 3 0,3 0 0,1 3 0,2 1 0,2 1 0,2 2 0,-32 70 0,49-89 11,2 2-1,1-1 1,2 1-1,1 1 1,1 0-1,2 0 0,1 0 1,2 0-1,1 0 1,2 1-1,1-1 1,2 0-1,1 1 1,10 34-1,-5-37-9,1 0 0,2-1 0,0-1 0,2 0 0,2-1 0,0 0 0,2-2 0,1 0 0,1-1-1,1-1 1,1-1 0,1-1 0,1-1 0,39 25 0,-23-21 16,0-1 0,2-3 0,0-1 0,2-2 0,0-3 0,0-1 0,2-2 0,-1-2 0,62 5 0,-37-11 56,0-2-1,0-4 1,-1-2-1,1-4 0,-1-3 1,0-3-1,-1-3 1,-1-3-1,-1-3 0,-1-2 1,-1-4-1,-1-2 1,-2-4-1,-2-1 0,-1-4 1,-1-2-1,74-71 1,-83 65 178,-2-2 0,-2-2 1,-3-2-1,-2-2 1,36-66-1,-58 90-139,-2-1 0,-1-1 0,-2 0 0,-1-1 0,-2 0-1,-1-1 1,-2 0 0,-1-1 0,-2 1 0,-2-1 0,-2-40 0,-1 63-241,-1 1 0,0 0 0,-1 0 1,0 0-1,-1 1 0,0-1 0,-1 1 0,0 0 1,-1 0-1,-1 0 0,0 1 0,0 0 1,-1 1-1,-13-15 0,9 14-105,-1 0 0,0 1 1,-1 0-1,0 1 0,0 1 0,-1 0 1,0 1-1,-1 0 0,1 1 0,-1 1 0,-17-3 1,-30-2-742,0 2 0,0 4 1,-99 5-1,106 0-79,-77 2-3125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996"/>
    </inkml:context>
    <inkml:brush xml:id="br0">
      <inkml:brushProperty name="width" value="0.025" units="cm"/>
      <inkml:brushProperty name="height" value="0.025" units="cm"/>
    </inkml:brush>
  </inkml:definitions>
  <inkml:trace contextRef="#ctx0" brushRef="#br0">507 211 12107,'5'-16'833,"1"-1"-386,3-9 1321,0 0-1,8-53 1,-17 77-1675,1 0 0,-1 1 1,0-1-1,0 0 1,-1 0-1,1 1 0,0-1 1,0 0-1,-1 1 0,1-1 1,-1 0-1,1 1 1,-1-1-1,0 0 0,0 1 1,0-1-1,0 1 0,0 0 1,0-1-1,0 1 1,0 0-1,0-1 0,-1 1 1,1 0-1,-1 0 1,1 0-1,-1 0 0,1 0 1,-1 1-1,1-1 0,-1 0 1,0 1-1,1-1 1,-1 1-1,0 0 0,1-1 1,-1 1-1,0 0 0,0 0 1,1 0-1,-1 0 1,0 0-1,0 1 0,-2 0 1,-5 0-2,0 0 0,0 1 0,0 0 0,0 0 0,0 1 0,1 0 0,-13 7 0,-3 6-34,0 0-1,0 2 1,2 1 0,0 1 0,-31 38 0,13-10 227,-53 87 1,71-98-130,1 1-1,-25 65 1,40-88-130,1-1 1,1 1-1,0 0 1,1 0-1,1 0 1,0 1-1,1-1 1,1 0-1,0 1 0,5 28 1,-3-37-25,0-1 1,1 1-1,0-1 1,0 0-1,0 0 1,1 0-1,-1 0 1,2-1-1,-1 1 1,1-1-1,-1 0 1,1 0-1,1-1 1,-1 1-1,1-1 1,-1 0-1,1-1 1,0 0-1,1 0 1,-1 0-1,12 3 1,-2-1 7,1 0-1,0-1 1,0-2 0,0 1 0,0-2 0,1 0 0,27-3-1,-37 1 6,-1 0 0,0-1-1,1 0 1,-1-1 0,0 1-1,0-1 1,0-1-1,0 1 1,-1-1 0,0 0-1,1-1 1,-1 1 0,-1-1-1,1-1 1,5-6 0,-9 10 1,1-1 1,-1 0 0,-1 1 0,1-1 0,0 0 0,-1 0 0,1 0 0,-1 0 0,0-1 0,0 1 0,0 0 0,0 0 0,-1-1 0,1 1-1,-1-1 1,0 1 0,0 0 0,0-1 0,0 1 0,-1 0 0,0-1 0,1 1 0,-1 0 0,0-1 0,0 1 0,-1 0 0,1 0-1,-1 0 1,0 0 0,1 0 0,-1 1 0,0-1 0,-1 0 0,1 1 0,-4-4 0,-5-3-27,-1 0-1,-1 1 1,1 0 0,-1 1-1,0 0 1,-1 1 0,0 1-1,0 0 1,0 0 0,0 2-1,-1 0 1,1 0 0,-1 2-1,-18-1 1,68-1-39,0-2 0,0-1 0,-1-2 0,0-2 0,0-1 0,44-20-1,59-19-12,-132 49 62,-1-1-1,1 1 1,0 0 0,-1 0-1,1 0 1,0 1-1,0 0 1,-1 0-1,8 0 1,-11 1-1,1 0 1,-1-1-1,0 1 1,1 0-1,-1 0 1,0 0-1,0 0 0,0 0 1,0 0-1,0 0 1,0 0-1,0 0 1,0 1-1,0-1 1,-1 0-1,1 0 1,0 1-1,-1-1 0,1 1 1,-1-1-1,1 0 1,-1 1-1,0-1 1,0 1-1,0-1 1,0 1-1,0-1 1,0 1-1,0-1 1,-1 3-1,0 16 189,-2 0 0,0 0 0,-2 0 0,0 0-1,-1-1 1,-9 20 0,5-13 75,1 0 0,-7 40-1,15-64-263,1 0 1,0 0-1,-1 0 0,1 0 0,0 0 0,0 0 1,0 0-1,1 0 0,-1 0 0,0-1 0,1 1 0,-1 0 1,1 0-1,0 0 0,-1 0 0,3 2 0,-3-3-14,1 0 0,0 0 0,0-1 0,0 1-1,0 0 1,0-1 0,0 1 0,0 0 0,0-1-1,0 1 1,0-1 0,1 0 0,-1 1 0,0-1-1,0 0 1,0 0 0,1 0 0,-1 1 0,2-2-1,3 1-129,-1-1-1,0 0 0,0-1 0,1 1 0,-1-1 1,0 0-1,0 0 0,-1-1 0,1 1 0,6-6 0,11-9-1410,-1-2-1,-1-1 1,-1 0-1,-1-2 1,0 0-1,-2 0 0,-1-2 1,0 0-1,-2-1 1,-1 0-1,9-29 0,-3 4-4875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8.780"/>
    </inkml:context>
    <inkml:brush xml:id="br0">
      <inkml:brushProperty name="width" value="0.025" units="cm"/>
      <inkml:brushProperty name="height" value="0.025" units="cm"/>
    </inkml:brush>
  </inkml:definitions>
  <inkml:trace contextRef="#ctx0" brushRef="#br0">78 24 7976,'-11'43'11002,"-6"8"-5474,6-23-4968,1 1 0,2 0 0,1 0 0,2 1 0,-3 35 0,11-32-447,4-49 153,4-55-356,-2-173-2254,-9 244 2340,0-1 1,0 1-1,0 0 1,-1 0-1,1-1 1,0 1-1,0 0 0,0 0 1,0-1-1,0 1 1,0 0-1,0-1 0,0 1 1,0 0-1,0 0 1,0-1-1,0 1 0,1 0 1,-1 0-1,0-1 1,0 1-1,0 0 0,0 0 1,0 0-1,0-1 1,1 1-1,-1 0 0,0 0 1,0 0-1,0-1 1,1 1-1,-1 0 0,0 0 1,0 0-1,0 0 1,1 0-1,-1-1 1,0 1-1,0 0 0,1 0 1,-1 0-1,0 0 1,0 0-1,1 0 0,-1 0 1,0 0-1,0 0 1,1 0-1,-1 0 0,0 0 1,0 0-1,1 0 1,-1 0-1,0 0 0,0 0 1,1 1-1,-1-1 1,0 0-1,0 0 0,1 0 1,-1 0-1,0 0 1,0 0-1,0 1 1,1-1-1,-1 0 0,0 1 1,19 18-38,-9-10 171,0-2-62,0-1 1,0 0-1,1-1 0,0 0 0,0 0 0,0-1 0,0-1 0,1 0 0,-1-1 0,1 0 1,0 0-1,23-1 0,-20-1-7,-1-1 1,0 0 0,0-1 0,0 0-1,-1-1 1,1-1 0,0 0-1,-1-1 1,0 0 0,20-12-1,-5-11 167,-19 11-82,-9 17-144,0 0 0,0 0 1,0-1-1,0 1 0,0 0 1,0-1-1,0 1 0,0 0 0,0 0 1,0-1-1,-1 1 0,1 0 0,0-1 1,0 1-1,0 0 0,0 0 0,0-1 1,-1 1-1,1 0 0,0 0 0,0 0 1,0-1-1,-1 1 0,1 0 0,0 0 1,0 0-1,-1 0 0,1-1 0,0 1 1,0 0-1,-1 0 0,1 0 0,0 0 1,-1 0-1,1 0 0,0 0 1,0 0-1,-1 0 0,1 0 0,0 0 1,-1 0-1,1 0 0,0 0 0,-1 0 1,-4 1-37,0 0 1,1 1 0,-1-1 0,0 1-1,1 0 1,-1 0 0,1 0 0,0 1 0,-1-1-1,1 1 1,1 0 0,-1 1 0,0-1 0,-4 6-1,-46 57 271,51-62-207,0 0 0,0 1 0,1-1 0,-1 1 0,1 0 0,0 0 0,0 0 0,1 0 0,0 0 0,0 0 0,-1 10 0,2-13-25,0 0 0,1 0 0,-1-1 0,0 1 0,1 0 0,0-1 0,-1 1 0,1 0 0,0-1 0,0 1 0,0-1 0,0 1 0,0-1 0,0 1 0,0-1 0,0 0 0,1 0 0,-1 1 0,1-1 0,-1 0 0,1 0 0,-1 0-1,1-1 1,-1 1 0,1 0 0,0-1 0,-1 1 0,1-1 0,0 1 0,0-1 0,-1 0 0,1 0 0,0 0 0,0 0 0,3 0 0,9 0 21,0-1 0,0 0 1,0-1-1,0 0 0,-1-1 0,1-1 0,-1 0 1,1-1-1,19-11 0,42-13-726,-74 29 662,1-1-1,-1 1 1,0-1-1,1 1 1,-1-1-1,0 1 0,1 0 1,-1-1-1,0 1 1,1 0-1,-1 0 1,1 0-1,-1 0 1,0 1-1,1-1 0,-1 0 1,1 1-1,-1-1 1,0 0-1,1 1 1,-1 0-1,0-1 1,0 1-1,0 0 0,2 1 1,-2 0 29,1 0 1,-1 1 0,0-1-1,0 0 1,0 1 0,-1-1-1,1 1 1,0 0-1,-1-1 1,0 4 0,0-4-24,0 1 1,0-1-1,1 0 1,-1 0-1,0 1 1,1-1-1,-1 0 1,1 0-1,0 0 1,-1 0-1,1 1 1,0-1 0,0 0-1,1-1 1,-1 1-1,0 0 1,1 0-1,-1 0 1,1-1-1,-1 1 1,1-1-1,0 1 1,0-1-1,-1 0 1,1 0 0,0 0-1,0 0 1,3 1-1,1 0-303,0-1-1,1 0 0,-1-1 1,0 1-1,1-1 0,-1-1 1,1 1-1,-1-1 1,0 0-1,0 0 0,1-1 1,-1 0-1,0 0 0,0 0 1,0-1-1,-1 0 1,1 0-1,9-7 0,5-7-1448,-1 0 0,0-1 0,24-31 0,-26 29 478,0 2 1,35-31-1,-47 46 1817,0 0 0,0 0 0,1 0 0,-1 1 0,0 0-1,1 0 1,-1 1 0,1-1 0,0 1 0,0 1 0,-1-1-1,1 1 1,0 0 0,0 0 0,0 0 0,-1 1 0,10 2 0,-11-2-377,0 0 1,-1 0 0,1 0 0,-1 1 0,1-1 0,-1 1 0,0 0 0,0 0 0,0 0-1,0 0 1,0 1 0,0-1 0,0 1 0,-1 0 0,1 0 0,-1 0 0,0 0 0,0 0 0,0 0-1,0 0 1,-1 1 0,1-1 0,-1 1 0,0-1 0,0 1 0,0 0 0,0 6 0,-1-2 142,0 0 0,-1 0 0,0 0 1,-1 0-1,0 0 0,0-1 0,0 1 1,-1 0-1,0-1 0,-1 0 0,0 0 1,0 0-1,0 0 0,-1-1 0,0 1 1,-11 10-1,7-7-195,1 0 0,0 1 0,1 0 0,0 0 0,-7 16 0,13-25-99,1-1 0,-1 1 1,1-1-1,-1 0 0,1 1 1,-1 0-1,1-1 0,0 1 1,0-1-1,0 1 0,0-1 1,0 1-1,0-1 0,0 1 1,1 0-1,-1-1 0,1 1 1,-1-1-1,1 0 0,-1 1 1,1-1-1,0 1 0,-1-1 1,1 0-1,0 1 0,0-1 1,0 0-1,0 0 0,0 0 1,1 0-1,-1 0 0,0 0 1,0 0-1,1 0 0,-1 0 1,0-1-1,1 1 0,-1-1 1,1 1-1,-1-1 0,1 1 1,-1-1-1,1 0 0,1 1 1,37 2-2172,-5-7-4131,-15-7-2084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9.152"/>
    </inkml:context>
    <inkml:brush xml:id="br0">
      <inkml:brushProperty name="width" value="0.025" units="cm"/>
      <inkml:brushProperty name="height" value="0.025" units="cm"/>
    </inkml:brush>
  </inkml:definitions>
  <inkml:trace contextRef="#ctx0" brushRef="#br0">0 21 13325,'0'0'8488,"81"-16"-8456,-39 16-32,7 0-1570,0 0-2786,-4-4-2178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0.090"/>
    </inkml:context>
    <inkml:brush xml:id="br0">
      <inkml:brushProperty name="width" value="0.025" units="cm"/>
      <inkml:brushProperty name="height" value="0.025" units="cm"/>
    </inkml:brush>
  </inkml:definitions>
  <inkml:trace contextRef="#ctx0" brushRef="#br0">67 274 3876,'0'0'12748,"-7"9"-10880,0 2-1300,0-1 0,0 1 0,1 0 0,1 0 0,-1 1 0,2 0 0,0 0 0,0 0-1,2 0 1,-1 1 0,1-1 0,0 18 0,2-19-475,1 1-1,1 0 0,-1 0 1,2-1-1,4 14 0,-6-21-63,0-1-1,1 0 0,-1 0 0,1 0 0,0 0 0,-1 0 1,1 0-1,1-1 0,-1 1 0,4 3 0,-5-5-10,1 0-1,-1 0 1,1 0-1,-1-1 0,1 1 1,-1 0-1,1-1 1,-1 1-1,1-1 1,0 0-1,-1 1 1,1-1-1,0 0 0,-1 0 1,1 0-1,0 0 1,-1-1-1,1 1 1,0 0-1,-1-1 0,1 1 1,2-2-1,-1 1-2,-1-1-1,0 1 1,0-1-1,0 1 1,0-1-1,0 0 0,0 0 1,-1 0-1,1 0 1,0 0-1,-1-1 1,0 1-1,0 0 1,1-1-1,-1 1 0,0-1 1,-1 1-1,2-5 1,8-55-838,-8 47 357,0-69-3190,-2 49 2347,31 47 658,-10-3 740,0 0 0,0-2 0,29 6 0,-40-10-58,1-2 1,-1 1 0,1-1-1,-1-1 1,1 1 0,0-2 0,-1 0-1,1 0 1,12-4 0,-24 5-25,0 0-1,0 0 1,0 0 0,0 0 0,0 0 0,0 0 0,0 0 0,0-1 0,1 1-1,-1-1 1,0 1 0,0 0 0,0-1 0,0 1 0,0-1 0,0 0 0,1 1-1,-1-1 1,0 0 0,0 1 0,1-1 0,-1 0 0,1 0 0,-1 0 0,1 0-1,-1 0 1,1 1 0,-1-1 0,1 0 0,0 0 0,-1 0 0,1 0 0,0 0-1,0 0 1,0 0 0,0 0 0,0 0 0,0 0 0,0 0 0,0 0 0,0 0-1,0 0 1,1 0 0,-1 0 0,0 0 0,1 0 0,-1 0 0,1 0 0,-1 0-1,1 0 1,-1 0 0,1 1 0,-1-1 0,1 0 0,0 0 0,0 1 0,-1-1-1,1 0 1,0 1 0,0-1 0,0 1 0,0-1 0,0 1 0,0 0 0,1-1-1,-7 1 31,0 1 1,1 0-1,-1 0 0,1 0 0,-1 0 0,1 1 0,0-1 0,-1 1 0,1 1 0,0-1 0,0 0 0,0 1 0,1 0 0,-1 0 0,1 0 0,-1 0 0,1 1 0,0-1 0,0 1 0,-2 4 0,1-2 156,0 1 1,0-1 0,0 1 0,1 0-1,0 0 1,1 1 0,-1-1-1,2 1 1,-1-1 0,1 1-1,-1 11 1,2-17-183,0 0 0,0 0 0,1 1 0,-1-1 0,1 0 0,-1 0 0,1 0 0,0 0 0,0 0 0,-1 0 0,1 0 0,1 0 0,-1 0 0,0-1 0,0 1 0,1 0 0,-1-1 0,1 1 0,-1-1 0,3 2 0,0 0 9,1 0 0,-1-1 0,1 0-1,0 0 1,0 0 0,0 0 0,0-1-1,6 2 1,3-1 39,1-1 0,-1 0 0,0 0 0,1-2 0,20-2 0,-24 1-278,0-1-1,0 0 1,0-1-1,-1 0 1,1 0-1,-1-1 1,0-1-1,0 0 1,0 0-1,-1-1 1,0 0-1,-1 0 1,1-1-1,-1-1 1,12-16-1,-12 14-214,0-1 0,-1 0 0,-1 0 0,0-1 0,-1 0 0,7-23 0,-9 22 638,0 0 1,-1 0-1,0-25 0,49 16 2866,-41 18-3032,0 0 0,-1 0 0,1-1 1,-1 0-1,0 0 0,-1-1 0,0 0 0,0-1 1,0 0-1,-1 0 0,0-1 0,-1 0 1,1 0-1,-2 0 0,1-1 0,-2 0 0,1 0 1,-1 0-1,-1 0 0,0-1 0,0 1 1,-1-1-1,0 0 0,0-15 0,-2 26-29,0 0-1,0 0 0,0 0 1,0 0-1,0 0 0,0 0 1,0-1-1,0 1 0,0 0 1,0 0-1,0 0 0,0 0 1,0-1-1,0 1 0,0 0 1,0 0-1,0 0 0,0 0 1,0 0-1,0-1 1,0 1-1,0 0 0,0 0 1,0 0-1,0 0 0,0 0 1,0-1-1,0 1 0,0 0 1,-1 0-1,1 0 0,0 0 1,0 0-1,0 0 0,0 0 1,0 0-1,0-1 0,-1 1 1,1 0-1,0 0 1,0 0-1,0 0 0,0 0 1,0 0-1,-1 0 0,1 0 1,0 0-1,0 0 0,0 0 1,0 0-1,0 0 0,-1 0 1,1 0-1,0 0 0,0 0 1,-9 9 197,-6 16 33,8-6 71,1 0 0,1 0 0,1 0 1,1 0-1,0 0 0,1 1 0,2 0 0,0-1 0,1 1 0,6 34 1,-1-29-171,0 0 0,2 0 0,1-1 0,2 0 0,0-1 0,1 0 0,25 36 0,-24-39-114,-9-13-16,0-1 0,0 1 0,1-1 0,0 0 1,0-1-1,0 1 0,8 5 0,-15-30 118,-12-17-432,-1 1 0,-2 1 0,-22-35 0,-9-18-450,70 91 786,-12-1 17,33 15 83,2-2 1,0-2-1,0-2 1,1-2-1,63 5 1,-100-14-127,8 0 12,0-1-1,0 0 0,-1-1 1,26-5-1,-38 6-10,-1-1 0,0 0 0,0 0 0,0 0 0,0 0 0,0 0 0,0-1 0,-1 1 0,1-1 0,0 0 0,-1 0 0,1 0 0,-1 0 0,1 0 0,-1 0 0,0-1 0,0 1 0,0-1 0,-1 0 0,1 1 0,0-1 0,-1 0 0,0 0 0,0 0 0,0 0 0,0 0 0,0 0 0,0 0-1,-1-1 1,0-2 0,1 4-7,-1 0 0,-1 0-1,1 0 1,0 0-1,0 0 1,-1 0-1,1 0 1,-1 0-1,0 0 1,1 0-1,-1 0 1,0 0-1,0 1 1,0-1-1,-1 0 1,1 1-1,0-1 1,0 1-1,-1-1 1,-1 0-1,-1-1-18,0 0-1,-1 0 0,1 1 1,-1 0-1,1 0 0,-1 0 1,-10-2-1,1 1-27,-1 0 1,-1 2-1,1-1 1,-22 3-1,32-1 78,0 1 0,0 0 0,0 1-1,0-1 1,0 1 0,0 0 0,0 0 0,1 0-1,0 1 1,-1 0 0,1-1 0,0 2 0,0-1-1,0 0 1,1 1 0,-1 0 0,1 0 0,0 0-1,0 0 1,0 0 0,0 1 0,1-1 0,0 1-1,0-1 1,0 1 0,0 0 0,1 0 0,0 0 0,0 0-1,0 0 1,1 0 0,0 0 0,0 0 0,0 1-1,0-1 1,1 0 0,0 0 0,0 0 0,0 0-1,1 0 1,-1-1 0,1 1 0,1 0 0,-1-1-1,0 1 1,1-1 0,6 8 0,-1-3-69,1 0 0,0 0 1,0-1-1,1 0 0,0-1 1,1 0-1,-1 0 0,1-1 1,1 0-1,-1-1 0,1-1 1,15 4-1,31 5-2766,1-9-3404,15-4-10021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035"/>
    </inkml:context>
    <inkml:brush xml:id="br0">
      <inkml:brushProperty name="width" value="0.025" units="cm"/>
      <inkml:brushProperty name="height" value="0.025" units="cm"/>
    </inkml:brush>
  </inkml:definitions>
  <inkml:trace contextRef="#ctx0" brushRef="#br0">236 397 3395,'3'-16'2324,"0"0"-1,-1 0 0,0 0 1,-2-31-1,0 44-2088,0 0 0,0 1-1,-1-1 1,1 0 0,-1 0 0,0 1-1,1-1 1,-1 0 0,0 1-1,-1-1 1,1 1 0,0-1 0,-1 1-1,0-1 1,1 1 0,-1 0-1,0 0 1,0 0 0,0 0 0,0 0-1,-1 1 1,1-1 0,0 0 0,-1 1-1,1 0 1,-1 0 0,1 0-1,-1 0 1,0 0 0,0 0 0,1 0-1,-1 1 1,0 0 0,0-1-1,-3 1 1,-1 1-177,0-1 1,0 1-1,0 1 0,0-1 0,0 1 0,0 1 0,1-1 1,-1 1-1,1 0 0,0 0 0,0 1 0,0 0 0,0 0 1,1 0-1,-1 1 0,1 0 0,0 0 0,-6 8 1,4-5 98,1 0 1,1 1 0,0-1-1,0 1 1,0 0 0,1 1-1,0-1 1,1 1 0,0-1-1,1 1 1,0 0 0,-1 15-1,3-24-137,-1 0 0,1 0 0,1 0 0,-1 1 0,0-1-1,0 0 1,0 0 0,1 0 0,-1 0 0,0 1 0,1-1 0,-1 0 0,1 0-1,-1 0 1,1 0 0,0 0 0,-1 0 0,1 0 0,0 0 0,0 0 0,0-1-1,0 1 1,0 0 0,0 0 0,0-1 0,0 1 0,0-1 0,2 2 0,0-1 9,1 0 0,0 0 0,0-1 0,0 1 0,0-1 1,0 0-1,0 0 0,0 0 0,5-1 0,4-1 38,1-1-1,0 0 1,-1-1 0,20-9-1,5-6-2,-1-2 0,-1-2 0,-1-1 0,36-32 0,-48 36-109,-1-2 0,0-1 0,-2 0 1,-1-1-1,0-1 0,19-38 0,-34 56-159,0 0 0,-1 0 1,0-1-1,0 0 1,-1 0-1,3-15 0,-5 23 193,0-1 0,0 1-1,0-1 1,1 1 0,-1-1 0,0 1-1,0 0 1,0-1 0,0 1-1,0-1 1,0 1 0,0-1 0,0 1-1,-1-1 1,1 1 0,0 0-1,0-1 1,0 1 0,0-1-1,0 1 1,-1 0 0,1-1 0,0 1-1,0-1 1,-1 1 0,1 0-1,0-1 1,-1 1 0,1 0 0,0 0-1,-1-1 1,1 1 0,0 0-1,-1 0 1,1-1 0,-1 1-1,1 0 1,0 0 0,-1 0 0,1 0-1,-1 0 1,1 0 0,-1-1-1,1 1 1,-1 0 0,1 0 0,0 0-1,-1 1 1,1-1 0,-1 0-1,1 0 1,-1 0 0,1 0 0,-1 0-1,1 0 1,0 1 0,-1-1-1,1 0 1,0 0 0,-1 1-1,1-1 1,-1 0 0,1 0 0,0 1-1,0-1 1,-1 1 0,-26 20-204,12-4 258,1-1 1,0 2 0,1 0 0,1 0-1,-13 29 1,19-35 135,1 1-1,0 0 1,1-1-1,0 2 1,1-1-1,0 0 1,1 1-1,1-1 1,0 1-1,1 14 1,1-24-151,-1-1 0,1 1 1,0-1-1,0 1 0,0 0 0,0-1 0,1 0 1,-1 1-1,1-1 0,0 0 0,0 0 1,0 0-1,1 0 0,-1 0 0,1 0 1,-1-1-1,6 5 0,-2-3-2,0-1 0,1 1 0,-1-1 0,1 0 0,0 0 0,0-1 0,0 0 0,12 2 0,-5-1-6,0-2 1,0 0-1,0-1 0,0 0 0,0-1 1,0-1-1,0 0 0,0-1 0,15-5 1,-22 6-38,-1 0-1,0-1 1,0 0 0,0 0 0,0 0 0,-1-1 0,1 0 0,-1 0 0,0-1-1,0 1 1,0-1 0,-1 0 0,1 0 0,-1-1 0,-1 1 0,1-1 0,-1 0-1,0 0 1,0 0 0,-1 0 0,1 0 0,-1-1 0,2-12 0,-4 17-12,0 1 0,-1-1 1,1 1-1,0-1 0,0 1 0,-1-1 1,1 1-1,-1-1 0,1 1 0,-1-1 1,0 1-1,1-1 0,-1 1 1,0 0-1,0-1 0,0 1 0,0 0 1,0 0-1,0 0 0,-1 0 1,1 0-1,0 0 0,-1 0 0,1 0 1,0 1-1,-1-1 0,1 0 0,-1 1 1,1-1-1,-1 1 0,1 0 1,-1-1-1,1 1 0,-1 0 0,0 0 1,1 0-1,-1 0 0,1 0 1,-1 0-1,-1 1 0,-5-1-20,0 0 0,0 1 0,1 1 0,-1-1-1,0 1 1,-14 5 0,16-4 64,0 0-1,0 1 1,0-1 0,0 1-1,1 0 1,-1 0 0,1 1-1,0 0 1,1 0-1,-1 0 1,1 0 0,0 1-1,0 0 1,1 0 0,0 0-1,0 0 1,0 0-1,0 1 1,1-1 0,0 1-1,1-1 1,-2 13 0,3-17-13,1 0 0,-1 0 1,0 0-1,1 0 1,-1 0-1,1 0 1,0 0-1,0 0 0,0-1 1,0 1-1,0 0 1,0-1-1,0 1 1,1 0-1,-1-1 0,0 0 1,1 1-1,-1-1 1,1 0-1,0 1 0,-1-1 1,1 0-1,0 0 1,0-1-1,0 1 1,0 0-1,-1-1 0,1 1 1,3 0-1,7 2 26,0-1 0,1 0-1,18 0 1,-25-2-19,28 1 13,0-1 0,57-8 1,-76 6-29,-1-1 0,1 0 1,-1-1-1,0-1 0,-1-1 1,1 0-1,-1 0 0,22-15 1,-33 20 1,0-1 0,1 1 0,-1-1 0,0 0 0,0 1-1,0-1 1,-1 0 0,1 0 0,0 0 0,-1 0 0,1-1 0,-1 1 0,0 0 0,0-1 0,1 1 0,-2-1 0,1 1 0,0-1 0,0 1 0,-1-1 0,0 0 0,1 1 0,-1-4 0,-1 3 5,0-1 0,0 0 1,0 1-1,-1-1 1,1 1-1,-1 0 1,0 0-1,0-1 1,0 1-1,-1 0 1,1 0-1,-1 1 1,1-1-1,-5-2 0,-10-9 30,-1 2 0,0 0 0,0 1 0,-25-10 0,42 21-30,-7-7-81,26 7-46,51 11-438,-43-7 58,119 8-7229,-63-11-1992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409"/>
    </inkml:context>
    <inkml:brush xml:id="br0">
      <inkml:brushProperty name="width" value="0.025" units="cm"/>
      <inkml:brushProperty name="height" value="0.025" units="cm"/>
    </inkml:brush>
  </inkml:definitions>
  <inkml:trace contextRef="#ctx0" brushRef="#br0">21 67 6854,'5'-10'4591,"17"-30"-1019,-8 23 1283,-14 17-4789,0 0 0,0 0 1,1 0-1,-1 0 0,0 0 0,0 0 0,1 0 0,-1 0 1,0 0-1,0 1 0,1-1 0,-1 0 0,0 0 0,0 0 0,0 0 1,1 0-1,-1 0 0,0 0 0,0 1 0,0-1 0,1 0 1,-1 0-1,0 0 0,0 1 0,0-1 0,0 0 0,1 0 0,-1 0 1,0 1-1,0-1 0,0 0 0,0 0 0,0 1 0,0-1 1,0 0-1,0 0 0,0 1 0,0-1 0,2 34 1558,-2-29-1389,-18 209 3649,0 3-4223,19-211-129,-3 17-1723,2-23 1978,0 1-1,0-1 1,-1 1-1,1-1 1,0 1-1,0-1 1,-1 0-1,1 1 1,0-1-1,-1 0 1,1 1-1,-1-1 0,1 0 1,0 1-1,-1-1 1,1 0-1,-1 1 1,1-1-1,-1 0 1,1 0-1,-1 0 1,1 0-1,-1 0 0,1 1 1,-1-1-1,1 0 1,-1 0-1,1 0 1,-1 0-1,1 0 1,-1 0-1,1 0 1,-1-1-1,1 1 0,-1 0 1,1 0-1,-1 0 1,1 0-1,0-1 1,-1 1-1,-15-7-4697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770"/>
    </inkml:context>
    <inkml:brush xml:id="br0">
      <inkml:brushProperty name="width" value="0.025" units="cm"/>
      <inkml:brushProperty name="height" value="0.025" units="cm"/>
    </inkml:brush>
  </inkml:definitions>
  <inkml:trace contextRef="#ctx0" brushRef="#br0">10 138 14318,'0'0'5477,"-10"-64"-3011,33 49-1121,13-1-160,9 2 193,10 0-385,7 6-449,2 2-448,6 5-64,-4 1-512,1 0-1698,-4 7-801,-9 4-2370,-10 0-2659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6.760"/>
    </inkml:context>
    <inkml:brush xml:id="br0">
      <inkml:brushProperty name="width" value="0.025" units="cm"/>
      <inkml:brushProperty name="height" value="0.025" units="cm"/>
      <inkml:brushProperty name="color" value="#66CC00"/>
    </inkml:brush>
  </inkml:definitions>
  <inkml:trace contextRef="#ctx0" brushRef="#br0">0 0 16239,'0'0'3235,"60"0"-2338,-24 0-640,5 0-33,5 0-160,-3 0-32,-2 0-32,0 0-1506,-11 0-3202,-7 0-2755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115"/>
    </inkml:context>
    <inkml:brush xml:id="br0">
      <inkml:brushProperty name="width" value="0.025" units="cm"/>
      <inkml:brushProperty name="height" value="0.025" units="cm"/>
    </inkml:brush>
  </inkml:definitions>
  <inkml:trace contextRef="#ctx0" brushRef="#br0">37 0 11115,'0'0'12134,"-5"11"-11793,-1 7-164,0 1-1,1 0 0,1 0 1,1 0-1,-1 26 0,1 115 1192,3-115-564,5-24-465,-4-20-320,-1-1 0,0 0 0,1 1 1,-1-1-1,1 0 0,-1 0 0,0 1 1,1-1-1,-1 0 0,1 0 0,-1 0 1,1 0-1,-1 0 0,1 0 0,-1 0 1,0 0-1,1 0 0,-1 0 0,1 0 1,-1 0-1,1 0 0,-1 0 0,1 0 1,-1 0-1,1 0 0,-1-1 0,1 1 1,1-1 39,1-1 1,-1 0 0,1 1 0,-1-1 0,0 0 0,0 0 0,0 0 0,0-1 0,0 1-1,-1 0 1,3-5 0,4-8 4,-1 0 0,-1-1 0,0 0 0,-1-1 0,-1 1 0,4-34 0,-3-102-2164,-5 118 715,-1 20-390,-3 24 212,0 25-294,4-31 1384,0 0-1,1 0 0,-1 0 1,1 1-1,0-1 0,0 0 0,1 0 1,-1 0-1,1 0 0,0-1 1,0 1-1,0 0 0,1-1 0,-1 1 1,1-1-1,0 0 0,0 0 1,4 4-1,19 13-3375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679"/>
    </inkml:context>
    <inkml:brush xml:id="br0">
      <inkml:brushProperty name="width" value="0.025" units="cm"/>
      <inkml:brushProperty name="height" value="0.025" units="cm"/>
    </inkml:brush>
  </inkml:definitions>
  <inkml:trace contextRef="#ctx0" brushRef="#br0">275 57 10186,'0'0'10783,"-4"-9"-8626,3 7-2067,0-1 0,0 0 0,0 1 0,0-1-1,-1 1 1,1-1 0,-1 1 0,0-1 0,1 1 0,-1 0 0,0 0 0,0 0 0,-1 0 0,1 1 0,0-1 0,-1 0 0,1 1-1,-1 0 1,1-1 0,-1 1 0,1 0 0,-1 0 0,0 0 0,0 1 0,1-1 0,-1 1 0,0 0 0,0-1 0,0 1-1,0 1 1,-5-1 0,-1 2 16,-1 0-1,1 0 1,0 1 0,0 0-1,0 1 1,0 0 0,0 0-1,1 1 1,0 0-1,0 0 1,0 1 0,-8 7-1,9-7 0,0 0 0,1 0 0,0 1-1,0 0 1,0 0 0,1 0 0,0 1 0,0-1-1,1 1 1,0 0 0,0 1 0,1-1 0,-3 12-1,6-18-98,0-1 0,-1 1 0,1 0-1,0-1 1,0 1 0,0 0 0,1-1-1,-1 1 1,0 0 0,1-1 0,-1 1-1,1-1 1,-1 1 0,1 0 0,0-1-1,-1 1 1,1-1 0,0 0 0,0 1-1,0-1 1,0 0 0,1 0-1,-1 1 1,0-1 0,2 1 0,0 0 2,1 0 0,0 0 0,0-1 0,0 1 1,0-1-1,1 0 0,-1 0 0,0 0 0,8 0 0,3 0 12,1-1 0,-1-1 0,0 0 0,28-7 0,-20 0-35,1-1-1,-1-1 0,-1-2 0,0 0 1,0-1-1,-1-1 0,28-25 0,15-8-568,-69 53 601,-1 1 0,1-1 0,0 2-1,1-1 1,0 0 0,0 1 0,1 0-1,0 0 1,0 0 0,0 0 0,1 0 0,1 1-1,-2 12 1,3-18-6,1-1 0,-1 0-1,1 0 1,-1 1 0,1-1 0,0 0 0,0 0-1,0 0 1,0 0 0,0 0 0,0 0-1,0 0 1,1 0 0,-1 0 0,1-1 0,0 1-1,-1 0 1,1-1 0,0 1 0,0-1-1,0 0 1,0 0 0,0 0 0,0 0 0,0 0-1,0 0 1,1 0 0,-1-1 0,0 1-1,0-1 1,1 0 0,3 1 0,10 0 50,1 0 1,0 0 0,23-3-1,-29 1-54,5-1-509,0 0 1,0-1-1,16-4 0,-12 0-912,0 0-1,-1-1 0,1-1 0,-2-1 0,1-1 1,-2 0-1,19-16 0,-16 9-6272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037"/>
    </inkml:context>
    <inkml:brush xml:id="br0">
      <inkml:brushProperty name="width" value="0.025" units="cm"/>
      <inkml:brushProperty name="height" value="0.025" units="cm"/>
    </inkml:brush>
  </inkml:definitions>
  <inkml:trace contextRef="#ctx0" brushRef="#br0">213 5 14382,'0'0'3603,"-12"-1"-464,10 1-3041,-19-2 1209,-1 0 0,-34 4 1,50-2-1169,1 0-1,0 1 1,0-1 0,0 1 0,0 0 0,0 1-1,0-1 1,0 1 0,0 0 0,0 1 0,1-1-1,-1 1 1,1-1 0,0 1 0,0 1 0,0-1-1,0 1 1,0-1 0,-5 8 0,9-10-147,0 0-1,-1 0 1,1 0 0,0-1 0,0 1-1,0 0 1,0 0 0,0 0 0,0 0-1,0 0 1,0 0 0,0 0 0,0 0-1,0 0 1,0 0 0,1 0 0,-1 0-1,0 0 1,1-1 0,-1 1 0,1 0-1,-1 0 1,1 0 0,-1-1 0,1 1-1,0 0 1,-1 0 0,1-1 0,0 1-1,-1-1 1,1 1 0,0 0 0,0-1-1,0 0 1,0 1 0,-1-1 0,1 1-1,0-1 1,0 0 0,0 0 0,0 0-1,0 1 1,2-1 0,53 10-524,-44-8 306,35 5-656,-24-5 535,1 2 0,-1 0 0,0 1 0,-1 2 1,39 16-1,-59-23 336,0 1 0,-1 0 1,1 0-1,-1 0 0,1 0 1,-1 0-1,1 0 0,-1 0 1,0 0-1,1 1 0,-1-1 0,0 0 1,0 1-1,0-1 0,0 1 1,1 3-1,-2-4 52,0 0 0,0-1 0,0 1 0,0 0 0,0 0 0,0 0 0,0 0 0,-1 0 0,1 0 0,0-1 0,0 1 0,-1 0 0,1 0 0,-1 0 0,1-1 0,-1 1 0,1 0 0,-1-1 0,1 1 0,-1 0 0,0-1 1,1 1-1,-2 0 0,-5 3 326,1 0 0,-1 0 0,0-1 0,0 0 0,-14 4 0,-16 3 994,-1-1 0,-41 4-1,-25-7-4385,103-15-8313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613"/>
    </inkml:context>
    <inkml:brush xml:id="br0">
      <inkml:brushProperty name="width" value="0.025" units="cm"/>
      <inkml:brushProperty name="height" value="0.025" units="cm"/>
    </inkml:brush>
  </inkml:definitions>
  <inkml:trace contextRef="#ctx0" brushRef="#br0">98 81 10186,'6'-9'3032,"-1"-1"-1897,18-29 1933,-3 17 2130,-19 22-5139,-1 1-1,1-1 1,-1 0 0,1 1 0,-1-1 0,1 1 0,-1-1-1,1 1 1,-1-1 0,0 1 0,0-1 0,1 1 0,-1-1-1,0 1 1,0-1 0,1 1 0,-1-1 0,0 1 0,0 0-1,0-1 1,0 1 0,0-1 0,0 1 0,0 0 0,0-1 0,0 1-1,0-1 1,0 1 0,0 0 0,-1-1 0,1 2 0,-1 25 22,-48 249 2857,29-189-2236,5 0-1,3 1 1,-1 144-1,13-221-730,1-1 0,0 0-1,0 1 1,1-1 0,1 0-1,0 0 1,0 0-1,1 0 1,5 10 0,-10-60-1156,-38-177-2461,5 36 3907,34 181-246,0-1 0,0 1 1,0 0-1,0-1 0,0 1 0,0 0 0,0-1 1,0 1-1,0 0 0,0 0 0,0-1 0,0 1 1,0 0-1,1-1 0,-1 1 0,0 0 0,0 0 1,0-1-1,0 1 0,1 0 0,-1 0 0,0-1 0,0 1 1,1 0-1,-1 0 0,0 0 0,0-1 0,1 1 1,-1 0-1,0 0 0,1 0 0,-1 0 0,0 0 1,1 0-1,-1 0 0,0 0 0,0 0 0,1 0 1,-1 0-1,1 0 0,21 2 50,21 12-238,-41-13 208,139 44-2554,-44-27-6066,-49-13 2035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4.608"/>
    </inkml:context>
    <inkml:brush xml:id="br0">
      <inkml:brushProperty name="width" value="0.025" units="cm"/>
      <inkml:brushProperty name="height" value="0.025" units="cm"/>
    </inkml:brush>
  </inkml:definitions>
  <inkml:trace contextRef="#ctx0" brushRef="#br0">214 95 11115,'0'0'2840,"-11"-6"-225,2 1-2163,0 1 0,-1 0-1,1 1 1,-1 0-1,0 1 1,1 0 0,-12-1-1,16 2-295,0 1 0,1 0 1,-1 0-1,0 1 0,1 0 0,-1-1 0,1 1 0,-1 1 0,1-1 0,-1 1 0,1 0 0,0 0 0,0 0 0,0 0 0,0 1 1,0 0-1,0 0 0,1 0 0,-1 0 0,1 0 0,-3 4 0,4-5-107,0 0-1,0 0 1,1 0-1,-1 0 1,1 1 0,-1-1-1,1 0 1,0 1-1,0-1 1,0 0 0,0 1-1,0 0 1,0-1-1,1 1 1,-1-1 0,1 1-1,0 0 1,0-1-1,0 1 1,0 0 0,0-1-1,1 5 1,1-5-29,-1 1 0,1-1 1,0 1-1,0-1 0,0 0 0,0 0 1,0 0-1,0 0 0,0 0 0,1 0 0,-1 0 1,1-1-1,-1 1 0,1-1 0,0 0 1,4 2-1,10 2 12,0-1 0,0-1 0,0 0 1,1-1-1,24 0 0,-37-2-26,-1 0 0,0 0 1,0 0-1,1-1 0,-1 1 1,0-1-1,0 0 0,0 0 0,0-1 1,0 1-1,0-1 0,0 0 1,0 0-1,5-4 0,-6 4 11,-1-1 0,0 0-1,0 0 1,0 0 0,0-1-1,0 1 1,-1 0 0,1-1 0,-1 1-1,0-1 1,0 1 0,0-1-1,-1 1 1,1-1 0,-1 0 0,0 1-1,-1-7 1,1 3 52,-4-63 1070,3 68-1105,1-1 1,-1 0 0,0 0 0,0 0-1,0 0 1,0 1 0,0-1 0,0 0 0,-1 1-1,0-1 1,1 1 0,-1 0 0,0 0-1,0-1 1,0 1 0,0 0 0,0 0-1,-1 1 1,1-1 0,-5-2 0,-6 2 3316,28 7-2090,370-2-2980,-385-3 1712,1 0-1,-1 0 1,1 0-1,-1 0 0,0 0 1,1 0-1,-1 0 1,0 1-1,1-1 1,-1 0-1,0 0 1,1 0-1,-1 1 1,0-1-1,1 0 1,-1 0-1,0 1 0,1-1 1,-1 0-1,0 1 1,0-1-1,1 0 1,-1 1-1,0-1 1,0 0-1,0 1 1,0-1-1,0 1 0,1-1 1,-1 0-1,0 1 1,0-1-1,0 1 1,0-1-1,0 1 1,-3 22-171,-12 20 152,-6-6 184,16-31-69,1 1 0,0 0 0,0-1 0,1 1-1,0 0 1,0 1 0,1-1 0,-1 1 0,-1 13-1,6-20-79,-1 0-1,1-1 1,-1 1 0,1 0-1,-1-1 1,1 1-1,0-1 1,-1 1-1,1-1 1,0 0-1,-1 0 1,1 0-1,0 0 1,0 0 0,-1 0-1,1 0 1,0 0-1,2-1 1,-1 0 10,12-2-49,-1 0 0,1-1 0,-1-1 0,0 0 0,0-1 0,0-1 0,-1 0 0,0-1 0,20-15 0,-14 10-287,0 1 1,37-17 0,-55 28 301,-1 1 1,1 0-1,-1 0 1,1 0-1,-1 0 0,1 0 1,-1 0-1,1 0 1,-1 0-1,1 0 1,-1 0-1,1 0 1,-1 0-1,0 1 1,1-1-1,-1 0 0,1 0 1,-1 0-1,1 1 1,-1-1-1,1 0 1,-1 0-1,0 1 1,1-1-1,-1 0 0,0 1 1,1-1-1,-1 1 1,0-1-1,1 0 1,-1 1-1,0-1 1,0 1-1,0-1 1,1 1-1,-1-1 0,0 1 1,0-1-1,0 1 1,0-1-1,0 1 1,0-1-1,0 1 1,0-1-1,0 1 1,0 0-1,1 37 67,0-10 339,0-26-373,0-1 0,0 1 0,1-1 0,-1 0 0,0 0 0,1 1-1,-1-1 1,1 0 0,-1 0 0,1 0 0,0-1 0,-1 1-1,1 0 1,0-1 0,-1 1 0,1-1 0,0 1 0,0-1 0,0 0-1,0 0 1,-1 0 0,3 0 0,52 1 142,-40-2-106,21-1-157,0-2 0,0-2-1,0-1 1,39-13 0,51-10-2007,-127 30 2101,0-1-1,1 1 1,-1 0 0,1 0 0,-1 0 0,0 0 0,1 0 0,-1 0 0,1-1 0,-1 1 0,0 0 0,1 0 0,-1 1 0,1-1-1,-1 0 1,1 0 0,-1 0 0,0 0 0,1 0 0,-1 0 0,1 0 0,-1 1 0,0-1 0,1 0 0,-1 0 0,0 1 0,1-1 0,-1 0-1,0 0 1,1 1 0,-1-1 0,0 0 0,0 1 0,1-1 0,-1 0 0,0 1 0,0-1 0,0 1 0,1-1 0,-1 0 0,0 1-1,0-1 1,0 1 0,0-1 0,0 0 0,0 1 0,0-1 0,0 1 0,0-1 0,0 1 0,0-1 0,0 0 0,0 1 0,0-1 0,0 1-1,-1-1 1,1 0 0,0 1 0,-1 0 18,1 0-1,0-1 0,0 1 0,0-1 1,0 1-1,-1-1 0,1 1 1,0 0-1,0-1 0,0 1 1,0 0-1,0-1 0,1 1 0,-1-1 1,0 1-1,0 0 0,0-1 1,0 1-1,1-1 0,-1 1 0,0-1 1,1 1-1,-1-1 0,0 1 1,1-1-1,-1 1 0,0-1 1,1 1-1,-1-1 0,1 0 0,-1 1 1,1-1-1,-1 0 0,1 1 1,-1-1-1,1 0 0,0 1 1,-1-1-1,1 0 0,-1 0 0,2 0 1,13 2-442,0-1 1,0 0-1,22-2 1,-24-1-2041,1 0 0,0 0 0,25-9 0,4-6-5695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420"/>
    </inkml:context>
    <inkml:brush xml:id="br0">
      <inkml:brushProperty name="width" value="0.025" units="cm"/>
      <inkml:brushProperty name="height" value="0.025" units="cm"/>
    </inkml:brush>
  </inkml:definitions>
  <inkml:trace contextRef="#ctx0" brushRef="#br0">123 316 15791,'-10'4'2317,"-2"0"-1715,2-1 123,0 0-1,1 1 0,-1 0 1,0 0-1,1 1 0,0 1 1,0-1-1,-14 14 0,23-19-741,-1 0 0,1 1 0,0-1 0,0 0 0,0 1 0,0-1 0,0 0 0,0 0-1,0 1 1,0-1 0,0 0 0,0 1 0,0-1 0,0 0 0,0 1 0,0-1 0,0 0 0,0 1 0,0-1-1,0 0 1,0 0 0,0 1 0,0-1 0,1 0 0,-1 1 0,0-1 0,0 0 0,0 0 0,0 1 0,1-1 0,-1 0-1,0 0 1,0 1 0,1-1 0,-1 0 0,0 0 0,0 0 0,1 0 0,-1 0 0,0 1 0,1-1 0,-1 0 0,0 0-1,1 0 1,-1 0 0,24 8-1579,-5-1-1072,-17-4 2334,-1 1-1,1-1 1,-1 1 0,1 0-1,-1 0 1,0-1 0,0 1-1,-1 0 1,1 0-1,-1 0 1,0 0 0,0 0-1,0 0 1,-1 0 0,-1 7-1,1-6 515,0 0-1,1-1 0,0 1 0,0 0 1,0-1-1,0 1 0,1 0 1,1 6-1,-1-9-96,0-1 1,0 1-1,0 0 1,0-1 0,1 1-1,-1-1 1,0 0-1,1 1 1,-1-1-1,1 0 1,-1 0-1,1 0 1,0 0-1,-1 0 1,1 0 0,0 0-1,0-1 1,0 1-1,-1-1 1,1 1-1,0-1 1,0 0-1,0 0 1,0 0-1,4 0 1,6 0 159,0-1 0,-1-1 0,1 0 0,0 0 0,-1-1 0,0-1 0,1 0 0,-1 0 1,-1-1-1,1-1 0,-1 0 0,0 0 0,18-15 0,0-2-117,0-2 0,-2-1 0,29-36 1,-33 37-74,-2-2 0,-1 0 1,0-1-1,-3-1 1,0 0-1,-2-2 0,-1 1 1,12-44-1,-21 39-403,-10 28 69,-9 16 207,2 4 242,0 2-1,1-1 0,1 2 0,0-1 0,1 1 0,1 1 0,1 0 1,0 0-1,-9 30 0,7-14 276,2 1 0,0 0 0,3 0 0,-2 49 0,6-61-313,-1-9-74,1-1 0,1 1-1,0 0 1,1-1-1,0 1 1,1-1-1,0 1 1,1-1 0,0 0-1,8 20 1,-10-32-44,-1 1-1,0-1 1,0 1 0,0-1-1,1 1 1,-1-1 0,0 1 0,0-1-1,1 1 1,-1-1 0,0 1 0,1-1-1,-1 0 1,1 1 0,-1-1 0,0 1-1,1-1 1,-1 0 0,1 0-1,-1 1 1,1-1 0,-1 0 0,1 0-1,-1 1 1,1-1 0,0 0 0,-1 0-1,1 0 1,-1 0 0,1 0 0,-1 0-1,1 0 1,-1 0 0,2 0-1,8-19 804,0-38 582,-10 51-1350,16-247-4638,-16 259 4598,1 0 1,1 0-1,-1-1 0,1 1 1,0-1-1,0 1 0,0-1 1,1 0-1,0 0 0,0 0 1,0 0-1,1 0 0,-1-1 0,7 7 1,0-1 114,0-1 0,1 0 0,0 0 0,23 14 1,-19-16-11,1 0 0,0-1 0,1 0 0,-1-1 0,1-1 0,0-1 0,0-1 1,0 0-1,1-1 0,27-2 0,-34 1-75,0-1 1,0 0-1,0-1 0,0 0 1,-1-1-1,1 0 0,-1-1 1,0 0-1,0 0 1,0-1-1,0-1 0,-1 0 1,0 0-1,0 0 0,-1-1 1,1-1-1,10-12 0,-7-3-9,-12 22-37,0 1 0,0 0 0,0-1 0,0 1 0,0 0 0,0-1 0,0 1 0,0 0 0,0-1 0,0 1 0,0 0 0,0-1 0,-1 1 0,1 0 0,0-1 1,0 1-1,0 0 0,0 0 0,0-1 0,-1 1 0,1 0 0,0 0 0,0-1 0,-1 1 0,1 0 0,0 0 0,0-1 0,-1 1 0,1 0 0,0 0 0,0 0 0,-1 0 0,1 0 0,0-1 0,-1 1 0,-1 0-5,-1 1-1,1-1 1,0 0 0,0 1 0,0-1-1,0 1 1,0 0 0,0 0 0,0 0 0,0 0-1,1 0 1,-1 0 0,0 0 0,1 0-1,-1 1 1,0-1 0,1 1 0,-2 2 0,-6 5 172,1 1 0,0 1 1,0 0-1,-8 16 1,13-22-95,1 0 0,0 0 1,0 1-1,0-1 0,1 0 0,0 1 1,0-1-1,0 1 0,1-1 1,-1 1-1,1-1 0,1 1 1,0 7-1,0-11-73,0 0 0,0 0 0,0 0 1,0-1-1,0 1 0,1 0 0,-1 0 0,1-1 1,-1 1-1,1-1 0,-1 1 0,1-1 1,0 0-1,0 1 0,0-1 0,0 0 0,0 0 1,0 0-1,0-1 0,0 1 0,0 0 0,0-1 1,0 1-1,0-1 0,1 0 0,-1 0 0,0 0 1,0 0-1,3 0 0,0 0-505,0 0 1,0-1 0,-1 1-1,1-1 1,0 0-1,-1 0 1,1 0-1,-1-1 1,1 0-1,-1 0 1,0 0-1,1 0 1,3-3 0,15-20-7468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766"/>
    </inkml:context>
    <inkml:brush xml:id="br0">
      <inkml:brushProperty name="width" value="0.025" units="cm"/>
      <inkml:brushProperty name="height" value="0.025" units="cm"/>
    </inkml:brush>
  </inkml:definitions>
  <inkml:trace contextRef="#ctx0" brushRef="#br0">31 0 15919,'0'0'4004,"-31"62"-3812,31-38-96,17 1-897,8 2-1537,5-4-1185,4 1-961,2-5-4069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098"/>
    </inkml:context>
    <inkml:brush xml:id="br0">
      <inkml:brushProperty name="width" value="0.025" units="cm"/>
      <inkml:brushProperty name="height" value="0.025" units="cm"/>
    </inkml:brush>
  </inkml:definitions>
  <inkml:trace contextRef="#ctx0" brushRef="#br0">211 3 13261,'0'0'3891,"-12"-1"-800,-7 0-2378,1 1 0,0 1 0,0 0 0,-19 4 0,30-3-457,1-1-1,0 1 1,-1 0 0,1 1-1,0 0 1,0 0 0,-9 6 0,13-7-136,-1 0 0,1 0 0,0 0 0,-1 1 0,1-1 0,0 1 0,0-1 1,1 1-1,-1 0 0,1-1 0,-1 1 0,1 0 0,0 0 0,0 0 0,0 0 1,0 0-1,0 4 0,2-5-111,-1 0 0,1 0 0,-1-1 0,1 1 0,0-1 0,0 1 1,0 0-1,0-1 0,0 0 0,0 1 0,0-1 0,0 1 0,1-1 0,-1 0 0,0 0 1,1 0-1,-1 0 0,1 0 0,-1 0 0,1 0 0,0-1 0,-1 1 0,1 0 0,0-1 1,-1 0-1,1 1 0,0-1 0,0 0 0,2 0 0,63 10 294,-63-9-287,75 1-485,0-3 0,126-17 0,-131 10-366,-74 8 848,0 0-1,0 0 0,0 0 1,0 0-1,0 0 0,0 0 1,0 0-1,0 0 0,0 1 1,0-1-1,0 0 0,-1 0 1,1 0-1,0 0 0,0 0 1,0 0-1,0 0 0,0 0 1,0 0-1,0 1 0,0-1 1,0 0-1,0 0 0,0 0 1,0 0-1,0 0 0,0 0 1,0 0-1,0 1 1,0-1-1,0 0 0,0 0 1,0 0-1,0 0 0,0 0 1,1 0-1,-1 0 0,0 0 1,0 0-1,0 1 0,0-1 1,0 0-1,0 0 0,0 0 1,0 0-1,0 0 0,0 0 1,0 0-1,1 0 0,-1 0 1,0 0-1,0 0 0,0 0 1,0 0-1,0 0 0,0 0 1,0 0-1,0 0 0,1 0 1,-1 0-1,0 0 0,0 0 1,0 0-1,0 0 0,-12 14 672,-19 22 282,30-35-955,1 0 0,-1-1 1,1 1-1,0 0 0,-1 0 0,1-1 0,0 1 1,-1 0-1,1 0 0,0-1 0,0 1 1,0 0-1,0 0 0,0 0 0,0 0 0,0-1 1,0 1-1,0 0 0,0 0 0,0 0 0,0-1 1,1 1-1,-1 0 0,0 0 0,1-1 1,-1 1-1,0 0 0,1 0 0,-1-1 0,1 1 1,-1 0-1,1-1 0,-1 1 0,1-1 1,0 1-1,-1-1 0,1 1 0,0-1 0,-1 1 1,1-1-1,0 0 0,-1 1 0,1-1 0,0 0 1,0 0-1,1 1 0,22 4-184,0-1 0,1-1 0,-1-1 0,1-1 1,0-1-1,29-5 0,-29 4-373,90-16-2518,-101 44-2408,-4-19-192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533"/>
    </inkml:context>
    <inkml:brush xml:id="br0">
      <inkml:brushProperty name="width" value="0.025" units="cm"/>
      <inkml:brushProperty name="height" value="0.025" units="cm"/>
    </inkml:brush>
  </inkml:definitions>
  <inkml:trace contextRef="#ctx0" brushRef="#br0">0 0 11082,'0'0'10506,"89"23"-9320,-23-23 63,13 0-481,8 0-543,-4 0-161,-2 0-417,-8 0-1440,-18 0-1603,-19 0-3010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861"/>
    </inkml:context>
    <inkml:brush xml:id="br0">
      <inkml:brushProperty name="width" value="0.025" units="cm"/>
      <inkml:brushProperty name="height" value="0.025" units="cm"/>
    </inkml:brush>
  </inkml:definitions>
  <inkml:trace contextRef="#ctx0" brushRef="#br0">1 0 14189,'0'0'6310,"81"31"-4836,-10-30-97,14-1-544,9 0-673,4 0-801,0-9-3042,-7-6-6599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7.117"/>
    </inkml:context>
    <inkml:brush xml:id="br0">
      <inkml:brushProperty name="width" value="0.025" units="cm"/>
      <inkml:brushProperty name="height" value="0.025" units="cm"/>
      <inkml:brushProperty name="color" value="#66CC00"/>
    </inkml:brush>
  </inkml:definitions>
  <inkml:trace contextRef="#ctx0" brushRef="#br0">0 4 5765,'0'0'11019,"54"11"-9578,-20-11-928,7 0-129,0 0-288,0 0-32,2 0-64,-2 0-1601,-5-4-2467,-1-6-5637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7.476"/>
    </inkml:context>
    <inkml:brush xml:id="br0">
      <inkml:brushProperty name="width" value="0.025" units="cm"/>
      <inkml:brushProperty name="height" value="0.025" units="cm"/>
    </inkml:brush>
  </inkml:definitions>
  <inkml:trace contextRef="#ctx0" brushRef="#br0">257 139 12107,'7'-8'2195,"-3"4"-1939,3-4 569,-1 0 1,0 0-1,0 0 1,5-11-1,-10 18-684,0-1 0,0 1 0,0-1 0,-1 1 0,1-1-1,0 1 1,-1-1 0,0 1 0,1-1 0,-1 0 0,0 1 0,0-1 0,1 0 0,-1 1-1,0-1 1,-1 0 0,1 1 0,0-1 0,0 1 0,-1-1 0,1 0 0,-1 1-1,0-1 1,1 1 0,-1-1 0,0 1 0,0-1 0,0 1 0,0 0 0,0 0 0,0-1-1,0 1 1,0 0 0,0 0 0,-1 0 0,1 0 0,-2-1 0,-5-1-66,0-1 0,-1 1 0,1 1 0,-1 0 0,1 0 0,-1 1 1,0 0-1,0 0 0,0 1 0,0 0 0,1 1 0,-18 3 0,8-1-85,1 1-1,1 1 0,-1 1 1,0 0-1,-22 13 1,37-18 5,0 0 1,0 0-1,0 0 1,0 0-1,0 0 1,0 1 0,0-1-1,0 1 1,1 0-1,-1-1 1,1 1-1,-1 0 1,1 0 0,0 0-1,-1 0 1,1 0-1,-1 4 1,2-5-11,0 0 1,0 1-1,0-1 0,0 1 0,0-1 1,1 0-1,-1 0 0,0 1 1,1-1-1,-1 0 0,1 0 1,0 1-1,-1-1 0,1 0 1,0 0-1,0 0 0,-1 0 1,1 0-1,0 0 0,0 0 1,0 0-1,2 1 0,8 5-95,0 0-1,1-1 1,0 0-1,23 8 1,-24-10 129,52 19-340,58 24 67,-106-40 54,0 1 1,0 0-1,-1 1 1,0 1-1,17 14 1,-29-22 210,0-1 1,0 1-1,0 0 0,0-1 0,0 1 1,0 0-1,0 0 0,-1 0 0,1 1 0,-1-1 1,0 0-1,1 0 0,-1 1 0,0-1 1,-1 1-1,1-1 0,0 1 0,-1-1 1,1 1-1,-1 0 0,0-1 0,1 1 1,-2 0-1,1-1 0,0 1 0,0-1 1,-1 1-1,1 0 0,-1-1 0,0 1 1,0-1-1,0 0 0,0 1 0,0-1 1,-1 0-1,1 1 0,0-1 0,-1 0 1,0 0-1,0 0 0,1 0 0,-6 3 1,-3 3 401,-1-1 1,-1 1 0,0-2-1,1 1 1,-2-2 0,-25 9-1,13-6 104,-1-2-1,0 0 1,0-2-1,-1 0 1,1-2-1,-1-1 1,-49-5-1,75 4-595,-1 0 0,0 0 1,1-1-1,-1 1 0,0 0 0,1-1 0,-1 1 0,0-1 0,1 0 1,-1 0-1,1 1 0,-1-1 0,1 0 0,-1 0 0,1 0 0,0-1 1,0 1-1,-1 0 0,1 0 0,0-1 0,0 1 0,0-1 0,0 1 1,1-1-1,-1 1 0,0-1 0,1 1 0,-1-1 0,1 0 0,-1 1 1,1-1-1,0 0 0,0 0 0,-1 1 0,1-1 0,0 0 0,1 0 1,-1 1-1,0-1 0,1 0 0,0-1 0,0-3-752,1 1-1,0-1 0,0 1 1,0 0-1,1 0 0,0 0 1,0 0-1,0 0 1,1 1-1,6-8 0,21-13-5013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275"/>
    </inkml:context>
    <inkml:brush xml:id="br0">
      <inkml:brushProperty name="width" value="0.025" units="cm"/>
      <inkml:brushProperty name="height" value="0.025" units="cm"/>
    </inkml:brush>
  </inkml:definitions>
  <inkml:trace contextRef="#ctx0" brushRef="#br0">249 0 15855,'0'0'8648,"-9"10"-8477,1-1-2,1 1 0,0 0 0,0 0 0,1 1-1,0 0 1,1 0 0,0 0 0,1 1 0,0-1 0,-3 22 0,3-3 123,0 0 1,2 0 0,2 1-1,1-1 1,1 0 0,1 1-1,2-1 1,1-1 0,1 1-1,22 55 1,-11-36-715,-17-48-315,-14-13-1014,-115-142-10282,80 95 11928,1 3 3899,54 56-802,32 10-2861,13 12 58,83 22-1,-112-39-562,0 0 0,1-1 0,0-2-1,0 0 1,0-1 0,30-4 0,-50 2 337,0 0-1,0 0 1,0 0-1,0-1 1,0 1-1,0-1 1,-1 0-1,1 0 1,-1 0-1,1-1 1,-1 1-1,0-1 1,0 0-1,0 0 1,0 0-1,0 0 1,-1 0-1,1-1 1,1-4-1,0 2 274,-1-1 0,0 1-1,0-1 1,0 0 0,-1 0-1,0 0 1,-1 0 0,0-1 0,1-13-1,-2 21-206,0 0 0,0-1 0,0 1 0,0 0 0,-1 0-1,1 0 1,0-1 0,0 1 0,0 0 0,0 0 0,-1 0 0,1 0-1,0 0 1,0-1 0,0 1 0,0 0 0,-1 0 0,1 0 0,0 0-1,0 0 1,0 0 0,-1 0 0,1 0 0,0 0 0,0 0 0,-1 0-1,1 0 1,0 0 0,0 0 0,0 0 0,-1 0 0,1 0 0,0 0 0,0 0-1,-1 0 1,1 0 0,0 0 0,0 0 0,0 0 0,-1 0 0,1 1-1,0-1 1,0 0 0,0 0 0,0 0 0,-1 0 0,1 0 0,0 1-1,0-1 1,0 0 0,0 0 0,0 0 0,0 1 0,0-1 0,-1 0-1,1 0 1,0 0 0,0 1 0,0-1 0,0 0 0,0 0 0,0 1 0,0-1-1,-10 13-60,8-10 94,0 0 0,1 0 0,-1 1 0,1-1 0,0 0 1,0 1-1,1-1 0,-1 1 0,1-1 0,-1 1 0,1-1 0,0 1 0,0-1 0,2 7 0,-2-9-25,1 1 0,-1 0 0,1-1 0,0 1 0,0-1 0,0 1 0,0-1 0,0 1 0,0-1-1,0 1 1,0-1 0,1 0 0,-1 0 0,1 0 0,-1 0 0,0 0 0,1 0 0,0 0 0,-1 0 0,1-1 0,-1 1 0,1-1 0,0 1 0,0-1 0,-1 1 0,1-1 0,0 0 0,0 0 0,2 0 0,9 0 115,0 0 1,0-1-1,1 0 1,24-7-1,-32 7-142,0-1-1,0 0 1,-1 0-1,1-1 1,-1 1 0,0-1-1,0-1 1,0 1-1,0-1 1,0 0 0,-1 0-1,1 0 1,4-6-1,-4-2 178,-12 10-253,-15 15-44,19-8 198,-1 0 0,1 0 1,0 0-1,0 0 0,0 1 0,1-1 0,-1 1 0,1 0 0,1 0 1,-1 0-1,1-1 0,0 1 0,0 0 0,1 10 0,0-13-19,1 0-1,-1 1 1,1-1-1,0 0 1,0 0-1,0 0 1,1 0-1,-1 0 1,1 0-1,-1 0 1,1-1-1,0 1 1,0 0-1,0-1 1,1 1-1,-1-1 1,0 0-1,1 0 1,0 0-1,-1 0 1,1 0-1,0-1 1,0 1-1,0-1 1,0 0-1,0 0 1,6 1-1,1 1 30,-1-1 0,0 0 0,1-1-1,0 0 1,-1 0 0,1-1-1,-1-1 1,1 0 0,0 0 0,12-3-1,-18 3-265,0-1-1,0 1 1,0-1 0,0 1-1,-1-1 1,1-1-1,0 1 1,-1 0-1,1-1 1,-1 0 0,0 1-1,0-1 1,0-1-1,-1 1 1,1 0-1,-1-1 1,1 1-1,-1-1 1,0 0 0,0 0-1,-1 0 1,1 0-1,-1 0 1,0 0-1,1-6 1,1-23-4220,-3-4-3102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635"/>
    </inkml:context>
    <inkml:brush xml:id="br0">
      <inkml:brushProperty name="width" value="0.025" units="cm"/>
      <inkml:brushProperty name="height" value="0.025" units="cm"/>
    </inkml:brush>
  </inkml:definitions>
  <inkml:trace contextRef="#ctx0" brushRef="#br0">2 0 6790,'0'0'10538,"-2"57"-8392,2-32-352,19 0-865,10-1-513,3 0-287,7-2-194,5 0-1824,-1-5-1891,4-7-1089,-7-4-5380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9.353"/>
    </inkml:context>
    <inkml:brush xml:id="br0">
      <inkml:brushProperty name="width" value="0.025" units="cm"/>
      <inkml:brushProperty name="height" value="0.025" units="cm"/>
    </inkml:brush>
  </inkml:definitions>
  <inkml:trace contextRef="#ctx0" brushRef="#br0">201 0 12268,'-8'5'2023,"-2"-1"-1223,1 1 0,0 1 0,0 0 0,1 0 0,-16 15 0,21-17-495,-1 0 1,1 0-1,-1 0 1,1 1 0,1-1-1,-1 1 1,1 0-1,0 0 1,0 0 0,0 0-1,0 0 1,1 1-1,0-1 1,0 0-1,0 11 1,2-4-190,0 1 0,0-1-1,2 0 1,-1-1 0,1 1 0,1 0-1,7 16 1,46 76 102,-41-77-250,0 1-1,17 44 0,-32-69 5,0 1 0,0-1 0,0 1 0,0 0 0,0 0-1,-1-1 1,0 1 0,0 0 0,0 0 0,-1 7 0,1-10 31,-1 1 0,1 0 0,-1-1 0,0 1-1,1 0 1,-1-1 0,0 1 0,0-1 0,0 1 0,0-1 0,-1 0 0,1 1 0,0-1 0,0 0 0,-1 0 0,1 0 0,-3 1 0,-3 1 85,1-1 1,-1 0-1,0 0 0,0-1 1,0 0-1,0 0 0,0-1 1,0 1-1,0-2 0,-10 0 1,10 0-52,1 0 0,0 0 1,0-1-1,0 0 0,0 0 1,0 0-1,1-1 0,-1 0 1,1 0-1,0 0 0,-1-1 1,1 1-1,1-1 1,-1-1-1,1 1 0,-1-1 1,1 1-1,0-1 0,1 0 1,-1-1-1,1 1 0,0-1 1,1 1-1,-1-1 0,1 0 1,-2-9-1,1 6-134,1 1-1,1 0 1,-1-1-1,1 1 1,1-1-1,-1 0 1,2 1-1,-1-1 1,1 0-1,0 1 1,1-1-1,0 1 1,0 0 0,1 0-1,0-1 1,1 2-1,-1-1 1,10-14-1,-1 8 18,0 1 0,0 0 0,1 1 0,1 1 0,29-20-1,79-34 76,-85 47 131,0-1 1,41-30-1,-72 45-40,-4 3-26,0 0 1,0 0-1,0 0 1,0-1-1,-1 1 1,1-1-1,0 1 1,-1-1-1,1 1 1,-1-1-1,0 0 1,1 1-1,-1-1 1,0 0-1,0 0 1,0 0-1,0-3 1,-16 16 462,13-9-501,0 0-1,0 0 1,1 0 0,-1 0 0,1 0-1,-1 0 1,1 1 0,0-1-1,0 1 1,0-1 0,0 1 0,1-1-1,-1 1 1,1-1 0,-1 1-1,1-1 1,0 1 0,0 0 0,0-1-1,1 5 1,0-4 1,0-1 0,1 0-1,-1 0 1,0 0 0,1-1 0,-1 1 0,1 0-1,0 0 1,0-1 0,-1 1 0,1-1 0,0 0-1,0 1 1,0-1 0,1 0 0,-1 0 0,0 0 0,3 0-1,9 3 70,1 0 0,0-2 0,0 0 0,0 0 0,26-2 0,-12-3-56,0-1 0,0-2 0,-1-1 0,1-1 0,-2-1-1,31-15 1,-6 4-68,-47 19-23,0 0 0,0 0 1,-1 1-1,1-1 0,0 1 0,0 1 0,0-1 0,0 0 0,-1 1 0,1 0 0,0 0 0,0 1 0,-1-1 0,1 1 0,-1 0 0,0 0 1,8 5-1,-5-3-112,1 0 1,-1-1 0,1 0-1,16 3 1,-9-3-111,0-1 0,0-1 0,0 0-1,0-1 1,0 0 0,0-2 0,0 1 0,0-2 0,0 0 0,21-8 0,-35 11 260,0 0 1,-1 0-1,1 0 0,0 0 1,-1 0-1,1 0 1,0 0-1,-1 0 1,1 0-1,0 1 0,-1-1 1,1 0-1,0 0 1,-1 1-1,1-1 0,-1 0 1,1 1-1,0-1 1,-1 1-1,1-1 1,-1 1-1,1-1 0,-1 1 1,0-1-1,1 1 1,-1-1-1,1 1 1,-1 0-1,0-1 0,0 1 1,1 0-1,-1-1 1,0 1-1,0 0 1,0-1-1,0 1 0,0 0 1,0-1-1,0 2 1,9 45 195,-5-22-106,32 88 333,-27-91-383,-1 0-1,-1 0 1,-1 1-1,-1-1 1,-1 1 0,0 1-1,-1 33 1,-3-53-22,-1 1 0,1-1 1,-1 0-1,0 0 0,0 0 1,0 0-1,-1 0 0,0-1 1,1 1-1,-1 0 0,0-1 0,-1 1 1,1-1-1,-1 0 0,1 0 1,-1 0-1,0 0 0,0 0 1,0 0-1,-1-1 0,1 1 0,-1-1 1,-5 3-1,1-2 159,-1 0 1,1 0-1,-1-1 0,0 0 0,1 0 0,-1-1 1,0 0-1,0-1 0,0 1 0,-9-3 1,15 2-90,-1 0 0,1-1 1,0 0-1,0 1 0,-1-1 1,1-1-1,0 1 0,0 0 1,0-1-1,0 0 1,1 1-1,-1-1 0,0 0 1,1-1-1,-1 1 0,1 0 1,-1-1-1,-2-4 1,1 1-43,1 0 1,0 0 0,0 0-1,1 0 1,-1 0 0,1-1-1,1 1 1,-1-1 0,0-7-1,1 3-159,0-1 1,1 1-1,0-1 0,1 0 0,0 1 0,1-1 0,0 1 0,1 0 0,0 0 1,9-20-1,-6 21 70,0 0 1,1 0-1,0 0 1,1 1 0,0 0-1,1 1 1,-1 0-1,2 0 1,-1 1-1,1 0 1,0 0-1,1 1 1,-1 1 0,1 0-1,17-6 1,-2 3-678,-1 1 0,48-5 0,14 3-4664,-32 4-2382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0.215"/>
    </inkml:context>
    <inkml:brush xml:id="br0">
      <inkml:brushProperty name="width" value="0.025" units="cm"/>
      <inkml:brushProperty name="height" value="0.025" units="cm"/>
    </inkml:brush>
  </inkml:definitions>
  <inkml:trace contextRef="#ctx0" brushRef="#br0">247 231 17553,'-3'-2'311,"0"0"0,0 1 0,0-1 0,-1 1 1,1 0-1,0 0 0,-1 0 0,1 0 0,-1 0 1,1 1-1,-1 0 0,1-1 0,-1 1 0,1 1 1,-7 0-1,2 1-129,1 0 0,0 0-1,1 0 1,-1 1 0,0 0 0,1 1 0,-9 5 0,-1 3 318,0 2 1,0-1-1,1 2 1,-19 24-1,33-39-478,-20 33 631,20-33-649,1 1 0,-1 0 0,1-1 0,0 1 0,-1 0 0,1 0 0,0-1 1,-1 1-1,1 0 0,0 0 0,0-1 0,0 1 0,0 0 0,0 0 1,0 0-1,0-1 0,0 1 0,0 0 0,0 0 0,0 0 0,0-1 1,0 1-1,1 0 0,-1 0 0,0-1 0,1 1 0,-1 0 0,0-1 1,1 1-1,-1 0 0,1-1 0,-1 1 0,1 0 0,-1-1 0,1 1 1,0-1-1,-1 1 0,1-1 0,0 1 0,-1-1 0,1 0 0,0 1 0,0-1 1,-1 0-1,2 1 0,10 0 75,-1 1 0,1-2-1,0 1 1,-1-2 0,1 0 0,0 0 0,-1-1-1,1 0 1,-1-1 0,0 0 0,19-9 0,11-6-24,64-39 1,-71 38-71,-2-2 1,0-2-1,-1 0 0,-1-3 0,-1 0 1,-2-2-1,37-46 0,-61 68-54,1 1 0,-1-1-1,1 0 1,-2 0-1,1 0 1,-1 0 0,3-10-1,-5 16 64,0-1-1,0 1 0,0 0 1,1 0-1,-1-1 0,0 1 1,0 0-1,0 0 1,0 0-1,0-1 0,0 1 1,0 0-1,0 0 0,0-1 1,0 1-1,0 0 0,0 0 1,0-1-1,0 1 1,0 0-1,-1 0 0,1-1 1,0 1-1,0 0 0,0 0 1,0 0-1,0-1 0,0 1 1,-1 0-1,1 0 1,0 0-1,0 0 0,0-1 1,0 1-1,-1 0 0,1 0 1,0 0-1,0 0 0,0 0 1,-1 0-1,1-1 1,0 1-1,0 0 0,-1 0 1,-13 6-177,-10 12 24,13-6 248,0 1 1,1 0-1,0 0 1,1 1-1,0 0 1,2 0 0,-1 1-1,2 0 1,0 0-1,1 1 1,0 0-1,-2 16 1,6-25-53,0-1 0,0 0 0,0 1 0,1-1 0,0 1 0,1-1 0,-1 1 0,1-1 0,1 0 0,-1 1 0,1-1 0,0 0 0,0 0 0,1 0 0,-1 0 0,1-1 0,1 1 0,-1-1 1,1 1-1,0-1 0,0 0 0,1-1 0,-1 1 0,1-1 0,0 0 0,0 0 0,1 0 0,-1-1 0,1 0 0,0 0 0,0 0 0,12 3 0,-5-2 12,1-1 0,0 0 0,0-2 0,0 1 0,0-2 0,0 0 0,0 0 0,0-1 0,0-1 0,0-1 0,20-5 0,-26 5-65,-1 0 1,1 0 0,-1 0 0,0-1-1,0 0 1,0 0 0,-1-1 0,1 0 0,8-9-1,-12 10-52,1 0 0,-1 0 0,0 0-1,0-1 1,-1 1 0,0-1 0,1 0-1,-1 1 1,-1-1 0,1 0 0,-1-1-1,0 1 1,0 0 0,0 0 0,-1-9-1,0 12 24,0 1-1,0-1 1,0 0-1,-1 1 0,1-1 1,-1 0-1,1 1 1,-1-1-1,0 0 1,1 1-1,-1-1 1,0 1-1,0 0 0,0-1 1,0 1-1,0 0 1,0-1-1,-1 1 1,1 0-1,0 0 0,-1 0 1,1 0-1,-1 0 1,-2-1-1,0 0-3,-1 0-1,1 1 1,-1 0 0,0-1-1,0 2 1,1-1-1,-1 0 1,0 1-1,-7 0 1,8 0 45,-1 0 0,1 0-1,0 1 1,-1-1 0,1 1 0,0 0 0,-1 0-1,1 0 1,0 1 0,0 0 0,0 0 0,0 0 0,0 0-1,0 0 1,1 1 0,-1-1 0,1 1 0,-1 0-1,1 0 1,0 1 0,0-1 0,-3 5 0,6-5 5,-1 0 0,1 0 0,-1-1 1,1 1-1,0 0 0,0 0 0,1 0 1,-1-1-1,0 1 0,1 0 0,0 0 1,-1-1-1,1 1 0,0 0 1,1-1-1,-1 1 0,0-1 0,1 1 1,-1-1-1,1 0 0,0 0 0,0 0 1,0 0-1,0 0 0,0 0 0,0 0 1,0 0-1,1-1 0,-1 1 0,0-1 1,1 0-1,3 2 0,10 4 27,0 0 1,0-1-1,33 8 0,60 5-308,-97-17 171,0-1 1,-1-1 0,1 0-1,0-1 1,0 0-1,0-1 1,13-3 0,-22 4 117,-1 0-1,0 0 1,0 0 0,-1-1 0,1 1 0,0 0 0,0-1 0,-1 1 0,1-1 0,0 0-1,-1 1 1,0-1 0,1 0 0,-1 0 0,0 0 0,0 0 0,0 0 0,0 0-1,0 0 1,-1 0 0,1 0 0,-1-1 0,1 1 0,-1 0 0,0 0 0,0-1 0,0 1-1,0 0 1,0 0 0,0-1 0,-1 1 0,0-4 0,-3-10 161,0 1 1,0-1-1,-11-22 0,8 20-29,3 8-78,0 1 88,1-1-1,0 1 1,0-1-1,-2-19 1,5 28-125,0-1 1,0 0 0,-1 1 0,2-1-1,-1 0 1,0 1 0,0-1 0,0 1-1,1-1 1,-1 0 0,1 1-1,0-1 1,-1 1 0,1-1 0,0 1-1,0-1 1,0 1 0,0 0 0,0-1-1,0 1 1,0 0 0,0 0 0,1 0-1,-1 0 1,0 0 0,1 0-1,-1 0 1,1 0 0,-1 0 0,1 1-1,-1-1 1,1 1 0,-1-1 0,1 1-1,3-1 1,21-1-25,1 1 1,0 1-1,-1 1 1,1 1-1,0 2 0,-1 1 1,29 9-1,-9-4-1634,47 5-1,-14-11-3187,-29-5-1367,7-3-5739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229"/>
    </inkml:context>
    <inkml:brush xml:id="br0">
      <inkml:brushProperty name="width" value="0.025" units="cm"/>
      <inkml:brushProperty name="height" value="0.025" units="cm"/>
    </inkml:brush>
  </inkml:definitions>
  <inkml:trace contextRef="#ctx0" brushRef="#br0">27 1 5701,'0'0'8355,"-2"10"-6620,-4 32 818,1 2 0,2 57 0,0 6-688,0-72-1190,1-16-384,0 1-1,1-1 1,2 1-1,0-1 0,3 20 1,-3-38-227,-1 1 1,1 0-1,0-1 1,0 1-1,0-1 1,0 0-1,0 1 1,0-1-1,0 0 1,1 0-1,-1 0 1,0 1-1,1-1 1,-1-1-1,1 1 1,-1 0-1,1 0 1,-1 0-1,1-1 1,0 1-1,-1-1 1,1 1-1,0-1 1,-1 0-1,1 0 1,0 0-1,-1 1 1,1-2-1,0 1 1,0 0-1,-1 0 1,3-1-1,4 0 183,1 0 0,-1-1-1,0 0 1,0-1 0,10-4 0,16-9-84,-2-2 0,-1-1-1,42-33 1,80-80 304,26-19-6459,-201 157-10509,-7 8 6598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602"/>
    </inkml:context>
    <inkml:brush xml:id="br0">
      <inkml:brushProperty name="width" value="0.025" units="cm"/>
      <inkml:brushProperty name="height" value="0.025" units="cm"/>
    </inkml:brush>
  </inkml:definitions>
  <inkml:trace contextRef="#ctx0" brushRef="#br0">3 0 12748,'0'0'3235,"-2"76"1249,13-39-1024,15 2-962,14-3-384,7-3-897,2-1-865,0-5-255,4-2-770,-8-10-2402,-9-6-2594,-6-9-8393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7.912"/>
    </inkml:context>
    <inkml:brush xml:id="br0">
      <inkml:brushProperty name="width" value="0.025" units="cm"/>
      <inkml:brushProperty name="height" value="0.025" units="cm"/>
    </inkml:brush>
  </inkml:definitions>
  <inkml:trace contextRef="#ctx0" brushRef="#br0">125 0 14894,'0'0'10474,"-2"17"-10239,-43 226 733,4-35-895,39-194-309,2-11-57,0-1 1,0 0 0,0 1 0,0-1-1,-1 0 1,1 1 0,-1-1-1,1 0 1,-1 0 0,0 1 0,0-1-1,-2 3 1,-1-11-5683,-7-28 813,10 34 4918,-10-37-7556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8.245"/>
    </inkml:context>
    <inkml:brush xml:id="br0">
      <inkml:brushProperty name="width" value="0.025" units="cm"/>
      <inkml:brushProperty name="height" value="0.025" units="cm"/>
    </inkml:brush>
  </inkml:definitions>
  <inkml:trace contextRef="#ctx0" brushRef="#br0">57 124 11787,'0'0'1751,"-8"-4"224,-1-2-1274,5 4-356,1 0-1,-1 0 1,1 1-1,-1-1 0,0 1 1,0-1-1,1 1 1,-6-1-1,8 2 996,24 2-128,63 8 367,1-4 0,-1-3 1,111-12-1,255-57-5681,-348 45-1086,-7-2-3455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399"/>
    </inkml:context>
    <inkml:brush xml:id="br0">
      <inkml:brushProperty name="width" value="0.025" units="cm"/>
      <inkml:brushProperty name="height" value="0.025" units="cm"/>
    </inkml:brush>
  </inkml:definitions>
  <inkml:trace contextRef="#ctx0" brushRef="#br0">97 138 19827,'-9'0'2146,"7"0"-2030,-7 0 719,0-1 0,0 1 0,0-2 0,1 1 0,-14-5 0,21 5-740,0 1-1,0-1 1,-1 1-1,1-1 1,0 1-1,0-1 1,0 0-1,0 0 1,0 0-1,0 1 1,0-1-1,0 0 1,0 0-1,1 0 1,-1-1 0,0 1-1,1 0 1,-1 0-1,0 0 1,0-3-1,1 2-107,0 0-1,0 0 1,1 0-1,-1 0 1,0 0-1,1 0 1,0 0-1,-1 0 1,1 0-1,0 0 0,0 1 1,0-1-1,0 0 1,0 0-1,0 1 1,1-1-1,-1 0 1,3-1-1,62-65-600,-66 67 395,-17 41-3389,13-32 3364,1-1 0,-1 1 0,1 0 0,1 1 0,0-1 1,0 0-1,1 1 0,-1 16 0,2-22 10,0 1 0,1 0-1,-1 0 1,1 0 0,0 0 0,0 0-1,0-1 1,1 1 0,2 4 0,-2-5-255,-1 0 1,1 0 0,1-1 0,-1 1-1,0-1 1,1 1 0,-1-1-1,1 0 1,-1 0 0,1 0-1,0-1 1,4 3 0,29 9-8080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3.357"/>
    </inkml:context>
    <inkml:brush xml:id="br0">
      <inkml:brushProperty name="width" value="0.025" units="cm"/>
      <inkml:brushProperty name="height" value="0.025" units="cm"/>
    </inkml:brush>
  </inkml:definitions>
  <inkml:trace contextRef="#ctx0" brushRef="#br0">30 0 7591,'0'0'17553,"-3"10"-17062,1-1-393,0-1-22,0-1 0,0 1 0,1 0 0,0-1 0,0 1 0,1 9 0,0-16-68,0 1 0,0 0 0,1 0 1,-1 0-1,1 0 0,-1 0 0,1 0 0,0 0 0,0-1 1,0 1-1,0 0 0,0 0 0,0-1 0,0 1 0,0-1 1,1 1-1,-1-1 0,1 0 0,-1 1 0,1-1 0,-1 0 0,1 0 1,0 0-1,-1 0 0,1 0 0,0-1 0,0 1 0,0-1 1,0 1-1,0-1 0,0 1 0,0-1 0,2 0 0,32 1-207,-29-1 66,-1-1-1,1 1 0,-1 0 0,1 0 1,-1 1-1,0 0 0,1 0 0,-1 1 1,0 0-1,0 0 0,0 0 1,0 1-1,10 5 0,-15-7 143,0 1 1,1-1-1,-1 1 0,0 0 0,0-1 0,-1 1 1,1 0-1,0 0 0,0-1 0,-1 1 0,1 0 0,-1 0 1,1 0-1,-1 0 0,0 0 0,0 0 0,0 0 1,0 0-1,0 0 0,-1-1 0,1 1 0,0 0 1,-1 0-1,1 0 0,-1 0 0,0 0 0,0-1 1,1 1-1,-1 0 0,0-1 0,-1 1 0,1-1 1,0 1-1,0-1 0,-1 1 0,-1 0 0,-4 6 458,0-1-1,0 0 1,-1-1-1,0 1 1,-12 6-1,12-10-180,0 1 0,0-1 0,-1 0 0,1-1 0,-1 1 1,1-2-1,-18 2 0,24-3-425,-1 0 0,1 0-1,-1 0 1,1 0 0,-1-1 0,1 1 0,-1-1 0,1 1 0,0-1 0,-1 0 0,1 0 0,0 0-1,-5-3 1,6 3-212,0 0 0,0 0 0,0-1 0,0 1 0,0 0 0,1-1 0,-1 1 0,0-1 0,1 1 0,-1-1 0,1 1 0,-1-1 0,1 0 0,0 1 0,0-1 0,-1 1 0,1-1 0,0 0 0,0 1 0,1-1 0,-1 1 0,0-1 0,0 0 0,1-1-1,4-5-4223,7-1-736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57.497"/>
    </inkml:context>
    <inkml:brush xml:id="br0">
      <inkml:brushProperty name="width" value="0.025" units="cm"/>
      <inkml:brushProperty name="height" value="0.025" units="cm"/>
      <inkml:brushProperty name="color" value="#66CC00"/>
    </inkml:brush>
  </inkml:definitions>
  <inkml:trace contextRef="#ctx0" brushRef="#br0">146 3 10858,'0'0'5413,"9"0"-4126,15-1-860,2-1 347,45 3 0,-66-1-719,1 1-1,-1-1 0,0 1 1,0 0-1,1 0 1,-1 1-1,0 0 0,0 0 1,-1 0-1,1 0 0,0 1 1,-1 0-1,1-1 1,-1 2-1,6 4 0,-8-5-50,-1 0 0,1 0 0,-1 0 0,0 0 0,0 0 0,0 0 0,0 0 0,0 0 0,-1 0 0,0 1 0,1-1 0,-1 0 0,0 0 0,0 1 0,-1-1 0,1 0 0,-1 0 0,0 0 0,0 1 0,0-1 0,-2 4 0,-2 5 30,-1 1 0,0-1 0,-11 17 1,-7 6 117,-2-1 0,-2-1 0,0-1 0,-51 43 0,52-54-2393,-42 27 1,20-21-6659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774"/>
    </inkml:context>
    <inkml:brush xml:id="br0">
      <inkml:brushProperty name="width" value="0.025" units="cm"/>
      <inkml:brushProperty name="height" value="0.025" units="cm"/>
    </inkml:brush>
  </inkml:definitions>
  <inkml:trace contextRef="#ctx0" brushRef="#br0">16 153 22709,'0'0'6967,"-4"-9"-6817,1 3-167,2 4 5,0 0 0,0 0 1,0 1-1,0-1 1,1 0-1,-1 0 1,0 0-1,1 0 1,-1-1-1,1 1 0,0 0 1,-1 0-1,1 0 1,0 0-1,1 0 1,-1 0-1,0-1 0,1 1 1,-1 0-1,1 0 1,-1 0-1,1 0 1,0 0-1,0 0 0,0 0 1,0 1-1,0-1 1,2-2-1,7-5-872,0-1-1,1 1 1,1 1-1,-1 0 1,19-9-1,-23 14-172,-1 1 1,0-1-1,1 1 0,-1 0 0,1 1 0,0-1 0,0 1 0,7 0 0,-14 2 921,1-1 0,-1 0 0,1 1-1,0-1 1,-1 0 0,1 1 0,-1-1 0,0 1 0,1-1 0,-1 1 0,1-1-1,-1 1 1,0-1 0,1 1 0,-1-1 0,0 1 0,0-1 0,1 1 0,-1 0-1,0-1 1,0 1 0,0-1 0,0 1 0,0 0 0,0-1 0,0 1 0,0 0 0,0-1-1,0 1 1,0-1 0,0 1 0,0 0 0,0-1 0,-1 1 0,1 1 0,-8 26 98,-31 41 3234,26-50-2516,1 0 0,-11 27-1,21-41-770,0 0 0,0 0 0,1 0 0,0 1 0,0-1 0,0 0 0,0 1 0,1-1 0,0 0 0,0 1 0,0-1 0,1 1 0,-1-1 0,3 8 0,7 0-3950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116"/>
    </inkml:context>
    <inkml:brush xml:id="br0">
      <inkml:brushProperty name="width" value="0.025" units="cm"/>
      <inkml:brushProperty name="height" value="0.025" units="cm"/>
    </inkml:brush>
  </inkml:definitions>
  <inkml:trace contextRef="#ctx0" brushRef="#br0">29 0 23062,'0'0'2754,"-24"50"-2337,20-45-353,11-11-1377,10-6-417,2-2-1537,-2 2-2819,-2 5-6566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475"/>
    </inkml:context>
    <inkml:brush xml:id="br0">
      <inkml:brushProperty name="width" value="0.025" units="cm"/>
      <inkml:brushProperty name="height" value="0.025" units="cm"/>
    </inkml:brush>
  </inkml:definitions>
  <inkml:trace contextRef="#ctx0" brushRef="#br0">1 0 22613,'0'0'161,"0"59"-866,0-46-2082,0-4-3363,5-6-640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835"/>
    </inkml:context>
    <inkml:brush xml:id="br0">
      <inkml:brushProperty name="width" value="0.025" units="cm"/>
      <inkml:brushProperty name="height" value="0.025" units="cm"/>
    </inkml:brush>
  </inkml:definitions>
  <inkml:trace contextRef="#ctx0" brushRef="#br0">21 1 26297,'0'0'0,"-21"75"-1281,21-43 288,0-6-2915,0-11-3043,0-6 898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446"/>
    </inkml:context>
    <inkml:brush xml:id="br0">
      <inkml:brushProperty name="width" value="0.025" units="cm"/>
      <inkml:brushProperty name="height" value="0.025" units="cm"/>
    </inkml:brush>
  </inkml:definitions>
  <inkml:trace contextRef="#ctx0" brushRef="#br0">0 0 15599,'0'0'9929,"23"56"-9801,-12-32 0,4 0-64,6-6-128,5-5-32,8-5-608,4-6-193,2-2-1570,-3-2-2786,-3-13-3010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964"/>
    </inkml:context>
    <inkml:brush xml:id="br0">
      <inkml:brushProperty name="width" value="0.025" units="cm"/>
      <inkml:brushProperty name="height" value="0.025" units="cm"/>
    </inkml:brush>
  </inkml:definitions>
  <inkml:trace contextRef="#ctx0" brushRef="#br0">0 123 23286,'0'0'3294,"9"-4"-3513,21-10-354,40-27 1,-36 21-284,48-23 1,-82 57 33,-5-1 884,-1 0 1,0-1-1,-1 0 1,-9 13-1,10-18 46,1 2 0,0-1 0,0 0 0,0 1 0,1 0-1,1 0 1,-1 0 0,2 1 0,-1-1 0,1 1 0,-1 13 0,3-23-109,0 1 1,0 0 0,0-1-1,0 1 1,0 0 0,0-1-1,1 1 1,-1 0 0,0-1 0,0 1-1,1 0 1,-1-1 0,0 1-1,1 0 1,-1-1 0,1 1-1,-1-1 1,1 1 0,-1-1-1,1 1 1,-1-1 0,1 1-1,-1-1 1,1 0 0,0 1 0,-1-1-1,1 0 1,0 1 0,-1-1-1,1 0 1,1 0 0,23 2 337,-18-2-125,-7 2-788,0 0-1,0 0 1,0 0 0,-1 0 0,1-1 0,-1 1 0,0 0 0,1 0-1,-1 0 1,0 0 0,0-1 0,0 1 0,-2 2 0,-9 14-9941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2.467"/>
    </inkml:context>
    <inkml:brush xml:id="br0">
      <inkml:brushProperty name="width" value="0.025" units="cm"/>
      <inkml:brushProperty name="height" value="0.025" units="cm"/>
    </inkml:brush>
  </inkml:definitions>
  <inkml:trace contextRef="#ctx0" brushRef="#br0">0 71 12780,'0'0'481,"11"-5"122,29-9 131,0 1 1,0 2-1,1 2 0,0 2 1,70-3-1,228 9-603,-284 2-77,1329-1 100,-1333-1-153,1067 23 100,-906-11 336,399 36 856,-601-46-1252,0 0 1,0 1 0,0 1 0,10 3 0,-19-5-46,-1-1 1,1 0 0,0 0-1,-1 1 1,1-1 0,-1 0 0,1 1-1,0-1 1,-1 0 0,1 1-1,-1-1 1,0 1 0,1-1-1,-1 1 1,1-1 0,-1 1 0,0-1-1,1 1 1,-1 0 0,0-1-1,1 1 1,-1 0 0,0-1-1,0 1 1,0-1 0,1 2 0,-2 0 7,0-1 1,1 1 0,-1-1 0,0 0 0,0 1 0,0-1 0,0 0 0,0 0-1,0 1 1,0-1 0,-1 0 0,1 0 0,0 0 0,-1-1 0,1 1 0,-3 1 0,-3 5-978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3.434"/>
    </inkml:context>
    <inkml:brush xml:id="br0">
      <inkml:brushProperty name="width" value="0.025" units="cm"/>
      <inkml:brushProperty name="height" value="0.025" units="cm"/>
    </inkml:brush>
  </inkml:definitions>
  <inkml:trace contextRef="#ctx0" brushRef="#br0">4 1 13100,'0'0'4917,"-1"11"-4751,-1 64-90,2-1 1,14 93-1,27 334 99,-15-110-115,30 583-25,-22-240 21,112 1473-120,-56-820 256,-72-982-123,-21-370-81,3-35 25,0 1 0,0 0 0,0-1 0,0 1 0,0 0-1,-1-1 1,1 1 0,0 0 0,0-1 0,0 1 0,-1 0 0,1-1 0,0 1 0,-1-1 0,1 1 0,0 0 0,-1-1 0,1 1 0,-1-1 0,1 1 0,-1-1 0,1 0 0,-1 1 0,1-1 0,-1 1 0,1-1 0,-1 0-1,0 1 1,1-1 0,-1 0 0,1 0 0,-1 0 0,0 1 0,1-1 0,-1 0 0,0 0 0,1 0 0,-1 0 0,0 0 0,1 0 0,-1 0 0,-1-1 0,1 0 16,0 0 0,0 0 0,0 0 0,1 0 0,-1 0 0,0 0-1,0 0 1,1 0 0,-1-1 0,0 1 0,1 0 0,-1 0 0,1-1 0,0 1 0,-1 0 0,1-1 0,0 1 0,0-1 0,0 1 0,0-2 0,0-35-1834,0 30 295,0-15-2771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337"/>
    </inkml:context>
    <inkml:brush xml:id="br0">
      <inkml:brushProperty name="width" value="0.025" units="cm"/>
      <inkml:brushProperty name="height" value="0.025" units="cm"/>
    </inkml:brush>
  </inkml:definitions>
  <inkml:trace contextRef="#ctx0" brushRef="#br0">55 59 11691,'-6'-13'423,"4"7"483,0 1 0,-1-1 0,0 1-1,0 0 1,0 0 0,-7-8 0,5 15 2383,-3 20-2964,5-8-173,0 0 0,1 0 1,1 1-1,0-1 0,1 0 0,1 1 1,2 14-1,-3-24-172,1-1 0,0 1 1,1-1-1,-1 1 0,1-1 0,0 1 1,0-1-1,0 0 0,1 0 0,-1 0 1,1 0-1,0-1 0,0 1 0,0-1 1,0 0-1,1 0 0,0 0 1,-1 0-1,1 0 0,0-1 0,0 0 1,1 1-1,-1-2 0,0 1 0,5 1 1,7 1-503,0-1 0,0-1 0,1-1 0,-1 0 0,0-1 0,1 0 0,-1-1 0,0-1 0,0-1 0,0-1 0,0 0 0,15-6 0,-17 5-498,0-1 0,-1 0 0,0-1 0,0 0 0,-1-1 0,0 0 0,0-1 0,-1-1 0,0 0 0,-1 0 0,0-1 0,0 0 0,11-19 0,-12 11-296,-4-3 3470,-5 22-1983,0-1 0,0 0 0,0 1 1,0-1-1,0 0 0,0 1 0,0-1 1,0 0-1,0 1 0,0-1 0,0 0 1,0 1-1,0-1 0,0 0 0,-1 1 1,1-1-1,0 0 0,-1 1 0,1-1 1,0 1-1,-1-1 0,1 0 0,-1 1 1,1-1-1,-1 1 0,1-1 0,-1 1 1,1 0-1,-1-1 0,1 1 0,-1 0 1,0-1-1,1 1 0,-1 0 0,0-1 1,1 1-1,-1 0 0,0 0 1,1 0-1,-1 0 0,0 0 0,1 0 1,-1 0-1,0 0 0,1 0 0,-1 0 1,0 0-1,1 0 0,-1 0 0,0 1 1,-1-1-1,-7 4 375,0-1 1,0 2-1,1-1 1,-1 1-1,1 0 1,0 1-1,0 0 1,1 0-1,-1 1 1,2 0-1,-9 10 1,-8 10 322,-33 54 0,25-27-373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743"/>
    </inkml:context>
    <inkml:brush xml:id="br0">
      <inkml:brushProperty name="width" value="0.025" units="cm"/>
      <inkml:brushProperty name="height" value="0.025" units="cm"/>
    </inkml:brush>
  </inkml:definitions>
  <inkml:trace contextRef="#ctx0" brushRef="#br0">1 113 11851,'0'0'1959,"10"1"-661,57 5 60,0-4 1,-1-2-1,112-16 1,-63 5-905,-46 6-522,428-38 686,-169 8-3458,-281 29-385,-21 0-1206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02.786"/>
    </inkml:context>
    <inkml:brush xml:id="br0">
      <inkml:brushProperty name="width" value="0.025" units="cm"/>
      <inkml:brushProperty name="height" value="0.025" units="cm"/>
      <inkml:brushProperty name="color" value="#66CC00"/>
    </inkml:brush>
  </inkml:definitions>
  <inkml:trace contextRef="#ctx0" brushRef="#br0">60 0 6854,'0'0'14008,"-6"10"-14029,-2 2 72,1 1 1,0 0-1,1 1 0,1-1 1,0 1-1,1 0 0,0 1 1,2-1-1,-1 1 0,2-1 1,0 1-1,1 26 0,0-40-129,1 1 0,0 0 0,-1-1 0,1 1-1,0 0 1,-1-1 0,1 1 0,0-1 0,0 1-1,0-1 1,1 1 0,-1-1 0,0 0 0,0 0-1,1 1 1,-1-1 0,1 0 0,-1 0 0,1 0-1,-1-1 1,1 1 0,0 0 0,-1-1 0,1 1-1,0-1 1,0 1 0,-1-1 0,1 0 0,0 0-1,0 0 1,3 0 0,0 0-627,0 0 0,0 0 1,0-1-1,0 0 0,0 0 0,0 0 0,0-1 1,0 0-1,0 0 0,5-3 0,20-16-7313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0.968"/>
    </inkml:context>
    <inkml:brush xml:id="br0">
      <inkml:brushProperty name="width" value="0.025" units="cm"/>
      <inkml:brushProperty name="height" value="0.025" units="cm"/>
    </inkml:brush>
  </inkml:definitions>
  <inkml:trace contextRef="#ctx0" brushRef="#br0">1 327 17809,'0'0'534,"15"-6"-166,86-28 134,1 4 0,197-31 0,238 1-610,-334 42 210,609-58-711,-466 47-4868,-204 16-96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1.470"/>
    </inkml:context>
    <inkml:brush xml:id="br0">
      <inkml:brushProperty name="width" value="0.025" units="cm"/>
      <inkml:brushProperty name="height" value="0.025" units="cm"/>
    </inkml:brush>
  </inkml:definitions>
  <inkml:trace contextRef="#ctx0" brushRef="#br0">6 771 7175,'0'0'6021,"-3"-3"-5369,3 3-621,0-1 0,0 1 1,-1 0-1,1-1 0,0 1 0,0 0 1,0-1-1,-1 1 0,1 0 1,0-1-1,0 1 0,0-1 0,0 1 1,0 0-1,0-1 0,0 1 0,0-1 1,0 1-1,0 0 0,0-1 1,0 1-1,0-1 0,0 1 0,0 0 1,0-1-1,0 1 0,0-1 0,1 1 1,-1 0-1,0-1 0,0 1 1,1 0-1,-1-1 0,1 1 0,17-13 838,45-7 280,-32 10-791,54-23 43,-1-3-1,-2-5 1,-2-3 0,75-55 0,-26 6-226,169-161 0,-285 242-448,31-31 888,-42 40-867,1 0 1,-1 1-1,0-1 0,0 0 1,0 0-1,-1 0 0,1 0 0,-1 0 1,0-1-1,0 1 0,0 0 1,0-1-1,0-4 0,-3 3-4600,-11 2-2110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144"/>
    </inkml:context>
    <inkml:brush xml:id="br0">
      <inkml:brushProperty name="width" value="0.025" units="cm"/>
      <inkml:brushProperty name="height" value="0.025" units="cm"/>
    </inkml:brush>
  </inkml:definitions>
  <inkml:trace contextRef="#ctx0" brushRef="#br0">13 82 5990,'-2'-9'3400,"0"5"-2678,1 0-272,-1-1 0,1 1-1,-1-1 1,1 1-1,1-1 1,-1 0 0,1 1-1,-1-1 1,1 0 0,1 1-1,0-10 1,0 14-421,-1 0 0,0-1 1,0 1-1,1-1 0,-1 1 0,0 0 1,1 0-1,-1-1 0,1 1 0,-1 0 1,0 0-1,1-1 0,-1 1 0,1 0 1,-1 0-1,1 0 0,-1 0 0,0 0 1,1 0-1,-1 0 0,1 0 0,-1 0 1,1 0-1,-1 0 0,1 0 0,-1 0 0,1 0 1,-1 0-1,0 0 0,1 0 0,-1 0 1,1 1-1,-1-1 0,1 0 0,-1 0 1,0 1-1,1-1 0,-1 0 0,0 1 1,1-1-1,-1 0 0,0 1 0,1-1 1,-1 0-1,0 1 0,0-1 0,1 1 0,-1 0 1,15 20 208,-4 7-15,-1 0-1,-1 1 1,-2 0 0,-1 0 0,4 42-1,-1 156-24,-8-173-147,-1 146 36,2 89 344,2-211-273,24 128-1,-21-171-694,19 53 1,-21-74-414,1-1-1,1 0 1,13 21 0,9 1-3299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743"/>
    </inkml:context>
    <inkml:brush xml:id="br0">
      <inkml:brushProperty name="width" value="0.025" units="cm"/>
      <inkml:brushProperty name="height" value="0.025" units="cm"/>
    </inkml:brush>
  </inkml:definitions>
  <inkml:trace contextRef="#ctx0" brushRef="#br0">0 0 8712,'0'0'4837,"5"12"-4741,20 58 294,29 143 0,-17-57-300,237 654 2720,-125-397-1355,-109-295-1182,75 206 73,-73-220-234,57 102 1,-89-188-357,1 3 414,26 38 0,-34-55-547,0-1 0,0 1 1,0 0-1,0-1 0,1 0 1,-1 0-1,1 0 0,0 0 1,0 0-1,0-1 0,0 1 1,1-1-1,-1-1 0,0 1 1,9 2-1,7-6-6462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547"/>
    </inkml:context>
    <inkml:brush xml:id="br0">
      <inkml:brushProperty name="width" value="0.025" units="cm"/>
      <inkml:brushProperty name="height" value="0.025" units="cm"/>
    </inkml:brush>
  </inkml:definitions>
  <inkml:trace contextRef="#ctx0" brushRef="#br0">113 127 15214,'0'0'4143,"-9"6"-2654,2-1-1313,-1 1 0,2 0 0,-1 1 0,1-1-1,0 1 1,0 1 0,1-1 0,0 1-1,0 0 1,1 0 0,0 0 0,0 1 0,-2 10-1,-1 1 60,2 1-1,0 0 0,2 0 0,0 0 0,1 1 0,3 37 0,-1-55-230,0-1-1,1 0 1,0 1-1,0-1 1,0 0-1,0 0 0,0 0 1,0 1-1,1-2 1,0 1-1,0 0 1,-1 0-1,2 0 1,-1-1-1,0 1 0,0-1 1,1 0-1,-1 1 1,1-1-1,0-1 1,0 1-1,0 0 1,0-1-1,0 1 0,0-1 1,0 0-1,0 0 1,1 0-1,-1 0 1,0-1-1,0 1 1,1-1-1,-1 0 0,1 0 1,4 0-1,4-1 46,0 1-1,-1-2 1,1 0-1,0 0 1,-1-1-1,0 0 0,1-1 1,-1 0-1,10-6 1,1-3 67,-1 0 0,0-1 0,-1-1 0,-1-1 0,-1-1 1,0-1-1,19-24 0,-27 32-86,-8 19-17,-12 29 47,7-26 24,2-9-77,0 0 1,1 0 0,-1 0 0,1 0 0,-1 0-1,1 0 1,0 0 0,0 0 0,1 0 0,-1 0 0,1 0-1,-1 0 1,1 0 0,0 0 0,0 0 0,0 0-1,3 4 1,-2-5-4,0-1-1,1 1 1,-1 0-1,1-1 1,0 1-1,-1-1 0,1 0 1,0 0-1,0 0 1,0 0-1,0 0 1,0-1-1,0 1 1,0-1-1,0 0 1,0 0-1,5 0 0,13-2 32,0 0 0,0-2 0,0 0 0,-1-1 0,1-1-1,-1-1 1,-1-1 0,32-17 0,-20 11 4,-30 13-44,-1 0 1,1 1 0,0-1 0,0 1-1,0-1 1,-1 1 0,1-1-1,0 1 1,0-1 0,0 1-1,0 0 1,0 0 0,0-1 0,0 1-1,0 0 1,0 0 0,0 0-1,0 0 1,-1 0 0,1 0 0,0 0-1,0 1 1,0-1 0,0 0-1,0 0 1,0 1 0,0-1-1,0 1 1,0-1 0,-1 1 0,1-1-1,0 1 1,0-1 0,-1 1-1,1 0 1,0 0 0,0 2-47,0 1 0,0-1-1,-1 0 1,1 1 0,-1-1 0,0 0 0,0 1 0,-1 5-1,1 15-193,0-21 43,1 0 0,-1 0 0,1 0 1,0 0-1,1 0 0,-1-1 0,0 1 0,1 0 0,-1-1 0,1 1 1,0-1-1,0 1 0,0-1 0,0 0 0,1 0 0,-1 0 1,0 0-1,1 0 0,-1 0 0,1-1 0,0 1 0,0-1 1,-1 0-1,1 0 0,0 0 0,0 0 0,0 0 0,0-1 0,0 1 1,0-1-1,7 0 0,3 1-549,0-1 1,0 0-1,0-1 1,0 0-1,0-1 1,19-6 0,-18 4 448,0-2 0,0 0 0,0 0 0,-1-1 1,0-1-1,0 0 0,21-19 0,-27 21 330,-1 0 1,0 0-1,0 0 0,-1-1 0,0 0 0,0 0 0,-1 0 0,1-1 0,-2 1 0,1-1 0,-1 0 1,0 0-1,-1 0 0,0-1 0,2-9 0,-4 17 53,0 0 0,0 0 0,0 0 0,0 0 0,0 0 1,0 0-1,0 0 0,0 0 0,0 0 0,-1 0 0,1 0 0,0 0 0,-1 0 0,1 0 0,-1 1 1,1-1-1,-1 0 0,1 0 0,-1 0 0,1 1 0,-1-1 0,0 0 0,1 1 0,-1-1 0,0 0 1,0 1-1,0-1 0,1 1 0,-1-1 0,0 1 0,0 0 0,0-1 0,0 1 0,0 0 0,0-1 0,0 1 1,0 0-1,0 0 0,0 0 0,0 0 0,0 0 0,0 0 0,1 0 0,-1 0 0,-2 1 0,-2 0 311,0 0-1,-1 0 0,1 1 0,0-1 0,0 1 0,0 0 1,-7 4-1,4-1-198,1 1 1,-1-1 0,1 1-1,-1 1 1,2-1-1,-1 1 1,1 0-1,0 1 1,1-1 0,-1 1-1,2 0 1,-1 1-1,1-1 1,0 1-1,1 0 1,0 0 0,0 0-1,1 0 1,0 0-1,1 1 1,0-1-1,0 16 1,2-22-181,-1-1 1,1 1-1,-1-1 0,1 1 0,0-1 1,0 0-1,0 1 0,0-1 0,0 0 1,1 0-1,-1 0 0,1 0 0,-1 0 1,1 0-1,0 0 0,0 0 0,-1-1 1,1 1-1,1-1 0,-1 1 0,0-1 1,0 0-1,0 0 0,1 0 0,-1 0 1,0 0-1,1-1 0,-1 1 0,1-1 1,-1 1-1,1-1 0,-1 0 0,1 0 1,-1 0-1,5-1 0,-2 1 110,1 0 0,0-1 0,0 1 0,0-2 0,0 1 0,-1 0 0,1-1 0,-1 0 0,1-1 0,-1 1 0,0-1 0,0 0 0,0 0 0,7-7 0,-7 6-10,-1-1-1,0-1 0,0 1 0,-1-1 1,0 1-1,0-1 0,0 0 1,-1 0-1,1 0 0,-1-1 1,-1 1-1,1 0 0,-1-1 1,0 1-1,-1-9 0,0 13-128,0-1 0,0 0 0,-1 1 0,1-1 0,-1 0 0,1 1 0,-1-1-1,0 1 1,0-1 0,-1 1 0,1-1 0,0 1 0,-1 0 0,1-1 0,-1 1 0,0 0 0,0 0-1,0 0 1,0 1 0,0-1 0,0 0 0,0 1 0,0-1 0,-1 1 0,1 0 0,-1 0-1,1 0 1,-1 0 0,1 0 0,-1 0 0,0 1 0,1-1 0,-1 1 0,0 0 0,1 0 0,-1 0-1,-4 1 1,7-2-28,-1 1 0,1 0 0,0 0 0,-1 0 1,1 0-1,0 0 0,-1 0 0,1 0 0,0 0 0,-1 0 0,1 0 0,-1 0 0,1 1 0,0-1 0,-1 0 0,1 0 0,0 0 0,-1 0 0,1 0 0,0 1 0,-1-1 0,1 0 0,0 0 0,0 1 0,-1-1 0,1 0 0,0 0 0,0 1 0,-1-1 0,1 0 0,0 1 0,0-1 0,0 0 1,0 1-1,-1-1 0,1 1 0,7 14-1623,21 11-1350,-15-21 2221,0 0 0,0 0 0,1-1 0,0-1 0,0 0 0,0-1 0,0 0 0,0-1 0,0-1 0,0 0 0,24-4 0,-26 2 638,0 0-1,0-1 1,0 0-1,0-1 1,-1 0-1,1-1 1,-1 0-1,0 0 1,-1-1-1,1-1 1,-1 0-1,-1-1 1,15-13-1,-22 19 425,-1 1 1,1-1-1,-1 1 0,0-1 0,0 1 1,0-1-1,0 0 0,0 1 0,0-1 1,0 0-1,0 0 0,-1 0 0,1 0 0,-1-2 1,0 3-108,0 1 1,0-1-1,0 1 1,0-1-1,0 0 1,-1 1-1,1-1 0,0 1 1,0 0-1,-1-1 1,1 1-1,0-1 1,-1 1-1,1-1 1,0 1-1,-1 0 1,1-1-1,-1 1 1,1 0-1,0-1 1,-1 1-1,1 0 1,-1 0-1,1-1 0,-1 1 1,1 0-1,-1 0 1,1 0-1,-1 0 1,0 0-1,0-1 1,-2 1 260,1 0 0,-1 0 0,0 0 0,0 1 0,0-1 0,1 0-1,-1 1 1,0 0 0,-4 1 0,-13 10-711,16-8 329,0-1 0,0 1 0,1-1 0,0 1 1,0 0-1,0 0 0,0 1 0,1-1 0,-1 0 1,1 1-1,0 0 0,1-1 0,-1 1 0,1 0 1,0 0-1,0 0 0,0 0 0,1 0 0,-1 0 1,1 0-1,1 0 0,-1 0 0,1 0 0,0 0 1,0 0-1,0 0 0,1 0 0,-1-1 0,4 7 1,7 14-67,2-1 1,0 0 0,2-1 0,24 29 0,2 4 42,-30-38-238,-1 0 1,0 0 0,-1 1 0,-1 0 0,10 32 0,-18-47 257,0 0-1,0 0 1,0 0 0,0 0 0,-1 1 0,0-1 0,0 0 0,0 0 0,0 1-1,-1-1 1,1 0 0,-1 0 0,0 0 0,0 0 0,-1 0 0,1 0 0,-1 0 0,0 0-1,0-1 1,0 1 0,-1 0 0,1-1 0,-1 0 0,0 0 0,0 0 0,0 0-1,0 0 1,0 0 0,-1-1 0,1 1 0,-1-1 0,1 0 0,-1 0 0,-6 2-1,3-2 135,1 1-1,-1-1 0,0 0 0,0 0 0,1-1 0,-1 0 0,0 0 0,0-1 1,0 1-1,0-2 0,-8 0 0,12 0-136,0 1 0,0-1 0,0 0-1,0 0 1,0 0 0,1-1 0,-1 1 0,1-1 0,-1 1 0,1-1-1,-1 0 1,1 0 0,0 0 0,0 0 0,0-1 0,0 1 0,0 0-1,1-1 1,-1 1 0,1-1 0,-1 0 0,1 1 0,0-1 0,0 0-1,0 0 1,1 0 0,-1 0 0,0-3 0,0-9-77,0-1-1,1 1 1,0-1 0,2 1-1,-1 0 1,2 0 0,0 0 0,1 0-1,1 0 1,0 0 0,1 1-1,12-23 1,9-10-179,3 0 1,41-48-1,42-40-786,-71 88 295,-1-1 0,-3-3 0,52-88 0,-83 116 1043,-7 23-301,0 0 0,0-1 0,0 1 1,0 0-1,0 0 0,0-1 0,0 1 1,0 0-1,0 0 0,0 0 0,0-1 1,0 1-1,0 0 0,-1 0 0,1 0 1,0-1-1,0 1 0,0 0 0,0 0 1,-1 0-1,1 0 0,0-1 0,0 1 1,0 0-1,-1 0 0,1 0 0,0 0 1,0 0-1,0 0 0,-1 0 0,1 0 1,0 0-1,0 0 0,-1-1 0,1 1 1,0 0-1,0 0 0,0 1 0,-1-1 1,1 0-1,0 0 0,-1 0 0,-2 1 89,0 0 0,1 0 0,-1 1 1,0 0-1,0-1 0,1 1 0,-1 0 0,1 0 0,0 0 0,-4 5 0,-12 13 211,2 1 1,0 0-1,2 2 0,-18 33 1,27-45-159,0 1 1,0 0 0,1 0-1,1 0 1,0 1 0,0-1-1,1 1 1,1-1 0,0 1-1,1 0 1,2 18-1,-1-28-153,-1-1-1,1 1 0,-1-1 1,1 0-1,0 0 0,0 0 1,0 1-1,0-1 0,0 0 1,1 0-1,-1 0 0,1-1 1,-1 1-1,1 0 0,0 0 1,0-1-1,-1 1 0,5 2 1,-1-2 12,0 0 0,-1 0 0,1 0 0,0-1 0,0 1 0,0-1 1,0 0-1,9 0 0,-4-1 15,1 0 0,0 0 1,0-1-1,0-1 0,-1 0 1,1 0-1,-1-1 0,11-4 1,-2-4-5,-1 0 0,-1-2 0,0 0 0,-1 0 0,0-2-1,-1 0 1,-1 0 0,-1-2 0,22-33 0,-33 48-7,-4 5-10,-1 4-4,-1 1 0,1-1 0,0 1 0,1 0 0,0 0 0,0 0 0,1 0-1,0 0 1,0 0 0,1 0 0,0 1 0,0-1 0,1 0 0,0 0 0,2 8 0,-2-11-10,1-1 0,-1 0 0,1 0 0,0 0 0,0 0 0,1-1 0,-1 1 0,1-1 1,0 1-1,-1-1 0,2 0 0,-1 0 0,0 0 0,0 0 0,1-1 0,0 1 0,-1-1 0,1 0 0,0 0 0,0 0 0,0-1 0,1 1 0,-1-1 0,0 0 0,0 0 0,1-1 0,-1 1 0,0-1 0,9 0 0,-9-1-86,-1 1 0,1-1-1,0 0 1,0 0 0,0 0-1,-1-1 1,1 1 0,-1-1-1,1 0 1,-1 0 0,1 0 0,-1 0-1,0-1 1,0 1 0,0-1-1,-1 0 1,1 0 0,0 0-1,-1 0 1,0 0 0,0 0-1,0-1 1,0 1 0,0-1-1,-1 1 1,0-1 0,2-5 0,2-8-2152,0-1 0,-2 1 1,0-1-1,2-28 1,-2-6-5864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910"/>
    </inkml:context>
    <inkml:brush xml:id="br0">
      <inkml:brushProperty name="width" value="0.025" units="cm"/>
      <inkml:brushProperty name="height" value="0.025" units="cm"/>
    </inkml:brush>
  </inkml:definitions>
  <inkml:trace contextRef="#ctx0" brushRef="#br0">14 1 10890,'-8'0'3075,"5"0"320,1 8-1569,2 3-833,0 6-224,0 1-353,5-1-288,7 2-32,-5-3-416,6-1-1121,3-1-1026,0-3-1280,3 1-2723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437"/>
    </inkml:context>
    <inkml:brush xml:id="br0">
      <inkml:brushProperty name="width" value="0.025" units="cm"/>
      <inkml:brushProperty name="height" value="0.025" units="cm"/>
    </inkml:brush>
  </inkml:definitions>
  <inkml:trace contextRef="#ctx0" brushRef="#br0">110 431 4388,'0'0'8691,"3"-9"-5563,9-28-160,-11 37-2800,-1-1-1,0 0 0,0 1 0,0-1 0,0 1 1,0-1-1,0 1 0,0-1 0,0 1 0,0-1 1,0 1-1,0-1 0,0 1 0,0-1 0,0 0 0,0 1 1,0-1-1,0 1 0,-1-1 0,1 1 0,0-1 1,0 1-1,-1 0 0,1-1 0,0 1 0,-1-1 0,1 1 1,-1 0-1,1-1 0,-1 0 0,-19-3 1341,-19 8-981,-2 17 324,23-3-402,18-18-443,0 1 1,-1-1-1,1 1 0,0-1 1,0 1-1,-1-1 0,1 1 0,0 0 1,0-1-1,0 1 0,0-1 1,0 1-1,0 0 0,0-1 0,0 1 1,0-1-1,0 1 0,0 0 0,0-1 1,1 1-1,-1-1 0,0 1 1,0-1-1,1 1 0,-1-1 0,0 1 1,1-1-1,-1 1 0,0-1 0,2 2 1,0-1-10,1 0 0,0 1 0,0-1 1,0 0-1,0-1 0,0 1 0,0 0 1,0-1-1,0 0 0,0 1 0,0-1 0,5-1 1,40-4-42,-33 0 21,0-1 0,-1 0 0,0-1 0,0-1 0,0 0 1,-1 0-1,0-2 0,-1 1 0,13-14 0,4-5-166,-2-2 0,33-43 0,-49 57 194,0 0-1,-1-1 1,10-22-1,-18 33 6,1 1-1,-1-1 1,0 0-1,-1 0 1,1 0-1,-1 0 1,0 0-1,-1 0 1,1-1-1,-1 1 0,-1 0 1,1 0-1,-1 0 1,-2-10-1,2 15-10,1 0 0,-1-1 0,1 1 0,-1 0 0,0 0 0,0 0 0,0 0 0,1 0 0,-1 0 0,0 0 0,0 0 0,-1 0 0,1 1 0,0-1 0,0 0 0,0 0 0,0 1 0,-1-1-1,1 1 1,0-1 0,-1 1 0,1 0 0,0 0 0,-1-1 0,1 1 0,0 0 0,-1 0 0,1 0 0,0 0 0,-1 0 0,1 1 0,0-1 0,-3 1 0,1 0-13,0 0 1,-1 0-1,1 0 1,-1 0-1,1 1 1,0-1-1,0 1 1,0 0-1,0 0 1,0 0-1,-4 5 1,0 2 37,1 0 1,0 0-1,1 1 0,0 0 1,0 0-1,1 0 0,0 1 1,1-1-1,-4 21 1,4-12 66,1 0 1,1-1 0,0 1 0,2 0 0,2 19 0,-2-31-67,0-1 0,0 0 0,1 1 0,0-1 0,0 0 0,1 0-1,-1 0 1,1 0 0,1-1 0,-1 1 0,1-1 0,0 0 0,0 0 0,0 0 0,1-1-1,0 1 1,7 5 0,-4-5 0,1-1 0,-1 1-1,1-1 1,-1-1 0,1 0-1,0 0 1,0 0 0,0-1 0,1-1-1,-1 0 1,13 1 0,-10-2-5,0-1 1,-1 0 0,1 0 0,0-1 0,-1-1 0,1 0 0,-1 0-1,0-1 1,11-6 0,-15 7-8,0-1 0,0 0 1,0 0-1,-1-1 0,0 0 0,0 0 0,0 0 0,-1-1 1,0 0-1,0 0 0,0 0 0,-1 0 0,7-13 0,-10 16-41,1-1 0,-1 1 0,0 0 0,1 0 0,-2-1 0,1 1 0,0 0 0,0-1 0,-1 1 0,0-1 0,0 1 0,0 0 0,0-1 0,-1 1 0,1-1 0,-1 1 0,0 0 0,-1-5 0,1 6 17,-1 0 0,1 0 0,-1 1 0,0-1 0,1 0 0,-1 1 0,0-1 0,0 1 0,0 0 0,0-1 1,0 1-1,-1 0 0,1 0 0,0 0 0,0 1 0,-1-1 0,1 1 0,0-1 0,-1 1 0,1 0 0,-1 0 0,1 0 0,0 0 0,-1 0 1,-3 1-1,3-1 5,0 0 1,1 0 0,-1 1 0,1-1 0,-1 1 0,0 0 0,1 0 0,-1 0 0,1 0 0,-1 0-1,1 0 1,0 1 0,0-1 0,-1 1 0,1-1 0,0 1 0,0 0 0,1 0 0,-1 0 0,0 0-1,1 0 1,-1 1 0,1-1 0,-1 0 0,1 1 0,0-1 0,0 1 0,0-1 0,1 1 0,-1-1-1,0 1 1,1 0 0,0-1 0,0 4 0,0-1 8,0 0 1,0 0-1,1-1 0,0 1 1,0 0-1,0-1 0,0 1 1,1 0-1,0-1 0,0 0 1,0 1-1,0-1 0,1 0 1,0 0-1,-1 0 0,2-1 1,-1 1-1,0-1 0,4 4 0,11 3 25,-1 0-1,1 0 1,1-2-1,0 0 0,0-1 1,0-2-1,1 1 1,0-2-1,0-1 1,0 0-1,0-2 0,1 0 1,-1-1-1,30-4 1,-46 3-195,-1 1 0,1-1 0,0 0 1,-1 0-1,1 0 0,-1 0 0,1 0 1,-1-1-1,0 0 0,0 0 0,1 0 1,-1 0-1,-1 0 0,1 0 0,5-6 1,-7 6-425,1 0 0,-1 0 1,0 0-1,0-1 0,0 1 1,0 0-1,0-1 1,0 1-1,-1-1 0,1 1 1,-1-1-1,1 1 0,-1-1 1,0 1-1,0-4 0,-4-21-11260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767"/>
    </inkml:context>
    <inkml:brush xml:id="br0">
      <inkml:brushProperty name="width" value="0.025" units="cm"/>
      <inkml:brushProperty name="height" value="0.025" units="cm"/>
    </inkml:brush>
  </inkml:definitions>
  <inkml:trace contextRef="#ctx0" brushRef="#br0">1 71 15054,'0'0'6310,"81"-43"-5989,-10 33 95,22 4-224,12 3-192,14-1-2530,0-1-5094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109"/>
    </inkml:context>
    <inkml:brush xml:id="br0">
      <inkml:brushProperty name="width" value="0.025" units="cm"/>
      <inkml:brushProperty name="height" value="0.025" units="cm"/>
    </inkml:brush>
  </inkml:definitions>
  <inkml:trace contextRef="#ctx0" brushRef="#br0">25 1 17681,'0'0'5957,"-24"80"-6085,24-30 160,0 4 0,6 3 0,1-1 0,4-2-672,-5-5-706,0-6-896,-6-8-1153,0-9-769,-15-9-2178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624"/>
    </inkml:context>
    <inkml:brush xml:id="br0">
      <inkml:brushProperty name="width" value="0.025" units="cm"/>
      <inkml:brushProperty name="height" value="0.025" units="cm"/>
    </inkml:brush>
  </inkml:definitions>
  <inkml:trace contextRef="#ctx0" brushRef="#br0">15 295 12011,'-3'-14'1735,"0"3"-1028,1 5-375,0 0 1,1-1-1,0 1 0,0 0 1,0-1-1,0 1 1,1-1-1,0 1 0,1 0 1,-1-1-1,1 1 0,1 0 1,3-12-1,0 9-67,1 1 0,0 0 0,1 0 0,0 1-1,0 0 1,1 0 0,0 1 0,0-1 0,0 2 0,17-9 0,1 0 231,0 2 1,45-14 0,-40 18-339,0 0 0,0 2-1,0 2 1,1 0 0,0 3 0,36 1-1,-52 1-149,-1 0-1,0 1 1,0 0 0,0 2-1,-1-1 1,1 2-1,-1 0 1,0 1-1,0 0 1,0 1-1,-1 0 1,0 1-1,-1 1 1,23 19-1,-33-26-6,0 0-1,0 1 1,0-1-1,0 1 1,0-1-1,0 1 0,-1 0 1,1 0-1,-1-1 1,0 1-1,1 0 1,-1 0-1,-1 0 0,1 1 1,0-1-1,-1 0 1,0 0-1,0 0 1,0 6-1,-1-5 7,0 0-1,0 0 0,-1 0 1,0 0-1,0 0 1,0-1-1,0 1 1,0-1-1,-1 1 0,1-1 1,-1 0-1,0 0 1,-4 3-1,-11 7 132,0 0-1,0-2 1,-1 0 0,-32 13-1,44-21-53,-99 38 1186,-19 8-448,120-43-2046,17-3 139,23-2-701,-33-1 1605,74-3-6863,110-20 0,-96 10 4444,-6 7 4207,-82 6-1386,-1 0-1,0 0 0,1 1 1,-1-1-1,1 0 0,-1 0 0,0 1 1,1-1-1,-1 1 0,0-1 1,1 1-1,-1 0 0,0-1 1,0 1-1,0 0 0,1 0 1,-1 0-1,0 0 0,0 0 1,0 0-1,0 0 0,-1 0 1,1 0-1,0 0 0,1 3 1,-1-1 151,0 1 0,0-1 0,0 1 0,0 0 0,-1-1 0,0 1 0,0 0 0,0 0 1,0 6-1,-2 4 472,-1 1 0,0-1 1,-1 0-1,-7 15 1,-22 45 1676,-21 59 1471,53-132-3981,1-1 1,-1 1-1,1 0 1,-1 0 0,1 0-1,-1 0 1,1 0 0,0-1-1,-1 1 1,1 0-1,0 0 1,0 0 0,0 0-1,0 0 1,0 0-1,0 0 1,0 0 0,0 0-1,0 0 1,0 0-1,1 0 1,-1 0 0,0 0-1,1 0 1,-1 0-1,1-1 1,-1 1 0,1 0-1,-1 0 1,1 0-1,-1-1 1,1 1 0,0 0-1,-1-1 1,3 2-1,-2-2 11,1 0 0,-1-1-1,1 1 1,-1 0-1,1-1 1,-1 0-1,1 1 1,-1-1-1,0 0 1,1 1-1,-1-1 1,0 0-1,0 0 1,1 0-1,-1 0 1,0 0-1,0 0 1,0-1-1,0 1 1,-1 0-1,1-1 1,1-1 0,9-16 50,-1 1 0,-1-1 1,-1-1-1,0 1 1,-2-1-1,6-27 1,-7 23-952,-2-1 0,1-41-1,-4 67 830,0-1 0,0 0 0,0 0 0,0 0 0,0 1 0,0-1 0,0 0 0,0 0 0,0 0 0,1 1 0,-1-1 0,0 0 0,0 0 0,0 0 0,0 1 0,1-1 0,-1 0-1,0 0 1,0 0 0,0 0 0,1 0 0,-1 0 0,0 0 0,0 1 0,0-1 0,1 0 0,-1 0 0,0 0 0,0 0 0,1 0 0,-1 0 0,0 0 0,0 0 0,1 0-1,-1 0 1,0 0 0,0 0 0,0 0 0,1-1 0,-1 1 0,0 0 0,0 0 0,1 0 0,-1 0 0,0 0 0,0 0 0,0 0 0,0-1 0,1 1 0,-1 0 0,0 0 0,0 0-1,0 0 1,0-1 0,1 1 0,-1 0 0,0 0 0,0 0 0,0-1 0,0 1 0,0 0 0,0 0 0,0-1 0,0 1 0,0 0 0,0-1 0,20 24-1212,-11-12 315,2-2-9,0 0 1,0-1-1,1 0 1,0-1-1,0-1 0,0 0 1,1 0-1,0-1 1,0-1-1,1 0 1,-1-1-1,1-1 0,25 2 1,12-2-3337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03.181"/>
    </inkml:context>
    <inkml:brush xml:id="br0">
      <inkml:brushProperty name="width" value="0.025" units="cm"/>
      <inkml:brushProperty name="height" value="0.025" units="cm"/>
      <inkml:brushProperty name="color" value="#66CC00"/>
    </inkml:brush>
  </inkml:definitions>
  <inkml:trace contextRef="#ctx0" brushRef="#br0">30 1 9097,'0'0'7463,"-28"52"-7111,27-26-192,1 1-96,0 5 0,0-1 0,0 4-864,0-7-2980,0-1-8359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983"/>
    </inkml:context>
    <inkml:brush xml:id="br0">
      <inkml:brushProperty name="width" value="0.025" units="cm"/>
      <inkml:brushProperty name="height" value="0.025" units="cm"/>
    </inkml:brush>
  </inkml:definitions>
  <inkml:trace contextRef="#ctx0" brushRef="#br0">172 90 4164,'0'0'3641,"2"-9"122,-2 8-3697,1-2 168,0 0 1,-1 1-1,1-1 1,-1 0-1,1 0 0,-1 0 1,0 0-1,0 0 1,0 0-1,-1-3 0,0 5-142,0 0-1,1-1 1,-1 1-1,0 0 1,0 0-1,0 0 0,0 0 1,0-1-1,0 1 1,-1 1-1,1-1 1,0 0-1,0 0 1,-1 0-1,1 1 0,0-1 1,-1 1-1,1-1 1,-1 1-1,1-1 1,-1 1-1,1 0 0,-1 0 1,1 0-1,-1 0 1,1 0-1,-1 0 1,-1 0-1,-3 0 88,1 1 0,-1-1 0,1 1 0,0 0 0,0 1 0,0-1 0,-1 1 1,1 0-1,1 0 0,-1 0 0,0 1 0,0 0 0,1 0 0,0 0 0,0 0 0,0 1 0,0 0 0,0 0 0,0 0 0,-3 5 0,2-2 101,1 0 0,0 1 0,0-1 0,0 1 0,1 0 0,0 0 0,1 0 0,-1 0-1,2 0 1,-1 1 0,1-1 0,0 11 0,1-16-248,1 0 0,-1 0 0,1 0 1,0 0-1,0 0 0,0 0 0,0 0 0,0-1 1,0 1-1,1 0 0,0-1 0,-1 1 0,1-1 0,0 0 1,0 1-1,0-1 0,1 0 0,-1 0 0,0 0 1,1 0-1,0-1 0,-1 1 0,1-1 0,0 0 0,0 1 1,-1-1-1,1 0 0,0-1 0,0 1 0,0 0 0,6-1 1,7 3 153,0-2-1,0 0 1,0-1 0,29-3 0,-37 2-137,1 0-1,-1-1 0,0 0 1,0-1-1,0 0 1,0 0-1,0-1 0,0 0 1,-1 0-1,0-1 1,0 0-1,0 0 0,-1-1 1,1 1-1,-1-1 1,-1-1-1,8-9 0,-9 10-299,-1 0-1,1 0 0,-1 0 1,0 0-1,-1-1 0,0 0 1,0 1-1,0-1 0,1-9 1,-3 10-652,1-1 0,-1 1-1,-1-1 1,1 1 0,-1 0 0,0-1 0,0 1 0,-1 0 0,0 0 0,-5-12 0,-3-5-5796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7.482"/>
    </inkml:context>
    <inkml:brush xml:id="br0">
      <inkml:brushProperty name="width" value="0.025" units="cm"/>
      <inkml:brushProperty name="height" value="0.025" units="cm"/>
    </inkml:brush>
  </inkml:definitions>
  <inkml:trace contextRef="#ctx0" brushRef="#br0">125 256 7015,'0'0'11392,"-9"5"-11008,-1 1-157,0 0-1,0 1 0,1 0 1,0 0-1,0 1 1,1 0-1,-9 11 0,13-14-58,1-1-1,0 1 1,-1-1 0,2 1-1,-1 0 1,0 0-1,1 1 1,0-1-1,0 0 1,1 1-1,-1-1 1,1 1-1,0-1 1,1 1 0,0 0-1,-1-1 1,2 1-1,-1 0 1,2 7-1,-1-11-148,0 0 0,0 1-1,1-2 1,-1 1 0,0 0-1,1 0 1,0 0-1,-1-1 1,1 1 0,0-1-1,0 1 1,0-1 0,0 0-1,0 1 1,0-1 0,0 0-1,0-1 1,0 1 0,1 0-1,-1-1 1,0 1 0,1-1-1,-1 1 1,0-1-1,1 0 1,2 0 0,67-4 566,-56 1-468,-1-1 0,1-1 0,-1-1 0,1 0-1,-2-1 1,1 0 0,-1-1 0,0-1 0,-1 0-1,22-19 1,-12 7-78,-1 0 0,-1-2 0,-1-1-1,30-44 1,-41 54-195,0 0 0,0 0-1,-2-1 1,0 0 0,-1 0-1,0-1 1,-1 0 0,-1 0 0,-1 0-1,3-28 1,-6 43 145,1 0 0,-1 0 0,0 0 1,0 0-1,0 1 0,0-1 0,-1 0 0,1 0 0,0 0 0,0 0 0,-1 0 1,1 0-1,0 0 0,-1 0 0,1 0 0,-1 0 0,1 1 0,-1-1 0,1 0 1,-1 0-1,0 1 0,1-1 0,-1 0 0,0 1 0,0-1 0,0 1 0,1-1 1,-1 1-1,0-1 0,0 1 0,0-1 0,0 1 0,0 0 0,0 0 0,0-1 1,0 1-1,0 0 0,1 0 0,-1 0 0,0 0 0,0 0 0,0 0 0,0 0 0,0 1 1,0-1-1,0 0 0,0 0 0,0 1 0,0-1 0,0 1 0,0-1 0,0 1 1,-5 1 3,1 1 0,0-1 1,0 1-1,0 0 0,0 1 1,0-1-1,-8 8 0,5-1 121,-1 0-1,2 0 1,-1 0-1,1 1 0,1 0 1,0 1-1,0-1 1,1 1-1,1 0 1,0 0-1,1 1 0,0-1 1,1 1-1,0-1 1,1 1-1,0 0 1,1 0-1,1 0 1,2 18-1,-1-26-66,0 0 1,0-1-1,0 1 0,1 0 1,0-1-1,0 0 0,0 1 1,0-1-1,0 0 0,1-1 1,0 1-1,0 0 0,0-1 1,0 0-1,0 0 0,1-1 1,0 1-1,-1-1 0,1 0 1,0 0-1,0 0 0,0-1 1,0 1-1,0-1 0,0-1 1,7 1-1,0 1 32,1-1 0,-1-1 0,1 0 0,-1-1 0,1 0-1,-1-1 1,0 0 0,0-1 0,0 0 0,13-6 0,-11 3-71,0-2 1,0 0-1,-1 0 0,0-2 0,0 1 1,-1-2-1,-1 1 0,1-2 0,-2 1 1,16-23-1,-29 38-36,0 1 0,1 0 1,0 0-1,0 0 0,0 0 1,0 0-1,1 0 0,-1 0 1,1 1-1,1-1 0,-1 0 1,1 1-1,0-1 0,1 7 0,-1-9 43,1 1-1,0-1 1,1 0-1,-1 0 1,0 0-1,1 0 1,0 0-1,-1-1 1,1 1-1,0 0 1,0-1-1,1 1 1,-1-1-1,1 0 1,-1 0-1,1 0 1,-1 0-1,1 0 1,0-1-1,0 1 1,0-1-1,0 0 0,0 0 1,5 2-1,6 0 55,0 0-1,0-1 0,0 0 0,1-1 0,-1 0 0,1-1 0,-1-1 0,0-1 0,1 0 0,-1 0 0,0-2 1,20-6-1,-6-1-12,0-1 1,0-2 0,-1 0 0,45-34 0,-72 48-65,1 0 0,-1 0 0,0-1 0,1 1 0,-1 0 0,0 0 0,1 0 0,-1 0 0,1-1 0,-1 1 0,0 0 0,1 0 0,-1 0 0,1 0 0,-1 0 0,0 0 0,1 0 0,-1 0 0,1 0 0,-1 0 0,0 0 1,1 0-1,-1 1 0,1-1 0,-1 0 0,0 0 0,1 0 0,-1 0 0,0 1 0,1-1 0,-1 0 0,0 0 0,1 1 0,-1-1 0,0 1 0,12 16-368,2 3-371,-8-15 217,0-1 0,0 0 0,1 0 0,0-1 0,-1 1 0,1-2 0,0 1 0,1-1 0,13 3 0,41 1-6138,-8-6-844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485"/>
    </inkml:context>
    <inkml:brush xml:id="br0">
      <inkml:brushProperty name="width" value="0.025" units="cm"/>
      <inkml:brushProperty name="height" value="0.025" units="cm"/>
    </inkml:brush>
  </inkml:definitions>
  <inkml:trace contextRef="#ctx0" brushRef="#br0">1 0 12588,'0'0'9150,"4"9"-8371,0 3-443,0-1 0,-1 0 0,0 1 0,-1-1-1,-1 1 1,1 0 0,-2 21 0,-11 97 2094,1-1-1664,10-128-764,-1 18 24,2 0 0,1 1 1,0-1-1,5 21 1,-6-36-25,0-1 0,1 1 0,-1-1 0,1 1 0,-1-1 0,1 1 0,0-1 0,0 0 0,1 0 0,-1 0 0,1 0 0,4 4 0,-6-6-3,2 0-1,-1 0 0,0 0 1,0 0-1,0 0 0,0 0 1,1-1-1,-1 1 1,0-1-1,0 0 0,1 1 1,-1-1-1,0 0 1,1-1-1,-1 1 0,0 0 1,1 0-1,-1-1 0,0 0 1,0 1-1,1-1 1,2-2-1,3-1-45,-1 0 0,0 0 0,0-1 0,0 0 1,0 0-1,-1-1 0,0 0 0,0 0 0,0-1 0,5-8 0,48-80-2937,-38 56-392,-9 22 592,-7 16 2,-8 31 816,2-22 2601,-3 14-153,1-10-62,1 1 0,0 0 0,1 1 0,0 16 0,1-28-347,0 0 0,0 1 0,1-1 0,-1 0 0,0 0 0,1 0 0,-1 0-1,1 0 1,0 0 0,0 0 0,0-1 0,0 1 0,0 0 0,0 0 0,0-1 0,0 1 0,1 0-1,-1-1 1,1 1 0,-1-1 0,1 0 0,0 0 0,-1 1 0,1-1 0,0 0 0,0 0-1,0-1 1,0 1 0,0 0 0,0-1 0,0 1 0,0-1 0,3 1 0,5-1 50,0-1 1,0 0-1,0-1 1,0 0 0,-1 0-1,1-1 1,-1 0-1,1-1 1,-1 0 0,0 0-1,-1-1 1,1 0-1,-1-1 1,0 0 0,0 0-1,0 0 1,12-16-1,-1 1-112,0-1 0,-2 0 0,-1-2 0,0 0 0,13-30 0,-19 34-287,-1-1 0,-1 0 0,-1-1 0,-1 0 0,-1 0-1,4-40 1,-9 61 283,0-1-1,0 1 0,1-1 0,-1 1 0,0-1 1,-1 1-1,1-1 0,0 1 0,0-1 0,0 1 1,-1-1-1,1 1 0,-1 0 0,1-1 0,-1 1 1,0-1-1,0 1 0,-1-2 0,2 3 8,-1-1 0,0 1 0,1 0 0,-1 0 0,0-1 0,0 1 0,1 0 0,-1 0 0,0 0 0,0 0 0,1 0 0,-1 0 0,0 0 0,0 0 1,1 0-1,-1 0 0,0 1 0,0-1 0,1 0 0,-1 0 0,0 1 0,1-1 0,-1 0 0,0 1 0,0 0 0,-4 2 24,1 0 0,-1 1 1,1 0-1,0 0 0,0 0 1,0 0-1,1 1 1,-4 4-1,-1 7 132,1 0-1,1 1 1,0 0 0,1 0-1,1 0 1,0 0 0,2 1-1,0-1 1,1 1 0,0 0 0,2-1-1,2 24 1,0-18-56,1-1 0,0 1 0,2-1 0,0 0 0,2-1 1,0 0-1,2 0 0,0 0 0,15 21 0,-18-37 233,-7-17-88,-8-17 48,-48-88-675,-19-48 53,162 218 816,-59-37-443,1-2 0,1-1 0,41 12 0,-56-20-44,1-2-1,0 0 0,0 0 1,0-1-1,0-1 1,0-1-1,0 0 0,29-5 1,-39 3-12,1 0 0,-1 0 0,0-1 0,0 0 0,0 0 0,0 0 0,0-1 0,-1 0 0,0 0 0,0-1 0,0 1 0,0-1 0,0 0 0,-1 0 1,0-1-1,0 1 0,-1-1 0,1 0 0,-1 0 0,-1 0 0,1 0 0,-1 0 0,0-1 0,0 1 0,0-8 0,-2 14-6,0 0 0,0-1 0,0 1 0,0 0-1,0 0 1,0-1 0,0 1 0,-1 0 0,1-1 0,0 1 0,0 0-1,0 0 1,0 0 0,-1-1 0,1 1 0,0 0 0,0 0 0,-1 0-1,1-1 1,0 1 0,0 0 0,-1 0 0,1 0 0,0 0 0,0 0-1,-1 0 1,1 0 0,0 0 0,-1-1 0,1 1 0,0 0 0,0 0-1,-1 0 1,1 0 0,0 1 0,-1-1 0,1 0 0,0 0 0,0 0-1,-1 0 1,1 0 0,0 0 0,0 0 0,-1 0 0,1 1 0,0-1 0,0 0-1,-1 0 1,1 0 0,0 0 0,0 1 0,-1-1 0,1 0 0,0 1-1,-16 12-173,11-4 211,-1 0-1,2 1 1,0-1-1,0 1 1,0 0-1,1 1 1,1-1-1,0 0 1,0 1 0,1-1-1,1 1 1,0 15-1,0-22-64,0 0 1,0-1-1,1 1 1,0 0-1,-1 0 0,1 0 1,1-1-1,-1 1 1,1 0-1,-1-1 0,1 1 1,0-1-1,0 0 0,0 0 1,1 0-1,-1 0 1,1 0-1,0 0 0,-1 0 1,1-1-1,0 0 1,1 1-1,-1-1 0,0 0 1,1-1-1,-1 1 1,1 0-1,0-1 0,-1 0 1,1 0-1,0 0 0,0 0 1,0-1-1,-1 0 1,9 0-1,-10 1-301,1-1 0,-1 0-1,1 0 1,-1-1 0,1 1 0,-1-1-1,1 1 1,-1-1 0,0 0 0,1 1 0,-1-1-1,0 0 1,1-1 0,-1 1 0,0 0-1,0-1 1,0 1 0,2-3 0,13-21-5427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842"/>
    </inkml:context>
    <inkml:brush xml:id="br0">
      <inkml:brushProperty name="width" value="0.025" units="cm"/>
      <inkml:brushProperty name="height" value="0.025" units="cm"/>
    </inkml:brush>
  </inkml:definitions>
  <inkml:trace contextRef="#ctx0" brushRef="#br0">0 0 13261,'0'0'1222,"2"10"-1046,1 1-160,0 0-1,1 1 1,0-2 0,1 1-1,0 0 1,1-1-1,0 0 1,1 0 0,0-1-1,0 0 1,1 0-1,10 8 1,-2-1-78,0-1 0,24 16 0,-34-27 216,0 0-1,0 0 1,0-1 0,0 0 0,1-1 0,-1 1 0,1-1 0,0 0 0,-1-1 0,1 1-1,10-1 1,-12-2 3803,-10-2-2318,-16 3-1096,20 0-535,-1 1-1,1-1 0,0 1 0,0 0 0,0 0 1,0 0-1,0 0 0,0-1 0,0 1 0,0 1 0,0-1 1,0 0-1,1 0 0,-1 0 0,0 0 0,1 0 1,-1 1-1,1-1 0,-1 0 0,1 1 0,0-1 1,-1 0-1,1 1 0,0-1 0,0 0 0,0 1 0,0-1 1,0 0-1,0 1 0,0-1 0,1 0 0,-1 1 1,0-1-1,1 0 0,-1 1 0,1-1 0,0 0 0,-1 0 1,1 0-1,0 0 0,0 1 0,-1-1 0,1 0 1,0 0-1,0 0 0,0-1 0,0 1 0,1 0 1,-1 0-1,0-1 0,2 2 0,21 4-115,0-1-1,-1-1 1,1-1 0,1-1-1,-1-2 1,40-3 0,-32 2-864,-7 0-1092,0-1-1,0-1 0,0-1 0,48-15 0,-26 0-2478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185"/>
    </inkml:context>
    <inkml:brush xml:id="br0">
      <inkml:brushProperty name="width" value="0.025" units="cm"/>
      <inkml:brushProperty name="height" value="0.025" units="cm"/>
    </inkml:brush>
  </inkml:definitions>
  <inkml:trace contextRef="#ctx0" brushRef="#br0">66 27 6118,'0'0'13420,"0"-6"-12891,0 6-522,0-1 0,0 0 0,1 1 0,-1-1 0,0 0 0,0 1 0,0-1 0,0 1 0,0-1 0,0 0 0,0 1 0,0-1 0,-1 0 0,1 1 0,0-1 0,0 0 0,0 1 0,-1-1 0,1 1 0,0-1 0,-1 1 0,1-1 0,0 0 0,-1 1 0,1-1 0,-1 1 0,1 0 0,-1-1 0,1 1 1,-1-1-1,1 1 0,-1 0 0,1-1 0,-1 1 0,1 0 0,-1 0 0,0-1 0,1 1 0,-1 0 0,0 0 0,1 0 0,-1 0 0,0 0 0,1 0 0,-1 0 0,1 0 0,-1 0 0,0 0 0,1 0 0,-1 0 0,-1 1 0,-1 1 55,-1 0 0,1 0 0,-1 0 0,1 0 0,0 1 0,0 0 0,0 0-1,0-1 1,1 2 0,-5 4 0,6-7-58,1 0 0,-1 0 0,0 0 0,1 0 0,-1 1 0,0-1 0,1 0 0,-1 0 0,1 0 0,0 0-1,-1 0 1,1 1 0,0-1 0,0 0 0,0 0 0,0 1 0,0-1 0,0 0 0,0 0 0,0 1 0,0-1 0,1 0 0,-1 0 0,0 0-1,1 1 1,-1-1 0,1 0 0,-1 0 0,1 0 0,0 0 0,-1 0 0,1 0 0,0 0 0,0 0 0,0 0 0,0 0 0,0-1-1,2 2 1,3 3 11,2-1 0,-1 0 0,0-1 0,15 6 0,-9-5-13,104 37 65,-80-30-213,-1 2-1,0 1 1,48 26 0,-83-40 172,-1 0-1,1 1 1,0-1 0,0 0-1,-1 0 1,1 1 0,-1-1-1,1 0 1,0 1 0,-1-1-1,1 1 1,-1-1 0,1 1-1,-1-1 1,1 1-1,-1-1 1,1 1 0,-1 0-1,1-1 1,-1 1 0,0 0-1,1-1 1,-1 1 0,0 0-1,0-1 1,0 1 0,1 0-1,-1-1 1,0 1 0,0 1-1,-1-1 56,0 0-1,0 0 1,-1 0-1,1-1 1,0 1 0,0 0-1,-1-1 1,1 1-1,0-1 1,0 1-1,-1-1 1,1 0 0,0 0-1,-3 1 1,-67 1 2103,62-2-1968,-94-2 2218,2 1-5354,95 1-1388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713"/>
    </inkml:context>
    <inkml:brush xml:id="br0">
      <inkml:brushProperty name="width" value="0.025" units="cm"/>
      <inkml:brushProperty name="height" value="0.025" units="cm"/>
    </inkml:brush>
  </inkml:definitions>
  <inkml:trace contextRef="#ctx0" brushRef="#br0">95 0 12460,'0'0'7570,"8"10"-6850,-6-7-685,2 1 80,0 0-1,-1 1 1,1 0 0,-1 0-1,0 0 1,0 0-1,-1 0 1,1 1 0,-1-1-1,0 1 1,-1 0-1,0-1 1,1 1 0,-2 0-1,1 11 1,-2 14 356,-2 0 1,-2-1 0,0 1-1,-11 29 1,-45 116 1350,16-54-408,38-92-1159,20-45-9,22-48-15,24-69-270,-31 65-1055,3 1 0,2 1 0,49-69 0,-78 128 1056,1 1 1,-1-1 0,1 1-1,1 0 1,-1 0-1,1 1 1,0 0-1,0 0 1,0 0 0,0 1-1,0 0 1,14-5-1,-17 8 34,-1-1 0,1 1 0,0-1 0,0 1 0,0 0 0,0 0 0,0 0-1,-1 0 1,1 1 0,0-1 0,0 1 0,0 0 0,-1 0 0,1 0 0,0 0 0,-1 0 0,1 0 0,-1 1-1,1-1 1,-1 1 0,0 0 0,1 0 0,-1 0 0,0 0 0,0 0 0,-1 0 0,1 0 0,0 1-1,-1-1 1,1 1 0,-1-1 0,0 1 0,0-1 0,1 5 0,0-3 62,0 0 0,0 0 0,0 0 0,-1 1 0,0-1 0,0 1 0,0-1 0,-1 1 0,1-1 0,-1 1 0,0-1 0,0 1 0,-1-1 0,1 1 0,-1-1 0,0 1 0,-1-1 0,1 1 0,-1-1 0,1 0 0,-1 0 0,0 0 0,-1 0 0,1 0 0,-4 4 0,0-3 84,0 1 0,0-1 0,-1 0 0,0-1 1,0 1-1,0-1 0,-1-1 0,1 1 0,-1-1 0,0-1 0,0 1 0,0-1 0,-8 1 0,16-3-142,-65 9 370,59-8-386,1-1 0,-1 0 1,1 0-1,-1 0 0,1-1 1,-1 0-1,1 0 0,-1 0 1,-6-3-1,11 4-143,0-1-1,0 1 1,1-1 0,-1 0-1,0 1 1,0-1 0,0 0-1,0 0 1,1 0-1,-1 0 1,0 0 0,1 0-1,-1 0 1,0 0 0,1 0-1,0 0 1,-1 0 0,1 0-1,0 0 1,-1-1 0,1 1-1,0 0 1,0 0-1,0 0 1,0 0 0,0-1-1,0 1 1,0 0 0,1 0-1,-1 0 1,0 0 0,0 0-1,1 0 1,-1-1-1,2 0 1,0-3-1077,0 1 1,0-1-1,1 1 0,0 0 1,0 0-1,6-7 0,21-16-7855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106"/>
    </inkml:context>
    <inkml:brush xml:id="br0">
      <inkml:brushProperty name="width" value="0.025" units="cm"/>
      <inkml:brushProperty name="height" value="0.025" units="cm"/>
    </inkml:brush>
  </inkml:definitions>
  <inkml:trace contextRef="#ctx0" brushRef="#br0">42 1 14478,'-5'9'2391,"-1"2"-1659,1 1 0,0 0 0,0 0 0,1 0 0,1 1 0,0-1 0,1 1 0,-1 14 0,3-24-710,1-2-1,-1 1 1,1 0 0,-1 0 0,1 0-1,0 0 1,0 0 0,0 0-1,0-1 1,1 1 0,-1 0 0,0-1-1,1 1 1,-1-1 0,1 0 0,-1 1-1,1-1 1,0 0 0,-1 0 0,1 0-1,0 0 1,0 0 0,0-1-1,0 1 1,0 0 0,0-1 0,0 1-1,0-1 1,0 0 0,2 0 0,12 2 75,-1 0 0,31-2 0,-31 0 0,13-2-96,-1-1-1,0-1 1,0-2-1,34-11 0,-38 10-743,0 0 0,1 2 0,0 0 0,0 2 0,0 1 0,26 0 0,-47 3 792,0-1 1,-1 1 0,1 0 0,0 0 0,-1 0-1,1 0 1,-1 0 0,0 1 0,5 2 0,-5-2-31,1 0 0,0-1 0,-1 1 0,1-1 0,0 1 0,0-1 0,0 0 0,0 0 0,4 0 0,3 0-386,1 0-1,0-1 1,0 0-1,-1-1 1,1 0-1,10-3 1,-8 0-1440,-1 0 1,0 0-1,0-1 0,19-11 1,12-10-5540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783"/>
    </inkml:context>
    <inkml:brush xml:id="br0">
      <inkml:brushProperty name="width" value="0.025" units="cm"/>
      <inkml:brushProperty name="height" value="0.025" units="cm"/>
    </inkml:brush>
  </inkml:definitions>
  <inkml:trace contextRef="#ctx0" brushRef="#br0">18 67 10250,'0'0'2904,"-2"11"-2589,-3 14-3,1 0 0,0 1 0,2-1 1,2 1-1,0 0 0,6 42 0,-4-52-22,1-1-1,1 0 0,0 1 1,1-2-1,0 1 0,2 0 1,-1-1-1,2-1 0,0 1 1,0-1-1,2 0 0,18 21 1,-24-30-196,1 0 1,-1 0 0,1-1-1,0 1 1,0-1 0,0 0-1,0 0 1,0-1 0,1 0 0,-1 1-1,1-2 1,0 1 0,0-1-1,-1 0 1,1 0 0,0 0-1,0-1 1,0 0 0,0 0-1,0-1 1,0 1 0,0-1-1,-1-1 1,1 1 0,0-1-1,-1 0 1,1 0 0,-1-1-1,0 1 1,1-1 0,7-6-1,1-2 41,0 0 0,-1 0 0,0-1 0,-1-1-1,0-1 1,-1 1 0,0-2 0,-1 1-1,11-24 1,-8 13-639,-1-1-1,-2 0 1,0 0-1,-2-1 1,-1 0-1,-1-1 1,-1 1-1,-2-1 1,-1 0-1,-1 0 1,-3-40-1,2 68 516,-1 0-1,1 0 1,0 0-1,0 0 0,0 1 1,0-1-1,-1 0 0,1 0 1,0 0-1,0 0 0,0 0 1,-1 0-1,1 0 1,0 1-1,0-1 0,-1 0 1,1 0-1,0 0 0,0 0 1,-1 0-1,1 0 0,0 0 1,0 0-1,-1 0 1,1 0-1,0 0 0,0 0 1,0-1-1,-1 1 0,1 0 1,0 0-1,0 0 0,-1 0 1,1 0-1,0 0 1,0-1-1,0 1 0,0 0 1,-1 0-1,1 0 0,0 0 1,0-1-1,0 1 1,0 0-1,0 0 0,-1 0 1,1-1-1,0 1 0,0 0 1,0 0-1,0-1 0,0 1 1,0 0-1,0-1 1,-8 22 75,3 8 376,2 1 0,1 0 1,2 0-1,0 0 0,2 0 0,12 58 0,1-40-99,3 0 1,2-1-1,1 0 1,38 56-1,-50-86-343,-16-33 1548,-44-85-2730,43 87-151,0 1-1,-1 0 1,0 0 0,-1 0-1,-22-21 1,0 20-1127,32 14 2447,-1 0 1,1-1-1,-1 1 1,1 0 0,-1 0-1,1-1 1,-1 1 0,0 0-1,1 0 1,-1 0 0,0 0-1,1 0 1,-1 0 0,1 0-1,-1 0 1,0 0-1,1 0 1,-1 0 0,0 0-1,1 0 1,-1 0 0,1 1-1,-1-1 1,0 0 0,1 0-1,-1 1 1,1-1 0,-1 1-1,1-1 1,-1 0-1,1 1 1,-1-1 0,1 1-1,0-1 1,-1 1 0,1-1-1,-1 1 1,1-1 0,0 1-1,0-1 1,-1 2-1,2-1 234,0 0 0,0 0 0,0-1 0,1 1 0,-1 0 0,0-1-1,0 1 1,1 0 0,-1-1 0,0 0 0,1 1 0,-1-1 0,0 0-1,1 0 1,-1 0 0,1 1 0,-1-2 0,0 1 0,1 0 0,1 0-1,32-2 2176,-22-3-1994,0 1 0,0-2 0,0 0 0,0-1 0,-1 0-1,0 0 1,12-12 0,23-12-103,-22 17-452,29-19-4553,-26 6-6894,-25 23 6044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144"/>
    </inkml:context>
    <inkml:brush xml:id="br0">
      <inkml:brushProperty name="width" value="0.025" units="cm"/>
      <inkml:brushProperty name="height" value="0.025" units="cm"/>
    </inkml:brush>
  </inkml:definitions>
  <inkml:trace contextRef="#ctx0" brushRef="#br0">0 25 14157,'0'0'12524,"78"-24"-11947,-43 34-289,7 6-96,-1 0-96,3 2-64,-3-2-416,-3-2-1378,-4-4-1249,-6-4-1665,-9-6-3139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503"/>
    </inkml:context>
    <inkml:brush xml:id="br0">
      <inkml:brushProperty name="width" value="0.025" units="cm"/>
      <inkml:brushProperty name="height" value="0.025" units="cm"/>
    </inkml:brush>
  </inkml:definitions>
  <inkml:trace contextRef="#ctx0" brushRef="#br0">1 23 9545,'0'0'7207,"56"-18"-14030,-39 14-1504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03.969"/>
    </inkml:context>
    <inkml:brush xml:id="br0">
      <inkml:brushProperty name="width" value="0.025" units="cm"/>
      <inkml:brushProperty name="height" value="0.025" units="cm"/>
      <inkml:brushProperty name="color" value="#66CC00"/>
    </inkml:brush>
  </inkml:definitions>
  <inkml:trace contextRef="#ctx0" brushRef="#br0">1 17 8296,'0'0'12150,"13"1"-11323,385 0 1133,-393-1-2516,17-2-2495,-11-6-3192,-5 0-1535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176"/>
    </inkml:context>
    <inkml:brush xml:id="br0">
      <inkml:brushProperty name="width" value="0.025" units="cm"/>
      <inkml:brushProperty name="height" value="0.025" units="cm"/>
    </inkml:brush>
  </inkml:definitions>
  <inkml:trace contextRef="#ctx0" brushRef="#br0">1 39 9801,'0'0'1612,"0"-8"556,0 4-2340,1-23 5473,0 47-4601,4 109 952,9 105 1094,-9-198-2537,1 0-1,2 0 0,1-1 1,19 47-1,-27-80-200,-1 0 0,1-1 0,0 1 0,-1 0 0,1-1 0,0 1 0,0-1 0,0 1 0,0-1 0,1 1 0,-1-1 0,0 0 0,3 3 0,-4-4-12,1 0-1,-1-1 0,0 1 1,1 0-1,-1 0 0,1 0 1,-1 0-1,0 0 0,1 0 1,-1-1-1,1 1 0,-1 0 1,0 0-1,1-1 1,-1 1-1,0 0 0,0-1 1,1 1-1,-1 0 0,0 0 1,1-1-1,-1 1 0,0-1 1,0 1-1,0 0 0,0-1 1,1 1-1,-1-1 0,0 1 1,0 0-1,0-1 0,0 1 1,0-1-1,5-51-1641,-7 27-255,-1-1 0,-2 2 1,0-1-1,-2 0 0,-11-28 0,-12-47-7151,26 84 8559,-3-13 1906,5 11 3486,6 18-1961,13 6-1733,44 28 2609,-37-19-2575,0-2 1,35 14-1,-26-16-506,0-2-1,1-1 1,0-2 0,0-1 0,1-1-1,0-2 1,55-4 0,-79 0-518,0 0 0,-1 0 0,0-1 0,1-1 0,-1 0 0,-1 0 0,1-1 0,0 0 0,16-12 0,-22 14-167,-1 1 0,0-1 0,0 0 0,0 0 0,0 0-1,-1-1 1,1 1 0,-1-1 0,0 1 0,0-1 0,0 0 0,2-5 0,-3 6-44,-1 0 1,1 0-1,-1 0 0,0 0 1,0 1-1,0-1 1,-1 0-1,1 0 1,0 0-1,-1 0 1,0 1-1,0-1 1,0 0-1,0 1 1,0-1-1,0 1 1,-1-1-1,1 1 0,-1-1 1,-2-2-1,-1 1-46,0-1 0,0 1 0,0 0 0,0 1 0,-1-1-1,1 1 1,-1 0 0,0 0 0,0 1 0,0 0 0,0 0-1,-1 0 1,1 1 0,0 0 0,-1 0 0,1 0 0,-1 1-1,-6 1 1,3-1 22,0 0 0,0 1 0,0 0 0,1 1 0,-1 0 0,0 1 0,1 0 0,0 0 0,-1 1 0,1 0 0,-11 7 0,14-6 69,0-1-1,1 1 1,-1 0-1,1 1 1,0 0-1,0-1 1,1 1-1,0 1 1,0-1-1,0 1 1,1-1 0,0 1-1,-3 8 1,5-10-32,0 0 1,0 0 0,0-1 0,1 1 0,-1 0 0,1 0 0,1 0 0,-1-1 0,0 1 0,1 0-1,0 0 1,0-1 0,1 1 0,-1 0 0,1-1 0,0 1 0,0-1 0,1 0 0,-1 0 0,1 0-1,5 6 1,6 4 16,1 0-1,0-1 0,1 0 0,1-2 0,-1 0 0,37 17 1,116 41-37,-110-50-2584,109 23 1,-54-26-5411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727"/>
    </inkml:context>
    <inkml:brush xml:id="br0">
      <inkml:brushProperty name="width" value="0.025" units="cm"/>
      <inkml:brushProperty name="height" value="0.025" units="cm"/>
    </inkml:brush>
  </inkml:definitions>
  <inkml:trace contextRef="#ctx0" brushRef="#br0">1256 209 3683,'-299'33'7309,"3"12"-4527,145-15-2427,-274 92-1,412-118-302,7-2 62,-1 0 1,1 0-1,0 1 0,-1 0 1,1 0-1,1 0 1,-1 1-1,0 0 0,-8 7 1,14-10-95,0-1 0,-1 0 0,1 0 0,0 0 0,0 1 0,0-1 0,-1 0 0,1 0 0,0 1 0,0-1 0,0 0 0,0 1 0,-1-1 0,1 0 0,0 0 0,0 1 0,0-1 0,0 0 0,0 1 0,0-1 0,0 0 0,0 1 0,0-1 0,0 0 0,0 1 0,0-1 0,0 0 0,0 0 0,0 1 0,1-1 0,-1 0 0,0 1 0,0-1 0,0 0 0,0 0 1,1 1-1,-1-1 0,0 0 0,0 0 0,0 1 0,1-1 0,-1 0 0,0 0 0,0 0 0,1 1 0,-1-1 0,0 0 0,0 0 0,1 0 0,-1 0 0,1 0 0,8 3 124,0 0 0,0-1-1,0-1 1,1 1 0,-1-1 0,0-1 0,1 0 0,18-2 0,4 0 146,657-67 1820,-431 35-1759,1819-172 893,7 65 534,-1173 97-1378,-459 37-2502,0 15-4930,-298 1 2196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4.801"/>
    </inkml:context>
    <inkml:brush xml:id="br0">
      <inkml:brushProperty name="width" value="0.025" units="cm"/>
      <inkml:brushProperty name="height" value="0.025" units="cm"/>
    </inkml:brush>
  </inkml:definitions>
  <inkml:trace contextRef="#ctx0" brushRef="#br0">38 325 12396,'0'0'715,"-8"1"262,-21 1-141,57-2-96,74-5 172,419-58 462,-5 0-426,3029-134 2127,-3151 197-2659,-425 14-2087,15-11-412,0 0-1,-32 0 0,17-3-3863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8.822"/>
    </inkml:context>
    <inkml:brush xml:id="br0">
      <inkml:brushProperty name="width" value="0.025" units="cm"/>
      <inkml:brushProperty name="height" value="0.025" units="cm"/>
    </inkml:brush>
  </inkml:definitions>
  <inkml:trace contextRef="#ctx0" brushRef="#br0">122 199 12460,'2'-12'1083,"0"3"-604,5-38 1060,-5 9 2994,-17 54-2649,-4 17-1751,1 0 0,2 2-1,1 0 1,1 0 0,2 1-1,-11 62 1,22-96-135,1-1 0,-1 1-1,1-1 1,0 1 0,-1-1 0,1 1-1,0-1 1,0 1 0,0-1 0,0 1 0,0-1-1,0 1 1,1-1 0,-1 1 0,1-1 0,-1 1-1,1-1 1,-1 0 0,1 1 0,0-1-1,-1 0 1,1 1 0,0-1 0,0 0 0,0 0-1,0 0 1,0 0 0,0 0 0,0 0 0,1 0-1,-1 0 1,2 1 0,0-2 18,0 0 0,1 0 0,-1 0 0,0-1-1,0 1 1,0-1 0,0 0 0,0 0 0,0 0 0,0 0 0,0-1 0,0 1 0,0-1 0,-1 1 0,5-4 0,16-12 156,-1-1-1,0 0 1,-1-2 0,-1-1 0,-1 0 0,27-41 0,80-153 1241,-107 178-1221,-9 24-189,-11 25-163,-9 25 194,-8 13 87,8-25-39,0 2 0,2-1 1,1 1-1,1 0 0,1 1 1,1-1-1,1 35 0,3-60-80,0 0 0,0 1 0,1-1 0,-1 0 0,1 0 0,-1 0 0,1 1 0,0-1 1,0 0-1,0 0 0,0 0 0,0 0 0,0 0 0,1 0 0,-1-1 0,1 1 0,-1 0 0,1-1 0,-1 1 0,1-1 0,2 2 0,0-1 8,0 0-1,0 0 0,0-1 1,0 0-1,0 1 0,1-2 1,-1 1-1,0 0 1,0-1-1,8 0 0,1 0 15,-1-2-1,1 1 1,-1-2-1,1 0 1,-1 0-1,0-1 1,13-6-1,16-13 59,0-2 0,62-50 0,-91 69-450,-13 16 252,-18 33 283,6-14-53,13-29-115,0 1 0,0-1-1,0 1 1,0 0 0,0-1 0,0 1 0,0-1-1,0 1 1,1-1 0,-1 1 0,0-1-1,0 1 1,1-1 0,-1 1 0,0-1-1,1 1 1,-1-1 0,0 1 0,1-1 0,-1 0-1,1 1 1,-1-1 0,1 0 0,-1 1-1,1-1 1,-1 0 0,1 1 0,-1-1-1,1 0 1,-1 0 0,1 0 0,-1 0 0,1 1-1,0-1 1,-1 0 0,1 0 0,-1 0-1,1 0 1,0 0 0,-1-1 0,1 1-1,-1 0 1,1 0 0,-1 0 0,1 0 0,-1-1-1,1 1 1,0 0 0,31-8 125,-17 2-70,-1-1-1,27-17 1,-32 18-112,0 0 0,1 0-1,0 1 1,0 1 0,0-1 0,1 2 0,15-5 0,-25 9 32,0-1 1,-1 1 0,1-1-1,0 1 1,-1 0-1,1-1 1,-1 1-1,1-1 1,-1 1-1,1 0 1,-1 0-1,1-1 1,-1 1-1,0 0 1,0 0-1,1 0 1,-1-1 0,0 1-1,0 0 1,0 0-1,0 0 1,0 0-1,0-1 1,0 1-1,0 0 1,0 0-1,0 0 1,0 1-1,-3 28 231,-1-14 27,-3 21 260,7-36-484,0 0-1,1 0 1,-1 0 0,0 0-1,0-1 1,1 1-1,-1 0 1,0 0-1,1 0 1,-1 0-1,1-1 1,-1 1-1,1 0 1,-1-1 0,1 1-1,-1 0 1,1-1-1,0 1 1,-1-1-1,1 1 1,0-1-1,0 1 1,-1-1 0,1 1-1,0-1 1,0 0-1,0 1 1,0-1-1,-1 0 1,1 0-1,0 0 1,0 0-1,0 0 1,0 0 0,0 0-1,1 0 1,10 0 125,0-1 0,0 0 0,0-1 0,0 0 0,-1-1-1,1-1 1,-1 0 0,20-9 0,3-6-177,45-31 0,13-7-9344,-81 52 4236,1 2-378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186"/>
    </inkml:context>
    <inkml:brush xml:id="br0">
      <inkml:brushProperty name="width" value="0.025" units="cm"/>
      <inkml:brushProperty name="height" value="0.025" units="cm"/>
    </inkml:brush>
  </inkml:definitions>
  <inkml:trace contextRef="#ctx0" brushRef="#br0">189 14 2883,'0'0'20056,"-11"-3"-18289,3 0-1608,0 1-1,0 0 1,-1 1 0,1 0-1,0 0 1,-1 1-1,1 0 1,-1 0 0,1 1-1,0 0 1,0 0 0,-1 1-1,-14 6 1,18-6-170,0 0 0,1 0 1,-1 1-1,1-1 0,0 1 1,-6 5-1,10-7-23,-1-1 1,1 0-1,0 1 0,-1-1 1,1 0-1,0 1 0,0-1 1,-1 1-1,1-1 0,0 1 1,0-1-1,0 0 1,-1 1-1,1-1 0,0 1 1,0-1-1,0 1 0,0-1 1,0 1-1,0-1 1,0 1-1,0-1 0,0 1 1,0-1-1,0 1 0,0-1 1,1 1-1,-1-1 0,1 2-58,0-1-1,0 0 1,0-1-1,0 1 0,0 0 1,1 0-1,-1 0 1,0-1-1,1 1 0,-1-1 1,0 1-1,1-1 0,-1 1 1,3-1-1,36 10-1132,-21-7 879,-1 1 1,0 0 0,1 2 0,-2 0-1,1 1 1,-1 1 0,26 16-1,-43-24 367,1 1 0,0-1 0,-1 1 0,1-1 0,0 1 0,-1 0 0,1-1 0,-1 1 0,1 0 0,-1 0 0,1-1-1,-1 1 1,1 0 0,-1 0 0,0 0 0,1 0 0,-1-1 0,0 1 0,0 0 0,0 0 0,0 0 0,0 0 0,0 0 0,0 0-1,0-1 1,0 1 0,0 0 0,0 0 0,-1 0 0,1 0 0,0 0 0,-1-1 0,1 1 0,0 0 0,-1 0 0,1 0-1,-1-1 1,1 1 0,-1 0 0,0-1 0,1 1 0,-1 0 0,1-1 0,-1 1 0,0-1 0,0 1 0,1-1 0,-1 0 0,0 1-1,0-1 1,0 0 0,-1 1 0,-46 20 2330,24-14-1887,-1-1 1,0-1-1,0-2 0,0 0 1,-27-1-1,46-4-4255,13-3 1397,14-4-501,15 0-1387,4-2-869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543"/>
    </inkml:context>
    <inkml:brush xml:id="br0">
      <inkml:brushProperty name="width" value="0.025" units="cm"/>
      <inkml:brushProperty name="height" value="0.025" units="cm"/>
    </inkml:brush>
  </inkml:definitions>
  <inkml:trace contextRef="#ctx0" brushRef="#br0">225 0 10730,'0'0'8921,"-10"0"-6156,-1 2-2511,1-1 1,-1 2-1,1-1 0,0 2 1,0-1-1,0 1 1,0 1-1,0 0 0,1 0 1,0 1-1,-9 7 1,11-8-102,0 0 1,0 0 0,1 1 0,0 0 0,0 0 0,0 1 0,1 0-1,-1 0 1,2 0 0,-1 0 0,1 1 0,0 0 0,1 0 0,0 0 0,-4 14-1,7-21-156,0 1 0,0-1 0,0 1-1,0-1 1,0 0 0,0 1-1,0-1 1,0 0 0,1 1 0,-1-1-1,0 0 1,1 1 0,-1-1-1,1 0 1,0 1 0,-1-1 0,1 0-1,0 0 1,0 0 0,-1 0-1,1 0 1,0 0 0,0 0 0,0 0-1,2 1 1,0 0-2,0-1 0,0 0 0,0 1 0,1-1 1,-1 0-1,0 0 0,1-1 0,-1 1 0,1-1 0,3 1 0,3-1-56,0-1 0,0 1 0,0-1 0,0-1 0,0 0 1,16-6-1,-6-1-254,-1-2 0,0 0 0,0-1 0,-1 0 0,-1-2 0,0 0 0,-1-1 0,0-1 0,-2 0 0,17-23 0,-76 84 1260,32-28-510,1 0-1,1 1 1,-9 19 0,17-31-371,1-1 0,0 1 1,0 0-1,0 0 0,0 0 0,1 0 0,0 0 0,0 0 0,1 0 0,0 1 1,0-1-1,0 0 0,1 0 0,2 11 0,-2-15-112,0-1 0,-1 1 0,1-1-1,0 1 1,0-1 0,0 0 0,0 1 0,1-1 0,-1 0-1,0 0 1,1 0 0,-1 0 0,0 0 0,1 0 0,-1 0-1,1-1 1,-1 1 0,1 0 0,0-1 0,-1 1 0,1-1-1,0 0 1,-1 1 0,1-1 0,0 0 0,-1 0 0,1 0-1,0 0 1,0-1 0,-1 1 0,1 0 0,0-1 0,-1 1-1,1-1 1,-1 1 0,3-2 0,3-1-499,1 1 0,-1-1 0,0-1 0,0 1 0,0-1 0,9-8 0,-1-2-2609,-1-1-1,24-32 0,-2-3-3446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933"/>
    </inkml:context>
    <inkml:brush xml:id="br0">
      <inkml:brushProperty name="width" value="0.025" units="cm"/>
      <inkml:brushProperty name="height" value="0.025" units="cm"/>
    </inkml:brush>
  </inkml:definitions>
  <inkml:trace contextRef="#ctx0" brushRef="#br0">191 0 16047,'0'0'5728,"-8"8"-4431,-13 14-905,0 1-1,2 1 0,1 1 1,1 0-1,1 1 0,1 1 1,2 1-1,0 0 0,-10 36 1,22-59-380,-1-1 0,1 1 0,0 0 0,1 0 0,-1 0 0,1 0 0,0 0 0,0 0 0,2 10 0,-2-14-25,1 1 1,0 0-1,0 0 1,0-1-1,0 1 1,0 0-1,0-1 1,1 0-1,-1 1 1,0-1-1,1 0 1,-1 1-1,1-1 1,0 0-1,-1 0 1,1 0-1,0 0 1,-1-1-1,1 1 1,0 0-1,0-1 1,0 1-1,0-1 1,0 0-1,0 1 1,0-1-1,2 0 1,17 0-238,1 0 0,-1-2-1,0 0 1,0-1 0,0-1 0,0-1 0,25-10-1,-23 7-151,1 2-1,0 0 1,0 1-1,44-2 1,-67 7 395,-1 0 1,0 0-1,0 0 0,0 0 1,0 0-1,1 0 1,-1 0-1,0 0 1,0 0-1,0 0 1,0 0-1,0 0 1,1 0-1,-1 0 1,0 0-1,0 0 1,0 0-1,0 0 1,1 0-1,-1 0 1,0 0-1,0 0 1,0 0-1,0 0 1,0 0-1,1 1 1,-1-1-1,0 0 1,0 0-1,0 0 1,0 0-1,0 0 1,0 0-1,0 1 1,0-1-1,1 0 1,-1 0-1,0 0 1,0 0-1,0 1 1,0-1-1,0 0 1,0 0-1,0 0 1,0 0-1,0 0 1,0 1-1,0-1 1,0 0-1,0 0 1,0 0-1,0 0 1,0 1-1,0-1 0,-1 0 1,1 0-1,0 0 1,0 0-1,0 0 1,0 1-1,0-1 1,0 0-1,0 0 1,0 0-1,0 0 1,-1 0-1,1 0 1,0 1-1,0-1 1,-18 15 458,-23 13 806,21-17-834,-30 19 579,48-28-969,-1 0 0,1 0-1,-1 1 1,1-1 0,-1 1-1,1-1 1,0 1 0,0 0-1,1 0 1,-1-1 0,0 1-1,1 1 1,0-1 0,-1 3 0,2-4-39,0-1 1,0 1 0,0-1-1,1 1 1,-1-1 0,0 1 0,1-1-1,0 1 1,-1-1 0,1 1 0,0-1-1,-1 0 1,1 0 0,0 1 0,0-1-1,0 0 1,0 0 0,1 0-1,-1 0 1,0 0 0,0 0 0,0 0-1,1 0 1,-1-1 0,1 1 0,-1 0-1,0-1 1,1 1 0,-1-1 0,1 0-1,-1 1 1,4-1 0,55 10 199,-56-10-201,12 2-191,16 1 336,44 0 0,-24-11-1829,-48 7 1192,-1 0 0,1-1 0,0 1 0,-1-1 0,1 0 0,-1 0 1,0 0-1,1 0 0,3-5 0,7-11-5406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307"/>
    </inkml:context>
    <inkml:brush xml:id="br0">
      <inkml:brushProperty name="width" value="0.025" units="cm"/>
      <inkml:brushProperty name="height" value="0.025" units="cm"/>
    </inkml:brush>
  </inkml:definitions>
  <inkml:trace contextRef="#ctx0" brushRef="#br0">0 0 11050,'0'0'8681,"79"24"-7592,-14-13-32,8-5-257,16-1-639,7-4-418,17-1-3106,9-5-8840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951"/>
    </inkml:context>
    <inkml:brush xml:id="br0">
      <inkml:brushProperty name="width" value="0.025" units="cm"/>
      <inkml:brushProperty name="height" value="0.025" units="cm"/>
    </inkml:brush>
  </inkml:definitions>
  <inkml:trace contextRef="#ctx0" brushRef="#br0">92 204 13293,'-12'3'740,"-50"11"2115,44-10-861,27-4 627,225-47-1221,-1-1-969,-103 33-1584,133 0-1,133 20-4153,-122 0 3108,-1-11 3503,122-1 956,-309 12-1969,-1 3 0,134 30 0,-162-24-298,36 10 27,1-4 1,143 11-1,-205-30 84,1-1-1,-1-2 1,0-1-1,48-11 0,-59 9 44,-1-1 0,0-1 0,0-1 0,-1-1 0,0-1-1,-1 0 1,32-24 0,-44 29-316,1-1 0,-1 0 0,0 0 0,-1 0 0,8-11 0,3-20-3776,-12-10-6700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435"/>
    </inkml:context>
    <inkml:brush xml:id="br0">
      <inkml:brushProperty name="width" value="0.025" units="cm"/>
      <inkml:brushProperty name="height" value="0.025" units="cm"/>
    </inkml:brush>
  </inkml:definitions>
  <inkml:trace contextRef="#ctx0" brushRef="#br0">14 0 9257,'0'0'10260,"-1"11"-10110,-12 448 2385,13-429-2513,0-29-4,0 0 1,0 1-1,0-1 0,0 0 1,0 1-1,1-1 1,-1 0-1,0 1 0,1-1 1,-1 0-1,1 1 1,-1-1-1,1 0 0,-1 0 1,1 0-1,0 1 1,0-1-1,-1 0 1,1 0-1,0 0 0,0 0 1,0-1-1,0 1 1,0 0-1,0 0 0,1 0 1,0 0-1,2 0 60,-1 0-1,0-1 1,0 1-1,0-1 0,0 0 1,0 0-1,1 0 1,-1 0-1,0-1 1,0 1-1,5-2 0,6-2 364,0-1-1,0-1 0,0 0 1,15-10-1,73-49 111,-3-5 1,163-149 0,-260 216-691,39-40-1774,-39 40 1182,-1 0 1,1 0-1,0 0 1,-1-1-1,0 1 1,0 0-1,0-1 0,1-6 1,-1-5-6765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04.347"/>
    </inkml:context>
    <inkml:brush xml:id="br0">
      <inkml:brushProperty name="width" value="0.025" units="cm"/>
      <inkml:brushProperty name="height" value="0.025" units="cm"/>
      <inkml:brushProperty name="color" value="#66CC00"/>
    </inkml:brush>
  </inkml:definitions>
  <inkml:trace contextRef="#ctx0" brushRef="#br0">0 60 12460,'0'0'5093,"71"7"-3332,-28-7-672,8-6-224,3-2-481,-2-2-319,2 0-33,-5 1-1025,-3-2-2242,-8-2-2179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780"/>
    </inkml:context>
    <inkml:brush xml:id="br0">
      <inkml:brushProperty name="width" value="0.025" units="cm"/>
      <inkml:brushProperty name="height" value="0.025" units="cm"/>
    </inkml:brush>
  </inkml:definitions>
  <inkml:trace contextRef="#ctx0" brushRef="#br0">0 0 12780,'0'0'1185,"8"61"641,11-36-321,9-4-1184,0 0-161,8-5-577,2-1-1921,3-8-1602,5-6-6437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156"/>
    </inkml:context>
    <inkml:brush xml:id="br0">
      <inkml:brushProperty name="width" value="0.025" units="cm"/>
      <inkml:brushProperty name="height" value="0.025" units="cm"/>
    </inkml:brush>
  </inkml:definitions>
  <inkml:trace contextRef="#ctx0" brushRef="#br0">266 69 13901,'-13'3'1559,"-8"2"-912,0 1 1,1 1 0,0 1-1,-25 14 1,34-17-543,1 1 1,-1 1-1,2 0 1,-1 0-1,1 1 1,0 0 0,0 0-1,1 1 1,1 0-1,-14 19 1,20-26-107,-1 1 1,1-1-1,0 0 1,0 0-1,0 1 1,0-1-1,0 0 1,0 1-1,1-1 1,-1 1-1,1-1 1,0 1-1,0 0 1,0-1-1,0 1 0,0-1 1,0 1-1,1-1 1,-1 1-1,2 2 1,-1-3 27,0-1 0,0 1 0,1-1 0,-1 0 0,0 0 1,1 1-1,-1-1 0,1 0 0,-1 0 0,1-1 0,0 1 0,0 0 0,-1 0 1,1-1-1,0 1 0,0-1 0,-1 0 0,1 1 0,0-1 0,4 0 0,3 0 147,1-1 0,-1 0-1,1 0 1,-1-1 0,0 0 0,0-1-1,1 0 1,-2 0 0,12-6-1,0-3 3,0 0-1,0-2 1,32-30-1,-46 40-147,-1-1-1,0-1 1,-1 1-1,1-1 0,-1 0 1,0 0-1,-1 0 1,1 0-1,-1 0 1,0-1-1,-1 0 0,0 0 1,0 1-1,0-1 1,-1 0-1,0-1 1,0-6-1,-1 11-22,-1 0-1,1 0 1,-1 0 0,0 1-1,0-1 1,0 0 0,0 1-1,0-1 1,-1 1 0,1-1-1,-1 1 1,1 0-1,-1 0 1,0 0 0,0 0-1,0 0 1,0 0 0,-1 0-1,1 0 1,0 1 0,-1-1-1,1 1 1,-1 0 0,0 0-1,1 0 1,-5-1 0,0-1-4,-1 1 0,0 1 1,0-1-1,0 1 1,0 0-1,0 1 1,0 0-1,-11 1 1,18-1-33,0 0 0,0 0 0,1 0 0,-1 1 0,0-1 0,0 0 0,0 0 0,0 0 0,0 1 0,1-1 0,-1 0 0,0 1 0,0-1 0,0 1 0,1-1 0,-1 1 0,0 0 0,1-1 0,-1 1 0,1-1 0,-1 1 0,0 0 0,1 0 0,-1-1 0,1 1 0,0 0-1,-1 0 1,1 0 0,0-1 0,-1 1 0,1 0 0,0 0 0,0 0 0,0 0 0,0 0 0,0 0 0,0 1 0,0-1-128,1 1 0,-1-1 1,1 1-1,-1-1 0,1 1 0,0-1 0,-1 1 0,1-1 0,0 0 0,0 1 0,0-1 0,0 0 0,0 0 0,1 0 0,-1 1 0,0-1 0,0-1 0,1 1 1,-1 0-1,3 1 0,6 2-1011,0-2 0,-1 1 0,1-1 0,0 0 0,20 0 0,21-1-4601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497"/>
    </inkml:context>
    <inkml:brush xml:id="br0">
      <inkml:brushProperty name="width" value="0.025" units="cm"/>
      <inkml:brushProperty name="height" value="0.025" units="cm"/>
    </inkml:brush>
  </inkml:definitions>
  <inkml:trace contextRef="#ctx0" brushRef="#br0">177 1 12043,'0'0'1863,"-10"1"390,0 1-1878,0 1 1,0 0-1,0 0 0,1 1 0,-12 6 0,18-8-324,0-1-1,0 1 1,0 0 0,0 0-1,0 0 1,1 0 0,-1 0 0,0 1-1,1-1 1,0 1 0,-1 0-1,1-1 1,0 1 0,1 0-1,-1 0 1,0 1 0,1-1-1,0 0 1,0 0 0,0 1-1,0-1 1,-1 6 0,3-7-59,-1 0 1,1-1-1,-1 1 0,1 0 0,-1-1 1,1 1-1,0-1 0,0 1 1,0-1-1,0 1 0,0-1 1,0 0-1,0 1 0,0-1 1,1 0-1,-1 0 0,0 0 1,1 0-1,-1 0 0,3 1 1,37 19-98,-27-15 29,6 4-62,18 7-764,-1 1-1,-1 2 1,-1 2 0,59 46-1,-94-67 927,1-1 0,0 1-1,-1-1 1,1 1-1,0-1 1,-1 1 0,1 0-1,0-1 1,-1 1 0,1 0-1,-1-1 1,1 1-1,-1 0 1,0 0 0,1-1-1,-1 1 1,0 0-1,1 0 1,-1 0 0,0-1-1,0 1 1,0 0-1,0 0 1,0 0 0,0 0-1,0 0 1,0-1-1,0 1 1,0 0 0,0 0-1,0 0 1,-1 0-1,1-1 1,0 1 0,-1 0-1,1 0 1,-1 0-1,1-1 1,-1 1 0,1 0-1,-1-1 1,1 1 0,-1 0-1,1-1 1,-1 1-1,0-1 1,0 1 0,1-1-1,-1 1 1,0-1-1,0 0 1,1 1 0,-1-1-1,0 0 1,0 0-1,-1 1 1,-56 12 2634,50-11-2519,-27 3 689,-1 0-1,-39-2 1,66-2-750,0-1-1,1-1 1,-1 0 0,0 0 0,1 0 0,-1-1 0,1-1 0,0 1 0,-1-1 0,1-1 0,1 0 0,-1 0 0,0 0 0,-10-9 0,14 10-299,1-1 0,1 1 0,-1-1 1,0 1-1,1-1 0,0 0 1,0 0-1,0 0 0,0 0 1,1 0-1,-1-1 0,1 1 0,0 0 1,0-1-1,1 1 0,0-1 1,-1 1-1,1-1 0,1 1 1,-1 0-1,1-1 0,1-7 1,1 1-484,1 0 1,0 0-1,1 0 1,0 0-1,1 1 1,0 0-1,11-14 1,23-27-3957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967"/>
    </inkml:context>
    <inkml:brush xml:id="br0">
      <inkml:brushProperty name="width" value="0.025" units="cm"/>
      <inkml:brushProperty name="height" value="0.025" units="cm"/>
    </inkml:brush>
  </inkml:definitions>
  <inkml:trace contextRef="#ctx0" brushRef="#br0">100 1 10666,'0'0'7671,"-7"13"-7099,-9 20-315,2 0 0,1 0 0,1 1 0,2 1 0,-5 36 0,8-9-189,3 1 0,2 0 1,10 84-1,3-95-136,2-28-13,-13-24 80,1 1 0,-1-1 1,1 1-1,-1-1 0,1 0 0,-1 1 1,1-1-1,-1 0 0,1 1 1,0-1-1,-1 0 0,1 0 0,-1 0 1,1 0-1,0 1 0,-1-1 1,1 0-1,0 0 0,-1 0 1,1 0-1,0 0 0,-1-1 0,1 1 1,0 0-1,-1 0 0,1 0 1,-1 0-1,1-1 0,0 1 0,0-1 1,1-1 41,0 0 1,0 0 0,0 0 0,0 0-1,-1 0 1,1-1 0,-1 1-1,0-1 1,0 1 0,0-1-1,0 1 1,0-1 0,0 0-1,0 1 1,-1-1 0,1-3 0,4-54 185,-4 47-202,0-173-231,-2 102 262,3 90-71,0 0 0,0 0-1,1 0 1,0 0 0,0 0 0,0 0-1,0-1 1,1 0 0,0 0 0,8 9-1,-5-6 24,2 3 40,2 0 0,-1 0 0,1-1 0,0-1 0,1 0 0,0-1 0,1 0 0,0 0 0,0-2 1,0 1-1,1-2 0,0 0 0,0 0 0,0-2 0,1 1 0,-1-2 0,1 0 0,0-1 0,15 0 0,-27-1 11,-1 0 1,1-1-1,0 1 0,-1 0 1,1-1-1,0 0 0,-1 1 1,1-1-1,-1 0 0,1 0 1,-1 0-1,0-1 0,0 1 1,1-1-1,-1 1 0,0-1 0,0 0 1,0 0-1,0 1 0,-1-1 1,1-1-1,0 1 0,-1 0 1,0 0-1,1-1 0,-1 1 1,0 0-1,0-1 0,0 1 1,-1-1-1,1 0 0,-1 1 1,1-1-1,-1 1 0,0-4 1,1 1-57,-1 1-1,-1 0 1,1 0 0,-1-1 0,1 1 0,-1 0 0,0 0 0,0 0 0,-1 0 0,1 0 0,-1 0-1,0 0 1,0 1 0,-1-1 0,1 1 0,-1-1 0,1 1 0,-1 0 0,0 0 0,0 0-1,-6-4 1,6 5-14,-1 0-1,1 0 1,0 0-1,-1 1 0,1-1 1,-1 1-1,1 0 1,-1 0-1,0 1 1,0-1-1,1 1 0,-1-1 1,0 1-1,0 0 1,0 1-1,1-1 0,-1 1 1,0-1-1,1 1 1,-1 0-1,0 1 1,1-1-1,-1 0 0,1 1 1,0 0-1,-1 0 1,1 0-1,0 0 0,0 1 1,0-1-1,1 1 1,-1 0-1,1-1 0,-1 1 1,1 0-1,0 1 1,0-1-1,0 0 1,0 1-1,1-1 0,0 1 1,-1-1-1,1 1 1,0-1-1,1 1 0,-1 6 1,1-8 2,0-1-1,0 1 1,1 0 0,-1 0 0,1-1 0,-1 1-1,1-1 1,0 1 0,-1 0 0,1-1 0,0 1-1,0-1 1,0 0 0,0 1 0,0-1 0,1 0-1,-1 1 1,0-1 0,1 0 0,-1 0 0,1 0-1,-1 0 1,1-1 0,-1 1 0,1 0 0,0-1-1,-1 1 1,1-1 0,0 1 0,-1-1 0,4 1-1,64 6 67,-64-7-33,40 1 75,0-3-1,0-1 0,0-2 1,0-3-1,-1-1 1,54-19-1,-88 24-70,-7 3-28,0 0-1,-1 0 0,1 0 0,0 1 0,0-1 0,-1 0 0,1 1 0,0 0 0,5 0 1,-7 0 30,0 1 1,-1 0-1,1-1 1,0 1-1,0 0 1,-1 0 0,1 0-1,0-1 1,-1 1-1,1 0 1,-1 0-1,1 0 1,-1 0 0,1 0-1,-1 0 1,0 0-1,1 0 1,-1 0-1,0 0 1,0 0 0,0 1-1,0-1 1,0 0-1,0 0 1,0 0-1,0 0 1,-1 2-1,1-2-11,0 1-1,0 0 0,0-1 0,0 1 0,0-1 1,0 1-1,0 0 0,1-1 0,-1 1 0,0-1 1,1 1-1,-1-1 0,1 1 0,0-1 0,0 1 1,-1-1-1,1 1 0,0-1 0,0 0 0,0 0 0,1 1 1,-1-1-1,0 0 0,0 0 0,3 1 0,1 0 6,0-1-1,0 0 0,0 0 0,0 0 1,0-1-1,0 0 0,7 0 0,-10 0-4,36-3 178,-1-1 0,0-2-1,0-1 1,50-17-1,-52 13-819,1 1-1,0 2 0,1 2 1,51-3-1,-86 9 607,0 0-1,0 0 1,0 1-1,1-1 1,-1 1-1,0-1 1,0 1-1,0 0 1,0 0 0,0 0-1,0 0 1,-1 0-1,1 0 1,0 0-1,0 1 1,-1-1-1,1 1 1,-1-1-1,2 3 1,22 40-785,1 0-8163,-4-26-2742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3.466"/>
    </inkml:context>
    <inkml:brush xml:id="br0">
      <inkml:brushProperty name="width" value="0.025" units="cm"/>
      <inkml:brushProperty name="height" value="0.025" units="cm"/>
    </inkml:brush>
  </inkml:definitions>
  <inkml:trace contextRef="#ctx0" brushRef="#br0">0 303 13357,'12'2'646,"60"6"563,0-4 1,103-5-1,158-27 587,-271 22-1348,2162-234 1895,-1791 203-2072,-2 33-5405,-336 13 794,-22 0-2653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460"/>
    </inkml:context>
    <inkml:brush xml:id="br0">
      <inkml:brushProperty name="width" value="0.025" units="cm"/>
      <inkml:brushProperty name="height" value="0.025" units="cm"/>
    </inkml:brush>
  </inkml:definitions>
  <inkml:trace contextRef="#ctx0" brushRef="#br0">42 0 14029,'0'0'8723,"-2"12"-7596,-6 62-166,4 133 0,5-136-2536,-4-49-193,3-22 1642,0 0 0,0 1-1,0-1 1,0 0 0,0 1 0,0-1 0,0 0-1,0 1 1,-1-1 0,1 0 0,0 1 0,0-1-1,0 0 1,0 0 0,-1 1 0,1-1 0,0 0-1,0 0 1,-1 1 0,1-1 0,0 0 0,0 0-1,-1 0 1,1 1 0,0-1 0,-1 0 0,1 0 0,0 0-1,-1 0 1,1 0 0,0 0 0,-1 0 0,1 0-1,0 0 1,-1 0 0,1 0 0,0 0 0,-1 0-1,1 0 1,0 0 0,-1 0 0,1 0 0,0 0-1,-1 0 1,1 0 0,0-1 0,0 1 0,-1 0-1,1 0 1,0 0 0,-1 0 0,1-1 0,0 1-1,0 0 1,0 0 0,-1-1 0,1 1 0,0 0 0,0-1-1,0 1 1,-1 0 0,1 0 0,0-1 0,-11-15-5800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820"/>
    </inkml:context>
    <inkml:brush xml:id="br0">
      <inkml:brushProperty name="width" value="0.025" units="cm"/>
      <inkml:brushProperty name="height" value="0.025" units="cm"/>
    </inkml:brush>
  </inkml:definitions>
  <inkml:trace contextRef="#ctx0" brushRef="#br0">0 230 12011,'0'0'9439,"11"5"-7987,-7-2-1298,1-1 0,0 0 0,0 0 0,1 0 1,-1-1-1,0 0 0,0 0 0,1 0 0,-1-1 0,0 0 1,1 0-1,-1 0 0,1-1 0,-1 1 0,0-1 0,0 0 1,1-1-1,-1 1 0,0-1 0,0 0 0,0-1 0,-1 1 1,1-1-1,5-3 0,3-3 73,0 0 0,0-1 1,-1-1-1,-1 1 0,1-2 0,-2 0 0,0 0 1,0-1-1,-1 0 0,0 0 0,-1-1 1,-1-1-1,-1 1 0,0-1 0,8-28 0,12 110-1022,-17-47 47,1-1 0,1-1 0,0 0 0,2 0 1,0-1-1,0-1 0,2 0 0,22 19 0,-26-24 256,9 11-4035,-7-2-1564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216"/>
    </inkml:context>
    <inkml:brush xml:id="br0">
      <inkml:brushProperty name="width" value="0.025" units="cm"/>
      <inkml:brushProperty name="height" value="0.025" units="cm"/>
    </inkml:brush>
  </inkml:definitions>
  <inkml:trace contextRef="#ctx0" brushRef="#br0">38 81 7591,'0'0'11141,"-6"12"-9833,0 1-666,1 1-1,1 0 0,0 0 0,0 0 1,2 0-1,0 0 0,-1 25 0,2-13 153,1-18-578,-1 0-1,1 0 0,0 0 0,1 1 0,0-1 0,2 9 0,-2-15-177,0 0-1,0-1 0,0 1 0,-1 0 1,2 0-1,-1-1 0,0 1 0,0-1 0,0 1 1,1-1-1,-1 0 0,1 1 0,-1-1 1,1 0-1,-1 0 0,1 0 0,0 0 1,0 0-1,-1 0 0,1-1 0,0 1 0,0-1 1,0 1-1,0-1 0,0 0 0,0 1 1,0-1-1,0 0 0,-1 0 0,5-1 0,1 0 101,0 0-1,0-1 0,0 0 1,0 0-1,0-1 0,-1 0 1,1 0-1,-1-1 0,0 1 1,0-1-1,0-1 0,0 1 0,0-1 1,7-9-1,5-5-46,-1-1 0,25-39 0,-32 45-197,-1 0-1,-1-1 0,0 0 0,-1 0 0,0-1 1,-1 1-1,-1-2 0,-1 1 0,0 0 1,2-28-1,-30 86-3603,-24 74-6885,32-75 5361,6-17 659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561"/>
    </inkml:context>
    <inkml:brush xml:id="br0">
      <inkml:brushProperty name="width" value="0.025" units="cm"/>
      <inkml:brushProperty name="height" value="0.025" units="cm"/>
    </inkml:brush>
  </inkml:definitions>
  <inkml:trace contextRef="#ctx0" brushRef="#br0">6 1 8552,'0'0'9193,"-6"68"-7912,6-47-384,0-1-481,14-2-320,3-6 0,3-6-64,7-6-96,3 0-672,-4-9-802,3-9-1152,-7-4-1442,3-1-5798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079"/>
    </inkml:context>
    <inkml:brush xml:id="br0">
      <inkml:brushProperty name="width" value="0.025" units="cm"/>
      <inkml:brushProperty name="height" value="0.025" units="cm"/>
    </inkml:brush>
  </inkml:definitions>
  <inkml:trace contextRef="#ctx0" brushRef="#br0">99 0 6246,'0'0'9171,"-11"12"-7180,4-5-1701,-42 51 1610,45-53-1593,0 0-1,1 1 1,0 0-1,0 0 0,0-1 1,1 2-1,0-1 1,0 0-1,0 0 1,1 1-1,-1 9 0,2-16-257,1 1 0,-1-1-1,0 1 1,1-1 0,-1 1-1,1-1 1,-1 1-1,1-1 1,-1 0 0,1 1-1,-1-1 1,1 0 0,0 0-1,-1 1 1,1-1 0,-1 0-1,1 0 1,0 0-1,-1 0 1,1 1 0,-1-1-1,1 0 1,0 0 0,-1 0-1,1-1 1,0 1 0,-1 0-1,1 0 1,-1 0-1,1 0 1,0-1 0,-1 1-1,1 0 1,-1 0 0,2-1-1,24-10 1426,-19 4-1291,0-1 1,-1 1-1,0-1 1,0-1-1,8-14 1,0-14-2284,-17 133-2010,3-95 3902,0 0 0,1 0 0,-1 0 0,1 0 0,-1 0 0,1 0 0,-1 0 0,1 0 0,0 0 1,-1-1-1,1 1 0,0 0 0,0 0 0,-1-1 0,1 1 0,0 0 0,0-1 0,0 1 0,0-1 0,0 1 0,0-1 0,0 0 0,0 1 0,0-1 1,0 0-1,0 0 0,0 0 0,0 0 0,0 0 0,0 0 0,0 0 0,1 0 0,-1 0 0,0 0 0,0 0 0,0-1 0,0 1 0,0 0 0,1-2 0,4 1-551,-1 0-1,0-1 1,1 0-1,-1 0 1,0 0-1,7-4 1,30-35-5698,-24 14 6401,-11 2 6558,-11 39-705,-11 10-4062,4-6-784,-2 10 368,2 1 0,1 1 0,1 0 0,1 0-1,-5 46 1,4 80 19,11-186-1286,2 1 0,1 0 0,1 0 0,2 0 0,11-27 0,5-23-615,-15 45 432,22-54 1,-31 87 124,0 0 1,1 0-1,-1 0 1,0 1-1,1-1 1,-1 0 0,0 0-1,1 0 1,-1 0-1,1 0 1,0 1-1,-1-1 1,1 0-1,0 1 1,-1-1 0,1 0-1,0 1 1,0-1-1,0 1 1,-1-1-1,1 1 1,0-1-1,0 1 1,0 0 0,0-1-1,0 1 1,0 0-1,1 0 1,0 0-3,-1 1 0,1-1 0,-1 1 0,0 0 0,0 0 0,1 0 0,-1 0 0,0-1 0,0 2 0,0-1 0,0 0 0,0 0 0,0 0 1,0 0-1,0 1 0,0 0 0,3 6 14,0-1 0,-1 1 0,1 0 0,-2 0 0,4 12 0,-6-18 10,0 0 0,0 0-1,0-1 1,0 1 0,0 0-1,0 0 1,-1-1 0,1 1-1,-1 0 1,1-1 0,-1 1-1,0 0 1,1-1 0,-1 1-1,0-1 1,0 1-1,0-1 1,0 0 0,0 1-1,0-1 1,-1 0 0,-1 2-1,-1 0 86,0 0-1,-1-1 0,1 1 1,-1-1-1,1 0 0,-1 0 1,-8 2-1,-4 0 192,0-1 1,0-1 0,-29 1-1,44-3-685,0 0 0,0 0 0,0 0 0,0 0-1,1-1 1,-1 1 0,0 0 0,0-1 0,0 1 0,0-1 0,1 0-1,-1 0 1,0 1 0,1-1 0,-1 0 0,-1-2 0,4-5-4869,19-1 1470,5 4-1333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04.678"/>
    </inkml:context>
    <inkml:brush xml:id="br0">
      <inkml:brushProperty name="width" value="0.025" units="cm"/>
      <inkml:brushProperty name="height" value="0.025" units="cm"/>
      <inkml:brushProperty name="color" value="#66CC00"/>
    </inkml:brush>
  </inkml:definitions>
  <inkml:trace contextRef="#ctx0" brushRef="#br0">120 0 13293,'0'0'3801,"8"3"-2766,2-1-783,-1 2 0,0-1 0,0 1 1,0 0-1,-1 1 0,1 0 0,-1 1 0,11 8 0,-17-11-239,1-1 0,-1 1 0,0 0 0,0-1 0,0 1 0,0 0 0,0 0-1,-1 0 1,1 1 0,-1-1 0,0 0 0,0 1 0,0-1 0,0 0 0,-1 1 0,0-1 0,1 1 0,-1-1-1,0 1 1,-1-1 0,1 1 0,0-1 0,-1 0 0,0 1 0,0-1 0,0 0 0,0 1 0,-1-1 0,1 0-1,-4 5 1,-9 16-99,-2-2 0,0 1 0,-1-2 0,-28 27 0,-41 28-5142,50-49-1360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455"/>
    </inkml:context>
    <inkml:brush xml:id="br0">
      <inkml:brushProperty name="width" value="0.025" units="cm"/>
      <inkml:brushProperty name="height" value="0.025" units="cm"/>
    </inkml:brush>
  </inkml:definitions>
  <inkml:trace contextRef="#ctx0" brushRef="#br0">21 1 6374,'0'0'13709,"-15"69"-13036,9-48-193,6 0-224,0-6-192,0-5-32,0-5 0,6-5-416,3 0-1153,6-11-1827,-2-13-2209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053"/>
    </inkml:context>
    <inkml:brush xml:id="br0">
      <inkml:brushProperty name="width" value="0.025" units="cm"/>
      <inkml:brushProperty name="height" value="0.025" units="cm"/>
    </inkml:brush>
  </inkml:definitions>
  <inkml:trace contextRef="#ctx0" brushRef="#br0">87 1 15439,'0'0'2007,"-7"11"-262,-1 4-1291,0 1-1,0 1 0,2 0 0,0 0 0,1 0 0,1 0 0,-4 34 0,7 184-561,2-214-2042,-3-41 2043,0-1 1,-8-34-1,6 35 635,0 0 1,-1-35-1,30 65-496,-10-1-45,2 0 0,-1-1-1,25 9 1,-35-15-98,0 0 0,1 0 0,-1-1 0,1 0 1,0 0-1,-1 0 0,1-1 0,0 0 0,-1 0 0,1-1 0,-1 0 0,12-2 1,-19 3 116,0 0 1,0 0 0,0 0 0,0 0 0,0 0 0,0 0 0,0 0 0,0 0-1,0-1 1,0 1 0,0 0 0,1 0 0,-1-1 0,0 1 0,0-1-1,0 1 1,0-1 0,0 1 0,1-1 0,-1 1 0,0-1 0,0 0-1,1 1 1,-1-1 0,1 0 0,-1 0 0,0 1 0,1-1 0,-1 0-1,1 0 1,0 0 0,-1 0 0,1 0 0,0 0 0,0 0 0,-1 0 0,1 0-1,0 1 1,0-1 0,0 0 0,0 0 0,0 0 0,0 0 0,0 0-1,1 0 1,-1 0 0,0 0 0,0 0 0,1 0 0,-1 0 0,1 0-1,-1 0 1,1 1 0,-1-1 0,1 0 0,-1 0 0,1 1 0,0-1 0,-1 0-1,1 1 1,0-1 0,1-1 0,-5 5 54,0-1-1,-1 0 1,1 1-1,1 0 1,-1 0-1,0 0 1,1 0 0,-1 0-1,1 0 1,0 1-1,0-1 1,0 1-1,0-1 1,1 1 0,-1 0-1,1 0 1,0-1-1,0 1 1,1 0-1,-1 0 1,1 0 0,0 0-1,0 0 1,0 0-1,1 5 1,1-8-2,-1 0 0,1 0 1,-1 0-1,1 0 0,0-1 0,0 1 0,-1 0 1,1-1-1,0 1 0,0-1 0,0 1 1,0-1-1,0 0 0,0 0 0,-1 0 1,1 0-1,0 0 0,0 0 0,2-1 1,40-6 1189,-32 2-1322,-1-1 0,1 0 0,-1 0 0,0-1 0,0-1 0,-1 1 0,0-2 0,-1 1 1,0-2-1,0 1 0,12-19 0,-20 27-600,-13 41-102,10-38 841,0 1 0,1-1 1,-1 1-1,1 0 0,0 0 0,0 0 1,0 0-1,0 0 0,0 0 0,1 0 1,-1 0-1,1 0 0,0 0 0,0 0 1,0 0-1,1 0 0,-1 1 0,1-1 1,1 5-1,-1-7 16,1 0 0,-1 0 0,1 0 1,-1 0-1,1-1 0,0 1 0,-1 0 0,1-1 0,0 1 1,0-1-1,-1 0 0,1 0 0,0 1 0,0-1 0,0 0 1,-1 0-1,1-1 0,0 1 0,0 0 0,-1-1 0,3 0 1,38-13 1638,-30 7-1599,-1-1 0,0-1 0,0 1 0,-1-2 0,0 0 1,-1 0-1,0-1 0,-1 0 0,0 0 0,11-22 0,-13 23-250,-2 0-1,1-1 0,-1 1 0,-1-1 0,0 0 1,0 0-1,-1 0 0,-1 0 0,0-1 1,0 1-1,-1 0 0,-1-1 0,-2-16 0,3 27 109,0 0 0,0 0 0,-1 0 0,1 0 0,0 0 0,-1 0-1,1 0 1,-1 0 0,1 0 0,-1 0 0,0 0 0,1 0 0,-1 0-1,0 1 1,1-1 0,-1 0 0,0 1 0,0-1 0,0 0-1,0 1 1,1-1 0,-1 1 0,0-1 0,0 1 0,0 0 0,0-1-1,0 1 1,0 0 0,0 0 0,0 0 0,0 0 0,-1-1 0,1 1-1,0 1 1,0-1 0,0 0 0,0 0 0,0 0 0,-1 1 0,-1 0 14,0 0 0,0 0 0,0 0 0,0 1 1,0-1-1,0 1 0,0 0 0,1-1 0,-1 1 1,1 1-1,-5 3 0,-1 4 31,1 1 0,0-1-1,1 1 1,0 0 0,0 1 0,1-1 0,1 1-1,0 0 1,1 0 0,0 1 0,1-1 0,0 1-1,1-1 1,0 1 0,1-1 0,3 25 0,-1-31-13,0 0 0,0-1 1,1 1-1,0-1 0,0 0 1,0 1-1,0-1 0,1-1 0,0 1 1,0 0-1,0-1 0,0 0 1,1 0-1,8 6 0,-10-9-400,0 1 0,0 0 0,0-1 0,0 0 0,0 0 0,0 0 0,0 0 0,0 0 0,0-1 0,5 1 0,-2-3-4903,-5-6-2241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385"/>
    </inkml:context>
    <inkml:brush xml:id="br0">
      <inkml:brushProperty name="width" value="0.025" units="cm"/>
      <inkml:brushProperty name="height" value="0.025" units="cm"/>
    </inkml:brush>
  </inkml:definitions>
  <inkml:trace contextRef="#ctx0" brushRef="#br0">0 0 15310,'0'0'2147,"47"45"-12685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713"/>
    </inkml:context>
    <inkml:brush xml:id="br0">
      <inkml:brushProperty name="width" value="0.025" units="cm"/>
      <inkml:brushProperty name="height" value="0.025" units="cm"/>
    </inkml:brush>
  </inkml:definitions>
  <inkml:trace contextRef="#ctx0" brushRef="#br0">43 1 10186,'0'0'11792,"-1"13"-11589,-18 163 1228,9-104-35,-2 81 0,12-152-1355,0 0-1,0 0 1,0 1 0,0-1 0,0 0 0,0 0 0,0 0 0,0 0 0,1 0-1,-1 0 1,0 0 0,1 1 0,-1-1 0,1 0 0,-1 0 0,1 0 0,0-1 0,-1 1-1,1 0 1,0 0 0,0 0 0,-1 0 0,1-1 0,0 1 0,0 0 0,1 0 0,0 0 55,0-1 1,0 0-1,0 1 1,0-1-1,0 0 1,0 0 0,0 0-1,0 0 1,0 0-1,0-1 1,0 1 0,-1-1-1,5-1 1,4-2 258,0 0 1,0-1-1,0-1 1,13-10-1,-1-1-276,-2-2-1,1 0 1,-2-2 0,-1 0-1,-1-1 1,0 0-1,-2-2 1,17-32 0,-21 33-1531,-1-1 1,12-42 0,-22 66 1320,0 0 0,0 0-1,-1 0 1,1 0 0,0 0 0,0 0 0,0 0 0,0 0-1,-1 0 1,1 0 0,0 1 0,0-1 0,0 0 0,0 0-1,-1 0 1,1 0 0,0 0 0,0 0 0,0 0 0,0 0-1,-1 0 1,1 0 0,0-1 0,0 1 0,0 0 0,0 0 0,0 0-1,-1 0 1,1 0 0,0 0 0,0 0 0,0 0 0,0 0-1,0 0 1,-1-1 0,1 1 0,0 0 0,0 0 0,0 0-1,0 0 1,0 0 0,0 0 0,0-1 0,0 1 0,0 0-1,-1 0 1,1 0 0,0 0 0,0-1 0,0 1 0,0 0 0,0 0-1,0 0 1,0 0 0,0-1 0,0 1 0,0 0 0,0 0-1,0 0 1,1 0 0,-1-1 0,0 1 0,0 0 0,0 0-1,-12 6-7859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137"/>
    </inkml:context>
    <inkml:brush xml:id="br0">
      <inkml:brushProperty name="width" value="0.025" units="cm"/>
      <inkml:brushProperty name="height" value="0.025" units="cm"/>
    </inkml:brush>
  </inkml:definitions>
  <inkml:trace contextRef="#ctx0" brushRef="#br0">5 93 11339,'0'0'2786,"0"12"-90,-1-3-2179,-2 50 1545,3-57-2050,0 0-1,0 0 0,0 0 1,1 0-1,-1 0 0,1 0 1,-1 0-1,1 0 1,-1 0-1,1 0 0,0 0 1,0-1-1,0 1 0,0 0 1,1-1-1,-1 1 1,0-1-1,1 1 0,-1-1 1,0 1-1,1-1 0,0 0 1,-1 0-1,1 0 1,0 0-1,0 0 0,-1 0 1,1-1-1,2 2 0,2-2-42,-1 0 0,0 1 0,1-2 0,-1 1-1,0-1 1,1 1 0,-1-2 0,0 1 0,0 0-1,0-1 1,0 0 0,0 0 0,0-1-1,0 1 1,-1-1 0,1 0 0,-1 0 0,0-1-1,0 1 1,0-1 0,0 0 0,3-5 0,1-1-98,0 0 1,-1-1-1,0 0 1,-1-1-1,0 1 1,-1-1-1,0 0 1,3-14 0,-7 24 177,-1 1 1,1 0 0,-1-1-1,1 1 1,-1-1 0,0 1-1,0-1 1,1 1 0,-1-1-1,0 1 1,0-1-1,0 1 1,-1-1 0,1 1-1,0-1 1,-1 1 0,1-1-1,-1 1 1,1 0 0,-1-1-1,-1-1 1,1 2 36,0 1 0,0-1-1,0 1 1,0-1 0,0 1 0,0 0-1,0-1 1,0 1 0,0 0 0,0 0-1,0 0 1,-1 0 0,1 0 0,0 0-1,0 0 1,0 1 0,0-1 0,0 0-1,0 1 1,0-1 0,-2 1-1,-3 2 192,-1 0 0,1 1 0,0-1 0,1 1 0,-1 0 0,1 1 0,-10 9 0,13-12-263,0 1 0,0-1 0,0 1 0,0 0 0,0-1 0,1 1 0,0 0 0,-1 0 0,1 0 0,0 0 0,0 1 0,1-1 0,-1 0 0,1 0 1,-1 0-1,1 1 0,0-1 0,0 0 0,1 0 0,-1 1 0,1-1 0,-1 0 0,1 0 0,0 0 0,0 0 0,1 0 0,-1 0 0,1 0 0,-1 0 0,1 0 0,2 2 0,0-1 62,-1 0-1,1 0 0,1 0 0,-1-1 1,0 1-1,1-1 0,-1-1 1,1 1-1,0 0 0,0-1 0,0 0 1,1 0-1,-1-1 0,0 1 0,1-1 1,-1 0-1,10 0 0,-10-1 57,1 0 0,0-1 0,-1 1 0,1-1 0,-1 0 0,1-1 0,-1 1 0,1-1 0,-1 0 0,0 0 0,0-1 0,0 0 0,0 0 0,5-3 0,-8 3-89,0 1 1,0 0-1,0 0 0,0-1 0,0 1 1,0-1-1,0 0 0,-1 0 1,0 1-1,1-1 0,-1 0 1,0 0-1,-1 0 0,1 0 1,0-1-1,-1 1 0,0 0 0,1 0 1,-1 0-1,0 0 0,-1 0 1,1 0-1,-1-1 0,1 1 1,-1 0-1,0 0 0,-2-4 1,0 1-276,1 1 1,-1-1 0,-1 1-1,1 0 1,-1 0 0,-5-5 0,-10-14-3562,8-2-6613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479"/>
    </inkml:context>
    <inkml:brush xml:id="br0">
      <inkml:brushProperty name="width" value="0.025" units="cm"/>
      <inkml:brushProperty name="height" value="0.025" units="cm"/>
    </inkml:brush>
  </inkml:definitions>
  <inkml:trace contextRef="#ctx0" brushRef="#br0">153 3 7944,'0'0'16148,"-10"-1"-16004,9 1-146,-45-1 92,44 0-94,1 1 0,-1 0 0,1 0 0,-1 0 0,0 0 0,1 0-1,-1 1 1,1-1 0,-1 0 0,1 1 0,-1-1 0,1 1 0,0 0 0,-1-1-1,1 1 1,0 0 0,-1 0 0,1 0 0,0 0 0,0 0 0,-1 0 0,1 0-1,0 0 1,0 0 0,1 0 0,-1 1 0,0-1 0,0 0 0,0 1 0,1-1-1,-1 1 1,0 1 0,2-1-39,-1-1-1,1 0 1,-1 0-1,1 0 1,0 0-1,-1 0 1,1 0 0,0 0-1,0-1 1,0 1-1,-1 0 1,1 0-1,0 0 1,0-1-1,0 1 1,0-1-1,1 1 1,-1-1-1,0 1 1,0-1 0,0 0-1,0 1 1,0-1-1,1 0 1,1 0-1,42 7-121,-28-4-136,-11-2 215,50 15-612,-54-16 633,-1 1 0,1 0 1,-1-1-1,1 1 1,-1 0-1,1 0 0,-1-1 1,0 1-1,1 0 1,-1 0-1,0 1 0,0-1 1,0 0-1,1 0 1,-1 1-1,-1-1 0,1 0 1,0 1-1,0-1 1,0 1-1,-1-1 0,1 1 1,-1-1-1,1 1 1,-1 0-1,0-1 0,0 1 1,1 0-1,-1 1 0,-1-1 102,0 0-1,0-1 1,0 1-1,0-1 1,0 0-1,0 1 1,0-1-1,0 0 1,-1 1-1,1-1 1,0 0-1,-1 0 1,1 0-1,-1 0 1,1 0-1,-1-1 1,0 1-1,1 0 1,-1-1-1,0 1 1,-2 0-1,-47 9 1126,40-8-943,-21 2 507,-60 2 0,92-6-791,-1 0 0,0 0 0,1 0 0,-1 0 0,0 0 0,1 0 0,-1 0-1,1-1 1,-1 1 0,0 0 0,1 0 0,-1-1 0,1 1 0,-1 0 0,1-1 0,-1 1 0,1-1 0,-1 1 0,1-1 0,-1 1 0,1-1 0,0 1 0,-1-1 0,1 1 0,0-1-1,-1 1 1,1-1 0,0 0 0,0 1 0,-1-1 0,1 1 0,0-1 0,0 0 0,0 1 0,0-1 0,0 0 0,0 1 0,0-1 0,0 0 0,0 1 0,0-1 0,0 1 0,1-1 0,-1 0-1,1 0 1,12-31-4886,7 3-456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5.075"/>
    </inkml:context>
    <inkml:brush xml:id="br0">
      <inkml:brushProperty name="width" value="0.025" units="cm"/>
      <inkml:brushProperty name="height" value="0.025" units="cm"/>
    </inkml:brush>
  </inkml:definitions>
  <inkml:trace contextRef="#ctx0" brushRef="#br0">94 0 14894,'0'0'1853,"-3"14"-220,-7 22-731,-7 29 2541,-19 127 1,33-64-2725,3-119-269,0-11 329,-1-16-725,-1 0 0,-8-32 0,6 33-216,1 0-1,-2-33 1,34 68-559,-19-10 734,1 0 0,0-1 1,1 0-1,0-1 0,0 0 0,0-1 0,0-1 0,1 0 1,0 0-1,0-1 0,0-1 0,0 0 0,0-1 1,0 0-1,1-1 0,18-3 0,-7-4 137,-25 6-136,1 1 1,-1-1-1,1 1 1,-1 0 0,1-1-1,0 1 1,-1-1-1,0 1 1,1-1 0,-1 0-1,1 1 1,-1-1-1,0 1 1,1-1 0,-1 0-1,0 1 1,1-1-1,-1 0 1,0 1 0,0-1-1,0 0 1,0 1-1,0-1 1,0 0 0,0 0-1,0 1 1,0-1-1,0 0 1,0 1 0,0-1-1,-1 0 1,1 1 0,0-2-1,-2 1-13,-1 1 0,1-1 0,0 1 0,-1-1 0,1 1 1,0 0-1,0 0 0,-1 0 0,1 0 0,0 0 0,-1 0 0,1 1 0,0-1 0,-3 2 0,0 0-9,0 1 1,0-1-1,0 1 0,1 0 0,0 1 1,-1-1-1,1 1 0,0 0 1,-4 5-1,7-7 13,-1 0 0,0 0 0,1-1 1,-1 1-1,1 1 0,0-1 0,0 0 1,-1 0-1,2 0 0,-1 1 0,0-1 0,0 0 1,1 1-1,-1-1 0,1 1 0,0-1 0,-1 1 1,1-1-1,0 1 0,1-1 0,-1 0 1,1 5-1,1-6 9,-1 1 1,1-1 0,-1 0-1,1 0 1,-1 0-1,1 0 1,0 0 0,-1 0-1,1 0 1,0 0 0,0-1-1,0 1 1,0-1-1,0 1 1,0-1 0,-1 0-1,1 0 1,0 0-1,0 0 1,3 0 0,44-3 386,-46 3-378,18-4 59,0 0-1,40-15 1,27-5-402,-88 24 308,1 0 0,-1 1 0,1-1 0,-1 0 0,1 0 0,-1 0 0,1 1 0,-1-1 0,0 0 0,1 0 0,-1 1 0,1-1 0,-1 0 0,0 1-1,1-1 1,-1 0 0,0 1 0,1-1 0,-1 1 0,0-1 0,0 1 0,0-1 0,1 1 0,-1-1 0,0 0 0,0 1 0,0-1 0,0 1 0,0-1-1,0 1 1,0-1 0,0 1 0,0-1 0,0 1 0,0-1 0,0 1 0,0-1 0,0 1 0,0-1 0,-1 1 0,1-1 0,0 1 0,0-1 0,0 0-1,-1 2 1,-8 24 317,6-20-160,0 0 0,1 0 0,0-1 1,0 2-1,1-1 0,0 0 0,0 0 1,0 6-1,1-10-227,0-1 1,0 0-1,0 0 1,0 0-1,1 0 1,-1 0-1,0 0 1,1 0-1,-1 0 1,0 0-1,1 0 1,-1 0-1,1 0 1,0 0-1,-1 0 1,1 0-1,0 0 1,0 0-1,-1-1 1,2 2-1,0-1-465,0 0-1,0-1 1,-1 1-1,1-1 1,0 1 0,0-1-1,0 0 1,0 0-1,0 1 1,0-1 0,0-1-1,-1 1 1,1 0-1,0 0 1,0-1-1,2 0 1,19-7-14977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8.844"/>
    </inkml:context>
    <inkml:brush xml:id="br0">
      <inkml:brushProperty name="width" value="0.025" units="cm"/>
      <inkml:brushProperty name="height" value="0.025" units="cm"/>
    </inkml:brush>
  </inkml:definitions>
  <inkml:trace contextRef="#ctx0" brushRef="#br0">1 0 15310,'0'0'5862,"14"6"-5008,42 16-598,44 17 235,-2 4 1,126 75-1,-198-100-1220,-18-11-1,1-1 1,0 0 0,1 0 0,-1-1-1,1 0 1,0 0 0,0-1 0,16 4 0,-23-22-8784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267"/>
    </inkml:context>
    <inkml:brush xml:id="br0">
      <inkml:brushProperty name="width" value="0.025" units="cm"/>
      <inkml:brushProperty name="height" value="0.025" units="cm"/>
    </inkml:brush>
  </inkml:definitions>
  <inkml:trace contextRef="#ctx0" brushRef="#br0">33 297 9001,'0'0'2028,"-5"12"-442,-1 2-912,1 0 0,1 1 0,0-1 0,-3 24 0,6-34-410,1 0 0,0 0 0,0 0 0,0 1-1,1-1 1,-1 0 0,1 0 0,0 0-1,0 0 1,0 0 0,3 5 0,-3-7-95,0 0 0,1-1 0,-1 1 0,1 0 0,-1-1-1,1 1 1,-1-1 0,1 0 0,0 1 0,0-1 0,0 0 0,0 0 0,0 0 0,0 0 0,0-1 0,0 1 0,0 0 0,0-1 0,0 1 0,0-1 0,1 0 0,-1 0 0,4 0 0,-4-1 30,1 1 0,-1-1 0,1 0 0,-1 0 0,1 0-1,-1 0 1,1 0 0,-1 0 0,0-1 0,0 1 0,0-1 0,0 1 0,0-1 0,0 0 0,0 0 0,0 0-1,-1 0 1,1 0 0,-1 0 0,1-1 0,-1 1 0,1-3 0,25-61 1246,-24 57-1299,9-36 80,-2-1 0,-2 1 0,4-66-1,-2 17-237,-10 93 4,-1 0-1,1 0 0,0 0 1,0 0-1,0 0 0,0 0 1,0 0-1,0 0 0,1 0 1,-1 1-1,0-1 0,0 0 1,1 0-1,-1 0 0,1 0 1,-1 0-1,1 0 0,-1 0 1,1 0-1,-1 1 0,1-1 1,0 0-1,-1 0 0,1 1 1,0-1-1,0 1 0,0-1 1,-1 0-1,1 1 0,0 0 1,0-1-1,0 1 0,0-1 1,0 1-1,0 0 0,0 0 1,0 0-1,0-1 0,1 1 1,3 2-39,0-1 0,-1 1 0,0 0 1,1 1-1,-1-1 0,0 1 0,5 4 1,84 56-566,105 53-1,-96-66-2369,3-7-3312,-48-23-448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686"/>
    </inkml:context>
    <inkml:brush xml:id="br0">
      <inkml:brushProperty name="width" value="0.025" units="cm"/>
      <inkml:brushProperty name="height" value="0.025" units="cm"/>
    </inkml:brush>
  </inkml:definitions>
  <inkml:trace contextRef="#ctx0" brushRef="#br0">179 1 16976,'0'0'8008,"-5"9"-7864,-54 84 313,26-44-1003,-48 99 0,88-154-6725,27-26 1836,-5-4-490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0.409"/>
    </inkml:context>
    <inkml:brush xml:id="br0">
      <inkml:brushProperty name="width" value="0.025" units="cm"/>
      <inkml:brushProperty name="height" value="0.025" units="cm"/>
      <inkml:brushProperty name="color" value="#66CC00"/>
    </inkml:brush>
  </inkml:definitions>
  <inkml:trace contextRef="#ctx0" brushRef="#br0">0 308 6951,'0'0'17264,"9"-11"-16415,184-262 2077,-178 250-2927,-15 32-92,-1 0 0,0 0 0,-1 0 1,-5 17-1,-29 47 211,23-49-54,2 1 0,0 0-1,-15 52 1,25-52-1161,2-24 993,-1-1 1,0 1 0,0-1 0,0 1 0,0-1-1,0 1 1,1-1 0,-1 0 0,0 1-1,0-1 1,1 1 0,-1-1 0,0 0-1,1 1 1,-1-1 0,1 0 0,-1 1-1,0-1 1,1 0 0,-1 0 0,1 1 0,-1-1-1,0 0 1,1 0 0,-1 0 0,2 1-1,0-2-296,0 1-1,0-1 1,0 1 0,0-1-1,0 0 1,-1 0-1,1 1 1,0-1-1,0-1 1,0 1-1,-1 0 1,1 0 0,0-1-1,-1 1 1,0-1-1,1 1 1,-1-1-1,2-1 1,17-23-8702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0.906"/>
    </inkml:context>
    <inkml:brush xml:id="br0">
      <inkml:brushProperty name="width" value="0.025" units="cm"/>
      <inkml:brushProperty name="height" value="0.025" units="cm"/>
    </inkml:brush>
  </inkml:definitions>
  <inkml:trace contextRef="#ctx0" brushRef="#br0">205 23 8456,'0'0'8541,"-5"9"-6907,-10 18-773,0 1-1,2 1 1,1 0 0,-9 37 0,17-52-768,1 0 1,1 0-1,0 0 1,1 1-1,1-1 1,0 1 0,1-1-1,0 0 1,1 1-1,1-1 1,0 0-1,7 16 1,-4-7-196,-6-23 67,0 0 0,0 0 1,0 0-1,0 1 1,0-1-1,0 0 1,0 0-1,0 0 0,0 0 1,0 1-1,0-1 1,0 0-1,0 0 0,0 0 1,0 0-1,0 1 1,0-1-1,0 0 0,0 0 1,0 0-1,0 0 1,0 1-1,-1-1 0,1 0 1,0 0-1,0 0 1,0 0-1,0 0 1,0 0-1,0 0 0,-1 1 1,1-1-1,0 0 1,0 0-1,0 0 0,0 0 1,0 0-1,-1 0 1,1 0-1,0 0 0,0 0 1,0 0-1,0 0 1,-1 0-1,1 0 0,0 0 1,0 0-1,0 0 1,-1 0-1,-29-23-3130,13 7 2684,1-1 1,-23-30-1,34 40 977,1 0 0,0 0-1,0 0 1,1-1 0,-1 1 0,-2-13 0,6 19-413,0 0 0,0 0 1,0 1-1,0-1 0,0 0 1,0 0-1,0 0 0,0 0 0,0 1 1,0-1-1,0 0 0,1 0 1,-1 1-1,0-1 0,1 0 1,-1 0-1,1 1 0,-1-1 0,1 0 1,-1 1-1,1-1 0,-1 1 1,1-1-1,-1 0 0,1 1 1,0-1-1,-1 1 0,1 0 0,0-1 1,0 1-1,-1 0 0,1-1 1,0 1-1,0 0 0,-1 0 1,1-1-1,0 1 0,1 0 0,39-3-159,-29 3 411,245-2 978,-255 2-1333,1 1 1,-1-1-1,1 0 0,-1 0 0,1 1 1,-1 0-1,1-1 0,-1 1 0,1 0 0,-1 0 1,0 0-1,1 1 0,-1-1 0,0 1 1,0-1-1,0 1 0,0-1 0,0 1 0,-1 0 1,1 0-1,0 0 0,-1 0 0,1 0 1,-1 1-1,0-1 0,0 0 0,0 1 0,1 2 1,-1-1 10,-1 0 1,1 0-1,-1 0 1,0 0-1,0-1 1,-1 1-1,1 0 1,-1 0-1,0 0 1,0 0 0,0-1-1,0 1 1,0 0-1,-1-1 1,0 1-1,0-1 1,-4 7-1,-7 9 144,11-15-10,0 0 0,-1 0 0,0 1 0,0-2 0,0 1 1,0 0-1,0-1 0,-1 1 0,0-1 0,-4 3 0,7-6 153,2-5-195,-1 0 0,1-1 0,0 1 1,1 0-1,-1-1 0,1 1 0,0 0 1,0 0-1,3-5 0,4-12-19,4-30 22,-10 37-174,0 0 0,1 1 0,9-22 0,18 62-606,-24-24 734,-1 0 0,1 0 0,0 0 0,-1-1 0,1 0 0,0 0 0,0-1 0,0 0 0,0 0 0,-1-1 0,1 1 0,0-1 0,0-1 0,-1 0 0,1 0 0,-1 0 0,1 0 0,-1-1 0,0 0 0,0-1 0,9-6 0,-2 2 20,-2-1-1,1 0 0,-1 0 0,0-2 1,-1 1-1,0-1 0,-1-1 0,0 0 1,8-14-1,-14 20-57,1-1-1,-1 0 1,0 0-1,0 0 1,-1 0 0,0-1-1,0 1 1,-1-1-1,1-11 1,-2 18-15,0 0-1,0 1 1,0-1 0,0 0-1,0 1 1,0-1 0,0 0-1,0 1 1,0-1 0,0 0-1,0 1 1,-1-1 0,1 0-1,0 1 1,0-1 0,-1 1-1,1-1 1,0 0 0,-1 1-1,1-1 1,-1 1-1,1-1 1,-1 1 0,1 0-1,-1-1 1,1 1 0,-1-1-1,1 1 1,-1 0 0,0-1-1,1 1 1,-1 0 0,1 0-1,-1-1 1,0 1 0,1 0-1,-1 0 1,0 0 0,1 0-1,-1 0 1,0 0 0,1 0-1,-1 0 1,0 0 0,1 0-1,-1 0 1,0 1 0,1-1-1,-1 0 1,1 0 0,-1 1-1,0-1 1,1 0 0,-1 1-1,1-1 1,-2 1 0,-33 25-353,25-16 379,1 0 1,0 1 0,0 0 0,1 1 0,0 0 0,1 0 0,1 1 0,0 0 0,1 0 0,0 0 0,1 0 0,0 1 0,1 0 0,1 0 0,0 0 0,1 0 0,1 22-1,0-34 19,1 1-1,-1 0 1,1 0-1,0-1 1,0 1-1,0 0 0,1-1 1,-1 1-1,1-1 1,-1 1-1,1-1 1,0 0-1,0 0 0,0 0 1,0 0-1,0 0 1,0 0-1,0 0 0,1-1 1,-1 1-1,1-1 1,-1 1-1,1-1 1,0 0-1,-1 0 0,5 0 1,-4 0 29,0 0 0,1 0 0,-1-1 1,1 0-1,-1 0 0,0 0 0,1 0 0,-1 0 0,1-1 1,-1 1-1,0-1 0,1 0 0,-1 0 0,0 0 0,0 0 1,0-1-1,0 1 0,0-1 0,0 0 0,0 0 0,5-4 1,-3-1-88,1 0 0,-1 0 0,-1 0 1,1-1-1,-1 1 0,0-1 1,-1 0-1,0-1 0,0 1 1,-1 0-1,0-1 0,-1 0 1,1 1-1,-2-1 0,1-10 0,-2 11-606,-2 13 189,0 14 189,3-16 260,1 0 0,0-1-1,0 1 1,0 0 0,0-1 0,0 1-1,1-1 1,-1 1 0,1-1-1,0 0 1,0 0 0,0 0 0,0 0-1,0 0 1,0 0 0,0 0-1,1 0 1,-1-1 0,0 1 0,1-1-1,0 0 1,-1 0 0,1 0-1,0 0 1,-1 0 0,7 0 0,5 2 98,1 0 0,-1-1 0,28 0 0,-39-2-91,1 0 0,-1 0 0,0-1-1,0 1 1,1-1 0,-1 0-1,0 1 1,0-1 0,0-1 0,0 1-1,0 0 1,0-1 0,-1 0-1,1 1 1,0-1 0,-1 0 0,1-1-1,-1 1 1,0 0 0,0-1 0,0 1-1,0-1 1,0 1 0,0-1-1,-1 0 1,1 0 0,-1 0 0,0 0-1,0 0 1,0 0 0,0 0-1,0 0 1,0-6 0,-1 8-29,0 0 0,0 1 1,0-1-1,0 1 0,0-1 1,-1 0-1,1 1 0,0-1 1,0 1-1,0-1 0,0 1 0,-1-1 1,1 1-1,0-1 0,-1 1 1,1-1-1,0 1 0,-1-1 1,1 1-1,-1-1 0,1 1 0,0 0 1,-1-1-1,1 1 0,-1 0 1,1-1-1,-1 1 0,0 0 1,1 0-1,-2-1 0,-21 2-367,18 0 336,-1 1 1,1 0-1,0-1 1,0 2-1,0-1 1,-6 5-1,6-3 71,1 1 0,-1-1 1,1 1-1,1 0 0,-1 0 0,1 1 0,0-1 1,-3 7-1,5-11-6,1 0 0,-1 0 1,1 0-1,-1 0 0,1 1 0,-1-1 0,1 0 1,0 0-1,-1 1 0,1-1 0,0 0 1,0 0-1,0 1 0,0-1 0,0 0 0,0 1 1,1-1-1,-1 0 0,0 0 0,1 0 1,-1 1-1,1-1 0,-1 0 0,1 0 0,-1 0 1,1 0-1,0 0 0,0 0 0,-1 0 1,1 0-1,0 0 0,0 0 0,0 0 0,0 0 1,0-1-1,0 1 0,0 0 0,0-1 1,1 1-1,-1-1 0,0 1 0,0-1 0,3 1 1,8 1 126,1 0 1,0 0 0,0-1 0,0-1-1,0 0 1,0-1 0,0 0 0,0-1-1,15-5 1,-19 5-138,1-1-1,-1 0 1,0-1 0,0 0-1,-1 0 1,1-1 0,-1 0-1,0 0 1,0-1-1,-1 0 1,0-1 0,0 1-1,6-9 1,-6 3-302,-13 13-232,-14 17 118,18-15 423,-1 1-1,1 0 1,0 0-1,0-1 1,1 2-1,-1-1 1,1 0-1,-1 0 1,1 0-1,1 1 1,-1-1-1,1 0 1,-1 1-1,1-1 1,1 0 0,-1 1-1,0-1 1,1 0-1,0 1 1,2 5-1,-1-6 9,0-1-1,1 0 1,-1 0-1,1 0 1,-1 0-1,1 0 1,0-1-1,0 1 0,0-1 1,0 0-1,1 0 1,-1 0-1,1 0 1,-1 0-1,1-1 1,-1 0-1,1 0 1,0 0-1,0 0 1,0 0-1,0-1 1,7 1-1,-4-1-292,0 1 1,-1-1-1,1 0 0,0-1 0,0 1 0,0-1 1,0-1-1,-1 1 0,1-1 0,-1-1 0,1 1 1,8-5-1,-10 3-788,0 0-1,0 0 1,0 0 0,0 0 0,0-1 0,-1 0 0,0 0-1,5-8 1,12-22-8055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330"/>
    </inkml:context>
    <inkml:brush xml:id="br0">
      <inkml:brushProperty name="width" value="0.025" units="cm"/>
      <inkml:brushProperty name="height" value="0.025" units="cm"/>
    </inkml:brush>
  </inkml:definitions>
  <inkml:trace contextRef="#ctx0" brushRef="#br0">174 0 13901,'2'7'7131,"-1"34"-5566,-15 118 2280,0 3-2821,14 45-997,-3-199-1442,-3-18 674,-5-19-808,-11-29-3508,-38-73 0,36 84 6339,2-1 3477,26 54-4229,-1 0 0,2 0 1,-1-1-1,1 0 0,0 0 1,0 0-1,0 0 0,0-1 1,1 0-1,0 0 0,0 0 0,0-1 1,10 5-1,2-1-260,-1 0 0,1-1 0,35 7 0,-50-13-214,38 3-1171,-40-3 939,0-1-1,0 1 1,0 0 0,0 0 0,0-1 0,0 1 0,0-1 0,0 1 0,0-1 0,0 0 0,0 1-1,0-1 1,0 0 0,0 1 0,-1-1 0,1 0 0,0 0 0,0 0 0,-1 0 0,1 0-1,-1 0 1,1 0 0,-1 0 0,1 0 0,-1 0 0,0 0 0,1 0 0,-1 0 0,0 0 0,0 0-1,0 0 1,0-2 0,1-26-6214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688"/>
    </inkml:context>
    <inkml:brush xml:id="br0">
      <inkml:brushProperty name="width" value="0.025" units="cm"/>
      <inkml:brushProperty name="height" value="0.025" units="cm"/>
    </inkml:brush>
  </inkml:definitions>
  <inkml:trace contextRef="#ctx0" brushRef="#br0">1 0 16143,'0'0'8392,"54"4"-8840,-27 2-2307,7 1-2722,-2 2-2274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2.016"/>
    </inkml:context>
    <inkml:brush xml:id="br0">
      <inkml:brushProperty name="width" value="0.025" units="cm"/>
      <inkml:brushProperty name="height" value="0.025" units="cm"/>
    </inkml:brush>
  </inkml:definitions>
  <inkml:trace contextRef="#ctx0" brushRef="#br0">199 1 17745,'-11'0'1292,"-2"0"-820,-60 3 1866,66-2-2220,0 0 1,1 0 0,-1 0 0,1 1 0,-1 0 0,1 0 0,-1 1-1,1 0 1,-7 4 0,12-6-124,0-1 1,0 1-1,0 0 0,0-1 0,1 1 0,-1 0 1,0 0-1,1-1 0,-1 1 0,0 0 0,1 0 1,-1 0-1,1 0 0,-1 0 0,1 0 0,0 0 1,-1 0-1,1 0 0,0 0 0,0 0 0,-1 0 1,1 0-1,0 0 0,0 0 0,0 0 0,0 0 1,1 0-1,-1 0 0,0 0 0,0 0 0,1 0 1,-1 0-1,0 0 0,1 0 0,-1 0 1,1 0-1,-1 0 0,1-1 0,0 1 0,-1 0 1,1 0-1,0-1 0,0 1 0,-1 0 0,1-1 1,0 1-1,0 0 0,0-1 0,0 1 0,2 0 1,52 27-820,-50-26 744,60 20-1860,-48-18 1422,-1 1-1,1 0 1,-1 1 0,-1 1 0,0 1 0,0 0 0,16 12 0,-30-20 538,-1 1 0,1-1 0,0 1 0,-1-1 0,1 0 0,-1 1 0,1 0 0,-1-1 0,1 1 0,-1-1 0,1 1 0,-1 0 0,0-1 0,1 1 0,-1 0 0,0-1 0,1 1 0,-1 0 1,0-1-1,0 1 0,0 0 0,0 0 0,0-1 0,0 1 0,0 0 0,0 0 0,0-1 0,0 1 0,0 0 0,0-1 0,0 1 0,-1 0 0,1 0 0,0-1 0,-1 1 0,1 0 0,0-1 0,-1 1 0,1-1 1,-1 1-1,1 0 0,-1-1 0,1 1 0,-1-1 0,1 1 0,-1-1 0,1 0 0,-1 1 0,0-1 0,1 1 0,-1-1 0,0 0 0,1 0 0,-1 1 0,0-1 0,0 0 0,1 0 0,-1 0 0,0 0 1,-1 0-1,-56 12 2730,49-10-2447,-102 13 3154,-3 0-4459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0.692"/>
    </inkml:context>
    <inkml:brush xml:id="br0">
      <inkml:brushProperty name="width" value="0.025" units="cm"/>
      <inkml:brushProperty name="height" value="0.025" units="cm"/>
    </inkml:brush>
  </inkml:definitions>
  <inkml:trace contextRef="#ctx0" brushRef="#br0">1 378 2114,'0'0'6844,"3"-11"-6433,72-218 6961,-34 112-64,-33 96-4214,-8 29-1326,-10 37-1425,-8 15-258,2-12-32,2 1-1,2 0 0,2 1 1,-5 81-1,15-129-29,0-1 0,0 0 0,0 1 0,0-1 0,0 0-1,0 1 1,1-1 0,-1 0 0,1 1 0,-1-1 0,1 0-1,-1 0 1,1 0 0,0 1 0,-1-1 0,1 0 0,0 0 0,0 0-1,0 0 1,0 0 0,0 0 0,0 0 0,0-1 0,0 1 0,0 0-1,0-1 1,0 1 0,1 0 0,-1-1 0,0 0 0,0 1-1,1-1 1,-1 0 0,0 1 0,1-1 0,-1 0 0,0 0 0,1 0-1,-1 0 1,0 0 0,1-1 0,-1 1 0,0 0 0,3-1-1,4-1 177,0 0 0,-1 0-1,1-1 1,0 0-1,-1 0 1,9-6 0,14-11-149,0-1 0,-2-1 0,0-2 1,-2 0-1,-1-2 0,-1-1 1,-1-1-1,-1-1 0,-2-1 0,0-1 1,18-42-1,-35 63 705,-2 4-4524,-2 5 3492,1 1 1,0 0-1,0 0 0,-1 0 1,1 0-1,0-1 1,0 1-1,-1 0 1,1 0-1,0 0 1,-1 0-1,1 0 1,0 0-1,0 0 0,-1 0 1,1 0-1,0 0 1,-1 0-1,1 0 1,0 0-1,-1 0 1,1 0-1,0 0 0,0 0 1,-1 0-1,1 0 1,0 0-1,0 1 1,-1-1-1,1 0 1,0 0-1,0 0 1,-1 0-1,1 1 0,0-1 1,0 0-1,-1 0 1,1 1-1,0-1 1,0 0-1,0 0 1,0 1-1,-1-1 1,-10 10-8709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177"/>
    </inkml:context>
    <inkml:brush xml:id="br0">
      <inkml:brushProperty name="width" value="0.025" units="cm"/>
      <inkml:brushProperty name="height" value="0.025" units="cm"/>
    </inkml:brush>
  </inkml:definitions>
  <inkml:trace contextRef="#ctx0" brushRef="#br0">39 25 12684,'0'0'3678,"-4"11"-907,0-2-2268,-20 54 2613,23-59-2979,0 0 0,-1 0-1,1 1 1,1-1 0,-1 0-1,1 0 1,0 1 0,0-1-1,0 0 1,0 1 0,1-1-1,-1 0 1,1 0-1,2 6 1,-1-8-167,0 0 1,0 0-1,0-1 0,0 1 1,1-1-1,-1 1 0,0-1 0,1 0 1,-1 1-1,1-1 0,-1 0 1,1-1-1,0 1 0,0 0 1,-1-1-1,1 0 0,0 1 0,-1-1 1,1 0-1,0-1 0,0 1 1,3-1-1,6 0-553,-1-1 0,1 0 0,-1-1 0,12-4 0,-4 0-1441,-1-1-1,0-1 0,-1-1 1,23-16-1,-29 18 680,-2-1 0,1 0-1,16-19 1,0-15 983,-25 42 680,-1 0-1,1 0 0,-1 1 1,1-1-1,-1 0 0,0 0 1,1 0-1,-1 0 0,0 0 1,0 0-1,1 0 0,-1 0 1,0 0-1,0 0 0,0 0 1,0 0-1,0 0 0,-1 1 1,1-1-1,0 0 0,-1-2 1,1 3-99,-1 0 1,0-1-1,1 1 1,-1 0-1,0 0 0,1 0 1,-1 0-1,0 0 1,1 0-1,-1 0 1,0 0-1,1 0 1,-1 0-1,0 0 1,1 0-1,-1 1 0,0-1 1,1 0-1,-1 0 1,1 1-1,-1-1 1,0 1-1,-37 25 3372,33-21-3344,0 0 0,0 0 0,0 0 0,1 0 0,0 1-1,0-1 1,0 1 0,1 0 0,0 0 0,0 1 0,0-1-1,1 1 1,0-1 0,0 1 0,1 0 0,-2 11-1,4-17-117,0 0-1,0 0 1,0 0-1,0 0 0,0 0 1,0 0-1,0 0 1,1 0-1,-1-1 0,0 1 1,0 0-1,1-1 0,-1 1 1,0-1-1,1 0 1,-1 1-1,0-1 0,1 0 1,-1 0-1,1 0 1,-1 0-1,0 0 0,1 0 1,1-1-1,1 2-14,0-1 1,0 0-1,-1 0 0,1-1 1,0 1-1,0-1 0,0 0 1,6-2-1,-9 2-91,1 0 1,-1 0-1,0 0 0,0 0 1,0-1-1,0 1 0,0 0 0,0-1 1,0 1-1,0-1 0,0 1 1,-1-1-1,1 1 0,-1-1 0,1 1 1,-1-1-1,1 1 0,-1-1 0,0 0 1,0 1-1,0-1 0,0 0 1,0 1-1,0-1 0,0 0 0,-1 1 1,1-1-1,0 0 0,-1 1 1,0-1-1,1 1 0,-1-1 0,0 1 1,0-1-1,0 1 0,1 0 1,-2-1-1,1 1 0,-1-1 0,-1-1-252,1 0 0,-1 0-1,1 0 1,-1 1 0,0-1-1,0 1 1,0 0-1,-1 0 1,1 0 0,0 0-1,-1 1 1,0-1 0,1 1-1,-1 0 1,0 0-1,-5-1 1,17 4-8994,-5-1 7999,52 5-7254,-20-5 1202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537"/>
    </inkml:context>
    <inkml:brush xml:id="br0">
      <inkml:brushProperty name="width" value="0.025" units="cm"/>
      <inkml:brushProperty name="height" value="0.025" units="cm"/>
    </inkml:brush>
  </inkml:definitions>
  <inkml:trace contextRef="#ctx0" brushRef="#br0">153 1 4901,'0'0'19015,"-10"-1"-18615,10 1-393,-42 3 244,41-3-247,0 0-1,0 0 0,0 1 1,0-1-1,-1 0 0,1 1 1,0-1-1,0 1 0,0-1 0,0 1 1,0 0-1,0-1 0,0 1 1,0 0-1,1 0 0,-1 0 1,0 0-1,0 0 0,1-1 1,-1 1-1,0 1 0,1-1 0,-1 0 1,1 0-1,-1 0 0,1 0 1,0 0-1,-1 0 0,1 0 1,0 1-1,0-1 0,0 0 1,0 0-1,0 0 0,0 1 1,0-1-1,0 0 0,1 0 0,-1 0 1,0 0-1,1 0 0,0 3 1,3-1 3,-1 1 0,1-1 0,0 0 1,0 0-1,0 0 0,1 0 1,-1-1-1,1 0 0,-1 0 0,1 0 1,0 0-1,-1-1 0,9 2 0,11 5-50,-20-6-80,-1 0-1,1 0 0,-1 0 0,0 0 1,0 0-1,0 1 0,0-1 0,0 1 1,0 0-1,2 4 0,-4-6 110,-1-1 1,0 1-1,1-1 0,-1 1 0,0-1 0,0 1 1,1 0-1,-1-1 0,0 1 0,0 0 0,0-1 1,0 1-1,0-1 0,0 1 0,0 0 0,0-1 1,0 1-1,0 0 0,0-1 0,0 1 0,-1-1 1,1 1-1,0 0 0,-1 0 0,0 0 52,0 0-1,0 0 1,0 0 0,0 0-1,-1 0 1,1 0-1,0-1 1,-1 1-1,1 0 1,0-1 0,-1 1-1,1-1 1,-1 0-1,1 1 1,-2-1-1,-24 4 591,-1-1-1,1-1 0,-38-3 0,63 1-711,1 0 0,-1 0-1,0 0 1,1-1 0,-1 1-1,0 0 1,1-1-1,-1 1 1,1-1 0,-1 1-1,1-1 1,-1 0-1,1 0 1,-1 1 0,1-1-1,0 0 1,0 0 0,-1 0-1,1-1 1,0 1-1,0 0 1,0 0 0,0-1-1,0 1 1,0 0-1,1-1 1,-1 1 0,0-1-1,1 1 1,-2-4 0,2 1-633,0 0 1,-1 1 0,1-1 0,0 0 0,1 0 0,-1 0-1,1 0 1,0 0 0,0 1 0,0-1 0,0 0 0,3-4-1,16-27-6938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2.114"/>
    </inkml:context>
    <inkml:brush xml:id="br0">
      <inkml:brushProperty name="width" value="0.025" units="cm"/>
      <inkml:brushProperty name="height" value="0.025" units="cm"/>
    </inkml:brush>
  </inkml:definitions>
  <inkml:trace contextRef="#ctx0" brushRef="#br0">109 0 13773,'0'0'4751,"-4"13"-3075,-66 208 4220,60-179-5742,1 1 1,2 0-1,-2 72 0,20-134-3351,-7-26-2,-2-76 1,-2 76 3317,1 53 114,1-1 0,0 0 0,0 1 0,1-1 0,0 0 0,0 0 0,1-1 1,0 1-1,0-1 0,0 0 0,1 0 0,0 0 0,0 0 0,0-1 0,1 0 0,-1 0 1,10 6-1,-4-6 41,-1 0 1,1-1 0,1 0 0,-1-1 0,0 0 0,1 0 0,-1-2 0,1 1-1,11-1 1,-18 0-213,0-1 0,0 0-1,0 0 1,0 0-1,0-1 1,0 0 0,0 0-1,-1 0 1,1 0 0,0-1-1,-1 0 1,1 0 0,-1 0-1,1 0 1,-1-1-1,0 1 1,0-1 0,0 0-1,-1-1 1,1 1 0,-1-1-1,1 1 1,3-8 0,-6 10-47,0 0 0,0 0 1,-1 0-1,1-1 1,0 1-1,-1 0 1,1-1-1,-1 1 0,0-1 1,0 1-1,1 0 1,-1-1-1,0 1 0,0-1 1,0 1-1,0-1 1,0 1-1,-1 0 1,1-1-1,0 1 0,-2-3 1,2 3-19,-1 0 0,0 1 1,0-1-1,0 0 0,0 0 0,0 1 1,0-1-1,0 1 0,0-1 1,0 1-1,0 0 0,0-1 1,0 1-1,-1 0 0,1 0 0,0 0 1,0-1-1,0 1 0,0 0 1,-3 1-1,0-1 1,-1 1-1,0 0 1,0 0 0,1 0 0,-1 1 0,0-1 0,1 1-1,0 0 1,-1 1 0,1-1 0,-7 6 0,6-3 74,0 0-1,1 0 1,0 0 0,0 0 0,0 1 0,0 0-1,-4 10 1,8-15-52,0 0 0,-1 0 0,1 0 0,0 1 0,-1-1 0,1 0 0,0 0 0,0 0 0,0 0 0,0 0 0,0 1 0,0-1 0,1 0 0,-1 0 0,0 0 0,1 0 0,-1 0 0,0 0 0,1 0 0,0 2 0,0-2 1,1 0 1,-1 0 0,1 1-1,-1-1 1,1 0-1,-1-1 1,1 1 0,0 0-1,-1 0 1,1-1-1,0 1 1,-1-1 0,1 1-1,0-1 1,0 0-1,0 0 1,2 0-1,27 1 124,-1-3 0,0 0 0,0-2 0,0-1 0,-1-2 0,1-1-1,50-21 1,-47 18-348,-32 11 179,-1 0 1,1 0-1,-1 0 0,1 0 0,-1 0 0,1 0 1,-1 0-1,1 0 0,-1 0 0,1 0 1,-1 0-1,1 0 0,-1 0 0,1 1 1,-1-1-1,0 0 0,1 0 0,-1 1 0,1-1 1,-1 0-1,1 1 0,-1-1 0,0 0 1,1 1-1,-1-1 0,0 0 0,1 1 1,-1-1-1,0 1 0,0-1 0,1 1 0,-1-1 1,0 1-1,0-1 0,0 1 0,0-1 1,0 0-1,0 1 0,1 0 0,-1-1 1,0 1-1,0-1 0,-1 1 0,1-1 0,0 1 1,0-1-1,0 1 0,0-1 0,0 0 1,0 1-1,-1-1 0,1 1 0,0-1 1,-1 1-1,-9 45 584,4-23-235,6-21-302,0 0-1,0 0 0,0 0 0,0 1 0,0-1 0,0 0 1,1 0-1,-1 0 0,1 0 0,-1 0 0,1 0 0,0 0 1,0 0-1,0 0 0,0 0 0,0 0 0,1 0 0,-1 0 1,0-1-1,3 3 0,-1-2 25,0 1 1,0-1 0,1 0-1,-1 0 1,1-1-1,0 1 1,0-1-1,-1 1 1,1-1-1,6 0 1,9 2-304,0-2 0,0 0 0,33-4 0,-40 2-296,17-4-2864,-7-3-2862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09.375"/>
    </inkml:context>
    <inkml:brush xml:id="br0">
      <inkml:brushProperty name="width" value="0.025" units="cm"/>
      <inkml:brushProperty name="height" value="0.025" units="cm"/>
    </inkml:brush>
  </inkml:definitions>
  <inkml:trace contextRef="#ctx0" brushRef="#br0">550 22 4228,'-8'11'5114,"-11"17"-4333,1 0-1,1 1 1,2 1-1,1 1 1,-19 59-1,19-38-418,2 1-1,2 0 0,-3 64 1,-6 112 680,-9-2 0,-10 0 0,-10-3 0,-118 336 0,109-388-418,51-147-542,1 1 0,1 0 1,1 0-1,0 48 1,4-71-83,-1-1 0,1 1 0,0 0 0,0-1 0,0 1-1,0-1 1,0 0 0,1 1 0,-1-1 0,1 0 0,-1 0 0,1 0 0,0 0 0,0 0 0,0 0 0,0 0 0,0 0 0,0-1 0,0 1 0,1-1 0,-1 0 0,1 0 0,-1 0 0,1 0 0,-1 0 0,1 0 0,-1-1 0,4 1 0,10 2 39,0 0 1,1-1-1,20 0 0,-34-2-19,150-3 75,290-43 1,-217 16-314,-196 26 194,557-58-261,4 31 194,-87 28 64,740-10 22,-775 12 22,-345 7-28,216 39-1,114 59 103,-453-103-62,-1-1-1,0 0 1,1 0 0,-1 0 0,0 0-1,1 0 1,-1 0 0,0 0-1,0 0 1,1 0 0,-1 0-1,0 0 1,1 0 0,-1 0-1,0 0 1,1 0 0,-1 0 0,0 0-1,1 0 1,-1 0 0,0 0-1,0 0 1,1-1 0,-1 1-1,0 0 1,1 0 0,-1 0 0,0 0-1,0-1 1,1 1 0,-1 0-1,0 0 1,0-1 0,1 1-1,-3-14 416,-17-25-411,12 26-25,-1-7-21,1 1 0,0-1 0,2 0 0,0 0 0,1 0 0,1-1-1,2 0 1,-1 1 0,2-1 0,1 0 0,1 0 0,6-33 0,36-138-52,-13 65-82,15-146 1,-35 162 78,67-475-286,-69 541 357,2-1 12,-3-1 0,5-85 0,-13 128-15,-1 0 0,-1 0 1,1 0-1,0 0 0,-1 1 0,0-1 0,0 0 0,0 1 0,0-1 0,-1 1 0,1 0 0,-1 0 0,0 0 0,1 0 0,-2 1 1,1-1-1,0 1 0,-6-4 0,-9-6-74,0 2 1,-23-10-1,-34-12-161,-1 4-1,-1 4 0,-97-18 1,-246-23-99,-1100-72 164,198 114 625,894 47-357,-458 85 0,715-76-953,24-5-4632,76-15-1992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1.205"/>
    </inkml:context>
    <inkml:brush xml:id="br0">
      <inkml:brushProperty name="width" value="0.025" units="cm"/>
      <inkml:brushProperty name="height" value="0.025" units="cm"/>
    </inkml:brush>
  </inkml:definitions>
  <inkml:trace contextRef="#ctx0" brushRef="#br0">237 49 10794,'-30'-11'689,"-66"-20"463,88 29-1089,0 1-1,-1-1 1,1 1-1,0 1 1,-1 0-1,1 0 1,-1 0-1,1 1 1,-12 3 0,20-4-63,-1 0 1,0 1-1,0-1 1,0 0 0,0 1-1,1-1 1,-1 1 0,0-1-1,0 1 1,1-1 0,-1 1-1,0-1 1,1 1 0,-1 0-1,1 0 1,-1-1 0,1 1-1,-1 0 1,1 0 0,-1-1-1,1 1 1,0 0-1,-1 0 1,1 0 0,0 0-1,0 1 1,4 29-50,0-20 26,1-1 0,0 0 0,11 16 1,22 25 23,2-2 0,3-2 0,2-2 0,1-1 0,3-3 0,58 39 0,12-3-93,213 102 1,258 61 133,19-56 33,498 45 97,16-89-130,166-33-10,3-80 26,164-170 295,-1223 108-342,248-71 0,-402 83 443,-2-3-1,-1-3 1,-1-4 0,-1-3-1,-3-3 1,124-90-1,-188 123-326,11-8 112,0 0 0,16-19 0,-30 29-139,-1 0 0,0 0-1,1 0 1,-1-1-1,-1 1 1,1-1 0,-1 0-1,1 1 1,-1-1-1,-1 0 1,1 0 0,-1-1-1,0 1 1,1-9 0,-2 12-41,-1 0 1,1 1 0,-1-1-1,1 0 1,-1 0 0,0 0-1,0 1 1,0-1 0,0 0 0,0 1-1,0-1 1,0 1 0,0-1-1,-1 1 1,1 0 0,-1-1 0,1 1-1,-1 0 1,1 0 0,-1 0-1,0 0 1,1 0 0,-1 1-1,0-1 1,-1 0 0,-24-6-796,7 7-4127,35-4 945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0.976"/>
    </inkml:context>
    <inkml:brush xml:id="br0">
      <inkml:brushProperty name="width" value="0.025" units="cm"/>
      <inkml:brushProperty name="height" value="0.025" units="cm"/>
      <inkml:brushProperty name="color" value="#66CC00"/>
    </inkml:brush>
  </inkml:definitions>
  <inkml:trace contextRef="#ctx0" brushRef="#br0">102 41 14478,'0'0'5087,"-9"10"-4494,-1 3-402,0 0 0,1 0-1,-8 14 1,15-22-159,-1 0 0,1 1-1,-1-1 1,2 0 0,-1 1-1,0-1 1,1 1 0,0-1 0,1 1-1,-1-1 1,1 1 0,0 0-1,0-1 1,1 1 0,1 7-1,1-8-17,0 0 1,1 0-1,0 0 0,0-1 0,0 1 0,0-1 0,1 0 0,0 0 0,0-1 1,0 1-1,0-1 0,9 4 0,15 12 26,-24-15-25,1 1-1,-1-1 1,0 1-1,-1 0 1,1 0-1,-1 0 1,0 1-1,-1 0 1,1 0-1,-1 0 1,3 6-1,-5-9 45,-1 0-1,1 0 1,0 1 0,-1-1-1,0 0 1,0 0-1,0 0 1,0 0 0,-1 0-1,1 0 1,-1 1-1,1-1 1,-1 0 0,0 0-1,0 0 1,-1-1 0,1 1-1,-1 0 1,1 0-1,-1-1 1,0 1 0,0-1-1,0 1 1,0-1-1,-5 3 1,1 1 91,0 0-1,-1-1 1,0 0-1,0 0 1,-1-1-1,1 0 1,-1 0-1,0-1 1,0 0-1,-9 2 1,15-5-148,0 1 1,-1-1 0,1 0-1,0 0 1,0 0-1,-1 0 1,1 0 0,0 0-1,0 0 1,-1-1-1,1 1 1,0-1 0,0 0-1,0 0 1,0 0-1,0 0 1,0 0 0,0 0-1,0 0 1,0 0-1,1-1 1,-1 1 0,0-1-1,1 0 1,-1 1-1,1-1 1,0 0-1,-1 0 1,1 0 0,0 0-1,0 0 1,0 0-1,0 0 1,1 0 0,-1 0-1,1 0 1,-1 0-1,1-1 1,0 1 0,-1 0-1,1 0 1,1-4-1,-2-1-86,1 0-1,-1 0 1,2 0 0,-1 0-1,1 0 1,0 0-1,0 1 1,1-1-1,0 0 1,0 0-1,1 1 1,-1-1-1,2 1 1,-1 0-1,5-7 1,4-2 85,1 0 0,1 2 1,0-1-1,21-15 0,-17 16 57,-1-1 88,0 1-1,-1-2 1,15-18-1,-27 29 32,-1 0 0,0 0 0,0-1 0,0 1 0,0-1 1,-1 0-1,0 1 0,0-1 0,0 0 0,-1 0 0,0-1 0,0 1 0,0 0 0,0 0 0,-1 0 0,0-1 0,0 1 0,-1-7 0,0 10-128,0 0 0,0-1 0,-1 1 0,1 0-1,-1-1 1,1 1 0,-1 0 0,0 0 0,0 0 0,0 1 0,0-1 0,0 0 0,0 1 0,0-1 0,-1 1-1,1 0 1,-1 0 0,1 0 0,-1 0 0,1 0 0,-1 0 0,0 1 0,1-1 0,-4 1 0,-2-2-224,0 1 0,0 0 0,0 0 0,0 1 0,0 0 0,0 1 1,-8 1-1,15-1-18,0-1 0,0 1 0,1-1-1,-1 1 1,0-1 0,0 1 0,1 0 0,-1-1 0,1 1 0,-1 0 0,1 0 0,-1 0 0,1-1 0,-1 1-1,1 0 1,0 0 0,-1 0 0,1 0 0,0 0 0,0 1 0,-2 12-9611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4.359"/>
    </inkml:context>
    <inkml:brush xml:id="br0">
      <inkml:brushProperty name="width" value="0.025" units="cm"/>
      <inkml:brushProperty name="height" value="0.025" units="cm"/>
    </inkml:brush>
  </inkml:definitions>
  <inkml:trace contextRef="#ctx0" brushRef="#br0">1133 614 8040,'3'-54'111,"18"-105"0,0 12 2106,-21 146-2197,3-21 418,-2 0 1,0-1-1,-1 1 0,-2 0 1,-5-31-1,6 49-373,0-1 0,0 1 0,-1-1 0,1 1 0,-1 0 0,0-1 0,-1 1 0,1 0 0,-1 0 0,0 0 0,0 1 0,0-1 0,0 1 0,0-1 0,-1 1 0,0 0 0,0 1 0,0-1 0,0 1 0,0-1 0,0 1 0,0 0 0,-1 1 0,1-1 0,-1 1 0,1 0 0,-1 0 0,0 0 0,1 1 0,-1-1 0,-9 2 0,3-1-75,0 1 0,0 1 0,0 0 1,0 0-1,0 1 0,0 0 0,0 1 0,1 1 0,0-1 0,-11 8 0,-12 9-58,-48 41 0,69-53 62,-78 70 43,4 4-1,3 3 1,4 4-1,4 3 1,-87 143-1,128-181-32,2 1-1,2 2 1,3 1 0,3 1-1,2 1 1,-24 116 0,41-145-5,1 1-1,2-1 1,1 1 0,1 0 0,3 0 0,8 47-1,-6-55 10,2 0-1,1 0 0,1-1 1,1 0-1,2-1 0,0 0 1,1 0-1,1-2 0,17 21 1,-12-20-1,0-1 0,2 0 0,0-2 0,1-1 0,1 0 1,1-2-1,0-1 0,1 0 0,1-2 0,0-1 0,0-2 0,1 0 1,49 10-1,-39-13 14,0-2 1,1-1-1,0-2 1,-1-2-1,1-2 1,0-1-1,-1-1 1,0-3-1,0-1 1,39-14-1,2-7 8,-1-4 0,-2-3 0,-1-3 1,-2-3-1,-2-4 0,-2-2 0,-3-4 0,-1-2 0,-3-3 0,95-115 0,-127 134-17,-1-1 0,-2-2 0,-1 0 0,-3-2 0,-1 0 0,-2-2 0,20-72 0,-33 90-1,-1 0 1,-1 1-1,-1-2 1,-2 1-1,0 0 1,-5-36-1,2 43 13,-2 1 0,0-1 0,-2 1 0,0 0 0,-1 0 0,-1 0 1,0 1-1,-2 0 0,-15-22 0,5 14 8,-1 1 1,-2 1 0,0 1-1,-2 0 1,0 2 0,-2 1-1,0 1 1,-1 2 0,0 0-1,-2 2 1,-47-17 0,29 15 2,-1 2 1,-1 2-1,0 2 1,-1 3-1,0 2 1,-89 0-1,132 6-53,0 1-1,0 0 0,0 0 1,0 1-1,0 0 0,1 0 1,-1 1-1,0 0 0,-8 4 1,14-6-65,0 1 0,1-1 0,-1 0 0,0 0 1,1 1-1,-1-1 0,1 1 0,0-1 0,0 1 1,-1-1-1,1 1 0,0 0 0,0 0 0,0-1 1,1 1-1,-1 0 0,0 0 0,1 0 0,-1 0 0,1 0 1,0 0-1,-1 0 0,1 0 0,0 0 0,0 0 1,1 0-1,-1 0 0,0 0 0,1 0 0,-1 0 1,1 0-1,-1 0 0,1 0 0,0 0 0,0 0 1,0-1-1,0 1 0,0 0 0,0-1 0,1 1 0,-1-1 1,3 3-1,36 33-3286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0.490"/>
    </inkml:context>
    <inkml:brush xml:id="br0">
      <inkml:brushProperty name="width" value="0.025" units="cm"/>
      <inkml:brushProperty name="height" value="0.025" units="cm"/>
    </inkml:brush>
  </inkml:definitions>
  <inkml:trace contextRef="#ctx0" brushRef="#br0">610 206 14286,'-15'0'208,"-9"0"8,1 1 1,-35 7 0,48-6-179,1 0 1,0 1 0,0 0 0,1 0 0,-1 1 0,1 0-1,0 0 1,0 1 0,0 0 0,0 1 0,-9 9-1,-4 8-44,1 1 0,1 1 0,1 1 0,2 0-1,-27 57 1,13-11-13,-25 91 1,19-28 8,7 1 1,-18 208 0,14 286 4,27-439 6,0 666-38,19-617 141,67 373-1,-65-539-98,4-1-1,2-1 0,4-1 1,2-1-1,57 102 0,-58-127-27,3-2 0,1-1 0,2-1 0,2-2 0,2-1 0,1-2 0,1-1 0,84 56 0,-55-51 32,2-4-1,2-2 1,1-3-1,1-4 1,1-2 0,1-4-1,126 18 1,6-15 39,339-3 0,-390-23-6,0-8-1,-1-6 0,-1-7 0,154-44 0,-194 35 37,-3-5 0,-1-5 0,-2-5-1,-2-4 1,194-129 0,-281 167 102,0-1 0,-1-1 0,24-26 0,-36 34-44,0 1 0,-1-2 0,0 1 0,0-1 0,-1 1 0,0-1 0,-1-1 0,1 1 0,-2 0 0,1-1 0,-1 1 0,1-11 0,-1-20 71,-2 0 1,-2 0 0,-1 0-1,-16-70 1,-2-29 19,3-474-349,17 321 14,-12-390-470,-12-1120 874,26 1756-137,-3 0 0,-1 1 1,-3-1-1,-1 1 1,-19-63-1,21 92-127,-1 0-1,0 0 0,-1 1 1,0-1-1,-1 2 1,-1-1-1,0 1 0,-1 1 1,0-1-1,-1 2 1,0-1-1,-1 2 1,0 0-1,-1 0 0,0 1 1,0 0-1,-1 1 1,-24-10-1,7 8-46,-1 1 0,0 2 0,0 1 1,0 1-1,-54-1 0,-165 15-158,241-9 173,-501 64 55,3 36 9,414-80-60,-788 174-399,495-106-2077,280-65-680,-143 15 0,76-34-4050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6.354"/>
    </inkml:context>
    <inkml:brush xml:id="br0">
      <inkml:brushProperty name="width" value="0.025" units="cm"/>
      <inkml:brushProperty name="height" value="0.025" units="cm"/>
    </inkml:brush>
  </inkml:definitions>
  <inkml:trace contextRef="#ctx0" brushRef="#br0">16486 1122 13581,'3'-13'656,"5"-16"-291,19-84-58,-24 101-247,-1 0 0,-1-1 0,0 1 1,0-1-1,-2 1 0,1-1 0,-4-14 1,3 23-51,-1 0 1,0 1 0,0-1 0,0 1 0,0-1 0,-1 1 0,0-1 0,1 1 0,-1 0-1,0 1 1,0-1 0,0 0 0,-1 1 0,1-1 0,-1 1 0,1 0 0,-7-2-1,-10-4-32,1 0 1,-26-5-1,33 9 20,-173-38-176,-308-32 1,336 55 227,-1258-102 998,-7 68-246,371 18-762,-882-39-16,-3 40 48,-984 165 67,1375 99-128,1103-132-6,-618 222 0,811-226 10,4 11 0,5 11-1,-267 173 1,434-241-31,1 3-1,3 3 0,-74 76 1,120-107 1,2 1 1,0 1-1,2 0 0,1 1 1,1 1-1,1 1 1,2 1-1,1 0 0,1 0 1,1 2-1,2-1 1,-7 37-1,12-34 14,1 0 1,2 0-1,1 0 0,1 0 1,2 0-1,2-1 1,1 1-1,15 48 0,-5-35 8,3-1-1,1 0 0,3-1 0,1-1 1,34 44-1,-5-15 5,4-2-1,3-3 1,3-2 0,87 69 0,-51-58 3,3-5 0,165 88-1,250 74 31,14-47 14,-6-29-6,722 120 1,568-74 35,498-107 69,-1808-79-138,1212 21 87,-2-89 135,-148-79 30,-11-89 88,-765 34-287,-630 135-54,-2-7 1,270-141 0,-366 163 147,-3-3 1,-1-2 0,-1-3-1,-3-3 1,66-70-1,-84 76-10,-2-2 0,-2-2 0,-2-1 0,-2-1 0,-2-2 0,-2-1 0,29-81 0,-27 44 78,-4-1-1,-4-1 1,14-148-1,-25 93-62,-15-224 0,-2 271 5,-4 0 0,-4 1 0,-4 0 0,-4 2 0,-75-180 0,66 200-180,-3 2 0,-3 1 0,-3 3 1,-3 1-1,-2 2 0,-4 2 0,-97-89 0,68 82-35,-3 3-1,-3 5 1,-158-85-1,108 79-581,-285-95 0,-171 8-2663,-4 40-3001,573 110 5958,-377-68-8172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533"/>
    </inkml:context>
    <inkml:brush xml:id="br0">
      <inkml:brushProperty name="width" value="0.025" units="cm"/>
      <inkml:brushProperty name="height" value="0.025" units="cm"/>
    </inkml:brush>
  </inkml:definitions>
  <inkml:trace contextRef="#ctx0" brushRef="#br0">3331 526 448,'0'0'11067,"-12"-10"-8264,-35-26-2192,-1 2 0,-91-48 0,-134-42 876,152 82-1388,-238-51 1,-137 17 475,339 58-160,-2 7-1,-210 13 1,301 4-395,1 3 1,0 3-1,1 3 1,-119 44-1,134-38-15,0 2-1,1 2 1,2 2-1,1 3 1,1 1-1,-56 50 0,75-53 37,0 1-1,2 1 1,1 1-1,1 1 1,2 1-1,1 2 1,2-1-1,1 2 0,2 0 1,1 1-1,-12 57 1,9-16 42,4 1 1,4 0-1,2 0 0,8 134 1,1-173-111,1 1 0,2-1 0,2-1 0,2 1 0,2-1 0,1 0 0,1-1 0,3-1 0,1 0 0,2-1 0,1-1 0,2-1 0,1-1 0,1-1 0,2-1 0,2-1 0,0-1 0,40 30 0,-22-26 41,1-2 0,2-2 0,1-2 0,1-3 0,1-1 0,82 23-1,-61-28 37,0-2 0,2-4-1,-1-3 1,105 0 0,-49-14 123,1-6-1,-1-6 1,-1-5 0,-1-6 0,170-60 0,-139 32 195,-2-8 1,-3-6-1,198-123 1,-259 134-325,-3-5 0,-3-3 0,-3-3 0,-4-5 0,-2-3 1,83-108-1,-131 146-21,-3 0 0,-1-2 1,26-56-1,-44 80-4,0-1-1,-1-1 1,-1 1 0,-1-1-1,-1 0 1,-1 0 0,0-1 0,-2 1-1,0-1 1,-3-27 0,0 38-10,0-1 0,-1 1 0,0-1 0,-1 1 0,0 0 1,-1 0-1,0 1 0,0-1 0,-1 1 0,0 0 0,-1 1 0,0-1 1,0 2-1,-1-1 0,0 1 0,-1 0 0,1 0 0,-1 1 0,0 0 1,-1 1-1,-18-9 0,-8 0-108,-1 1 0,0 1 0,-1 2 0,-69-8 0,1 7-3366,-198 5 1,163 13-3156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956"/>
    </inkml:context>
    <inkml:brush xml:id="br0">
      <inkml:brushProperty name="width" value="0.025" units="cm"/>
      <inkml:brushProperty name="height" value="0.025" units="cm"/>
    </inkml:brush>
  </inkml:definitions>
  <inkml:trace contextRef="#ctx0" brushRef="#br0">1 501 14670,'0'0'6534,"109"-21"-5637,-21-22 32,18-8-545,7-6-256,-4-1-128,-3 4 32,-17 5-32,-18 3-32,-14 7-1185,-23 7-961,-16 4-1986,-14 6-704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9.284"/>
    </inkml:context>
    <inkml:brush xml:id="br0">
      <inkml:brushProperty name="width" value="0.025" units="cm"/>
      <inkml:brushProperty name="height" value="0.025" units="cm"/>
    </inkml:brush>
  </inkml:definitions>
  <inkml:trace contextRef="#ctx0" brushRef="#br0">1 13 14958,'0'0'1292,"13"2"-555,62 3 918,0-2 1,136-14 0,-5 0-1536,-204 10-119,0 1-1,0 0 1,0 0 0,1 0-1,-1 0 1,0 1-1,0-1 1,0 0-1,0 1 1,0-1 0,0 1-1,0 0 1,0 0-1,0 0 1,0 0-1,-1 0 1,1 0 0,0 0-1,-1 1 1,1-1-1,-1 1 1,4 2-1,-4-1 3,0 0-1,-1 0 0,1 0 0,0 0 0,-1 0 0,0 0 0,0 0 0,1 0 0,-2-1 0,1 1 0,0 0 0,-1 0 0,1 0 0,-1 0 0,0 0 0,-2 5 0,-11 22 30,-1-2 0,-2 1 0,0-2 0,-2 0 0,-34 37 0,51-62-53,-47 54-2298,12-22-3055,-9-1-6888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016"/>
    </inkml:context>
    <inkml:brush xml:id="br0">
      <inkml:brushProperty name="width" value="0.025" units="cm"/>
      <inkml:brushProperty name="height" value="0.025" units="cm"/>
    </inkml:brush>
  </inkml:definitions>
  <inkml:trace contextRef="#ctx0" brushRef="#br0">552 47 13036,'0'0'1821,"-11"-8"634,3 3-2229,0 0-1,0 1 0,0 0 0,-1 0 0,1 1 1,-1 0-1,0 0 0,0 1 0,0 0 1,0 0-1,0 1 0,-1 1 0,1-1 0,0 1 1,-14 2-1,3 3-51,1 0 0,-1 1 0,1 1 0,0 1 0,1 0 0,0 2 0,0 0 0,-25 20 0,20-13 185,1 1 0,2 1 0,-1 1 0,2 1 0,-27 37 1,41-49-239,-1 0 0,1 1 0,0 0 0,1-1 1,0 2-1,1-1 0,0 0 0,-2 14 0,5-21-119,-1 0 0,1 0-1,-1 0 1,1 0 0,0 0-1,0-1 1,1 1 0,-1 0-1,1 0 1,-1 0 0,1 0-1,0 0 1,0 0 0,0-1 0,0 1-1,1 0 1,-1-1 0,1 1-1,-1-1 1,1 1 0,0-1-1,0 0 1,0 0 0,0 0-1,1 0 1,-1 0 0,0 0-1,1-1 1,0 1 0,-1-1-1,1 0 1,0 0 0,4 2-1,6 0-7,1 0 0,0-1 0,0-1-1,0 0 1,0-1 0,0 0 0,0-1-1,-1-1 1,1 0 0,0-1 0,18-6 0,-12 2-14,-1 0 1,0-2 0,-1 0-1,0-1 1,-1 0 0,0-2-1,19-15 1,-33 24 10,0 0 0,1 0 0,-2 0 0,1-1 1,0 1-1,-1-1 0,1 1 0,-1-1 0,0 0 0,2-6 0,-4 9 8,1 1-1,-1-1 0,0 0 0,0 0 1,0 0-1,0 1 0,0-1 0,0 0 0,0 0 1,0 0-1,0 0 0,0 1 0,-1-1 1,1 0-1,0 0 0,0 0 0,-1 1 1,1-1-1,-1 0 0,1 0 0,-1 1 0,0-2 1,0 1 0,0 0 0,-1 0 0,1 0 0,-1 1 0,1-1-1,-1 0 1,0 1 0,1-1 0,-1 1 0,0-1 0,1 1 0,-1 0 0,0-1 0,0 1 0,-1 0 0,-13 1 54,0 1 0,0 0 0,0 1 0,0 1 0,0 0 0,1 1 0,0 1 0,0 0-1,0 1 1,1 0 0,-19 15 0,20-11 121,23-7-53,26-9-26,34-18-182,-55 16 51,1 2-1,-1-1 1,1 2-1,0 0 0,0 1 1,1 1-1,-1 0 0,20 1 1,-34 1 32,-1 0 0,0 1 0,1-1 0,-1 0 0,0 1 1,0-1-1,1 1 0,-1-1 0,0 1 0,0 0 0,0-1 0,0 1 1,0 0-1,0 0 0,0 0 0,0-1 0,0 1 0,0 0 1,0 0-1,0 1 0,-1-1 0,1 0 0,0 0 0,0 2 0,0 0 4,0 1-1,0 0 0,0 0 0,-1-1 0,1 1 0,-1 0 0,0 0 0,-1 6 0,0 2 21,-1-1 0,-1 1 0,0-1-1,-8 22 1,4-20-39,6-10-46,-1 0 1,0 0 0,1 1 0,-1-1-1,1 0 1,0 1 0,0-1 0,0 7-1,1-9-67,1-1 0,0 0 0,-1 1 0,1-1 0,-1 0 0,1 1 0,0-1 0,-1 0 0,1 0 0,0 0 0,-1 1-1,1-1 1,0 0 0,-1 0 0,1 0 0,0 0 0,-1 0 0,1 0 0,0-1 0,0 1 0,-1 0 0,1 0 0,0 0 0,-1-1-1,1 1 1,-1 0 0,1-1 0,0 1 0,22-8-1712,-13 1 423,1 0 0,-2 0 1,1-1-1,13-14 1,-19 18 953,36-35-6569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766"/>
    </inkml:context>
    <inkml:brush xml:id="br0">
      <inkml:brushProperty name="width" value="0.025" units="cm"/>
      <inkml:brushProperty name="height" value="0.025" units="cm"/>
    </inkml:brush>
  </inkml:definitions>
  <inkml:trace contextRef="#ctx0" brushRef="#br0">194 0 12620,'0'0'5974,"-10"14"-4352,-16 23-1064,-9 11 1324,2 2 0,-51 103 0,82-150-1870,2-3-10,-1 1 1,1 0-1,0 0 1,-1-1-1,1 1 1,0 0-1,-1 0 1,1-1-1,0 1 1,0 0-1,0 0 1,0 0-1,0 0 1,0 0-1,0-1 0,0 1 1,0 0-1,0 0 1,0 0-1,1 1 1,1-4 6,1 0 0,0-1-1,-1 1 1,0-1 0,1 1 0,-1-1 0,0 0 0,2-4 0,7-24-385,13-61 0,-17 60 162,-7 32 206,0-1 1,1 1-1,-1 0 1,0-1-1,0 1 1,0 0-1,1-1 1,-1 1-1,0 0 1,0-1-1,1 1 1,-1 0-1,0 0 1,1-1-1,-1 1 1,0 0-1,1 0 1,-1 0-1,0 0 1,1-1 0,-1 1-1,1 0 1,-1 0-1,0 0 1,1 0-1,-1 0 1,0 0-1,1 0 1,-1 0-1,1 0 1,-1 0-1,0 0 1,1 0-1,-1 0 1,1 1-1,-1-1 1,0 0-1,1 0 1,-1 0-1,0 0 1,1 1-1,-1-1 1,1 0 0,23 15-156,-7-5 206,-7-7-16,0 0 1,0 0-1,0-1 1,1 0-1,-1-1 0,0 0 1,1-1-1,-1 0 0,1-1 1,-1 0-1,0 0 0,19-6 1,-10 1 10,1 0 1,-1-2 0,-1-1-1,1 0 1,24-17-1,-51 32 34,1 1-1,-1 0 0,1 0 0,1 1 0,-1-1 0,1 1 0,-5 10 1,9-14-25,-1 0 1,0 0 0,1 1 0,0-1 0,0 1 0,0-1 0,1 1-1,-1 0 1,1 0 0,0-1 0,1 1 0,-1 0 0,1 0-1,0 0 1,0 0 0,1 7 0,1-11-36,-1 0-1,0 0 1,0 0-1,1 0 1,-1 0-1,0 0 1,1 0-1,-1 0 1,1-1-1,-1 1 1,1 0-1,-1-1 1,1 0-1,0 1 1,-1-1-1,1 0 1,0 0 0,-1 0-1,1 0 1,0 0-1,2 0 1,39-4 284,-30 1-245,0-1 0,-1 0-1,0-1 1,0 0 0,15-10 0,-18 10-342,1-1 0,-1 2 0,1-1 0,0 1 0,0 1 0,0 0 0,0 0 0,1 1 0,18-2 0,-16 4-651,0-1 1,0-1-1,0 0 0,0 0 1,0-2-1,0 0 1,-1 0-1,14-7 0,8-6-369,46-33-1,-34 20 2240,-45 28-732,1 1 0,0 0 0,0 0 0,-1 0 0,1 0 0,0 1-1,0-1 1,0 0 0,0 1 0,-1-1 0,1 1 0,0 0 0,0 0 0,0-1 0,0 1 0,0 1 0,0-1-1,2 0 1,-2 1-70,-1-1-1,0 1 0,0 0 1,0 0-1,0-1 0,1 1 1,-1 0-1,0 0 0,0 0 0,-1 0 1,1 0-1,0 0 0,0 0 1,0 1-1,-1-1 0,1 0 1,0 0-1,-1 0 0,1 3 1,0 1 14,0 0 1,0-1 0,0 1 0,-1 0 0,0 0-1,0-1 1,0 1 0,-1 0 0,0 0 0,0-1-1,0 1 1,0 0 0,-3 6 0,-3 0 142,0 1-1,-1-1 1,0 0-1,-1 0 1,-17 15 0,14-13 2,0-1 0,-18 27 1,30-39-282,-1 1 0,1-1 0,0 1 0,-1 0 0,1-1 0,0 1 0,-1 0 0,1-1 0,0 1 0,0 0 0,-1 0 0,1-1 0,0 1 0,0 0 0,0 0 0,0-1 0,0 1 0,0 0 0,0-1 0,0 1 0,1 0 0,-1 0 0,0-1 0,0 1 0,1 0 0,-1-1 0,0 1 0,1 0 0,-1-1 0,0 1 0,1 0 0,-1-1 0,1 1 0,-1-1 0,1 1 0,-1-1 0,1 1 0,0-1 0,-1 1 0,1-1 0,0 0 0,-1 1 0,1-1 0,0 0 0,-1 0 0,1 1 1,0-1-1,0 0 0,-1 0 0,1 0 0,0 0 0,0 0 0,-1 0 0,1 0 0,0 0 0,0 0 0,58-1 188,-45 0-112,6 0-122,1 0-1,25-6 1,-4-6-1914,-7-10-3840,-22 8 52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106"/>
    </inkml:context>
    <inkml:brush xml:id="br0">
      <inkml:brushProperty name="width" value="0.025" units="cm"/>
      <inkml:brushProperty name="height" value="0.025" units="cm"/>
    </inkml:brush>
  </inkml:definitions>
  <inkml:trace contextRef="#ctx0" brushRef="#br0">1 27 10634,'0'0'6823,"75"-10"-6791,-35 7-161,-3-1-2689,3-6-2723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438"/>
    </inkml:context>
    <inkml:brush xml:id="br0">
      <inkml:brushProperty name="width" value="0.025" units="cm"/>
      <inkml:brushProperty name="height" value="0.025" units="cm"/>
    </inkml:brush>
  </inkml:definitions>
  <inkml:trace contextRef="#ctx0" brushRef="#br0">117 1 12011,'0'0'4485,"-7"12"-2969,-8 14-491,1 0 0,1 1 0,2 0 0,1 1 0,1 0 0,1 1 0,1 0-1,-2 31 1,-1 35-858,7-64-15,3-26 16,1-10 87,7-21-466,1 1-1,2 0 0,23-43 1,-13 29-549,-7 7-156,-6 14 564,0 1 0,1 0 0,22-32 0,-29 46 341,-1 1-1,1-1 1,1 1 0,-1-1-1,0 1 1,1 0 0,-1 0-1,1 0 1,-1 0 0,1 0-1,0 1 1,0-1 0,0 1-1,0 0 1,0 0 0,0 0-1,0 0 1,0 0 0,0 1-1,1-1 1,-1 1-1,0 0 1,0 0 0,0 0-1,1 0 1,-1 1 0,0-1-1,0 1 1,6 2 0,-7-2 18,0-1 0,0 1 0,-1 0 0,1 0 0,-1-1 0,1 1 0,0 0 0,-1 1 0,0-1 0,1 0 0,-1 0 0,0 1 0,1-1 0,-1 0 0,0 1 0,0-1 0,0 1 0,0 0 0,-1-1 0,1 1 0,0 0 0,-1-1 0,1 1 1,-1 0-1,1 0 0,-1 0 0,0-1 0,0 1 0,0 0 0,0 0 0,0 0 0,0-1 0,-1 1 0,1 0 0,0 0 0,-1 0 0,-1 2 0,0 1 67,0-1 1,0 0-1,0 0 0,-1 0 1,0 0-1,0 0 0,0-1 1,0 1-1,-1-1 0,1 0 1,-1 0-1,0 0 0,-6 4 1,-1-1 15,-1 0 1,1-1 0,-1 0 0,0-1-1,0 0 1,-1-1 0,1 0 0,-22 1-1,33-4-158,0 0 0,1 0 0,-1 0 0,0 0 0,0-1 0,1 1 0,-1 0-1,0 0 1,1-1 0,-1 1 0,0-1 0,1 1 0,-1 0 0,0-1 0,1 1-1,-1-1 1,1 0 0,-1 1 0,1-1 0,-1 1 0,1-1 0,0 0 0,-1 1-1,1-1 1,0 0 0,-1 0 0,1 1 0,0-1 0,0 0 0,-1 0 0,1 1-1,0-1 1,0 0 0,0 0 0,0 1 0,0-1 0,0 0 0,1 0 0,-1-1-1,8-32-6425,9 1-1407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1.446"/>
    </inkml:context>
    <inkml:brush xml:id="br0">
      <inkml:brushProperty name="width" value="0.025" units="cm"/>
      <inkml:brushProperty name="height" value="0.025" units="cm"/>
      <inkml:brushProperty name="color" value="#66CC00"/>
    </inkml:brush>
  </inkml:definitions>
  <inkml:trace contextRef="#ctx0" brushRef="#br0">10 1 5541,'0'0'18759,"8"6"-18534,1 0-196,-1 0 0,1-1 1,0-1-1,0 0 0,0 0 1,1 0-1,-1-1 0,1-1 1,14 3-1,16-2 2,-29-3-58,-1 1 0,1 0-1,-1 0 1,1 1 0,-1 0 0,0 1 0,14 6-1,-23-9 20,-1 1-1,1 0 0,0 0 0,0 0 1,-1 0-1,1 0 0,-1 0 0,1 0 1,-1 0-1,1 0 0,-1 0 1,0 0-1,1 1 0,-1-1 0,0 0 1,0 0-1,0 0 0,0 0 0,0 1 1,0-1-1,0 0 0,0 0 0,-1 0 1,1 0-1,0 0 0,-1 1 1,1-1-1,-1 0 0,1 0 0,-2 2 1,-18 32 49,3-14 48,0-1 0,-1-1 0,-1-1 0,-1 0 1,-1-2-1,0 0 0,-1-1 0,0-1 0,-35 15 0,47-26-2036,14-10-6510,7-6-314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941"/>
    </inkml:context>
    <inkml:brush xml:id="br0">
      <inkml:brushProperty name="width" value="0.025" units="cm"/>
      <inkml:brushProperty name="height" value="0.025" units="cm"/>
    </inkml:brush>
  </inkml:definitions>
  <inkml:trace contextRef="#ctx0" brushRef="#br0">23 1 9897,'0'0'2712,"0"12"-85,-2 24-6,-2 0 0,-9 39 0,12-69-2441,0 0-1,0-1 1,1 1-1,0 0 1,0 0-1,1 10 1,-1-15-172,1 0 1,-1 0-1,0-1 1,0 1-1,0 0 1,0-1-1,1 1 0,-1 0 1,0-1-1,1 1 1,-1 0-1,1-1 1,-1 1-1,1-1 0,-1 1 1,1-1-1,-1 1 1,1-1-1,-1 1 1,1-1-1,-1 1 0,1-1 1,1 1-1,-1-1 1,0 0-1,1 0 1,-1-1 0,0 1-1,0 0 1,1-1 0,-1 1-1,0 0 1,0-1-1,0 1 1,1-1 0,-1 0-1,0 1 1,0-1 0,0 0-1,0 0 1,0 0-1,1-2 1,1 1-9,-1-1 0,1 0-1,-1 0 1,0 0 0,0-1 0,0 1 0,-1 0-1,1-1 1,-1 1 0,0-1 0,0 0 0,0 1-1,0-1 1,0-4 0,0-58-536,-2 38 280,5 27 212,0 0 1,1-1 0,-1 2-1,0-1 1,1 0 0,-1 1-1,0 0 1,1 0 0,-1 0 0,6 2-1,-5-2-67,56 5-2106,-28-2-819,55 0 0,-80-3 2873,-1-1 1,1 1-1,-1-2 0,0 1 0,1-1 1,-1 0-1,0 0 0,0-1 1,0 0-1,-1 0 0,1-1 1,11-8-1,-7-2 2220,-18 10 621,4 4-2544,1 0 0,-1 1 0,1-1 0,-1 1 0,1-1 0,0 1 0,-1 0 0,1 0 0,0 0 0,-5 2-1,-1 4 390,0 1 0,0-1 0,1 1-1,-1 1 1,-6 10 0,12-16-390,0-1 0,0 1 0,0 0 0,0 0 0,0 0 0,1 1 0,0-1 0,-1 0 0,1 0 0,0 1 0,1-1 0,-1 1 0,1-1 1,-1 1-1,1-1 0,0 1 0,0-1 0,1 1 0,0 6 0,1-9-126,-1 0 0,0 1 0,1-1-1,-1 0 1,1 0 0,-1 0 0,1 0 0,-1 0 0,1-1 0,0 1 0,0 0-1,-1-1 1,1 0 0,0 1 0,0-1 0,-1 0 0,1 0 0,0 0 0,0 0-1,0 0 1,-1 0 0,1 0 0,0-1 0,2 1 0,43-13 83,-43 12-91,0-1 1,0 0 0,0 0 0,0 0-1,0-1 1,-1 1 0,1-1 0,-1 0-1,0 0 1,0 0 0,0-1 0,0 1 0,0-1-1,-1 1 1,1-1 0,-1 0 0,0 0-1,0 0 1,-1 0 0,1 0 0,-1 0-1,1-6 1,-2 8-19,0 1 0,-1 0 0,1 0 0,-1 0 0,1-1 0,-1 1 0,1 0 0,-1 0 0,0 0 0,1 0 0,-1 0 0,0 0-1,0 0 1,0 0 0,0 1 0,0-1 0,0 0 0,0 0 0,0 1 0,0-1 0,0 1 0,0-1 0,-2 0 0,-29-9-1125,31 10 332,7 0-3021,17 5 1959,-6-2-163,0-1-1,1 0 0,20-1 0,0-1-2532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2.967"/>
    </inkml:context>
    <inkml:brush xml:id="br0">
      <inkml:brushProperty name="width" value="0.025" units="cm"/>
      <inkml:brushProperty name="height" value="0.025" units="cm"/>
    </inkml:brush>
  </inkml:definitions>
  <inkml:trace contextRef="#ctx0" brushRef="#br0">121 230 5317,'0'0'7239,"-8"4"-6401,-2 1-401,0 1 1,1 0-1,0 0 0,0 1 0,1 0 1,-15 16-1,20-20-191,0 0 1,0 0-1,0 1 0,0-1 1,1 1-1,-1 0 1,1 0-1,0 0 0,0 0 1,1 0-1,-1 0 0,1 0 1,0 1-1,0-1 1,0 0-1,0 1 0,1-1 1,0 1-1,0-1 0,0 1 1,1-1-1,-1 0 0,2 6 1,-1-9-220,1 1-1,-1-1 1,0 1 0,1-1-1,-1 0 1,1 0 0,0 0-1,-1 0 1,1 0 0,0 0-1,-1 0 1,1 0 0,0-1-1,0 1 1,0-1 0,0 1-1,0-1 1,-1 0 0,1 0-1,0 0 1,0 0 0,0 0 0,0 0-1,3-1 1,50-8 277,-29-3-312,0-1-1,0 0 1,-1-2-1,-1-1 1,-1-1-1,0-1 1,-1-1-1,-1-1 1,28-35-1,-42 47-209,0 0 1,-1 0-1,0 0 1,-1-1-1,0 0 1,0 0-1,-1-1 1,0 1-1,0-1 1,-1 0-1,3-18 1,-6 27 209,0 1 1,0-1 0,0 1 0,0-1 0,0 1 0,0 0 0,0-1 0,0 1 0,0-1 0,0 1 0,0-1 0,-1 1-1,1 0 1,0-1 0,0 1 0,0-1 0,-1 1 0,1 0 0,0-1 0,0 1 0,-1 0 0,1-1 0,0 1 0,-1 0-1,1-1 1,0 1 0,-1 0 0,1 0 0,-1-1 0,1 1 0,0 0 0,-1 0 0,1 0 0,-1 0 0,0-1-1,-19 6 65,-18 19 312,30-15-121,0 0 0,0 0 0,0 0 0,1 1 0,1 0 0,-9 17 0,12-21-153,1 1 0,-1-1-1,1 1 1,0-1 0,1 1 0,-1 0 0,1 0-1,1 0 1,-1-1 0,1 1 0,0 0 0,3 14 0,-2-19-92,0 1 0,0-1 1,0 1-1,0-1 0,1 0 1,-1 0-1,1 1 1,-1-1-1,1 0 0,0 0 1,0-1-1,0 1 1,0 0-1,0-1 0,0 1 1,1-1-1,-1 0 1,0 1-1,1-1 0,-1 0 1,1-1-1,0 1 1,-1 0-1,1-1 0,4 1 1,8 1 26,0-1 1,0 0-1,19-2 0,-27 0-15,7 0-22,-1-1 1,0-1 0,0-1-1,0 1 1,0-2-1,18-8 1,33-12-398,-94 90 997,30-64-577,0 0-1,-1 1 1,1-1 0,0 0 0,0 1 0,0-1-1,0 0 1,0 1 0,0-1 0,1 0-1,-1 1 1,0-1 0,1 0 0,-1 1 0,1-1-1,-1 0 1,1 0 0,0 1 0,-1-1-1,1 0 1,0 0 0,0 0 0,0 0 0,0 0-1,0 0 1,0 0 0,0-1 0,1 2-1,2 0-1,-1-1 0,1 0 0,0 0 0,-1 0 0,1 0 0,0 0 0,0-1 0,0 0 0,0 1 0,4-2-1,8 0 10,0-1-1,0-1 0,31-9 0,-16 0-97,-22 8-299,1 0-1,-1 1 1,1 0-1,-1 0 1,1 1 0,13-1-1,-22 3 356,-1 1 0,1-1 0,-1 1-1,1-1 1,-1 1 0,1-1 0,-1 1-1,1-1 1,-1 1 0,0 0-1,1-1 1,-1 1 0,0 0 0,0-1-1,1 1 1,-1 0 0,0-1 0,0 1-1,0 0 1,0-1 0,0 1 0,0 0-1,0 0 1,0 1 14,0-1 1,0 1-1,0-1 0,1 1 1,-1-1-1,0 1 0,1-1 0,-1 0 1,1 1-1,0-1 0,-1 1 1,1-1-1,0 0 0,0 0 0,0 1 1,0-1-1,0 0 0,0 0 1,0 0-1,0 0 0,2 1 0,2-1-32,0 0-1,0-1 0,1 1 1,-1-1-1,0 0 0,1 0 0,-1-1 1,0 0-1,1 0 0,-1 0 0,0 0 1,0-1-1,0 0 0,0 0 1,0 0-1,0-1 0,5-3 0,12-8-286,0-1-1,22-22 0,-32 27 243,77-70-460,-81 72 71,0-1-1,0-1 1,-1 1 0,0-1-1,0 0 1,-1-1-1,8-18 1,-21 39 2325,2-3-1386,0 1 1,1 0-1,-1 0 1,-3 10-1,6-12-357,1-1 0,-1 0 0,1 1 1,1-1-1,-1 1 0,1-1 0,-1 1 0,2-1 0,-1 1 0,1-1 1,-1 0-1,1 1 0,4 9 0,-4-13-108,1 1 0,0 0 0,0-1 0,0 0 1,0 1-1,0-1 0,1 0 0,-1 0 0,0 0 0,1 0 0,0-1 0,-1 1 0,1-1 0,0 1 1,0-1-1,0 0 0,0 0 0,0-1 0,0 1 0,0 0 0,0-1 0,0 0 0,0 0 0,6 0 1,0-1-16,0 0 1,0 0 0,0-1 0,0 0-1,0-1 1,-1 0 0,1 0 0,-1-1-1,0 0 1,0 0 0,0-1 0,-1 0-1,0 0 1,0-1 0,0 0 0,0 0-1,-1-1 1,0 0 0,9-14 0,-1 2-30,-2-1-1,-1 0 1,0 0 0,-1-1 0,-2 0 0,11-40 0,-26 90 1218,-2 0-477,2 1 1,-8 59-1,15-85-675,1 99 356,-1-95-361,1-1 0,0 1 1,1 0-1,0-1 0,0 1 1,1-1-1,-1 1 1,2-1-1,-1 0 0,9 12 1,-11-18 43,-5-2-404,1-1 1,0 0-1,0 0 1,-1 0-1,1 0 1,1-1-1,-1 1 1,0-1-1,1 0 1,-1 0-1,1 0 1,0 0-1,-3-4 1,0 0-1202,-31-43-6291,19 22 2094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297"/>
    </inkml:context>
    <inkml:brush xml:id="br0">
      <inkml:brushProperty name="width" value="0.025" units="cm"/>
      <inkml:brushProperty name="height" value="0.025" units="cm"/>
    </inkml:brush>
  </inkml:definitions>
  <inkml:trace contextRef="#ctx0" brushRef="#br0">21 67 4644,'0'0'6503,"-20"-61"-3621,20 55 1,4 6-929,9 0-1025,6 1 256,13 11-96,-2-1-384,11 2-513,3-4-96,8-4-641,-3-5-5156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777"/>
    </inkml:context>
    <inkml:brush xml:id="br0">
      <inkml:brushProperty name="width" value="0.025" units="cm"/>
      <inkml:brushProperty name="height" value="0.025" units="cm"/>
    </inkml:brush>
  </inkml:definitions>
  <inkml:trace contextRef="#ctx0" brushRef="#br0">123 184 3748,'0'0'17050,"-8"-1"-15341,3 1-1607,0 0 0,0 0 1,0 1-1,0 0 1,1 0-1,-1 0 0,0 1 1,1-1-1,-1 1 0,1 0 1,-1 0-1,1 1 1,0-1-1,0 1 0,0 0 1,0 0-1,1 0 0,-1 1 1,1-1-1,0 1 1,0 0-1,0 0 0,0 0 1,1 0-1,-1 1 1,1-1-1,-2 8 0,3-11-95,0 0 0,1 1-1,-1-1 1,1 0 0,0 0-1,-1 0 1,1 0-1,0 0 1,0 1 0,0-1-1,0 0 1,0 0 0,0 0-1,0 1 1,0-1-1,0 0 1,0 0 0,1 0-1,-1 1 1,1-1 0,-1 0-1,0 0 1,1 0 0,0 0-1,-1 0 1,1 0-1,1 1 1,-1-1-5,1 0 1,0 0-1,0 0 0,0-1 1,-1 1-1,1-1 1,0 1-1,0-1 0,0 0 1,0 1-1,0-1 0,0 0 1,0 0-1,0-1 0,2 1 1,7-2-1,0 0 0,0-1 1,0 0-1,18-9 0,4-4-159,-1-3 0,0 0-1,43-37 1,-58 42 125,0-1 0,-1 0 0,-1-2-1,0 0 1,-1-1 0,-1 0 0,10-20 0,-18 23 45,-15 18 22,-14 17-14,8-2 28,1 1-1,0 0 0,-19 35 0,29-45 24,0 0 0,1 0 0,1 0 0,-1 0 0,1 1 0,1-1 0,0 1 0,0 0 0,1 0 0,0-1 0,2 19 0,-1-26-67,0 0-1,1 0 1,0 0-1,-1 0 1,1 0-1,0 0 1,0 0-1,0 0 0,0-1 1,0 1-1,0 0 1,1-1-1,-1 1 1,0-1-1,1 1 1,-1-1-1,1 0 0,0 0 1,-1 1-1,1-1 1,0 0-1,0-1 1,0 1-1,0 0 1,0 0-1,0-1 0,0 1 1,0-1-1,0 0 1,0 0-1,0 0 1,0 1-1,0-2 1,0 1-1,0 0 0,0 0 1,0-1-1,3 0 1,3 0 16,0-1 1,0 0 0,0 0-1,0-1 1,-1 0 0,1-1-1,-1 1 1,11-8 0,-6 2 2,0 0 1,-1-2 0,15-15-1,-23 23-52,0-1 1,-1 1-1,1-1 0,-1 1 0,0-1 1,0 0-1,0 0 0,0 0 0,-1 0 0,1 0 1,-1 0-1,0-1 0,-1 1 0,1 0 1,-1-1-1,0-6 0,0 11 20,-1-1 0,1 1 0,0-1 0,-1 1 0,1-1 0,-1 1 0,1-1 0,-1 1 0,0 0 0,1-1 0,-1 1 0,1 0 0,-1 0 0,0-1 0,1 1 0,-1 0 0,0 0 0,1 0 0,-1 0 0,0 0-1,1 0 1,-1 0 0,0 0 0,1 0 0,-1 0 0,0 0 0,1 0 0,-1 0 0,1 0 0,-2 1 0,-21 6-58,17-2 97,0-1 0,0 1 0,0 1 0,1-1 0,0 1 0,0 0 0,1 1 0,-5 7 0,7-12 0,0 1 0,0 0 0,0 0 1,1 0-1,-1 1 0,1-1 0,0 0 1,0 0-1,0 1 0,1-1 0,-1 1 0,1-1 1,0 1-1,-1-1 0,2 0 0,-1 1 1,0-1-1,1 1 0,-1-1 0,3 6 0,-2-7-43,1-1-1,0 1 1,0 0-1,0-1 1,0 1-1,0-1 1,0 1-1,0-1 1,0 0-1,1 0 1,-1 0-1,0 0 1,1-1-1,-1 1 1,0 0-1,1-1 1,-1 0-1,6 1 1,52-2-1701,-48 1 898,1-1-775,-1-1 0,0 0 0,1 0 0,-1-1 0,20-9 0,17-7-5360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135"/>
    </inkml:context>
    <inkml:brush xml:id="br0">
      <inkml:brushProperty name="width" value="0.025" units="cm"/>
      <inkml:brushProperty name="height" value="0.025" units="cm"/>
    </inkml:brush>
  </inkml:definitions>
  <inkml:trace contextRef="#ctx0" brushRef="#br0">127 8 9353,'0'0'5808,"-9"-3"-3246,4 2-2267,-1-1-1,1 1 0,0 1 0,-1-1 0,1 1 1,-1 0-1,1 0 0,-1 1 0,1 0 0,-1 0 0,-5 1 1,8-1-192,1 0 1,-1 0 0,1 0-1,-1 0 1,1 1 0,0-1-1,-1 1 1,1-1 0,0 1 0,0 0-1,0 0 1,0 0 0,0 0-1,1 0 1,-1 0 0,1 0-1,-1 1 1,1-1 0,0 0-1,0 1 1,0 0 0,0-1 0,0 1-1,0-1 1,1 1 0,-1 0-1,1-1 1,0 1 0,0 4-1,0-5-105,1 1-1,0 0 1,-1-1-1,1 1 0,1 0 1,-1-1-1,0 1 1,0-1-1,1 0 0,-1 1 1,1-1-1,0 0 1,0 0-1,0 0 0,0 0 1,0 0-1,0-1 1,0 1-1,1-1 0,-1 1 1,1-1-1,4 2 1,67 25-657,-58-23 342,2 0-65,31 11-422,-46-15 792,-1 0 0,0 0 0,1 0 0,-1 0 0,0 0 0,0 1 0,1-1 0,-1 1 0,0 0 0,-1-1-1,1 1 1,0 0 0,0 0 0,2 4 0,-4-5 78,0-1-1,-1 1 1,1 0-1,0 0 0,0 0 1,0 0-1,-1 0 1,1-1-1,0 1 1,-1 0-1,1 0 1,0 0-1,-1-1 1,1 1-1,-1 0 1,0-1-1,1 1 1,-1 0-1,1-1 0,-1 1 1,0-1-1,0 1 1,1-1-1,-1 1 1,0-1-1,0 1 1,1-1-1,-1 0 1,0 0-1,0 1 1,0-1-1,0 0 1,0 0-1,1 0 1,-1 0-1,0 0 0,-1 0 1,-43 6 588,41-5-513,-6-1-373,-49 3 1154,30-7-2683,8-8-4166,9-5-5466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464"/>
    </inkml:context>
    <inkml:brush xml:id="br0">
      <inkml:brushProperty name="width" value="0.025" units="cm"/>
      <inkml:brushProperty name="height" value="0.025" units="cm"/>
    </inkml:brush>
  </inkml:definitions>
  <inkml:trace contextRef="#ctx0" brushRef="#br0">104 1 8968,'0'0'14275,"-8"13"-13372,-6 11-419,0 1 1,2 1 0,1 0-1,1 0 1,1 1 0,2 1 0,0-1-1,2 1 1,-2 31 0,7-54-635,2 27 508,-3-32-406,1 0-1,0 1 1,0-1 0,0 1-1,0-1 1,0 0-1,0 1 1,0-1 0,0 1-1,0-1 1,0 0-1,0 1 1,0-1-1,1 1 1,-1-1 0,0 0-1,0 1 1,0-1-1,0 0 1,1 1 0,-1-1-1,0 0 1,0 1-1,1-1 1,-1 0 0,0 1-1,1-1 1,-1 0-1,0 0 1,1 1-1,-1-1 1,0 0 0,1 0-1,-1 0 1,1 0-1,-1 0 1,0 1 0,1-1-1,-1 0 1,1 0-1,-1 0 1,0 0-1,1 0 1,-1 0 0,1 0-1,-1 0 1,0 0-1,1 0 1,-1-1 0,1 1-1,-1 0 1,0 0-1,1 0 1,-1 0 0,0-1-1,1 1 1,-1 0-1,1-1 1,0-1-299,0-1 0,0 0 0,0 1 0,0-1 0,-1 0 0,1 0-1,-1 0 1,0 1 0,0-1 0,0 0 0,0 0 0,0 0 0,-1-3 0,0-6-1446,-2-21-3300,-11-5-2717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855"/>
    </inkml:context>
    <inkml:brush xml:id="br0">
      <inkml:brushProperty name="width" value="0.025" units="cm"/>
      <inkml:brushProperty name="height" value="0.025" units="cm"/>
    </inkml:brush>
  </inkml:definitions>
  <inkml:trace contextRef="#ctx0" brushRef="#br0">1 46 13805,'0'0'7783,"77"-25"-6405,-30 15-289,2 4-545,4 1-352,0 5-160,-8 0-32,-9 0-416,-4 6-1185,-17 7-1955,-11-4-1441,-4 0-3010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312"/>
    </inkml:context>
    <inkml:brush xml:id="br0">
      <inkml:brushProperty name="width" value="0.025" units="cm"/>
      <inkml:brushProperty name="height" value="0.025" units="cm"/>
    </inkml:brush>
  </inkml:definitions>
  <inkml:trace contextRef="#ctx0" brushRef="#br0">0 173 4228,'0'0'13965,"1"7"-12796,-1-5-1117,0 0 0,0 0 0,1-1-1,-1 1 1,0 0 0,1 0 0,-1-1-1,1 1 1,0-1 0,-1 1 0,1 0-1,0-1 1,0 0 0,0 1 0,0-1-1,0 1 1,0-1 0,1 0 0,-1 0-1,0 0 1,1 0 0,-1 0 0,1 0 0,-1 0-1,4 1 1,3 0 44,0 0 0,1-1 0,-1 0 0,1-1 0,12 0 0,99 2 31,39 1-4430,-56-9-7050,-101 5 11270,20-3-2200,-17 2 4249,-3-3 3292,-9 4 262,-14 1-4230,19 0-643,-9 1-227,1 0-1,0 1 0,-1 0 0,1 1 1,0 0-1,0 1 0,1 0 0,-1 0 1,1 1-1,0 1 0,0-1 0,1 1 1,-1 1-1,-11 11 0,19-17-411,0-1-1,0 1 1,1-1-1,-1 1 1,0 0-1,0 0 0,1-1 1,-1 1-1,0 0 1,1 0-1,-1 0 1,1 0-1,-1 0 1,1 0-1,-1 0 1,1 0-1,0 0 1,-1 0-1,1 0 1,0 0-1,0 0 1,0 0-1,0 0 1,0 0-1,0 0 1,0 0-1,0 2 1,2-2-5,-1 0 0,0 0 0,0-1 0,0 1 0,0 0 0,1-1 0,-1 1 0,0 0 0,0-1 0,1 0 0,-1 1 0,1-1 0,-1 0 0,0 1 0,1-1 0,-1 0 0,3 0 0,6 0-7,1-1 1,0 0-1,0 0 0,15-5 1,-4-3-257,-1 0 1,0-2-1,39-25 1,-26 15-695,-61 72 677,24-45 391,-1 1 0,1-1 0,0 1 0,1 0 0,-1 0 0,1 0 0,1 0 0,-1 0 0,1 0 0,0 9 0,2-15-105,-1 0 0,0-1 0,1 1 0,-1 0 0,1 0 0,-1 0 0,1-1 1,-1 1-1,1 0 0,0-1 0,-1 1 0,1 0 0,0-1 0,0 1 0,-1-1 0,1 1 0,0-1 0,0 1 0,0-1 0,-1 0 0,1 1 0,0-1 0,0 0 0,0 0 0,0 0 0,0 0 0,0 0 0,0 0 0,0 0 0,0 0 0,0 0 0,0 0 0,-1 0 0,3-1 0,39-7 124,-14-3-221,-1-2 1,-1-1 0,0-1-1,-1-1 1,0-2 0,-2 0-1,0-2 1,-1 0 0,-1-1-1,27-36 1,-41 49-33,-1 0 1,0 0-1,0-1 1,-1 0-1,0 0 1,-1 0-1,0-1 1,0 1-1,-1-1 1,0 0-1,-1 0 1,1-11-1,-3 21 117,0-1-1,1 1 0,-1 0 1,0-1-1,0 1 0,0 0 1,0 0-1,0-1 0,0 1 1,-1 0-1,1-1 0,0 1 1,0 0-1,0 0 0,0-1 0,0 1 1,0 0-1,0 0 0,-1-1 1,1 1-1,0 0 0,0 0 1,0-1-1,-1 1 0,1 0 1,0 0-1,0 0 0,0-1 1,-1 1-1,1 0 0,0 0 1,0 0-1,-1 0 0,1 0 1,0 0-1,-1 0 0,1-1 1,0 1-1,0 0 0,-1 0 1,1 0-1,0 0 0,-1 0 0,1 0 1,-1 1-1,-16 7 53,-13 17 141,21-13-7,0 1 0,0 0 0,1 0-1,1 1 1,0 0 0,1 0 0,1 1 0,0 0 0,1 0 0,0 0 0,2 0 0,-1 0 0,2 1 0,0 17 0,1-31-180,0 1 0,0-1 0,1 0 0,-1 1 0,1-1 0,-1 0 0,1 1 0,0-1 0,0 0 0,0 0 0,0 0 0,0 0 1,1 0-1,-1 0 0,0 0 0,1 0 0,0-1 0,-1 1 0,1 0 0,2 1 0,0-1 12,0 0 0,0 0 1,0 0-1,0 0 0,0-1 0,0 0 0,1 0 0,-1 0 1,1 0-1,5-1 0,0 1-18,1-2 0,-1 1 0,0-1 1,0-1-1,0 0 0,0 0 0,0-1 0,0 0 0,11-6 1,40-30-3452,-58 36 2476,1 0 0,-1 0 0,0 0 0,-1 0 0,1-1 0,0 1 0,-1-1 0,0 1 0,2-5 0,-1-8-6646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672"/>
    </inkml:context>
    <inkml:brush xml:id="br0">
      <inkml:brushProperty name="width" value="0.025" units="cm"/>
      <inkml:brushProperty name="height" value="0.025" units="cm"/>
    </inkml:brush>
  </inkml:definitions>
  <inkml:trace contextRef="#ctx0" brushRef="#br0">42 68 6470,'0'0'2851,"-28"52"32,20-25-1090,3-2-159,5-3-65,0-4-544,5-6-512,12-5-289,8-7-96,5 0-192,-4-8-448,14-9-417,-8-6 0,2-6 192,0-1-448,-4-8-353,-4-3-1184,-1-4-2115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
    </inkml:context>
    <inkml:brush xml:id="br0">
      <inkml:brushProperty name="width" value="0.025" units="cm"/>
      <inkml:brushProperty name="height" value="0.025" units="cm"/>
    </inkml:brush>
  </inkml:definitions>
  <inkml:trace contextRef="#ctx0" brushRef="#br0">127 0 9833,'0'0'7864,"-8"8"-7229,-2 4-454,1 0 0,0 0 0,0 0 0,2 1 0,0 1 0,0-1 0,1 1 0,1 0 0,-8 30 0,7-14-107,1 2 1,1-1 0,1 1 0,2-1-1,5 55 1,1-69-311,-2-26-125,-4-30 264,-10-7 494,7 31 125,0-1 0,1 1 0,0-1 0,1 1 0,1-28 0,2 41-483,-1 1 1,1 0-1,0 0 1,0 0-1,0 0 1,0 0-1,0 0 1,0 0 0,0 1-1,0-1 1,0 0-1,0 0 1,1 1-1,-1-1 1,0 1-1,1-1 1,-1 1-1,0 0 1,0-1-1,1 1 1,-1 0-1,1 0 1,-1 0-1,0 0 1,1 0-1,-1 0 1,0 0-1,1 1 1,0-1-1,46 7-87,15 13-181,-43-13-1045,-1 0 0,39 6-1,-10-8-3957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1.916"/>
    </inkml:context>
    <inkml:brush xml:id="br0">
      <inkml:brushProperty name="width" value="0.025" units="cm"/>
      <inkml:brushProperty name="height" value="0.025" units="cm"/>
      <inkml:brushProperty name="color" value="#66CC00"/>
    </inkml:brush>
  </inkml:definitions>
  <inkml:trace contextRef="#ctx0" brushRef="#br0">0 334 15759,'0'0'6822,"13"-10"-6427,50-46-69,86-96 0,-52 36 709,-103 142-1179,-41 59 643,35-67-103,1 1-1,1 0 1,1 0-1,0 1 0,2 0 1,-9 33-1,16-52-455,0 0 0,-1 0 0,1 0 0,0-1 0,0 1 0,0 0 0,0 0 0,0 0-1,0 0 1,0 0 0,0 0 0,0 0 0,0 0 0,1 0 0,-1 0 0,0 0 0,1 0 0,-1-1 0,1 1-1,-1 0 1,1 0 0,-1 0 0,1-1 0,-1 1 0,1 0 0,0 0 0,-1-1 0,1 1 0,1 0 0,-1-1-270,0 0 0,0 1 0,1-1 0,-1 0 0,0 0 0,1 0 0,-1-1 0,0 1 1,0 0-1,0 0 0,1-1 0,-1 1 0,0-1 0,0 1 0,0-1 0,0 1 0,0-1 1,1 0-1,-1 1 0,0-1 0,-1 0 0,2-1 0,15-17-7752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561"/>
    </inkml:context>
    <inkml:brush xml:id="br0">
      <inkml:brushProperty name="width" value="0.025" units="cm"/>
      <inkml:brushProperty name="height" value="0.025" units="cm"/>
    </inkml:brush>
  </inkml:definitions>
  <inkml:trace contextRef="#ctx0" brushRef="#br0">132 168 9513,'0'0'5013,"1"-9"-1698,-1 8-3299,1-2 286,-1 0-1,1 0 1,-1 0-1,0 1 0,0-1 1,-1 0-1,1 0 1,0 0-1,-1 0 1,-1-4-1,1 5-167,0 1 0,-1 0 0,1-1 0,0 1 0,0 0 0,-1 0 0,1 0 0,-1 0 0,1 0 0,-1 1 0,1-1 0,-1 0 0,0 1 0,1-1 0,-1 1 0,0-1 0,1 1 0,-1 0 0,0 0 0,1 0 0,-1 0 0,0 0 0,0 0 0,1 0 0,-1 0 0,-2 1 0,-1 0 0,-1 1-1,1-1 0,-1 1 0,1 0 0,0 0 0,-1 1 0,1-1 1,-6 5-1,9-5-74,-1-1 1,1 0-1,0 1 0,0 0 1,0 0-1,0-1 1,0 1-1,0 0 1,0 1-1,1-1 1,-1 0-1,1 0 0,0 1 1,-1-1-1,1 1 1,0-1-1,0 1 1,-1 4-1,3-6-61,0 0 0,0-1 0,0 1 0,0 0 0,-1-1 0,1 1 0,0-1 0,0 0 0,0 1 0,0-1 0,0 0 0,0 1 0,0-1 0,0 0 0,0 0 0,0 0 0,0 0 0,0 0 0,0 0 0,2-1 0,30 0-38,-29 1 37,18-2-114,1-2 1,0-1 0,31-10 0,-34 8-104,0 1 0,1 1 0,0 2 0,34-3 0,-55 5 217,1 1-1,-1 0 0,1 0 0,-1 0 0,1 0 0,-1 0 1,0 1-1,1-1 0,-1 0 0,1 0 0,-1 0 1,0 0-1,1 0 0,-1 0 0,1 1 0,-1-1 0,0 0 1,1 0-1,-1 1 0,0-1 0,1 0 0,-1 1 1,0-1-1,0 0 0,1 1 0,-1-1 0,0 0 0,0 1 1,1-1-1,-1 0 0,0 1 0,0-1 0,0 1 0,0-1 1,0 0-1,0 1 0,0-1 0,1 1 0,-1-1 1,0 1-1,-1-1 0,1 0 0,0 1 0,0-1 0,0 1 1,0-1-1,0 1 0,0-1 0,-1 1 0,-13 26-375,0-9 863,23-33 1914,27-40-1693,-24 36-709,1 0 1,24-29-1,-34 46-279,-1 0 0,1 0 0,0 0 1,0 0-1,-1 0 0,1 1 0,0-1 0,0 1 0,0 0 1,1 0-1,-1 0 0,6-1 0,24-1-4993,-25 2 3515,22-1-5110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905"/>
    </inkml:context>
    <inkml:brush xml:id="br0">
      <inkml:brushProperty name="width" value="0.025" units="cm"/>
      <inkml:brushProperty name="height" value="0.025" units="cm"/>
    </inkml:brush>
  </inkml:definitions>
  <inkml:trace contextRef="#ctx0" brushRef="#br0">304 5 14478,'-10'-1'3507,"-6"0"-2010,-8 0 174,1 0 1,-28 3-1,46-2-1462,0 1 0,0-1 0,0 1 0,0 0 0,0 0 0,0 1 0,0 0 0,0 0 0,1 0 0,-1 0-1,1 1 1,-1-1 0,1 1 0,0 1 0,0-1 0,-7 7 0,11-9-207,-1-1 0,1 1 0,0-1 0,-1 0 0,1 1 0,0-1 0,0 1 0,-1-1 0,1 1 0,0-1 0,0 1 0,0 0 0,-1-1 0,1 1 0,0-1 0,0 1 0,0-1 0,0 1 0,0-1 0,0 1 0,0 0 0,1-1 0,-1 1 0,0-1 0,0 1 0,0-1 1,0 1-1,1-1 0,-1 1 0,0-1 0,1 1 0,17 8 9,31-4-394,-44-5 241,31 0-968,41 1-353,-72 0 1438,0-1 0,0 1 0,0 0 1,0 0-1,0 1 0,0-1 0,-1 1 0,1 0 0,0 1 0,-1-1 0,7 5 0,-11-7 34,1 1 0,-1-1 0,1 1 0,-1 0 0,1-1 0,-1 1-1,1-1 1,-1 1 0,0 0 0,1-1 0,-1 1 0,0 0 0,1 0-1,-1-1 1,0 1 0,0 0 0,0 0 0,0-1 0,0 1 0,0 0 0,0 0-1,0-1 1,0 1 0,0 0 0,0 0 0,0-1 0,0 1 0,-1 0-1,1 0 1,0-1 0,-1 1 0,1 0 0,0-1 0,-1 1 0,1-1-1,-1 1 1,1 0 0,-1-1 0,1 1 0,-1-1 0,0 1 0,1-1 0,-1 1-1,1-1 1,-1 0 0,0 1 0,1-1 0,-1 0 0,-1 1 0,-36 15 395,38-16-403,-40 12 109,-1-2 0,-55 7 0,18-10-3536,36-7-3391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
    </inkml:context>
    <inkml:brush xml:id="br0">
      <inkml:brushProperty name="width" value="0.025" units="cm"/>
      <inkml:brushProperty name="height" value="0.025" units="cm"/>
    </inkml:brush>
  </inkml:definitions>
  <inkml:trace contextRef="#ctx0" brushRef="#br0">293 79 10762,'0'0'12092,"-4"11"-11286,-8 12-535,0 0 0,-2-2 0,0 1 0,-1-2 0,-1 0 0,-24 22 1,-126 106 1289,203-181-3459,85-94-11934,-73 69 10995,2-7 3900,-17 25 3757,-34 44-912,-1 19-2494,-17 32 681,12-39-1585,0 0 0,2 0 0,0 0 0,0 1 0,2-1 0,-2 21-1,4-23-466,1-1 0,0 1 0,1-1-1,4 15 1,-12-26-84,1-1 0,-1 0 0,1 0 0,0-1 0,-1 1 0,0-1 0,1 0 0,-9-2 1,11 1 32,-1 0 1,1 0 0,-1-1 0,1 1 0,-1-1 0,1 0 0,0 0 0,-1 0 0,1-1 0,1 1-1,-1-1 1,0 1 0,0-1 0,1 0 0,0 0 0,0 0 0,-1-1 0,2 1 0,-1 0 0,-2-6 0,2 4-6,-1-1 1,1 1 0,1-1 0,-1 0-1,1 1 1,0-1 0,0 0 0,0 0-1,1 0 1,0 0 0,0 1 0,1-1 0,1-6-1,-1 10 11,0 0 0,1 0-1,-1 0 1,1 0 0,-1 1 0,1-1-1,0 1 1,0-1 0,0 1-1,0-1 1,0 1 0,0 0 0,0 0-1,0 0 1,0 0 0,0 0-1,1 1 1,-1-1 0,0 1-1,1-1 1,-1 1 0,0 0 0,1 0-1,2 0 1,67 2 117,-62-1-93,11 1 29,-1 0 0,1 2 0,28 9 0,-40-10-47,1 1 0,-1-1 0,0 1 1,0 1-1,-1 0 0,1 0 0,-1 0 0,0 1 1,10 10-1,-16-13 3,-1 0 1,1 1-1,0-1 0,-1 0 0,0 1 1,1 0-1,-2-1 0,1 1 1,0 0-1,-1 0 0,1-1 1,-1 1-1,0 0 0,-1 0 0,1-1 1,0 1-1,-1 0 0,0 0 1,0-1-1,0 1 0,-1-1 1,1 1-1,-1-1 0,1 1 1,-1-1-1,0 0 0,-1 0 0,1 0 1,0 0-1,-1 0 0,0-1 1,0 1-1,1-1 0,-2 1 1,1-1-1,0 0 0,-4 2 1,11-39 920,35-51-839,-28 66-206,-1-2 0,0 0 0,-2 0 0,10-45 0,-11 29-326,-7 37 443,21 26-449,-17-23 468,0 1 0,1-1 0,-1 0 0,1 0 0,-1-1 0,1 1 0,-1-1 0,1 0 0,0 0 0,0-1 0,0 0 0,-1 1 0,1-1 0,0-1 0,0 1-1,0-1 1,-1 0 0,1 0 0,0 0 0,-1-1 0,1 1 0,-1-1 0,1 0 0,-1-1 0,7-4 0,-3 3 18,-1-1 0,1-1 0,-1 1-1,0-1 1,-1 0 0,1-1 0,-1 1 0,-1-1 0,1-1 0,-1 1 0,0-1 0,-1 1-1,5-13 1,-8 20-35,-1-1 0,0 0-1,1 1 1,-1-1 0,0 0-1,0 1 1,1-1 0,-1 0-1,0 1 1,0-1 0,0 0-1,0 1 1,0-1 0,0 0-1,0 0 1,0 1 0,0-1 0,0 0-1,0 1 1,-1-1 0,1 0-1,0 1 1,0-1 0,-1 0-1,-12 3-79,-14 19-89,4 5 153,0 2 0,2 0-1,-20 36 1,35-53 55,0-1 0,1 1 0,0 0 0,1 1 0,0-1 0,1 1 1,0-1-1,1 1 0,0 0 0,1 0 0,0 0 0,1 0 0,2 14 0,-2-23-25,1-1-1,-1 1 0,1-1 1,0 0-1,0 1 1,0-1-1,0 0 0,0 0 1,0 1-1,1-1 0,-1 0 1,1 0-1,0 0 1,-1-1-1,1 1 0,0 0 1,0-1-1,0 1 0,0-1 1,0 1-1,0-1 1,1 0-1,-1 0 0,0 0 1,1 0-1,-1-1 0,1 1 1,-1-1-1,1 1 1,-1-1-1,1 0 0,-1 0 1,1 0-1,-1 0 0,1 0 1,-1-1-1,1 1 0,3-2 1,2 0 120,1 0-1,-2 0 1,1-1 0,0 0 0,-1 0-1,1-1 1,-1 0 0,0 0 0,0-1-1,10-8 1,-11 6-97,1 1-1,-1-1 1,0-1-1,-1 1 1,0-1-1,0 0 1,-1 0-1,0-1 1,0 1 0,-1-1-1,0 0 1,-1 0-1,0 0 1,0 0-1,-1 0 1,0 0-1,-1-18 1,0 28-45,0 0 0,0 1-1,0-1 1,-1 0 0,1 0 0,-1 0 0,1 0 0,-1 0-1,1 0 1,-1 0 0,1 0 0,-1 0 0,0 0-1,0 0 1,1 0 0,-1 0 0,0 0 0,0 0 0,0-1-1,0 1 1,0 0 0,0-1 0,0 1 0,0-1 0,-1 1-1,1-1 1,0 0 0,0 1 0,0-1 0,0 0-1,-1 0 1,1 0 0,0 0 0,0 0 0,0 0 0,-1 0-1,1 0 1,0 0 0,0 0 0,0-1 0,0 1 0,-1-1-1,1 1 1,0-1 0,0 1 0,0-1 0,0 1-1,0-1 1,0 0 0,0 0 0,0 0 0,1 1 0,-1-1-1,0 0 1,0 0 0,1 0 0,-1 0 0,0 0-1,1 0 1,-1-1 0,1 1 0,-1 0 0,1 0 0,0 0-1,0 0 1,-1 0 0,1-1 0,0 1 0,0-2 0,0 6-1,-1 0-1,1 0 1,0 0 0,0 0 0,1 0 0,-1 0 0,0 0 0,1 0 0,0-1 0,0 1 0,0 0 0,0 0 0,0 0 0,0-1 0,1 1 0,-1-1 0,1 1 0,0-1 0,0 0 0,2 3 0,0-2 9,0 0 0,0 0 0,0-1 0,1 1 0,-1-1 0,0 0 0,1 0 0,0-1 0,-1 1 0,1-1 0,7 1 0,-1-1 25,-1 0 1,1 0 0,0-1-1,-1-1 1,1 0 0,0 0-1,-1-1 1,1 0 0,-1-1-1,0 0 1,11-5 0,-16 5-14,0 1 0,0-1 0,1 0 0,-2 0 1,1 0-1,0-1 0,-1 0 0,1 0 0,-1 0 0,0 0 0,0-1 1,-1 1-1,0-1 0,1 0 0,-1 0 0,-1-1 0,1 1 1,-1 0-1,0-1 0,0 1 0,-1-1 0,2-11 0,-3 16-13,0 0 0,0 0-1,-1 0 1,1 0-1,0 0 1,0 0-1,-1 1 1,1-1 0,-1 0-1,1 0 1,-1 0-1,1 0 1,-1 1 0,1-1-1,-1 0 1,0 1-1,1-1 1,-1 0-1,0 1 1,0-1 0,1 1-1,-1-1 1,0 1-1,0 0 1,0-1 0,0 1-1,0 0 1,0-1-1,1 1 1,-1 0-1,0 0 1,0 0 0,0 0-1,0 0 1,0 0-1,0 0 1,0 0 0,0 0-1,0 0 1,0 1-1,0-1 1,1 0-1,-1 1 1,0-1 0,-2 1-1,-2 1-13,0 0 0,0-1-1,0 2 1,0-1-1,0 0 1,1 1 0,-6 3-1,-1 5-8,1-1 1,-1 1-1,-11 17 0,20-25 20,-1 1 1,1 0 0,-1 0-1,1 0 1,0 0-1,1 0 1,-1 0-1,1 0 1,0 0-1,0 1 1,0-1-1,0 1 1,1-1 0,0 0-1,0 1 1,0 4-1,1-7 3,0 0-1,1-1 1,-1 1 0,0-1-1,0 1 1,1-1-1,-1 1 1,0-1-1,1 0 1,0 0 0,-1 0-1,1 0 1,0 0-1,-1 0 1,1 0-1,0 0 1,0-1 0,0 1-1,0-1 1,0 1-1,0-1 1,-1 0 0,1 0-1,0 0 1,0 0-1,0 0 1,3 0-1,55-6 48,-42 0-39,-1-1-1,0-1 1,0 0-1,-1-2 1,0 1-1,-1-2 1,19-16-1,-27 22-1,-15 12-7,1 0-1,0 0 1,0 0 0,1 1-1,0 0 1,0 1 0,1-1-1,0 1 1,1 0-1,0 0 1,0 1 0,1-1-1,0 1 1,-2 14 0,5-24 1,0 1 0,0-1 1,0 1-1,0-1 0,0 1 1,1 0-1,-1-1 0,0 1 0,0-1 1,0 1-1,1-1 0,-1 1 1,0-1-1,0 1 0,1-1 1,-1 1-1,0-1 0,1 0 1,-1 1-1,1-1 0,-1 0 1,1 1-1,-1-1 0,0 0 0,1 1 1,-1-1-1,1 0 0,0 0 1,-1 1-1,2-1 0,22 0 23,23-15-19,-21 1-370,-1-1 0,0-1 0,-1-1 0,-1-1 0,-1-2 0,25-26 0,-31 28 207,-1 0 0,0-1 0,-2 0 0,0-1 0,-2-1 0,0 0 0,-1 0 0,9-29 0,-48 99 1726,11-23-1140,-18 40 0,27-46-267,1 1 0,0 0 1,2 0-1,1 0 0,1 1 1,0 0-1,2 0 0,0 23 1,5-19-74,-2-18 95,-5-21-43,0 1-472,-2 0 1,0 0 0,0 1 0,-1 0-1,-1 0 1,0 0 0,0 1 0,-17-15-1,-5-10 9,12 16 291,13 15 51,1 0 1,-1-1-1,1 1 1,0-1 0,0 0-1,0 0 1,1-1 0,0 1-1,0-1 1,0 0-1,-3-8 1,43 12 535,104 26 233,-24-3-1727,-38-16-3922,-59-7-1578,-8-6-2844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362"/>
    </inkml:context>
    <inkml:brush xml:id="br0">
      <inkml:brushProperty name="width" value="0.025" units="cm"/>
      <inkml:brushProperty name="height" value="0.025" units="cm"/>
    </inkml:brush>
  </inkml:definitions>
  <inkml:trace contextRef="#ctx0" brushRef="#br0">7 1 17617,'-6'3'5957,"6"-2"-4483,6 2-1090,11 2-224,1 2-128,7-1-480,-2-1-2339,-1-5-5541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706"/>
    </inkml:context>
    <inkml:brush xml:id="br0">
      <inkml:brushProperty name="width" value="0.025" units="cm"/>
      <inkml:brushProperty name="height" value="0.025" units="cm"/>
    </inkml:brush>
  </inkml:definitions>
  <inkml:trace contextRef="#ctx0" brushRef="#br0">0 0 3908,'0'0'544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0.580"/>
    </inkml:context>
    <inkml:brush xml:id="br0">
      <inkml:brushProperty name="width" value="0.025" units="cm"/>
      <inkml:brushProperty name="height" value="0.025" units="cm"/>
    </inkml:brush>
  </inkml:definitions>
  <inkml:trace contextRef="#ctx0" brushRef="#br0">0 143 9225,'0'0'1954,"17"1"-406,434-4 6576,247-27-5363,-321 11-2233,-274 15-583,659-53 1899,-745 53-2399,-16-1-1362,-27-5-2082,-8-2-2327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3.309"/>
    </inkml:context>
    <inkml:brush xml:id="br0">
      <inkml:brushProperty name="width" value="0.025" units="cm"/>
      <inkml:brushProperty name="height" value="0.025" units="cm"/>
    </inkml:brush>
  </inkml:definitions>
  <inkml:trace contextRef="#ctx0" brushRef="#br0">180 128 7239,'0'0'7057,"-4"14"-6737,-98 788 714,89-646-994,-22 81-250,11-89 195,23-145 18,1-1 0,-1 0 0,1 1 0,0-1 0,0 0 0,0 1 0,1-1 0,-1 0 0,0 1 0,1-1 0,1 4 0,-1-5 48,-1 0-1,1 0 0,-1-1 0,1 1 0,0 0 1,-1 0-1,1-1 0,0 1 0,-1-1 0,1 1 0,0-1 1,0 1-1,0-1 0,-1 1 0,1-1 0,0 0 0,0 1 1,0-1-1,0 0 0,2 1 0,3-2 193,1 1-1,0-1 0,0 0 1,0 0-1,-1-1 1,13-5-1,67-15 0,1 3-1,1 4 1,110-5 0,88-13-237,-255 27 25,59-19 0,-77 20-24,0 0 1,-1-1-1,1 0 1,-2-1-1,1 0 1,-1-1-1,12-10 1,-22 18-11,-1-1 1,1 1-1,-1-1 0,0 0 1,1 1-1,-1-1 1,1 0-1,-1 1 1,0-1-1,0 0 1,1 1-1,-1-1 1,0 0-1,0 1 1,0-1-1,0 0 0,0 0 1,0 1-1,0-1 1,0 0-1,0 1 1,0-1-1,0 0 1,0 0-1,-1 1 1,1-1-1,0 0 1,0 1-1,-1-1 1,0-1-1,-18-23-209,-1-3 66,17 8 151,1 1 0,0-1 0,2 0 0,0 1 0,2-1 0,0 0 0,9-34 0,71-386 137,-64 310-132,1-185 1,-20 311-15,1 0-1,-1 1 1,0-1-1,0 1 1,0-1 0,0 1-1,0-1 1,-1 1-1,0 0 1,0-1 0,0 1-1,0 0 1,0 0-1,0 1 1,-1-1 0,1 0-1,-1 1 1,0-1-1,0 1 1,0 0-1,0 0 1,0 0 0,0 1-1,-1-1 1,-4-1-1,-12-5 11,-1 1 0,-1 1-1,-25-5 1,9 3-32,-23-6 15,0 3 1,-113-6 0,-124 17-82,123 3-939,188-11-8935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5.668"/>
    </inkml:context>
    <inkml:brush xml:id="br0">
      <inkml:brushProperty name="width" value="0.025" units="cm"/>
      <inkml:brushProperty name="height" value="0.025" units="cm"/>
    </inkml:brush>
  </inkml:definitions>
  <inkml:trace contextRef="#ctx0" brushRef="#br0">470 16 9897,'0'0'780,"-13"-3"-599,1 0-163,6 1-1,0 0-1,0 1 1,0-1 0,0 1-1,0 1 1,-1-1 0,1 1-1,0 0 1,-1 0 0,1 1-1,0 0 1,0 0 0,-8 2-1,-5 6 432,-1 1 1,1 0-1,1 2 0,0 0 0,0 1 0,-23 22 0,15-10-107,1 2 0,1 0 0,-23 35-1,37-45-314,0 0-1,1 1 1,0-1-1,2 2 0,0-1 1,1 1-1,1 0 0,1 0 1,0 1-1,2-1 0,0 1 1,1 0-1,1-1 0,1 1 1,5 28-1,-4-40-22,0-1-1,1 1 1,0 0 0,0-1-1,1 0 1,0 0 0,0 0-1,1 0 1,0-1 0,0 0-1,0 0 1,1 0 0,0 0-1,0-1 1,0 0 0,1 0-1,0-1 1,0 0 0,0 0-1,0-1 1,1 1 0,-1-2-1,1 1 1,0-1 0,12 2-1,-5-1 66,0-1 1,0-1-1,0 0 0,0-1 0,1 0 0,-1-2 1,0 1-1,0-2 0,0 0 0,-1-1 0,1 0 1,25-13-1,-11 1 435,-2-1 0,0-1 0,-1-1 0,-1-2 0,0-1 1,-2 0-1,38-49 0,-45 51-186,-1-1 0,-2-1 0,0 0-1,-1 0 1,-1-2 0,-1 1 0,-1-1 0,-1 0 0,-2-1 0,7-37 0,-13 57-320,1 1-1,-1-1 1,0 1 0,0-1-1,0 1 1,0 0 0,-1-1-1,0 1 1,0 0 0,0-1-1,0 1 1,-1 0 0,0 0 0,1 0-1,-1 0 1,-1 0 0,1 0-1,-1 1 1,-3-5 0,1 4-84,0 1 0,0-1 0,0 1-1,0 0 1,0 1 0,-1-1 0,1 1 0,-1 0 0,1 1 0,-1-1 0,0 1 0,0 0 0,0 1 0,-6-1 0,-5 1-211,1 0 1,-1 2-1,1-1 0,0 2 1,0 0-1,0 1 0,0 1 0,-18 7 1,8 0-1542,0 1-1,1 1 1,-42 30 0,31-15-7391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9.831"/>
    </inkml:context>
    <inkml:brush xml:id="br0">
      <inkml:brushProperty name="width" value="0.025" units="cm"/>
      <inkml:brushProperty name="height" value="0.025" units="cm"/>
    </inkml:brush>
  </inkml:definitions>
  <inkml:trace contextRef="#ctx0" brushRef="#br0">64 1 12556,'0'0'2397,"-8"13"-1586,1-3-758,1 1 0,0 0 0,1 0 0,0 0-1,1 0 1,0 1 0,0-1 0,2 1 0,-3 14 0,-3 86 94,8 150-1,28 114-52,-3-53-49,24 680 46,-48-983-35,-2-11-16,1 0 1,0 0-1,1 0 1,0 0-1,0-1 1,1 1 0,0 0-1,1-1 1,0 1-1,7 15 1,-8-23-31,0 1 1,0-1-1,0 0 1,1 0-1,-1 0 1,0 0-1,0 0 1,1-1-1,-1 1 1,0 0-1,1-1 1,-1 0-1,0 0 1,1 0-1,-1 0 1,1 0-1,-1 0 1,0 0-1,1-1 1,-1 0-1,0 1 1,3-2-1,54-20 441,-57 21-428,46-21 276,0 3 1,85-22-1,-101 34-267,0 2 0,0 1 0,0 1-1,1 2 1,51 4 0,129 34-216,-24-3-321,-68-23 537,0-5-1,1-6 0,238-31 0,356-108 120,-363 63-154,-176 43-18,113-25 47,-282 57-20,-1-1 1,0 0-1,0-1 0,0 0 0,0 0 0,0 0 1,-1-1-1,1 0 0,7-7 0,-10 7 22,0 0 1,0-1-1,-1 0 0,1 0 0,-1 0 0,-1 0 0,1 0 0,-1 0 0,1-1 0,-2 1 0,1-1 0,1-8 0,15-85 372,10-189 1,-24-106-606,-5 237 191,-9-78-584,6 199 580,-1 1 0,-2 0 0,-2 0-1,-19-51 1,24 77 23,0 1 0,0 0 0,-1 0 0,0 0 0,-1 0 0,1 1-1,-2 0 1,1 0 0,-1 1 0,0 0 0,0 0 0,0 1 0,-1-1 0,0 2-1,0-1 1,0 1 0,-1 0 0,1 1 0,-11-3 0,-14-2 1,0 2 1,0 1 0,-67 0-1,49 3 20,-621-5 31,478 9-45,-454 10-54,-125 0-12,750-12-22,2-1-472,0 1-1,1 0 1,-1 2 0,0 0-1,1 2 1,0 0 0,-33 11-1,34-2-3636,11-2-3246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470"/>
    </inkml:context>
    <inkml:brush xml:id="br0">
      <inkml:brushProperty name="width" value="0.025" units="cm"/>
      <inkml:brushProperty name="height" value="0.025" units="cm"/>
    </inkml:brush>
  </inkml:definitions>
  <inkml:trace contextRef="#ctx0" brushRef="#br0">69 504 10794,'-6'1'256,"-40"-3"3170,46 2-3313,-1 0 1,0 0-1,1 0 1,-1 0-1,0 0 1,1 0-1,-1 0 1,1 0-1,-1 0 1,0-1-1,1 1 1,-1 0-1,1 0 1,-1-1-1,0 1 1,1 0-1,-1-1 1,1 1-1,-1 0 1,1-1-1,0 1 1,-1-1-1,1 1 1,-1-1-1,1 1 1,0-1-1,-1 1 1,1-1-1,0 0 1,0 1-1,-1-1 1,1 1-1,0-1 1,0 0-1,0 1 1,0-1-1,0 0 1,0 1-1,0-1 1,0 1-1,0-1 1,0 0-1,0 1 1,0-1-1,0 0 1,1 1-1,-1-1 1,0 1-1,0-1 1,1 1-1,-1-1 1,0 0-1,1 1 1,-1-1-1,1 1 1,-1-1-1,0 1 1,2-1-1,6-7 53,0 0-1,1 0 1,0 1-1,1 0 1,-1 1 0,19-10-1,2-1 160,398-233 1676,-133 104-5700,-294 145 2802,2-1 91,-27 2-17264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3.736"/>
    </inkml:context>
    <inkml:brush xml:id="br0">
      <inkml:brushProperty name="width" value="0.025" units="cm"/>
      <inkml:brushProperty name="height" value="0.025" units="cm"/>
    </inkml:brush>
  </inkml:definitions>
  <inkml:trace contextRef="#ctx0" brushRef="#br0">144 75 18193,'0'0'7399,"7"-9"-7372,20-27-16,-26 36-10,0 0 1,-1-1 0,1 1 0,-1-1 0,1 1 0,-1 0 0,1-1 0,-1 1 0,0-1-1,1 1 1,-1-1 0,1 0 0,-1 1 0,0-1 0,0 1 0,1-1 0,-1 0-1,0 1 1,0-1 0,0 0 0,0 1 0,1-1 0,-1 0 0,0 1 0,0-1 0,0 0-1,0 1 1,-1-1 0,1 0 0,0 1 0,0-1 0,0 1 0,-1-1 0,1 0-1,0 1 1,0-1 0,-1 1 0,1-1 0,-1 0 0,1 1 0,0-1 0,-1 1 0,1-1-1,-1 1 1,1 0 0,-1-1 0,1 1 0,-1-1 0,0 1 0,1 0 0,-1 0-1,1-1 1,-1 1 0,-1 0 0,-36-2-454,32 2 427,0 1 49,0 0 0,0 0 0,0 0 1,0 1-1,0 0 0,1 0 0,-1 0 0,1 1 1,-1-1-1,1 1 0,0 1 0,0-1 0,0 1 1,0 0-1,1 0 0,-1 0 0,1 1 0,0-1 1,1 1-1,-1 0 0,1 0 0,0 1 0,0-1 0,1 1 1,-1-1-1,1 1 0,0 0 0,1 0 0,-1 0 1,1 0-1,0 7 0,1-12-27,0 0 0,0 1 0,1-1 0,-1 0 1,0 0-1,1 1 0,-1-1 0,1 0 0,-1 0 0,1 0 0,-1 1 0,1-1 0,0 0 0,0 0 1,-1 0-1,1 0 0,0 0 0,0 0 0,0-1 0,0 1 0,0 0 0,0 0 0,2 0 1,36 11-66,-26-11-703,0-1-1,-1 0 1,1 0 0,17-4 0,-25 3-262,1-1-1,-1 0 1,0 0 0,0 0-1,0 0 1,0-1 0,0 0 0,8-6-1,11-12-7475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2.276"/>
    </inkml:context>
    <inkml:brush xml:id="br0">
      <inkml:brushProperty name="width" value="0.025" units="cm"/>
      <inkml:brushProperty name="height" value="0.025" units="cm"/>
      <inkml:brushProperty name="color" value="#66CC00"/>
    </inkml:brush>
  </inkml:definitions>
  <inkml:trace contextRef="#ctx0" brushRef="#br0">66 0 9705,'0'0'14761,"-9"9"-13715,7-7-984,-33 35 800,33-36-841,1 1 1,-1 0 0,1 0-1,0 0 1,-1 0-1,1 0 1,0 0 0,0 0-1,0 0 1,0 0-1,1 1 1,-1-1-1,0 0 1,1 0 0,0 1-1,0-1 1,-1 0-1,1 1 1,1-1-1,-1 0 1,0 1 0,2 3-1,-1-3-92,1-1 1,1 1-1,-1-1 0,0 0 0,0 0 0,1 0 1,-1 0-1,1-1 0,0 1 0,0-1 0,-1 1 1,1-1-1,0 0 0,4 1 0,53 12-1106,-34-8 960,-16-4 97,0 1 0,0 1-1,0 0 1,18 9 0,-27-12 135,0-1 0,1 1 0,-1 0 0,0 0 0,0-1 0,0 1 0,1 0 1,-1 0-1,0 0 0,-1 0 0,1 0 0,0 0 0,0 1 0,0-1 0,0 0 1,-1 0-1,1 1 0,-1-1 0,1 0 0,-1 1 0,1-1 0,-1 0 0,0 1 0,0-1 1,0 1-1,0-1 0,0 0 0,0 1 0,0-1 0,0 1 0,0-1 0,-1 0 0,1 1 1,0-1-1,-1 1 0,1-1 0,-1 0 0,0 0 0,1 1 0,-1-1 0,0 0 1,0 0-1,0 0 0,0 0 0,0 0 0,0 0 0,0 0 0,-2 1 0,-11 11 795,-1 0 0,0-1-1,-22 13 1,32-22-816,1 0 1,-1 0 0,0-1 0,1 0 0,-1 0-1,0 0 1,-1 0 0,1-1 0,0 0-1,0 0 1,0 0 0,-1-1 0,1 0 0,0 0-1,-1 0 1,1-1 0,-7-1 0,10 1-358,1 0 1,-1 0 0,1 0 0,-1 0 0,1 0 0,0-1-1,-1 1 1,1-1 0,0 1 0,0-1 0,0 1 0,0-1-1,0 1 1,0-1 0,0 0 0,1 0 0,-1 1 0,0-3-1,-4-23-7447</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813"/>
    </inkml:context>
    <inkml:brush xml:id="br0">
      <inkml:brushProperty name="width" value="0.025" units="cm"/>
      <inkml:brushProperty name="height" value="0.025" units="cm"/>
    </inkml:brush>
  </inkml:definitions>
  <inkml:trace contextRef="#ctx0" brushRef="#br0">309 0 10730,'0'0'3737,"-3"11"-2829,0-3-750,-10 30 450,-1-1-1,-25 45 0,6-34 486,-1-1 0,-78 79 0,67-78-598,33-27-433,12-20-68,0-1 1,0 1-1,0-1 1,0 1-1,0-1 1,1 0-1,-1 1 1,0-1-1,0 1 1,0-1-1,1 0 1,-1 1-1,0-1 1,0 1-1,1-1 1,-1 0-1,0 0 1,1 1-1,-1-1 1,0 0-1,1 1 1,-1-1-1,0 0 1,1 0-1,-1 0 1,1 1-1,-1-1 1,0 0-1,2 0 1,44 1-190,-39-1 258,114-15-403,138-33 0,-212 38-624,59-15-3200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2.561"/>
    </inkml:context>
    <inkml:brush xml:id="br0">
      <inkml:brushProperty name="width" value="0.025" units="cm"/>
      <inkml:brushProperty name="height" value="0.025" units="cm"/>
    </inkml:brush>
  </inkml:definitions>
  <inkml:trace contextRef="#ctx0" brushRef="#br0">339 131 7399,'0'0'5103,"8"-12"-1990,-1 3-2404,-2 2-1,1 0 1,-1 0-1,-1-1 1,1 0-1,-2 0 1,1 0-1,-1 0 1,0-1-1,2-10 1,-5 18-631,0 1 1,0-1-1,0 0 1,0 0-1,0 0 1,0 0-1,-1 1 1,1-1-1,0 0 1,0 0-1,-1 0 1,1 1-1,-1-1 1,1 0 0,-1 1-1,1-1 1,-1 0-1,1 1 1,-1-1-1,1 0 1,-1 1-1,0-1 1,1 1-1,-1 0 1,0-1-1,0 1 1,1-1-1,-1 1 1,0 0-1,0 0 1,0-1-1,1 1 1,-1 0-1,0 0 1,0 0-1,0 0 1,0 0-1,1 0 1,-1 0-1,0 0 1,-1 1-1,-40 6 239,23 1-320,1 0 1,0 2-1,0 0 1,1 1-1,1 0 1,-25 23-1,6-2 138,-51 62-1,77-83-30,1 1 0,0 0 1,0 0-1,-6 17 0,11-23-74,1 0-1,-1 0 1,1 0-1,1 1 1,-1-1-1,1 1 1,1 0-1,-1-1 1,1 1-1,0-1 1,1 8-1,0-11-27,0 0-1,0-1 1,0 1-1,0 0 0,1-1 1,0 1-1,-1-1 1,1 1-1,0-1 0,0 0 1,0 0-1,0 0 1,1 0-1,-1 0 1,0 0-1,1-1 0,-1 1 1,1-1-1,0 0 1,0 1-1,-1-1 0,1-1 1,0 1-1,0 0 1,0-1-1,0 1 1,5-1-1,9 2 28,0-1 0,0-1-1,24-2 1,-29 0-13,1 0 0,-1-1-1,0 0 1,-1-1 0,1 0 0,11-6 0,-20 9-2,0 0 1,0-1 0,0 1 0,0-1-1,0 1 1,-1-1 0,1 0 0,0 0-1,-1 0 1,0-1 0,1 1-1,-1 0 1,0-1 0,0 0 0,-1 1-1,1-1 1,0 0 0,-1 0 0,0 0-1,0 0 1,0 0 0,0 0 0,0 0-1,0 0 1,-1-1 0,1 1 0,-1-6-1,-1 8-3,1 0 0,-1 0 0,0-1 0,0 1 0,1 0 0,-1 0 0,0 0 0,0 0 0,0 0 0,0 0 0,-1 0 0,1 0 0,0 1 1,0-1-1,0 0 0,-1 1 0,1-1 0,0 0 0,-1 1 0,1 0 0,0-1 0,-1 1 0,1 0 0,0 0 0,-1 0 0,-1 0 0,-47-1 64,38 1-37,6 0-26,-23 1 71,28-1-78,0 0 0,1 0 0,-1 0 0,0 0 0,0 0 0,0 1 0,0-1 0,0 0 0,0 0 0,1 1-1,-1-1 1,0 1 0,0-1 0,0 1 0,1-1 0,-1 1 0,0-1 0,1 1 0,-1 0 0,0-1 0,1 1 0,-1 0 0,1-1 0,-1 2 0,5-1-11,1 0 0,-1-1 0,1 1 0,-1-1 0,1 0 0,0 0 0,6-1 0,9-3 15,0-1 0,0-1 1,36-16-1,-40 15-59,0 0-1,0 1 1,1 1 0,0 1 0,0 0-1,21-1 1,-37 4 43,0 1 0,-1 1 0,1-1 0,0 0 0,0 0 0,0 0 0,0 0 0,0 1 0,0-1 0,-1 0 0,1 1 0,0-1-1,0 0 1,-1 1 0,1-1 0,0 1 0,0-1 0,-1 1 0,1 0 0,0-1 0,-1 1 0,1 0 0,-1 0 0,1-1 0,-1 1 0,1 0 0,-1 0 0,1 1 0,2 33-39,-5-25 66,0 1 0,0-1 0,0 0 0,-7 16 1,-4-2 82,9-18-79,1 0 1,0 0-1,0 0 0,1 0 1,-1 1-1,1-1 1,1 1-1,-1-1 0,0 9 1,19-16-1782,-12-2 1027,0 0 0,-1 0 0,1-1 1,-1 1-1,0-1 0,0 0 0,-1 0 0,1 0 0,-1-1 0,1 1 0,-2-1 0,1 0 0,3-7 0,-5 9 262,19-32-6034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124"/>
    </inkml:context>
    <inkml:brush xml:id="br0">
      <inkml:brushProperty name="width" value="0.025" units="cm"/>
      <inkml:brushProperty name="height" value="0.025" units="cm"/>
    </inkml:brush>
  </inkml:definitions>
  <inkml:trace contextRef="#ctx0" brushRef="#br0">78 1 13132,'0'0'2488,"-6"10"341,-3 5-1918,-3 4 827,0 1 0,-11 29 0,19-41-1638,2 1-1,-1-1 1,1 0 0,1 1-1,-1-1 1,1 13 0,2-18 110,3-8-151,6-20-284,9-32-801,-16 32 720,-1 9 203,1 29 197,-2-10-49,0 0 0,0 0 0,0 0 1,1-1-1,-1 1 0,1 0 1,-1-1-1,1 0 0,0 1 0,0-1 1,0 0-1,0 0 0,1 0 1,-1 0-1,1 0 0,-1 0 0,1-1 1,-1 1-1,1-1 0,0 0 0,0 0 1,0 0-1,0 0 0,0 0 1,0-1-1,0 1 0,0-1 0,0 0 1,0 0-1,3 0 0,3 1 100,1-1 0,-1-1-1,0 1 1,0-1 0,0-1-1,0 0 1,0 0 0,-1 0 0,10-5-1,-8 3-86,-1-1-1,0 0 1,0-1-1,0 0 0,0 0 1,-1-1-1,0 0 0,-1 0 1,1-1-1,-1 0 1,5-8-1,-11 10-27,-10 11-25,-8 11-19,-12 32 188,28-45-165,0-1 1,0 0-1,0 1 1,0-1-1,1 1 1,-1-1-1,0 1 1,1-1-1,0 1 1,0 0-1,0-1 1,0 1-1,0-1 1,0 1-1,0-1 0,1 1 1,0 0-1,-1-1 1,2 4-1,3-5 5,0 1 0,-1-1 0,1 0 0,0 0 1,0 0-1,-1 0 0,1-1 0,0 0 0,0 0 0,0-1 0,0 1 0,4-2 0,0 1 1,40-7 66,-40 5-302,1 1-1,-1 0 1,0 1 0,0 0-1,1 0 1,-1 1-1,0 0 1,11 2 0,3 8-1260,-20-8 977,-1-1 0,1 0-1,-1 1 1,1-1 0,0 0 0,0-1-1,0 1 1,0 0 0,4 0-1,29-3-6002,-17-6 1264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448"/>
    </inkml:context>
    <inkml:brush xml:id="br0">
      <inkml:brushProperty name="width" value="0.025" units="cm"/>
      <inkml:brushProperty name="height" value="0.025" units="cm"/>
    </inkml:brush>
  </inkml:definitions>
  <inkml:trace contextRef="#ctx0" brushRef="#br0">103 0 7783,'0'0'9604,"5"12"-8520,-1-6-808,-3-4-208,1 1 1,-1-1 0,1 0-1,-1 1 1,0-1 0,0 0-1,0 1 1,0-1 0,0 1-1,0 0 1,-1-1 0,0 1-1,1 0 1,-1-1 0,0 1-1,0 0 1,0-1 0,-1 1-1,1 0 1,-1-1 0,1 1-1,-1-1 1,0 1 0,0-1-1,0 1 1,-3 4 0,-104 102 4340,108-108-4392,-1-1-1,1 0 1,-1 1 0,1-1-1,-1 1 1,1-1-1,-1 1 1,1-1-1,-1 1 1,1-1 0,-1 1-1,1-1 1,0 1-1,0-1 1,-1 1-1,1 0 1,0-1 0,0 1-1,-1 0 1,1-1-1,0 1 1,0 0-1,0-1 1,0 1 0,0 0-1,0-1 1,0 1-1,0 0 1,0-1-1,1 1 1,-1 0 0,0-1-1,0 1 1,1 0-1,-1 0 1,2 0 13,-1 0 1,1 0-1,0 0 1,0 0-1,-1-1 1,1 1-1,0 0 0,0-1 1,0 0-1,0 1 1,-1-1-1,4 0 1,66-3 379,-67 3-382,105-16-463,-41-4-4981,-51 11 104,-11-1-1734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806"/>
    </inkml:context>
    <inkml:brush xml:id="br0">
      <inkml:brushProperty name="width" value="0.025" units="cm"/>
      <inkml:brushProperty name="height" value="0.025" units="cm"/>
    </inkml:brush>
  </inkml:definitions>
  <inkml:trace contextRef="#ctx0" brushRef="#br0">0 6 12300,'0'0'6438,"66"-5"-6246,-30 5-32,0 2-96,5 3-544,1-3-4165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379"/>
    </inkml:context>
    <inkml:brush xml:id="br0">
      <inkml:brushProperty name="width" value="0.025" units="cm"/>
      <inkml:brushProperty name="height" value="0.025" units="cm"/>
    </inkml:brush>
  </inkml:definitions>
  <inkml:trace contextRef="#ctx0" brushRef="#br0">96 0 7719,'0'0'12743,"-2"9"-11504,-47 239 4283,12-51-2791,29-137-2262,8-60-465,1 0-1,-1 1 0,0-1 0,0 0 0,0 0 0,0 0 0,1 1 1,-1-1-1,0 0 0,0 0 0,1 0 0,-1 0 0,0 0 1,0 1-1,1-1 0,-1 0 0,0 0 0,0 0 0,1 0 0,-1 0 1,0 0-1,1 0 0,-1 0 0,0 0 0,0 0 0,1 0 0,-1 0 1,0 0-1,1 0 0,-1 0 0,0 0 0,0-1 0,1 1 0,-1 0 1,0 0-1,0 0 0,1 0 0,-1 0 0,0-1 0,0 1 0,0 0 1,1 0-1,-1 0 0,0-1 0,0 1 0,0 0 0,0 0 0,1-1 1,-1 1-1,14-12 64,-2-4-74,-1 0 0,-1-1 0,0 0 1,-1-1-1,11-31 0,26-104-1353,-25 76-426,-14 46 584,9-28-573,-15 56 1657,0 0-1,0 1 1,0-1 0,0 0 0,1 0-1,0 1 1,-1-1 0,1 1-1,0-1 1,0 1 0,0 0-1,0 0 1,1 0 0,3-3-1,-6 5 111,1-1 0,0 1 0,0 0 0,-1-1-1,1 1 1,0 0 0,0 0 0,-1-1-1,1 1 1,0 0 0,0 0 0,0 0-1,0 0 1,-1 0 0,1 0 0,0 0 0,0 0-1,0 1 1,-1-1 0,1 0 0,0 0-1,0 1 1,-1-1 0,1 0 0,0 1-1,0-1 1,-1 1 0,2 0 0,9 23 224,-5 30 645,-7-46-688,0-1 0,-1 1 0,1-1 0,-1 0 0,-1 0 0,1 0 0,-1 0 0,-1 0 0,1 0 0,-1-1 1,0 0-1,-1 0 0,1 0 0,-1 0 0,0-1 0,-7 6 0,6-5-42,-1 0-1,0 0 1,0-1 0,0-1 0,0 1-1,-1-1 1,0 0 0,1-1 0,-2 0-1,1 0 1,0 0 0,0-1-1,-16 1 1,22-3-245,1 1-1,0-2 1,0 1 0,-1 0-1,1 0 1,0 0 0,0 0-1,0-1 1,-1 1-1,1-1 1,0 1 0,0-1-1,0 1 1,0-1 0,0 0-1,0 1 1,0-1 0,0 0-1,0 0 1,0 0-1,0 0 1,0 0 0,1 0-1,-1 0 1,0 0 0,1 0-1,-1 0 1,1 0 0,-1-1-1,1 1 1,-1 0-1,1 0 1,0 0 0,0-1-1,0 1 1,-1 0 0,1 0-1,0-1 1,1 1 0,-1 0-1,0 0 1,0-1-1,0 1 1,1 0 0,-1 0-1,2-2 1,-1-5-1518,2 1 0,-1-1 0,1 1 0,0 0-1,0 0 1,8-11 0,14-14-9151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738"/>
    </inkml:context>
    <inkml:brush xml:id="br0">
      <inkml:brushProperty name="width" value="0.025" units="cm"/>
      <inkml:brushProperty name="height" value="0.025" units="cm"/>
    </inkml:brush>
  </inkml:definitions>
  <inkml:trace contextRef="#ctx0" brushRef="#br0">19 0 6758,'0'0'8595,"2"12"-5520,0 3-2056,0-1 0,-1 1 0,0-1 0,-1 1-1,-1-1 1,-4 24 0,-1-17 187,3-12-1057,0 0 1,1 0-1,0 0 1,0 0 0,1 0-1,0 0 1,1 0-1,0 0 1,2 17-1,-2-26-145,0 0 0,0 1 0,0-1 0,0 0 0,0 1 0,1-1 0,-1 0 0,0 0 0,0 1 0,0-1-1,1 0 1,-1 1 0,0-1 0,0 0 0,1 0 0,-1 1 0,0-1 0,1 0 0,-1 0 0,0 0 0,0 0 0,1 1-1,-1-1 1,0 0 0,1 0 0,-1 0 0,0 0 0,1 0 0,-1 0 0,1 0 0,-1 0 0,0 0 0,1 0-1,-1 0 1,0 0 0,1 0 0,-1 0 0,0 0 0,1 0 0,-1-1 0,0 1 0,1 0 0,-1 0 0,0 0 0,0 0-1,1-1 1,-1 1 0,0 0 0,0 0 0,1-1 0,-1 1 0,13-15 97,-8 1-381,0-1 0,-1 0 0,-1 0 0,0 0 1,-1 0-1,-1 0 0,0 0 0,-1 0 0,-1-1 0,0 1 1,-5-21-1,6 36 217,0 0 1,0 0 0,0 0-1,0 0 1,0 0-1,-1 1 1,1-1-1,0 0 1,0 0 0,0 0-1,0 0 1,0 0-1,0 0 1,-1 0-1,1 0 1,0 0 0,0 0-1,0 0 1,0 0-1,0 0 1,-1 0 0,1 0-1,0 0 1,0 0-1,0 0 1,0 0-1,-1 0 1,1 0 0,0 0-1,0 0 1,0 0-1,0 0 1,0 0-1,-1 0 1,1 0 0,0 0-1,0 0 1,0 0-1,0-1 1,0 1-1,0 0 1,0 0 0,-1 0-1,1 0 1,0 0-1,0 0 1,0-1 0,0 1-1,0 0 1,0 0-1,0 0 1,0 0-1,0 0-73,0 1 0,0 0 0,0 0 1,1 0-1,-1 0 0,0 0 0,0 0 0,1 0 0,-1 0 0,1-1 0,-1 1 0,1 0 0,-1 0 0,1 0 0,0-1 0,-1 1 0,1 0 0,0-1 0,-1 1 0,1-1 0,0 1 0,0-1 0,0 1 0,9 4-1330,-1-1-1,0-1 1,1 0-1,0 0 1,0-1-1,14 2 1,10 0-2132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081"/>
    </inkml:context>
    <inkml:brush xml:id="br0">
      <inkml:brushProperty name="width" value="0.025" units="cm"/>
      <inkml:brushProperty name="height" value="0.025" units="cm"/>
    </inkml:brush>
  </inkml:definitions>
  <inkml:trace contextRef="#ctx0" brushRef="#br0">82 53 2626,'0'0'19229,"-10"3"-18481,9-3-754,-5 1 189,-1 1 1,1 1 0,0-1-1,0 1 1,-10 7-1,14-9-111,0 0-1,0 0 0,1 0 1,-1 1-1,1-1 0,-1 1 1,1-1-1,0 1 0,0 0 1,0 0-1,0-1 0,0 1 0,0 0 1,0 0-1,0 0 0,1 0 1,-1 0-1,1 0 0,-1 0 1,1 0-1,0 0 0,0 0 1,0 0-1,0 1 0,0-1 1,0 0-1,1 0 0,-1 0 0,2 4 1,-1-5-43,0 1 0,0-1 0,1 0 0,-1 1-1,0-1 1,1 0 0,-1 1 0,1-1 0,0 0 0,-1 0 0,1-1 0,0 1 0,-1 0 0,1 0 0,0-1 0,0 1 0,0-1 0,0 0 0,-1 1-1,1-1 1,0 0 0,0 0 0,0 0 0,0 0 0,0-1 0,3 0 0,0 1 66,0-1 0,0 1 0,0-1-1,0-1 1,0 1 0,0-1 0,0 0 0,0 0 0,4-3-1,-5 2-67,0-1 0,-1-1 0,1 1 0,-1 0 0,0-1-1,0 1 1,-1-1 0,0 0 0,1 0 0,-1 0-1,-1 0 1,3-11 0,-3 13-221,-1-1-1,1 1 0,-1 0 1,0-1-1,0 1 1,0 0-1,0-1 0,-1 1 1,1-1-1,-1 1 1,0 0-1,0 0 0,-2-6 1,1 8-82,1-1 0,-1 1 0,0 0 0,1 0 0,-1 0 0,0 0 0,0 0 0,1 0 0,-1 0 0,0 0 0,0 1 0,-3-1 0,6 1 135,-1 0 1,0 0 0,0 1 0,1-1 0,-1 0-1,0 0 1,0 1 0,0-1 0,0 0-1,1 1 1,-1-1 0,0 0 0,0 1-1,0-1 1,0 0 0,0 1 0,0-1-1,0 1 1,0-1 0,0 0 0,0 1 0,0-1-1,0 0 1,0 1 0,0-1 0,-1 0-1,1 1 1,0-1 0,0 0 0,0 1-1,0-1 1,-1 0 0,1 0 0,0 1-1,0-1 1,0 0 0,-1 0 0,1 1-1,0-1 1,-1 0 0,1 0 0,0 1 0,0-1-1,-1 0 1,1 0 0,0 0 0,-1 0-1,1 0 1,0 0 0,-1 0 0,1 0-1,-1 1 1,1-1 0,0 0 0,-1 0-1,1 0 1,0-1 0,-1 1 0,1 0 0,0 0-1,-1 0 1,1 0 0,0 0 0,-1 0-1,1 0 1,0-1 0,-1 1 0,1 0-1,0 0 1,9 10-3832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599"/>
    </inkml:context>
    <inkml:brush xml:id="br0">
      <inkml:brushProperty name="width" value="0.025" units="cm"/>
      <inkml:brushProperty name="height" value="0.025" units="cm"/>
    </inkml:brush>
  </inkml:definitions>
  <inkml:trace contextRef="#ctx0" brushRef="#br0">130 103 10474,'0'0'1746,"-10"2"-49,1 0-1207,1 1-1,-1 0 1,0 0 0,1 1-1,0 0 1,0 0-1,-12 10 1,17-12-268,0 0 1,0 0-1,0 1 1,0-1-1,1 1 0,-1 0 1,1 0-1,-1 0 1,1 0-1,0 0 1,0 0-1,1 0 0,-1 1 1,1-1-1,-1 1 1,1-1-1,0 1 1,1 0-1,-1-1 0,1 1 1,-1 0-1,1 0 1,0-1-1,0 1 1,1 5-1,0-8-192,0 0 0,0 1-1,-1-1 1,1 0 0,0 0 0,0 0 0,0 0-1,0 0 1,1-1 0,-1 1 0,0 0 0,0 0-1,0-1 1,1 1 0,-1-1 0,0 1 0,1-1-1,-1 1 1,0-1 0,1 0 0,-1 0 0,0 0-1,1 1 1,-1-1 0,3-1 0,39-2 626,-32-1-600,-1 1 0,0-2 0,0 1 1,0-2-1,-1 1 0,1-1 0,-1 0 1,-1-1-1,1 0 0,-1-1 0,0 0 0,8-10 1,-9 10-218,-1 0 0,0 0 0,0-1 0,-1 0 0,0 0 0,0 0 0,-1 0 1,0-1-1,-1 1 0,0-1 0,-1 0 0,0 0 0,1-13 0,-3 23 150,0-1 0,0 0 0,0 1 0,0-1 0,0 1 0,0-1 0,-1 0 0,1 1 0,0-1 0,0 1 0,-1-1-1,1 1 1,0-1 0,-1 1 0,1-1 0,0 1 0,-1-1 0,1 1 0,-1-1 0,1 1 0,-1 0 0,1-1 0,-1 1 0,1 0 0,-1-1-1,1 1 1,-1 0 0,1 0 0,-1-1 0,0 1 0,1 0 0,-1 0 0,1 0 0,-1 0 0,0 0 0,1 0 0,-1 0 0,0 0 0,1 0 0,-1 0-1,1 0 1,-1 1 0,0-1 0,1 0 0,-1 0 0,1 0 0,-1 1 0,1-1 0,-1 0 0,1 1 0,-1-1 0,1 0 0,-1 2 0,-31 20 550,22-11-186,2 1-1,0 0 1,0 0 0,1 1 0,-7 16 0,12-22-178,-1-1-1,1 1 0,0 0 0,1 0 1,0 0-1,0 0 0,0 0 0,1 0 0,0 0 1,0 0-1,1 0 0,2 13 0,-1-17-152,0 1-1,-1 0 0,2-1 1,-1 1-1,0-1 0,1 0 1,-1 0-1,1 0 0,0 0 1,0 0-1,0 0 1,0-1-1,1 1 0,-1-1 1,1 0-1,0 0 0,-1-1 1,1 1-1,0-1 0,0 0 1,0 0-1,0 0 0,0 0 1,7 0-1,-4 0 3,0 0 1,1-1-1,-1 0 0,0 0 0,1-1 0,-1 0 1,0 0-1,0 0 0,0-1 0,0 0 1,0-1-1,13-6 0,-14 6-71,-1 0 0,0-1-1,0 0 1,0 0 0,-1 0 0,1-1-1,-1 1 1,0-1 0,0 0 0,-1-1-1,1 1 1,-1 0 0,0-1 0,-1 0-1,1 0 1,-1 0 0,-1 0 0,1 0 0,0-7-1,-2 13 39,0 0-1,0-1 1,0 1-1,0 0 1,-1 0 0,1-1-1,0 1 1,0 0-1,-1 0 1,1-1-1,0 1 1,0 0-1,-1 0 1,1 0-1,0-1 1,-1 1 0,1 0-1,0 0 1,-1 0-1,1 0 1,0 0-1,-1 0 1,1 0-1,0 0 1,-1 0-1,1 0 1,0 0 0,-1 0-1,1 0 1,0 0-1,-1 0 1,1 0-1,0 0 1,-1 0-1,1 0 1,0 0 0,-1 0-1,1 1 1,0-1-1,-1 0 1,1 0-1,0 0 1,0 1-1,-1-1 1,1 0-1,0 0 1,-1 1-1,-14 10 139,13-9-84,1-1 0,0 1 0,0-1-1,0 0 1,1 1 0,-1-1 0,0 1 0,1 0 0,-1-1 0,1 1 0,-1 0 0,1-1 0,0 1 0,-1 0 0,1-1 0,0 1 0,0 0 0,0 0 0,1-1 0,-1 1 0,0 0 0,1-1 0,-1 1 0,2 2 0,-1-3-23,1 1 0,-1-1 0,1 0 0,-1 0 0,1 0 0,-1 0 0,1 0 1,0-1-1,0 1 0,-1 0 0,1-1 0,0 0 0,0 1 0,0-1 0,-1 0 0,1 0 0,0 0 1,3 0-1,5-1-29,0 1 1,-1-2 0,1 0 0,0 0 0,0-1 0,-1 0 0,14-6-1,-4-2-389,0-1-1,22-19 0,-40 30 311,-3 3 74,1 0-1,-1 1 0,1-1 0,-1 1 0,1-1 0,0 1 0,0-1 0,0 1 0,0 0 0,0 5 0,0-6 33,0 0-16,1 1 1,-1-1 0,1 0 0,-1 1 0,1-1-1,0 0 1,0 1 0,0-1 0,0 0-1,0 1 1,1-1 0,-1 0 0,1 1-1,-1-1 1,1 0 0,0 0 0,0 1-1,0-1 1,0 0 0,0 0 0,1 0-1,-1 0 1,1 0 0,-1-1 0,1 1-1,-1 0 1,1-1 0,0 1 0,0-1-1,0 1 1,0-1 0,0 0 0,0 0 0,0 0-1,1 0 1,2 0 0,0 1-412,0 0 1,1-1 0,-1 0 0,1 0-1,-1-1 1,11 0 0,-11 0-694,0 0 0,1-1 0,-1 0 0,1 0 0,-1-1 0,9-3 1,10-10-6194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145"/>
    </inkml:context>
    <inkml:brush xml:id="br0">
      <inkml:brushProperty name="width" value="0.025" units="cm"/>
      <inkml:brushProperty name="height" value="0.025" units="cm"/>
    </inkml:brush>
  </inkml:definitions>
  <inkml:trace contextRef="#ctx0" brushRef="#br0">59 1 13997,'0'0'2547,"-4"10"-145,-9 32-1695,2 1 1,1 0-1,2 0 0,2 1 1,0 68-1,6-110-709,0-1 1,0 0 0,0 0-1,0 1 1,1-1-1,-1 0 1,0 0-1,1 0 1,-1 1-1,1-1 1,-1 0 0,1 0-1,-1 0 1,1 0-1,0 0 1,0 0-1,-1 0 1,1 0-1,0 0 1,0 0-1,0-1 1,0 1 0,0 0-1,0-1 1,0 1-1,0 0 1,0-1-1,1 1 1,-1-1-1,0 0 1,0 1 0,0-1-1,1 0 1,-1 0-1,0 0 1,0 0-1,1 0 1,-1 0-1,0 0 1,0 0-1,1 0 1,-1-1 0,0 1-1,0 0 1,2-1-1,3-1-44,0 0-1,0 1 1,0-2 0,0 1-1,0-1 1,0 0 0,8-6-1,0-3-442,-1-1-1,0 0 1,-1 0-1,-1-2 0,0 1 1,-1-1-1,13-28 1,-9 15-331,-1-1 0,-2 0 0,11-47 0,-23 81 2009,-4 15 289,1 0 1,1 0 0,1 0 0,0 34 0,2-48-1344,1 1 1,0-1 0,0 1 0,0-1-1,1 0 1,0 0 0,0 1-1,1-1 1,-1-1 0,5 7 0,-5-9-79,1 0 0,-1 0 0,1 0 1,0 0-1,0 0 0,0-1 0,0 0 0,0 1 1,1-1-1,-1 0 0,1-1 0,-1 1 0,1-1 1,0 1-1,-1-1 0,1 0 0,0 0 0,6 0 1,54 1 726,-61-2-805,0 0 0,0 0 0,0-1 0,0 1 0,0-1 0,0 0 0,0 0 0,0 0 0,0 0 0,0 0 0,0-1 0,-1 1 0,1-1-1,0 0 1,-1 1 0,1-1 0,2-4 0,-4 5-35,0 0-1,-1 0 1,1 1-1,0-1 1,-1 0-1,1 0 1,-1 0-1,0 0 1,1 0-1,-1 0 1,0 0-1,0 0 1,1 0 0,-1 0-1,0 0 1,0 0-1,0 0 1,0 0-1,0 0 1,0 0-1,-1 0 1,1 0-1,0 0 1,0 0-1,-1 0 1,0-1-1,0 0-222,-1 1 0,1-1 0,0 1-1,-1 0 1,1 0 0,-1 0 0,0 0-1,1 0 1,-1 0 0,0 0 0,1 1 0,-1-1-1,-2 0 1,-59-6-10186,60 7 9725,-34-2-3488,18 1 1975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2.607"/>
    </inkml:context>
    <inkml:brush xml:id="br0">
      <inkml:brushProperty name="width" value="0.025" units="cm"/>
      <inkml:brushProperty name="height" value="0.025" units="cm"/>
      <inkml:brushProperty name="color" value="#66CC00"/>
    </inkml:brush>
  </inkml:definitions>
  <inkml:trace contextRef="#ctx0" brushRef="#br0">0 23 16432,'0'0'7783,"49"-22"-6790,-27 22-256,8 0-481,0 0-192,2 0-64,3 4-513,1 0-1120,-1-1-1506,-5-3-2659,4 0-4836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488"/>
    </inkml:context>
    <inkml:brush xml:id="br0">
      <inkml:brushProperty name="width" value="0.025" units="cm"/>
      <inkml:brushProperty name="height" value="0.025" units="cm"/>
    </inkml:brush>
  </inkml:definitions>
  <inkml:trace contextRef="#ctx0" brushRef="#br0">1 22 9321,'0'0'14670,"64"-21"-13549,-30 20-192,-2 1-513,4 0-384,0 0-673,-1 0-2209,-1 0-6567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288"/>
    </inkml:context>
    <inkml:brush xml:id="br0">
      <inkml:brushProperty name="width" value="0.025" units="cm"/>
      <inkml:brushProperty name="height" value="0.025" units="cm"/>
    </inkml:brush>
  </inkml:definitions>
  <inkml:trace contextRef="#ctx0" brushRef="#br0">230 124 13357,'0'0'3801,"-12"-3"-2056,0 0-1133,-1 1 1,0 0-1,1 1 0,-24 0 0,29 2-529,1-1 0,0 1 0,0 1-1,0-1 1,0 1 0,0 0 0,0 0-1,0 1 1,1 0 0,-1 0 0,1 0 0,0 1-1,0-1 1,-5 6 0,6-6-62,1-1 1,0 1-1,0 0 0,0 0 1,0 1-1,1-1 0,-1 1 1,1-1-1,0 1 1,0 0-1,0 0 0,0-1 1,1 1-1,-1 1 0,1-1 1,0 0-1,1 0 0,-1 0 1,0 8-1,2-11-23,0 0 1,-1 0-1,1 0 1,0 0-1,0 0 1,0 0-1,0 0 0,0 0 1,0 0-1,0-1 1,0 1-1,0 0 0,0-1 1,0 1-1,1 0 1,-1-1-1,0 1 1,0-1-1,1 0 0,-1 0 1,0 1-1,1-1 1,-1 0-1,0 0 0,0 0 1,1 0-1,-1 0 1,0 0-1,1-1 1,-1 1-1,2-1 0,46-10 224,-29 0-173,0 0 1,0-1-1,-1-1 0,0-1 1,-1 0-1,-1-2 1,-1 0-1,0-1 0,-1 0 1,0-1-1,18-31 0,-25 29 88,-8 19-131,0 1 0,0 0 0,0 0 0,0 0 0,0-1 0,0 1 0,-1 0 0,1 0 0,0 0 0,0-1 0,0 1 0,0 0 0,0 0 0,0 0 0,0 0 0,-1-1 0,1 1 0,0 0 0,0 0 0,0 0 0,0 0 0,-1 0 0,1-1 0,0 1 0,0 0 0,0 0 0,-1 0 0,1 0 0,0 0 0,0 0 0,0 0 0,-1 0 0,1 0 0,0 0 1,0 0-1,-1 0 0,1 0 0,0 0 0,0 0 0,0 0 0,-1 0 0,1 0 0,-3 1 19,1 0 1,0 0 0,-1 0 0,1 1 0,0-1 0,0 0 0,0 1-1,0 0 1,0-1 0,0 1 0,0 0 0,-2 4 0,-2 2 62,0 0 1,1 0-1,0 1 0,0 0 1,1 0-1,1 1 1,-1-1-1,2 1 1,-1-1-1,1 1 0,1 0 1,-1 0-1,2 0 1,-1 0-1,3 14 0,-2-21-54,1-1 1,-1 1-1,1 0 0,0-1 0,0 1 0,0-1 0,0 1 0,1-1 0,-1 1 0,1-1 0,-1 0 0,1 0 0,0 0 0,0 0 0,0 0 0,0 0 0,0 0 0,3 1 0,1 0 40,0 1-1,-1-2 1,1 1 0,0-1 0,1 0-1,-1 0 1,12 1 0,-8-1-14,1-1 0,0-1 0,-1 1 0,1-2 0,0 0 0,0 0 0,-1-1 0,1 0 0,15-5 0,-19 3-37,-1 1 0,1-1 0,0 0 0,-1-1 0,0 0 0,0 0 0,0 0 0,8-11 0,-11 13-21,-1 0-1,0 0 1,0 0-1,0 0 0,0-1 1,0 1-1,-1 0 0,0-1 1,1 0-1,-1 1 0,0-1 1,-1 0-1,1 1 1,-1-1-1,0 0 0,0 0 1,0 0-1,0 1 0,-2-8 1,1 9-10,0 0 0,0 1 0,0-1 0,0 0 0,0 1 0,-1-1 0,1 1 0,-1-1-1,1 1 1,-1 0 0,1 0 0,-1 0 0,0 0 0,1 0 0,-1 0 0,0 0 0,0 0 0,0 1 0,0-1 0,0 1 0,0-1 0,0 1 0,0 0 0,0 0 0,0 0 0,0 0 0,0 0 0,-4 1 0,-1-1 19,-1 1 0,1 0 0,0 1 0,0 0 1,-1 0-1,-11 5 0,13-4 96,0 1-1,0 0 1,0 0-1,1 0 1,0 1 0,0 0-1,0 0 1,0 0 0,1 0-1,0 1 1,-5 8-1,8-12-86,0 0-1,0 0 0,0 0 0,0 0 0,1 0 0,-1 0 0,1 0 0,0 0 0,-1 0 0,1 0 1,0 0-1,0 0 0,0 0 0,0 0 0,1 0 0,-1 0 0,1 0 0,-1 0 0,1 0 1,0 0-1,-1 0 0,1 0 0,0 0 0,0-1 0,0 1 0,1 0 0,-1-1 0,0 1 1,1 0-1,-1-1 0,1 0 0,-1 1 0,1-1 0,0 0 0,-1 0 0,1 0 0,0 0 0,0 0 1,0 0-1,0-1 0,4 2 0,11 4-511,0-1 0,1 0 0,0-2-1,0 0 1,0-1 0,0 0 0,20-2 0,-25-1-1372,1 0 0,-1 0-1,0-2 1,0 1 0,0-2-1,13-4 1,18-13-8263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643"/>
    </inkml:context>
    <inkml:brush xml:id="br0">
      <inkml:brushProperty name="width" value="0.025" units="cm"/>
      <inkml:brushProperty name="height" value="0.025" units="cm"/>
    </inkml:brush>
  </inkml:definitions>
  <inkml:trace contextRef="#ctx0" brushRef="#br0">140 0 16400,'-11'0'2114,"0"1"-1256,0 0 0,0 0 0,0 1 0,-20 5 0,29-6-761,-1 0-1,0 0 0,0 0 1,0 0-1,1 0 0,-1 0 1,1 1-1,-1-1 0,1 1 1,-1 0-1,1 0 0,0 0 1,0 0-1,0 0 0,0 0 1,0 1-1,1-1 0,-1 1 0,0-1 1,1 1-1,0 0 0,0-1 1,0 1-1,0 0 0,0 0 1,0 0-1,0 5 0,2-5-96,0-1-1,0 1 0,0-1 0,0 0 0,0 1 1,1-1-1,-1 0 0,1 0 0,-1 0 0,1 0 0,0 0 1,-1 0-1,1 0 0,0-1 0,1 1 0,-1-1 0,0 1 1,0-1-1,1 0 0,-1 0 0,0 0 0,5 1 0,61 20-338,-66-21 308,10 2-138,53 16-756,-62-18 907,-1-1 1,0 1-1,0 0 1,0 0-1,0 0 0,0 0 1,0 0-1,0 0 1,0 0-1,-1 1 0,1-1 1,0 1-1,-1 0 1,1-1-1,-1 1 0,0 0 1,1 0-1,-1 0 1,0 0-1,0 0 0,0 0 1,0 0-1,0 4 1,-1-5 84,-1 1 1,0 0 0,1 0-1,-1-1 1,0 1 0,0 0-1,0-1 1,0 1 0,0-1-1,-1 1 1,1-1 0,0 0 0,-1 1-1,1-1 1,-1 0 0,1 0-1,-1 0 1,1 0 0,-1 0-1,0 0 1,0-1 0,1 1-1,-1-1 1,0 1 0,-2 0-1,-53 11 563,51-10-542,0-1-157,-4 1-251,1-1-1,0 0 1,-1 0-1,1-1 1,-1 0 0,-9-1-1,2-5-6080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970"/>
    </inkml:context>
    <inkml:brush xml:id="br0">
      <inkml:brushProperty name="width" value="0.025" units="cm"/>
      <inkml:brushProperty name="height" value="0.025" units="cm"/>
    </inkml:brush>
  </inkml:definitions>
  <inkml:trace contextRef="#ctx0" brushRef="#br0">2 0 15855,'0'0'8931,"0"14"-8226,-1 57 580,3 164 1113,7-199-2311,-9-35-209,1 0 1,-1 0-1,0 0 0,1 0 1,-1 0-1,1 0 1,-1 0-1,1 0 1,0 0-1,-1 0 0,1-1 1,0 1-1,0 0 1,-1 0-1,1-1 1,0 1-1,0 0 0,0-1 1,0 1-1,0-1 1,0 1-1,0-1 1,0 1-1,0-1 0,0 0 1,0 0-1,0 0 1,0 1-1,2-1 1,-2-5-1117,-1 0 0,0 0 0,0 0 0,0 1 0,0-1 1,-1 0-1,-1-6 0,-14-21-3583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300"/>
    </inkml:context>
    <inkml:brush xml:id="br0">
      <inkml:brushProperty name="width" value="0.025" units="cm"/>
      <inkml:brushProperty name="height" value="0.025" units="cm"/>
    </inkml:brush>
  </inkml:definitions>
  <inkml:trace contextRef="#ctx0" brushRef="#br0">1 10 11339,'0'0'10313,"58"-9"-8711,-18 9 0,5 0-193,2 0-769,6 0-575,-4 0-33,-6 2-769,-7 5-1794,-11 0-1632,-8-5-3621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655"/>
    </inkml:context>
    <inkml:brush xml:id="br0">
      <inkml:brushProperty name="width" value="0.025" units="cm"/>
      <inkml:brushProperty name="height" value="0.025" units="cm"/>
    </inkml:brush>
  </inkml:definitions>
  <inkml:trace contextRef="#ctx0" brushRef="#br0">1 19 12556,'0'0'6886,"75"1"-5829,-34-7-576,7 0-417,6 4-384,-1 0-2755,-6 1-3171</inkml:trace>
  <inkml:trace contextRef="#ctx0" brushRef="#br0" timeOffset="1">472 1 13741,'-9'0'2013,"7"0"-1816,-17 1 1286,0 0 0,-26 6-1,41-6-1253,-1 0 0,1 0-1,0 0 1,-1 1 0,1-1-1,0 1 1,0 0-1,0 0 1,0 0 0,1 1-1,-1-1 1,0 1 0,1 0-1,0 0 1,0 1 0,0-1-1,0 0 1,-3 5-1,6-7-220,-1 0-1,1 0 0,-1 0 0,1 1 0,0-1 0,-1 0 1,1 0-1,0 1 0,0-1 0,0 0 0,0 0 0,0 0 0,0 1 1,0-1-1,0 0 0,1 0 0,-1 1 0,0-1 0,1 0 1,-1 0-1,1 0 0,-1 0 0,1 0 0,0 0 0,-1 0 1,1 0-1,0 0 0,0 0 0,0 0 0,0 0 0,0 0 0,0 0 1,0-1-1,0 1 0,0 0 0,0-1 0,0 1 0,0-1 1,0 1-1,0-1 0,1 0 0,-1 1 0,0-1 0,0 0 1,3 0-1,7 2 21,1 0 0,-1-1 0,20 0 1,-26-1 25,6-1-14,0 0 0,0 0 0,1-1 0,-2 0 1,1-1-1,0 0 0,13-6 0,-18 6-39,0 0 0,1 0 0,-1-1 1,-1 1-1,1-1 0,0-1 0,-1 1 0,0-1 1,0 0-1,-1 0 0,1 0 0,6-12 0,-7 3-247,-13 13-16,-15 15 60,20-10 211,0 1-1,0 0 0,0 1 1,0-1-1,1 1 0,0 0 1,0 0-1,0 0 1,1 0-1,0 0 0,-2 8 1,4-12-48,0 0 1,-1-1 0,1 1-1,0 0 1,0 0 0,1-1-1,-1 1 1,0 0 0,0 0-1,1-1 1,-1 1-1,1 0 1,0-1 0,-1 1-1,1-1 1,0 1 0,0-1-1,1 2 1,0-1-120,0-1 1,0 1-1,0-1 1,0 0-1,0 1 1,0-1-1,0 0 0,0-1 1,0 1-1,1 0 1,-1-1-1,0 1 0,1-1 1,-1 0-1,0 1 1,1-1-1,2-1 1,0 2-527,0-1 0,1-1 0,-1 1-1,0-1 1,0 0 0,0 0 0,0 0 0,0-1 0,0 0 0,-1 0 0,1 0 0,0-1 0,-1 1 0,8-7 0,14-16-6902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004"/>
    </inkml:context>
    <inkml:brush xml:id="br0">
      <inkml:brushProperty name="width" value="0.025" units="cm"/>
      <inkml:brushProperty name="height" value="0.025" units="cm"/>
    </inkml:brush>
  </inkml:definitions>
  <inkml:trace contextRef="#ctx0" brushRef="#br0">85 1 13613,'0'0'2002,"-7"9"-75,-3 5-1371,0 1-1,2 0 1,-1 0 0,2 1-1,0 0 1,1 0 0,1 0-1,0 1 1,1 0 0,-2 22-1,6-28-415,-1 0 0,1 0-1,1 0 1,0 0-1,1 0 1,4 16-1,-6-25-125,1 0-1,-1 0 0,1-1 1,0 1-1,-1 0 0,1 0 0,0-1 1,0 1-1,0 0 0,0-1 1,0 1-1,1-1 0,-1 0 0,0 1 1,1-1-1,-1 0 0,1 0 1,-1 0-1,1 0 0,0 0 0,-1 0 1,1 0-1,0 0 0,0-1 1,-1 1-1,1-1 0,0 1 0,0-1 1,0 0-1,0 0 0,0 0 1,0 0-1,0 0 0,-1 0 0,1 0 1,0-1-1,0 1 0,0-1 1,0 1-1,-1-1 0,1 0 0,0 0 1,0 1-1,-1-1 0,1 0 1,1-2-1,5-2-53,-1-1 0,0 0 0,0 0 0,-1 0 0,0-1 0,0 0 0,-1 0 1,1 0-1,7-15 0,-10 16-405,0 0 0,-1 0 0,1 0 0,-1 0 0,0 0 0,-1 0 0,1 0 0,0-12 0,-21 38 247,15-12 304,0 1 0,1-1-1,0 1 1,0 0 0,1 0-1,-1 10 1,2-17-104,1-1-1,0 1 1,0 0-1,-1-1 1,1 1 0,0-1-1,0 1 1,0 0-1,0-1 1,1 1-1,-1-1 1,0 1 0,1 0-1,-1-1 1,1 1-1,0-1 1,-1 1-1,1-1 1,0 0 0,0 1-1,0-1 1,0 0-1,0 1 1,0-1 0,0 0-1,0 0 1,1 0-1,-1 0 1,0 0-1,1 0 1,-1-1 0,1 1-1,-1 0 1,1-1-1,-1 1 1,1-1-1,-1 1 1,1-1 0,-1 0-1,1 1 1,2-1-1,0 0-341,0 0-1,1-1 1,-1 1-1,0-1 1,1 1-1,-1-1 0,0-1 1,0 1-1,5-2 1,-4 0-527,-1 0 0,1 0 0,0-1 1,-1 0-1,0 1 0,0-1 0,0 0 0,0-1 1,-1 1-1,6-9 0,5-16-2913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331"/>
    </inkml:context>
    <inkml:brush xml:id="br0">
      <inkml:brushProperty name="width" value="0.025" units="cm"/>
      <inkml:brushProperty name="height" value="0.025" units="cm"/>
    </inkml:brush>
  </inkml:definitions>
  <inkml:trace contextRef="#ctx0" brushRef="#br0">100 0 9001,'0'0'7484,"-5"11"-6448,-5 14-237,1 1 0,1 0 0,-8 52 1,13-61-613,1 0 1,0 0-1,2 1 1,0-1-1,1 0 1,1 0-1,0 0 1,6 19-1,-8-37-269,0 1 0,0 0 0,0 0 0,0 0 0,0 0 0,0 0-1,0 0 1,0 0 0,1 0 0,-1 0 0,0 0 0,0 0 0,0 0 0,0 0 0,0 0 0,0 0-1,0 0 1,0 0 0,0 0 0,1 0 0,-1 0 0,0 0 0,0 0 0,0 0 0,0 0 0,0 0-1,0 0 1,0 0 0,0 0 0,0 0 0,0 0 0,1 0 0,-1 0 0,0 0 0,0 1 0,0-1-1,0 0 1,0 0 0,0 0 0,0 0 0,0 0 0,0 0 0,0 0 0,0 0 0,0 0 0,0 0-1,2-18-2339,-8-28 365,-19-9 1698,17 40 1278,0-2-1,-7-25 1,15 41-846,0 1 1,0 0 0,0-1-1,1 1 1,-1 0-1,0 0 1,0-1 0,0 1-1,1 0 1,-1 0 0,0-1-1,1 1 1,-1 0 0,0 0-1,1 0 1,-1-1-1,0 1 1,1 0 0,-1 0-1,0 0 1,1 0 0,-1 0-1,0 0 1,1 0 0,-1 0-1,0 0 1,1 0 0,-1 0-1,1 0 1,-1 0-1,0 0 1,1 0 0,-1 0-1,0 0 1,1 1 0,-1-1-1,0 0 1,1 0 0,-1 1-1,18 3 142,-5 1-268,97 28-207,-94-30-2515,0-1 0,30 1 0,-10-3-7378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688"/>
    </inkml:context>
    <inkml:brush xml:id="br0">
      <inkml:brushProperty name="width" value="0.025" units="cm"/>
      <inkml:brushProperty name="height" value="0.025" units="cm"/>
    </inkml:brush>
  </inkml:definitions>
  <inkml:trace contextRef="#ctx0" brushRef="#br0">138 55 9801,'0'0'2424,"-9"-1"-267,4 1-1979,-7-2 855,0 1 1,0 1-1,1 0 1,-23 4-1,32-4-964,0 0-1,0 0 0,0 1 0,0-1 0,1 1 0,-1-1 1,0 1-1,0 0 0,1-1 0,-1 1 0,0 0 0,1 0 1,-1 0-1,1 1 0,-1-1 0,1 0 0,0 0 0,-1 1 1,1-1-1,0 1 0,0-1 0,0 1 0,0 0 0,0-1 1,0 1-1,1 0 0,-1-1 0,1 1 0,-1 0 0,1 0 1,-1 0-1,1 0 0,0-1 0,0 1 0,0 0 0,0 0 1,0 0-1,0 0 0,1 0 0,-1 0 0,1-1 0,-1 1 1,1 0-1,1 2 0,0 0-65,0 0 0,1 0 0,0 0 0,0 0 0,0 0 0,0-1-1,1 1 1,-1-1 0,1 0 0,0 0 0,0 0 0,0-1 0,0 1 0,7 2 0,64 24 70,-61-24-131,0-2-1,0 1 0,0-2 0,1 0 1,18 0-1,-33-3 134,1 1 0,-1 0 0,1-1 0,-1 1 0,1-1 0,-1 1 0,0-1 0,1 1 0,-1-1-1,0 0 1,1 1 0,-1-1 0,0 1 0,0-1 0,0 0 0,1 1 0,-1-1 0,0 0 0,0 1 0,0-1 0,0 1 0,0-1 0,0 0 0,0 1 0,0-1 0,-1 0 0,1 1-1,0-1 1,0 1 0,0-1 0,-1 0 0,1 1 0,0-1 0,-1 1 0,1-1 0,-1 0 0,-11-25 665,4 16-627,0-2 0,1 1 0,1-1 0,0 0 0,0 0 0,1-1 0,0 0 0,2 0 0,-1 0 0,-2-22 1,7 34-246,0 0 1,0-1-1,0 1 1,0 1-1,0-1 1,0 0 0,1 0-1,-1 0 1,0 1-1,0-1 1,1 0 0,-1 1-1,0-1 1,1 1-1,-1 0 1,1-1 0,-1 1-1,0 0 1,1 0-1,-1 0 1,1 0 0,-1 0-1,1 0 1,-1 0-1,3 1 1,44 3-3350,32 11-3560,-37-8 2023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014"/>
    </inkml:context>
    <inkml:brush xml:id="br0">
      <inkml:brushProperty name="width" value="0.025" units="cm"/>
      <inkml:brushProperty name="height" value="0.025" units="cm"/>
    </inkml:brush>
  </inkml:definitions>
  <inkml:trace contextRef="#ctx0" brushRef="#br0">328 37 11179,'0'0'8765,"-9"-5"-5967,-2-1-2348,-1 1 1,0 1-1,0 0 1,-15-3 0,22 5-322,0 1 0,1 0 1,-1 1-1,0-1 0,0 1 1,0 0-1,0 0 0,0 0 1,1 1-1,-1-1 1,0 1-1,0 1 0,1-1 1,-1 0-1,1 1 0,-9 4 1,12-5-141,0 0 0,0 0 1,0-1-1,0 1 1,0 0-1,0 0 0,0 0 1,1 0-1,-1 0 0,0 0 1,1 0-1,-1 0 1,0 0-1,1 1 0,0-1 1,-1 0-1,1 0 0,-1 1 1,1-1-1,0 0 0,0 0 1,0 1-1,0-1 1,0 0-1,0 0 0,0 1 1,0-1-1,1 0 0,-1 0 1,0 1-1,1-1 1,-1 0-1,1 0 0,-1 0 1,1 1-1,0-1 0,-1 0 1,1 0-1,0 0 1,0 0-1,0 0 0,0-1 1,0 1-1,0 0 0,0 0 1,1 0-1,8 7-260,0-2-1,0 1 0,0-1 1,11 4-1,-9-5 48,7 6-125,-8-7 234,-1 1 1,-1 1 0,1-1 0,-1 2 0,0-1 0,14 14 0,-23-20 131,0 1 0,1-1 0,-1 1 0,0-1 0,1 0 0,-1 1 0,0-1 0,0 1 0,0 0 0,1-1 0,-1 1 0,0-1 0,0 1 0,0-1 0,0 1 0,0-1 0,0 1 0,0-1 0,0 1 0,0-1 0,0 1 0,0 0 0,0-1-1,-1 1 1,1-1 0,0 1 0,0-1 0,0 1 0,-1-1 0,1 1 0,0-1 0,-1 0 0,1 1 0,0-1 0,-1 1 0,1-1 0,-1 0 0,1 1 0,-1-1 0,1 0 0,0 1 0,-1-1 0,1 0 0,-1 0 0,1 0 0,-1 1 0,0-1 0,1 0 0,-1 0 0,1 0 0,-1 0 0,1 0 0,-1 0 0,1 0 0,-1 0 0,1 0 0,-2 0 0,-39 2 1033,37-2-960,-194 1 801,156-1-4281,10 0-4890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2.971"/>
    </inkml:context>
    <inkml:brush xml:id="br0">
      <inkml:brushProperty name="width" value="0.025" units="cm"/>
      <inkml:brushProperty name="height" value="0.025" units="cm"/>
      <inkml:brushProperty name="color" value="#66CC00"/>
    </inkml:brush>
  </inkml:definitions>
  <inkml:trace contextRef="#ctx0" brushRef="#br0">6 1 11723,'0'0'16720,"64"0"-16464,-40 0-160,6 0-64,0 0-32,-1 0-640,0 0-898,-5 0-512,-6 0 193,-4 0-802,-5 1 161,-4 0-545</inkml:trace>
  <inkml:trace contextRef="#ctx0" brushRef="#br0" timeOffset="1">0 113 12748,'0'0'11979,"58"8"-10761,-28-8-418,0 0-447,2 0-321,1 0-32,3 0-513,-2-3-1505,1-2-1569,-3-3-3460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653"/>
    </inkml:context>
    <inkml:brush xml:id="br0">
      <inkml:brushProperty name="width" value="0.025" units="cm"/>
      <inkml:brushProperty name="height" value="0.025" units="cm"/>
    </inkml:brush>
  </inkml:definitions>
  <inkml:trace contextRef="#ctx0" brushRef="#br0">0 66 11659,'6'-8'2199,"-1"-4"-1002,9-12 715,2 7 2485,-15 16-4325,-1 1 0,0 0 0,0-1 0,1 1 0,-1 0 0,0 0 0,0 0 0,1-1 0,-1 1 0,0 0 0,1 0 0,-1 0 0,0-1 0,1 1 0,-1 0 0,0 0 0,1 0 0,-1 0 0,0 0 0,1 0 0,-1 0 0,0 0 0,1 0 0,-1 0 0,1 0 0,-1 0 0,0 0 0,1 0 0,-1 0 0,0 0 0,1 0 0,-1 1 0,0-1 0,1 0 0,-1 0 0,0 0 0,1 1 0,-1-1 0,0 0 0,0 0 0,1 0 0,-1 1 0,0-1 0,0 0 0,0 1 0,1-1 0,-1 0 0,0 1 0,0-1 0,0 0 0,0 1 0,0-1 0,1 0 0,-1 1 0,2 21 207,-2-20-135,-4 356 2050,4-356-2189,0 0 0,0 0 0,0 0-1,0 0 1,0 0 0,0 0 0,1 0 0,-1 0 0,1 0 0,0 0-1,-1-1 1,1 1 0,0 0 0,0 0 0,0 0 0,0-1-1,0 1 1,1-1 0,-1 1 0,0-1 0,1 1 0,-1-1-1,1 0 1,0 1 0,-1-1 0,1 0 0,0 0 0,0 0 0,-1-1-1,1 1 1,0 0 0,0-1 0,0 1 0,0-1 0,0 0-1,0 1 1,0-1 0,0 0 0,0 0 0,0 0 0,0-1-1,0 1 1,0 0 0,0-1 0,2 0 0,6-1 11,0-1 0,0 0 0,-1 0 1,0-1-1,0-1 0,0 1 0,0-1 0,8-7 0,-3 1-112,-1 0-1,-1-1 0,1-1 0,-2 0 1,0-1-1,-1 0 0,0 0 0,-1-1 1,13-29-1,-18 34-1433,-1-1 0,0 1 0,0-1-1,-1 0 1,1-20 0,-2 8-5773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001"/>
    </inkml:context>
    <inkml:brush xml:id="br0">
      <inkml:brushProperty name="width" value="0.025" units="cm"/>
      <inkml:brushProperty name="height" value="0.025" units="cm"/>
    </inkml:brush>
  </inkml:definitions>
  <inkml:trace contextRef="#ctx0" brushRef="#br0">1 1 7303,'0'0'4452,"0"50"-2146,3-28 1346,14-3-1250,6-3-800,7-3-898,4-2-544,4-5-640,1-3-2403,1-3-2658,-4-1-3716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376"/>
    </inkml:context>
    <inkml:brush xml:id="br0">
      <inkml:brushProperty name="width" value="0.025" units="cm"/>
      <inkml:brushProperty name="height" value="0.025" units="cm"/>
    </inkml:brush>
  </inkml:definitions>
  <inkml:trace contextRef="#ctx0" brushRef="#br0">143 1 13741,'-11'5'1596,"7"-2"-1406,-13 6 713,0 0-1,1 2 1,-18 15 0,31-24-715,-1 1 0,1 0 0,0 0 0,0 0 0,0 1 0,0-1 0,0 1 0,1-1 0,-1 1 0,1 0 0,0 0 0,0 0 0,1 0 0,-1 0 0,1 1 0,0-1 0,0 0 0,0 1 0,1-1 0,0 1 0,-1-1 0,2 7 0,0-9-170,-1 0 0,1-1 0,0 1 0,0-1 0,0 1 0,0-1 0,0 1 0,1-1 0,-1 0 0,0 1 0,1-1 0,-1 0 0,1 0 0,-1 0 0,1 0 0,-1 0 0,1 0 0,0-1 0,0 1 0,-1 0 0,1-1 0,0 1 0,0-1 0,0 0 0,1 0 0,54 4 474,-49-4-373,1-1-80,-1 1 1,1-1-1,0-1 1,-1 1-1,1-1 1,-1-1 0,1 0-1,-1 0 1,0-1-1,-1 0 1,1 0-1,10-8 1,-13 9-175,-1-1 1,0 1-1,1-2 1,-1 1-1,-1 0 0,1-1 1,0 1-1,-1-1 0,0 0 1,0 0-1,-1 0 1,1-1-1,-1 1 0,-1-1 1,1 1-1,-1-1 0,1 0 1,-1 1-1,0-11 0,-1 16 120,0 0-1,0 0 1,0 0-1,0 0 1,0 0-1,0-1 0,0 1 1,0 0-1,0 0 1,0 0-1,0 0 1,0 0-1,0-1 0,0 1 1,0 0-1,0 0 1,-1 0-1,1 0 1,0 0-1,0 0 0,0-1 1,0 1-1,0 0 1,0 0-1,0 0 1,0 0-1,0 0 0,0 0 1,-1 0-1,1 0 1,0-1-1,0 1 1,0 0-1,0 0 0,0 0 1,0 0-1,-1 0 1,1 0-1,0 0 1,0 0-1,0 0 0,0 0 1,0 0-1,-1 0 1,1 0-1,0 0 1,0 0-1,0 0 0,0 0 1,0 0-1,-1 0 1,1 0-1,-10 7-196,-6 10 176,11-10-71,2 0 0,-1 0-1,1 1 1,0-1-1,1 1 1,-3 10-1,4-13-482,1 0 0,-1 0-1,1 1 1,0-1 0,1 0-1,0 8 1,-1-12 348,1 0 0,-1 0 1,0 0-1,1 0 0,-1-1 1,1 1-1,-1 0 0,1 0 1,-1 0-1,1 0 0,-1 0 0,1-1 1,0 1-1,0 0 0,-1 0 1,1-1-1,0 1 0,0-1 1,0 1-1,0-1 0,0 1 0,0-1 1,0 1-1,0-1 0,0 0 1,0 0-1,0 1 0,2-1 1,18 2-6561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720"/>
    </inkml:context>
    <inkml:brush xml:id="br0">
      <inkml:brushProperty name="width" value="0.025" units="cm"/>
      <inkml:brushProperty name="height" value="0.025" units="cm"/>
    </inkml:brush>
  </inkml:definitions>
  <inkml:trace contextRef="#ctx0" brushRef="#br0">144 76 8168,'0'0'3192,"-5"9"-1115,-23 49 2116,-38 110 0,55-133-3191,2 0-1,1 0 1,1 1-1,-2 65 1,10-117-800,0 0 0,2 1 0,0-1 0,1 1 0,0-1 0,8-16 1,45-94-1183,-35 82 155,-1-1-236,2 2 0,1 0 0,41-53 0,-62 93 1070,0-1-1,-1 2 1,1-1 0,0 0 0,1 1-1,-1-1 1,0 1 0,1 0 0,4-2-1,-8 3 2,1 1 0,0 0 0,-1 0 0,1 0-1,0-1 1,-1 1 0,1 0 0,-1 0 0,1 0-1,0 0 1,-1 0 0,1 0 0,0 0 0,-1 1-1,1-1 1,0 0 0,-1 0 0,1 0 0,-1 1-1,1-1 1,0 0 0,0 1 0,0 0 13,0 0 0,-1 0 0,1 0 0,0 0 0,-1 1 0,1-1 0,-1 0 0,0 0 0,1 0 0,-1 1 0,0-1 0,0 0 0,1 0 1,-1 1-1,0-1 0,-1 2 0,2 5 49,-1 1 1,-1-1-1,0 0 1,0 0 0,0 0-1,-1 1 1,-4 10-1,4-15-12,-1 0-1,1 1 1,-1-1-1,0 0 1,0 0-1,-1-1 1,1 1-1,-1-1 1,1 1-1,-1-1 1,0 0-1,0-1 1,-1 1 0,-4 2-1,-4 1 404,0 0 0,-1-1 0,0 0 1,-21 4-1,-27-3-1685,61-25-11622,7 6 3102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080"/>
    </inkml:context>
    <inkml:brush xml:id="br0">
      <inkml:brushProperty name="width" value="0.025" units="cm"/>
      <inkml:brushProperty name="height" value="0.025" units="cm"/>
    </inkml:brush>
  </inkml:definitions>
  <inkml:trace contextRef="#ctx0" brushRef="#br0">11 0 12556,'0'0'11947,"-5"66"-11210,3-40-64,-2 0-161,4-2-416,0-6-32,0 0-288,0-5-897,0-5-865</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441"/>
    </inkml:context>
    <inkml:brush xml:id="br0">
      <inkml:brushProperty name="width" value="0.025" units="cm"/>
      <inkml:brushProperty name="height" value="0.025" units="cm"/>
    </inkml:brush>
  </inkml:definitions>
  <inkml:trace contextRef="#ctx0" brushRef="#br0">138 1 18257,'0'0'3289,"-3"13"-1944,-12 50 983,-10 119-1,27-59-1739,1-34-3103,-6-99-5018,-41-75-5038,14 28 12573,9 17 6733,21 40-6633,0 0 1,0 0 0,-1 0 0,1-1 0,0 1 0,0 0-1,0 0 1,0 0 0,0 0 0,0 0 0,0-1 0,0 1 0,0 0-1,0 0 1,0 0 0,0 0 0,0 0 0,0-1 0,0 1-1,0 0 1,0 0 0,0 0 0,0 0 0,0 0 0,0 0-1,0-1 1,0 1 0,0 0 0,0 0 0,0 0 0,1 0-1,-1 0 1,0 0 0,0-1 0,0 1 0,0 0 0,0 0-1,0 0 1,0 0 0,0 0 0,1 0 0,-1 0 0,0 0 0,0 0-1,0 0 1,0 0 0,0 0 0,1 0 0,-1-1 0,0 1-1,0 0 1,0 0 0,13 1 1502,12 7-567,-3 2-570,0-1 1,0-2 0,24 6 0,-7-6-2586,-1-4-3450,-12-3-4741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961"/>
    </inkml:context>
    <inkml:brush xml:id="br0">
      <inkml:brushProperty name="width" value="0.025" units="cm"/>
      <inkml:brushProperty name="height" value="0.025" units="cm"/>
    </inkml:brush>
  </inkml:definitions>
  <inkml:trace contextRef="#ctx0" brushRef="#br0">146 169 12396,'0'0'5584,"-10"0"-3369,5 0-2040,1 1 0,-1-1-1,1 1 1,-1 0 0,1 0-1,-1 0 1,1 0 0,0 1 0,0 0-1,0 0 1,0 0 0,0 0-1,0 1 1,1-1 0,-1 1-1,1 0 1,-1 0 0,1 1 0,0-1-1,0 0 1,-4 8 0,-1 3 970,-1 0 0,-10 27-1,17-36-971,1 0 0,-1 0-1,1-1 1,0 1-1,0 0 1,0 1 0,1-1-1,0 0 1,0 0-1,0 0 1,1 0-1,-1 0 1,3 6 0,-2-9-135,0 0 1,0 0 0,0 0 0,1 0-1,-1 0 1,0-1 0,1 1 0,-1 0-1,1-1 1,0 1 0,0-1 0,0 0 0,-1 0-1,1 0 1,0 0 0,0 0 0,0 0-1,1 0 1,-1 0 0,0-1 0,0 1-1,4-1 1,55 4 625,-50-4-570,2 0-58,0-1 0,0 0 0,-1-1 1,1 0-1,-1-1 0,0-1 0,0 0 0,0 0 0,20-11 0,-28 13-143,0-1 0,1 0-1,-1 0 1,-1 0 0,1 0 0,0 0-1,-1-1 1,1 0 0,-1 0-1,0 0 1,0 0 0,-1 0 0,1 0-1,-1-1 1,0 1 0,0-1 0,0 0-1,-1 0 1,0 1 0,0-1 0,0 0-1,0 0 1,-1 0 0,0 0-1,0 0 1,0 0 0,-2-8 0,2 12 83,-1 0-1,1-1 1,-1 1 0,0 0 0,1 0 0,-1 0-1,0 0 1,0 0 0,1 0 0,-1 0 0,0 0 0,0 0-1,0 0 1,0 0 0,0 1 0,0-1 0,-1 0 0,1 1-1,0-1 1,0 1 0,0-1 0,-1 1 0,1-1-1,0 1 1,-1 0 0,1 0 0,0 0 0,0 0 0,-1 0-1,1 0 1,0 0 0,-1 0 0,-1 1 0,-1-1 11,1 0 0,0 1 0,-1 0 1,1 0-1,0 0 0,-1 0 1,1 0-1,0 0 0,0 1 0,0 0 1,0-1-1,-3 4 0,3-3 21,1 1 0,0-1 0,-1 1 0,1 0 1,0 0-1,1 0 0,-1 0 0,0 0 0,1 0 0,0 1 0,-1-1 0,1 0 0,1 1 0,-1-1 0,0 1 0,1-1 1,0 1-1,0 5 0,0-6-7,1-1 1,0 0-1,-1 0 1,1 0-1,0 0 1,0 0 0,1-1-1,-1 1 1,0 0-1,0 0 1,1-1-1,-1 1 1,1-1-1,0 1 1,-1-1-1,1 1 1,0-1-1,0 0 1,0 0 0,0 0-1,0 0 1,0-1-1,0 1 1,0 0-1,0-1 1,0 1-1,0-1 1,0 0-1,1 0 1,-1 0-1,2 0 1,6 0-102,0 0-1,0 0 1,0-1-1,0-1 1,0 0 0,0 0-1,-1-1 1,1 0 0,-1 0-1,0-1 1,0-1-1,0 0 1,0 0 0,-1 0-1,0-1 1,0 0 0,0-1-1,-1 0 1,0 0-1,10-14 1,-8 10-23,-1-1 0,-1-1-1,0 1 1,0-1 0,-1-1 0,-1 1 0,0-1-1,-1 0 1,0 0 0,-1 0 0,-1 0-1,-1-1 1,1-27 0,-2 41 124,0 0 0,-1-1-1,1 1 1,0 0 0,0-1 0,-1 1-1,1 0 1,-1-1 0,1 1 0,-1 0 0,1 0-1,-1 0 1,0-1 0,0 1 0,0 0 0,1 0-1,-1 0 1,0 0 0,0 0 0,0 1 0,0-1-1,-1 0 1,1 0 0,0 1 0,0-1-1,0 0 1,-1 1 0,1 0 0,0-1 0,-1 1-1,1 0 1,0-1 0,-1 1 0,1 0 0,0 0-1,-1 0 1,1 0 0,0 0 0,-1 0-1,1 1 1,0-1 0,-1 0 0,1 1 0,0-1-1,-1 1 1,0 0 0,-3 1 56,-1-1 1,1 1-1,0 1 1,1-1-1,-1 1 0,0-1 1,1 1-1,-1 1 1,1-1-1,0 1 1,-4 3-1,3 1 76,0-1 0,1 0 1,0 1-1,0 0 0,0 0 0,1 0 0,1 1 1,-1-1-1,1 1 0,1-1 0,0 1 0,0-1 1,0 1-1,1 0 0,1 0 0,0 8 1,1-6-310,0 0 0,1 0 1,0-1-1,1 1 0,5 10 1,-4-11-1302,1 1 1,0-1 0,1 0-1,12 14 1,-2-7-12650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1.923"/>
    </inkml:context>
    <inkml:brush xml:id="br0">
      <inkml:brushProperty name="width" value="0.025" units="cm"/>
      <inkml:brushProperty name="height" value="0.025" units="cm"/>
    </inkml:brush>
  </inkml:definitions>
  <inkml:trace contextRef="#ctx0" brushRef="#br0">325 25 3235,'0'0'5093,"-10"-5"-2808,-29-14-278,38 19-1916,-1 0 1,0-1 0,1 1-1,-1 0 1,1 0-1,-1 0 1,1 0-1,-1 0 1,0 1 0,1-1-1,-1 0 1,1 1-1,-1-1 1,1 1-1,-1 0 1,1-1-1,0 1 1,-1 0 0,1 0-1,0 0 1,-1 0-1,1 0 1,0 0-1,0 0 1,0 0-1,0 0 1,0 1 0,0-1-1,0 0 1,0 1-1,1-1 1,-1 1-1,0-1 1,0 3 0,-19 58 1421,18-55-1144,-10 49 1482,-8 80-1,7 160-441,3-45-1255,-60 243 79,14-146-183,49-261-23,17-164-70,-13-41-2257,0 81-847,-9-43-1,-1 21-2110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2.430"/>
    </inkml:context>
    <inkml:brush xml:id="br0">
      <inkml:brushProperty name="width" value="0.025" units="cm"/>
      <inkml:brushProperty name="height" value="0.025" units="cm"/>
    </inkml:brush>
  </inkml:definitions>
  <inkml:trace contextRef="#ctx0" brushRef="#br0">1 1319 9225,'1'10'1548,"-1"-5"-1338,1 0 0,0 0 0,0 0 0,0 0 1,1 0-1,0 0 0,0 0 0,0 0 0,0 0 0,1-1 0,0 1 1,0-1-1,0 0 0,0 0 0,1 0 0,0 0 0,0-1 0,0 0 0,0 1 1,0-1-1,7 3 0,4 2 159,2-1 1,-1 0-1,1-1 1,0-1-1,0-1 1,0 0-1,1-1 1,20 1-1,146-5 1567,-158 0-1618,56-5-126,-1-3 1,0-4 0,0-3 0,-2-4-1,0-4 1,-1-2 0,-2-4 0,131-73-1,-199 99-176,0-1 0,0-1 0,0 1 0,0-1-1,-1-1 1,0 1 0,-1-1 0,1 0 0,-1-1-1,-1 0 1,1 0 0,5-12 0,-8 12 11,0-1 0,-1 1-1,0-1 1,0 0 0,-1 0 0,0 0 0,0 0 0,-1 0 0,-1 0 0,1 0 0,-1 1 0,-1-1-1,-3-12 1,-6-17 37,-17-39-1,14 42-49,-14-56 0,20 50-60,3-1 0,1 1-1,2-1 1,1 0 0,3 1 0,1-1-1,2 0 1,17-61 0,-16 78 33,0 0 1,-1 0-1,-2 0 1,-1-1 0,-1-42-1,-2 65 26,1-1-1,-1 1 1,-1 0 0,1 0 0,0 0-1,-1 0 1,1 0 0,-1 1-1,0-1 1,0 0 0,0 1-1,-1-1 1,1 1 0,0 0-1,-1 0 1,0 0 0,1 0 0,-1 0-1,0 0 1,0 1 0,0-1-1,0 1 1,-6-1 0,-9-5-19,-2 2 0,-35-6 0,30 7 77,-75-12-88,-1 5 0,0 4 0,0 4 0,0 4 0,-118 18 0,19 16-729,169-28 307,0 2 0,1 1 0,0 1 0,-33 18 0,38-10-3298,21-9-1521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6.823"/>
    </inkml:context>
    <inkml:brush xml:id="br0">
      <inkml:brushProperty name="width" value="0.025" units="cm"/>
      <inkml:brushProperty name="height" value="0.025" units="cm"/>
    </inkml:brush>
  </inkml:definitions>
  <inkml:trace contextRef="#ctx0" brushRef="#br0">0 625 12075,'0'0'6572,"10"0"-6198,35-2 340,0-2 1,0-2 0,77-20 0,-22 4-419,256-48-168,1298-271-59,-1040 204-192,-497 120-501,-255 54-6263,58-21 2238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3.345"/>
    </inkml:context>
    <inkml:brush xml:id="br0">
      <inkml:brushProperty name="width" value="0.025" units="cm"/>
      <inkml:brushProperty name="height" value="0.025" units="cm"/>
      <inkml:brushProperty name="color" value="#66CC00"/>
    </inkml:brush>
  </inkml:definitions>
  <inkml:trace contextRef="#ctx0" brushRef="#br0">57 0 17264,'0'0'5008,"8"4"-4117,-1-1-710,12 4-37,-1 2 0,0 0 1,0 0-1,-1 2 0,0 0 0,0 1 1,15 16-1,-31-26-145,0-1 0,0 1 0,-1 0 1,1-1-1,0 1 0,-1 0 0,1 0 1,-1-1-1,0 1 0,0 0 0,1 0 0,-1 0 1,0-1-1,-1 1 0,1 0 0,0 0 0,0 0 1,-1-1-1,1 1 0,-1 0 0,0 0 1,1-1-1,-1 1 0,0 0 0,0-1 0,0 1 1,0-1-1,0 0 0,-3 3 0,-43 43 94,40-42-66,-96 79-32,58-51-3391,27-20-2839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216"/>
    </inkml:context>
    <inkml:brush xml:id="br0">
      <inkml:brushProperty name="width" value="0.025" units="cm"/>
      <inkml:brushProperty name="height" value="0.025" units="cm"/>
    </inkml:brush>
  </inkml:definitions>
  <inkml:trace contextRef="#ctx0" brushRef="#br0">255 0 13196,'0'0'5787,"7"9"-5306,-4-5-436,-1-3-30,-1 0 0,1 1 0,-1-1 0,1 1 1,-1-1-1,0 1 0,0 0 0,0 0 0,0-1 0,0 1 0,0 0 0,0 0 0,-1 0 0,1 0 0,0 0 0,-1 0 0,0 0 1,1 0-1,-1 0 0,0 0 0,0 0 0,0 0 0,-1 0 0,1 0 0,0 0 0,-1 0 0,1 0 0,-1 0 0,0 0 0,0 0 1,0 0-1,1 0 0,-2 0 0,1-1 0,0 1 0,-2 2 0,-22 21 175,0-1 0,-56 40 1,51-42 373,1 1 0,-30 32 0,57-54-527,0 1 0,0-1 0,1 1-1,-1 0 1,0 0 0,1 0 0,0 0-1,-1 0 1,1 0 0,0 1 0,0-1-1,0 0 1,1 1 0,-1-1 0,0 0-1,1 1 1,-1-1 0,1 1-1,0 4 1,1-5-25,0 0-1,-1-1 0,1 1 1,0-1-1,0 1 0,1 0 1,-1-1-1,0 0 1,0 1-1,1-1 0,-1 0 1,0 0-1,1 1 0,0-1 1,-1 0-1,1-1 1,0 1-1,-1 0 0,5 1 1,10 2 21,0 0 1,0-1 0,1 0-1,25 0 1,-38-3-1,452 5 100,-294-7-1253,-33 0-3285,-6-10-4857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797"/>
    </inkml:context>
    <inkml:brush xml:id="br0">
      <inkml:brushProperty name="width" value="0.025" units="cm"/>
      <inkml:brushProperty name="height" value="0.025" units="cm"/>
    </inkml:brush>
  </inkml:definitions>
  <inkml:trace contextRef="#ctx0" brushRef="#br0">86 1 14798,'0'0'9513,"-21"68"-9417,0-24 96,6 6 0,4 0-95,-1-2-1,11-4-32,-3-2-32,4-8-32,0-2-128,5-8-929,3-5-1282,1-9-1216,-3-9-993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152"/>
    </inkml:context>
    <inkml:brush xml:id="br0">
      <inkml:brushProperty name="width" value="0.025" units="cm"/>
      <inkml:brushProperty name="height" value="0.025" units="cm"/>
    </inkml:brush>
  </inkml:definitions>
  <inkml:trace contextRef="#ctx0" brushRef="#br0">1 185 6662,'0'-13'4928,"0"10"-4792,0-3 199,0 1 0,0-1 0,0 0 0,1 0 1,0 1-1,0-1 0,0 1 0,1-1 1,-1 1-1,1-1 0,1 1 0,-1 0 1,1 0-1,0 0 0,0 0 0,0 0 1,1 1-1,0-1 0,0 1 0,0 0 0,8-6 1,4 2 21,0 1 1,0 0 0,1 1-1,0 0 1,1 2 0,-1 0-1,1 1 1,0 1 0,0 0-1,-1 2 1,1 0 0,36 5-1,-50-5-359,1 1-1,-1-1 0,1 1 0,-1 0 0,0 1 0,1-1 0,-1 1 0,0 0 1,0 0-1,0 0 0,0 1 0,-1-1 0,1 1 0,-1 0 0,1 0 0,-1 0 0,0 0 1,0 1-1,0 0 0,-1-1 0,4 7 0,-5-6-2,1 0 0,-1 0 0,-1-1 0,1 1 0,-1 0 0,1 0 0,-1 0 0,0 0 0,0 0 1,-1-1-1,1 1 0,-1 0 0,0 0 0,0 0 0,0-1 0,-1 1 0,1-1 0,-1 1 0,0-1 0,0 1 0,0-1 0,0 0 0,-1 0 0,1 0 0,-4 3 0,-13 12 133,0-1 0,-1-1 0,-1-1 0,-33 18-1,-26 20 414,79-53-550,0 0-1,0 1 0,0 0 1,0-1-1,0 1 1,0 0-1,0-1 1,1 1-1,-1 0 1,0 0-1,0 0 1,0 0-1,1-1 1,-1 1-1,1 0 1,-1 1-1,1-1 0,-1 0 1,1 0-1,-1 0 1,1 2-1,0-3-131,1 1 0,0-1 0,0 1 0,-1-1 0,1 0 0,0 1-1,0-1 1,0 0 0,0 0 0,0 1 0,-1-1 0,1 0 0,0 0 0,0 0 0,0 0-1,0 0 1,0 0 0,0 0 0,0 0 0,0-1 0,57-13-7838,-19-8 319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719"/>
    </inkml:context>
    <inkml:brush xml:id="br0">
      <inkml:brushProperty name="width" value="0.025" units="cm"/>
      <inkml:brushProperty name="height" value="0.025" units="cm"/>
    </inkml:brush>
  </inkml:definitions>
  <inkml:trace contextRef="#ctx0" brushRef="#br0">108 19 13068,'-6'9'1922,"-3"4"-1231,-49 82 5502,52-85-5761,1-1-1,1 2 1,0-1-1,0 0 1,1 1-1,0 0 1,1 0-1,-1 16 1,6-25-218,3-9 21,4-8 218,-2-8-433,-1 0 1,0 0 0,-2 0-1,-1-1 1,-1 1-1,0-31 1,-3 52-101,-1 5 24,0 0 0,0 1 0,0-1 0,0 0 0,1 1 0,-1-1 0,1 1 0,0-1-1,0 0 1,0 1 0,1 6 0,0-8 56,-1 0 0,0 0 0,1 0 0,0 0 0,-1 0 0,1 0 0,0 0 0,0 0-1,0 0 1,0 0 0,0-1 0,1 1 0,-1 0 0,0-1 0,1 1 0,-1-1 0,1 1 0,0-1-1,2 2 1,1 0 9,0-1 0,-1 0-1,1 0 1,0 0 0,1-1 0,-1 1-1,9 0 1,4 0 88,1-1-1,-1-1 1,29-4-1,-31 1-34,-1 0 0,0-1 1,0-1-1,-1 0 0,0-1 0,0-1 0,0 0 0,-1-1 0,0-1 1,0 0-1,-1 0 0,0-1 0,16-18 0,-21 15-62,-12 9-137,3 4 119,0 1 0,0-1 0,0 1 0,1 0 0,-1-1 0,0 1 0,0 0 0,1 0 0,-1 0 0,1 0 0,-1 0 0,1 0 0,-3 3 0,-4 5-22,0 1 0,0 1 0,-9 15 0,14-22 41,1 0 1,0 1-1,1-1 1,-1 0-1,1 1 1,0-1-1,0 0 1,0 1-1,1 0 1,-1-1-1,1 1 1,0-1-1,1 6 1,0-9 8,-1 1-1,1-1 1,0 0 0,0 0 0,0 0-1,0 0 1,0 0 0,0 0 0,0-1-1,0 1 1,0 0 0,0 0 0,1-1 0,-1 1-1,0-1 1,0 1 0,1-1 0,-1 0-1,0 1 1,1-1 0,-1 0 0,1 0 0,-1 0-1,0 0 1,1 0 0,-1 0 0,0 0-1,1 0 1,-1-1 0,0 1 0,3-1 0,41-11 301,-33 5-280,-1 1 0,0-1 1,-1-1-1,1 0 0,-1-1 0,-1 0 0,0 0 0,0-1 0,-1 0 0,10-16 0,-23 36-73,0 0 0,1 0 0,0 1 0,1 0 0,0 0 0,1 0 0,-2 17 0,3-26 32,1 0 1,0 0 0,-1 0 0,1 0 0,0 0-1,1 0 1,-1 0 0,0 0 0,0 0-1,1 0 1,-1 0 0,1 0 0,0 0-1,-1 0 1,1-1 0,0 1 0,0 0 0,0 0-1,0-1 1,1 1 0,-1-1 0,0 1-1,1-1 1,-1 1 0,1-1 0,-1 0-1,1 0 1,0 0 0,-1 0 0,1 0 0,0 0-1,0 0 1,0-1 0,-1 1 0,1-1-1,0 1 1,0-1 0,0 0 0,0 1-1,0-1 1,0 0 0,0 0 0,0-1 0,0 1-1,0 0 1,0-1 0,4 0 0,-4 0-303,0 1 1,-1-1 0,1 0-1,0 1 1,0-1 0,0 0-1,0 0 1,-1 0 0,1 0-1,0-1 1,-1 1 0,1 0-1,-1-1 1,1 1 0,-1-1-1,0 1 1,0-1 0,2-2-1,8-19-6515,-2-6-3813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112"/>
    </inkml:context>
    <inkml:brush xml:id="br0">
      <inkml:brushProperty name="width" value="0.025" units="cm"/>
      <inkml:brushProperty name="height" value="0.025" units="cm"/>
    </inkml:brush>
  </inkml:definitions>
  <inkml:trace contextRef="#ctx0" brushRef="#br0">0 0 14286,'0'0'6464,"12"2"-6095,82 20 199,8 2-4270,-101-24 3710,-1 1 0,0-1 0,1 0 0,-1 0 0,0 0 0,1 0 0,-1 1 0,0-1 0,0 0 0,1 0 0,-1 1 0,0-1 0,0 0 0,1 0 0,-1 1 0,0-1 0,0 0 0,0 1 0,0-1 0,1 0 0,-1 1 0,0-1 0,0 0 0,0 1 0,0-1 0,0 0 0,0 1 0,0-1 0,0 0-1,0 1 1,0-1 0,0 1 0,0-1 0,0 0 0,0 1 0,0-1 0,-1 0 0,1 1 0,0-1 0,0 0 0,0 1 0,0-1 0,-1 0 0,1 0 0,0 1 0,0-1 0,-1 0 0,1 0 0,0 1 0,0-1 0,-1 0 0,1 0 0,0 0 0,-1 1 0,1-1 0,0 0 0,-1 0 0,-23 21 624,18-16-488,4-2-72,-1 0 1,1 0 0,0 0 0,0 0 0,0 0 0,0 1 0,0-1 0,1 1 0,-1-1 0,1 1-1,0 0 1,-1 6 0,2-9-68,0 1-1,0-1 1,0 1-1,0 0 1,0-1 0,0 1-1,0-1 1,0 1-1,0-1 1,1 1-1,-1-1 1,1 1-1,-1-1 1,1 1 0,0-1-1,-1 1 1,1-1-1,0 0 1,0 1-1,0-1 1,0 0 0,0 0-1,0 0 1,1 0-1,-1 0 1,0 0-1,0 0 1,1 0-1,-1 0 1,3 1 0,21 5-51,21 9-808,-45-15 833,1-1 1,-1 1-1,1 0 1,-1 0-1,0 0 1,0 0-1,1 0 0,-1 1 1,0-1-1,0 0 1,0 0-1,0 1 1,0-1-1,-1 1 0,1-1 1,0 1-1,-1-1 1,1 1-1,0-1 1,-1 1-1,0 0 0,0-1 1,1 4-1,-1-2 158,0-1 0,-1 1 0,1 0 0,-1 0 0,1-1 0,-1 1 0,0 0 0,0-1 0,0 1 0,-1-1 0,1 1 0,0-1 0,-1 1-1,0-1 1,1 0 0,-1 0 0,0 0 0,0 0 0,-3 2 0,-1 0 262,0 0 0,-1 0 1,1 0-1,-1-1 0,0 0 0,0-1 0,-9 3 0,-7 0 527,-1-1 0,0-1 0,-40 0 0,58-2-956,-7-2-944,13 1 817,0 0 0,-1 0 0,1 0 0,0 0 0,0 0 0,0 0 1,-1-1-1,1 1 0,0 0 0,0 0 0,0 0 0,0 0 0,-1-1 0,1 1 0,0 0 0,0 0 0,0-1 0,0 1 0,0 0 0,0 0 0,0 0 0,0-1 0,0 1 1,0 0-1,0 0 0,0-1 0,0 1 0,0 0 0,0 0 0,0-1 0,0 1 0,0 0 0,0 0 0,0-1 0,0 1 0,0 0 0,0 0 0,0 0 0,0-1 0,0 1 1,1 0-1,-1 0 0,0 0 0,0-1 0,8-10-6399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832"/>
    </inkml:context>
    <inkml:brush xml:id="br0">
      <inkml:brushProperty name="width" value="0.025" units="cm"/>
      <inkml:brushProperty name="height" value="0.025" units="cm"/>
    </inkml:brush>
  </inkml:definitions>
  <inkml:trace contextRef="#ctx0" brushRef="#br0">220 243 13229,'0'0'5904,"-9"-1"-3507,3 1-2298,0 0 1,1 0-1,-1 0 1,0 1-1,0 0 1,1 0 0,-1 0-1,1 1 1,-1 0-1,1 0 1,-1 0-1,1 1 1,0 0-1,0 0 1,0 0-1,-7 7 1,-14 9 391,-26 22 273,49-38-739,-1 0 1,1 0 0,0 0 0,0 1 0,1 0-1,-1-1 1,1 1 0,0 0 0,0 0 0,0 0-1,-2 6 1,5-9-27,-1-1-1,0 1 0,0-1 1,0 1-1,0 0 0,0-1 1,0 1-1,1-1 1,-1 1-1,0-1 0,0 1 1,1-1-1,-1 1 1,0-1-1,1 1 0,-1-1 1,1 0-1,-1 1 0,1-1 1,-1 1-1,0-1 1,1 0-1,-1 1 0,1-1 1,0 0-1,-1 0 1,1 0-1,-1 1 0,1-1 1,-1 0-1,1 0 0,-1 0 1,1 0-1,0 0 1,-1 0-1,1 0 0,-1 0 1,1 0-1,0 0 0,30-1-40,-28 0 37,17-2-9,-1 0 0,0-2-1,-1-1 1,1 0 0,-1-1 0,-1-1 0,33-19 0,-11 2-59,-1-2 1,41-36-1,-58 46 4,-1-1 1,-1-1-1,-1-1 0,-1-1 0,-1 0 1,0-1-1,13-26 0,-28 46 24,0 1 0,0 0 0,-1-1 0,1 1 1,-1-1-1,1 1 0,-1-1 0,1 0 0,-1 1 0,0-1 0,0 1 0,0-1 0,0 1 0,0-3 0,0 3 23,-1 1 0,1 0 0,0-1 0,-1 1 0,1 0 0,0-1 0,0 1-1,-1 0 1,1 0 0,-1 0 0,1-1 0,0 1 0,-1 0 0,1 0 0,0 0 0,-1-1-1,1 1 1,-1 0 0,1 0 0,-1 0 0,1 0 0,0 0 0,-1 0 0,1 0 0,-1 0-1,1 0 1,0 0 0,-1 0 0,1 1 0,-1-1 0,1 0 0,-1 0 0,-4 2-40,0 0 1,0 0-1,1 1 1,-1-1-1,1 1 1,-1 0-1,-4 5 1,-18 16 286,-46 51-1,66-67-49,0 1 1,1 0-1,0 0 0,1 0 0,0 0 0,0 1 1,1 0-1,0 0 0,1 0 0,0 1 1,-2 12-1,5-21-164,0 0 0,0 1 0,0-1 0,0 1 0,0-1 1,0 0-1,1 1 0,0-1 0,-1 0 0,1 1 0,0-1 0,0 0 0,0 0 1,0 0-1,0 0 0,1 0 0,-1 0 0,1 0 0,-1 0 0,1 0 1,0-1-1,-1 1 0,1-1 0,0 1 0,0-1 0,0 0 0,0 1 0,1-1 1,-1 0-1,0-1 0,0 1 0,1 0 0,-1-1 0,0 1 0,5 0 1,9 1 15,0-1 0,0 0 1,0-1-1,20-2 1,-26 1-6,6-1-14,0-1 0,0 0 0,0-2 0,-1 1-1,0-2 1,0 0 0,0-1 0,0 0 0,-1-1 0,-1-1-1,1 0 1,-2-1 0,1-1 0,12-13 0,-24 23-36,0 0 1,0 0-1,0 0 0,0 0 1,0 0-1,0 0 0,0 0 1,0-1-1,-1 1 1,1 0-1,0-1 0,-1 1 1,1 0-1,-1-1 1,0 1-1,1-1 0,-1 1 1,0-1-1,0-2 1,-1 4 13,1-1 0,-1 1 1,0-1-1,0 1 1,1 0-1,-1-1 0,0 1 1,0 0-1,0-1 1,0 1-1,0 0 0,0 0 1,1 0-1,-1 0 1,0 0-1,0 0 0,0 0 1,0 0-1,0 0 1,0 1-1,1-1 1,-1 0-1,0 1 0,0-1 1,0 0-1,0 1 1,1-1-1,-1 1 0,0-1 1,1 1-1,-1-1 1,0 1-1,0 1 0,-13 6 63,0 1 0,1 0-1,0 1 1,-12 13 0,19-18 88,1 1 1,-1 0-1,1 0 1,1 1-1,-1 0 1,1-1 0,0 1-1,0 1 1,1-1-1,-3 10 1,5-16-131,1 1 1,0-1-1,0 0 0,0 1 1,-1-1-1,1 1 0,1-1 1,-1 0-1,0 1 0,0-1 1,0 0-1,1 1 0,-1-1 1,1 0-1,-1 0 0,1 1 1,-1-1-1,1 0 0,0 0 1,-1 0-1,1 0 0,0 0 1,0 0-1,0 0 0,0 0 1,0 0-1,0 0 0,0 0 1,0-1-1,0 1 0,1 0 1,-1-1-1,0 1 0,0-1 1,1 1-1,-1-1 0,0 0 1,3 1-1,6 1 6,0-1 1,1 0-1,-1-1 0,12 0 0,-11 0 25,2 0-271,0-1 0,0 0 0,0-1 0,0 0 0,0-1 0,0 0 0,15-7 0,-19 6-969,1-1 0,-1 0 0,0 0 0,0-1 0,15-14 0,4-10-5348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192"/>
    </inkml:context>
    <inkml:brush xml:id="br0">
      <inkml:brushProperty name="width" value="0.025" units="cm"/>
      <inkml:brushProperty name="height" value="0.025" units="cm"/>
    </inkml:brush>
  </inkml:definitions>
  <inkml:trace contextRef="#ctx0" brushRef="#br0">206 2 12940,'0'0'1362,"-9"0"362,-3-1-1197,-1 1 0,1 0 0,-1 1 0,1 1 0,-1 0 0,1 1 0,0 0 0,0 0 0,0 2 0,-13 6 0,23-11-470,0 1 0,0 0 0,0 0 0,0 0 0,1 0 0,-1 0 0,0 0 0,1 0-1,-1 1 1,0-1 0,1 0 0,0 1 0,-1 0 0,1-1 0,0 1 0,0 0 0,0-1 0,0 1-1,0 0 1,0 0 0,-1 4 0,4-4-22,-1 0 0,0 0-1,1 0 1,-1 0 0,1-1-1,-1 1 1,1 0 0,0-1-1,0 1 1,0-1 0,0 0 0,0 1-1,0-1 1,0 0 0,0 0-1,0 0 1,0-1 0,5 2-1,21 9-58,-11-5-19,-1-1 0,0 2 0,-1 1 0,0 0 0,0 0 0,-1 1 0,0 1 0,21 19 0,-34-28 45,0 0 0,0 0 0,0 0 0,0 0 0,0 0 0,0 0 0,0 1 0,0-1 0,-1 0 0,1 0 0,0 1 0,-1-1 0,1 0 0,-1 1 0,0-1 0,1 0 0,-1 1 0,0-1 0,0 1 0,0-1 0,0 0 0,0 1 0,0-1 0,0 1 0,-1-1 0,1 0 0,0 1 0,-1-1 0,1 0 0,-1 1 0,1-1 0,-1 0 0,0 0 0,1 1 0,-1-1 0,0 0 0,0 0 0,0 0 0,0 0 0,0 0 0,0 0 0,0 0 0,0-1 0,-1 1 0,1 0 0,0 0 0,0-1 0,-1 1 0,1-1 0,0 1 0,-2-1 0,-9 5 76,0-1 1,0-1 0,0 0-1,-15 2 1,-16-1 303,-55 1-1,97-5-387,1 0-45,0 0 0,0 0 0,-1 0 0,1 1 0,0-1 0,0 0 0,0 0 0,-1 0 0,1 0 0,0 0 0,0 0 0,-1 0-1,1 0 1,0 0 0,0 0 0,-1 0 0,1 0 0,0 0 0,0 0 0,-1 0 0,1 0 0,0 0 0,0 0 0,-1 0 0,1 0 0,0 0 0,0 0 0,0 0 0,-1-1 0,1 1 0,0 0-1,0 0 1,0 0 0,-1 0 0,1-1 0,0 1 0,0 0 0,0 0 0,0 0 0,0-1 0,-1 1 0,1 0 0,0 0 0,0 0 0,0-1 0,0 1 0,0 0 0,0 0 0,0-1 0,0 1 0,0 0-1,0 0 1,0-1 0,0 1 0,0 0 0,0 0 0,0-1 0,0 1 0,0 0 0,0 0 0,0-1 0,0 1 0,0 0 0,1 0 0,-1 0 0,0-1 0,0 1 0,0 0 0,10-15-6174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600"/>
    </inkml:context>
    <inkml:brush xml:id="br0">
      <inkml:brushProperty name="width" value="0.025" units="cm"/>
      <inkml:brushProperty name="height" value="0.025" units="cm"/>
    </inkml:brush>
  </inkml:definitions>
  <inkml:trace contextRef="#ctx0" brushRef="#br0">0 42 12204,'0'0'1329,"6"-8"1244,19-26 726,-25 34-3232,0 1-1,0-1 0,0 0 1,0 0-1,1 1 1,-1-1-1,0 0 1,0 1-1,0-1 1,0 0-1,0 0 1,0 1-1,1-1 1,-1 0-1,0 0 1,0 0-1,0 1 1,1-1-1,-1 0 1,0 0-1,0 0 1,0 0-1,1 1 1,-1-1-1,0 0 1,1 0-1,-1 0 0,0 0 1,0 0-1,1 0 1,-1 0-1,0 0 1,0 0-1,1 0 1,-1 0-1,0 0 1,1 0-1,-1 0 1,0 0-1,0 0 1,1 0-1,-1 0 1,0 0-1,0 0 1,1 0-1,-1-1 1,0 1-1,0 0 1,1 0-1,-1 0 1,0 0-1,0-1 0,0 1 1,1 0-1,-1 0 1,0-1-1,0 1 1,0 0-1,0 0 1,1 0-1,-1-1 1,0 1-1,0 0 1,0-1-1,0 27-212,0-22 535,-15 143 427,7-92-685,1 61 1,7-115-124,0 0 0,0 0 0,0 0 1,0 0-1,0 0 0,0 0 0,0 0 1,0-1-1,1 1 0,-1 0 0,0 0 1,1 0-1,-1 0 0,1-1 0,-1 1 1,1 0-1,-1 0 0,1-1 0,-1 1 1,1 0-1,0-1 0,0 1 0,-1-1 1,1 1-1,0-1 0,1 2 0,27-1 251,-18-3-127,-1-1 0,1 0 0,17-8 0,4-6-254,0 0 0,-1-3 0,-1 0 0,-1-2 1,0-1-1,-2-2 0,-1 0 0,-1-2 0,-1 0 1,21-33-1,-35 36-1259,-8 19-4119,-12 5 380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933"/>
    </inkml:context>
    <inkml:brush xml:id="br0">
      <inkml:brushProperty name="width" value="0.025" units="cm"/>
      <inkml:brushProperty name="height" value="0.025" units="cm"/>
    </inkml:brush>
  </inkml:definitions>
  <inkml:trace contextRef="#ctx0" brushRef="#br0">33 0 12716,'0'0'1794,"-27"50"992,21-26-95,6-3-1410,0-1-704,14-5-385,10-2-96,10-4-32,8-6-897,-3-3-1409,12-4-1794,-8-13-3074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468"/>
    </inkml:context>
    <inkml:brush xml:id="br0">
      <inkml:brushProperty name="width" value="0.025" units="cm"/>
      <inkml:brushProperty name="height" value="0.025" units="cm"/>
    </inkml:brush>
  </inkml:definitions>
  <inkml:trace contextRef="#ctx0" brushRef="#br0">132 71 11627,'-11'4'1297,"4"-2"-1126,-55 23 2504,58-23-2331,0 0-1,0 0 1,1 0 0,-1 1 0,1-1 0,-1 1-1,1 0 1,0 0 0,0 0 0,0 0-1,0 1 1,1-1 0,0 1 0,-4 6-1,6-9-328,0-1 0,0 1 0,0 0 0,0 0 0,0 0 0,0-1 0,0 1 0,1 0 0,-1 0 0,0-1 0,0 1 0,1 0 0,-1 0 0,0-1 0,1 1-1,-1 0 1,1-1 0,-1 1 0,1-1 0,-1 1 0,1-1 0,-1 1 0,1-1 0,0 1 0,-1-1 0,1 1 0,0-1 0,-1 1 0,1-1 0,0 0 0,-1 0-1,1 1 1,0-1 0,0 0 0,-1 0 0,1 0 0,0 0 0,0 0 0,0 0 0,-1 0 0,1 0 0,0 0 0,1 0 0,44-1-41,-39 1 46,3-1-427,0-1-1,0 0 1,0 0 0,-1-1 0,1 0-1,-1-1 1,0 0 0,0 0 0,0-1-1,0 0 1,-1 0 0,0-1 0,0-1-1,0 1 1,-1-1 0,0 0 0,-1-1-1,1 0 1,-1 0 0,5-9 0,-7-1-1412,-13 17 2564,7 1-561,0 1 0,1 0 0,-1 0 0,0 0 0,1 1 0,-1-1-1,1 0 1,0 0 0,-1 1 0,1-1 0,0 1 0,0-1 0,0 1-1,0 0 1,-2 3 0,3-5-139,0 1-1,0 0 1,0-1 0,-1 1 0,1 0-1,0-1 1,0 1 0,0 0-1,0 0 1,0-1 0,0 1-1,0 0 1,0-1 0,0 1-1,1 0 1,-1-1 0,0 1-1,0 0 1,1-1 0,-1 1-1,0 0 1,1-1 0,-1 1-1,0-1 1,1 1 0,-1-1 0,1 1-1,-1-1 1,1 1 0,-1-1-1,1 1 1,0-1 0,0 1-1,31 4 456,-22-5-466,0-1 0,0-1 0,0 0 0,14-4 0,-24 6-34,31-10 227,-41 30 307,0-6-244,-9 14 876,1 2-1,2 0 1,1 0-1,1 2 0,2 0 1,-16 64-1,23-68-989,1 1 0,-1 47 0,5-74-64,9-87 801,5 42-1287,1 0-1,2 1 1,2 1 0,1 1 0,3 0-1,1 2 1,1 1 0,47-52-1,-71 88 369,0 0-1,0 0 0,0 0 0,0 0 0,0 0 0,0 0 0,1 0 0,-1 0 0,0 0 0,1 1 0,-1-1 0,0 0 0,1 1 0,-1-1 0,1 1 0,-1 0 0,0-1 0,1 1 0,-1 0 0,1 0 0,-1 0 0,1 0 0,-1 0 0,1 0 0,-1 0 0,1 1 0,-1-1 0,3 1 0,-2 1 0,1 0 0,-1-1 0,0 1 0,0 0 0,0 0 0,0 0 0,0 0 0,-1 1-1,1-1 1,0 0 0,-1 1 0,0-1 0,0 1 0,2 3 0,-1-2 7,-1 0 0,0-1 0,1 1 0,-1 0 0,0 0 0,-1 0 0,1 0 0,-1-1 0,0 1 0,0 0 0,0 0 0,0 0 0,-1 0-1,1 0 1,-1 0 0,0 0 0,0 0 0,-1-1 0,1 1 0,-1-1 0,0 1 0,0-1 0,-2 5 0,-11 2 10,0-1 0,-1 0 0,1-1 0,-1 0 0,-1-1 0,0-1 0,0-1 1,-24 5-1,40-10-529,-4 0 269,4-15-10107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1.733"/>
    </inkml:context>
    <inkml:brush xml:id="br0">
      <inkml:brushProperty name="width" value="0.025" units="cm"/>
      <inkml:brushProperty name="height" value="0.025" units="cm"/>
      <inkml:brushProperty name="color" value="#66CC00"/>
    </inkml:brush>
  </inkml:definitions>
  <inkml:trace contextRef="#ctx0" brushRef="#br0">94 0 15791,'0'0'5007,"-3"10"-4654,-4 7-204,2-4-60,0 0 0,0 0 0,1 1 0,1-1 0,-2 19 0,7-30-74,1-1 1,0 0-1,0 0 0,0 0 0,0 0 1,0 0-1,0 0 0,0-1 0,0 1 1,0-1-1,0 0 0,0 0 0,5-1 1,3 2 0,-6-1-26,0 1 0,0 1 0,0-1 1,0 1-1,-1 0 0,1 0 1,0 0-1,-1 0 0,0 1 1,1 0-1,-1 0 0,6 6 0,-8-7 21,0 0 0,0 1-1,0-1 1,0 1-1,0-1 1,0 1 0,-1 0-1,1-1 1,-1 1-1,0 0 1,0 0-1,0 0 1,0 0 0,-1 0-1,1 0 1,-1 0-1,0 0 1,0 0 0,0 1-1,0-1 1,-1 5-1,0-6 113,0-1-1,0 1 1,0 0-1,0-1 0,-1 0 1,1 1-1,0-1 1,-1 0-1,1 1 1,-1-1-1,1 0 0,-1 0 1,1 0-1,-1 0 1,0-1-1,0 1 1,1 0-1,-1-1 0,-3 1 1,-40 10 1154,40-11-1138,-79 7 559,48-9-3291,52 2-14853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843"/>
    </inkml:context>
    <inkml:brush xml:id="br0">
      <inkml:brushProperty name="width" value="0.025" units="cm"/>
      <inkml:brushProperty name="height" value="0.025" units="cm"/>
    </inkml:brush>
  </inkml:definitions>
  <inkml:trace contextRef="#ctx0" brushRef="#br0">59 0 14798,'0'0'3427,"-36"63"-1281,25-40-544,6-2-641,-1-3-641,6-4-256,0-2-32,2-2 0,9-5-288,4-5-1121,0 0-1442,2-12-1890,2-12-4836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497"/>
    </inkml:context>
    <inkml:brush xml:id="br0">
      <inkml:brushProperty name="width" value="0.025" units="cm"/>
      <inkml:brushProperty name="height" value="0.025" units="cm"/>
    </inkml:brush>
  </inkml:definitions>
  <inkml:trace contextRef="#ctx0" brushRef="#br0">90 24 13293,'0'0'934,"-8"8"432,0 0-872,1 1 0,0 0 0,0 0 0,1 1 0,0-1 0,1 1 0,0 1 0,1-1 0,0 1 0,0-1 0,1 1 0,-3 21 0,5 210 384,1-219-2231,0-62 94,1-35 1296,-11-75 0,10 149-8,0-1 0,0 1 0,0 0 0,0 0 0,0 0 0,0 0 0,0 0 0,0 0 0,0-1 0,0 1 0,0 0 0,0 0 0,0 0 0,1 0 0,-1 0 0,0 0 0,0-1 0,0 1 0,0 0 0,0 0 0,0 0 0,0 0 0,0 0 0,0 0 0,0 0 0,1 0 0,-1-1 0,0 1 0,0 0 0,0 0 0,0 0 0,0 0 0,0 0 0,0 0 0,1 0 0,-1 0 0,0 0 0,0 0 0,0 0 0,0 0 0,0 0 0,1 0 0,-1 0 0,0 0 0,0 0 0,0 0 0,0 0 0,0 0 0,0 0 0,1 0 0,-1 0 0,0 0 0,0 0 0,0 0 0,0 1 0,0-1 0,0 0 0,0 0 0,1 0 0,-1 0 0,0 0 0,15 10 461,21 20-729,-29-24 470,1 2-214,1-1 1,1-1 0,-1 0-1,1 0 1,0 0-1,0-1 1,0-1-1,1 0 1,0 0 0,0-1-1,0-1 1,0 1-1,0-2 1,0 0 0,1 0-1,12-1 1,-25 0-19,0 0 1,0-1-1,0 1 0,1 0 1,-1 0-1,0-1 1,0 1-1,0 0 1,1-1-1,-1 1 0,0-1 1,1 1-1,-1-1 1,0 0-1,1 1 1,-1-1-1,0 0 1,1 1-1,-1-1 0,1 0 1,0 1-1,-1-1 1,1 0-1,-1 0 1,1 0-1,0 1 0,0-1 1,-1 0-1,1 0 1,0 0-1,0 0 1,0 0-1,0 1 0,0-1 1,0 0-1,0 0 1,0 0-1,1 0 1,-1 0-1,0 1 0,0-1 1,1 0-1,-1 0 1,1 0-1,-1 1 1,0-1-1,1 0 1,0 0-1,-1 1 0,1-1 1,-1 1-1,1-1 1,0 0-1,-1 1 1,1-1-1,0 1 0,-1-1 1,1 1-1,0 0 1,0-1-1,0 1 1,0 0-1,-1 0 0,1-1 1,2 1-1,-9 1 63,0 0 0,0 0-1,0 1 1,0-1 0,0 1-1,1 1 1,-1-1 0,1 1-1,0 0 1,-1 0 0,1 1-1,1-1 1,-1 1 0,0 0-1,1 1 1,0-1 0,0 1-1,0-1 1,1 1 0,0 0-1,0 1 1,0-1 0,0 0-1,1 1 1,0 0 0,0-1-1,0 1 1,-1 11 0,3-16-49,0 1-1,0 0 1,0-1 0,1 1 0,-1-1 0,0 1 0,1-1-1,-1 1 1,1-1 0,0 1 0,-1-1 0,1 1 0,0-1-1,0 1 1,0-1 0,0 0 0,0 0 0,0 0 0,0 1-1,1-1 1,-1 0 0,0 0 0,1-1 0,-1 1 0,0 0-1,1 0 1,-1-1 0,1 1 0,0-1 0,-1 1 0,1-1-1,-1 1 1,3-1 0,7 2 73,0-1 1,0 0-1,21-2 0,-17 1 3,-3-1-54,0 0 1,0-1-1,0 0 0,0-1 1,0 0-1,0-1 1,-1 0-1,0-1 0,22-12 1,-25 12-93,0 0 1,-1 0-1,1-1 1,-1 0-1,-1 0 0,1-1 1,-1 0-1,0 0 1,0 0-1,-1-1 1,0 0-1,0 0 1,6-15-1,-8-2-491,-3 25 546,1-1 0,-1 1 0,0 0 0,0 0 0,0-1 0,0 1 0,0 0-1,0-1 1,1 1 0,-1 0 0,0-1 0,0 1 0,0 0 0,0 0 0,0-1 0,0 1 0,0 0 0,0-1 0,0 1 0,0 0 0,-1-1 0,1 1-1,0 0 1,0-1 0,0 1 0,0 0 0,0 0 0,-1-1 0,1 1 0,0 0 0,0 0 0,0-1 0,-1 1 0,1 0 0,0 0 0,0 0 0,-1-1-1,1 1 1,0 0 0,0 0 0,-1 0 0,1 0 0,0 0 0,-1-1 0,1 1 0,0 0 0,0 0 0,-1 0 0,1 0 0,0 0 0,-1 0-1,1 0 1,0 0 0,-1 0 0,1 0 0,0 0 0,-1 0 0,1 1 0,0-1 0,-1 0 0,1 0 0,0 0 0,0 0 0,-1 0 0,1 1 0,0-1-1,-1 0 1,1 0 12,0 1-1,0-1 0,-1 0 1,1 0-1,0 0 0,0 0 1,0 0-1,0 0 0,0 0 0,-1 0 1,1 1-1,0-1 0,0 0 1,0 0-1,0 0 0,0 0 0,0 0 1,-1 1-1,1-1 0,0 0 1,0 0-1,0 0 0,0 0 1,0 1-1,0-1 0,0 0 0,0 0 1,0 0-1,0 0 0,0 1 1,0-1-1,0 0 0,0 0 1,0 0-1,0 1 0,0-1 0,0 0 1,0 0-1,0 0 0,0 0 1,0 1-1,1-1 0,-1 0 0,0 0 1,0 0-1,0 0 0,0 1 1,0-1-1,0 0 0,1 0 1,-1 0-1,14 4 217,15-4 95,-18-2-260,1 0 0,-1-1 0,0 0 0,0-1 1,0 0-1,-1-1 0,0 0 0,0-1 0,0 0 0,10-7 1,-8 3-33,1 0 0,-1-1-1,-1 0 1,0 0 0,-1-1 0,16-24 0,-23 32-56,-1-1-1,0 0 1,0 0-1,0 0 1,-1 0-1,1 0 1,-1 0-1,0-1 1,-1 1-1,1 0 1,-1-1-1,-1-5 1,1 10 10,0 0 1,-1 0-1,1 0 1,-1 1 0,0-1-1,1 0 1,-1 0-1,1 0 1,-1 0-1,0 1 1,0-1 0,0 0-1,1 1 1,-1-1-1,0 0 1,0 1 0,0-1-1,0 1 1,0 0-1,0-1 1,0 1 0,0 0-1,0-1 1,0 1-1,0 0 1,0 0 0,0 0-1,-1 0 1,1 0-1,0 0 1,0 0-1,0 0 1,0 1 0,0-1-1,0 0 1,0 1-1,0-1 1,-1 1 0,-44 16-167,32-8 312,0 1-1,0 0 0,1 1 0,1 0 0,0 1 1,-20 25-1,27-30-53,0 0 0,0 1 0,1-1 0,0 1 0,1 0 0,-1 0 0,1 0 0,1 1 0,0-1 0,0 1 0,0-1 0,1 1 0,1-1 0,-1 1 0,2 10 0,-1-17-69,1 1 0,-1-1 0,1 1 0,0-1-1,0 1 1,0-1 0,0 0 0,0 1-1,1-1 1,-1 0 0,0 0 0,1 0 0,0 0-1,-1 0 1,1 0 0,0 0 0,0-1-1,0 1 1,3 1 0,0 0-126,1 0 0,0-1 1,0 1-1,0-1 0,0 0 0,0-1 0,11 2 1,-3-1-964,1-2 0,-1 1 0,0-2 0,0 0 0,1 0 0,21-6-1,10-11-4259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856"/>
    </inkml:context>
    <inkml:brush xml:id="br0">
      <inkml:brushProperty name="width" value="0.025" units="cm"/>
      <inkml:brushProperty name="height" value="0.025" units="cm"/>
    </inkml:brush>
  </inkml:definitions>
  <inkml:trace contextRef="#ctx0" brushRef="#br0">230 1 4708,'-8'0'9684,"-9"0"-7504,-42-1 1771,55 1-3669,0 0-1,1 1 1,-1-1-1,0 1 1,0 0-1,0 0 1,0 0-1,1 1 1,-1-1-1,1 1 1,-1 0-1,-3 2 1,6-3-268,0 0-1,0 0 1,0 1 0,1-1-1,-1 0 1,0 0 0,0 0-1,1 1 1,-1-1 0,1 0-1,-1 0 1,1 1 0,0-1-1,-1 1 1,1-1-1,0 0 1,0 1 0,0-1-1,0 0 1,0 1 0,0-1-1,1 1 1,-1-1 0,0 0-1,1 1 1,-1-1 0,1 0-1,-1 1 1,1-1 0,-1 0-1,1 0 1,0 0 0,0 0-1,0 1 1,0-1 0,0 0-1,0 0 1,0-1 0,0 1-1,0 0 1,0 0 0,2 0-1,7 7-290,0 0 1,1-1-1,16 8 0,-21-12 87,11 6-138,3 1 171,-1 1 0,23 18 0,-38-27 167,-1 1 0,1 0 1,-1 0-1,0 0 0,0 1 1,0-1-1,0 1 0,0-1 0,-1 1 1,0 0-1,0 0 0,0 0 1,0 0-1,-1 0 0,1 1 0,-1-1 1,1 6-1,-2-8 38,-1 0 1,1 0-1,0 0 1,-1 0-1,1 0 0,-1 0 1,0 0-1,0-1 1,1 1-1,-1 0 1,0-1-1,-1 1 0,1 0 1,0-1-1,0 0 1,-1 1-1,1-1 0,-1 0 1,1 1-1,-1-1 1,1 0-1,-1 0 0,0 0 1,0 0-1,1-1 1,-1 1-1,0 0 1,0-1-1,0 0 0,0 1 1,-2-1-1,-10 3 226,1-1 0,-1 0 0,-16-1 0,24-1-234,-6 1-293,0 0 0,0-1 0,0-1 0,0 0 0,0 0 0,1-1 0,-1-1 0,0 0 0,-20-9 0,-19-15-6041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185"/>
    </inkml:context>
    <inkml:brush xml:id="br0">
      <inkml:brushProperty name="width" value="0.025" units="cm"/>
      <inkml:brushProperty name="height" value="0.025" units="cm"/>
    </inkml:brush>
  </inkml:definitions>
  <inkml:trace contextRef="#ctx0" brushRef="#br0">6 1 19987,'0'0'1025,"-5"54"-9737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722"/>
    </inkml:context>
    <inkml:brush xml:id="br0">
      <inkml:brushProperty name="width" value="0.025" units="cm"/>
      <inkml:brushProperty name="height" value="0.025" units="cm"/>
    </inkml:brush>
  </inkml:definitions>
  <inkml:trace contextRef="#ctx0" brushRef="#br0">995 18 9353,'0'0'1399,"-17"-5"282,5 2-1548,0 0-1,0 1 1,0 0-1,-1 0 1,1 2-1,0 0 1,-1 0-1,1 1 0,0 0 1,-22 6-1,-26 13 815,0 2-1,2 3 1,0 2-1,-104 69 1,118-65-470,2 1 1,2 2 0,0 2 0,3 1 0,1 3 0,-41 57-1,62-75-452,0 2-1,2-1 0,1 2 0,1 0 1,1 0-1,-12 47 0,19-62-23,1 1 0,0-1-1,1 1 1,0-1 0,1 1 0,0 0 0,0-1 0,1 1-1,1-1 1,0 1 0,0-1 0,1 1 0,0-1 0,1 0-1,0 0 1,1-1 0,0 1 0,0-1 0,1 0-1,7 9 1,0-5 8,1-1 1,0-1-1,0 0 0,1-1 0,0 0 0,1-1 0,0-1 0,0-1 1,1 0-1,0-1 0,0 0 0,24 3 0,-1-2 52,0-2-1,1-1 1,-1-2-1,59-5 1,-58-1 152,0-3 0,0-1 0,-1-2 0,0-1-1,-1-2 1,0-2 0,-1-2 0,54-33 0,-52 26 144,-2-2 0,-1-1 0,-2-2 0,0-2 0,-2-1 0,-1-1 0,39-56 1,-58 71-261,-1-1 1,-1 0-1,-1 0 0,-1-1 1,0-1-1,-2 1 1,8-34-1,-13 45-127,0 0 0,-1 0 0,0-1-1,-1 1 1,0-1 0,0 1-1,-1 0 1,0-1 0,-1 1 0,0 0-1,0 0 1,-1 0 0,0 0 0,-1 0-1,0 1 1,0-1 0,-1 1-1,0 0 1,0 1 0,-7-9 0,-1 4-334,0 0 1,-1 0-1,0 1 1,-1 1-1,0 0 1,0 2-1,-1-1 1,0 2-1,-1 0 1,0 1-1,0 1 1,0 0-1,0 1 1,-1 1-1,0 1 1,1 0-1,-1 2 0,0 0 1,0 0-1,0 2 1,1 0-1,-1 2 1,1-1-1,-1 2 1,1 0-1,1 2 1,-1-1-1,1 2 1,0 0-1,1 1 1,-17 13-1,-35 35-3362,7 5-2578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082"/>
    </inkml:context>
    <inkml:brush xml:id="br0">
      <inkml:brushProperty name="width" value="0.025" units="cm"/>
      <inkml:brushProperty name="height" value="0.025" units="cm"/>
    </inkml:brush>
  </inkml:definitions>
  <inkml:trace contextRef="#ctx0" brushRef="#br0">228 1 12908,'0'0'6182,"-16"66"-4292,2-19-417,-3 7-1024,-1 4-161,-1 1 128,2-3-31,-6-3-257,1-3-32,6-4 0,1-9-96,2-7-448,2-12-962,3-12-1376,3-6-1186,-5-16-224,6-15-6502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442"/>
    </inkml:context>
    <inkml:brush xml:id="br0">
      <inkml:brushProperty name="width" value="0.025" units="cm"/>
      <inkml:brushProperty name="height" value="0.025" units="cm"/>
    </inkml:brush>
  </inkml:definitions>
  <inkml:trace contextRef="#ctx0" brushRef="#br0">0 442 11627,'0'0'11093,"7"-6"-9988,56-46-859,-2-4-1,-3-2 1,-2-2-1,-3-3 1,50-77 0,-103 139-248,0 1 0,0 0 0,0 0 1,0 0-1,0-1 0,0 1 0,0 0 0,0 0 1,0 0-1,0 0 0,0-1 0,0 1 1,0 0-1,0 0 0,0 0 0,0-1 0,0 1 1,0 0-1,0 0 0,1 0 0,-1 0 1,0-1-1,0 1 0,0 0 0,0 0 1,0 0-1,0 0 0,1 0 0,-1 0 0,0-1 1,0 1-1,0 0 0,0 0 0,1 0 1,-1 0-1,0 0 0,0 0 0,0 0 1,0 0-1,1 0 0,-1 0 0,0 0 0,0 0 1,0 0-1,1 0 0,-1 0 0,0 0 1,0 0-1,0 0 0,1 0 0,-1 0 0,0 0 1,0 0-1,0 0 0,0 0 0,1 1 1,-1-1-1,0 0 0,0 0 0,0 0 1,0 0-1,0 0 0,1 0 0,-1 1 0,0-1 1,1 22-74,-10 55 26,3-33 71,5-22 61,0 0 0,2-1 0,0 1 0,1 0 1,2-1-1,0 1 0,8 22 0,-9-34-256,1 0 1,0-1-1,1 1 1,1-1-1,-1 0 1,1 0-1,9 9 1,-10-12-513,1-1 0,0 1 1,0-2-1,0 1 0,0 0 0,1-1 0,0-1 0,0 1 1,0-1-1,14 4 0,18-2-10830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199"/>
    </inkml:context>
    <inkml:brush xml:id="br0">
      <inkml:brushProperty name="width" value="0.025" units="cm"/>
      <inkml:brushProperty name="height" value="0.025" units="cm"/>
    </inkml:brush>
  </inkml:definitions>
  <inkml:trace contextRef="#ctx0" brushRef="#br0">142 10 12043,'0'0'220,"0"-1"0,0 1 0,0 0-1,0-1 1,0 1 0,0 0-1,0-1 1,0 1 0,0 0-1,0-1 1,-1 1 0,1-1 0,0 1-1,0 0 1,0-1 0,0 1-1,-1 0 1,1 0 0,0-1-1,0 1 1,0 0 0,-1-1 0,1 1-1,0 0 1,-1 0 0,1 0-1,0-1 1,-1 1 0,1 0 0,0 0-1,-1 0 1,1 0 0,-1-1-1,-6 11 2971,-4 21-1881,-4 29-620,3 0-1,3 1 1,2 0 0,1 68-1,6-128-841,1 0-1,-1 0 0,0 0 1,0 0-1,0 0 1,0 0-1,0 0 0,-1 0 1,1 0-1,0 0 1,0 0-1,-1 0 0,1 0 1,0 0-1,-1 0 0,1 0 1,-1 0-1,1 0 1,-1-1-1,0 1 0,0 1 1,0-2-128,0 0 1,1 0 0,-1 0-1,0 0 1,0 0 0,1 0-1,-1 0 1,0 0 0,1 0-1,-1 0 1,0 0 0,1-1-1,-1 1 1,0 0 0,1-1-1,-1 1 1,1 0 0,-1-1-1,1 1 1,-1-1 0,0 1-1,0-1 1,-28-35-9282,12 8 3738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572"/>
    </inkml:context>
    <inkml:brush xml:id="br0">
      <inkml:brushProperty name="width" value="0.025" units="cm"/>
      <inkml:brushProperty name="height" value="0.025" units="cm"/>
    </inkml:brush>
  </inkml:definitions>
  <inkml:trace contextRef="#ctx0" brushRef="#br0">21 320 7111,'-4'-21'1205,"-2"-1"317,2-1 0,1 0 0,1 0 0,1 0 0,1-24 0,1 41-1270,0 0-1,0 0 0,1 0 0,-1 0 1,1 0-1,0 0 0,1 0 0,0 1 1,0 0-1,0-1 0,0 1 0,1 0 1,0 0-1,0 1 0,0-1 0,0 1 1,1 0-1,0 0 0,0 0 0,0 1 0,0 0 1,1 0-1,9-5 0,-4 5-37,-1-1-1,1 2 1,0-1 0,0 2-1,0-1 1,0 1 0,0 1-1,0 0 1,0 1-1,0 0 1,0 0 0,0 1-1,0 1 1,-1-1 0,18 8-1,-22-7-184,0-1 0,0 1 1,-1 0-1,1 0 0,-1 1 0,1-1 0,-1 1 0,0 0 0,0 1 0,-1 0 1,1-1-1,-1 1 0,0 1 0,0-1 0,-1 0 0,0 1 0,0 0 0,0 0 1,0 0-1,-1 0 0,0 0 0,0 0 0,-1 1 0,0-1 0,0 1 0,-1-1 0,1 9 1,-2-8-14,-1-1 0,0 1 1,0-1-1,0 0 0,0 1 1,-1-1-1,0 0 0,-1 0 1,1-1-1,-1 1 0,0-1 1,0 0-1,-1 0 1,0 0-1,0 0 0,0-1 1,0 0-1,-6 4 0,-15 9 173,-1-1-1,-41 19 1,61-32-115,-59 26-106,53-23-3190,45-21-3710,1-1 825,4-2-1489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072"/>
    </inkml:context>
    <inkml:brush xml:id="br0">
      <inkml:brushProperty name="width" value="0.025" units="cm"/>
      <inkml:brushProperty name="height" value="0.025" units="cm"/>
    </inkml:brush>
  </inkml:definitions>
  <inkml:trace contextRef="#ctx0" brushRef="#br0">45 8 11819,'0'8'2018,"-3"9"-547,0 0-1,-1 0 1,-6 17-1,4-15-147,1-1 0,1 1 0,0 0 0,-1 21 0,5-40-1310,0 0 1,0 1-1,0-1 0,0 1 0,0-1 0,0 0 1,0 1-1,0-1 0,0 1 0,0-1 0,0 1 1,0-1-1,0 0 0,0 1 0,0-1 1,0 1-1,1-1 0,-1 0 0,0 1 0,0-1 1,0 1-1,1-1 0,-1 0 0,0 1 0,1-1 1,-1 0-1,0 1 0,1-1 0,-1 0 0,0 0 1,1 1-1,-1-1 0,0 0 0,1 0 0,-1 0 1,1 1-1,14-10 530,10-23-75,-17 11-534,-1-1 1,-1 0-1,-1 0 0,-1 0 0,2-39 0,-6 64 64,0-1-1,0 1 0,0 0 1,0-1-1,0 1 1,1-1-1,-1 1 0,1-1 1,0 1-1,0-1 0,0 1 1,0-1-1,0 0 1,0 0-1,0 1 0,1-1 1,-1 0-1,1 0 0,0 0 1,-1 0-1,1-1 1,0 1-1,2 1 0,1-1 17,0 0-1,0 0 1,0 0-1,0-1 1,0 0-1,1 0 1,-1-1-1,0 1 1,0-1-1,10-1 1,-9 0-5,0 0 1,0-1 0,0 1 0,-1-1-1,1 0 1,0-1 0,-1 1 0,0-1-1,0 0 1,0-1 0,0 1 0,0-1-1,0 0 1,-1 0 0,0 0 0,0-1-1,0 0 1,-1 1 0,1-1 0,-1-1-1,0 1 1,2-6 0,-16 34-717,5-12 742,1 1-1,0 0 1,1 0-1,-5 20 1,8-30-7,0 0 0,1 0 1,-1 0-1,1 0 0,0 1 0,-1-1 0,1 0 1,0 0-1,1 0 0,-1 1 0,0-1 0,0 0 1,1 0-1,0 0 0,-1 0 0,1 0 0,0 0 1,0 0-1,0 0 0,0 0 0,2 3 0,0-4-13,0 0 0,-1 0 0,1 0 0,0 0 0,0 0 0,-1-1 0,1 1 0,0-1 0,0 0 0,0 0 0,0 0 0,0 0 1,0 0-1,-1-1 0,1 1 0,5-2 0,1-1 20,0 0 0,0 0 0,-1-1 0,1 0 0,-1-1 0,0 1 0,0-2 0,14-11 0,-4 2-236,-2 0-1,23-29 1,-39 44 191,0 0-1,0 0 1,0 0-1,0-1 1,0 1-1,0 0 1,0 0-1,0 0 0,0 0 1,0-1-1,1 1 1,-1 0-1,0 0 1,0 0-1,0 0 1,0 0-1,0 0 1,0-1-1,0 1 0,0 0 1,0 0-1,1 0 1,-1 0-1,0 0 1,0 0-1,0 0 1,0 0-1,0 0 1,1 0-1,-1-1 1,0 1-1,0 0 0,0 0 1,0 0-1,0 0 1,1 0-1,-1 0 1,0 0-1,0 0 1,0 0-1,0 0 1,0 0-1,1 0 1,-1 0-1,0 1 0,0-1 1,0 0-1,0 0 1,0 0-1,1 0 1,-1 0-1,0 0 1,0 0-1,0 0 1,0 0-1,0 0 0,0 1 1,0-1-1,1 0 1,-1 0-1,0 0 1,0 0-1,0 0 1,0 0-1,0 1 1,0-1-1,0 0 1,0 0-1,0 19-179,-8 21 328,4-22 262,1-1 1,1 1-1,0 29 0,2-47-404,0 1 0,0-1 0,0 1 0,0-1 0,0 0 0,0 1 0,0-1 0,0 1 0,1-1 0,-1 1-1,0-1 1,0 1 0,1-1 0,-1 0 0,0 1 0,1-1 0,-1 1 0,0-1 0,1 0 0,-1 1 0,0-1 0,1 0-1,-1 0 1,1 1 0,-1-1 0,0 0 0,1 0 0,-1 0 0,1 1 0,-1-1 0,1 0 0,-1 0 0,1 0 0,-1 0-1,1 0 1,-1 0 0,1 0 0,-1 0 0,1 0 0,-1 0 0,1 0 0,-1-1 0,1 1 0,-1 0 0,1 0 0,0-1 0,0 1-220,1-1 0,0 1 0,0-1 0,0 0 1,-1 0-1,1 0 0,0 0 0,-1 0 0,1 0 1,-1 0-1,4-3 0,19-43-8462,-13 14 2227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2.097"/>
    </inkml:context>
    <inkml:brush xml:id="br0">
      <inkml:brushProperty name="width" value="0.025" units="cm"/>
      <inkml:brushProperty name="height" value="0.025" units="cm"/>
      <inkml:brushProperty name="color" value="#66CC00"/>
    </inkml:brush>
  </inkml:definitions>
  <inkml:trace contextRef="#ctx0" brushRef="#br0">133 38 14061,'0'0'9524,"5"-3"-9391,15-12 92,-19 15-212,-1 0 0,0 0 0,0 0 0,0 0 0,0 0 1,1 0-1,-1-1 0,0 1 0,0 0 0,0 0 0,0 0 0,0 0 1,0 0-1,1-1 0,-1 1 0,0 0 0,0 0 0,0 0 0,0-1 1,0 1-1,0 0 0,0 0 0,0 0 0,0-1 0,0 1 0,0 0 1,0 0-1,0 0 0,0 0 0,0-1 0,0 1 0,0 0 0,0 0 1,0 0-1,0-1 0,0 1 0,0 0 0,-1 0 0,1 0 0,0-1 1,0 1-1,0 0 0,0 0 0,0 0 0,-12-6 297,-13 1-96,21 5-225,-1-1-1,1 1 0,-1 0 0,0 0 0,1 0 0,-1 0 0,1 1 1,-1 0-1,1 0 0,0 0 0,-1 1 0,1-1 0,0 1 0,0 0 1,0 1-1,0-1 0,0 0 0,0 1 0,1 0 0,-1 0 1,1 0-1,0 0 0,0 1 0,0-1 0,0 1 0,1 0 0,-1 0 1,1 0-1,0 0 0,0 0 0,1 0 0,-1 1 0,1-1 0,0 0 1,0 1-1,0-1 0,1 1 0,-1-1 0,1 1 0,1 6 1,-1-8-35,1-1 1,0 0 0,-1 0-1,1 0 1,0 0 0,0 0-1,0 0 1,0 0-1,0-1 1,1 1 0,-1 0-1,1 0 1,-1-1 0,1 1-1,-1-1 1,1 0 0,0 1-1,0-1 1,0 0 0,0 0-1,0 0 1,0 0 0,0 0-1,0-1 1,0 1 0,0-1-1,0 1 1,0-1 0,1 0-1,-1 0 1,3 0 0,5 1-1536,0 0 1,0-1 0,0 0-1,0-1 1,19-3 0,1-9-5206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494"/>
    </inkml:context>
    <inkml:brush xml:id="br0">
      <inkml:brushProperty name="width" value="0.025" units="cm"/>
      <inkml:brushProperty name="height" value="0.025" units="cm"/>
    </inkml:brush>
  </inkml:definitions>
  <inkml:trace contextRef="#ctx0" brushRef="#br0">1 1 14734,'0'0'8002,"0"8"-7260,0-3-739,0-1 0,0 0 0,0 0-1,0 0 1,1 0 0,0 1 0,0-1 0,0 0-1,1 0 1,-1-1 0,1 1 0,0 0 0,0 0-1,0-1 1,0 1 0,1-1 0,-1 0 0,1 0-1,0 0 1,6 5 0,52 35-4383,-52-38 2979,-1-1-1,1 1 0,-1-2 1,1 1-1,1-1 0,-1-1 1,0 1-1,0-2 1,20 2 3528,-42-5 6350,-15 5-6615,24-3-852,-1 1-561,0 0 1,1 0-1,-1 0 1,0 1-1,1-1 1,-1 1-1,1 0 1,-1 1-1,-7 5 1,11-7-355,-1 0 1,0 0-1,0 1 0,1-1 1,-1 1-1,1-1 1,0 1-1,-1-1 1,1 1-1,0 0 1,0 0-1,0 0 1,0 0-1,0 0 1,0 0-1,1 0 0,-1 0 1,1 0-1,-1 0 1,1 0-1,0 0 1,0 0-1,0 0 1,0 4-1,1-5-94,-1 0 0,1 0 0,0 0 0,-1 0 0,1 0 0,0 0 0,-1 0 0,1 0 0,0 0 0,0-1 0,0 1 0,0 0 0,0-1 0,0 1 0,0 0 0,0-1 0,0 1 0,0-1 0,0 0 0,0 1 0,1-1-1,0 0 1,34 6-305,-19-4-236,-14-1 454,0-1 0,0 1 0,0 0 0,0 0-1,0 0 1,0 0 0,0 1 0,0-1 0,-1 1 0,1 0 0,0 0 0,-1 0 0,0 0-1,1 0 1,-1 0 0,2 4 0,-3-5 92,-1 0 1,1 0-1,-1-1 0,0 1 0,0 0 0,1 0 1,-1 0-1,0 0 0,0 0 0,0 0 0,0 0 1,0 0-1,0-1 0,0 1 0,-1 0 0,1 0 1,0 0-1,0 0 0,-1 0 0,1 0 0,0-1 1,-1 2-1,-1 0 59,0 0 1,1 0 0,-1 0-1,0 0 1,0 0-1,0 0 1,0-1 0,-1 1-1,1-1 1,0 0 0,-3 2-1,-7 3 236,1-1 1,-1 0-1,0 0 0,-1-1 0,1-1 1,-24 4-1,45-22-12142,9 0 641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8.181"/>
    </inkml:context>
    <inkml:brush xml:id="br0">
      <inkml:brushProperty name="width" value="0.025" units="cm"/>
      <inkml:brushProperty name="height" value="0.025" units="cm"/>
    </inkml:brush>
  </inkml:definitions>
  <inkml:trace contextRef="#ctx0" brushRef="#br0">131 235 12172,'0'0'11231,"-11"-3"-10868,7 2-269,1-1 0,-1 1 0,0 0 0,0 1 0,1-1 0,-1 1 0,0-1 0,0 1 0,0 0 0,0 0 0,0 1 0,0-1 0,0 1 0,1 0 0,-1 0 0,0 0 0,1 1 0,-1-1 0,0 1 0,1 0 0,0 0 0,-1 0-1,1 0 1,0 1 0,0-1 0,0 1 0,1 0 0,-1 0 0,1 0 0,-1 0 0,1 0 0,0 0 0,0 1 0,-2 4 0,4-8-83,0 1 0,0-1 0,-1 0 0,1 1 0,0-1 0,0 0 1,0 1-1,0-1 0,0 0 0,-1 1 0,1-1 0,0 0 0,0 1 0,0-1 0,0 0 0,0 1 0,0-1 1,0 1-1,0-1 0,0 0 0,0 1 0,1-1 0,-1 0 0,0 1 0,0-1 0,0 0 0,0 1 0,0-1 1,1 0-1,-1 1 0,0-1 0,0 0 0,1 1 0,-1-1 0,0 0 0,0 0 0,1 1 0,16-2 103,18-12-67,-12-2-80,0 0 1,-1-2-1,0 0 1,-2-2-1,0 0 1,-1-1-1,-1-1 1,-1-1-1,-1 0 1,14-26-1,-21 28-287,-9 19 315,0 1 1,0 0 0,0 0-1,0 0 1,0 0 0,0 0-1,-1 0 1,1-1 0,0 1-1,0 0 1,0 0 0,0 0-1,0 0 1,0 0 0,0 0-1,0-1 1,0 1 0,0 0-1,0 0 1,0 0 0,-1 0-1,1 0 1,0 0 0,0 0-1,0 0 1,0 0-1,0 0 1,0-1 0,-1 1-1,1 0 1,0 0 0,0 0-1,0 0 1,0 0 0,0 0-1,-1 0 1,1 0 0,0 0-1,0 0 1,0 0 0,0 0-1,0 0 1,0 0 0,-1 0-1,1 0 1,0 1 0,0-1-1,0 0 1,0 0 0,0 0-1,0 0 1,-1 0-1,1 0 1,0 0 0,0 0-1,0 0 1,0 0 0,0 1-1,-29 26-160,26-21 222,-1 0 0,0 0-1,1 0 1,0 0 0,1 1 0,-1-1 0,1 1-1,1 0 1,-1-1 0,1 1 0,0 0-1,1 0 1,-1 0 0,2 9 0,-1-12-45,1 0 0,0 0 0,0 0 1,0 0-1,0-1 0,0 1 0,1 0 0,0-1 1,0 1-1,0-1 0,0 1 0,0-1 1,1 0-1,-1 0 0,1 0 0,0 0 0,0-1 1,0 1-1,0-1 0,1 0 0,-1 0 0,0 0 1,1 0-1,0 0 0,6 1 0,4 1 12,0 0 0,0-2 0,23 2 0,-33-3-32,1-1 0,-1 0-1,1 0 1,-1 0 0,1 0-1,-1-1 1,1 0 0,-1 0-1,0 0 1,1 0 0,-1-1-1,0 0 1,0 0 0,0 0-1,4-3 1,-8 5-2,1 0 0,-1 0 0,1 0 0,-1-1 0,1 1 0,-1 0 0,1 0 0,-1-1 0,0 1 0,1 0 0,-1-1 0,1 1 0,-1 0 0,0-1 0,1 1 0,-1-1 0,0 1 0,0-1 0,1 1 0,-1 0 0,0-1 0,0 1 0,0-1 0,0 1 0,0-1 0,1 1 0,-1-1 0,0 1 0,0-1 0,0 1 0,0-1 0,0 1 0,-1-1 0,1 1 0,0-1-1,0 1 1,0-1 0,0 1 0,0-1 0,-1 1 0,1-1 0,0 1 0,0-1 0,-1 1 0,1 0 0,0-1 0,-1 1 0,1-1 0,0 1 0,-1 0 0,1-1 0,-1 1 0,1 0 0,-1 0 0,1-1 0,-1 1 0,1 0 0,-1 0 0,-1-1-12,0 1-1,0-1 0,0 1 1,-1 0-1,1 0 0,0 0 1,0 0-1,0 0 1,0 0-1,0 1 0,0-1 1,0 1-1,-3 0 0,0 2 44,1-1-1,-1 1 0,1 1 1,0-1-1,-1 0 0,1 1 0,1 0 1,-1 0-1,-5 7 0,8-8 14,-1-1-1,0 1 0,1-1 1,0 1-1,-1 0 1,1 0-1,0-1 0,0 1 1,1 0-1,-1 0 0,1 0 1,-1 0-1,1 0 0,0 0 1,0 0-1,0 0 0,0 0 1,1 0-1,0 3 0,0-5-29,0 1 0,1-1 0,-1 0 0,0 0 0,0 0 0,1 0-1,-1 0 1,1 0 0,-1 0 0,1 0 0,-1 0 0,1-1 0,-1 1-1,1-1 1,0 1 0,-1-1 0,1 0 0,0 0 0,0 1 0,-1-1-1,1 0 1,2-1 0,41-1 78,-41 2-80,1-1 1,0 1-1,-1-1 0,1-1 0,0 1 0,-1 0 0,1-1 0,-1 0 1,0 0-1,0 0 0,0-1 0,0 1 0,0-1 0,0 0 1,0 0-1,-1-1 0,0 1 0,1-1 0,-1 1 0,-1-1 0,1 0 1,-1 0-1,1 0 0,-1-1 0,3-8 0,-1-4 47,0-1-1,-1 0 0,-1 0 1,-1 0-1,-2-28 0,4-36 343,-3 80-349,0 1 1,1-1-1,-1 1 0,0 0 1,1-1-1,-1 1 0,1-1 1,0 1-1,-1 0 0,1 0 1,0-1-1,0 1 0,0 0 1,0 0-1,0 0 1,0 0-1,0 0 0,0 0 1,0 0-1,0 0 0,1 0 1,-1 1-1,2-2 0,1 1-15,-1 0 0,1 0 0,-1 1 0,1-1 0,-1 1-1,1 0 1,0 0 0,-1 0 0,6 1 0,8 3-115,-1 0 0,0 0 0,19 9 0,-32-12 73,17 7-1761,0-2 0,27 6 0,-4-7-5409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336"/>
    </inkml:context>
    <inkml:brush xml:id="br0">
      <inkml:brushProperty name="width" value="0.025" units="cm"/>
      <inkml:brushProperty name="height" value="0.025" units="cm"/>
    </inkml:brush>
  </inkml:definitions>
  <inkml:trace contextRef="#ctx0" brushRef="#br0">275 168 13196,'0'0'6049,"-3"10"-3956,-2 5-1686,-1 1 0,-1-2 0,0 1 0,-1-1 0,-1 0 1,0 0-1,-1-1 0,0 0 0,-16 14 0,-124 108 877,125-114-965,55-47-1374,-1-1 0,35-42 0,-23 16 805,-1-2 1,41-76 0,-92 156 1137,-11 50 0,15-49-326,-1 3 165,2 1 1,1 0-1,1 0 0,0 43 0,5-68-722,-1-1 1,1 0-1,0 1 1,0-1-1,0 0 1,1 0-1,-1 0 1,1 0-1,0 0 0,0-1 1,1 1-1,-1 0 1,1-1-1,0 0 1,0 1-1,0-1 1,0 0-1,0-1 1,1 1-1,6 4 1,0 1 12,-14-7-17,0 0 0,0-1-1,0 0 1,0 1 0,0-1-1,-1-1 1,-5 0 0,5-2-20,0 0 1,0-1-1,0 1 1,0-1-1,1 0 1,0 0-1,0 0 1,0-1 0,0 0-1,0 0 1,1 0-1,0 0 1,0 0-1,-4-11 1,3 6-8,0-1 0,0 1 0,1-1 0,1 0 0,0-1 0,-2-21 0,4 32 25,0 0 0,0 0 0,1 0-1,-1 0 1,0 0 0,0 0 0,1 0 0,-1 0 0,0 0 0,1 0 0,-1 0 0,1 0 0,-1 0 0,1 1 0,0-1 0,-1 0 0,1 0 0,0 1 0,0-1 0,-1 0 0,1 1 0,0-1 0,0 1 0,0-1 0,0 1 0,1-1 0,33-5-38,-21 6 26,-1 1 0,0 1 1,19 4-1,-2 3 18,0 1 1,-1 2-1,0 0 0,-1 2 1,46 31-1,-53-12-42,-18-17 119,-4-15-71,1-1 0,0 0 0,0 1 1,-1-1-1,1 0 0,0 0 0,0 1 0,-1-1 0,1 0 1,0 0-1,-1 0 0,1 1 0,0-1 0,-1 0 1,1 0-1,0 0 0,-1 0 0,1 0 0,-1 0 1,1 1-1,0-1 0,-1 0 0,1 0 0,0 0 0,-1 0 1,1-1-1,-1 1 0,1 0 0,0 0 0,-1 0 1,1 0-1,0 0 0,-1 0 0,1-1 0,0 1 1,-1 0-1,1 0 0,-2-2 6,1 1-1,-1 0 1,1-1 0,0 1 0,0-1 0,-1 0-1,1 1 1,0-1 0,1 0 0,-1 1 0,0-1-1,0 0 1,1 0 0,-1 0 0,1 0-1,-1-3 1,-6-43-10,5 34 0,-5-31-1136,-1-64 0,35 130 664,-18-15 532,1-1 0,-1 1 0,1-1 0,0-1 0,0 0 0,1-1 0,-1 1 0,1-2-1,0 0 1,-1 0 0,1-1 0,0 0 0,0-1 0,0 0 0,0-1 0,14-2 0,-16 2-1,-1-1-1,1 0 1,-1 0 0,0-1 0,1 0 0,-1 0-1,-1-1 1,1 0 0,0-1 0,-1 1 0,0-2 0,0 1-1,-1-1 1,1 0 0,-1 0 0,0 0 0,-1-1 0,0 0-1,0 0 1,8-15 0,-11 17-54,0 0 1,-1 0-1,0 0 0,0 0 1,0 0-1,0 0 0,-1 0 1,1 0-1,-1 0 0,-1 0 0,1 0 1,-1 0-1,-1-6 0,1 10-30,1-1 0,-1 0-1,0 0 1,1 0-1,-1 0 1,0 1-1,0-1 1,-1 1-1,1-1 1,0 0 0,0 1-1,-1 0 1,1-1-1,-1 1 1,1 0-1,-1 0 1,0 0 0,1 0-1,-1 0 1,0 0-1,0 0 1,0 1-1,1-1 1,-1 0 0,0 1-1,0 0 1,0-1-1,0 1 1,0 0-1,0 0 1,0 0 0,0 1-1,0-1 1,0 0-1,-3 1 1,1 1 2,-1 0 0,1 0 0,-1 0 0,1 1 1,0 0-1,0-1 0,0 1 0,1 1 0,-1-1 0,1 0 0,-1 1 0,1 0 1,0 0-1,1 0 0,-1 0 0,1 0 0,-4 8 0,-2 7-42,0-1 1,-10 37-1,13-39 106,2 0 1,0 1-1,0-1 1,2 1-1,0-1 1,1 1 0,3 28-1,-2-40-30,0 0-1,0 0 0,0-1 1,0 1-1,1-1 0,0 1 1,0-1-1,0 0 1,1 0-1,-1 0 0,1 0 1,0 0-1,0 0 1,1-1-1,-1 0 0,1 1 1,-1-1-1,1 0 1,0-1-1,0 1 0,0-1 1,1 0-1,-1 0 1,0 0-1,1 0 0,0-1 1,-1 0-1,1 0 0,0 0 1,-1 0-1,7-1 1,-7 0 56,0 0-1,0 0 1,0 0 0,0 0 0,1-1 0,-1 0 0,0 0 0,-1 0 0,1 0-1,0-1 1,0 0 0,0 1 0,-1-1 0,1-1 0,-1 1 0,4-3 0,-2 0 9,0 0 1,0-1 0,0 0-1,0 1 1,-1-2 0,0 1-1,-1 0 1,5-12 0,-3 6-59,0-1 1,-1 0-1,-1 0 0,0 0 1,-1-1-1,0 1 1,-1-1-1,-1 1 1,-2-24-1,1 35-47,0-1 0,0 0 0,0 1 0,0-1 0,0 1 0,-1-1-1,1 1 1,-1-1 0,0 1 0,0 0 0,0 0 0,0 0 0,0 0 0,0 0 0,-3-1 0,5 2 16,-1 1 0,0-1-1,1 1 1,-1 0 0,1-1 0,-1 1 0,0 0 0,1-1 0,-1 1 0,0 0 0,0-1 0,1 1 0,-1 0 0,0 0 0,1 0 0,-1 0 0,0 0 0,0 0 0,1 0 0,-1 0 0,0 0-1,0 0 1,1 0 0,-1 1 0,0-1 0,1 0 0,-1 0 0,0 1 0,1-1 0,-1 1 0,0-1 0,1 0 0,-1 1 0,1-1 0,-1 1 0,1-1 0,-1 1 0,1 0 0,-1-1-1,1 1 1,-1-1 0,1 1 0,0 0 0,-1-1 0,1 1 0,0 0 0,0-1 0,-1 1 0,1 0 0,0 0 0,0-1 0,0 1 0,0 0 0,0 0 0,0-1 0,0 1 0,1 1-1,-2 2 3,1 0 0,-1 0-1,1 0 1,1-1 0,-1 1-1,0 0 1,1 0 0,0 0-1,0 0 1,0-1 0,0 1-1,1 0 1,0-1 0,-1 1-1,1-1 1,0 0 0,1 1-1,-1-1 1,1 0 0,4 5-1,-1-4 6,-1-1-1,1 1 1,0-1-1,0 0 1,0 0-1,0 0 1,0-1-1,0 0 0,1-1 1,-1 1-1,11 0 1,-4-1 9,0 0 1,0-1 0,0 0 0,0-1-1,0-1 1,-1 0 0,1 0-1,0-2 1,-1 1 0,0-2-1,0 1 1,18-11 0,-24 10-3,0 0 0,0 0 1,0-1-1,-1 1 0,0-1 1,0-1-1,5-7 0,-9 12-9,1 0-1,-1 0 1,0-1-1,1 1 0,-1-1 1,0 1-1,0-1 1,-1 1-1,1-1 0,0 1 1,-1-1-1,0 0 1,1 1-1,-1-1 0,0 0 1,-1 1-1,1-1 1,0 1-1,-1-1 1,1 0-1,-1 1 0,0-1 1,0 1-1,-1-4 1,0 5-13,1 0 1,0 0 0,0 0 0,0 0 0,0 0 0,-1 0-1,1 0 1,0 1 0,-1-1 0,1 1 0,-1-1 0,1 1-1,-1-1 1,1 1 0,-1 0 0,1 0 0,-1 0 0,1 0 0,-1 0-1,1 0 1,-1 0 0,1 0 0,-1 0 0,1 1 0,-1-1-1,1 1 1,-2 0 0,-2 0-5,1 1 1,0 0-1,0 0 0,0 0 0,0 0 0,1 1 1,-1-1-1,-4 5 0,2 0 30,0 1 1,0 0-1,1 0 1,0 1-1,1-1 0,-1 1 1,-4 16-1,8-21 9,0-1 1,0 1-1,1-1 0,-1 1 0,1-1 1,0 1-1,0-1 0,0 1 0,0-1 1,1 1-1,0 3 0,0-5-14,-1 0-1,1-1 0,0 1 1,0 0-1,0-1 1,0 1-1,0-1 1,0 1-1,1-1 0,-1 0 1,0 0-1,1 1 1,-1-1-1,1 0 0,-1 0 1,1 0-1,-1 0 1,1-1-1,0 1 1,0 0-1,-1-1 0,4 1 1,5 2 11,0-2 0,0 0 0,1 0 0,-1 0 1,0-1-1,0-1 0,1 0 0,-1 0 0,0-1 0,0-1 0,0 1 1,0-2-1,-1 1 0,11-6 0,-2 0-43,-1-1 0,0-1 0,-1-1-1,-1 0 1,1 0 0,18-22 0,-24 22-330,-15 17 22,-17 24 145,20-24 219,0-1-1,1 0 1,-1 1-1,1-1 1,0 1-1,1-1 1,-1 1-1,1-1 1,-1 1-1,1-1 1,1 1-1,-1 0 0,1-1 1,1 8-1,-1-10-19,0 0-1,1 1 0,-1-1 0,1 0 0,-1 0 0,1 0 1,-1 0-1,1-1 0,0 1 0,0 0 0,0-1 1,0 1-1,0-1 0,0 0 0,0 1 0,1-1 0,-1 0 1,0-1-1,1 1 0,-1 0 0,1-1 0,-1 1 1,1-1-1,-1 0 0,1 1 0,-1-1 0,5-1 0,7 0-145,0-1 0,-1 0-1,1-1 1,-1-1-1,0 0 1,0-1-1,0 0 1,-1-1-1,1 0 1,-1-1-1,-1 0 1,21-18-1,-17 13-541,-1 0-1,0-2 1,-1 0-1,0 0 1,-1-1 0,-1-1-1,0 0 1,15-32-1,-20 34 399,0 0-1,-1-1 1,-1 1-1,0-1 0,-1 0 1,-1-1-1,1-16 1,-3 31 337,0 1 0,0 0 0,0-1 0,0 1 0,1 0 0,-1-1 0,0 1 0,0 0 0,0-1 0,0 1 0,0 0 0,0-1 0,0 1 0,0 0 0,0-1 0,0 1 0,-1 0 0,1-1 0,0 1 0,0 0 0,0-1 0,0 1 0,0 0 0,-1 0 0,1-1 0,0 1 0,0 0 0,0-1 0,-1 1 0,1 0 0,0 0 0,0 0 0,-1-1 0,1 1 0,0 0 0,-1 0 0,1 0 0,0 0 0,-1-1 0,1 1 0,0 0 1,-1 0-1,1 0 0,0 0 0,-1 0 0,1 0 0,-16 13 951,-12 28-90,22-27-579,1 1 1,1 0 0,0 0-1,1 0 1,0 0 0,1 1-1,1-1 1,1 1 0,0-1-1,3 23 1,-1-27-270,0 1 0,0-1 0,1 1-1,1-1 1,0 0 0,0 0 0,1-1 0,1 1 0,-1-1-1,2 0 1,-1 0 0,2-1 0,-1 0 0,13 11 0,-7-13 98,-16-20-197,-18-22-519,-18-4-971,-67-51 0,63 56 1557,-58-60 0,101 94-16,0 0-1,0 0 0,-1 0 1,1-1-1,0 1 0,0 0 0,0 0 1,0 0-1,0 0 0,0 0 1,0-1-1,0 1 0,0 0 1,0 0-1,-1 0 0,1 0 0,0-1 1,0 1-1,0 0 0,0 0 1,0 0-1,0 0 0,0-1 1,0 1-1,0 0 0,0 0 1,1 0-1,-1 0 0,0 0 0,0-1 1,0 1-1,0 0 0,0 0 1,0 0-1,0 0 0,0-1 1,0 1-1,0 0 0,1 0 0,-1 0 1,0 0-1,0 0 0,0 0 1,0 0-1,0 0 0,1-1 1,-1 1-1,0 0 0,0 0 0,0 0 1,0 0-1,0 0 0,1 0 1,-1 0-1,0 0 0,0 0 1,0 0-1,1 0 0,18-2 302,25 6-191,57 14-132,63 9 138,-110-22-3888,0-3-3533,-33-2-5188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710"/>
    </inkml:context>
    <inkml:brush xml:id="br0">
      <inkml:brushProperty name="width" value="0.025" units="cm"/>
      <inkml:brushProperty name="height" value="0.025" units="cm"/>
    </inkml:brush>
  </inkml:definitions>
  <inkml:trace contextRef="#ctx0" brushRef="#br0">69 84 7655,'-14'8'2691,"7"-4"-1507,0-1 1,1 1-1,-1 1 0,1-1 0,-11 11 0,16-14-1109,1-1-1,0 0 1,-1 1-1,1-1 1,0 0-1,0 1 1,-1-1-1,1 0 1,0 1-1,0-1 1,0 0-1,-1 1 1,1-1 0,0 1-1,0-1 1,0 1-1,0-1 1,0 0-1,0 1 1,0-1-1,0 1 1,0-1-1,0 1 1,0-1-1,0 0 1,0 1-1,0-1 1,0 1-1,0-1 1,1 1-1,-1-1 1,0 0 0,0 1-1,1 0 1,16 7 917,26-3-388,-41-5-527,407-3 5678,4-31-3813,-141 9-1328,1353-40-1410,-1212 55-2684,-233 3-977,-16-3-3081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29.538"/>
    </inkml:context>
    <inkml:brush xml:id="br0">
      <inkml:brushProperty name="width" value="0.025" units="cm"/>
      <inkml:brushProperty name="height" value="0.025" units="cm"/>
    </inkml:brush>
  </inkml:definitions>
  <inkml:trace contextRef="#ctx0" brushRef="#br0">1396 661 16528,'667'-118'-15,"-263"35"-8,160 16-5,7 34 31,-119 9-20,789-81-345,617-31 494,-650 109 803,-67 2-92,1017-17-470,-2135 41-259,1 2 0,0 1 0,-1 0 0,1 2 0,-1 0 0,0 2 0,0 0-1,-1 2 1,0 1 0,0 0 0,24 15 0,-42-21-122,0 0-1,0 1 1,-1-1 0,1 1-1,-1-1 1,0 1 0,0 0-1,0 0 1,0 1 0,-1-1-1,1 1 1,-1-1 0,0 1-1,-1 0 1,1 0 0,-1-1-1,1 9 1,1 6-3,-2 1 0,0 0 0,-3 24 0,1-12 29,-9 93 221,-49 234-1,33-229-203,-70 436-24,72-379 186,2 199 1,55 190 265,-19-415-429,-1 200-95,-16-298 87,-2-1 0,-4 0-1,-27 107 1,-104 235 1031,139-400-1030,-1 0-1,-1 0 0,1 0 1,-1 0-1,1 0 0,-1 0 1,0-1-1,0 0 0,-1 1 1,1-1-1,-1-1 0,1 1 1,-1 0-1,0-1 1,-7 4-1,-5 0 21,0 0 0,0-1 0,-17 2-1,7-1-132,-271 60-699,-346 31 0,-312-28 1256,-419-18-821,-177 9-614,-767 18 617,1140-92 617,3-56-91,760 28-280,-327-27 504,0 38 971,730 31-1595,-45-1 603,56 1-454,0 0-1,1 0 1,-1 0 0,0 0-1,0 0 1,1-1-1,-1 1 1,0 0 0,1 0-1,-1 0 1,0-1 0,1 1-1,-1 0 1,0-1-1,1 1 1,-1 0 0,1-1-1,-1 1 1,0-1-1,1 1 1,-1-1 0,1 1-1,0-1 1,-1 0-1,1 1 1,-1-1 0,1 0-1,0 1 1,-1-1-1,1 0 1,0 1 0,0-1-1,0 0 1,0 1 0,-1-1-1,1 0 1,0 0-1,0 1 1,0-1 0,0 0-1,1 1 1,-1-1-1,0 0 1,0 0 0,0 1-1,1-1 1,-1 0-1,0 1 1,0-1 0,1 1-1,-1-1 1,1 0 0,-1 1-1,1-1 1,-1 1-1,1-1 1,-1 1 0,1-1-1,-1 1 1,2-1-1,31-31-4363,19-10-731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1.234"/>
    </inkml:context>
    <inkml:brush xml:id="br0">
      <inkml:brushProperty name="width" value="0.025" units="cm"/>
      <inkml:brushProperty name="height" value="0.025" units="cm"/>
    </inkml:brush>
  </inkml:definitions>
  <inkml:trace contextRef="#ctx0" brushRef="#br0">449 1 20499,'0'0'-186,"-7"14"-12,-15 36-272,2 1 0,-20 85 1,-48 379-233,33 10-3,23-207 542,-42 262 477,-23 258 467,95-805-705,-10 198 1020,13-196-906,1 0 1,1 0-1,2-1 1,14 51-1,-16-74-189,0-1 0,1 0-1,0 0 1,1-1 0,0 1-1,0-1 1,1 0 0,0 0-1,11 11 1,-11-15-3,0 0-1,0 0 1,1-1-1,-1 1 1,1-1 0,0-1-1,0 1 1,1-1-1,-1-1 1,1 1 0,-1-1-1,1-1 1,11 2 0,28 1 5,-1-1 0,1-3 0,83-10 0,141-38-18,-112 17-41,183-21-508,1 14 0,481 10 0,-203 86 740,-3 52 769,-475-82-641,179 35 163,597 106 263,9-65-539,286-79-40,-837-23-131,-276 0-80,391-10 529,-413 1-244,0-2 1,0-5 0,-1-2 0,86-31-1,-138 38-199,-1-1 0,0-1 0,-1-1 1,0-2-1,0 0 0,-2-1 0,0-2 0,0 0 0,-2-1 0,0-1 0,-1-1 0,-1-1 0,-1 0 1,-1-1-1,-1-1 0,-1-1 0,16-37 0,21-70-194,51-206 0,-27 76 29,-2 34 110,246-880-551,-159 36 4,-158 1049 728,16-114 299,-16 124-487,1 0 0,0 0-1,1 0 1,1 0 0,0 1 0,0 0 0,1 0 0,11-15-1,-20 30 77,-1-1 0,0 1 0,0-1-1,0 0 1,0 0 0,0 0 0,-1 0-1,1-1 1,-1 0 0,0 0 0,0 0 0,-7 2-1,-1-1 4,0-1-1,0 0 1,-1-1-1,-20 0 1,-17-5-81,-87-18-1,101 16-5,-211-32-261,-289-4 1,-257 33 445,549 10-20,-2444-11 737,2220 7-899,-1122 8 78,5 73-555,1528-73 279,-231 17-1479,101-17-4460,107-7 241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7.190"/>
    </inkml:context>
    <inkml:brush xml:id="br0">
      <inkml:brushProperty name="width" value="0.025" units="cm"/>
      <inkml:brushProperty name="height" value="0.025" units="cm"/>
    </inkml:brush>
  </inkml:definitions>
  <inkml:trace contextRef="#ctx0" brushRef="#br0">5693 755 16848,'-37'-97'-227,"-49"-119"1108,65 170-277,-2 2 0,-45-66 0,53 91-593,0 1 0,-1 0 0,-1 1 0,-1 1 0,0 1 0,-1 1 0,0 0 0,-1 1 0,-1 2 0,0 0 0,-1 1 0,0 1 0,0 1 0,-28-6 0,-9 1-892,-1 3 1,-1 3-1,1 2 0,-86 5 1,11 7-12,0 7 0,-139 31 0,-261 87 861,197-35 771,-419 181 0,575-195-23,3 8-1,4 7 0,-286 213 0,308-187-486,6 7-1,6 5 0,6 7 0,6 5 0,7 6 0,-114 189 1,154-203-164,6 2 1,-110 296 0,144-308-64,5 1-1,6 2 1,-25 251 0,47-253-31,5 0 0,6 0 0,6 0 1,5-1-1,48 202 0,-40-253 53,4-2-1,4 0 0,3-2 0,42 72 1,-40-90 17,2-2 0,2-2 0,3-2 0,1-1 1,79 69-1,-70-76-4,2-2 1,1-3-1,3-2 1,1-3-1,86 37 1,-63-38 78,1-4 1,1-4 0,149 24-1,-103-33 119,0-5 1,1-6-1,0-6 0,0-6 1,216-40-1,-61-15 36,423-152 0,247-186-271,-703 279-51,-7-12 0,-5-10 1,301-238-1,-405 268-39,-5-5 0,141-168 1,-185 181 113,-5-3 1,-4-4-1,90-178 1,-129 213-8,-4-2 1,-4-2 0,-3-1-1,-4-1 1,18-112 0,-34 141 11,-3 0 0,-2-1 0,-2 0-1,-3 0 1,-2 0 0,-3 1 0,-2 0 0,-2 0 0,-25-70 0,12 63 52,-3 2 1,-2 1 0,-3 2 0,-2 0 0,-3 3 0,-72-85 0,50 77-1,-2 2 0,-3 3-1,-2 2 1,-123-76 0,86 71-99,-3 5 0,-1 5 1,-3 5-1,-2 4 0,-1 6 0,-2 4 0,-192-26 0,238 48-681,0 3 1,-120 5-1,175 3 106,1-1-1,0 2 0,-1 0 1,-14 5-1,-5 12-4548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8.101"/>
    </inkml:context>
    <inkml:brush xml:id="br0">
      <inkml:brushProperty name="width" value="0.025" units="cm"/>
      <inkml:brushProperty name="height" value="0.025" units="cm"/>
    </inkml:brush>
  </inkml:definitions>
  <inkml:trace contextRef="#ctx0" brushRef="#br0">5048 687 15887,'-60'-28'-106,"-291"-134"663,-15 30 610,210 92-965,-1 7 1,-1 7 0,-2 7 0,0 6 0,-1 8 0,-262 24 0,315-5-191,1 5 1,1 5-1,1 4 1,1 5-1,2 5 1,-179 92-1,167-65 54,3 5-1,3 5 1,4 5-1,3 4 1,-121 130-1,84-61-409,7 7 0,7 5 1,7 5-1,8 5 0,7 5 0,9 4 0,7 4 1,9 3-1,-71 271 0,118-338 127,5 2-1,6 1 1,5 1-1,4 216 1,15-252 236,4 0 0,3-1 0,5 0 0,4-1 0,4-1 1,3-2-1,50 107 0,-33-106 280,3-2-1,4-2 1,4-2 0,3-3-1,3-3 1,4-2 0,3-3-1,85 67 1,-56-62 209,3-4 0,3-5 1,3-4-1,3-5 0,2-5 1,126 41-1,-71-39-355,1-7 0,2-8 1,2-7-1,286 17 0,-311-45-113,1-6-1,-1-8 1,-1-5-1,0-7 1,269-75-1,-242 39-48,-3-8 0,-3-7-1,-3-7 1,-4-7 0,153-110-1,-181 102-207,-4-7-1,-4-4 1,-6-6-1,-4-5 1,183-243-1,-224 252 169,-5-2 0,-5-3 0,-4-3 1,-6-2-1,-5-3 0,-5-1 0,-6-3 0,-5 0 0,-5-2 0,-6-1 0,-6-1 0,-5-1 1,-6 1-1,-5-1 0,-6 0 0,-6 1 0,-5 0 0,-46-168 0,25 169 114,-5 3 0,-6 1 0,-5 2 0,-5 3 0,-5 3 0,-5 2 0,-5 4-1,-5 3 1,-4 4 0,-5 4 0,-3 3 0,-5 5 0,-4 4 0,-3 4 0,-4 5 0,-3 5 0,-3 5 0,-153-66-1,117 75-343,-3 6 0,-2 7 0,-1 7 0,-2 7-1,-2 6 1,-245-5 0,134 29-1720,1 12 0,0 12 0,-293 63 0,-45 45-5670,595-128 7490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6.441"/>
    </inkml:context>
    <inkml:brush xml:id="br0">
      <inkml:brushProperty name="width" value="0.025" units="cm"/>
      <inkml:brushProperty name="height" value="0.025" units="cm"/>
    </inkml:brush>
  </inkml:definitions>
  <inkml:trace contextRef="#ctx0" brushRef="#br0">1 449 11787,'0'0'2456,"13"0"-1479,47-8-1076,0-2 1,0-3-1,104-37 0,-20 6-649,-22 14 983,1 5 0,1 6 0,190-6 0,1104-90 2830,-1395 112-3061,1128-60 447,6 68 1283,-353 3-1281,276-49 438,-805 25 1068,-253 45-3566,-20-27 1094,1-1 0,0 0 0,-1 0 0,1 0 0,0 0 0,0-1 0,0 1 0,0-1-1,0 0 1,0 0 0,0 0 0,-1 0 0,1 0 0,0 0 0,0-1 0,6-1 0,33-17-9433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7.365"/>
    </inkml:context>
    <inkml:brush xml:id="br0">
      <inkml:brushProperty name="width" value="0.025" units="cm"/>
      <inkml:brushProperty name="height" value="0.025" units="cm"/>
    </inkml:brush>
  </inkml:definitions>
  <inkml:trace contextRef="#ctx0" brushRef="#br0">0 1 10314,'100'25'627,"1"-4"1,125 9-1,-167-23-454,851 60-23,9-49-179,-400-11 164,14 5 1279,1156 3 3141,-1414-24-4413,0-12 0,325-66 1,-595 86-210,56-7 288,-58 8-355,-1 0-1,1 1 1,0-1 0,0 0-1,0 1 1,-1 0 0,1 0-1,0 0 1,-1 0 0,1 0-1,-1 0 1,1 1 0,-1-1-1,0 1 1,1 0 0,-1-1-1,4 5 1,-2 0-3790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2.707"/>
    </inkml:context>
    <inkml:brush xml:id="br0">
      <inkml:brushProperty name="width" value="0.025" units="cm"/>
      <inkml:brushProperty name="height" value="0.025" units="cm"/>
      <inkml:brushProperty name="color" value="#66CC00"/>
    </inkml:brush>
  </inkml:definitions>
  <inkml:trace contextRef="#ctx0" brushRef="#br0">116 0 11883,'0'0'1906,"-11"8"-208,-1 1-719,-1 1 0,1 0 1,-19 24-1,27-30-786,0 1-1,0-1 1,1 1-1,0 0 1,0 0-1,1 0 1,-1 1-1,1-1 1,0 1 0,0-1-1,1 1 1,0 0-1,0-1 1,0 1-1,1 0 1,0 11-1,0-16-188,1 0 0,0 1 0,-1-1 0,1 1 0,0-1 0,0 0 0,0 0-1,0 0 1,0 1 0,0-1 0,0 0 0,1 0 0,-1 0 0,0-1 0,0 1-1,1 0 1,-1 0 0,1-1 0,-1 1 0,1-1 0,-1 1 0,1-1 0,-1 0-1,1 1 1,2-1 0,50 4-242,-38-4-94,-1 1 332,23 4-776,-37-4 874,0-1-1,0 0 1,0 1-1,0 0 1,0-1 0,0 1-1,0 0 1,0-1 0,0 1-1,0 0 1,0 0-1,0 0 1,-1-1 0,1 1-1,0 0 1,-1 0 0,1 0-1,-1 0 1,1 0-1,-1 1 1,1-1 0,-1 0-1,0 0 1,0 0-1,1 0 1,-1 0 0,0 1-1,0 1 887,22-52-519,-21 48-489,-1 0 1,1-1-1,-1 1 1,1 0-1,-1 0 1,1-1-1,0 1 1,0 0-1,0 0 1,0 0-1,0 0 1,0 0-1,0 0 1,0 0-1,0 1 1,0-1-1,2-1 1,14 10-670,0 4 506,-12-10 206,0 0-1,1 1 1,-1-2 0,1 1-1,0-1 1,0 0 0,-1 0-1,1 0 1,0-1 0,0 0 0,0 0-1,-1 0 1,11-3 0,-13 3-11,0 0 0,-1-1 0,1 0 0,0 0 0,-1 0 1,1 0-1,-1 0 0,0 0 0,1-1 0,-1 1 0,0-1 1,0 1-1,0-1 0,0 0 0,0 0 0,0 0 1,-1 0-1,1 0 0,0 0 0,-1-1 0,0 1 0,0 0 1,1-1-1,-1 1 0,-1-1 0,1 0 0,0 1 0,-1-1 1,1 1-1,-1-1 0,0-3 0,0 6-88,-2 3 19,-1 0 1,0 1-1,1-1 0,0 1 0,0 0 1,0 0-1,-2 7 0,4-11 51,-1 2 7,0 0 0,0-1 0,1 1 0,-1-1 0,1 1 0,-1 0 0,1 0 0,0-1 0,0 1 0,-1 0 1,1 0-1,0-1 0,1 1 0,-1 0 0,0 0 0,0-1 0,1 1 0,0 3 0,0-4 8,0 0-1,0-1 1,-1 1-1,1 0 1,0 0 0,0-1-1,0 1 1,0 0-1,0-1 1,0 1 0,0-1-1,0 1 1,0-1-1,0 0 1,0 1-1,1-1 1,-1 0 0,0 0-1,0 0 1,0 0-1,2 0 1,2 0 13,0-1 0,-1 1-1,1-1 1,0 0 0,-1-1 0,1 1 0,0-1 0,-1 0 0,0 0 0,1-1-1,-1 1 1,5-5 0,-3 3-81,-4 2-97,1 0 0,0 0-1,0 0 1,-1-1 0,0 1 0,1-1-1,-1 1 1,0-1 0,0 0 0,0 0 0,2-6-1,-4 13-5988,0 2 864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9.689"/>
    </inkml:context>
    <inkml:brush xml:id="br0">
      <inkml:brushProperty name="width" value="0.025" units="cm"/>
      <inkml:brushProperty name="height" value="0.025" units="cm"/>
    </inkml:brush>
  </inkml:definitions>
  <inkml:trace contextRef="#ctx0" brushRef="#br0">532 217 15695,'0'0'518,"-9"16"-924,-17 34 294,2 1 0,-24 77 0,-69 269 1054,-94 575 0,164-611 433,-2 535-1,49-820-1216,12 400 465,-5-394-551,3-1-1,4 0 1,43 138 0,-50-200-58,0 0-1,2-1 1,0 0 0,1 0 0,0-1-1,2-1 1,0 0 0,1 0 0,0-1-1,2-1 1,-1 0 0,2-1-1,0 0 1,0-2 0,1 0 0,0-1-1,1 0 1,0-1 0,1-2 0,37 12-1,63 8 47,1-5 0,187 11 0,-133-17-53,1136 130-1103,573 57 697,-550-139 501,0-79 352,1797 51 907,-3085-34-1349,756 10 115,-745-15-126,-1-3 1,0-3 0,0-2 0,-1-2-1,-1-2 1,0-3 0,-1-2 0,-1-2-1,-1-3 1,55-36 0,-44 19-85,-1-2 1,-3-3-1,-1-3 1,-3-1-1,-2-4 1,-3-1 0,46-69-1,-50 58 131,-3-2-1,-3-2 1,37-96-1,-30 42 368,36-157 0,282-1099 535,-197 744-908,-139 501-95,-6 0 0,6-246-1,-27 367 47,-6-159 3,4 154 4,-1 0 1,-1 0-1,-1 1 0,0-1 0,-2 1 0,-13-28 0,18 43-25,0 1 1,0 0 0,0-1-1,0 1 1,-1 0 0,1 0-1,-1 0 1,0 0 0,0 1-1,0-1 1,0 1 0,0 0-1,-1 0 1,1 0-1,-1 0 1,1 0 0,-1 1-1,0 0 1,0 0 0,1 0-1,-1 0 1,0 0 0,0 1-1,0 0 1,0-1-1,0 2 1,0-1 0,0 0-1,0 1 1,0 0 0,-5 1-1,-12 5-58,0 1-1,0 0 1,1 2-1,-31 19 1,-1 0 191,22-16-97,-2-2 1,1 0-1,-2-3 1,1 0-1,-50 4 1,-171-1 12,189-10-16,-1487-49-744,310-77 323,-272-23 479,-294 32-182,-6 39-724,659 29 739,1111 47 102,-682-25 18,3 36 30,593-1 99,1 4 1,0 7-1,-228 65 1,286-61-519,2 3-1,1 2 1,-66 41 0,86-41-1099,1 3 0,1 1 0,2 2 0,-63 66 0,53-40-5524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0.783"/>
    </inkml:context>
    <inkml:brush xml:id="br0">
      <inkml:brushProperty name="width" value="0.025" units="cm"/>
      <inkml:brushProperty name="height" value="0.025" units="cm"/>
    </inkml:brush>
  </inkml:definitions>
  <inkml:trace contextRef="#ctx0" brushRef="#br0">5080 795 12684,'-107'-121'184,"-225"-196"0,281 276-142,-2 2 0,-1 3 0,-2 2 1,-2 3-1,0 2 0,-2 2 0,-93-26 0,66 32-101,-1 4 0,-1 4 1,0 4-1,0 4 0,0 4 0,-1 3 1,-106 18-1,26 8-162,2 7 1,-293 103-1,287-72 183,2 8 0,5 7 0,3 7 0,4 8 0,-150 117 0,174-106 325,5 5 0,5 6 0,5 6 0,6 4 1,-155 224-1,212-263-102,3 2 0,4 2 0,4 3 1,5 1-1,4 2 0,4 2 0,4 1 1,5 2-1,-18 172 0,34-171-122,6 1 1,3-1-1,6 1 1,4-1-1,5-1 0,4 0 1,44 138-1,-30-145 2,4-1-1,4-2 1,4-2-1,4-2 0,4-2 1,65 81-1,-82-123 91,2-2 0,2-2 0,2-1 0,1-2 0,3-2 1,1-2-1,1-2 0,2-3 0,1-1 0,1-3 0,110 39 0,-99-48 50,1-2 0,0-3 0,1-3 1,99 2-1,-72-13 9,0-3 1,150-29-1,-63-7-60,-2-9-1,285-121 1,-238 73-108,-5-10 0,309-205 1,-361 196-21,-6-7 1,-5-7 0,197-213-1,-204 176 58,204-299-1,-273 342 21,-5-3 0,-6-4-1,75-203 1,-116 253 59,-4-2 0,-3 0 1,-4-2-1,-4 0 0,-4-1 0,-3 0 0,-5 0 0,-3 0 0,-14-90 1,8 116-204,-4 0 1,-2 1 0,-3 0 0,-2 2 0,-3 0 0,-2 1 0,-3 1 0,-3 2 0,-1 0-1,-3 3 1,-2 0 0,-3 3 0,-65-66 0,68 82-312,-2 1 0,-1 2 1,-1 2-1,-1 2 0,-1 1 0,-1 3 0,-1 1 0,-1 2 1,-1 2-1,0 3 0,-1 1 0,0 2 0,-94-6 1,-366 15-5603,220 22 215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4.472"/>
    </inkml:context>
    <inkml:brush xml:id="br0">
      <inkml:brushProperty name="width" value="0.025" units="cm"/>
      <inkml:brushProperty name="height" value="0.025" units="cm"/>
    </inkml:brush>
  </inkml:definitions>
  <inkml:trace contextRef="#ctx0" brushRef="#br0">2027 42 14382,'-75'-16'89,"-1"4"1,0 4 0,-1 2-1,-97 6 1,128 4-1,0 1 0,1 3 0,0 1 0,0 2 0,1 3 0,0 1 0,1 2 0,-58 33 0,40-12-91,2 2-1,2 3 1,2 2 0,2 3-1,2 2 1,-65 81 0,32-21-4,5 4 1,-88 168 0,117-184-5,3 2 0,5 2 0,5 2 1,4 1-1,4 2 0,6 1 0,4 0 0,-8 179 1,26-208-1,4-1 1,3 0 0,4 0-1,3 0 1,31 101 0,-23-116 6,2-1 1,3-2 0,3 0-1,2-2 1,3-1 0,77 99 0,-76-115 31,2-2-1,1-1 1,2-2 0,1-1 0,2-3 0,1-1 0,2-2 0,61 28 0,-51-33 124,0-2 0,1-3 0,1-2 0,0-3 0,1-2 0,1-3 0,72 1 0,-59-9 107,-1-3-1,0-3 1,0-3 0,0-4 0,100-29 0,-81 11 180,-1-3 1,-2-4 0,138-80 0,-101 37-61,-3-5 1,-5-5-1,-3-5 1,-5-5-1,128-151 1,-156 157-324,-4-5 0,-5-3 0,-3-2 0,92-195 0,-132 231-147,-3-1 0,-3-2 0,23-119 0,-37 135-175,-3 0 0,-2-1 0,-3 0-1,-2 1 1,-12-84 0,4 94 227,-2 0-1,-3 1 0,0 0 1,-3 1-1,-2 1 0,-2 0 0,-1 2 1,-2 0-1,-2 2 0,-1 1 1,-2 1-1,-56-54 0,23 33-270,-3 3-1,-1 2 1,-3 4-1,-2 2 1,-2 4 0,-85-36-1,71 41-42,-1 4-1,-2 3 0,-1 5 1,-1 3-1,0 5 0,-2 4 1,0 3-1,0 5 0,0 4 1,-1 4-1,1 4 0,1 5 1,0 3-1,0 4 0,-93 34 1,-137 73-2980,-16 40-1147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44.053"/>
    </inkml:context>
    <inkml:brush xml:id="br0">
      <inkml:brushProperty name="width" value="0.025" units="cm"/>
      <inkml:brushProperty name="height" value="0.025" units="cm"/>
    </inkml:brush>
  </inkml:definitions>
  <inkml:trace contextRef="#ctx0" brushRef="#br0">1567 0 13901,'0'0'838,"-8"3"449,3-2-1248,0 1 0,1 0 0,-1 1 0,1-1 0,0 1 0,0 0 1,0 0-1,0 0 0,0 0 0,1 1 0,0-1 0,-1 1 0,1 0 0,1 0 0,-1 0 0,-3 8 0,-6 12-35,1 1-1,-7 26 1,11-31 52,-26 83 82,-33 180-1,9 113-92,17-104-12,9-100-5,-11 62 1263,-11 295 0,52-526-1280,1 0 0,1 1 0,1-1 1,1 0-1,1 0 0,9 29 0,-10-44-14,0-1 0,1 1 0,-1-1 1,1 0-1,1 0 0,-1 0 0,1 0 0,0-1 1,1 0-1,0 0 0,0 0 0,0-1 0,0 0 1,1 0-1,0-1 0,0 1 0,0-1 0,1-1 0,-1 0 1,1 0-1,9 2 0,33 5 26,0-3 0,0-1 0,1-3 0,72-5 0,-41 1-10,1939 49 23,-502-3 131,1163-25 41,-1847-45-171,-588 4 17,331-71-1,-538 84 42,-1-1-1,0-3 1,0-1-1,-2-2 1,1-1-1,-2-2 1,0-2-1,-2-1 1,53-42-1,-12-3 43,-3-4 0,-4-2 0,-2-4 0,-5-2 0,69-112 0,-98 136-111,-2-2 1,-2-1 0,-3-1 0,-3-2-1,-2 0 1,-3-1 0,-2 0 0,-3-2-1,5-92 1,-15 89 8,-4 1 0,-2-1 0,-3 1 0,-3 0 0,-3 0 0,-3 1 0,-2 1 0,-3 1 0,-3 0 0,-48-88 0,64 135-43,-2 1 0,1 0 0,-2 1 0,0 0 0,0 0 0,-1 1 0,0 1 0,-1 0 1,-1 1-1,0 0 0,-26-13 0,17 12-5,-1 1 0,-1 2 0,1 0 0,-2 2 1,1 0-1,0 2 0,-29-1 0,-651 4-63,567 6-104,-2432 3-913,1735-15 1102,-2743 57-169,2876-14-278,-134 6-2242,280-28-3186,371-14-428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004"/>
    </inkml:context>
    <inkml:brush xml:id="br0">
      <inkml:brushProperty name="width" value="0.025" units="cm"/>
      <inkml:brushProperty name="height" value="0.025" units="cm"/>
    </inkml:brush>
  </inkml:definitions>
  <inkml:trace contextRef="#ctx0" brushRef="#br0">483 462 16015,'-10'-5'272,"-10"-5"119,1 2-1,-2 0 1,1 2-1,-1 0 1,1 1-1,-34-3 1,40 8-222,0 0 1,1 1 0,-1 1-1,1 0 1,-1 1 0,1 0-1,0 1 1,0 0 0,1 1-1,-1 1 1,1 0 0,0 1-1,0 0 1,1 1 0,0 0-1,1 0 1,-1 1 0,2 1-1,-1 0 1,1 0 0,1 1-1,-11 17 1,16-24-146,1 0 0,0 0 0,0 0 0,0 0 0,1 0 0,-1 1 0,1-1 0,0 1 0,0 7 0,0-11-22,1 0 0,0 1 0,0-1 1,1 0-1,-1 1 0,0-1 0,0 0 1,1 0-1,-1 1 0,0-1 0,1 0 1,0 0-1,-1 0 0,1 1 0,0-1 1,-1 0-1,1 0 0,0 0 0,0 0 0,0 0 1,0-1-1,0 1 0,0 0 0,0 0 1,0 0-1,0-1 0,0 1 0,0-1 1,1 1-1,-1-1 0,0 1 0,0-1 1,1 0-1,-1 0 0,2 1 0,12-1 28,0 0 0,0 0 0,0-1 0,-1-1 0,1-1 0,0 0 0,-1-1-1,0 0 1,0-1 0,0-1 0,0 0 0,-1-1 0,0 0 0,0-1 0,21-18 0,-5 2 54,0-1 1,-2-2 0,-1 0 0,-1-2 0,23-36 0,-17 16 91,-31 49-174,0 0 0,0 0 0,-1 0 0,1 0 0,0 0 0,0 0 0,0 0-1,0 0 1,0 0 0,0 0 0,0 0 0,0 0 0,0 0 0,0 0 0,-1 0 0,1 0 0,0 0 0,0 0 0,0 0-1,0 0 1,0 0 0,0-1 0,0 1 0,0 0 0,0 0 0,0 0 0,0 0 0,-1 0 0,1 0 0,0 0 0,0 0 0,0 0-1,0 0 1,0 0 0,0 0 0,0 0 0,0-1 0,0 1 0,0 0 0,0 0 0,0 0 0,0 0 0,0 0 0,0 0-1,0 0 1,0 0 0,0 0 0,0 0 0,0-1 0,0 1 0,0 0 0,0 0 0,0 0 0,0 0 0,0 0 0,0 0 0,0 0-1,0 0 1,0 0 0,0 0 0,0-1 0,0 1 0,0 0 0,1 0 0,-10 5-4,-3 7 29,0 0-1,1 1 1,1 0 0,0 1-1,0 0 1,1 1 0,1-1-1,1 2 1,0-1 0,1 1-1,0 0 1,2 0 0,-4 23 0,7-37-23,1 0 0,0-1 0,0 1 0,0 0 0,0 0 0,0-1 1,0 1-1,1 0 0,-1 0 0,1-1 0,-1 1 0,1 0 1,0 0-1,-1-1 0,1 1 0,0-1 0,0 1 0,0-1 0,0 1 1,1-1-1,-1 0 0,0 0 0,0 1 0,1-1 0,-1 0 1,2 1-1,1 0 30,1-1 0,-1 1 0,0-1 1,0 1-1,1-1 0,-1-1 0,1 1 1,-1-1-1,1 0 0,6 0 1,2-1 155,1 0 1,-1-1 0,0-1 0,0 0 0,0-1 0,19-8 0,-13 1-111,-2 0-1,1-1 0,-2 0 0,1-2 1,-2 0-1,0 0 0,-1-2 0,0 0 1,-1 0-1,-1-1 0,-1-1 0,14-26 1,-20 23-277,-15 24-45,-19 28 56,27-29 177,-30 52 0,26-25 44,6-28-34,0 0 0,1 0-1,-1-1 1,0 1 0,1 0-1,-1 0 1,0 0 0,1-1 0,-1 1-1,1 0 1,-1-1 0,1 1-1,-1 0 1,1-1 0,0 1-1,-1-1 1,1 1 0,0-1-1,-1 1 1,1-1 0,0 1 0,0-1-1,0 0 1,-1 1 0,1-1-1,0 0 1,0 0 0,1 1-1,8 0 53,0-1 1,0 1-1,0-1 0,0-1 0,0 0 0,0-1 0,0 0 0,0 0 0,-1-1 1,1 0-1,-1-1 0,1 0 0,10-6 0,15-11 115,62-46 1,-87 59-171,28-23 70,44-47 1,-59 54-116,-46 72-257,-12 21 579,33-64-252,0 0-1,1 0 0,0 0 1,-1 0-1,2 0 0,-1 0 1,0 0-1,1 0 1,0 1-1,0-1 0,1 0 1,1 9-1,0-11-10,-1-1-1,0 0 1,0 0-1,1 0 1,-1 0 0,1 0-1,0-1 1,-1 1-1,1 0 1,0-1 0,0 1-1,0-1 1,0 0-1,1 1 1,-1-1 0,0 0-1,0 0 1,1-1-1,-1 1 1,0 0-1,1-1 1,-1 1 0,1-1-1,-1 0 1,3 0-1,0 0 43,-1 1 0,0-1-1,0-1 1,0 1-1,0 0 1,0-1-1,0 0 1,0 0 0,0 0-1,0-1 1,0 1-1,0-1 1,0 0 0,4-3-1,5-9-171,0-1 0,-1 0 0,0-1 0,-2 0 0,0-1 0,0 0-1,-2-1 1,12-32 0,13-28-4953,15-21-6881,-14 38 394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366"/>
    </inkml:context>
    <inkml:brush xml:id="br0">
      <inkml:brushProperty name="width" value="0.025" units="cm"/>
      <inkml:brushProperty name="height" value="0.025" units="cm"/>
    </inkml:brush>
  </inkml:definitions>
  <inkml:trace contextRef="#ctx0" brushRef="#br0">208 0 12268,'0'0'1783,"-3"11"-225,-37 105 2658,8-25-1953,4 1-1,-18 107 0,-7 262-1718,52-452-527,0 16-39,0-20 73,1-12 106,-2-394 212,2 400-363,0 0 1,0 1-1,0-1 1,0 0-1,0 0 1,0 0-1,1 0 1,-1 0-1,0 0 1,1 1-1,-1-1 1,1 0-1,-1 0 1,0 0-1,1 1 1,0-1-1,-1 0 1,1 1 0,-1-1-1,1 0 1,0 1-1,0-1 1,-1 1-1,1-1 1,1 0-1,28-4 31,41 16-940,-57-8 270,16 2-2412,57 3 0,-7-11-4531,-33-3 1923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886"/>
    </inkml:context>
    <inkml:brush xml:id="br0">
      <inkml:brushProperty name="width" value="0.025" units="cm"/>
      <inkml:brushProperty name="height" value="0.025" units="cm"/>
    </inkml:brush>
  </inkml:definitions>
  <inkml:trace contextRef="#ctx0" brushRef="#br0">145 36 6887,'0'0'9619,"-11"-7"-7195,-39-19-721,48 26-1614,0-1 1,-1 1-1,1-1 1,0 1-1,-1 0 0,1 0 1,-1 0-1,1 0 1,-1 0-1,1 0 1,0 1-1,-1-1 0,1 1 1,0 0-1,-1-1 1,1 1-1,0 0 1,0 1-1,0-1 0,0 0 1,0 1-1,0-1 1,0 1-1,0-1 1,0 1-1,1 0 0,-1 0 1,1 0-1,-1 0 1,-1 3-1,1-2-49,0 1 0,0-1-1,0 1 1,0 0 0,1-1 0,0 1 0,-1 0-1,2 0 1,-1 0 0,0 0 0,1 0 0,-1 0-1,1 0 1,0 0 0,1 0 0,0 6-1,1-5-34,0 0 1,1 0-1,-1-1 0,1 1 0,0-1 0,1 1 0,-1-1 0,1 0 0,0 0 0,7 6 0,53 33 14,-22-15-29,-23-14-60,0 2 0,-1 0 0,-1 1 0,0 1 0,19 27 1,-30-37 62,-1 0 0,0 0 1,-1 0-1,0 0 0,0 1 1,-1-1-1,0 1 0,0 0 0,-1 0 1,0 1-1,0-1 0,-1 0 1,-1 0-1,0 1 0,0-1 1,0 0-1,-3 11 0,0-14 145,1 0 0,-1 1 0,-1-1-1,1 0 1,-1 0 0,0-1 0,0 1-1,-1-1 1,0 0 0,0 0 0,0-1 0,0 1-1,-1-1 1,1 0 0,-1-1 0,0 1-1,-1-1 1,1 0 0,0-1 0,-1 1 0,0-1-1,1-1 1,-1 1 0,0-1 0,-10 0-1,16-1-95,-1 0 0,1 0 0,0 0 0,0 0 0,-1 0-1,1-1 1,0 1 0,0 0 0,0-1 0,0 1-1,-1-1 1,1 0 0,0 1 0,0-1 0,0 0 0,0 1-1,0-1 1,0 0 0,1 0 0,-1 0 0,0 0-1,0 0 1,1 0 0,-1 0 0,-1-2 0,1-1-5,-1-1 0,1 1 0,0 0 0,0-1 0,0 1 0,1 0 0,-1-8 0,2-5-81,0 0 0,1 1-1,5-20 1,-2 16-198,1 1 1,1-1-1,1 2 1,1-1-1,0 1 1,1 1 0,1 0-1,1 0 1,19-21-1,-20 26 156,0 1 0,1 1 0,-1-1 0,2 2 0,0 0 0,0 0-1,0 2 1,1-1 0,0 2 0,1 0 0,0 0 0,29-6 0,115-4 116,-114 14-510,-1-2 0,85-19 1,-119 20 97,1 0 1,-1 1 0,1 0 0,0 1 0,0 0 0,-1 0 0,1 2 0,0-1 0,0 1 0,0 1 0,-1 0 0,14 4 0,-8-3-1867,0 0 1,0-2-1,33 1 1,-9-2-2777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2.385"/>
    </inkml:context>
    <inkml:brush xml:id="br0">
      <inkml:brushProperty name="width" value="0.025" units="cm"/>
      <inkml:brushProperty name="height" value="0.025" units="cm"/>
    </inkml:brush>
  </inkml:definitions>
  <inkml:trace contextRef="#ctx0" brushRef="#br0">126 359 5701,'0'0'1378,"5"-11"-551,14-34-304,-19 44-453,1 0 0,-1 1 0,0-1 0,1 1 0,-1-1 0,0 0-1,1 1 1,-1-1 0,0 0 0,0 0 0,0 1 0,0-1 0,0 0 0,0 1 0,0-1-1,0 0 1,0 0 0,0 1 0,0-1 0,0 0 0,0 1 0,-1-1 0,1 0-1,0 1 1,0-1 0,-1 0 0,1 1 0,-1-1 0,1 0 0,0 1 0,-1-1-1,1 1 1,-1-1 0,0 1 0,1-1 0,-1 1 0,1 0 0,-1-1 0,0 1-1,1 0 1,-1-1 0,0 1 0,1 0 0,-1 0 0,0-1 0,1 1 0,-1 0 0,0 0-1,1 0 1,-1 0 0,0 0 0,0 0 0,1 0 0,-1 0 0,0 0 0,0 1-1,-37 8 2728,31-6-2217,-1 1 1,1 1-1,-1-1 1,1 1-1,1 0 0,-11 10 1,14-12-369,-1 1 1,1-1-1,1 1 1,-1-1-1,0 1 1,1 0-1,0 0 0,0 0 1,0 0-1,0 1 1,1-1-1,-1 0 1,1 1-1,-1 4 1,3-7-206,-1-1 0,0 1 0,1-1 0,-1 0 0,1 1 0,0-1 0,-1 0 0,1 1 0,0-1 0,0 0 0,-1 0 0,1 0 0,0 0 0,0 0 0,0 0 0,1 0 0,-1 0 0,0 0 0,0 0 0,0-1 0,1 1 0,-1 0 0,0-1 0,1 1 0,-1-1 0,0 0 0,1 1 0,-1-1 0,1 0 0,-1 0 0,0 0 0,1 0 0,-1 0 0,3 0 0,57-2 138,-60 1-140,19-2 37,0-1 1,0-2 0,-1 0-1,0-1 1,0 0 0,0-2 0,-1 0-1,22-16 1,-4 1-27,-1-2 0,58-57 0,-89 79-4,76-81-568,-73 76 145,-1 1 1,1-1-1,-1 0 1,-1-1-1,0 0 1,0 0-1,-1 0 1,4-13-1,-8 23 399,0-1 0,0 0 0,1 1 0,-1-1 0,0 1 0,0-1 0,0 0-1,0 1 1,0-1 0,0 0 0,0 1 0,0-1 0,0 0 0,0 1 0,0-1 0,0 0-1,0 1 1,0-1 0,-1 1 0,1-1 0,0 0 0,0 1 0,-1-1 0,1 1-1,0-1 1,-1 1 0,1-1 0,-1 1 0,1-1 0,-1 1 0,1-1 0,-1 0 0,-21 5 305,-23 25 555,38-21-614,1-1-1,-1 1 1,1 1-1,1-1 1,-1 1-1,2 0 0,-1 0 1,1 1-1,0-1 1,1 1-1,0 0 1,1 0-1,-2 19 0,3-23-181,1 1-1,0 0 0,1 0 0,-1 0 0,1 0 0,0-1 1,1 1-1,0 0 0,0-1 0,1 1 0,-1-1 0,1 0 0,1 0 1,-1 0-1,1 0 0,0-1 0,0 1 0,1-1 0,-1 0 1,1 0-1,8 5 0,1-1-16,-1-1-1,2 0 1,-1-1 0,1-1 0,0 0-1,0-1 1,0-1 0,1 0 0,0-1-1,0-1 1,0-1 0,0 0 0,17-1-1,-20 0-14,0-1 1,0 0-1,0-1 0,0-1 0,0 0 0,-1 0 0,1-1 0,-1-1 0,0 0 0,-1-1 0,1 0 0,-1-1 0,0 0 0,0 0 0,-1-1 0,13-13 0,-19 16-65,-1 1 0,0-1 0,0 1 0,0-1 0,0 0 0,-1 0 0,0 0 0,0 0 0,0 0 0,-1-1 0,1 1 0,-1-1 0,-1 1-1,1-1 1,-1-9 0,0 12 16,-1 1 0,1-1 0,-1 1 0,1-1 0,-1 1 0,0-1 0,0 1 0,0-1 0,0 1 0,-1 0 0,1-1 0,-1 1 0,1 0 0,-1 0 0,0 0 0,0 0 0,1 0 0,-1 1 0,-1-1 0,1 1 0,0-1 0,0 1-1,-1 0 1,1 0 0,0-1 0,-1 2 0,1-1 0,-1 0 0,0 1 0,1-1 0,-1 1 0,1-1 0,-4 1 0,1 0 67,0-1 0,1 1 0,-1 0 0,0 1 1,0-1-1,0 1 0,1 0 0,-1 0 0,0 0 0,1 0 0,-5 3 0,7-3-11,0 1-1,0-1 1,0 1 0,0-1-1,1 1 1,-1 0-1,1 0 1,-1 0-1,1 0 1,0 0-1,-1 0 1,1 0-1,0 0 1,0 0 0,1 0-1,-1 1 1,0-1-1,1 0 1,-1 1-1,1-1 1,0 0-1,0 1 1,0 4-1,1-5-27,-1 1 0,1 0 0,0-1 0,0 1-1,0-1 1,0 1 0,0-1 0,1 0 0,-1 1-1,1-1 1,0 0 0,-1 0 0,1 0-1,0 0 1,0 0 0,0 0 0,1-1 0,-1 1-1,0-1 1,1 1 0,-1-1 0,0 0 0,1 0-1,0 0 1,-1 0 0,6 0 0,5 3-929,1-1 0,0 0 0,27 1 0,9-3-5973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3.223"/>
    </inkml:context>
    <inkml:brush xml:id="br0">
      <inkml:brushProperty name="width" value="0.025" units="cm"/>
      <inkml:brushProperty name="height" value="0.025" units="cm"/>
    </inkml:brush>
  </inkml:definitions>
  <inkml:trace contextRef="#ctx0" brushRef="#br0">345 280 12300,'0'0'5076,"-2"-10"-1696,1 4-2821,1 4-442,0 0 0,0 0 0,0 0-1,0 0 1,0 0 0,-1 0 0,1 0 0,-1 1-1,1-1 1,-1 0 0,0 0 0,0 0 0,1 1-1,-1-1 1,0 0 0,-1 1 0,1-1 0,0 1-1,0-1 1,-1 1 0,1 0 0,-1-1 0,1 1 0,-1 0-1,1 0 1,-1 0 0,0 0 0,0 1 0,1-1-1,-1 0 1,-3 0 0,-7 1 3,1 0-1,0 0 1,-1 1 0,1 1-1,-1 0 1,1 1-1,0 0 1,0 0 0,0 1-1,1 1 1,-15 7 0,7-1-89,1 0 0,0 1 0,1 0 0,0 2 1,-21 22-1,32-30-15,0 0 0,1 0 0,-1 0 1,1 1-1,0-1 0,-3 10 0,7-15-18,-1 0 1,0 0-1,1 0 0,0 0 1,-1 0-1,1 0 0,0 0 1,-1 0-1,1 0 0,0 1 1,0-1-1,0 0 0,0 0 0,0 0 1,0 0-1,1 0 0,-1 1 1,0-1-1,0 0 0,1 0 1,-1 0-1,1 0 0,-1 0 1,1 0-1,-1 0 0,1 0 0,0 0 1,-1 0-1,1 0 0,0-1 1,0 1-1,0 0 0,0 0 1,-1-1-1,1 1 0,0 0 1,0-1-1,0 1 0,1-1 0,-1 0 1,0 1-1,0-1 0,0 0 1,0 1-1,0-1 0,0 0 1,2 0-1,16 1-2,0-1-1,0-1 1,0 0 0,-1-1-1,1-1 1,0-1-1,-1-1 1,0-1 0,0 0-1,-1-1 1,0-1 0,26-16-1,17-12 38,-2-4 1,53-46-1,-101 77-35,19-13-43,-2-1 0,0-1 0,-1-1 0,-2-2 0,25-33-1,-49 59 22,1 1 0,0-1 0,-1 0 0,1 0 0,-1 1 1,1-1-1,-1 0 0,1 0 0,-1 0 0,0 0 0,1 0 0,-1 0 0,0 1 0,0-1 0,0 0 0,0 0 0,1 0 0,-1 0 0,-1 0 0,1 0 0,0 0 0,0-1 0,-16 3-180,-25 23 52,22-9 236,0 2 1,2 0-1,-25 30 0,36-40-10,0 1-1,1 0 1,0 0-1,0 1 0,1-1 1,0 1-1,1 0 1,0 0-1,0 0 0,1 1 1,0-1-1,0 13 1,2-20-71,0 0 0,0 0 0,0 0 0,0 1 0,0-1 0,1 0 0,-1 0-1,1 0 1,0 0 0,-1 0 0,1 0 0,0 0 0,0 0 0,1 0 0,-1 0 0,0-1 0,0 1 0,1 0 0,-1-1 0,3 3 0,0-2 1,-1 0 0,1 0-1,-1 0 1,1 0 0,0-1-1,0 1 1,0-1 0,0 0 0,0 0-1,5 0 1,4 0 17,1 0 0,0-2 0,-1 1 0,1-1 0,24-6 0,-25 2-4,0 1-1,0-1 1,-1-1-1,14-8 0,-13 6-57,1 1-1,28-10 1,-42 17 36,1 0 0,-1 0 1,0 1-1,1-1 0,-1 0 1,1 0-1,-1 1 0,0-1 1,1 0-1,-1 1 0,0-1 0,1 0 1,-1 1-1,0-1 0,1 1 1,-1-1-1,0 1 0,0-1 1,0 0-1,1 1 0,-1-1 1,0 1-1,0-1 0,0 1 1,0-1-1,0 1 0,0-1 1,0 1-1,0-1 0,0 1 1,0-1-1,0 1 0,0-1 1,0 1-1,0-1 0,-1 1 1,1-1-1,0 1 0,-5 31 40,4-25-26,0-2-1,1-1 1,-1 0-1,1 0 0,0 0 1,0 0-1,1 1 0,-1-1 1,1 0-1,0 0 1,0 0-1,0 0 0,1 0 1,0 0-1,-1 0 1,1-1-1,0 1 0,1 0 1,-1-1-1,4 4 0,-2-3 3,1-1-1,0 1 0,0-1 0,0 0 0,0 0 0,1 0 0,-1-1 1,1 0-1,0 0 0,0 0 0,0-1 0,-1 0 0,8 1 0,2-1 13,-1 0 0,1 0-1,0-1 1,-1-1 0,1-1-1,-1 0 1,1 0 0,-1-2 0,0 0-1,25-10 1,-34 11-37,0 1 0,0-1 1,-1 0-1,1 0 0,-1 0 1,0 0-1,1-1 0,-2 0 1,1 0-1,0 0 0,-1 0 0,0 0 1,0-1-1,0 1 0,0-1 1,-1 0-1,0 0 0,0 0 0,0 0 1,-1 0-1,0-1 0,0 1 1,0 0-1,0-1 0,-1 1 1,0 0-1,0-1 0,0 1 0,-1-1 1,0 1-1,0 0 0,-3-9 1,1 6-13,0 1 0,-1 0 1,1 0-1,-1 0 0,-1 0 1,0 0-1,-6-7 1,5 7 39,0 0 0,1-1 1,-1 0-1,-6-15 0,12 23-6,0-1 0,-1 1 0,1-1 0,0 1 0,0-1 0,0 1 0,0-1 0,0 1 0,0-1 0,0 1 0,0-1 0,0 1 0,0-1 0,0 1 0,0-1 0,0 1 0,0-1-1,0 1 1,0-1 0,0 1 0,0 0 0,1-1 0,-1 1 0,0-1 0,0 1 0,1-1 0,-1 1 0,0 0 0,1-1 0,-1 1 0,0 0 0,1-1 0,-1 1 0,0 0 0,1-1 0,-1 1 0,1 0 0,-1 0 0,1 0 0,-1-1 0,1 1 0,0 0 0,23-2 115,-19 2-135,107 0-33,69-2-3722,-71-5-3103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539"/>
    </inkml:context>
    <inkml:brush xml:id="br0">
      <inkml:brushProperty name="width" value="0.025" units="cm"/>
      <inkml:brushProperty name="height" value="0.025" units="cm"/>
    </inkml:brush>
  </inkml:definitions>
  <inkml:trace contextRef="#ctx0" brushRef="#br0">13 8 18129,'0'0'4495,"1"15"-3587,6 563 2992,-7-525-3861,3-213-4158,1 53 565,-20-203 1,11 288 4365,1 26 379,1 37 153,4 1-225,1 1 0,12 64 0,-10-87-719,1 0 0,1 0-1,1 0 1,0-1 0,2 0 0,0 0 0,16 23-1,-23-38-352,0-1-1,0 0 1,0 0-1,1 0 1,-1-1 0,1 1-1,-1 0 1,1-1-1,0 0 1,0 0-1,0 1 1,0-2-1,1 1 1,-1 0-1,0-1 1,1 1-1,-1-1 1,1 0-1,0 0 1,-1-1-1,1 1 1,0-1-1,-1 0 1,1 1-1,0-2 1,6 0-1,-4-1 97,0 0-1,0 0 0,-1-1 0,1 0 1,-1 0-1,1-1 0,-1 0 0,0 0 1,0 0-1,-1 0 0,1-1 0,-1 1 1,0-1-1,6-10 0,0-1-40,-1 0-1,-1 0 1,0-1-1,-1-1 1,-1 1 0,-1-1-1,-1 0 1,4-23-1,-3-3-83,-2-1-1,-4-55 1,1 94-43,-4-39-285,3 43 287,1 0 0,0 0 0,-1 0 0,0 0 0,1 1 0,-1-1 0,0 0 0,0 0 0,0 1 0,0-1 0,0 0 0,0 1-1,0-1 1,-1 1 0,1 0 0,-1-1 0,1 1 0,-1 0 0,-2-2 0,3 3 10,0 0 0,0 0 0,1 1 0,-1-1-1,0 0 1,0 0 0,0 0 0,1 1 0,-1-1 0,0 0-1,0 1 1,1-1 0,-1 1 0,0-1 0,1 1 0,-1-1 0,0 1-1,1-1 1,-1 1 0,1 0 0,-1-1 0,1 1 0,-1 0-1,1 0 1,0-1 0,-1 1 0,1 0 0,0 0 0,0-1 0,-1 1-1,1 0 1,0 0 0,0 0 0,0 0 0,0-1 0,0 1-1,0 1 1,-5 37-186,5-39 193,-1 17-210,1 0 0,1-1 0,0 1-1,2-1 1,-1 1 0,2-1 0,0 0 0,1 0-1,1 0 1,13 24 0,-15-31-244,1-1 0,1 0 0,0-1 0,0 1 1,0-1-1,1 0 0,0-1 0,14 11 0,-15-13-225,1 0-1,-1-1 0,1 0 0,0 0 0,1 0 0,-1-1 0,0 0 0,1 0 1,-1-1-1,1 0 0,-1 0 0,10-1 0,-13-1 583,1 0 1,0 0-1,-1 0 0,1-1 0,-1 1 0,0-1 1,1 0-1,-1-1 0,0 1 0,0-1 0,0 1 1,-1-1-1,1-1 0,-1 1 0,1 0 0,-1-1 1,0 1-1,0-1 0,-1 0 0,4-7 0,18-35 2160,-13 15 3330,-9 28-646,-3 12-4613,-2 6 310,2-1 0,0 1 0,0 0 0,2-1 0,3 25 0,-4-35-389,1-1 1,0 0-1,0 0 0,1 0 1,-1 0-1,1 0 1,-1 0-1,1 0 0,0 0 1,0-1-1,0 1 0,0 0 1,1-1-1,-1 0 0,1 0 1,-1 0-1,1 0 1,0 0-1,0 0 0,0-1 1,0 1-1,0-1 0,0 0 1,0 0-1,0 0 1,1 0-1,-1 0 0,0-1 1,0 0-1,6 0 0,0 0 47,-1-1-1,1 0 1,-1 0-1,1-1 1,-1-1-1,0 1 1,0-1-1,0 0 1,0-1-1,-1 0 1,1 0-1,-1-1 1,0 0-1,0 0 1,-1-1-1,0 0 1,9-10-1,-8 9-151,0-1-1,0 0 0,-1 0 1,-1-1-1,1 1 1,-1-1-1,-1-1 1,0 1-1,0-1 0,-1 1 1,0-1-1,0 0 1,-1 0-1,1-14 1,-19 75-468,15-43 554,0-1 0,1 1 0,0-1 0,0 0 0,1 1-1,0-1 1,0 1 0,1-1 0,0 0 0,0 0 0,0 0-1,5 7 1,-5-10-77,0-1 0,1 1 0,0-1 0,0 0 0,0 0 0,0 0 0,0 0 0,1-1 0,-1 1 0,1-1 0,0 0 0,0 0 0,0 0 0,0-1 0,0 1 0,0-1 0,0 0 0,0 0 0,0-1-1,1 1 1,-1-1 0,7 0 0,-6 0-365,0 0 0,0 0 0,0 0 0,0-1 0,0 0 0,0 0 0,6-2 0,-7 1-246,-1 1-1,1-1 1,-1 0 0,1-1-1,-1 1 1,0 0 0,0-1-1,0 0 1,0 0 0,2-3-1,20-27-7786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3.299"/>
    </inkml:context>
    <inkml:brush xml:id="br0">
      <inkml:brushProperty name="width" value="0.025" units="cm"/>
      <inkml:brushProperty name="height" value="0.025" units="cm"/>
      <inkml:brushProperty name="color" value="#66CC00"/>
    </inkml:brush>
  </inkml:definitions>
  <inkml:trace contextRef="#ctx0" brushRef="#br0">210 34 3043,'0'0'9550,"-8"8"-7703,2-2-1485,-1 1 1,1 0-1,1 0 0,-1 0 0,1 0 0,1 1 0,-1 0 0,1 0 0,1 0 1,0 1-1,-4 12 0,4-5-331,-1-1 0,0 1-1,-1-1 1,-1 0 0,-1 0 0,0-1 0,0 0 0,-2 0 0,0-1 0,0 0 0,-1 0-1,-1-1 1,-20 18 0,31-30-15,0 1-1,-1-1 0,1 1 0,0-1 1,-1 1-1,1-1 0,-1 1 1,1-1-1,0 0 0,-1 1 1,1-1-1,-1 0 0,0 1 1,1-1-1,-1 0 0,1 0 1,-1 1-1,1-1 0,-1 0 1,0 0-1,1 0 0,-1 0 1,1 0-1,-1 0 0,0 0 1,1 0-1,-1 0 0,1 0 1,-1 0-1,0 0 0,1 0 0,-1-1 1,0 1-1,1-21 129,19-28-617,7 14 481,1 2 0,1 1 0,2 1 0,1 2 0,1 0 0,37-23 0,-3 0 32,-56 49-187,-14 17 143,-20 33 386,17-32-52,5-13-292,1 0 1,0 1-1,0-1 0,0 1 0,0-1 1,0 1-1,0-1 0,1 1 0,-1 0 1,1 0-1,0-1 0,-1 1 0,1 0 1,1-1-1,-1 5 0,1-5 9,0-1-1,0 0 1,1 0-1,-1 0 0,0 1 1,0-1-1,0 0 1,1 0-1,-1-1 1,1 1-1,-1 0 1,1 0-1,-1-1 1,1 1-1,-1-1 1,1 1-1,-1-1 1,1 0-1,0 1 1,-1-1-1,1 0 0,0 0 1,-1 0-1,1-1 1,2 1-1,161-11 884,-111 7-979,-51 3-106,22-5-2132,-17-8-5809,-8 2-1475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931"/>
    </inkml:context>
    <inkml:brush xml:id="br0">
      <inkml:brushProperty name="width" value="0.025" units="cm"/>
      <inkml:brushProperty name="height" value="0.025" units="cm"/>
    </inkml:brush>
  </inkml:definitions>
  <inkml:trace contextRef="#ctx0" brushRef="#br0">43 1 13421,'-2'9'4345,"-6"28"-2297,-2 9 913,-5 52 0,13-80-2161,-3 136 1952,5-140-2717,1 0 1,0 0-1,2 0 1,-1 0-1,2-1 0,0 1 1,0-1-1,11 20 1,-14-31-29,1 0-1,-1 0 1,1-1 0,-1 1 0,1-1 0,0 0-1,-1 1 1,1-1 0,0 0 0,0 0 0,0 0 0,0 0-1,0 0 1,0-1 0,0 1 0,0-1 0,1 1 0,-1-1-1,0 0 1,0 0 0,0 0 0,0 0 0,1 0 0,-1 0-1,0 0 1,0-1 0,0 1 0,0-1 0,0 0 0,3-1-1,8-2-2,-1-1-1,0-1 0,17-10 0,-1-1-789,-1-1 0,0-1 0,40-40 0,-72 65 211,-4 2 676,1 0-1,0 1 1,0 0 0,1 0-1,0 0 1,1 1 0,0 0 0,1 1-1,-6 14 1,11-24-62,0 0 0,0 0 0,0 1 0,0-1 0,0 0 0,0 0 0,0 0 0,1 1 0,-1-1 0,1 0 0,-1 0 0,1 0 0,-1 0 0,1 0 0,0 0 0,-1 0 1,1 0-1,0 0 0,0 0 0,0 0 0,-1 0 0,1-1 0,0 1 0,0 0 0,0-1 0,0 1 0,1 0 0,-1-1 0,0 1 0,0-1 0,0 0 0,0 1 0,1-1 0,1 0 0,48 7 871,-45-7-736,39 3-90,0-2-1,1-2 0,-1-2 0,86-16 1,-131 18-125,34-11-2251,-21 0-641,-10-5-3300,-8-2-2869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268"/>
    </inkml:context>
    <inkml:brush xml:id="br0">
      <inkml:brushProperty name="width" value="0.025" units="cm"/>
      <inkml:brushProperty name="height" value="0.025" units="cm"/>
    </inkml:brush>
  </inkml:definitions>
  <inkml:trace contextRef="#ctx0" brushRef="#br0">1 23 15855,'0'0'7463,"56"-13"-6566,-5 7 544,19 4-352,3 1-800,5 1-321,3 0-1954,-10 1-3043,-3 6-6342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642"/>
    </inkml:context>
    <inkml:brush xml:id="br0">
      <inkml:brushProperty name="width" value="0.025" units="cm"/>
      <inkml:brushProperty name="height" value="0.025" units="cm"/>
    </inkml:brush>
  </inkml:definitions>
  <inkml:trace contextRef="#ctx0" brushRef="#br0">1 182 20531,'0'0'1682,"10"2"42,1 1-1423,1-2 0,0 1 0,0-2 0,0 0 0,0 0 0,-1-1 0,1 0 0,0-1 0,0 0 0,-1-1 0,0-1 0,17-6 0,-17 4-169,0 0 0,0-1-1,-1 0 1,0 0-1,18-18 1,-24 21-114,0 0 1,-1 0-1,1-1 0,-1 0 1,0 1-1,-1-1 1,1 0-1,-1 0 0,0 0 1,0-1-1,0 1 0,-1 0 1,0-1-1,0 1 1,0-10-1,0 15-25,-1-1 0,0 0-1,0 0 1,0 0 0,0 1 0,-1-1-1,1 0 1,0 0 0,0 1-1,0-1 1,-1 0 0,1 0 0,0 1-1,0-1 1,-1 0 0,1 1 0,-1-1-1,1 0 1,-1 1 0,1-1 0,-1 0-1,1 1 1,-1-1 0,0 1 0,1-1-1,-1 1 1,0 0 0,1-1 0,-1 1-1,-1-1 1,0 1-31,-1 0 1,1-1-1,0 1 0,0 1 0,-1-1 1,1 0-1,0 0 0,0 1 0,0-1 1,0 1-1,-3 1 0,-2 1-54,1 0 0,-1 0-1,1 0 1,0 1 0,0 0-1,-9 8 1,9-5 158,0 0 0,0 1 0,1-1-1,0 1 1,1 0 0,-1 0 0,2 1-1,-1-1 1,-3 16 0,6-21-44,0 0 0,1-1 0,0 1 0,-1 0 0,1-1-1,0 1 1,0 0 0,1-1 0,-1 1 0,1 0 0,-1-1 0,1 1 0,0-1 0,0 1 0,0-1-1,0 1 1,0-1 0,0 1 0,1-1 0,-1 0 0,1 0 0,0 0 0,0 0 0,0 0-1,0 0 1,0 0 0,0-1 0,0 1 0,0-1 0,1 1 0,-1-1 0,0 0 0,1 0 0,-1 0-1,1 0 1,5 0 0,8 3 98,0-1-1,0 0 1,0-1-1,1-1 1,-1-1-1,25-2 1,95-23 132,-94 16-476,68-7 0,-107 16 237,-1 0-1,1 0 1,-1 1 0,1-1 0,-1 1 0,0-1 0,1 1-1,-1 0 1,0 0 0,0 0 0,1 0 0,-1 1 0,0-1-1,0 0 1,0 1 0,-1 0 0,1-1 0,0 1 0,-1 0-1,1 0 1,-1 0 0,1 0 0,-1 0 0,0 0 0,0 0-1,0 1 1,1 3 0,0-3 30,-1 0 0,0 0 0,1 0 0,0 0 0,0 0-1,0-1 1,0 1 0,0-1 0,0 1 0,1-1 0,-1 0 0,1 1 0,0-1 0,-1-1-1,1 1 1,0 0 0,0-1 0,0 1 0,5 0 0,48 3-1025,-20-8-2483,0-4-3806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080"/>
    </inkml:context>
    <inkml:brush xml:id="br0">
      <inkml:brushProperty name="width" value="0.025" units="cm"/>
      <inkml:brushProperty name="height" value="0.025" units="cm"/>
    </inkml:brush>
  </inkml:definitions>
  <inkml:trace contextRef="#ctx0" brushRef="#br0">0 1 13421,'0'0'9684,"3"12"-7939,11 151 3279,-14-160-4985,1 1 1,0-1-1,0 1 1,0 0-1,1-1 1,-1 0-1,1 1 1,0-1 0,0 0-1,0 0 1,0 0-1,0 0 1,1 0-1,-1 0 1,1-1-1,0 0 1,0 1 0,5 3-1,-2-4-11,0 1-1,-1-1 1,1 0-1,0-1 1,0 1 0,0-1-1,0 0 1,1 0-1,-1-1 1,9 0 0,2-2 9,0 0 0,0-1-1,-1-1 1,1 0 0,-1-1 0,0-1 0,21-11 0,-8 0-33,-1-1 0,50-44-1,-51 39-452,-27 22 432,0 1-1,0 0 0,1-1 0,-1 1 0,0 0 0,0-1 0,1 1 0,-1 0 0,0 0 0,1-1 0,-1 1 0,0 0 0,1 0 0,-1 0 1,0-1-1,1 1 0,-1 0 0,0 0 0,1 0 0,-1 0 0,1 0 0,-1 0 0,0 0 0,1 0 0,-1 0 0,0 0 0,1 0 0,-1 0 1,1 0-1,-1 0 0,0 0 0,1 0 0,-1 0 0,0 0 0,1 1 0,-1-1 0,0 0 0,1 0 0,-1 0 0,0 1 0,1-1 1,-1 0-1,0 0 0,1 1 0,-1-1 0,0 0 0,0 1 0,0-1 0,1 0 0,-1 1 0,0-1 0,0 0 0,0 1 0,0-1 0,1 0 1,-1 1-1,0-1 0,0 1 0,0-1 0,0 1 0,1 37-2,2 1 130,-1-37-103,0 1 1,0-1-1,1 1 0,-1-1 1,1 0-1,0 0 0,-1-1 1,1 1-1,0 0 0,0-1 1,0 0-1,0 1 0,1-1 1,-1-1-1,0 1 0,0 0 1,1-1-1,-1 1 0,4-1 1,73 0 16,-64-1-46,0 0-539,-1-1-1,0 0 0,1-1 1,-1 0-1,19-8 0,-23 6-1039,0 1 0,0-2 0,-1 1-1,14-11 1,7-11-5520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421"/>
    </inkml:context>
    <inkml:brush xml:id="br0">
      <inkml:brushProperty name="width" value="0.025" units="cm"/>
      <inkml:brushProperty name="height" value="0.025" units="cm"/>
    </inkml:brush>
  </inkml:definitions>
  <inkml:trace contextRef="#ctx0" brushRef="#br0">76 19 7655,'0'0'8841,"-9"9"-5863,6-6-2844,-39 51 3167,39-49-2954,0 0 0,0 0 1,1 0-1,0 1 0,0-1 0,0 0 1,1 1-1,0-1 0,0 1 1,0 0-1,1-1 0,0 12 0,0-16-330,1 1-1,-1-1 0,0 0 0,1 1 1,-1-1-1,1 0 0,-1 0 0,1 1 1,0-1-1,0 0 0,-1 0 1,1 0-1,0 0 0,0 0 0,0 0 1,0 0-1,0 0 0,0 0 0,1 0 1,-1 0-1,2 0 0,1 1 5,0 0-1,1-1 0,-1 0 0,0 0 1,0 0-1,1 0 0,4 0 1,2-1 8,-1 0 0,1-1-1,-1 0 1,0 0 0,18-5 0,-17 1-53,0 0 0,0 0-1,0-1 1,0-1-1,-1 0 1,0 0 0,-1-1-1,12-11 1,-17 15-46,-1 1-1,1-1 1,0 0 0,-1 0-1,0 0 1,0-1 0,-1 1 0,1-1-1,-1 0 1,0 1 0,0-1-1,0 0 1,-1 0 0,0 0-1,0 0 1,0 0 0,0-1-1,-1 1 1,0 0 0,0 0-1,0 0 1,-2-7 0,2 12 63,0-1 0,0 1-1,0-1 1,0 1 0,0 0 0,-1-1 0,1 1 0,0 0-1,0-1 1,0 1 0,-1 0 0,1-1 0,0 1 0,0 0-1,-1-1 1,1 1 0,0 0 0,0 0 0,-1-1 0,1 1-1,0 0 1,-1 0 0,1 0 0,0-1 0,-1 1 0,1 0-1,-1 0 1,1 0 0,0 0 0,-1 0 0,1 0 0,-1 0-1,1 0 1,0 0 0,-1 0 0,-14 9 38,-8 18 276,21-24-241,0 1-1,1-1 1,-1 1-1,0-1 1,1 1 0,0-1-1,0 1 1,0 0-1,1 0 1,-1 0-1,1 0 1,0-1 0,0 1-1,0 0 1,0 0-1,1 0 1,0 0 0,-1-1-1,1 1 1,1 0-1,-1 0 1,0-1 0,1 1-1,2 3 1,0-3-50,-1 0 0,1-1 0,0 1 0,1 0 0,-1-1 0,0 0 0,1 0-1,0-1 1,0 1 0,0-1 0,0 0 0,0 0 0,0-1 0,0 1 0,1-1 0,8 0 0,3 2-816,0-2-1,1 0 1,-1-1 0,27-4-1,-33 2-1063,0 0-1,0-1 1,0-1-1,17-6 0,22-17-8694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789"/>
    </inkml:context>
    <inkml:brush xml:id="br0">
      <inkml:brushProperty name="width" value="0.025" units="cm"/>
      <inkml:brushProperty name="height" value="0.025" units="cm"/>
    </inkml:brush>
  </inkml:definitions>
  <inkml:trace contextRef="#ctx0" brushRef="#br0">234 1 14286,'0'0'7366,"-64"67"-4707,32-30-289,2 2-608,0-1-513,5-4-704,4-2-481,8-6-128,6-6-577,1-3-224,0-8-704,6-18-9033,0-15 6406,0-9-2146</inkml:trace>
  <inkml:trace contextRef="#ctx0" brushRef="#br0" timeOffset="1">25 85 14061,'0'0'10827,"54"45"-9995,-29-22-255,5-3-321,6 3-160,3-5-160,3-1-1441,-10-5-1090,2-7-3394,-6-5-2788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134"/>
    </inkml:context>
    <inkml:brush xml:id="br0">
      <inkml:brushProperty name="width" value="0.025" units="cm"/>
      <inkml:brushProperty name="height" value="0.025" units="cm"/>
    </inkml:brush>
  </inkml:definitions>
  <inkml:trace contextRef="#ctx0" brushRef="#br0">1 0 14734,'0'0'10794,"4"70"-10474,-3-43-223,11 1-290,-1-3-1921,2-7-3139,4-4-5285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837"/>
    </inkml:context>
    <inkml:brush xml:id="br0">
      <inkml:brushProperty name="width" value="0.025" units="cm"/>
      <inkml:brushProperty name="height" value="0.025" units="cm"/>
    </inkml:brush>
  </inkml:definitions>
  <inkml:trace contextRef="#ctx0" brushRef="#br0">9 0 13229,'0'0'6165,"-1"12"-3741,-2 30-669,0-12-271,2 0 1,2 48 0,0-75-1479,0 0 1,1 0 0,-1 0 0,0 0 0,1-1 0,-1 1-1,1 0 1,0-1 0,0 0 0,0 1 0,0-1 0,1 0 0,-1 0-1,0 0 1,1 0 0,0-1 0,-1 1 0,1-1 0,0 1-1,0-1 1,0 0 0,0 0 0,0 0 0,0-1 0,0 1 0,0-1-1,0 0 1,0 1 0,3-2 0,7 2-10,-1 0-1,0-1 1,1-1-1,-1 0 1,0-1-1,16-4 1,-13 0-117,-1-1 1,1 0-1,-2 0 1,1-1-1,-1-1 0,22-19 1,-18 14-834,0 1 1,34-18 0,-51 31 911,1 0 0,-1 1 0,1-1 0,-1 0 0,1 1 0,-1-1 0,0 1 0,1-1 0,-1 1-1,0-1 1,1 1 0,-1-1 0,0 1 0,0-1 0,1 1 0,-1-1 0,0 1 0,0-1 0,0 1 0,0 0 0,0-1 0,0 1 0,0-1 0,0 1 0,0 0 0,0-1 0,0 1 0,0 0 0,1 31 538,-1-20-290,0-9-122,1 0 0,-1 0 0,1 0 0,0 0 0,0 0 0,0-1 0,0 1 0,0 0 0,1-1 0,-1 1 0,1 0 0,-1-1 0,1 0-1,0 1 1,0-1 0,0 0 0,1 0 0,2 2 0,1 0 30,-1-1 0,1 0-1,0 0 1,0-1 0,0 1 0,0-1-1,1-1 1,7 2 0,4-1-26,0 0 0,0-2 0,-1 0 0,1-1 1,26-4-1,-24 0-275,-1-1-1,1-1 1,-2 0 0,1-2 0,19-11-1,-17 8-397,1 1-1,43-14 0,-58 23 721,1 1 0,-1 0 0,1 1 0,-1 0 0,1 0 0,-1 1 0,1 0 0,-1 0 0,1 0 0,10 5 0,38 4 540,-36-9-703,0 0 0,0-2-1,0 0 1,0-1 0,0-1-1,0-1 1,0-1 0,-1-1-1,0 0 1,0-2-1,-1 0 1,1-1 0,-2-1-1,0 0 1,25-21 0,-39 29 16,1 0 0,-1 0 0,0 0 1,0 1-1,1-1 0,-1 1 0,1 0 0,-1 0 1,1 0-1,0 0 0,-1 0 0,1 1 0,0 0 1,-1 0-1,1 0 0,0 0 0,0 0 0,-1 1 1,1 0-1,-1-1 0,1 1 0,0 1 0,-1-1 1,0 0-1,1 1 0,4 3 0,9 6 92,-1 0-1,0 0 1,26 28 0,-25-24-80,10 9-101,-1 0 0,-1 1 0,-1 2 0,-1 0 0,-2 2 0,19 32 0,-37-55 123,0 1-1,0-1 1,-1 1-1,0-1 1,-1 1-1,1 0 1,-2 0-1,1 0 1,0 0-1,-1 0 0,-1 0 1,1-1-1,-1 1 1,0 0-1,0 0 1,-1 0-1,0-1 1,0 1-1,-1-1 1,0 1-1,0-1 1,0 0-1,-1 0 1,0 0-1,0-1 0,-1 1 1,1-1-1,-1 0 1,0 0-1,0-1 1,-1 0-1,0 0 1,1 0-1,-1 0 1,0-1-1,-1 0 1,1 0-1,-1-1 1,1 1-1,-1-2 0,0 1 1,0-1-1,1 0 1,-1 0-1,0-1 1,0 0-1,-13-1 1,18 1-15,0 0 0,0-1 0,0 1 0,0-1 0,1 1 1,-1-1-1,0 0 0,0 0 0,0 1 0,1-1 0,-1 0 0,1-1 0,-1 1 1,0 0-1,1 0 0,0-1 0,-1 1 0,1-1 0,0 1 0,0-1 0,-2-2 1,1 0-3,0-1 0,1 1 0,-1-1 0,1 0 0,0 1 0,0-1 0,0 0 0,1-7 0,0-5-44,0 1 0,2-1 0,0 1-1,6-19 1,-1 8-202,2 1 1,1 0-1,0 0 0,2 1 0,2 1 0,0 0 0,1 1 0,22-26 0,-26 36 255,0 0 0,1 1 0,0 1 1,1 0-1,1 0 0,0 1 0,0 1 0,0 0 0,1 1 0,1 1 0,-1 0 1,1 1-1,0 1 0,28-5 0,64 5-2786,-61 5-3806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9.632"/>
    </inkml:context>
    <inkml:brush xml:id="br0">
      <inkml:brushProperty name="width" value="0.025" units="cm"/>
      <inkml:brushProperty name="height" value="0.025" units="cm"/>
    </inkml:brush>
  </inkml:definitions>
  <inkml:trace contextRef="#ctx0" brushRef="#br0">250 280 12588,'-33'71'1310,"4"1"0,2 1 0,4 2 0,-16 88 0,0 109 938,-9 546-1,42-685-2011,2-80 75,2 0 0,2 0-1,9 61 1,-6-103-309,0 0 0,0 0-1,2 0 1,-1-1 0,1 0 0,0 0 0,1 0 0,1-1 0,-1 1 0,1-1 0,1-1 0,0 0 0,0 0-1,0 0 1,1-1 0,0 0 0,1-1 0,19 11 0,15 4 5,1-1-1,1-2 1,52 12 0,-54-16-6,64 15-201,1-5 1,1-5-1,1-4 1,0-5-1,166-7 0,563-80-1362,-643 52 1471,1059-106 74,9 72 39,-12 71 6491,-1253-44-5701,0 23-861,1 0 0,1 0 0,0 0 0,0 1 0,0-1 0,1 0 1,0 1-1,6-9 0,41-69-160,-20 36 217,5-17-187,-4-2-1,-3-1 1,-2-1 0,-4-1-1,-3-1 1,16-128-1,-16 0-897,-9-253-1,-11 388 1112,-3 1 0,-3-1 0,-2 1 0,-4 1 0,-2 0 0,-3 1 0,-29-68 0,46 129-34,0 0 0,0-1-1,0 1 1,-1 0 0,1 0-1,-1-1 1,1 1 0,-1 0 0,0 1-1,1-1 1,-1 0 0,0 0 0,0 1-1,0-1 1,-1 1 0,1 0-1,0-1 1,0 1 0,-1 0 0,1 0-1,-1 1 1,1-1 0,-1 0-1,1 1 1,-1 0 0,-4-1 0,2 0-9,-597-77-407,513 70 442,-1404-47-49,651 39 46,833 16-22,-734-18-6,1 51-1,516-7-35,-69 7-1359,99-22-4297,142-11 733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580"/>
    </inkml:context>
    <inkml:brush xml:id="br0">
      <inkml:brushProperty name="width" value="0.025" units="cm"/>
      <inkml:brushProperty name="height" value="0.025" units="cm"/>
    </inkml:brush>
  </inkml:definitions>
  <inkml:trace contextRef="#ctx0" brushRef="#br0">1 504 13933,'0'0'7719,"102"-9"-6629,-14-11-354,20-8-351,14-6-289,8-7 32,-5-7-160,-7-2 64,-20 0-32,-9 0-32,-25 2-769,-22 2-1281,-29 3-2274,-13 6-5029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3.642"/>
    </inkml:context>
    <inkml:brush xml:id="br0">
      <inkml:brushProperty name="width" value="0.025" units="cm"/>
      <inkml:brushProperty name="height" value="0.025" units="cm"/>
      <inkml:brushProperty name="color" value="#66CC00"/>
    </inkml:brush>
  </inkml:definitions>
  <inkml:trace contextRef="#ctx0" brushRef="#br0">0 0 9513,'0'0'10858,"60"0"-10537,-28 3-257,-2 2-1249,1-3-4645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939"/>
    </inkml:context>
    <inkml:brush xml:id="br0">
      <inkml:brushProperty name="width" value="0.025" units="cm"/>
      <inkml:brushProperty name="height" value="0.025" units="cm"/>
    </inkml:brush>
  </inkml:definitions>
  <inkml:trace contextRef="#ctx0" brushRef="#br0">881 0 13229,'-40'10'1020,"1"1"1,0 2 0,1 2 0,0 1 0,1 2-1,1 1 1,1 2 0,-55 44 0,-146 140 845,183-152-1798,2 3 1,-51 69-1,98-119-60,-1-1 18,1 0 0,0 1 0,0-1 1,0 1-1,1 0 0,0 0 0,0 0 0,1 0 1,-1 0-1,1 1 0,1-1 0,-1 1 1,1-1-1,0 1 0,0 12 0,2-17-23,-1 0 0,1-1 0,-1 1 0,1 0 0,0-1 0,0 1 0,0-1 0,0 1 0,0-1 0,0 1 0,0-1 0,0 0 0,1 0 0,-1 0 0,0 1 0,1-1 0,-1 0 0,1-1 0,-1 1 0,1 0 0,0 0 0,-1-1 0,1 1 0,0-1 0,-1 1 0,5-1 0,53 4 25,-45-4-9,211-7-1846,263-43 0,-484 50 1750,129-19-5123</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559"/>
    </inkml:context>
    <inkml:brush xml:id="br0">
      <inkml:brushProperty name="width" value="0.025" units="cm"/>
      <inkml:brushProperty name="height" value="0.025" units="cm"/>
    </inkml:brush>
  </inkml:definitions>
  <inkml:trace contextRef="#ctx0" brushRef="#br0">232 279 13773,'0'0'3513,"-9"-4"-2067,5 3-1370,1-1 0,-1 1-1,0 0 1,0 0 0,0 0 0,0 0-1,0 1 1,0-1 0,0 1-1,0 0 1,0 0 0,0 1-1,0-1 1,0 1 0,0 0-1,0 0 1,1 0 0,-1 1 0,0-1-1,0 1 1,1 0 0,-1 0-1,1 0 1,0 0 0,0 1-1,0-1 1,-6 7 0,-2 2 203,0 1 0,1 0 1,0 1-1,1 1 0,0-1 0,1 1 1,1 1-1,0-1 0,1 1 0,0 0 1,2 1-1,0-1 0,0 1 0,1 0 1,0 28-1,2-43-270,1 1 0,0 0 0,0 0 0,0 0 1,1-1-1,-1 1 0,0 0 0,1 0 0,-1-1 0,1 1 0,0 0 1,-1-1-1,1 1 0,0 0 0,0-1 0,0 1 0,0-1 0,0 0 0,0 1 1,1-1-1,-1 0 0,0 1 0,1-1 0,-1 0 0,1 0 0,-1 0 0,1-1 1,0 1-1,-1 0 0,1 0 0,0-1 0,-1 1 0,1-1 0,0 0 1,0 1-1,-1-1 0,1 0 0,0 0 0,0 0 0,0 0 0,-1-1 0,3 1 1,5-1-8,-1-1 1,0 0 0,0 0-1,1-1 1,-1 0-1,-1 0 1,1-1 0,7-4-1,4-4-107,-1-1-1,-1-1 1,0-1 0,-1 0-1,-1-1 1,0-1-1,-1 0 1,-1-1-1,-1 0 1,0-1 0,-1-1-1,-1 1 1,-1-2-1,-1 1 1,10-41-1,-16 32-216,-2 29 321,0 1 0,0-1 1,0 0-1,0 0 0,0 0 1,0 0-1,0 0 1,0 1-1,0-1 0,0 0 1,0 0-1,0 0 0,0 0 1,0 0-1,0 0 0,0 1 1,0-1-1,0 0 1,0 0-1,0 0 0,0 0 1,-1 0-1,1 0 0,0 0 1,0 0-1,0 1 1,0-1-1,0 0 0,0 0 1,0 0-1,-1 0 0,1 0 1,0 0-1,0 0 0,0 0 1,0 0-1,0 0 1,0 0-1,-1 0 0,1 0 1,0 0-1,0 0 0,0 0 1,0 0-1,0 0 0,-1 0 1,1 0-1,0 0 1,0 0-1,0 0 0,0 0 1,0 0-1,0 0 0,-1 0 1,1 0-1,0-1 1,0 1-1,0 0 0,0 0 1,0 0-1,0 0 0,0 0 1,0 0-1,0 0 0,-1 0 1,1-1-1,0 1 1,0 0-1,-18 48 447,16-38-389,-1 1 144,1-1 0,0 1 0,1-1 0,0 1 0,1 15 0,0-24-178,0 0 1,0 0-1,1 0 0,-1 0 0,1 0 1,-1 0-1,1 0 0,0-1 0,0 1 1,0 0-1,0 0 0,0 0 0,0-1 1,1 1-1,-1-1 0,0 1 1,1-1-1,-1 1 0,1-1 0,0 0 1,-1 0-1,1 0 0,0 0 0,0 0 1,0 0-1,0 0 0,-1-1 0,1 1 1,0 0-1,0-1 0,0 0 0,1 0 1,-1 1-1,2-1 0,4 0-16,-1-1 0,1 1-1,-1-1 1,1 0 0,-1-1-1,1 0 1,-1 0 0,0 0-1,0-1 1,0 0 0,0-1 0,0 0-1,-1 0 1,1 0 0,-1-1-1,0 1 1,-1-1 0,1-1-1,-1 1 1,5-7 0,-3 3-138,-1 0-1,0 0 1,0-1 0,-1 1-1,0-1 1,0-1 0,-1 1-1,-1 0 1,0-1 0,0 0-1,-1 0 1,-1 0 0,1-14 0,-2 25 123,1 0 0,-1-1 0,0 1 1,0 0-1,0 0 0,0 0 1,0-1-1,0 1 0,0 0 0,1 0 1,-1-1-1,0 1 0,0 0 1,0 0-1,0 0 0,0-1 0,0 1 1,0 0-1,0 0 0,0-1 1,0 1-1,0 0 0,-1 0 1,1-1-1,0 1 0,0 0 0,0 0 1,0 0-1,0-1 0,0 1 1,0 0-1,-1 0 0,1 0 0,0 0 1,0-1-1,0 1 0,0 0 1,-1 0-1,1 0 0,0 0 0,0 0 1,0-1-1,-1 1 0,1 0 1,0 0-1,0 0 0,0 0 0,-1 0 1,1 0-1,0 0 0,-9 13-91,-5 25 410,13-34-223,1-1 0,-1 1 0,0 0 1,1-1-1,0 1 0,0 0 0,0-1 0,1 1 0,-1-1 0,1 1 0,-1 0 1,1-1-1,1 0 0,-1 1 0,0-1 0,1 1 0,2 4 0,-1-6-39,-1 0 0,1 0 0,-1 0 0,1-1 0,0 1 0,-1-1 0,1 1 0,0-1 0,0 0 1,0 0-1,0 0 0,0-1 0,0 1 0,0-1 0,0 1 0,1-1 0,-1 0 0,0 0 0,0-1 0,6 0 0,-1-1 50,-1 0 0,1 0 0,-1 0 0,1-1 0,-1-1 0,0 1 0,0-1 0,-1 0 0,1 0 0,-1-1 0,0 0 0,9-9 1,-8 8-126,0-2 1,-1 1 0,0-1 0,0 0-1,-1 0 1,0 0 0,0-1 0,-1 0 0,5-14-1,-12 59-70,2 42 0,1-77 117,0 1 0,0 0 0,0-1 0,0 1 0,0 0 0,1-1 0,-1 1 0,1-1 0,-1 1 0,1-1 0,0 1 0,-1-1 0,1 1 0,0-1 0,0 1 1,0-1-1,0 0 0,0 0 0,1 1 0,-1-1 0,0 0 0,0 0 0,1 0 0,-1 0 0,1-1 0,-1 1 0,1 0 0,-1 0 0,1-1 0,-1 1 0,1-1 0,0 0 0,-1 1 0,1-1 0,0 0 0,-1 0 0,1 0 0,2 0 0,0 0-13,0-1 1,0 1-1,0-1 0,0 0 1,1 0-1,-1 0 0,0 0 1,-1-1-1,1 1 0,0-1 1,0 0-1,-1 0 0,1-1 1,5-4-1,2-5-369,1-2-1,-2 1 1,1-1 0,-2-1-1,0 0 1,-1 0-1,8-20 1,-10 18-1949,-1 0 1,0-1 0,5-33-1,-7-7-5804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889"/>
    </inkml:context>
    <inkml:brush xml:id="br0">
      <inkml:brushProperty name="width" value="0.025" units="cm"/>
      <inkml:brushProperty name="height" value="0.025" units="cm"/>
    </inkml:brush>
  </inkml:definitions>
  <inkml:trace contextRef="#ctx0" brushRef="#br0">22 1 11883,'0'0'3737,"-2"12"-2098,-7 50 442,3 0 0,2 1 0,4 0 0,2 0 0,15 92 0,-14-136-2187,0 0 0,1-1 0,1 1 0,1-1 0,1 0-1,1-1 1,0 0 0,13 21 0,-6-26-3043,-15-12 2909,1 0 1,-1 0-1,1 1 0,-1-1 0,1 0 1,-1 0-1,1 0 0,-1 0 0,1 0 1,-1 0-1,1 0 0,-1 0 0,1 0 1,-1 0-1,1 0 0,-1 0 0,1 0 1,0-1-1,-1 1 0,1 0 0,-1 0 1,0-1-1,1 1 0,-1 0 0,1 0 1,-1-1-1,1 1 0,-1-1 0,0 1 1,1 0-1,-1-1 0,9-19-6711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481"/>
    </inkml:context>
    <inkml:brush xml:id="br0">
      <inkml:brushProperty name="width" value="0.025" units="cm"/>
      <inkml:brushProperty name="height" value="0.025" units="cm"/>
    </inkml:brush>
  </inkml:definitions>
  <inkml:trace contextRef="#ctx0" brushRef="#br0">212 98 13997,'0'0'7239,"-5"-10"-4559,3 6-2498,1 0-60,0 1 1,0-1-1,-1 1 1,0 0-1,1-1 1,-1 1-1,-1 0 1,1 0 0,0 0-1,-1 1 1,1-1-1,-1 0 1,0 1-1,0 0 1,0 0-1,0 0 1,0 0 0,0 0-1,-1 0 1,1 1-1,-1 0 1,1 0-1,-5-1 1,3 1-62,0 1-1,0 0 1,-1 0-1,1 0 1,0 0 0,0 1-1,0 0 1,0 0 0,0 1-1,0-1 1,0 1-1,0 0 1,0 0 0,1 1-1,-1 0 1,1-1 0,0 1-1,0 1 1,-6 4 0,6-3-14,0 0 1,1 0 0,-1 0 0,1 1 0,0 0 0,0-1 0,0 1 0,1 0 0,0 0 0,0 0 0,1 0 0,0 1 0,0-1 0,0 0 0,1 11 0,0-16-53,0 1 1,1-1-1,-1 1 0,0 0 0,1-1 0,0 1 0,-1-1 0,1 1 0,0-1 0,0 0 0,0 1 0,0-1 0,0 0 0,0 0 0,0 0 0,0 1 0,0-1 0,1 0 0,1 1 0,35 19-532,-16-10 74,-7-1 412,0 2-1,0 0 1,-1 0 0,-1 1 0,0 1 0,-1 0 0,0 1-1,-1 0 1,-1 1 0,0 0 0,-2 0 0,1 1 0,-2 0 0,0 1-1,-2-1 1,0 2 0,0-1 0,-2 0 0,0 1 0,-1-1-1,-1 1 1,-1 0 0,-2 18 0,0-28 297,0 0 0,-1 0-1,0 0 1,-1 0 0,1-1 0,-10 14 0,11-19-132,0 0 1,0 0-1,0 0 0,-1-1 1,1 1-1,-1-1 1,0 0-1,1 1 0,-6 2 1,6-5-75,1 1-1,-1 0 1,1-1 0,-1 1 0,1-1-1,-1 0 1,1 0 0,-1 1 0,1-1 0,-1 0-1,1 0 1,-1 0 0,0-1 0,1 1-1,-1 0 1,1-1 0,-1 1 0,1-1-1,-1 1 1,1-1 0,0 1 0,-3-2-1,0-3-67,1 1-1,-1-1 1,1 0-1,0 1 1,0-2-1,0 1 1,1 0-1,-1 0 1,2-1-1,-1 1 1,0-1-1,1 0 0,-1-6 1,-1-3-240,-3-8-377,1 1-1,2-1 0,0 0 1,1 0-1,2 0 1,0 0-1,1 0 1,9-44-1,-8 58 560,0 1 0,1-1 0,0 1-1,0-1 1,0 1 0,1 0 0,1 1 0,-1-1 0,1 1-1,0 0 1,1 0 0,0 0 0,0 1 0,1 0 0,-1 0 0,1 0-1,0 1 1,1 0 0,-1 1 0,1-1 0,0 2 0,0-1-1,1 1 1,-1 0 0,17-3 0,3 1 696,0-1 0,-1-1 0,0-1 0,0-2 0,-1-1 1,32-17-1,-43 18-592,0 1-1,0 1 1,1 1 0,1 0 0,-1 1 0,1 0 0,0 2 0,0 0 0,0 1 0,1 1 0,-1 0 0,1 1 0,19 2 0,-9 1-1113,50-3 1,-64 0 280,0-1 0,-1 0 1,1-2-1,0 1 1,-1-2-1,0 1 1,0-2-1,0 0 1,13-8-1,12-13-8186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856"/>
    </inkml:context>
    <inkml:brush xml:id="br0">
      <inkml:brushProperty name="width" value="0.025" units="cm"/>
      <inkml:brushProperty name="height" value="0.025" units="cm"/>
    </inkml:brush>
  </inkml:definitions>
  <inkml:trace contextRef="#ctx0" brushRef="#br0">95 367 11691,'0'0'3091,"-10"5"32,-2 1-2262,2 0 10,-1-1 0,1 1 0,-1-2 0,-17 5 0,26-8-236,8-2-107,1 0-513,0-1 0,0 0-1,0 0 1,0-1 0,-1 0-1,1 0 1,-1-1 0,0 1-1,0-1 1,11-10 0,53-55-6,-27 22 4,-3-2 1,-1-2-1,41-72 1,-71 103 693,-7 13 107,-4 10 969,-9 20-1434,1 1-1,1 0 1,-12 48 0,18-57-138,0 1 1,1 0-1,1-1 0,0 1 1,1 0-1,1-1 0,5 30 1,-5-39-189,1 0 1,0-1 0,0 0-1,1 1 1,-1-1 0,1 0-1,0-1 1,1 1 0,-1 0-1,1-1 1,0 0 0,0 1-1,0-2 1,1 1 0,-1 0-1,1-1 1,0 0 0,7 4-1,-4-4-313,0 1 1,0-1-1,0-1 0,0 0 0,9 2 0,-8-3-1066,0 0-1,0-1 1,1 0-1,11-1 1,22-8-10164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7.746"/>
    </inkml:context>
    <inkml:brush xml:id="br0">
      <inkml:brushProperty name="width" value="0.025" units="cm"/>
      <inkml:brushProperty name="height" value="0.025" units="cm"/>
    </inkml:brush>
  </inkml:definitions>
  <inkml:trace contextRef="#ctx0" brushRef="#br0">156 352 13613,'0'0'7025,"-8"-5"-5519,-28-18-599,35 23-864,-1-1 1,1 1-1,-1-1 0,1 1 0,-1 0 1,0 0-1,1-1 0,-1 1 1,1 0-1,-1 0 0,0 1 0,1-1 1,-1 0-1,1 0 0,-1 1 0,1-1 1,-1 1-1,1 0 0,-1-1 1,1 1-1,0 0 0,-1 0 0,1 0 1,0 0-1,-1 0 0,1 0 0,0 0 1,0 0-1,0 0 0,0 1 1,-1 1-1,-26 46 507,25-43-392,-4 10 293,1 0-1,0 1 1,-4 21 0,8-30-350,1-1-1,0 0 1,0 1-1,1-1 1,0 1-1,0 0 1,1-1 0,0 0-1,0 1 1,3 7-1,-3-13-96,0 0-1,0-1 1,0 1-1,0-1 1,0 1 0,1-1-1,-1 0 1,1 1-1,-1-1 1,1 0-1,-1 0 1,1 0 0,0 0-1,-1 0 1,1-1-1,0 1 1,0 0-1,-1-1 1,1 0 0,0 1-1,0-1 1,0 0-1,0 0 1,0 0-1,0 0 1,0 0-1,-1 0 1,1 0 0,0-1-1,0 1 1,2-2-1,5 0 11,-1 0 0,1 0 0,-1-1 0,0-1 0,12-6 0,6-7-14,-1-1 1,-2-1-1,0-1 1,-1-1-1,0-1 1,-2-1 0,-1-1-1,21-34 1,-14 14 20,-1-2 1,-2 0-1,-2-2 0,15-51 1,-33 90-24,0 0 0,-1 0-1,0 0 1,1-17 0,-6 24-17,-2 10-31,-6 15 122,1 1 1,1 1 0,0-1-1,2 1 1,2 0-1,0 1 1,1-1 0,2 1-1,0 43 1,2-62-57,1-1 1,-1 0 0,1 0-1,0 0 1,1 0 0,-1 0-1,1 0 1,0 0 0,1 0-1,0 0 1,0-1 0,0 0-1,0 1 1,1-1 0,0 0-1,0-1 1,0 1 0,0-1-1,1 0 1,0 0 0,0 0-1,0 0 1,0-1 0,1 0-1,-1 0 1,1-1 0,0 1-1,0-1 1,-1 0 0,9 1-1,-5-1-4,0-1-1,0 0 0,-1 0 0,1-1 1,0 0-1,0-1 0,0 0 0,0 0 1,0-1-1,-1 0 0,1 0 0,-1-1 1,1-1-1,-1 1 0,0-1 0,0 0 1,-1-1-1,1 0 0,-1 0 0,12-12 0,-12 9-18,0 1 0,-1-2 0,0 1 0,0-1 0,-1 0 0,0 0 0,0-1 0,-1 1-1,-1-1 1,0 0 0,0 0 0,0 0 0,-2 0 0,1-1 0,-1 1 0,-1-1-1,-1-15 1,2 25 3,-1-1 0,0 1-1,0-1 1,0 1-1,0-1 1,0 1 0,0 0-1,-1-1 1,1 1-1,0-1 1,-1 1-1,1-1 1,-1 1 0,0 0-1,1-1 1,-1 1-1,0 0 1,0 0 0,0 0-1,0 0 1,0-1-1,0 1 1,0 0 0,0 0-1,0 1 1,0-1-1,-1 0 1,1 0 0,0 1-1,-1-1 1,1 0-1,0 1 1,-1 0 0,1-1-1,-1 1 1,1 0-1,-1-1 1,1 1 0,-1 0-1,1 0 1,0 0-1,-1 1 1,1-1 0,-1 0-1,1 0 1,-1 1-1,1-1 1,0 1-1,-1-1 1,-1 2 0,-3 1 6,0 0 1,0 0-1,0 0 1,1 1-1,0 0 0,-1 0 1,1 0-1,1 1 1,-1 0-1,-4 5 1,6-6 42,0 1 0,1-1 0,-1 0 1,1 1-1,0 0 0,0-1 0,1 1 1,-1 0-1,1 0 0,0 0 0,0 0 0,1 0 1,0 0-1,0 0 0,1 10 0,-1-12-38,1-1-1,0 1 0,0 0 1,1 0-1,-1-1 0,1 1 1,-1-1-1,1 1 1,0-1-1,0 0 0,0 1 1,0-1-1,0 0 1,0 0-1,1-1 0,-1 1 1,1 0-1,-1-1 1,1 0-1,0 1 0,-1-1 1,1 0-1,0 0 0,0-1 1,0 1-1,0 0 1,4-1-1,17 3-25,0-1-1,0-1 1,0-1-1,0-1 1,0-1-1,0-1 1,-1-1-1,1-1 1,-1-2 0,0 0-1,0-1 1,-1-1-1,36-21 1,-56 29 21,0-1 0,0 1 0,0 0 0,0-1 0,0 1 0,0-1 0,-1 1 0,1-1 0,-1 0 0,1 0 0,-1 0 0,1 0 0,-1 0 0,0 0 0,0 0 0,0 0 0,0 0 1,-1 0-1,1-1 0,-1 1 0,1-4 0,-1 4 27,-1 0 1,1-1 0,-1 1 0,0-1 0,0 1-1,0 0 1,0 0 0,0-1 0,0 1 0,-1 0-1,1 0 1,-1 0 0,1 0 0,-1 1-1,0-1 1,1 0 0,-1 1 0,0-1 0,-4-1-1,-27-16 248,27 17-238,-1-1 0,1 0 0,0-1 0,0 1 0,1-1 0,-1 0 1,1-1-1,0 1 0,-5-7 0,56 9-466,102 10-7560,-83-7-367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8.448"/>
    </inkml:context>
    <inkml:brush xml:id="br0">
      <inkml:brushProperty name="width" value="0.025" units="cm"/>
      <inkml:brushProperty name="height" value="0.025" units="cm"/>
    </inkml:brush>
  </inkml:definitions>
  <inkml:trace contextRef="#ctx0" brushRef="#br0">373 114 12940,'2'-11'2210,"11"-71"4132,-13 81-6266,0 0 0,0 1 0,0-1 0,0 0 0,0 1 0,0-1 0,0 0 0,0 1 0,0-1 0,0 0 0,0 1 0,0-1 0,-1 0 0,1 1 0,0-1 0,0 0 0,-1 1 0,1-1 0,0 1 0,-1-1 0,1 1 0,-1-1 0,1 0 0,-1 1 0,1 0 0,-1-1 0,1 1 0,-1-1 0,1 1 0,-1 0 0,0-1 0,1 1 0,-1 0 0,1-1 0,-1 1 0,0 0 0,1 0 0,-1 0-1,0 0 1,1 0 0,-1 0 0,0 0 0,0 0 0,1 0 0,-1 0 0,0 0 0,1 0 0,-1 0 0,0 0 0,1 1 0,-1-1 0,1 0 0,-2 1 0,-35 17 514,0 10-536,2 2 0,1 2 0,2 1 0,0 1 1,3 2-1,-35 53 0,56-77-31,0 0 0,1 1 0,0 0 0,1 0 0,1 0 0,0 1 0,0 0 0,2 0 0,0 0 0,0 0 0,1 1 0,0 14 0,3-25-29,-1-1 0,1 0 0,-1 0 0,1 0 0,0 0 0,0 0 0,0 0 0,1 0 0,-1 0 0,1 0 0,-1-1 0,1 1 0,0 0 0,0-1 0,0 0 0,1 1 0,-1-1 0,0 0 0,1 0 0,0 0 0,-1-1 0,1 1 0,0-1 0,0 1 0,0-1 0,0 0 0,0 0 0,0 0 0,0 0 0,6 0 0,10 2-48,1-1 0,-1-1 0,37-2 0,-45 1 50,6-1 7,0-1-1,0-1 1,0-1 0,20-5 0,-30 6 2,1 1 0,-1-1 0,0 0 0,0-1 0,0 0 0,0 0 0,-1 0 0,1-1 0,-1 0 1,0 0-1,8-10 0,-13 14-2,-1 0 0,1 0 0,0 0 0,0 0 0,-1 0 0,1 0 0,-1 0 0,1-1 0,-1 1 0,1 0 0,-1-1 0,0 1 0,0 0 0,0 0 0,1-1 0,-1 1 0,0 0 0,-1-1 0,1 1 0,0 0 0,0-1 0,-1 1 0,1 0 0,-1-3 1,-1 2 9,0-1 0,1 1 0,-1 0 1,0 0-1,0 0 0,0 0 0,-1 0 1,1 0-1,0 0 0,-6-2 0,-4-2 39,0 0-1,-1 1 0,-21-5 1,-22 1-188,45 7-10,45-1 59,12-2-182,-1-2 0,47-15 0,42-6-402,-133 27 676,0 1 0,0-1 0,0 1 0,0 0 0,0 0 0,1 0 0,-1-1 0,0 1-1,0 0 1,0 0 0,0 1 0,0-1 0,0 0 0,0 0 0,1 0 0,-1 1 0,0-1 0,0 1 0,0-1 0,0 1 0,0-1 0,0 1 0,-1-1 0,1 1 0,0 0 0,0 0 0,1 0 0,-2 2 80,1 0 1,0 0-1,-1 0 1,0 1-1,0-1 1,0 0-1,0 0 1,0 0-1,-1 4 1,1-6-55,-3 18 437,-1-1 0,-1 0 0,-1 0 0,0 0 0,-11 21 0,8-19-220,1 0 0,0 0 0,-7 38 1,14-58-300,1 1 1,0 0 0,0-1 0,0 1 0,-1-1 0,1 1-1,0 0 1,0-1 0,0 1 0,0 0 0,0-1-1,0 1 1,0-1 0,0 1 0,0 0 0,0-1 0,1 1-1,-1 0 1,0-1 0,0 1 0,1-1 0,-1 1-1,0-1 1,0 1 0,1-1 0,-1 1 0,1-1-1,-1 1 1,1-1 0,-1 1 0,0-1 0,1 1 0,0-1-1,-1 0 1,1 1 0,-1-1 0,1 0 0,-1 0-1,1 1 1,0-1 0,-1 0 0,1 0 0,-1 0-1,1 0 1,0 0 0,-1 0 0,1 0 0,0 0 0,-1 0-1,1 0 1,-1 0 0,1 0 0,0 0 0,-1 0-1,1-1 1,-1 1 0,1 0 0,0 0 0,-1-1 0,1 1-1,-1 0 1,1-1 0,-1 1 0,1-1 0,0 0-1,4-2-1268,0 0 0,1 0 0,-1-1 0,0 0 0,7-7 0,13-19-8359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9.635"/>
    </inkml:context>
    <inkml:brush xml:id="br0">
      <inkml:brushProperty name="width" value="0.025" units="cm"/>
      <inkml:brushProperty name="height" value="0.025" units="cm"/>
    </inkml:brush>
  </inkml:definitions>
  <inkml:trace contextRef="#ctx0" brushRef="#br0">31 194 14734,'0'0'2797,"-5"10"-688,3-5-1834,-2 4 477,0 0 0,1 0 1,0 0-1,0 0 1,1 1-1,0-1 0,0 12 1,2-20-707,0 0 1,0 0 0,0 0-1,0 0 1,1 0-1,-1 0 1,0 0-1,1 0 1,-1 0-1,1 0 1,-1 0-1,1 0 1,0 0 0,-1-1-1,1 1 1,0 0-1,-1 0 1,1-1-1,0 1 1,0 0-1,0-1 1,0 1 0,0-1-1,-1 1 1,1-1-1,2 1 1,38 6 585,-27-7-374,0-1 0,0 0-1,22-5 1,-21 1-86,-1 0 1,0-1-1,-1 0 0,1-1 1,-1 0-1,-1-1 1,21-17-1,-26 19-165,-1 1 0,1-1 0,-2 0 0,1-1 0,-1 0 0,1 1 0,-2-2 0,1 1 0,-1 0 0,0-1 0,-1 0 0,0 0 0,0 0 0,3-16 0,-6 23-24,1-1 1,-1 1-1,0 0 0,1-1 0,-1 1 1,0 0-1,0-1 0,0 1 0,0-1 0,0 1 1,-1 0-1,1-1 0,0 1 0,-1 0 1,1-1-1,0 1 0,-1 0 0,0 0 1,1-1-1,-1 1 0,0 0 0,0 0 1,1 0-1,-1 0 0,0 0 0,0 0 1,0 0-1,0 0 0,0 0 0,-1 1 1,1-1-1,0 0 0,0 1 0,0-1 1,-1 0-1,1 1 0,0 0 0,-1-1 1,1 1-1,0 0 0,-1 0 0,1 0 1,0 0-1,-1 0 0,1 0 0,-1 0 1,1 0-1,0 0 0,-1 1 0,1-1 1,0 0-1,-1 1 0,1-1 0,-2 2 0,-5 1-23,0 0 0,0 0 0,0 1-1,0 0 1,1 0 0,0 1-1,-10 8 1,2 0 87,2 2 0,-1-1 0,2 2 0,-20 31 0,26-37-20,1 0-1,0 0 1,1 0 0,0 1 0,1 0-1,0 0 1,0 0 0,1 0-1,0 22 1,2-31-26,0 0-1,0 0 1,1 0 0,-1 0-1,1 0 1,0 0 0,0 0-1,-1 0 1,1 0 0,1 0-1,-1 0 1,0-1 0,0 1-1,1 0 1,-1-1 0,0 1-1,1-1 1,0 0 0,-1 1-1,1-1 1,0 0 0,0 0-1,0 0 1,0 0 0,-1 0-1,1 0 1,0-1 0,1 1-1,-1-1 1,0 1 0,0-1-1,0 0 1,0 0 0,0 0-1,3 0 1,5 0 4,-1 0 0,1-1 0,-1 1 0,0-2 0,1 0 0,-1 0 0,10-4 0,0-3-46,0 0 0,-1-2 0,0 0 0,-1-1 0,0-1 0,-1-1 0,0 0 0,-1-1 0,-1 0 0,-1-2 0,0 1 0,-1-2 0,0 1 0,-2-2-1,14-30 1,-34 74-834,2-7 1123,0 2 0,2-1 0,0 1 1,1 0-1,1 0 0,1 0 1,-1 38-1,4-55-235,0-1 0,1 0 0,-1 0 0,1 1 0,0-1 0,-1 0 0,1 0 0,0 0 0,0 1 0,0-1 0,1 0 0,-1 0 0,0-1 0,1 1 0,0 0 0,-1 0 0,1-1 0,0 1 0,3 1 0,-1 0 3,0-1 0,0 0-1,1-1 1,-1 1 0,1-1 0,-1 0 0,1 0 0,-1 0 0,9 0-1,-4-1 12,1 0 0,-1 0 0,1-1 0,-1-1 0,1 1 0,-1-1 0,0-1 0,0 0 0,14-6 0,-6-1 3,0-1 0,-1 0 0,0-1 0,0-1 0,23-26 0,-32 31-115,0-1 1,0 0 0,-1 0-1,0-1 1,0 1 0,-1-1-1,-1 0 1,1-1 0,-2 1-1,0-1 1,4-20 0,-7 29 53,1 1 1,-1 0 0,0 0-1,0-1 1,0 1 0,0 0-1,0 0 1,0-1 0,0 1 0,-1 0-1,1 0 1,0 0 0,-1-1-1,1 1 1,0 0 0,-2-2-1,2 3 19,-1 0-1,1 0 1,0-1-1,-1 1 0,1 0 1,-1 0-1,1 0 1,-1 0-1,1-1 1,0 1-1,-1 0 0,1 0 1,-1 0-1,1 0 1,-1 0-1,1 0 0,-1 0 1,1 0-1,-1 0 1,1 1-1,0-1 1,-1 0-1,1 0 0,-1 0 1,1 0-1,0 1 1,-1-1-1,0 1 0,-2 0-10,1 1 0,-1 0-1,1 1 1,-1-1 0,1 0-1,0 1 1,0-1 0,0 1-1,0-1 1,-2 7 0,-1 1 181,1 1 0,0 1 0,1-1 0,1 0 1,0 1-1,-2 21 0,4-31-136,0 1-1,0 0 1,0 0 0,0-1 0,0 1-1,1 0 1,-1-1 0,1 1 0,0 0-1,0-1 1,0 1 0,0-1 0,0 1-1,0-1 1,1 0 0,-1 0 0,1 1-1,0-1 1,-1 0 0,1 0 0,0 0-1,0-1 1,0 1 0,1 0 0,-1-1-1,0 1 1,1-1 0,-1 0 0,1 0-1,-1 0 1,1 0 0,-1 0 0,1-1-1,3 1 1,2 0 10,1 0 0,-1-1 0,0 0 0,0 0 0,0-1 0,0 0 0,1-1 0,-1 0 0,0 0 0,-1 0 0,1-1 0,0-1 0,-1 1 0,0-1 0,0 0 0,0-1 0,0 1 0,-1-2 0,1 1 0,7-10 0,-7 7-56,0 0 1,0-1-1,-1 0 1,0 0 0,-1-1-1,0 1 1,-1-1-1,0-1 1,0 1-1,-1 0 1,-1-1 0,1 1-1,-2-1 1,2-21-1,-3 31 18,0 1 0,0-1 0,0 0 0,1 1 0,-1-1 0,0 0 0,0 1 0,0-1 0,0 0 0,0 0 0,0 1 0,0-1 0,0 0 0,-1 1 0,1-1 0,0 0 0,0 1 0,-1-1 0,1 1 0,0-1 0,-1 0 0,1 1 0,0-1 0,-1 1 1,1-1-1,-1 1 0,1-1 0,-1 1 0,1-1 0,-1 1 0,1 0 0,-1-1 0,1 1 0,-1-1 0,0 1 0,1 0 0,-1 0 0,0 0 0,1-1 0,-1 1 0,0 0 0,1 0 0,-1 0 0,0 0 0,1 0 0,-1 0 0,0 0 0,1 0 0,-1 0 0,0 0 0,1 1 0,-1-1 0,0 0 0,1 0 0,-1 1 0,0-1 0,0 1 0,-1 0-4,-1 1 1,1-1-1,0 1 0,0-1 1,0 1-1,0 0 1,1 0-1,-1 0 1,0 0-1,1 0 0,-1 0 1,1 0-1,0 1 1,-2 4-1,2-5 26,0 0-1,1 0 0,-1 0 1,1 0-1,0 0 1,0 0-1,0 0 1,0 0-1,0 0 0,0 0 1,0 0-1,1 1 1,-1-1-1,1 0 0,-1 0 1,1 0-1,0-1 1,0 1-1,0 0 1,0 0-1,0 0 0,0-1 1,3 4-1,-1-3-2,1 1 0,-1-1-1,0 0 1,1 0 0,-1-1-1,1 1 1,0-1 0,-1 0-1,1 0 1,0 0 0,0 0-1,4 0 1,9 0-31,1-1-1,-1 0 1,1-1 0,33-7-1,-26 1-155,-16 5 88,0-1 1,1 2-1,-1-1 0,0 1 1,0 0-1,11 1 0,-19 1 80,0-1-1,1 1 1,-1 0 0,0-1-1,0 1 1,1 0 0,-1 0-1,0 0 1,0 0-1,0 0 1,0 0 0,0 1-1,0-1 1,-1 0 0,1 0-1,0 1 1,-1-1-1,1 0 1,0 2 0,13 37 223,-6-18 51,-5-18-235,0-1 0,0 1 0,0-1 0,0 0 1,0 0-1,0 0 0,1 0 0,-1 0 0,1-1 0,0 0 0,0 0 0,0 0 1,0 0-1,0 0 0,0-1 0,1 0 0,-1 0 0,0 0 0,1 0 1,-1-1-1,1 0 0,-1 0 0,6 0 0,4 0 3,0-1 0,1-1 0,-1 0 0,0-1-1,0 0 1,14-6 0,37-22-46,-51 24-128,0-1 0,0 2 0,0 0 0,1 0 0,29-5 0,-44 10 140,1 1 0,-1 0 0,1 0 0,-1 0 0,1 0 0,-1-1 0,1 1 0,-1 0 0,1 0 0,-1 0 0,1 0 0,-1 0 0,1 0 0,-1 0 0,1 0 0,-1 0 0,1 1 0,-1-1 0,1 0 0,-1 0 0,0 0 0,1 0 0,-1 1 0,1-1 0,-1 0 0,1 1 0,-1-1 0,0 0 0,1 1 0,-1-1 0,0 0 0,1 1 0,-1-1 0,0 0 0,0 1 0,1-1 0,-1 1 0,0-1 0,0 1 0,0-1 0,1 1 0,-1-1 0,0 1 0,0-1 0,0 1 0,0-1 0,0 1 0,0-1 0,0 1 0,0-1 0,0 1 1,0-1-1,0 1 0,-1-1 0,1 0 0,0 2 0,0 8-1621,10-6-4682,-9-4 5775,0-1-1,0 0 0,0 1 0,0-1 1,0 0-1,0 0 0,0 0 0,0 0 0,-1 0 1,1 0-1,0 0 0,0 0 0,-1 0 1,1 0-1,-1 0 0,1 0 0,-1 0 0,1-1 1,-1 1-1,0 0 0,1 0 0,-1-1 1,0-1-1,6-37-2982,-6 36 3400,3-57 1051,-3 42 1751,1 0 0,4-25 1,-5 43-2460,0 0 1,0 1-1,0-1 1,1 0 0,-1 1-1,0-1 1,0 1 0,0-1-1,1 0 1,-1 1-1,0-1 1,1 1 0,-1-1-1,0 1 1,1-1 0,-1 1-1,1-1 1,-1 1-1,1 0 1,-1-1 0,1 1-1,-1 0 1,1-1 0,-1 1-1,1 0 1,0 0-1,-1-1 1,2 1 0,19 6 2080,23 29-4551,-34-26 1166,41 27-10920,-36-28 6032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022"/>
    </inkml:context>
    <inkml:brush xml:id="br0">
      <inkml:brushProperty name="width" value="0.025" units="cm"/>
      <inkml:brushProperty name="height" value="0.025" units="cm"/>
    </inkml:brush>
  </inkml:definitions>
  <inkml:trace contextRef="#ctx0" brushRef="#br0">0 1 6919,'3'4'9483,"-1"4"-3485,-1 13-1137,3 12-2200,-1-30-2570,-1 0 1,1-1-1,0 1 1,0-1 0,0 1-1,1-1 1,-1 0-1,0 0 1,1-1 0,-1 1-1,1-1 1,0 1-1,-1-1 1,1-1 0,0 1-1,0 0 1,0-1 0,-1 0-1,8 0 1,78-4 46,-65-1-290,0 0 0,-1-2 0,0 0 0,23-12 0,-17 7-1147,49-12 0,-77 24 1311,-1 0 0,1 0 1,-1 1-1,1-1 0,-1 0 0,1 1 1,-1-1-1,1 1 0,-1-1 1,1 0-1,-1 1 0,0-1 0,1 1 1,-1-1-1,0 1 0,0 0 1,1-1-1,-1 1 0,0-1 1,0 1-1,0-1 0,1 1 0,-1 0 1,0-1-1,0 1 0,0-1 1,0 1-1,0 0 0,0-1 1,0 1-1,-1-1 0,1 1 0,0-1 1,0 2-1,-3 35 333,1-22-325,2-14-73,0 0-26,0-1-1,0 0 1,0 1-1,0-1 1,0 0-1,0 0 1,0 1-1,0-1 1,0 0-1,0 1 1,0-1-1,0 0 1,0 0-1,0 1 1,0-1-1,0 0 1,0 0-1,1 1 1,-1-1-1,0 0 1,0 0-1,0 1 1,0-1-1,1 0 1,-1 0-1,0 0 1,0 1-1,0-1 0,1 0 1,-1 0-1,0 0 1,0 0-1,1 1 1,-1-1-1,0 0 1,0 0-1,1 0 1,-1 0-1,0 0 1,1 0-1,-1 0 1,0 0-1,0 0 1,1 0-1,-1 0 1,14 0-5713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364"/>
    </inkml:context>
    <inkml:brush xml:id="br0">
      <inkml:brushProperty name="width" value="0.025" units="cm"/>
      <inkml:brushProperty name="height" value="0.025" units="cm"/>
    </inkml:brush>
  </inkml:definitions>
  <inkml:trace contextRef="#ctx0" brushRef="#br0">0 36 6694,'0'0'23190,"74"10"-22005,-24-10-832,13 0-257,6 0-64,9 0-481,-1-12-1633,-9-1-3459,-8-7-7143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4.094"/>
    </inkml:context>
    <inkml:brush xml:id="br0">
      <inkml:brushProperty name="width" value="0.025" units="cm"/>
      <inkml:brushProperty name="height" value="0.025" units="cm"/>
      <inkml:brushProperty name="color" value="#66CC00"/>
    </inkml:brush>
  </inkml:definitions>
  <inkml:trace contextRef="#ctx0" brushRef="#br0">1 1 3299,'0'0'14819,"2"9"-12363,1 1-1713,-1 1 0,0-1-1,-1 1 1,0 0 0,-1-1-1,0 1 1,-3 16 0,5-7-727,4-14-3087,4-9-5117,-4-3-1576</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974"/>
    </inkml:context>
    <inkml:brush xml:id="br0">
      <inkml:brushProperty name="width" value="0.025" units="cm"/>
      <inkml:brushProperty name="height" value="0.025" units="cm"/>
    </inkml:brush>
  </inkml:definitions>
  <inkml:trace contextRef="#ctx0" brushRef="#br0">58 58 14157,'0'0'2349,"1"-9"-897,3-31 694,-5 32 822,-1 8-2136,-2 5-345,-4 16 171,0-1 1,1 1-1,1 0 1,-4 35-1,-5 90 694,15-140-1302,-1 1-8,1 0-1,-1 0 1,2 0-1,-1 0 0,1 0 1,0 0-1,2 7 1,-2-12-39,-1 0 0,2-1 0,-1 1 0,0 0 0,0-1-1,0 1 1,1-1 0,-1 1 0,1-1 0,-1 1 0,1-1 0,0 0 0,-1 0 0,1 0 0,0 0 0,0 0 0,0-1 0,0 1 0,0 0 0,0-1 0,0 1 0,0-1 0,0 0 0,0 0 0,0 0 0,0 0 0,3 0 0,6-1 10,0 1-1,-1-2 1,1 0 0,-1 0 0,1-1 0,-1 0-1,0 0 1,0-1 0,-1-1 0,1 0-1,-1 0 1,0-1 0,9-6 0,12-13 2,-1-1-1,33-38 1,-2 3-147,-60 61 128,0-1 1,0 1-1,0 0 0,0 0 1,1-1-1,-1 1 1,0 0-1,0 0 0,0 0 1,1 0-1,-1-1 1,0 1-1,0 0 1,1 0-1,-1 0 0,0 0 1,0 0-1,1 0 1,-1 0-1,0 0 0,1 0 1,-1 0-1,0 0 1,0 0-1,1 0 1,-1 0-1,0 0 0,0 0 1,1 0-1,-1 0 1,0 0-1,1 0 1,-1 0-1,0 0 0,0 0 1,1 1-1,-1-1 1,0 0-1,5 14-202,-2 25-164,-3-30 322,0-4 58,1 0 1,-1-1-1,1 1 0,0 0 0,0 0 0,1-1 0,0 1 0,0-1 1,0 1-1,0-1 0,0 0 0,1 0 0,0 0 0,3 4 0,-4-6 1,1-1-1,-1 1 0,1-1 0,0 1 0,-1-1 0,1 0 1,0 0-1,0 0 0,-1 0 0,1-1 0,0 1 0,0-1 1,0 0-1,0 0 0,0 0 0,0 0 0,0 0 0,0-1 1,0 1-1,0-1 0,-1 0 0,1 0 0,0 0 0,0 0 1,2-2-1,9-4 24,-1 0 1,0-1-1,-1-1 1,0 0-1,0 0 0,-1-1 1,0-1-1,0 0 1,-2-1-1,10-12 1,-14 23-214,-2 13 79,-1 26 41,-1-21 50,-1-13-91,0-1 0,1 1 0,0 0 0,0 0 0,0 0 0,1-1 1,-1 1-1,1 0 0,0-1 0,0 0 0,0 1 0,0-1 0,1 0 0,-1 0 1,1 0-1,0 0 0,0-1 0,0 1 0,0-1 0,0 1 0,0-1 1,1 0-1,-1-1 0,1 1 0,-1-1 0,1 1 0,0-1 0,0 0 0,6 1 1,-2-1-916,1 0 1,-1-1 0,1 0 0,-1 0 0,1-1-1,-1 0 1,0 0 0,1-1 0,-1 0 0,0-1-1,0 0 1,14-7 0,15-13-7597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537"/>
    </inkml:context>
    <inkml:brush xml:id="br0">
      <inkml:brushProperty name="width" value="0.025" units="cm"/>
      <inkml:brushProperty name="height" value="0.025" units="cm"/>
    </inkml:brush>
  </inkml:definitions>
  <inkml:trace contextRef="#ctx0" brushRef="#br0">303 1 13741,'0'0'9844,"-10"7"-9043,5-2-727,1-3-12,0 1-1,0 0 0,1 0 0,-1 1 1,1-1-1,-1 1 0,1-1 0,0 1 1,1 0-1,-1 0 0,1 1 0,0-1 1,0 0-1,0 1 0,0-1 0,1 1 1,0 0-1,-1 6 0,2-11 25,2-3-111,0-1 1,1 0-1,-1 0 1,-1 0 0,1 0-1,-1 0 1,1 0-1,-1 0 1,0-1 0,-1 1-1,1 0 1,-1-1-1,0-5 1,0 9 38,0 1 0,-1-1 0,1 0 0,-1 1 0,1-1 0,-1 1 0,0-1 0,1 1 0,-1-1 0,1 1 1,-1-1-1,0 1 0,1 0 0,-1-1 0,0 1 0,0 0 0,1 0 0,-1 0 0,0-1 0,0 1 0,1 0 0,-1 0 0,0 0 0,0 0 0,1 0 0,-2 0 0,-27 0 698,24 0-527,-7 0 139,0 1 0,0 0 1,0 0-1,0 1 0,0 1 0,1 0 0,-1 1 1,-13 6-1,19-8-216,1 1-1,0 0 1,0 1 0,0-1-1,0 1 1,1 0 0,-1 0 0,1 0-1,0 1 1,0-1 0,1 1 0,0 0-1,-1 0 1,2 0 0,-1 1-1,0-1 1,1 1 0,-2 9 0,2-12-87,1 0 1,0 0 0,1 0 0,-1 1 0,0-1 0,1 0 0,0 0 0,0 1-1,0-1 1,0 0 0,0 0 0,1 0 0,-1 1 0,1-1 0,0 0 0,0 0-1,0 0 1,0 0 0,1 0 0,-1 0 0,1 0 0,-1-1 0,1 1 0,0 0-1,0-1 1,1 0 0,-1 1 0,0-1 0,1 0 0,0 0 0,2 2 0,4-1-16,0 1 1,0-2 0,0 1 0,1-1 0,-1 0 0,1-1 0,-1 0 0,1-1-1,15-1 1,-13 0-5,-1 0 0,1-1 0,-1-1-1,1 0 1,-1 0 0,0-1 0,-1-1 0,1 1-1,-1-2 1,1 0 0,-2 0 0,19-15 0,-21 16-55,-1-1 1,1 0 0,-1-1-1,-1 1 1,1-1 0,-1 0-1,0-1 1,-1 1 0,0-1 0,0 0-1,-1 0 1,0 0 0,0-1-1,0 1 1,-1-1 0,-1 1-1,2-17 1,-3 25 44,0 0 0,0-1 1,0 1-1,0-1 0,0 1 0,0-1 0,0 1 1,0 0-1,0-1 0,0 1 0,0-1 0,0 1 1,0-1-1,0 1 0,0 0 0,-1-1 0,1 1 1,0 0-1,0-1 0,0 1 0,-1-1 0,1 1 1,0 0-1,0-1 0,-1 1 0,1 0 0,0 0 1,-1-1-1,1 1 0,0 0 0,-1 0 0,1-1 0,0 1 1,-2 0-1,-12 7-146,-10 23-17,21-24 165,0 0 0,0 1 0,1-1 0,0 1 0,0 0 0,1 0 0,-1 0 0,1 7 0,1-12-15,0 0 0,0 0 0,0-1 0,0 1-1,0 0 1,0 0 0,1 0 0,-1-1 0,1 1 0,-1 0-1,1-1 1,-1 1 0,1 0 0,0-1 0,0 1-1,0-1 1,0 1 0,0-1 0,0 0 0,1 1-1,-1-1 1,0 0 0,1 0 0,-1 0 0,1 0-1,-1 0 1,1 0 0,-1 0 0,1 0 0,0-1-1,-1 1 1,1-1 0,0 1 0,0-1 0,2 1-1,6-1-510,-1 1 0,0-1 1,1-1-1,-1 0 0,0 0 0,0-1 0,1 0 0,-1 0 0,0-1 0,-1 0 0,15-8 0,-5 1-2451,-1 0 0,21-17 1,6-8-5229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867"/>
    </inkml:context>
    <inkml:brush xml:id="br0">
      <inkml:brushProperty name="width" value="0.025" units="cm"/>
      <inkml:brushProperty name="height" value="0.025" units="cm"/>
    </inkml:brush>
  </inkml:definitions>
  <inkml:trace contextRef="#ctx0" brushRef="#br0">238 1 12684,'0'0'11531,"-31"59"-10314,3-15 256,-4 2-63,-4 2-353,4-6-321,2-1-479,11-9-193,0-10-513,12-9-928,3-8-1378,4-14-7558,4-14 2689</inkml:trace>
  <inkml:trace contextRef="#ctx0" brushRef="#br0" timeOffset="1">44 141 1409,'0'0'14926,"16"-54"-10666,-12 54-1505,2 0-1666,0 11-448,3 5 352,6 2 192,0 1-352,12-2-385,-3-4-384,8-1 0,8-5-320,-5-3-1538,3-4-1249,-2 0-2370,-2-10-1633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2.615"/>
    </inkml:context>
    <inkml:brush xml:id="br0">
      <inkml:brushProperty name="width" value="0.025" units="cm"/>
      <inkml:brushProperty name="height" value="0.025" units="cm"/>
    </inkml:brush>
  </inkml:definitions>
  <inkml:trace contextRef="#ctx0" brushRef="#br0">40 57 8200,'0'0'11611,"-7"10"-9823,7-10-1786,-5 7 416,0 1-1,1 0 1,0 0 0,0 0-1,-4 17 1,7-23-325,1 0 1,-1 1-1,1-1 1,-1 0-1,1 1 0,0-1 1,0 1-1,0-1 0,1 0 1,-1 1-1,1-1 1,-1 1-1,1-1 0,0 0 1,0 0-1,0 1 0,0-1 1,0 0-1,0 0 0,0 0 1,1 0-1,-1 0 1,1 0-1,0-1 0,-1 1 1,1 0-1,0-1 0,0 0 1,0 1-1,0-1 1,0 0-1,5 2 0,-1 0-41,2-1 1,-1 1-1,0-1 0,0-1 0,1 1 0,-1-1 0,1-1 0,-1 1 0,1-1 0,-1-1 0,1 1 1,-1-1-1,0-1 0,1 1 0,9-4 0,8-5-132,0-1 0,-1 0 0,24-17 0,39-18-530,-85 46 621,1-1-1,-1 0 1,0 0-1,0 1 0,1-1 1,-1 1-1,0 0 1,0 0-1,1 0 0,-1 0 1,0 0-1,1 0 1,-1 1-1,0-1 0,1 1 1,-1-1-1,0 1 1,0 0-1,0 0 0,0 0 1,0 0-1,0 1 1,0-1-1,0 0 0,0 1 1,-1-1-1,1 1 1,0 0-1,1 1 0,0 1 141,0-1 0,1 0 0,-1-1 0,1 1 0,0-1-1,0 1 1,0-1 0,0 0 0,7 2 0,1-2-3,0 1 1,-1-2 0,1 0-1,0 0 1,0-1-1,0-1 1,0 0 0,21-5-1,2-3-1069,53-22-1,-66 22 303,0 0 0,0 2 1,1 0-1,0 2 0,1 0 1,32-1-1,15 12 1794,-54-3-1005,0-1-1,1-1 0,26-2 1,-23-2-156,1-2 1,0 0-1,31-14 1,-36 12-486,0 1 1,1 1-1,0 0 0,1 1 1,35-3-1,-51 8 481,0 0-1,1-1 1,-1 1-1,0 0 0,0 0 1,0 1-1,0-1 1,0 0-1,-1 1 1,1 0-1,0 0 1,-1 0-1,1 0 1,-1 0-1,1 0 0,-1 1 1,0-1-1,2 4 1,37 59 634,-28-41-341,38 52 189,-28-44-430,26 48 0,-43-68-48,-1 0 0,0 0 0,-1 0 0,0 0 0,-1 1 0,0-1 0,-1 1 0,1 17 0,-3-20 197,0 1 0,0 0 0,-1-1 0,-1 1 0,1-1 0,-2 1 1,1-1-1,-8 17 0,7-21-118,0-1 0,0 0 1,-1 0-1,1 0 0,-1 0 1,0 0-1,-1-1 0,1 1 0,-1-1 1,0-1-1,0 1 0,0-1 0,-1 1 1,1-1-1,-1-1 0,-7 4 1,5-3-4,-1 0 1,1-1 0,-1 0-1,0 0 1,0 0 0,1-1 0,-1-1-1,0 1 1,0-1 0,0-1-1,0 0 1,0 0 0,0-1-1,-14-4 1,17 3-32,1 0 1,-1 0-1,1 0 0,-1 0 0,1-1 1,0 0-1,1 0 0,-1-1 0,1 1 1,-1-1-1,1 0 0,1 0 0,-1 0 1,1-1-1,0 1 0,0-1 0,0 0 1,1 0-1,0 1 0,0-2 0,-1-7 1,1 3-103,0 1 0,0-1 1,1 0-1,1 0 1,0 0-1,0 0 1,1 0-1,0 0 1,1 0-1,1 0 1,-1 1-1,2-1 1,-1 1-1,2 0 1,-1 0-1,1 0 1,1 0-1,0 1 1,0 0-1,1 0 1,0 1-1,0 0 0,1 0 1,0 0-1,0 1 1,1 0-1,0 1 1,18-10-1,10-3 229,1 2 0,0 2 1,1 1-1,47-10 0,-5 1-2413,-2-5-3651,-25 4-4628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6.906"/>
    </inkml:context>
    <inkml:brush xml:id="br0">
      <inkml:brushProperty name="width" value="0.025" units="cm"/>
      <inkml:brushProperty name="height" value="0.025" units="cm"/>
    </inkml:brush>
  </inkml:definitions>
  <inkml:trace contextRef="#ctx0" brushRef="#br0">0 1 18129,'0'0'417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9.080"/>
    </inkml:context>
    <inkml:brush xml:id="br0">
      <inkml:brushProperty name="width" value="0.025" units="cm"/>
      <inkml:brushProperty name="height" value="0.025" units="cm"/>
    </inkml:brush>
  </inkml:definitions>
  <inkml:trace contextRef="#ctx0" brushRef="#br0">1174 617 11627,'-9'-3'246,"6"2"-201,0 1-18,0 0 1,0-1-1,0 1 0,0-1 0,0 0 1,0 0-1,1 0 0,-1 0 0,0-1 1,1 1-1,-1-1 0,1 1 1,-1-1-1,1 0 0,0 0 0,-1 0 1,1 0-1,0-1 0,1 1 0,-1-1 1,0 1-1,1-1 0,-1 1 1,1-1-1,0 0 0,0 0 0,0 1 1,0-1-1,0 0 0,1 0 0,-1-4 1,1 6 87,0 0-1,0 0 1,0 0 0,0-1 0,0 1-1,0 0 1,0 0 0,0 0 0,1-1-1,-1 1 1,0 0 0,1 0 0,-1 0-1,1 0 1,-1 0 0,1 0-1,0 0 1,0 0 0,-1 0 0,1 0-1,0 0 1,0 0 0,0 0 0,0 1-1,0-1 1,0 0 0,0 1 0,0-1-1,0 0 1,0 1 0,2-1 0,-2 1-27,0 0 1,0 0-1,0 1 0,0-1 1,0 0-1,0 1 1,0-1-1,0 1 0,0-1 1,0 1-1,0-1 1,0 1-1,0-1 0,0 1 1,0 0-1,0 0 1,-1 0-1,1-1 0,0 1 1,-1 0-1,1 0 1,-1 0-1,1 0 0,-1 0 1,1 0-1,-1 0 1,1 0-1,-1 0 0,0 0 1,0 0-1,1 0 1,-1 0-1,0 1 0,0-1 1,0 1-1,4 52 37,-2-1-1,-2 1 0,-2 0 1,-13 69-1,-55 213-58,48-247 15,-97 499 1450,96-422-834,-4 264 0,25-356-651,0-33-6,2 0 0,9 67 0,-8-102-52,1 0 1,0 0 0,0 0-1,0 0 1,1 0-1,0-1 1,0 1-1,1-1 1,-1 0-1,1 0 1,1 0-1,-1 0 1,0-1-1,1 1 1,0-1-1,0-1 1,0 1 0,1-1-1,-1 1 1,1-2-1,0 1 1,0-1-1,0 1 1,0-2-1,8 3 1,17 2-23,0-1 1,1-1-1,58-1 1,-65-3 75,533-23-255,-2-40-614,-179 18 351,2903-146-202,-403 232 1981,-2244-8-1249,-425-12-17,208 51 0,-388-66-21,0 0 0,1-2 0,-1-2 0,55-1 0,-67-2-4,0-2 0,0 0 0,-1 0 1,1-2-1,-1 0 0,0 0 0,0-2 0,0 0 0,-1 0 0,15-11 0,13-13-10,-1-2 0,-2-2 0,-1-2 0,-2-1 0,-1-1 0,-2-2 0,28-48 0,-13 11 6,-4-3 0,-3-1 0,36-104 0,-56 125-52,-2 0-1,-3-2 1,-3 0-1,-3 0 1,-2-1-1,-3 0 1,-3 0 0,-7-70-1,0 96-55,-2 0 1,-2 0-1,-1 0 0,-2 1 0,-2 1 1,-1 0-1,-28-48 0,10 28-17,-3 2 1,-2 1-1,-73-79 0,68 89 209,-1 2 0,-3 2 0,-1 2 0,-1 2 0,-98-52 0,69 50 50,-2 4 1,-1 2-1,-122-28 0,49 27 38,-165-14 1,-151 11-254,464 34 68,-3482-85-118,750 259 134,513 101-65,2222-273 44,-274 39-1489,94-25-2944,92-14 252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40.912"/>
    </inkml:context>
    <inkml:brush xml:id="br0">
      <inkml:brushProperty name="width" value="0.025" units="cm"/>
      <inkml:brushProperty name="height" value="0.025" units="cm"/>
    </inkml:brush>
  </inkml:definitions>
  <inkml:trace contextRef="#ctx0" brushRef="#br0">1 8 10442,'0'0'9145,"7"-1"-8158,43-3-505,-1 2 0,1 2 0,-1 3 0,52 8 0,94 5-111,334 6 574,-235 32-926,-67-9 42,327 62 35,-443-86-47,205 12-1,-62-10 0,-70-2-53,253 42-12,-142-18 46,-40-9 1,1116 237-30,-884-185 6,-287-54-7,395 98-2,-7 33-3,-183-49 5,-192-57 0,771 231 7,-501-106-52,-423-159 44,200 93 12,275 171 1,-457-244-11,86 50-13,266 207 0,-232-145 8,207 178-28,-216-169 33,-98-91 0,-3 5 0,98 116 0,33 43-6,-37-45 2,-118-120-3,17 17-19,-4 3 0,71 115-1,-73-95 49,5-3-1,167 178 0,-81-120-30,-72-77-2,101 129-1,138 265 42,-280-405-28,8 8-14,-22-33-10,-2 2-1,-2 1 1,33 79 0,16 63 11,-36-92 6,-5 1-1,36 143 1,-4 206-48,-52-289 42,38 346 75,-53-457-6,28 107-1,-8-46-6,9 59 18,-1-78-10,-34-97-255,-1-1-5363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09.168"/>
    </inkml:context>
    <inkml:brush xml:id="br0">
      <inkml:brushProperty name="width" value="0.025" units="cm"/>
      <inkml:brushProperty name="height" value="0.025" units="cm"/>
    </inkml:brush>
  </inkml:definitions>
  <inkml:trace contextRef="#ctx0" brushRef="#br0">202 178 6374,'0'0'9988,"-7"-9"-8034,3 4-1956,-36-38 3167,37 41-2963,1 0 0,0 1 0,-1-1 0,1 1 0,-1-1 0,1 1 0,-1 0 0,0 0 0,0 0 0,0 0 0,1 0 0,-1 1 0,0-1 0,0 1 0,0 0 0,0 0 0,0 0-1,0 0 1,0 0 0,-5 2 0,6-1-189,-1 1 0,1 0-1,0 0 1,0-1-1,0 2 1,0-1-1,0 0 1,1 0 0,-1 0-1,0 1 1,1-1-1,0 1 1,0-1 0,-1 1-1,2 0 1,-1-1-1,-1 5 1,-9 47-21,10-53 7,1 1 0,0 0 0,0 0 1,-1-1-1,1 1 0,0 0 0,1 0 0,-1-1 0,0 1 0,0 0 0,1 0 0,-1-1 0,1 1 0,-1 0 1,1-1-1,0 1 0,0-1 0,0 1 0,0-1 0,0 1 0,0-1 0,0 1 0,0-1 0,0 0 0,1 0 1,-1 0-1,1 1 0,-1-2 0,0 1 0,1 0 0,0 0 0,1 1 0,3-1 23,-1 0 0,1 0-1,0 0 1,-1-1 0,1 1 0,0-1-1,0-1 1,10-1 0,-12 1 14,-1 0-1,1 0 1,-1 0 0,0-1 0,1 1 0,-1-1 0,0 0-1,0 1 1,0-2 0,0 1 0,0 0 0,-1-1 0,1 1-1,-1-1 1,1 0 0,-1 1 0,0-1 0,0 0 0,0-1 0,-1 1-1,1 0 1,-1 0 0,0-1 0,1 1 0,-2-1 0,1 1-1,0-1 1,0-4 0,-1 5-22,0 0 0,1 1 0,-1-1 0,-1 0 0,1 0 0,0 0 0,-1 1 0,1-1 0,-1 0 0,0 1 1,0-1-1,0 0 0,0 1 0,0-1 0,0 1 0,-1-1 0,1 1 0,-1 0 0,0 0 0,0 0 0,0 0 0,0 0 0,0 0 0,0 0 0,0 1 0,-1-1 0,1 1 0,0-1 0,-1 1 0,1 0 0,-1 0 0,0 0 0,1 0 0,-1 1 0,0-1 0,-5 0 1,2 1-17,0 1 1,0-1 0,0 1 0,0 0 0,0 1 0,0-1 0,0 1 0,0 0 0,1 1-1,-1-1 1,1 1 0,-1 0 0,1 1 0,0-1 0,0 1 0,1 0 0,-1 0 0,1 0 0,0 1-1,0 0 1,0-1 0,1 1 0,0 1 0,0-1 0,0 0 0,0 1 0,1 0 0,-3 8-1,5-12-1,0-1 0,-1 1 0,1-1 0,0 1 0,0-1 0,0 1 0,0-1 0,0 1-1,0-1 1,1 0 0,-1 1 0,0-1 0,1 1 0,-1-1 0,1 0 0,-1 1-1,1-1 1,0 0 0,0 1 0,0-1 0,-1 0 0,1 0 0,0 0 0,0 0-1,2 2 1,0-1 5,0-1 0,1 1 0,-1 0-1,1-1 1,-1 1 0,1-1 0,-1 0-1,1 0 1,7 0 0,2 0 25,-1 0 1,1-2-1,-1 1 1,1-1-1,16-4 1,-22 3-7,1 0 0,-1 0 0,0-1 0,1 0 0,-1 0 0,-1-1 0,1 0 0,0 0 0,-1 0 0,0-1 0,0 0 0,0 0 0,-1 0 0,1-1 0,-1 0 0,-1 0 0,1-1 0,-1 1 0,0-1 0,-1 0 0,1 0 0,-1 0 0,-1 0 0,1 0 0,-1-1 0,-1 1 0,1-1 0,0-14-1,-2 21-18,0-1-1,0 1 1,-1 0-1,1-1 0,0 1 1,0-1-1,-1 1 0,1 0 1,-1 0-1,1-1 0,-1 1 1,0 0-1,1 0 0,-1-1 1,0 1-1,0 0 1,0 0-1,0 0 0,0 0 1,0 0-1,0 1 0,0-1 1,-2-1-1,0 1-10,1 0 0,-1 0 0,0 0 0,0 1 1,1-1-1,-1 1 0,0 0 0,0-1 0,0 2 0,1-1 0,-5 0 0,-1 2-17,-1 0-1,1 0 0,0 0 0,-1 1 0,1 0 1,-14 9-1,7-3 49,1 1 0,1 1 1,-18 17-1,27-24-17,1 0 0,-1 0 0,0 0 0,1 0 0,0 1 1,0-1-1,1 1 0,-1 0 0,1 0 0,0 0 0,0 0 0,1 0 0,-1 1 0,0 9 0,2-14-7,0 0 0,0 0 0,0 1 0,0-1 0,1 0 0,-1 0 0,0 0-1,1 0 1,-1 0 0,1 0 0,-1 0 0,1 0 0,0 0 0,-1 0 0,1 0 0,0 0-1,0-1 1,0 1 0,-1 0 0,1 0 0,0-1 0,0 1 0,0 0 0,2 0-1,35 8 35,-25-8-3,0-1 0,0-1 0,0 0-1,13-3 1,-17 2-12,0-1 0,1-1 0,-1 0 0,0 0 0,0 0 0,-1-1 0,0-1-1,0 1 1,0-2 0,13-12 0,-15 14-11,-1-1 0,0 0 1,-1 0-1,1 0 0,-1-1 0,0 1 0,-1-1 0,0 0 0,0 0 0,0 0 0,-1-1 0,0 1 1,0-1-1,0-11 0,-2 18-9,0 0-1,0-1 1,0 1 0,0 0 0,0 0 0,0 0-1,0-1 1,-1 1 0,1 0 0,0 0 0,-1 0 0,1 0-1,-1 0 1,1-1 0,-1 1 0,0 0 0,1 0-1,-1 0 1,0 1 0,0-1 0,0 0 0,0 0-1,0 0 1,-1 0 0,-1-1-8,0 1-1,1 0 1,-1 0-1,0 1 1,0-1 0,0 1-1,1-1 1,-1 1-1,0 0 1,-4 0-1,-2 1-8,0 0 0,-1 0 0,1 1-1,0 1 1,0-1 0,-8 5 0,3-1 56,0 1 1,0 0 0,1 1 0,0 1-1,0 0 1,1 0 0,-17 18-1,28-27-39,1 0 0,-1 1-1,1-1 1,0 1 0,-1-1-1,1 1 1,-1-1 0,1 1-1,0-1 1,0 1 0,-1-1-1,1 1 1,0-1 0,0 1 0,0-1-1,-1 1 1,1 0 0,0-1-1,0 1 1,0-1 0,0 1-1,0 0 1,0-1 0,0 1-1,0-1 1,0 1 0,1-1-1,-1 1 1,0 0 0,0-1-1,0 1 1,1-1 0,-1 1-1,0-1 1,1 1 0,22 6-40,32-12 136,-47 2-100,-1 0 1,0-1-1,0 0 1,0 0-1,0 0 1,0-1-1,-1 0 1,0 0-1,0-1 1,5-6-1,-8 9-8,1-1 0,-1 1 1,-1-1-1,1 0 0,0 1 0,-1-1 0,0 0 1,0-1-1,0 1 0,0 0 0,-1 0 0,0-1 0,0 1 1,0-1-1,0 1 0,-1-1 0,0 1 0,1-1 0,-2-5 1,1 10 3,-1-1 0,1 0 0,-1 0 1,0 1-1,1-1 0,-1 0 0,0 1 1,1-1-1,-1 1 0,0-1 0,1 1 1,-1-1-1,0 1 0,0 0 0,0-1 1,1 1-1,-1 0 0,0 0 0,0-1 1,0 1-1,0 0 0,0 0 1,0 0-1,0 0 0,1 0 0,-1 0 1,0 0-1,0 0 0,0 1 0,-1-1 1,-27 7-223,10 3 325,0 1 1,2 1-1,-1 0 1,1 2-1,1 0 1,1 0-1,0 2 1,-15 19 0,29-34-92,-1 0 1,1 1-1,0-1 1,-1 1-1,1 0 1,0 0 0,0-1-1,0 1 1,0 0-1,1 0 1,-1 0-1,0 0 1,1 0 0,-1 0-1,1 0 1,0 3-1,0-4-5,1 0 1,-1 0-1,1 0 0,0 0 0,0-1 0,-1 1 0,1 0 0,0 0 0,0-1 1,0 1-1,0 0 0,0-1 0,0 1 0,0-1 0,0 1 0,0-1 1,0 0-1,0 1 0,0-1 0,0 0 0,0 0 0,0 0 0,0 0 0,0 0 1,1 0-1,-1 0 0,0 0 0,2 0 0,4 0-244,0-1 0,1 1-1,-1-1 1,0-1 0,0 1-1,0-1 1,0 0 0,0-1 0,-1 1-1,12-7 1,-11 4-1366,-1 0-1,1 0 1,-1 0 0,0 0-1,9-12 1,2-5-7771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9.403"/>
    </inkml:context>
    <inkml:brush xml:id="br0">
      <inkml:brushProperty name="width" value="0.025" units="cm"/>
      <inkml:brushProperty name="height" value="0.025" units="cm"/>
    </inkml:brush>
  </inkml:definitions>
  <inkml:trace contextRef="#ctx0" brushRef="#br0">1 0 7751,'0'2'133,"0"0"1,1 0-1,-1 0 0,1 0 0,0 0 0,-1 0 0,1 0 0,0-1 0,0 1 1,0 0-1,0 0 0,1-1 0,-1 1 0,0-1 0,1 1 0,-1-1 0,1 0 1,0 1-1,-1-1 0,1 0 0,0 0 0,0 0 0,-1-1 0,1 1 1,0 0-1,0 0 0,0-1 0,0 0 0,0 1 0,0-1 0,0 0 0,4 0 1,12 2 916,1-1 0,33-3 0,-23 0-239,-17 3-749,-1 1 0,1 0 0,-1 0 0,0 1 0,0 1 1,0 0-1,0 0 0,0 1 0,-1 0 0,0 1 0,0 0 0,-1 1 0,1 0 0,12 13 0,9 10-59,-1 2 0,38 52-1,133 162 255,-171-210-249,2-1 0,2-1 1,68 53-1,-57-50 18,73 75 0,-87-79-15,2-1 0,1-1 0,2-3 0,74 47 1,169 70 151,-90-41 66,-13-6 188,160 50-278,-256-113-110,-1 4 1,99 66 0,-135-78-2,17 10-16,267 154 115,-36-29-100,158 95 378,-323-179-308,266 144 490,-375-214-582,413 213 310,-238-113-307,-120-71-1,-2 4 1,-1 2-1,68 58 0,454 360 148,-396-307-122,-32-23-34,39 36 73,31 20 38,-137-118-126,132 87 74,-149-106-56,-3 4 0,76 70 0,-81-67 11,107 64 0,-73-51-7,208 107-35,-247-143 58,-10 0 134,-1 2 0,-1 2 0,56 53 0,-54-44 872,-56-47-1049,0 0 1,0 1 0,1-1-1,-1 0 1,0 0 0,0 0-1,0 1 1,1-1 0,-1 0-1,0 0 1,0 0 0,0 1-1,0-1 1,0 0 0,1 0-1,-1 1 1,0-1 0,0 0-1,0 0 1,0 1 0,0-1-1,0 0 1,0 0 0,0 1-1,0-1 1,0 0 0,0 0-1,0 1 1,0-1 0,0 0 0,0 0-1,0 1 1,0-1 0,-1 0-1,1 0 1,0 1 0,0-1-1,0 0 1,0 0 0,0 0-1,-1 1 1,1-1 0,0 0-1,0 0 1,0 0 0,-1 1-1,1-1 1,0 0 0,0 0-1,-1 0 1,1 0 0,0 0-1,0 0 1,-1 0 0,1 0-1,0 0 1,0 1 0,-1-1-1,1 0 1,0 0 0,0 0-1,-1 0 1,1-1 0,0 1-1,0 0 1,-1 0 0,-19 2-8031,7-2-1111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06.602"/>
    </inkml:context>
    <inkml:brush xml:id="br0">
      <inkml:brushProperty name="width" value="0.025" units="cm"/>
      <inkml:brushProperty name="height" value="0.025" units="cm"/>
    </inkml:brush>
  </inkml:definitions>
  <inkml:trace contextRef="#ctx0" brushRef="#br0">20 67 8712,'8'-23'4931,"-6"19"-2017,-9 18-2313,5-8-541,-1-2-47,0 1 0,1 0 0,-1-1 0,1 1 0,0 0 0,1 0 0,-1 1 0,1-1 0,0 0 0,1 0 0,-1 1 0,1 8 0,1-13-12,-1-1-1,1 1 0,0 0 1,0-1-1,-1 1 1,1-1-1,0 1 1,0-1-1,0 1 1,0-1-1,-1 0 0,1 1 1,0-1-1,0 0 1,0 0-1,0 1 1,0-1-1,0 0 1,0 0-1,0 0 1,0 0-1,0-1 0,0 1 1,0 0-1,0 0 1,0 0-1,0-1 1,-1 1-1,1 0 1,1-2-1,27-14 285,-28 14-252,2 0 18,0 0 0,-1 0 0,1-1 0,-1 0 1,0 1-1,0-1 0,0 0 0,0 0 0,0 0 0,-1 0 0,1 0 0,-1-1 0,0 1 0,0 0 0,0-1 0,-1 1 1,1 0-1,0-6 0,-2 9-47,1-1 0,0 1 0,-1-1 0,1 1 0,-1 0 1,1-1-1,0 1 0,-1-1 0,1 1 0,-1 0 0,1 0 0,-1-1 1,1 1-1,-1 0 0,1 0 0,-1 0 0,1-1 0,-1 1 1,1 0-1,-1 0 0,0 0 0,1 0 0,-1 0 0,1 0 0,-1 0 1,1 0-1,-1 0 0,1 0 0,-1 0 0,0 1 0,1-1 0,-1 0 1,1 0-1,-1 1 0,1-1 0,-1 1 0,-1-1-5,1 1 0,-1-1 0,1 0 0,0 1 0,-1 0 0,1-1-1,0 1 1,0 0 0,0 0 0,-1 0 0,1 0 0,0 0 0,0 0 0,0 0-1,0 0 1,0 0 0,0 2 0,1-3-5,0 0 1,-1 1-1,1-1 0,0 0 0,0 1 0,0-1 1,0 0-1,0 1 0,0-1 0,0 0 1,0 1-1,0-1 0,1 0 0,-1 1 0,0-1 1,0 0-1,0 0 0,0 1 0,0-1 0,0 0 1,1 1-1,-1-1 0,0 0 0,0 0 0,0 1 1,1-1-1,-1 0 0,0 0 0,0 0 1,1 1-1,-1-1 0,0 0 0,1 0 0,-1 0 1,0 0-1,1 0 0,-1 1 0,0-1 0,0 0 1,1 0-1,21 0-30,18-13 165,-16-14 1122,-24 27-1232,0-1 1,1 1 0,-1 0 0,0-1 0,0 1 0,0-1-1,1 1 1,-1-1 0,0 1 0,0-1 0,0 1 0,0-1-1,0 1 1,0-1 0,0 1 0,1 0 0,-2-1 0,1 1 0,0-1-1,0 1 1,0-1 0,0 1 0,0-1 0,0 1 0,0-1-1,-1 1 1,1-1 0,0 1 0,0-1 0,-1 1 0,1 0 0,0-1-1,0 1 1,-1 0 0,1-1 0,-1 1 0,1 0 0,0-1-1,-1 1 1,1 0 0,-1 0 0,1-1 0,0 1 0,-1 0-1,1 0 1,-1 0 0,1 0 0,-1-1 0,1 1 0,-1 0 0,1 0-1,-1 0 1,1 0 0,-1 0 0,1 0 0,-1 1 0,1-1-1,-1 0 1,1 0 0,-1 0 0,-1 1-23,0-1 0,1 1 1,-1-1-1,0 1 0,1 0 0,-1-1 1,1 1-1,-1 0 0,1 0 0,-1 0 1,1 0-1,0 1 0,-1-1 0,1 0 0,0 0 1,0 1-1,0-1 0,0 1 0,0-1 1,0 1-1,0 0 0,1-1 0,-1 1 1,1 0-1,-1-1 0,0 4 0,31-7-178,-26 1 207,-1-1 1,0 0-1,0 0 0,0 0 1,0 0-1,0 0 1,0 0-1,-1-1 0,1 0 1,-1 1-1,0-1 1,0 0-1,0 0 1,0 0-1,0-1 0,0 1 1,-1 0-1,1-4 1,-5 6 21,0 0 0,-1 0 0,1 0 0,0 1 0,-1-1 0,1 1 0,-1 0 0,1 0 0,-1 0 0,1 1 0,-1-1 0,-4 2 0,7-2-77,1 0 0,0 0 0,-1 0 0,1 0 0,-1 0 0,1 0 0,-1 0-1,1 0 1,0 0 0,-1 0 0,1 0 0,-1 0 0,1 1 0,-1-1 0,1 0 0,0 0 0,-1 0 0,1 1 0,0-1-1,-1 0 1,1 0 0,0 1 0,-1-1 0,1 0 0,0 1 0,-1-1 0,1 0 0,0 1 0,0-1 0,-1 1 0,1-1-1,0 0 1,0 1 0,0-1 0,0 1 0,0-1 0,0 0 0,0 1 0,-1-1 0,1 1 0,0-1 0,0 1 0,1-1-1,-1 1 1,0-1 0,0 0 0,0 1 0,0-1 0,0 1 0,0-1 0,1 0 0,-1 1 0,0-1 0,0 1-1,0-1 1,1 0 0,-1 1 0,1-1 0,5 17-7496,-6-12 2443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4.477"/>
    </inkml:context>
    <inkml:brush xml:id="br0">
      <inkml:brushProperty name="width" value="0.025" units="cm"/>
      <inkml:brushProperty name="height" value="0.025" units="cm"/>
    </inkml:brush>
  </inkml:definitions>
  <inkml:trace contextRef="#ctx0" brushRef="#br0">88 0 9737,'0'0'13640,"-9"10"-12807,1-1-692,0 1-1,0 1 1,1-1 0,0 1 0,1 1 0,0-1 0,1 1 0,0 0 0,1 0 0,0 0 0,1 1 0,0-1 0,1 1 0,0 20 0,2-31-148,1-1 0,-1 1 0,1-1 0,0 1 0,0-1-1,0 0 1,0 1 0,0-1 0,0 0 0,0 1 0,0-1 0,0 0 0,1 0 0,-1 0 0,0 0 0,1 0 0,-1-1 0,1 1 0,-1 0 0,1-1 0,0 1 0,-1-1 0,1 1 0,-1-1 0,1 0 0,0 1 0,-1-1 0,1 0 0,0 0 0,1-1 0,63 1-1196,-55-1 707,11-2-86,-17 2 524,-1 0-1,1 0 0,0 0 0,-1 1 1,1 0-1,0 0 0,-1 0 0,1 0 1,0 1-1,6 1 0,-10 0 212,-1 0 1,1 0-1,-1 0 0,0 0 0,0 0 0,0 0 0,0 0 0,0 0 0,0 0 1,0 0-1,-1 0 0,0 2 0,-2 2 1145,1-27-1058,4-1-138,-1 15-247,0 1 0,-1 0 0,0 0 0,0-1 1,0 1-1,-1 0 0,-2-11 0,7 22 146,-1-1 1,1 1-1,0-1 1,0 0-1,0 0 1,0-1-1,1 1 1,0-1-1,-1 0 1,1 0-1,1-1 1,-1 1-1,0-1 1,0 0-1,1-1 1,-1 1-1,1-1 1,-1 0-1,1 0 1,0-1-1,-1 0 1,1 0-1,0 0 1,7-2-1,-11 1 25,-1 0-1,0 0 1,1 0-1,-1 0 0,0-1 1,0 1-1,0 0 1,0-1-1,0 1 0,0-1 1,0 0-1,0 1 1,-1-1-1,1 0 0,-1 1 1,1-1-1,-1 0 1,0 0-1,1 1 1,-1-1-1,0 0 0,0 0 1,0 1-1,-1-4 1,0 23 51,0-16-71,1 1 1,0-1-1,-1 1 0,1-1 0,0 1 1,1-1-1,-1 0 0,0 1 1,1-1-1,-1 1 0,2 3 0,-1-5-2,1 1-1,-1-1 1,1 0-1,-1 0 1,0 0-1,1 0 1,0 0-1,-1 0 1,1 0-1,0 0 1,-1 0-1,1-1 1,0 1-1,0-1 1,-1 1-1,1-1 1,0 0-1,0 0 1,0 0-1,0 0 1,3 0-1,3 0-21,-1-1 0,1 1 1,0-1-1,-1-1 0,1 1 0,-1-1 0,1-1 0,-1 1 1,9-6-1,-13 7-6,0-1 0,0 0 0,0 0 0,0 0 0,0 0 0,-1 0 0,1-1 0,-1 1 0,1-1 0,-1 1 1,0-1-1,0 0 0,0 0 0,-1 0 0,1 0 0,-1 0 0,1-1 0,-1 1 0,0 0 0,0-1 0,-1 1 0,1 0 0,0-7 0,-5 8-580,-4 8 375,-5 9 155,10-9 34,1 0 0,0 0 0,0 0 0,0 0-1,1 1 1,-1-1 0,2 1 0,-1-1 0,1 13 0,0-16-233,0-1 0,1 1 0,-1 0 0,1-1-1,0 1 1,0 0 0,0-1 0,0 1 0,0-1 0,0 0 0,3 4 0,-3-5-208,1 1 0,-1-1 0,1 1 1,-1-1-1,1 0 0,-1 0 0,1 0 1,0 0-1,0 0 0,0 0 0,-1 0 1,1-1-1,0 1 0,0-1 0,0 1 1,0-1-1,3 0 0,13 1-7372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4.428"/>
    </inkml:context>
    <inkml:brush xml:id="br0">
      <inkml:brushProperty name="width" value="0.025" units="cm"/>
      <inkml:brushProperty name="height" value="0.025" units="cm"/>
      <inkml:brushProperty name="color" value="#66CC00"/>
    </inkml:brush>
  </inkml:definitions>
  <inkml:trace contextRef="#ctx0" brushRef="#br0">0 8 17392,'0'0'7399,"9"-8"-15630,-1 13 447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13.132"/>
    </inkml:context>
    <inkml:brush xml:id="br0">
      <inkml:brushProperty name="width" value="0.025" units="cm"/>
      <inkml:brushProperty name="height" value="0.025" units="cm"/>
    </inkml:brush>
  </inkml:definitions>
  <inkml:trace contextRef="#ctx0" brushRef="#br0">124 6443 7655,'-9'0'966,"-7"0"-531,-60-2 2088,54 3-775,34 2 118,38 2-1830,-1-3 1,0-1-1,51-7 0,148-28 268,45-4-91,327 34-156,-183 7-2,-185-6 92,-13 3 260,313-42 0,-539 40-400,584-95 401,-9-39-140,-205 36-266,1 0 178,50-3 465,49-16-340,-394 88-177,-3-4 0,-1-3 0,-1-5 1,-3-3-1,-1-3 0,83-70 0,-33 24 242,108-90-216,-211 160-135,-1-1 1,0-2 0,-3 0 0,0-2-1,-2 0 1,20-37 0,-12 13 88,3 2-1,3 1 1,1 2-1,3 1 1,69-67 0,-58 62-86,-2-3 0,63-97 1,28-34 6,-86 122 5,-2-2 0,81-142-1,-111 162 59,-2 0-1,-3-1 1,12-52-1,-20 61-16,3 1 0,1 1 0,1 0 1,2 0-1,2 2 0,30-48 0,0 8-57,-2-1 1,51-124 0,48-86 21,-79 179-27,-4-3 1,-5-3-1,66-190 0,27-94-64,-109 312-22,4 1-1,80-115 0,101-74 37,-115 148 37,-65 76-17,1 2 0,3 2 0,60-43 0,173-103-37,-162 113 101,-70 48-64,73-32 0,5-2-24,-127 63-589,2-1 1375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25.999"/>
    </inkml:context>
    <inkml:brush xml:id="br0">
      <inkml:brushProperty name="width" value="0.025" units="cm"/>
      <inkml:brushProperty name="height" value="0.025" units="cm"/>
    </inkml:brush>
  </inkml:definitions>
  <inkml:trace contextRef="#ctx0" brushRef="#br0">75 170 9513,'0'0'11462,"5"-9"-10277,0-2-844,-1 1 0,0-1 1,-1 0-1,0 0 0,0 0 1,1-19-1,-4 27-318,1 1 1,-1 0-1,0-1 1,0 1-1,0 0 1,0 0-1,0-1 1,0 1-1,-1 0 0,1-1 1,-1 1-1,1 0 1,-1 0-1,0 0 1,0 0-1,0 0 1,0 0-1,-1 0 0,1 0 1,0 0-1,-1 0 1,1 0-1,-1 1 1,0-1-1,1 1 1,-1-1-1,0 1 0,0 0 1,0 0-1,0 0 1,0 0-1,0 0 1,0 0-1,-1 0 1,1 1-1,0-1 0,0 1 1,-1-1-1,1 1 1,0 0-1,-1 0 1,1 0-1,0 0 1,0 1-1,-1-1 1,-2 1-1,4-1-23,-1 1 1,0-1-1,0 0 1,0 1-1,1-1 1,-1 1-1,0 0 1,1-1-1,-1 1 1,0 0-1,1 0 1,-1 0-1,1 0 1,0 0-1,-1 1 1,1-1-1,0 0 1,0 1-1,-1-1 1,1 0-1,0 1 1,0 0-1,1-1 1,-1 1-1,0-1 1,0 1-1,1 0 1,-1 0-1,1-1 1,0 1-1,-1 0 1,1 0-1,0 0 1,0 0-1,0-1 1,0 1-1,1 0 1,-1 0-1,0 0 1,1-1-1,-1 1 1,1 0-1,0-1 1,-1 1-1,1 0 1,0-1-1,0 1 1,0-1-1,0 1 1,0-1-1,0 1 1,1-1-1,-1 0 1,0 0-1,1 0 0,-1 0 1,1 0-1,-1 0 1,1 0-1,0 0 1,-1 0-1,1-1 1,0 1-1,3 0 1,9 2 147,0-1 0,1-1 1,20 0-1,-32-1-77,0 1-1,-1-1 1,1 0 0,0-1 0,0 1 0,0 0 0,-1-1-1,1 1 1,0-1 0,-1 0 0,1 0 0,0 0 0,-1 0-1,0-1 1,1 1 0,-1 0 0,1-1 0,-1 0-1,0 0 1,0 1 0,0-1 0,0-1 0,-1 1 0,1 0-1,2-3 1,-4 4-46,0 0-1,1 1 1,-1-1-1,0 0 1,0 0-1,1 1 1,-1-1-1,0 0 1,0 0-1,0 0 1,0 1-1,0-1 1,0 0-1,0 0 1,0 1-1,-1-1 1,1 0-1,0 0 1,0 1-1,-1-1 1,1 0-1,0 0 1,-1 1-1,1-1 1,-1 0 0,1 1-1,0-1 1,-1 1-1,0-1 1,0 0-1,-1 0-13,1 1-1,-1-1 1,1 1-1,-1 0 1,0-1-1,1 1 1,-1 0 0,0 0-1,1 0 1,-1 0-1,0 0 1,1 1-1,-4 0 1,0 0-24,0 1 0,0-1 0,0 1 0,0 1 0,0-1 0,0 1-1,0-1 1,-5 6 0,5-3 17,1 0 0,1 0-1,-1 1 1,1-1 0,0 1-1,0 0 1,-2 7 0,4-12-7,1 0 0,-1 0 0,1 1 0,-1-1 1,1 0-1,0 0 0,0 0 0,-1 0 0,1 1 0,0-1 0,0 0 1,0 0-1,0 1 0,1-1 0,-1 0 0,0 0 0,0 0 0,1 0 1,-1 1-1,1-1 0,-1 0 0,1 0 0,-1 0 0,1 0 0,0 0 1,0 0-1,-1 0 0,1 0 0,0 0 0,0-1 0,0 1 0,0 0 1,0 0-1,0-1 0,0 1 0,0-1 0,0 1 0,0-1 0,0 1 1,1-1-1,-1 0 0,0 1 0,2-1 0,3 1 19,1 0 0,-1-1 0,0 0 0,1 0 0,-1 0 0,1-1 0,-1 0 0,0 0 0,1-1 0,-1 0 0,0 0 0,0 0 0,0-1 0,0 0 0,8-5 0,-11 6 1,0-1 0,0 1 0,-1 0 0,1-1 0,-1 0 0,1 0 0,-1 1 1,0-1-1,0-1 0,0 1 0,-1 0 0,1 0 0,-1-1 0,1 1 0,-1 0 0,0-1 1,-1 0-1,1 1 0,0-1 0,-1 1 0,0-1 0,0 0 0,0 1 0,-1-1 0,1 0 1,-1 1-1,1-1 0,-1 1 0,-2-6 0,1 7-18,0 0 0,0 0 0,0 0 0,0 0 0,0 0 0,0 0 0,0 1 0,-1-1 1,1 1-1,0-1 0,-1 1 0,1 0 0,-1 0 0,0 0 0,1 1 0,-1-1 0,0 0 0,1 1 0,-1 0 0,-5 0 0,5-1-11,1 1-1,0 0 0,-1 0 0,1 1 1,0-1-1,-1 0 0,1 1 0,0 0 1,-1-1-1,1 1 0,-3 2 0,4-3 2,0 1 0,1-1-1,-1 1 1,0-1-1,1 1 1,-1 0 0,0-1-1,1 1 1,-1 0 0,1 0-1,-1 0 1,1-1-1,-1 1 1,1 0 0,0 0-1,-1 0 1,1 0 0,0 0-1,0 0 1,0 0-1,-1-1 1,1 1 0,0 0-1,0 0 1,0 0 0,1 0-1,-1 2 1,2-1 5,0 0-1,1 0 1,-1 0 0,1 0 0,-1 0-1,1 0 1,0-1 0,-1 1 0,1-1 0,0 0-1,0 0 1,0 0 0,0 0 0,0 0-1,0-1 1,0 1 0,0-1 0,1 0 0,-1 0-1,0 0 1,0 0 0,0-1 0,6-1-1,-6-4-644,-3 5 169,-1 1 1,1-1 0,0 1-1,0-1 1,-1 1-1,1-1 1,0 1-1,0-1 1,-1 1-1,1 0 1,-1-1 0,1 1-1,0 0 1,-1-1-1,1 1 1,-1 0-1,1-1 1,-1 1 0,1 0-1,-1 0 1,1 0-1,-1-1 1,1 1-1,-1 0 1,1 0 0,-2 0-1,-7 0-7985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31.032"/>
    </inkml:context>
    <inkml:brush xml:id="br0">
      <inkml:brushProperty name="width" value="0.025" units="cm"/>
      <inkml:brushProperty name="height" value="0.025" units="cm"/>
    </inkml:brush>
  </inkml:definitions>
  <inkml:trace contextRef="#ctx0" brushRef="#br0">161 0 14061,'0'0'2637,"-11"11"-2204,-14 10-75,6-6 128,1 1 1,0 1 0,1 0-1,2 2 1,-17 22 0,31-41-491,1 1 0,-1 0 1,1 0-1,-1-1 1,1 1-1,0 0 1,-1 0-1,1-1 0,0 1 1,0 0-1,-1 0 1,1 0-1,0-1 1,0 1-1,0 0 0,0 0 1,0 0-1,0 0 1,0 0-1,0-1 0,0 1 1,1 0-1,-1 0 1,0 0-1,0-1 1,1 1-1,-1 0 0,1 0 1,-1-1-1,1 1 1,-1 0-1,1 0 0,1 0 33,0 0-1,0 0 1,0 0-1,0 0 1,0 0-1,0-1 1,0 1-1,1-1 0,-1 0 1,0 1-1,0-1 1,4 0-1,3-1 192,-1 1-1,1-2 1,0 1-1,-1-1 1,1 0-1,8-4 1,-14 5-108,1-1-1,-1 1 1,0-1-1,0 0 1,0 0 0,0 0-1,-1 0 1,1-1-1,0 1 1,-1-1-1,0 0 1,1 1 0,-1-1-1,0 0 1,-1 0-1,1-1 1,0 1 0,-1 0-1,0 0 1,0-1-1,0 1 1,0-1 0,0 1-1,-1-1 1,1 1-1,-1-1 1,0 1 0,0-1-1,-1 0 1,0-6-1,-6 5 190,9 3-415,5 0 103,13-4 29,-9 4 48,0-1-1,0 0 1,0-1-1,-1-1 1,1 1-1,-1-2 1,0 1-1,0-1 1,15-13-1,-25 19-45,0 0 0,0 0 1,0 0-1,0 0 0,0 0 0,0 0 0,0-1 1,0 1-1,0 0 0,0 0 0,0 0 0,1 0 0,-1 0 1,0 0-1,0 0 0,0 0 0,0-1 0,0 1 1,0 0-1,0 0 0,0 0 0,0 0 0,0 0 1,0 0-1,0 0 0,0-1 0,0 1 0,0 0 0,0 0 1,0 0-1,0 0 0,0 0 0,0 0 0,-1 0 1,1 0-1,0-1 0,0 1 0,0 0 0,0 0 0,0 0 1,0 0-1,0 0 0,0 0 0,0 0 0,0 0 1,0 0-1,-1 0 0,1 0 0,0 0 0,0 0 1,0-1-1,0 1 0,0 0 0,0 0 0,0 0 0,-1 0 1,1 0-1,0 0 0,0 0 0,0 0 0,0 0 1,0 0-1,0 0 0,-1 0 0,-13 1 263,-15 7-346,23-5-3,1 0 1,-1 1-1,1 0 0,0-1 1,0 2-1,1-1 0,-1 0 1,1 1-1,0 0 0,0 0 0,0 0 1,-2 6-1,8-8-3575,12-2-3566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5.563"/>
    </inkml:context>
    <inkml:brush xml:id="br0">
      <inkml:brushProperty name="width" value="0.025" units="cm"/>
      <inkml:brushProperty name="height" value="0.025" units="cm"/>
    </inkml:brush>
  </inkml:definitions>
  <inkml:trace contextRef="#ctx0" brushRef="#br0">1 137 9705,'0'0'737,"55"-56"-609,-29 46-96,-2-1 0,7-1-32,-5 1-32,8 0-96,-4 0-1089,-2-3-2915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6.252"/>
    </inkml:context>
    <inkml:brush xml:id="br0">
      <inkml:brushProperty name="width" value="0.025" units="cm"/>
      <inkml:brushProperty name="height" value="0.025" units="cm"/>
    </inkml:brush>
  </inkml:definitions>
  <inkml:trace contextRef="#ctx0" brushRef="#br0">1280 84 7271,'0'0'7201,"-7"-5"-6555,-3 0-324,-1 1 0,0 0 0,-1 0 0,1 1 0,0 1 0,-1 0 0,0 0 0,1 1-1,-22 1 1,-42 0 19,1 3 0,-1 3 0,1 3 0,1 3 0,0 4 0,1 3 0,-92 37 0,121-38-318,1 3 0,0 1 0,2 2-1,1 2 1,1 1 0,-57 53 0,82-67-8,1 1 0,0 1 0,0 0 0,2 0 0,0 1 0,1 0 0,0 1 0,-9 27 1,14-32-2,1 1 0,1 0 1,-1 0-1,2 1 0,0-1 1,1 0-1,0 0 1,1 1-1,0-1 0,1 0 1,0 0-1,1 0 0,7 16 1,-3-12-3,1 0 1,2-1-1,-1 0 1,2 0-1,0-1 1,1-1-1,0 0 1,1 0 0,0-1-1,1-1 1,1 0-1,0-1 1,1-1-1,0 0 1,28 12-1,0-2 17,1-2-1,1-2 0,0-2 0,92 15 0,-78-20-31,1-3-1,-1-3 1,1-2 0,84-10-1,-97 3-2,-1-3 0,-1-2 0,0-2 0,0-2 0,-2-2 1,49-25-1,-45 16 129,-1-2 0,-1-2 1,-1-2-1,-2-1 0,-1-3 1,50-56-1,-72 71-58,-1-2-1,-2 0 1,0-1-1,-1-1 1,-1-1-1,-2 0 1,0-1-1,-2 0 1,-1 0 0,-1-2-1,-2 1 1,0-1-1,3-44 1,-9 60-61,-1 0 0,0 0 0,-1 0 0,-1 0 0,0-1 0,-1 2 0,0-1 0,-1 0 0,0 1 0,-10-19 0,9 23-29,0 0 1,0 0-1,-1 0 0,0 1 0,-1 0 0,1 0 1,-1 1-1,-1 0 0,1 0 0,-1 0 0,0 1 1,0 0-1,-1 1 0,1 0 0,-15-4 0,-5 0-219,0 1-1,-1 2 1,1 0-1,-1 2 1,0 2-1,-54 3 1,-47 13-2582,6 8-3313,56-8-1479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7.426"/>
    </inkml:context>
    <inkml:brush xml:id="br0">
      <inkml:brushProperty name="width" value="0.025" units="cm"/>
      <inkml:brushProperty name="height" value="0.025" units="cm"/>
    </inkml:brush>
  </inkml:definitions>
  <inkml:trace contextRef="#ctx0" brushRef="#br0">1160 231 13741,'0'-13'-47,"0"-1"1,-1 1-1,0 0 0,-1 0 0,-1 0 1,0 0-1,-6-16 0,6 23 42,0 1 0,0-1 0,0 1 0,-1-1 0,0 1 0,-1 0 0,1 0 0,-1 1 0,1-1 0,-1 1 0,-1 0 0,1 1 0,-1-1 0,1 1 0,-1 0 0,-11-4 0,2 2 119,-1 0 0,1 2-1,-1-1 1,1 2 0,-1 0 0,0 1 0,0 1-1,0 0 1,0 1 0,0 1 0,0 0 0,1 1-1,-1 1 1,1 1 0,0 0 0,0 1 0,0 0-1,-16 11 1,-12 8 284,1 2 1,1 3-1,2 1 0,-54 54 0,39-31-164,3 3 0,2 1 0,3 3-1,2 1 1,-67 132 0,89-148-267,1 2-1,3 0 1,2 1-1,2 1 0,2 1 1,2 0-1,3 0 1,1 0-1,4 87 1,3-122-23,0 0 1,2 0 0,0 0-1,0 0 1,2-1-1,0 1 1,1-1 0,0 0-1,1-1 1,1 0-1,0 0 1,1 0 0,1-1-1,0 0 1,0-1-1,1-1 1,1 1 0,0-2-1,1 1 1,-1-2-1,2 0 1,0 0 0,0-1-1,0-1 1,1-1-1,0 0 1,0 0 0,1-2-1,-1 0 1,1-1-1,0 0 1,0-1-1,0-1 1,0-1 0,1 0-1,24-4 1,-16 0 176,-1-2-1,1-1 1,-1-1-1,-1-1 1,0-1 0,0-1-1,-1-1 1,0-1-1,22-18 1,12-12 527,-2-2 0,49-55 0,-45 38-280,-3-3 0,-3-2 1,-3-2-1,-3-3 0,-3-1 1,-3-2-1,-4-2 0,-3-1 1,-3-2-1,36-161 0,-59 207-959,-2 0-1,-2 0 1,-1-61-1,-2 83 279,-1 0-1,-1 0 1,0 1-1,0-1 1,-1 1-1,0-1 1,-1 1-1,-1 0 1,0 0 0,0 1-1,-1 0 1,0 0-1,-1 0 1,-11-13-1,13 19 50,0-1 0,0 1 0,-1 0 0,0 1 0,0-1 0,0 1 0,0 1 0,0-1 0,0 1 0,-1 0 0,0 0 0,-11-1 0,-1 1-1224,0 1 0,0 0 0,-26 4-1,-18 7-3726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6.201"/>
    </inkml:context>
    <inkml:brush xml:id="br0">
      <inkml:brushProperty name="width" value="0.025" units="cm"/>
      <inkml:brushProperty name="height" value="0.025" units="cm"/>
    </inkml:brush>
  </inkml:definitions>
  <inkml:trace contextRef="#ctx0" brushRef="#br0">0 117 13421,'0'0'32,"8"-4"-107,0 0 70,-1 0-1,1 1 1,-1 0 0,1 0-1,0 1 1,0 0 0,1 0-1,-1 1 1,15-1 0,365-31 327,-118 3-223,229 13 189,-203 10-282,883 23 74,185 113 315,-463-88-318,-560-35-63,443 77 9,-328-23-19,-40-22-103,495-19 0,-328-69 27,101-2 64,-506 52 19,-1-8-1,194-33 1,-242 15-4,-45 8-4,1 3 0,141-6 0,-225 20 3,0 1 0,0 0 0,-1 0 0,1 0 1,0 1-1,0-1 0,-1 0 0,1 0 0,0 0 0,-1 0 0,1 1 0,0-1 0,-1 0 1,1 1-1,0-1 0,-1 0 0,1 1 0,-1-1 0,1 1 0,-1-1 0,1 1 0,-1-1 1,1 1-1,-1-1 0,1 1 0,-1 0 0,0-1 0,1 1 0,-1 0 0,0-1 1,1 1-1,-1 0 0,0-1 0,0 1 0,0 0 0,0 0 0,0-1 0,0 1 0,0 0 1,0 1-1,-8 35 428,2-14-276,7-20-155,-1-1-1,1 0 1,-1 1-1,1-1 0,0 0 1,0 0-1,0 0 1,0 1-1,0-1 0,0 0 1,1 0-1,-1-1 1,0 1-1,1 0 0,2 2 1,37 29 59,1 4-29,-36-28 33,0 1 0,-1 0 0,0 0 0,0 0 0,-1 0 1,-1 1-1,0-1 0,3 19 0,6 93 471,-10-102-564,5 114 231,-5-1 0,-6 0 0,-6 0 0,-32 155 0,-60 299 68,57 9 48,44-339-109,40 315 0,90 115 724,22 190-851,-140-103 13,-49-346 859,5-72-161,20-242-427,-4-137-4607,9 5-592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7.778"/>
    </inkml:context>
    <inkml:brush xml:id="br0">
      <inkml:brushProperty name="width" value="0.025" units="cm"/>
      <inkml:brushProperty name="height" value="0.025" units="cm"/>
    </inkml:brush>
  </inkml:definitions>
  <inkml:trace contextRef="#ctx0" brushRef="#br0">0 2684 8616,'1'-22'221,"1"1"0,1-1-1,1 1 1,0 0 0,2 0 0,1 1-1,0 0 1,1 0 0,1 0 0,13-19-1,15-19 558,81-95-1,-15 34-111,6 5 1,129-105-1,270-173 644,548-304 1177,-704 496-479,421-170 0,-749 361-1924,26-14 36,1 2 0,1 3-1,1 2 1,76-13 0,-107 30-72,-15 8-240,-7-7 88,-1 0 1,0 0 0,0 0 0,0 0 0,0 0 0,0 0 0,0 0 0,-1 0 0,1-1 0,-1 1 0,1 0 0,-1-1-1,0 1 1,1-1 0,-4 2 0,-46 28-3196,-26 2-2434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165"/>
    </inkml:context>
    <inkml:brush xml:id="br0">
      <inkml:brushProperty name="width" value="0.025" units="cm"/>
      <inkml:brushProperty name="height" value="0.025" units="cm"/>
    </inkml:brush>
  </inkml:definitions>
  <inkml:trace contextRef="#ctx0" brushRef="#br0">1 116 11275,'11'-9'1179,"-5"4"-1023,41-30 484,-44 34-542,0-1-1,0 0 1,0 1 0,0-1-1,1 1 1,-1 0-1,0 0 1,1 0 0,-1 0-1,1 1 1,-1-1 0,1 1-1,-1 0 1,1 0 0,-1 1-1,5 0 1,-5 0-76,-1 1-1,1-1 1,-1 1-1,0 0 1,1 0-1,-1 0 1,0 0-1,0 0 1,0 0-1,-1 1 1,1-1-1,0 1 1,-1-1-1,0 1 1,1-1-1,-1 1 1,0 0-1,-1 0 1,1 0-1,0 0 1,-1-1-1,1 1 1,-1 0-1,0 3 0,1 15 88,0 0-1,-3 26 0,1-32-46,-4 31 63,-21 86 1,17-99-11,2 0 1,1 0 0,1 1-1,2-1 1,2 46 0,2-76-105,-1 1 0,1-1 0,0 1 0,0-1 0,0 0 1,0 0-1,0 0 0,1 1 0,0-1 0,-1-1 0,1 1 0,0 0 1,1 0-1,-1-1 0,0 1 0,1-1 0,-1 1 0,1-1 1,0 0-1,0 0 0,0-1 0,0 1 0,0 0 0,0-1 1,0 0-1,0 0 0,1 0 0,-1 0 0,0 0 0,1-1 1,3 1-1,8 0 62,0 0 0,1-1 1,-1-1-1,1 0 0,-1-1 0,17-4 1,6-4 138,0-1 1,-1-2-1,38-20 1,109-63 71,-148 76-271,672-395-2223,-538 305-3486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590"/>
    </inkml:context>
    <inkml:brush xml:id="br0">
      <inkml:brushProperty name="width" value="0.025" units="cm"/>
      <inkml:brushProperty name="height" value="0.025" units="cm"/>
    </inkml:brush>
  </inkml:definitions>
  <inkml:trace contextRef="#ctx0" brushRef="#br0">41 0 16720,'0'0'3363,"6"73"-2690,-6-20-161,-11 7-128,-2 9-319,1 2-1,7-3 0,-1-2 0,6-10-128,0-7-385,0-10-255,11-13-738,-5-10-640,-4-12-1505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4.776"/>
    </inkml:context>
    <inkml:brush xml:id="br0">
      <inkml:brushProperty name="width" value="0.025" units="cm"/>
      <inkml:brushProperty name="height" value="0.025" units="cm"/>
      <inkml:brushProperty name="color" value="#66CC00"/>
    </inkml:brush>
  </inkml:definitions>
  <inkml:trace contextRef="#ctx0" brushRef="#br0">153 2 14894,'0'0'1447,"-10"0"218,-5 0-1149,7-1-307,1 1-1,-1 0 1,1 0-1,-1 1 1,1 0-1,-11 3 1,16-4-263,0 1 0,0 0 1,0 0-1,0 0 0,0 0 0,1 1 1,-1-1-1,0 0 0,1 1 0,-1-1 1,1 1-1,-1-1 0,1 1 0,0 0 1,-1 0-1,1 0 0,0 0 0,0 0 1,0 0-1,1 0 0,-1 0 0,0 0 1,1 0-1,0 0 0,-1 0 0,1 0 1,0 1-1,0-1 0,0 3 0,0-3-48,0 1-1,1-1 0,-1 0 1,1 1-1,-1-1 1,1 1-1,0-1 0,0 0 1,0 1-1,0-1 0,0 0 1,1 0-1,-1 0 0,1 0 1,-1 0-1,1 0 0,0 0 1,2 2-1,44 25-1294,-42-26 1197,1 1-1,0-1 1,-1 1-1,0 1 0,0-1 1,6 7-1,-11-10 235,0 0 1,-1 0-1,1-1 0,-1 1 0,1 0 0,-1 0 0,1 0 0,-1 0 1,0 0-1,1 0 0,-1 0 0,0 0 0,0 0 0,0 0 0,0 0 1,0 0-1,0 0 0,0 0 0,0 0 0,0 0 0,0 0 0,-1 0 1,1 0-1,0 0 0,-1 0 0,1 0 0,0 0 0,-1-1 0,1 1 1,-1 0-1,0 0 0,1 0 0,-1 0 0,0-1 0,1 1 0,-1 0 1,0-1-1,0 1 0,0-1 0,1 1 0,-1-1 0,0 1 0,0-1 1,0 1-1,0-1 0,0 0 0,-2 1 0,-52 16 2252,50-15-2223,-3 0 101,-3 1 206,-1-1 0,0 1 0,-22 0 0,35-5-703,0 0-1,-1 1 0,1-1 1,0 0-1,0 1 0,0-1 1,0 1-1,0-1 0,0 1 1,1-1-1,-1 1 0,0 0 1,2-1-1,22-16-2778,1-3-1244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921"/>
    </inkml:context>
    <inkml:brush xml:id="br0">
      <inkml:brushProperty name="width" value="0.025" units="cm"/>
      <inkml:brushProperty name="height" value="0.025" units="cm"/>
    </inkml:brush>
  </inkml:definitions>
  <inkml:trace contextRef="#ctx0" brushRef="#br0">0 187 13741,'0'0'4997,"55"-20"-4581,-8 6 673,17-1 865,14-6-993,10 3-320,1-2-129,1 0-416,-11 5-96,-13 3 0,-9 3-512,-21 0-866,-23 4-1376,-13 0-1859,-23 1-3586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282"/>
    </inkml:context>
    <inkml:brush xml:id="br0">
      <inkml:brushProperty name="width" value="0.025" units="cm"/>
      <inkml:brushProperty name="height" value="0.025" units="cm"/>
    </inkml:brush>
  </inkml:definitions>
  <inkml:trace contextRef="#ctx0" brushRef="#br0">150 1 13196,'0'0'2467,"53"23"-449,-4-23-385,11-1-223,6-8-1,4 0-704,-4 5-673,-8 4 32,-9 1-417,-19 17-2209,-19 2-2595,-11 4-3811</inkml:trace>
  <inkml:trace contextRef="#ctx0" brushRef="#br0" timeOffset="1">1 487 14734,'0'0'3876,"79"5"-2019,-13-29-992,17-6-609,7-4-224,10-3-576,2 1-3172,-10-1-1537,-7 0-3203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655"/>
    </inkml:context>
    <inkml:brush xml:id="br0">
      <inkml:brushProperty name="width" value="0.025" units="cm"/>
      <inkml:brushProperty name="height" value="0.025" units="cm"/>
    </inkml:brush>
  </inkml:definitions>
  <inkml:trace contextRef="#ctx0" brushRef="#br0">230 384 11179,'-9'2'816,"-5"4"-305,0 0-1,0 0 0,1 2 0,0-1 0,0 2 1,1 0-1,0 0 0,0 1 0,-15 18 1,19-20-173,1 0 0,0 0 0,0 0 0,1 1 0,0 0 0,1 0 0,0 1 0,0-1 0,1 1 0,0 0 0,1 1 0,0-1 0,1 0 1,0 1-1,-1 13 0,3-23-334,0 0 1,0 0 0,1 0 0,-1 0 0,0 0 0,0 0 0,1 0-1,-1 0 1,0-1 0,1 1 0,-1 0 0,1 0 0,-1 0-1,1 0 1,-1 0 0,1-1 0,0 1 0,-1 0 0,1-1 0,0 1-1,0 0 1,-1-1 0,1 1 0,0-1 0,0 1 0,1 0 0,1 0 2,0-1 1,0 1 0,0-1 0,-1 1-1,1-1 1,0 0 0,0 0 0,0 0 0,4-1-1,2-1 27,0 0 0,0 0 0,0-1-1,0 0 1,12-7 0,6-7 16,0-1 0,-1-1 0,-1-2 0,0-1 0,-2 0 0,-1-2 0,-1-1 0,23-33 0,-14 13 136,-2-2-1,-2-1 0,-2-1 1,19-58-1,-36 87-82,0 0 0,-2-1-1,3-21 1,-8 41-70,1 0-1,-1 0 1,0 0 0,1 1-1,-1-1 1,0 0 0,0 0-1,0 0 1,0 1 0,0-1-1,0 0 1,0 0 0,0 0-1,0 0 1,0 1 0,-1-1-1,1 0 1,0 0 0,-1 1-1,1-1 1,0 0 0,-1 0-1,1 1 1,-1-1 0,1 0-1,-1 1 1,1-1 0,-1 0-1,-1 0 1,1 1 12,0 0 1,-1 1-1,1-1 1,0 0-1,0 1 0,-1-1 1,1 1-1,0-1 0,0 1 1,0 0-1,0-1 1,-1 1-1,1 0 0,0 0 1,-1 2-1,-38 44 315,29-31-316,1 0 0,1 1-1,1 0 1,1 0 0,0 1 0,1 0 0,1 0-1,-5 34 1,8-41-30,2-1-1,-1 0 0,1 0 1,1 0-1,0 0 1,0 0-1,1 0 0,0 0 1,1 0-1,0-1 0,1 1 1,0-1-1,0 0 1,1 0-1,0 0 0,0 0 1,14 14-1,-8-10-186,1-2 0,0 0 0,1 0 0,22 13 0,15-2-2995,-45-20 1933,1-1 1,0 0 0,0 0 0,0 0-1,0-1 1,12-1 0,10-4-7959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984"/>
    </inkml:context>
    <inkml:brush xml:id="br0">
      <inkml:brushProperty name="width" value="0.025" units="cm"/>
      <inkml:brushProperty name="height" value="0.025" units="cm"/>
    </inkml:brush>
  </inkml:definitions>
  <inkml:trace contextRef="#ctx0" brushRef="#br0">151 133 15407,'0'0'2760,"-9"2"-118,7-2-2550,0 0 5,-1 0-1,0 0 1,1 0-1,-1 1 1,1-1-1,-1 1 1,1 0-1,-1 0 1,1 0-1,0 0 1,-1 0-1,1 0 1,0 1-1,0-1 1,0 1-1,0-1 1,0 1 0,0 0-1,0 0 1,0 0-1,1 0 1,-1 0-1,1 0 1,0 0-1,-1 1 1,1-1-1,0 0 1,0 1-1,1-1 1,-1 1-1,0-1 1,1 1-1,-1 4 1,1-3-145,1 0-1,-1 0 1,1 0 0,0 0-1,0 0 1,0 0 0,1 0-1,-1 0 1,1 0 0,0-1-1,0 1 1,0 0 0,1-1-1,-1 0 1,4 4 0,6 5-455,1-1 0,22 17 0,-23-20 306,-1 0 0,0 1 0,-1 1 0,12 13 0,-17-16 208,1 0 0,-2 1 1,1 0-1,-1 1 0,0-1 0,-1 0 1,1 1-1,-2 0 0,1 0 0,-2 0 1,1 0-1,-1 0 0,0 0 1,-1 0-1,0 1 0,0-1 0,-3 10 1,1-7 30,-1 0 1,-1-1 0,0 0-1,0 0 1,-1 0 0,0-1 0,-1 1-1,0-1 1,-1 0 0,0-1-1,-1 0 1,-16 16 0,3-5 764,-37 26 0,52-42-683,-1 1 1,0-1-1,0 0 1,0-1-1,-1 1 1,1-2 0,-1 1-1,1-1 1,-1 0-1,-13 1 1,20-3-121,0 0 0,0 0 0,0-1-1,0 1 1,1-1 0,-1 1 0,0-1 0,0 1 0,0-1-1,1 0 1,-1 1 0,0-1 0,1 0 0,-1 1 0,0-1 0,1 0-1,-1 0 1,1 0 0,-1 0 0,1 1 0,0-1 0,-1 0-1,1 0 1,0 0 0,0 0 0,-1 0 0,1 0 0,0 0 0,0 0-1,0 0 1,0 0 0,0 0 0,1 0 0,-1-1 0,3-38-123,2 21-54,0 1 0,1 0 0,1 0 0,0 0 0,2 1 0,0 0 1,18-25-1,3 2-393,59-64 1,55-29 778,-90 86 361,75-83 0,-125 126-492,-1 0 0,0 0-1,0 0 1,0-1 0,0 1 0,0-1 0,-1 0 0,0 0 0,0 0-1,0 0 1,-1 0 0,0 0 0,0-1 0,1-9 0,-2 15-37,0-1 1,0 0-1,-1 1 1,1-1-1,0 1 1,0-1-1,0 0 0,-1 1 1,1-1-1,0 1 1,0-1-1,-1 1 1,1-1-1,-1 1 1,1-1-1,0 1 1,-1-1-1,1 1 0,-1-1 1,1 1-1,-1 0 1,1-1-1,-1 1 1,0 0-1,1-1 1,-1 1-1,1 0 1,-1 0-1,0 0 1,1-1-1,-2 1 0,-29 0 603,-29 16-220,48-10-284,1 0 1,-1 1-1,1 1 0,0 0 0,1 0 1,0 1-1,-17 18 0,22-20-107,0-1-1,0 1 1,1 0-1,-1 0 1,1 0 0,1 0-1,0 1 1,0 0-1,0 0 1,1-1 0,0 2-1,1-1 1,0 0-1,-1 8 1,3-13-55,-1 0-1,1-1 1,-1 1 0,1-1-1,0 1 1,0-1 0,0 1-1,0-1 1,0 1-1,1-1 1,-1 0 0,1 0-1,-1 0 1,1 0 0,0 0-1,0 0 1,0 0-1,0-1 1,0 1 0,0 0-1,0-1 1,1 0 0,-1 0-1,1 0 1,-1 0 0,0 0-1,1 0 1,3 0-1,9 3-529,-1-1-1,1 0 0,29 1 0,29-4-2755,8-4-2958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0.546"/>
    </inkml:context>
    <inkml:brush xml:id="br0">
      <inkml:brushProperty name="width" value="0.025" units="cm"/>
      <inkml:brushProperty name="height" value="0.025" units="cm"/>
    </inkml:brush>
  </inkml:definitions>
  <inkml:trace contextRef="#ctx0" brushRef="#br0">59 0 3107,'0'0'19101,"-6"10"-18637,-3 9-229,0 0 0,2 1 0,0 1 0,2-1 0,0 1-1,1 0 1,1 0 0,1 0 0,1 32 0,0-50-233,1 0 1,0 0-1,0 0 0,1 0 0,-1 0 1,1-1-1,-1 1 0,1 0 0,0 0 1,0 0-1,0-1 0,0 1 0,1 0 1,-1-1-1,1 1 0,-1-1 1,1 0-1,0 1 0,0-1 0,0 0 1,0 0-1,1 0 0,-1-1 0,1 1 1,-1 0-1,1-1 0,-1 0 0,5 2 1,-2-1 6,0-2 1,0 1 0,0 0-1,0-1 1,0 0 0,0 0-1,-1 0 1,1-1-1,0 0 1,0 0 0,0 0-1,0 0 1,-1-1 0,1 0-1,-1 0 1,9-5 0,4-4 54,0 0 0,-2-1 1,1-1-1,-1-1 1,22-26-1,-29 31-141,-1 0 0,0-1 0,0 0-1,-1 0 1,-1 0 0,0-1 0,0 0 0,-1 0 0,0 0 0,-1-1 0,2-11-1,-4 22 69,-1 1-1,0-1 1,0 1-1,0 0 1,1-1-1,-1 1 1,0-1-1,0 1 1,0 0-1,0-1 1,0 1-1,0-1 1,0 1-1,0-1 1,0 1-1,0 0 1,0-1-1,0 1 1,0-1-1,0 1 1,0 0-1,-1-1 1,1 1-1,0-1 1,0 1-1,0 0 1,-1-1-1,1 1 1,0 0-1,0-1 1,-1 1-1,1 0 1,0-1-1,-1 1 1,1 0-1,0 0 1,-1-1-1,1 1 1,0 0-1,-1 0 1,1 0-1,-1-1 1,1 1-1,0 0 1,-1 0-1,1 0 1,-1 0-1,1 0 1,-1 0-1,1 0 1,0 0-1,-1 0 1,1 0-1,-1 0 1,1 0-1,-1 0 1,1 1-1,0-1 1,-1 0-1,1 0 1,-1 0-1,1 0 1,0 1-1,-1-1 1,1 0-1,-1 1 1,-23 22-118,20-16 190,-1 1 0,1 0 0,1 0 0,0 0 0,0 0 0,0 1-1,1-1 1,0 1 0,-1 16 0,3-22-46,0-1-1,0 1 0,0 0 1,1-1-1,-1 1 0,0 0 0,1-1 1,0 1-1,0 0 0,0-1 1,0 1-1,0-1 0,0 1 1,0-1-1,1 0 0,0 0 1,-1 1-1,1-1 0,0 0 1,0 0-1,0-1 0,0 1 1,0 0-1,0-1 0,1 1 1,-1-1-1,0 0 0,1 0 1,-1 0-1,1 0 0,0 0 1,-1 0-1,1-1 0,0 1 1,3-1-1,5 2 14,-1-1 0,1-1 0,0 0 0,0 0 0,-1-1 0,1-1-1,0 0 1,-1 0 0,1-1 0,-1 0 0,0-1 0,0 0 0,0 0 0,-1-1 0,0-1-1,0 1 1,0-2 0,0 1 0,14-15 0,-17 14-880,0 0-1,-1-1 1,0 0-1,0 1 1,-1-2 0,0 1-1,0 0 1,-1-1-1,3-11 1,-1-7-8786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1.528"/>
    </inkml:context>
    <inkml:brush xml:id="br0">
      <inkml:brushProperty name="width" value="0.025" units="cm"/>
      <inkml:brushProperty name="height" value="0.025" units="cm"/>
    </inkml:brush>
  </inkml:definitions>
  <inkml:trace contextRef="#ctx0" brushRef="#br0">108 489 12492,'0'0'9785,"-9"-8"-9043,-31-19-213,38 26-509,1 1 0,-1 0 0,1 0 0,0 0 0,-1 0 0,1 0 0,-1 0 0,1 0 0,-1 1 0,1-1 0,-1 1 0,1-1 1,0 1-1,-1-1 0,1 1 0,0 0 0,0-1 0,-1 1 0,1 0 0,0 0 0,0 0 0,0 0 0,0 0 0,0 0 0,0 0 1,0 1-1,0-1 0,1 0 0,-1 0 0,-1 3 0,-16 39 148,18-40-179,-1 0-1,1-1 1,0 1 0,0 0 0,0-1 0,0 1 0,0 0-1,0 0 1,1-1 0,0 1 0,-1 0 0,1-1 0,0 1-1,0-1 1,0 1 0,1-1 0,-1 1 0,0-1 0,1 0-1,0 0 1,0 0 0,-1 0 0,1 0 0,0 0 0,0 0-1,1-1 1,2 3 0,-1-2-1,0 0-1,0 0 1,0-1 0,1 0 0,-1 1-1,0-1 1,1-1 0,-1 1-1,1-1 1,-1 0 0,1 0 0,-1 0-1,1 0 1,-1-1 0,0 0-1,1 0 1,4-1 0,0-3 26,0-1 0,-1 0-1,1 0 1,-1-1 0,0 0 0,-1 0 0,0-1 0,0 0-1,11-18 1,9-7 40,-12 15-189,27-24 248,-5 24-2968,-30 16 2065,0-1 1,0 1-1,0-1 1,0-1-1,0 1 1,-1-1-1,0 0 1,11-9-1,-12 8 456,0 0 0,-1 0 0,1 0-1,-1-1 1,-1 0 0,1 1 0,-1-1-1,4-9 1,-3 3 479,-1 1-1,0-1 1,0 0 0,1-13-1,-1-54 3946,-3 79-3980,0 0 0,1-1 0,-1 1 0,0 0 1,0-1-1,0 1 0,0 0 0,0-1 0,0 1 1,0 0-1,0-1 0,0 1 0,0 0 0,0-1 0,0 1 1,0 0-1,0-1 0,-1 1 0,1 0 0,0-1 1,0 1-1,0 0 0,0-1 0,-1 1 0,1 0 1,0 0-1,0-1 0,0 1 0,-1 0 0,1 0 0,0-1 1,-1 1-1,1 0 0,0 0 0,0 0 0,-1-1 1,-10 11 1300,-6 21-1027,9-3-179,0 0 1,2 0-1,2 0 1,0 1-1,2-1 1,1 1 0,5 53-1,-4-75-167,1 0-1,1 0 1,-1 0-1,1 0 1,0-1-1,1 1 1,4 10-1,-6-16 6,-1 0 1,1 0-1,0 0 0,-1 0 0,1 0 0,0 0 0,0 0 0,0 0 0,0 0 1,0 0-1,0-1 0,0 1 0,0 0 0,0-1 0,0 1 0,0 0 0,1-1 1,-1 0-1,0 1 0,0-1 0,0 0 0,1 1 0,-1-1 0,0 0 0,1 0 1,-1 0-1,0 0 0,0 0 0,1-1 0,-1 1 0,0 0 0,0 0 0,1-1 1,-1 1-1,0-1 0,0 1 0,0-1 0,1 0 0,-1 1 0,0-1 0,0 0 1,0 0-1,0 0 0,-1 1 0,1-1 0,0 0 0,1-2 0,18-18 113,-2-1 0,-1 0-1,0-1 1,13-26 0,-18 28-85,0 2 1,1 0-1,0 0 1,2 1-1,0 1 1,1 1-1,20-17 1,-25 25-36,-1 0-1,-1-1 1,1 0 0,-2 0-1,1-1 1,-1 0 0,10-17 0,-15 22-20,0 0 1,-1 0 0,1-1-1,-1 1 1,0 0 0,-1-1-1,1 1 1,-1-1 0,0 0-1,-1 1 1,1-1 0,-1 0-1,0 0 1,0 1 0,-1-1-1,0 0 1,0 1 0,0-1 0,-3-7-1,3 12-12,1 0-1,-1 0 1,0 0 0,1-1-1,-1 1 1,0 0 0,0 0-1,0 0 1,1 0 0,-1 0-1,0 0 1,-1 0 0,1 0-1,0 1 1,0-1-1,0 0 1,0 1 0,-1-1-1,1 1 1,0-1 0,0 1-1,-1-1 1,1 1 0,0 0-1,-1 0 1,1 0-1,-1 0 1,1 0 0,0 0-1,-1 0 1,1 0 0,0 0-1,-1 1 1,1-1 0,0 1-1,-1-1 1,1 1 0,-2 0-1,-1 1-22,-1 1 0,1-1 0,0 1 0,0-1 0,0 1 0,0 0 0,0 1 0,1-1 0,-5 6 0,0 3 16,1-1 0,1 1-1,-1 0 1,2 1 0,0-1-1,0 1 1,1 0 0,1 1-1,0-1 1,0 15 0,2-20 1,0 0 0,1 0 0,0 0 0,1 0 0,0 0 0,0 0 0,1-1 0,0 1 0,0 0 0,1 0 0,0-1 0,0 0-1,0 1 1,1-1 0,1-1 0,-1 1 0,1-1 0,6 8 0,2-3 10,1 0-1,-1-2 1,2 1-1,-1-2 1,30 14-1,23 13-254,-65-34 238,0 0 0,-1 0-1,1 0 1,-1 1 0,0-1 0,1 0 0,-1 1 0,0-1 0,0 0 0,0 1 0,0 0 0,0-1 0,0 1 0,0 0 0,0-1 0,-1 1 0,1 0 0,-1 0 0,1-1 0,-1 1 0,0 0 0,1 0 0,-1 0 0,0 0 0,0 0 0,-1-1 0,1 1 0,0 0 0,0 0 0,-1 0 0,0 0 0,0 1 0,-3 6-546,0 0 0,-1-1 1,1 0-1,-13 15 0,10-13-1984,4-5-4657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453"/>
    </inkml:context>
    <inkml:brush xml:id="br0">
      <inkml:brushProperty name="width" value="0.025" units="cm"/>
      <inkml:brushProperty name="height" value="0.025" units="cm"/>
    </inkml:brush>
  </inkml:definitions>
  <inkml:trace contextRef="#ctx0" brushRef="#br0">215 4 11659,'-2'-3'4373,"-3"11"-1743,-14 34-910,-18 57-668,26-69-624,1 1 1,1 0-1,2 0 1,1 0 0,1 1-1,0 47 1,5-77-425,0 0-1,1 1 1,-1-1 0,1 1-1,-1-1 1,1 0 0,0 1 0,0-1-1,0 0 1,0 0 0,0 1-1,0-1 1,1 0 0,-1 0 0,1 0-1,-1-1 1,1 1 0,0 0 0,4 2-1,-2-1 5,0-1-1,0 0 1,1 0 0,-1-1-1,0 1 1,1-1 0,0 0-1,-1 0 1,10 0 0,2 0 14,1-2 1,-1 0 0,0-1 0,1-1 0,17-5 0,49-23 66,-65 22-177,0 2 0,0 0-1,1 1 1,27-5 0,-46 11 79,1 0 0,-1 0 0,1 0 0,0 0 0,-1-1 0,1 1 0,-1 0 0,1 0 0,0 0 0,-1 0 0,1 0 0,-1 1 0,1-1 0,0 0 0,-1 0 0,1 0 0,-1 0 0,1 1 0,-1-1 0,1 0 0,-1 0 1,1 1-1,-1-1 0,1 0 0,-1 1 0,1-1 0,-1 1 0,1-1 0,-1 1 0,0-1 0,1 1 0,-1-1 0,0 1 0,1-1 0,-1 1 0,0 0 0,-5 25-37,-27 23 242,13-32 149,-1 0 0,-1-1-1,0-1 1,-1-1 0,-1-1-1,0-1 1,-1-1-1,0-1 1,0-1 0,-1-1-1,0-1 1,-1-1 0,1-2-1,-1 0 1,-39 0 0,62-4-467,1 0 0,-1-1 0,1 1 0,-1 0 0,0-1 0,1 1 0,-1-1 0,1 0 0,0 1 0,-1-1 0,1-1 0,0 1 0,-1 0 0,1 0 0,0-1 0,0 0 0,0 1 0,0-1 0,0 0 0,1 0 0,-1 0 0,1 0-1,-1 0 1,1 0 0,-1 0 0,1-1 0,0 1 0,0 0 0,0-1 0,1 1 0,-2-4 0,2 3-336,0 1-1,-1-1 0,1 0 1,0 0-1,1 0 0,-1 0 1,0 0-1,1 1 0,0-1 1,-1 0-1,1 0 0,0 1 1,1-1-1,-1 0 0,0 1 1,1-1-1,-1 1 0,1 0 1,0-1-1,0 1 0,0 0 1,0 0-1,0 0 0,0 1 1,1-1-1,-1 0 0,0 1 1,4-2-1,33-13-6208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845"/>
    </inkml:context>
    <inkml:brush xml:id="br0">
      <inkml:brushProperty name="width" value="0.025" units="cm"/>
      <inkml:brushProperty name="height" value="0.025" units="cm"/>
    </inkml:brush>
  </inkml:definitions>
  <inkml:trace contextRef="#ctx0" brushRef="#br0">238 188 7751,'5'-10'6177,"-1"4"-5128,-1 0 1,1 0-1,-1-1 1,-1 0-1,0 1 0,3-15 1,-4 18-856,-1 1 0,0-1-1,0 0 1,0 0 0,0 0 0,0 1 0,-1-1-1,1 0 1,-1 0 0,0 1 0,0-1 0,0 1-1,0-1 1,0 0 0,0 1 0,-1 0 0,1-1-1,-1 1 1,0 0 0,0 0 0,0 0 0,0 0-1,0 0 1,0 0 0,-3-1 0,-1-1-179,0 1 0,-1 0 0,1 0 1,-1 1-1,1 0 0,-1 0 0,0 0 0,0 1 0,0 0 0,0 0 1,0 1-1,0 0 0,0 0 0,0 1 0,0 0 0,1 0 1,-1 0-1,0 1 0,0 0 0,-9 4 0,11-3-29,0-1 1,-1 0-1,1 1 0,1 0 1,-1 0-1,0 1 0,1-1 1,-1 1-1,1 0 0,0 0 1,1 1-1,-1-1 0,1 1 1,0-1-1,0 1 0,0 0 1,0 0-1,1 1 0,0-1 1,0 0-1,1 1 0,-1-1 1,1 1-1,0 0 0,0 6 1,2-10 8,-1 0 0,1 1 0,-1-1 1,1 0-1,0 0 0,0 0 0,-1-1 1,2 1-1,-1 0 0,0 0 1,0 0-1,0-1 0,1 1 0,-1-1 1,1 1-1,-1-1 0,1 1 1,0-1-1,-1 0 0,1 0 0,0 0 1,0 0-1,0 0 0,0 0 0,0-1 1,0 1-1,0 0 0,0-1 1,0 0-1,0 1 0,4-1 0,7 1 22,0 0-1,1 0 1,23-3-1,-24-1 31,0 0-1,0 0 1,0-1-1,0-1 1,-1 0-1,0-1 1,0 0 0,0-1-1,-1 0 1,0-1-1,0 0 1,-1-1-1,0 0 1,0 0 0,-1-1-1,-1-1 1,15-21-1,-21 29-21,-1-1-1,1 1 0,-1 0 1,0 0-1,0 0 0,-1-1 0,1 1 1,-1 0-1,1-1 0,-1-4 1,0 7-20,0 0 0,-1 0 0,1 0 0,0 0 1,0 0-1,-1 0 0,1 0 0,-1 1 0,1-1 1,-1 0-1,1 0 0,-1 0 0,0 0 0,1 1 0,-1-1 1,0 0-1,0 0 0,1 1 0,-1-1 0,0 1 0,0-1 1,0 1-1,0-1 0,0 1 0,0-1 0,0 1 0,0 0 1,0 0-1,0-1 0,0 1 0,0 0 0,0 0 0,0 0 1,0 0-1,-1 0 0,-6 1-34,1 0 0,0 0 1,-1 1-1,1 0 0,0 0 0,0 1 0,0-1 1,0 2-1,1-1 0,-1 1 0,1 0 1,0 0-1,0 1 0,0-1 0,1 1 0,-1 1 1,1-1-1,0 1 0,1 0 0,0 0 0,-1 0 1,2 1-1,-1-1 0,1 1 0,0 0 1,1 0-1,-4 13 0,6-18-104,0 0-1,0 0 1,0 0-1,0 0 1,1 0 0,-1 0-1,0 0 1,1 1 0,0-2-1,-1 1 1,1 0 0,0 0-1,0 0 1,0 0-1,0 0 1,1-1 0,-1 1-1,0 0 1,1-1 0,-1 1-1,1-1 1,-1 0 0,1 1-1,0-1 1,0 0 0,0 0-1,-1 0 1,1 0-1,0-1 1,0 1 0,0 0-1,4 0 1,7 2-808,-1-1 0,1 0 0,-1-1 0,15 0 0,-26-1 886,63-2-4402,10-9-2227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3.205"/>
    </inkml:context>
    <inkml:brush xml:id="br0">
      <inkml:brushProperty name="width" value="0.025" units="cm"/>
      <inkml:brushProperty name="height" value="0.025" units="cm"/>
    </inkml:brush>
  </inkml:definitions>
  <inkml:trace contextRef="#ctx0" brushRef="#br0">450 0 13389,'0'0'10895,"-13"12"-10078,-66 61-34,1-3 184,2 4 0,-83 106 0,122-117-1563,31-52-2605,4-31-10219,7-14 1852</inkml:trace>
  <inkml:trace contextRef="#ctx0" brushRef="#br0" timeOffset="1">56 69 16143,'0'0'6919,"66"35"-5478,-25-8-416,6 9-673,8 6-287,7 7-33,4 1-1121,0 2-2531,2-7-5476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6.545"/>
    </inkml:context>
    <inkml:brush xml:id="br0">
      <inkml:brushProperty name="width" value="0.025" units="cm"/>
      <inkml:brushProperty name="height" value="0.025" units="cm"/>
    </inkml:brush>
  </inkml:definitions>
  <inkml:trace contextRef="#ctx0" brushRef="#br0">0 6620 10442,'0'0'299,"8"-2"325,115-24 1965,47-8-1051,278-39-1327,44-5-6,-206 46-138,566-44 304,-716 66-232,218-46 0,-334 53-134,251-38 117,32-5 71,148-35-14,-217 41-107,185-13 263,-25 5-179,714-195-17,-931 195 14,289-90-30,-395 112-106,-1-4 1,-1-3-1,-2-3 0,87-61 1,-78 39 184,-2-3 0,-4-3 0,-2-3 1,-3-3-1,-4-3 0,-2-2 0,92-160 0,-137 211-102,28-48 66,-3-2 0,39-104 0,-22 36 31,77-140-1,-26 63 821,309-530 39,-383 695-1045,162-327 1,-35 60-2,-44 108-10,-37 62 0,162-230 0,177-218-315,-407 581 320,220-318-524,-201 298 478,2 1 0,2 1 0,1 2 0,2 1 0,1 2 0,51-31 0,-61 45 39,2 1 0,0 2 0,1 1 0,63-17 0,-76 26-1157,1 1 1,-1 1-1,23 0 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5.135"/>
    </inkml:context>
    <inkml:brush xml:id="br0">
      <inkml:brushProperty name="width" value="0.025" units="cm"/>
      <inkml:brushProperty name="height" value="0.025" units="cm"/>
      <inkml:brushProperty name="color" value="#66CC00"/>
    </inkml:brush>
  </inkml:definitions>
  <inkml:trace contextRef="#ctx0" brushRef="#br0">119 1 10218,'0'0'9961,"-6"13"-9950,-4 11 155,1 1 0,2 0 1,0 0-1,2 1 0,0 0 0,0 37 1,4-37-286,0 34 527,1-56-551,1-1-1,-1 0 1,1 1-1,-1-1 1,1 0-1,0 1 1,0-1-1,1 0 1,-1 0-1,1 0 1,-1 0 0,1 0-1,3 4 1,-12-55-3960,-23-23 5606,7 21 387,20 42-1514,-11-25 535,14 33-870,0-1 0,-1 1 0,1-1 0,0 1 1,-1-1-1,1 1 0,0-1 0,0 1 0,0-1 0,-1 1 1,1-1-1,0 1 0,0-1 0,0 0 0,0 1 0,0-1 1,0 1-1,0-1 0,0 1 0,0-1 0,0 1 0,0-1 1,0 0-1,1 1 0,-1-1 0,0 1 0,0-1 0,1 1 1,-1-1-1,0 1 0,0-1 0,1 1 0,-1 0 0,1-1 1,-1 1-1,0-1 0,1 1 0,-1 0 0,1-1 0,-1 1 1,1 0-1,7 0-395,-1 1-1,0 0 1,0 0 0,0 1 0,0 0 0,0 1 0,-1-1-1,12 7 1,10 4-3590,1-3-3018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341"/>
    </inkml:context>
    <inkml:brush xml:id="br0">
      <inkml:brushProperty name="width" value="0.025" units="cm"/>
      <inkml:brushProperty name="height" value="0.025" units="cm"/>
    </inkml:brush>
  </inkml:definitions>
  <inkml:trace contextRef="#ctx0" brushRef="#br0">0 1 10602,'37'24'2834,"-2"1"0,56 52 0,-8-6-1353,306 212 195,0-1-1516,-386-280-234,-1 0-48,0-1 0,0 1-1,0 0 1,0-1-1,0 1 1,0 1-1,0-1 1,0 0-1,-1 0 1,1 0 0,-1 1-1,2 2 1,-8-4-5688,-16-4 2368,-4-9-3161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681"/>
    </inkml:context>
    <inkml:brush xml:id="br0">
      <inkml:brushProperty name="width" value="0.025" units="cm"/>
      <inkml:brushProperty name="height" value="0.025" units="cm"/>
    </inkml:brush>
  </inkml:definitions>
  <inkml:trace contextRef="#ctx0" brushRef="#br0">0 328 13357,'0'11'1857,"1"-4"-1674,-1 0 0,1 0 0,0 0 0,0 0 0,1 0 0,0-1 0,0 1 0,1 0 0,0-1-1,0 0 1,0 1 0,1-1 0,0 0 0,0-1 0,0 1 0,1-1 0,0 0 0,7 6 0,14 10 669,1-2 0,1-1-1,0-1 1,1-1 0,58 21 0,-39-20-448,1-2 0,1-2-1,54 7 1,-78-16-243,1-1-1,0-1 1,42-3-1,-60 0 23,0 0-1,0-1 1,1 0-1,-1-1 1,-1 0-1,1 0 1,0-1 0,-1 0-1,1 0 1,-1-1-1,0 0 1,-1 0-1,12-12 1,-6 4-56,-2 0 0,1-2 1,-2 1-1,0-1 0,0-1 1,-2 0-1,0 0 0,-1-1 0,0 0 1,-2 0-1,8-35 0,-8 20-192,-1 0 0,-2-1 0,-1 1 0,-2-1 0,-7-56 0,6 77-273,0 1 1,-1 0-1,0 0 0,-9-20 1,-17-11-5817,14 26-60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317"/>
    </inkml:context>
    <inkml:brush xml:id="br0">
      <inkml:brushProperty name="width" value="0.025" units="cm"/>
      <inkml:brushProperty name="height" value="0.025" units="cm"/>
    </inkml:brush>
  </inkml:definitions>
  <inkml:trace contextRef="#ctx0" brushRef="#br0">1 0 16784,'0'0'1457,"3"9"-886,14 50 2191,20 114-1,-25-106-1756,32 106 0,-43-170-935,0 0 0,0 0-1,0 0 1,1 0 0,-1 0 0,1 0 0,0 0-1,0-1 1,0 1 0,0-1 0,0 1 0,1-1-1,-1 0 1,1 0 0,5 4 0,-6-6 4,0 1 0,0 0 1,0-1-1,0 0 0,0 1 0,1-1 1,-1 0-1,0 0 0,0 0 0,0 0 1,1-1-1,-1 1 0,0-1 1,0 1-1,0-1 0,0 0 0,0 0 1,0 1-1,0-2 0,0 1 0,0 0 1,0 0-1,0 0 0,2-3 0,7-6 120,-1-1 0,0 0 0,-1 0-1,0 0 1,0-2 0,-1 1 0,9-21-1,-1 0-63,20-66 0,-26 61-150,11-73 0,-16 60-2422,-3 2-3633,-3 44-75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635"/>
    </inkml:context>
    <inkml:brush xml:id="br0">
      <inkml:brushProperty name="width" value="0.025" units="cm"/>
      <inkml:brushProperty name="height" value="0.025" units="cm"/>
    </inkml:brush>
  </inkml:definitions>
  <inkml:trace contextRef="#ctx0" brushRef="#br0">1 1 12716,'0'0'4292,"26"59"-1729,-11-41-161,6 0-1057,-2 0-897,3-2-319,3-5-97,7-3-961,2-8-1217,-8 0-1794,6-15-2979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978"/>
    </inkml:context>
    <inkml:brush xml:id="br0">
      <inkml:brushProperty name="width" value="0.025" units="cm"/>
      <inkml:brushProperty name="height" value="0.025" units="cm"/>
    </inkml:brush>
  </inkml:definitions>
  <inkml:trace contextRef="#ctx0" brushRef="#br0">83 1 7944,'0'0'6955,"-9"11"-3901,1-2-2621,0 0 0,1 0 1,0 1-1,1 0 0,0 1 0,1 0 1,0 0-1,0 0 0,1 0 0,1 0 1,0 1-1,-3 17 0,6-24-378,0 0 1,0 0-1,0-1 0,0 1 0,1 0 1,-1 0-1,1-1 0,0 1 1,1 0-1,-1-1 0,1 1 1,4 7-1,-4-10-52,-1-1 0,0 1 0,1-1-1,-1 1 1,1-1 0,-1 0 0,1 0 0,0 0 0,-1 0 0,1 0 0,0 0-1,0 0 1,0 0 0,0-1 0,-1 1 0,1-1 0,0 1 0,0-1 0,0 0-1,0 0 1,1 0 0,-1 0 0,0 0 0,0 0 0,0 0 0,0-1 0,-1 1-1,1-1 1,0 0 0,0 1 0,0-1 0,0 0 0,3-2 0,0 0 9,-1 0 0,0 0 0,1-1 1,-1 1-1,-1-1 0,1 0 0,0 0 0,-1 0 1,0 0-1,0-1 0,0 1 0,0-1 0,-1 0 1,0 0-1,0 0 0,0 0 0,2-10 0,0-3 46,-1-1-1,-1 1 0,0-34 0,-2 52-55,1-1 0,-1 1 1,0 0-1,0 0 0,0 0 0,0-1 0,0 1 0,1 0 0,-1 0 1,0-1-1,0 1 0,0 0 0,0-1 0,0 1 0,0 0 0,0 0 1,0-1-1,0 1 0,0 0 0,0-1 0,0 1 0,0 0 0,0 0 0,0-1 1,-1 1-1,1 0 0,0 0 0,0-1 0,0 1 0,0 0 0,0 0 1,0-1-1,-1 1 0,1 0 0,0 0 0,0 0 0,0 0 0,-1-1 1,1 1-1,0 0 0,0 0 0,-1 0 0,1 0 0,0 0 0,0-1 1,-1 1-1,1 0 0,0 0 0,-1 0 0,1 0 0,0 0 0,0 0 1,-1 0-1,1 0 0,0 0 0,0 0 0,-1 0 0,1 0 0,0 0 0,-1 1 1,1-1-1,0 0 0,0 0 0,-1 0 0,1 0 0,0 0 0,-1 1 1,-10 16 22,9-12-2,1 1 0,-1 0-1,1 0 1,0 0 0,1 0 0,0 0-1,0 0 1,0 0 0,0 0 0,1 0 0,2 10-1,-2-13-27,1-1 0,-1 1-1,0-1 1,1 1-1,-1-1 1,1 0 0,0 1-1,0-1 1,0 0 0,0 0-1,0 0 1,0-1-1,0 1 1,1 0 0,-1-1-1,1 1 1,-1-1 0,1 0-1,0 0 1,-1 0-1,1 0 1,0-1 0,0 1-1,-1-1 1,1 1 0,4-1-1,48-2-4900,-25-8-1852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171"/>
    </inkml:context>
    <inkml:brush xml:id="br0">
      <inkml:brushProperty name="width" value="0.025" units="cm"/>
      <inkml:brushProperty name="height" value="0.025" units="cm"/>
    </inkml:brush>
  </inkml:definitions>
  <inkml:trace contextRef="#ctx0" brushRef="#br0">118 106 10282,'1'-6'1575,"0"0"-1,-1-1 1,1 1 0,-1 0 0,0-1-1,-2-9 1,2 14-1298,-1 1-1,1 0 1,0-1-1,-1 1 1,1 0-1,-1-1 0,0 1 1,1 0-1,-1 0 1,0-1-1,0 1 1,0 0-1,1 0 1,-1 0-1,-2-1 1,2 1-247,0 1 0,0-1 0,0 1 0,-1 0 0,1-1 0,0 1 0,0 0 0,0 0 0,0 0 0,0 0 0,-1 0 0,1 0 0,0 0 0,0 0 0,0 0 0,0 1 0,0-1 0,-1 0 1,1 1-1,0-1 0,0 1 0,-1 0 0,-1 2-37,-1-1 0,1 1 1,0 0-1,1 0 1,-1 0-1,0 0 0,1 0 1,0 0-1,0 1 1,-4 7-1,-15 39 72,21-50-63,-20 65 160,18-59-167,1-1 1,0 0-1,0 1 1,1-1-1,0 1 1,0-1-1,0 1 1,0-1-1,1 1 1,2 6-1,-2-10 3,1 0-1,-1 0 0,1 0 0,-1 0 0,1-1 0,0 1 1,0-1-1,0 1 0,0-1 0,0 1 0,0-1 0,0 0 1,0 0-1,1 0 0,-1-1 0,0 1 0,1 0 0,-1-1 0,1 1 1,-1-1-1,0 0 0,1 0 0,-1 0 0,5-1 0,-2 1 33,0 0-1,0 0 1,0-1-1,0 1 1,0-1-1,-1-1 1,1 1-1,0-1 1,0 0-1,-1 0 1,6-3-1,-5 1 52,0-1 0,0 0 0,0-1 0,0 1 0,-1-1 0,0 0 0,0 0 0,0 0 0,-1 0 0,0-1 0,0 1 0,-1-1 0,0 0 0,0 0 0,-1 0 0,1 0 0,-2 0 0,1 0 0,-1 0 0,0 0 0,0-1 0,-1 1 0,-2-13 0,2 18-54,-1 0 1,1 0 0,-1 0 0,1-1 0,-1 1 0,1 1 0,-1-1 0,0 0 0,0 0 0,0 1 0,0-1 0,0 1 0,-1-1 0,1 1 0,0 0 0,-1 0 0,1 0 0,0 0-1,-1 1 1,1-1 0,-1 0 0,0 1 0,1 0 0,-1 0 0,1 0 0,-1 0 0,1 0 0,-1 0 0,-2 1 0,2-1-174,1 1 0,0-1 0,0 1 0,0-1 0,0 1 0,0 0 0,0 0 0,1 0 0,-1 0 0,0 0 0,0 0 0,0 0 0,1 0 0,-1 1 0,1-1 0,-1 1 0,1-1 0,0 1 0,-1 0-1,1-1 1,0 1 0,0 0 0,0 0 0,0 0 0,1 0 0,-1 0 0,0 0 0,1 0 0,-1 0 0,1 0 0,0 0 0,0 0 0,0 0 0,0 1 0,0-1 0,1 3 0,-1-3-194,1 0 0,0 0 0,0 0 0,0 0 0,0 0 0,1 0 0,-1 0-1,0-1 1,1 1 0,-1 0 0,1-1 0,-1 1 0,1-1 0,0 0 0,0 0 0,0 1 0,0-1 0,-1 0-1,2-1 1,-1 1 0,0 0 0,0 0 0,0-1 0,0 1 0,0-1 0,0 0 0,1 0 0,1 0-1,0 1 20,0-1 0,-1 0 0,1 0 0,0 0 0,-1-1 0,1 1 0,-1-1 0,1 0 0,-1 0 0,1 0 0,-1 0-1,1 0 1,-1-1 0,0 0 0,0 0 0,5-3 0,-2-2 546,-1-1 0,1 0 0,-1 0-1,-1-1 1,1 1 0,-1-1 0,3-13 0,6-10 3913,3 1 5470,-15 38-9512,0-1 0,0 0-1,1 0 1,-1 0 0,1 0 0,0 0-1,1-1 1,0 1 0,0-1-1,0 1 1,0-1 0,7 7-1,-4-9-282,-1 0 0,1 0 0,0-1-1,1 0 1,-1 0 0,0-1-1,1 0 1,-1 0 0,0 0 0,1-1-1,-1 0 1,8 0 0,-13-1-167,0 0 1,0 0-1,0 1 0,0-1 1,0 0-1,0 0 1,0 0-1,0 0 0,0 0 1,0-1-1,-1 1 1,1 0-1,0 0 0,-1 0 1,1-1-1,-1 1 0,1 0 1,-1 0-1,0-1 1,1 1-1,-1-1 0,0-1 1,1-1-851,4-21-5186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613"/>
    </inkml:context>
    <inkml:brush xml:id="br0">
      <inkml:brushProperty name="width" value="0.025" units="cm"/>
      <inkml:brushProperty name="height" value="0.025" units="cm"/>
    </inkml:brush>
  </inkml:definitions>
  <inkml:trace contextRef="#ctx0" brushRef="#br0">17 1 14221,'0'0'2531,"-2"13"-641,-4 20-804,1 1 0,3 0 0,1 46 0,1-66-1013,1 1 0,0-1 0,1 0 0,1-1 0,0 1 0,1 0 0,1-1 0,0 0 0,1 0 0,0 0 1,15 23-1,-19-34-73,-1-1 0,1 1 0,0 0 0,0 0 1,-1-1-1,1 1 0,0-1 0,0 1 0,0-1 1,1 0-1,-1 0 0,0 0 0,0 0 0,1 0 1,-1-1-1,0 1 0,1-1 0,-1 1 0,1-1 1,-1 0-1,1 0 0,-1 0 0,0 0 1,1 0-1,-1-1 0,1 1 0,-1-1 0,0 1 1,1-1-1,-1 0 0,0 0 0,0 0 0,1 0 1,-1-1-1,0 1 0,0 0 0,0-1 0,1-2 1,8-4-3,-1-2 1,-1 1 0,0-1-1,0-1 1,10-15 0,-19 25 1,0 1 0,0 0 0,0-1 1,0 1-1,0-1 0,1 1 1,-1 0-1,0 0 0,0-1 0,1 1 1,-1 0-1,0-1 0,1 1 0,-1 0 1,0 0-1,0 0 0,1-1 1,-1 1-1,0 0 0,1 0 0,-1 0 1,1 0-1,-1 0 0,0 0 0,1-1 1,-1 1-1,0 0 0,1 0 1,-1 0-1,1 0 0,-1 0 0,0 0 1,1 1-1,-1-1 0,0 0 0,1 0 1,11 13 22,-11-11-21,0-1-1,0 1 1,0 0 0,1-1 0,-1 1 0,0-1 0,1 0 0,-1 1 0,1-1 0,-1 0 0,1 0 0,0 0-1,0 0 1,-1 0 0,1 0 0,0 0 0,0-1 0,2 1 0,4-1 77,0-1 0,0 0 0,0-1 1,-1 0-1,1 0 0,0 0 0,-1-1 0,0 0 0,0-1 0,0 0 0,9-6 1,2-2 103,1-2 1,28-28-1,-46 41-222,1 0 0,-1 0 0,0 0 1,0 0-1,0 0 0,-1 0 0,1 0 0,0 0 0,0 0 0,0-1 1,-1 1-1,1 0 0,-1 0 0,1-1 0,-1 1 0,0 0 0,1-1 1,-1 1-1,0-1 0,0 1 0,0 0 0,0-1 0,0 1 0,0-1 0,0 1 1,0 0-1,-1-1 0,1 1 0,0 0 0,-1-1 0,1 1 0,-1 0 1,0 0-1,1-1 0,-1 1 0,0 0 0,0 0 0,0 0 0,0 0 0,-1-1 1,-3-2-844,1 0 1,-1 1 0,-1 0 0,1 0 0,0 0 0,-1 0 0,1 1 0,-7-2-1,-28-7-6474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955"/>
    </inkml:context>
    <inkml:brush xml:id="br0">
      <inkml:brushProperty name="width" value="0.025" units="cm"/>
      <inkml:brushProperty name="height" value="0.025" units="cm"/>
    </inkml:brush>
  </inkml:definitions>
  <inkml:trace contextRef="#ctx0" brushRef="#br0">0 25 11659,'0'0'6342,"83"12"-5221,-38-13-833,8-6-192,2-1-832,-3-2-3108,-1 0-2978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298"/>
    </inkml:context>
    <inkml:brush xml:id="br0">
      <inkml:brushProperty name="width" value="0.025" units="cm"/>
      <inkml:brushProperty name="height" value="0.025" units="cm"/>
    </inkml:brush>
  </inkml:definitions>
  <inkml:trace contextRef="#ctx0" brushRef="#br0">66 9 11851,'0'0'6246,"-7"8"-4196,1-1-1722,0 0 0,0 1-1,1 0 1,0 0 0,0 0 0,1 0 0,0 1-1,0 0 1,1-1 0,1 1 0,-1 0-1,1 1 1,1-1 0,-2 18 0,3-24-324,0 0 0,0-1 0,1 1 0,-1-1 0,0 1 0,1 0 0,0-1 1,-1 1-1,1-1 0,0 1 0,0-1 0,1 0 0,-1 1 0,0-1 0,3 3 0,-3-4-3,0 0 0,1 0 0,-1-1 0,0 1 0,1 0-1,-1-1 1,0 1 0,1-1 0,-1 1 0,1-1 0,-1 0-1,1 1 1,-1-1 0,1 0 0,-1 0 0,1 0 0,-1 0-1,1-1 1,-1 1 0,1 0 0,-1-1 0,0 1 0,1-1-1,-1 1 1,1-1 0,-1 1 0,0-1 0,0 0 0,3-1-1,2-3-14,0 1-1,-1-1 1,0 0-1,1-1 1,-2 1-1,1-1 1,-1 0-1,0 0 1,0 0-1,0-1 1,-1 1-1,0-1 1,3-10-1,-1 2-52,-1 1 1,0-1-1,-1 0 0,-1 0 1,1-23-1,-15 103-173,12-59 170,4 38-1941,-4-43 1959,0 0-1,1 0 0,-1 0 0,0 0 0,0 0 1,1-1-1,-1 1 0,1 0 0,-1 0 0,1 0 1,-1-1-1,1 1 0,-1 0 0,1-1 0,0 1 1,-1-1-1,1 1 0,0 0 0,-1-1 0,1 1 0,0-1 1,0 0-1,0 1 0,-1-1 0,1 0 0,0 1 1,0-1-1,0 0 0,0 0 0,0 0 0,0 0 1,0 0-1,-1 0 0,1 0 0,0 0 0,0 0 1,0 0-1,0 0 0,0-1 0,0 1 0,-1 0 0,1-1 1,1 0-1,1-1-458,0-1 1,-1 0 0,1 0-1,-1 0 1,0 0-1,0 0 1,0-1 0,0 1-1,-1-1 1,1 1-1,-1-1 1,0 0 0,2-7-1,-1 4-1077,8-29-4909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781"/>
    </inkml:context>
    <inkml:brush xml:id="br0">
      <inkml:brushProperty name="width" value="0.025" units="cm"/>
      <inkml:brushProperty name="height" value="0.025" units="cm"/>
    </inkml:brush>
  </inkml:definitions>
  <inkml:trace contextRef="#ctx0" brushRef="#br0">19 157 14029,'-2'8'1778,"-3"12"-738,1-1 0,1 1 0,0 0 0,1 30 0,3-26-747,1 0-1,1 0 1,1-1 0,1 1 0,1-1 0,15 37-1,-16-44-200,12 29-144,-16-44 80,-1 0-1,0 0 1,1 0 0,0 0 0,-1 0 0,1 0 0,0 0 0,-1 0 0,1 0 0,0-1 0,0 1 0,0 0 0,-1 0 0,1-1 0,0 1 0,0 0 0,0-1 0,0 1 0,0-1 0,0 0 0,1 1 0,-1-1 0,0 0 0,0 1 0,0-1 0,0 0 0,0 0 0,0 0 0,1 0 0,-1 0 0,2-1 0,1-5 53,1 0 0,-1 0 0,-1 0 0,1-1 0,-1 0 0,0 0 0,2-7 0,-4 11-83,12-28-1502,2 1-1,30-44 1,-24 41-458,20-44 0,-35 64 2251,-1 0-1,-1-1 1,0 0-1,0 0 1,-1 0-1,-1 0 1,0-16-1,-1 20 44,0 0-160,0-1 0,-1 1-1,0-1 1,-1 1 0,0 0-1,0-1 1,-1 1 0,-1 0 0,0 0-1,-7-18 1,4 82 1189,6-26-1234,0 0-1,2 0 0,1 0 1,1-1-1,1 1 0,2-1 1,1 0-1,1-1 0,1 0 1,1 0-1,19 31 0,-18-37 50,-12-18-241,-2-4-99,-24-29-1405,5 6-711,-15-11-890,23 24 3074,0 0-1,1-1 1,1 0 0,0-1 0,-14-24-1,24 37 156,1 1-1,0-1 0,0 0 1,0 1-1,-1-1 0,1 0 1,0 1-1,0-1 0,0 0 0,0 0 1,0 1-1,0-1 0,0 0 1,0 1-1,0-1 0,1 0 1,-1 1-1,0-1 0,0 0 0,1 1 1,-1-1-1,0 0 0,1 1 1,-1-1-1,1 1 0,-1-1 1,0 1-1,1-1 0,-1 1 1,1-1-1,0 1 0,-1-1 0,1 1 1,-1-1-1,1 1 0,0 0 1,-1 0-1,1-1 0,0 1 1,-1 0-1,1 0 0,0 0 0,-1 0 1,1-1-1,0 1 0,-1 0 1,1 0-1,0 1 0,0-1 1,0 0-1,50 0 234,-36 1-82,-3-1-237,50-1-963,-22-2-3711,-3-2-6098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5.575"/>
    </inkml:context>
    <inkml:brush xml:id="br0">
      <inkml:brushProperty name="width" value="0.025" units="cm"/>
      <inkml:brushProperty name="height" value="0.025" units="cm"/>
      <inkml:brushProperty name="color" value="#66CC00"/>
    </inkml:brush>
  </inkml:definitions>
  <inkml:trace contextRef="#ctx0" brushRef="#br0">73 83 12236,'0'0'9358,"-8"3"-9524,3-1 157,-1 0-1,1 0 1,0 1-1,0 0 0,0 0 1,-7 6-1,10-7 6,0 0 0,0 0 0,1 0-1,-1 0 1,0 0 0,1 0 0,-1 0-1,1 1 1,0-1 0,0 0 0,0 1-1,0-1 1,0 1 0,1-1 0,-1 1 0,1-1-1,-1 1 1,1 0 0,0-1 0,0 1-1,1 3 1,-1-5 25,1 0 1,-1-1-1,1 1 0,0-1 0,-1 1 0,1-1 0,0 1 1,0-1-1,-1 1 0,1-1 0,0 0 0,0 0 1,0 1-1,-1-1 0,1 0 0,0 0 0,0 0 1,0 0-1,0 0 0,-1 0 0,1 0 0,0 0 1,0 0-1,1-1 0,24-3 495,-19 0-415,0 0-1,-1-1 1,0 0-1,0 0 1,0 0-1,0-1 1,-1 1-1,0-1 1,0-1-1,-1 1 0,1-1 1,-2 1-1,1-1 1,-1 0-1,0-1 1,0 1-1,-1 0 1,0-1-1,0 0 1,0 1-1,-1-14 1,0 21-126,-1-1 1,0 0-1,-1 1 1,1-1 0,0 0-1,0 1 1,0-1 0,0 1-1,0-1 1,0 1 0,-1-1-1,1 0 1,0 1 0,-1-1-1,1 1 1,0-1-1,-1 1 1,1-1 0,0 1-1,-1-1 1,1 1 0,-1 0-1,1-1 1,-1 1 0,1 0-1,-1-1 1,1 1-1,-1 0 1,0 0 0,1-1-1,-1 1 1,1 0 0,-1 0-1,0 0 1,1 0 0,-1 0-1,1 0 1,-1 0 0,0 0-1,1 0 1,-1 0-1,1 0 1,-1 0 0,-1 1-1,0-1-216,1 0-1,-1 1 1,0 0-1,0-1 0,0 1 1,0 0-1,1 0 0,-1 0 1,0 0-1,1 0 1,-1 0-1,1 1 0,-2 1 1,0-1-444,1 1-1,1 0 1,-1 0 0,0 0 0,1 1 0,-1-1 0,1 0 0,-1 6 0,1 6-4643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154"/>
    </inkml:context>
    <inkml:brush xml:id="br0">
      <inkml:brushProperty name="width" value="0.025" units="cm"/>
      <inkml:brushProperty name="height" value="0.025" units="cm"/>
    </inkml:brush>
  </inkml:definitions>
  <inkml:trace contextRef="#ctx0" brushRef="#br0">1 63 15086,'0'0'9065,"47"-37"-9065,-17 28-256,-4 2-3364,-3-3-4612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499"/>
    </inkml:context>
    <inkml:brush xml:id="br0">
      <inkml:brushProperty name="width" value="0.025" units="cm"/>
      <inkml:brushProperty name="height" value="0.025" units="cm"/>
    </inkml:brush>
  </inkml:definitions>
  <inkml:trace contextRef="#ctx0" brushRef="#br0">1 359 8296,'0'0'12545,"5"11"-11648,90 220 2589,-95-230-3465,0 1 0,1 0 0,-1-1 1,1 1-1,0-1 0,-1 1 0,1-1 1,0 1-1,0-1 0,0 0 0,0 1 0,0-1 1,0 0-1,0 0 0,1 0 0,-1 1 0,0-1 1,1-1-1,-1 1 0,0 0 0,1 0 0,-1 0 1,1-1-1,0 1 0,-1-1 0,1 1 0,-1-1 1,1 0-1,0 0 0,-1 1 0,1-1 1,0 0-1,-1 0 0,1-1 0,0 1 0,-1 0 1,1-1-1,-1 1 0,1 0 0,0-1 0,-1 0 1,1 1-1,-1-1 0,1 0 0,-1 0 0,0 0 1,1 0-1,-1 0 0,0 0 0,1-2 0,8-6 186,-1 0 0,0-1 0,-1 0 0,0-1-1,7-12 1,19-34-103,-3-2-1,-2-1 1,-2-1 0,-4-2 0,-2 0-1,15-80 1,-35 140-37,4-28-1193,-5 25-139,-6 18-244,-35 98-7945,23-65 4751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3.637"/>
    </inkml:context>
    <inkml:brush xml:id="br0">
      <inkml:brushProperty name="width" value="0.025" units="cm"/>
      <inkml:brushProperty name="height" value="0.025" units="cm"/>
    </inkml:brush>
  </inkml:definitions>
  <inkml:trace contextRef="#ctx0" brushRef="#br0">0 771 14798,'0'0'1372,"4"11"-75,13 37 257,-16-46-1468,0 0-1,-1 0 1,1 1 0,0-1 0,0 0 0,0 0 0,1 0 0,-1-1-1,1 1 1,-1 0 0,1 0 0,-1-1 0,1 1 0,0-1-1,0 1 1,-1-1 0,1 0 0,0 0 0,0 0 0,1 0 0,-1 0-1,0 0 1,0-1 0,0 1 0,0 0 0,1-1 0,-1 0 0,0 0-1,1 0 1,-1 0 0,0 0 0,0 0 0,1 0 0,-1-1 0,0 1-1,3-2 1,1 0-6,-1 0-1,1-1 1,-1 0 0,0 0-1,1 0 1,-1 0 0,-1-1-1,1 0 1,0 0-1,-1-1 1,4-4 0,0-4-21,-1 1 1,0-1 0,-1-1 0,-1 1 0,0-1 0,-1 0 0,0 0-1,-1 0 1,-1 0 0,0-1 0,-1 1 0,0-1 0,-2-16 0,1 28-53,-1 0 1,1 1 0,0-1-1,-1 1 1,0-1 0,1 1-1,-1-1 1,0 1 0,0 0-1,0-1 1,-1 1 0,1 0-1,0 0 1,-1 0 0,0 0 0,1 0-1,-5-3 1,5 4-7,0 1 1,1-1-1,-1 1 1,0-1-1,0 1 1,0-1-1,0 1 1,0 0-1,0 0 1,0-1-1,0 1 1,0 0-1,0 0 1,0 0-1,0 0 1,0 0-1,0 0 1,0 1-1,0-1 1,0 0-1,0 0 1,0 1-1,0-1 1,0 0-1,0 1 1,1-1-1,-1 1 1,0-1-1,0 1 1,0 0-1,1-1 1,-1 1-1,0 0 1,0 0-1,1-1 0,-1 1 1,1 0-1,-1 0 1,1 0-1,-1 0 1,1 0-1,0 0 1,-1 0-1,1-1 1,0 1-1,-1 2 1,-2 5 30,0 0 0,0 1 0,1-1 0,0 1 0,1 0 0,0-1 0,-1 16 0,2-23-31,0-1-1,1 1 0,-1-1 1,0 1-1,0 0 0,0-1 1,0 1-1,1-1 0,-1 1 1,0-1-1,0 1 1,1-1-1,-1 1 0,0-1 1,1 1-1,-1-1 0,1 0 1,-1 1-1,0-1 0,1 1 1,-1-1-1,1 0 1,-1 1-1,1-1 0,-1 0 1,1 0-1,0 0 0,-1 1 1,1-1-1,0 0 0,26 1 36,23-10 19,-35 6-54,-1 1 0,1 1 0,0 0 0,0 1 0,-1 1 1,1 0-1,0 1 0,25 7 0,-33-8-1,-6-1 35,0 0 0,0 0 0,0 0-1,0 0 1,0 0 0,0 0 0,0 0-1,0 0 1,0 0 0,0-1 0,0 1-1,0 0 1,0-1 0,-1 1 0,1-1-1,0 1 1,0-1 0,0 1 0,0-1-1,0 0 1,-1 1 0,1-1 0,0 0-1,-1 0 1,1 1 0,0-1 0,-1 0-1,1 0 1,-1 0 0,0 0 0,1 0 0,-1 0-1,0 0 1,1 0 0,-1 0 0,0 0-1,0 0 1,0 0 0,0-1 0,1-51 2113,-2 37-1758,2 6-343,-1 1 0,0-1 0,-1 1 0,0-1 0,0 1 0,-1 0 0,0-1-1,-1 1 1,0 0 0,0 0 0,-1 0 0,0 1 0,-7-11 0,71 4-373,-4-28 198,-50 37 99,1 0 1,0 0 0,0 0-1,0 1 1,0 0 0,1 1-1,-1 0 1,1 0 0,0 0-1,1 1 1,-1 0 0,1 1-1,-1 0 1,1 0 0,10 0-1,-18 2 25,-1 0-1,1 0 1,0 1-1,0-1 1,0 0-1,-1 1 0,1-1 1,0 1-1,0-1 1,-1 1-1,1-1 1,0 1-1,-1-1 1,1 1-1,-1 0 0,1-1 1,-1 1-1,1 0 1,-1-1-1,1 1 1,-1 0-1,1 0 1,-1 0-1,0-1 0,0 1 1,1 0-1,-1 0 1,0 0-1,0 0 1,0 0-1,0-1 0,0 2 1,0 35 16,0-29-7,0 92 0,0-100-5,0 0-1,1 1 0,-1-1 1,0 0-1,0 1 0,1-1 1,-1 0-1,0 1 0,0-1 1,1 0-1,-1 0 0,0 1 1,1-1-1,-1 0 0,0 0 1,1 0-1,-1 1 0,1-1 1,-1 0-1,0 0 0,1 0 0,-1 0 1,1 0-1,-1 0 0,0 0 1,1 0-1,-1 0 0,1 0 1,-1 0-1,0 0 0,1 0 1,-1 0-1,1 0 0,-1 0 1,0-1-1,1 1 0,-1 0 1,0 0-1,1 0 0,-1-1 1,0 1-1,1 0 0,-1-1 1,19-9 35,-9-1-31,0 0-1,0-1 1,-1 0 0,-1 0 0,0-1 0,9-21 0,-13 27 31,-1 0-1,0-1 1,-1 1-1,1-1 1,-2 0-1,1 1 0,-1-1 1,0 0-1,-1 0 1,0 0-1,0 0 1,0 0-1,-1 0 1,-2-8-1,3 15-29,0 1 0,0 0 0,0 0 0,0-1 0,0 1 0,0 0 0,0 0 0,0 0 0,0-1 0,0 1 0,0 0 0,0 0 0,0 0 0,0-1 0,0 1 0,0 0 0,0 0 0,0-1 0,0 1 0,0 0 0,-1 0 0,1 0 0,0 0 0,0-1 0,0 1 0,0 0 0,0 0 0,0 0 0,-1 0 0,1-1 0,0 1 0,0 0 0,0 0 0,-1 0 0,1 0 0,0 0 0,0 0 0,0 0 0,-1-1 0,1 1 0,0 0 0,0 0 0,0 0 0,-1 0 0,1 0 0,0 0 0,0 0 0,-1 0 0,1 0 0,0 0 0,0 0 0,0 0 0,-1 1 0,1-1 0,0 0 0,0 0 0,0 0 0,-1 0 0,1 0 0,0 1-8,0 0 0,0-1 0,0 1 1,0 0-1,0-1 0,0 1 1,1 0-1,-1-1 0,0 1 1,0 0-1,1-1 0,-1 1 1,0-1-1,1 1 0,-1 0 1,0-1-1,1 1 0,-1-1 0,1 1 1,-1-1-1,1 0 0,-1 1 1,1-1-1,-1 1 0,2-1 1,0 2 9,0 0 0,1-1 0,-1 1 0,0-1 0,1 0 0,0 0 0,-1 0 1,1 0-1,-1 0 0,1-1 0,0 1 0,0-1 0,-1 1 0,1-1 0,0 0 0,0 0 1,0-1-1,-1 1 0,1 0 0,5-2 0,-3-1 8,0 1 0,-1 0 0,1-1 1,0 0-1,-1 0 0,0-1 0,0 1 0,0-1 0,0 0 0,4-5 1,5-8 27,-1-1 1,-1 0-1,-1-1 1,12-28 0,-19 39-20,0 0 0,-1-1 0,0 1 0,-1-1 1,1 1-1,-1-15 0,-1 22-21,0-1 0,1 1 0,-1 0 0,0-1 0,0 1-1,0-1 1,-1 1 0,1 0 0,0-1 0,0 1 0,-1-1 0,1 1 0,-1 0 0,1 0 0,-1-1 0,1 1-1,-1 0 1,0 0 0,0 0 0,0-1 0,0 1 0,1 0 0,-1 0 0,-1 0 0,1 1 0,0-1 0,0 0-1,0 0 1,0 0 0,-1 1 0,1-1 0,0 1 0,0-1 0,-1 1 0,1 0 0,-1-1 0,1 1 0,0 0-1,-1 0 1,1 0 0,-1 0 0,1 0 0,0 0 0,-1 0 0,1 0 0,0 1 0,-1-1 0,1 1 0,-2 0-1,0 0-6,0 1 0,0 0 0,1 0 0,-1 0 0,1 0 0,-1 0 0,1 0 0,0 1 0,0-1 0,0 1 0,0-1 0,0 1 0,1 0-1,-1 0 1,1 0 0,-1 0 0,1 0 0,0 0 0,0 5 0,-11 61 27,11-62 23,0-1 1,1 0-1,0 1 0,0-1 1,1 1-1,0-1 1,0 1-1,0-1 1,1 0-1,0 0 0,0 0 1,1 0-1,5 10 1,-5-12-36,1 0 0,-1 0 0,1-1 0,0 1 0,0-1 0,0 0 0,1 0 0,-1 0 0,1-1 0,0 1 0,-1-1 0,1-1 0,0 1 0,0 0 0,0-1 0,0 0 1,8 0-1,2 1 68,0 0-1,0-1 1,-1-1 0,1 0 0,0-2 0,26-4 0,-33 4-290,-1 0 0,0-1 0,1 0 0,-1-1 0,0 1 0,6-5 0,-7 3-587,0 1 0,-1-1 0,0 0 0,0 0 0,0 0 0,0-1 0,4-8 0,16-29-11955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4.562"/>
    </inkml:context>
    <inkml:brush xml:id="br0">
      <inkml:brushProperty name="width" value="0.025" units="cm"/>
      <inkml:brushProperty name="height" value="0.025" units="cm"/>
    </inkml:brush>
  </inkml:definitions>
  <inkml:trace contextRef="#ctx0" brushRef="#br0">247 320 13933,'0'0'10020,"-5"7"-9427,-6 8-268,6-9 576,13-31-45,-7 22-779,0-1 1,0 1 0,0 0-1,0 0 1,0-1-1,-1 1 1,1-1-1,-1 1 1,0-1 0,0 1-1,0 0 1,-1-1-1,1 1 1,-1-1-1,0 1 1,1 0 0,-2-1-1,1 1 1,0 0-1,-1 0 1,1 0-1,-1 0 1,0 0 0,0 0-1,0 1 1,0-1-1,-1 1 1,1-1-1,-1 1 1,-5-4 0,3 3-58,0 1 1,-1-1-1,0 1 1,1 0 0,-1 0-1,0 1 1,0 0 0,0 0-1,0 0 1,0 1-1,0 0 1,0 0 0,0 0-1,0 1 1,0 0 0,0 0-1,-6 2 1,7 0-23,-1-1 1,1 1-1,0 0 1,0 0-1,0 0 1,1 1-1,-1 0 1,1-1-1,0 2 1,0-1-1,0 0 1,0 1-1,1 0 1,0 0-1,0 0 1,0 0-1,1 0 1,-1 1-1,1-1 1,1 1-1,-1 0 1,1-1-1,0 1 1,-1 11-1,3-16 0,-1 0-1,0 0 1,1 0-1,-1-1 0,1 1 1,0 0-1,-1 0 1,1-1-1,-1 1 0,1 0 1,0-1-1,0 1 1,-1 0-1,1-1 0,0 1 1,0-1-1,0 1 1,0-1-1,-1 0 0,1 1 1,0-1-1,0 0 0,0 0 1,0 0-1,0 1 1,0-1-1,0 0 0,0 0 1,0 0-1,0-1 1,0 1-1,0 0 0,0 0 1,0 0-1,0-1 1,-1 1-1,1 0 0,1-1 1,40-15 152,-33 10-100,0-1 1,-1 0 0,1 0 0,-2-1 0,1 0 0,-1 0 0,0 0 0,7-14 0,-10 17-15,-1-1-1,-1 1 1,1-1-1,-1 0 1,0 0-1,0 0 1,0 0-1,-1 0 1,0 0-1,0-1 1,-1 1-1,0 0 1,0 0-1,0-1 1,-1 1-1,-2-9 1,3 13-32,-1 0 0,0-1 0,0 1 1,-1 0-1,1 0 0,0 0 0,-1 0 0,1 0 0,-1 0 1,0 0-1,0 0 0,0 1 0,0-1 0,0 1 0,0-1 1,0 1-1,0 0 0,0 0 0,-1 0 0,1 0 0,0 0 1,-1 0-1,1 1 0,-1-1 0,1 1 0,-1-1 0,1 1 1,-4 0-1,2 0-1,0 0 0,1 0 0,-1 1 0,0-1 0,0 1 0,0 0 0,0 0 0,1 0 0,-1 0 0,0 1 0,1-1 1,-1 1-1,1 0 0,0 0 0,-1 0 0,1 1 0,-4 3 0,1 1 11,1 0 0,0 1 0,0-1 0,0 1 0,1 0 0,0 0 0,1 0 0,0 0-1,0 1 1,1 0 0,0-1 0,0 1 0,1 0 0,0 0 0,1 0 0,-1 0 0,4 17 0,-2-24-12,0 0-1,0-1 1,0 1 0,0-1 0,0 1-1,1-1 1,-1 1 0,1-1 0,-1 0-1,1 0 1,0 0 0,-1 0 0,1 0-1,0 0 1,0 0 0,-1 0-1,1-1 1,0 1 0,0-1 0,0 1-1,0-1 1,0 0 0,0 0 0,0 0-1,0 0 1,0 0 0,0 0 0,0 0-1,0-1 1,2 0 0,6-1 34,0 1 0,-1-2 0,1 1 1,17-9-1,-13 4 7,0-1 0,-1 0 0,0-1 0,-1 0 0,0-1 0,0-1 0,14-16 0,-20 20-14,0 0 0,0-1 0,-1 0 1,0 0-1,-1-1 0,0 1 0,0-1 0,-1 0 1,0 0-1,0 0 0,-1 0 0,0-1 0,0-12 1,-2 19-28,0 1 0,0-1 0,-1 0 1,1 0-1,-1 0 0,0 1 1,0-1-1,0 0 0,0 1 1,0-1-1,0 1 0,-1-1 1,1 1-1,-1 0 0,0-1 0,0 1 1,0 0-1,0 0 0,0 0 1,0 0-1,0 1 0,0-1 1,-1 1-1,1-1 0,-1 1 0,1 0 1,-1 0-1,0 0 0,0 0 1,-3 0-1,-1-1-73,0 0 1,-1 1-1,1 0 1,0 1-1,0-1 1,-1 1-1,1 1 1,0 0-1,0 0 0,-14 3 1,19-3-103,0 0 1,-1 1 0,1-1-1,0 0 1,0 1 0,0 0-1,0-1 1,1 1 0,-1 0-1,0 0 1,1 0-1,-2 2 1,-2 13-3561,5-17 3328,0 1 0,1 0 0,-1 0-1,0 0 1,0-1 0,1 1 0,-1 0 0,1 0-1,-1-1 1,0 1 0,1 0 0,-1-1 0,1 1 0,0-1-1,-1 1 1,1 0 0,-1-1 0,1 1 0,1 0 0,19 6-9434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220"/>
    </inkml:context>
    <inkml:brush xml:id="br0">
      <inkml:brushProperty name="width" value="0.025" units="cm"/>
      <inkml:brushProperty name="height" value="0.025" units="cm"/>
    </inkml:brush>
  </inkml:definitions>
  <inkml:trace contextRef="#ctx0" brushRef="#br0">0 1315 11755,'0'0'5264,"8"1"-4586,19-3-146,0-1 0,-1-2 0,0 0 0,0-2 0,42-15 1,9-3 112,1262-310 3163,699-26-2859,-237 141-389,-575 75-501,-1103 130-92,727-117-180,-846 131-240,29-7 27,-20 0-2141,-11-2-4327,-12-1-2032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819"/>
    </inkml:context>
    <inkml:brush xml:id="br0">
      <inkml:brushProperty name="width" value="0.025" units="cm"/>
      <inkml:brushProperty name="height" value="0.025" units="cm"/>
    </inkml:brush>
  </inkml:definitions>
  <inkml:trace contextRef="#ctx0" brushRef="#br0">876 52 8296,'0'0'1190,"9"-7"487,3-1-1027,-7 5-241,0 0 0,-1-1 0,1 0 1,0 0-1,-1 0 0,0 0 0,4-6 0,-30 33 4408,-19 11-4193,7-7-337,-444 327 185,268-207 919,178-124-1114,19-16-125,1 1-1,0 0 1,1 1 0,0 0 0,0 1-1,1 0 1,1 0 0,-1 2-1,-7 11 1,17-22-142,-1-1 0,1 1 0,-1-1 0,1 1 0,0-1 0,-1 1 0,1-1-1,0 1 1,0 0 0,0-1 0,-1 1 0,1-1 0,0 1 0,0 0 0,0-1 0,0 1 0,0 0 0,0-1 0,0 1-1,0-1 1,0 1 0,0 0 0,1-1 0,-1 1 0,0-1 0,0 1 0,1-1 0,-1 1 0,0 0 0,1-1 0,-1 1-1,0-1 1,1 1 0,-1-1 0,1 1 0,27 4 130,4-5 105,0-1 0,1-1 1,40-10-1,104-30 454,-94 21-580,446-87 129,-301 72-3027,-101 17-2842,-8-3-4538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123"/>
    </inkml:context>
    <inkml:brush xml:id="br0">
      <inkml:brushProperty name="width" value="0.025" units="cm"/>
      <inkml:brushProperty name="height" value="0.025" units="cm"/>
    </inkml:brush>
  </inkml:definitions>
  <inkml:trace contextRef="#ctx0" brushRef="#br0">241 311 13421,'0'0'7249,"-10"2"-6309,-3 0-832,0 1 0,0 1 0,1 0 0,0 0 0,0 1 0,0 1 0,0 0 1,1 1-1,0 0 0,0 1 0,-10 9 0,-28 32 634,46-45-633,0 0 1,0 1 0,0-1 0,0 1-1,1-1 1,-1 1 0,1 0-1,1 0 1,-1 0 0,-1 9 0,3-14-99,0 1 0,0 0 0,0 0 1,0-1-1,0 1 0,1 0 0,-1-1 0,0 1 1,1 0-1,-1 0 0,0-1 0,1 1 1,-1-1-1,1 1 0,-1-1 0,1 1 1,0 0-1,-1-1 0,1 0 0,-1 1 1,1-1-1,0 1 0,-1-1 0,1 0 1,0 1-1,-1-1 0,1 0 0,0 0 1,0 0-1,-1 1 0,1-1 0,0 0 1,0 0-1,-1 0 0,1 0 0,0 0 1,0 0-1,-1-1 0,1 1 0,0 0 1,1-1-1,36-6 323,-17-1-187,0-2 1,0 0-1,-1-1 1,0 0-1,33-28 1,-9 2-12,45-48 1,-60 54 286,48-65 0,-70 88-368,-1-1 0,-1 0-1,0 0 1,0 0 0,0-1-1,-2 0 1,1 0 0,-1 0 0,0 0-1,-1 0 1,0-1 0,-1 1 0,0-13-1,-1 22-54,0 1 0,0-1-1,0 0 1,0 1 0,0-1 0,0 1-1,0-1 1,0 0 0,-1 1 0,1-1-1,0 1 1,0-1 0,-1 0 0,1 1-1,0-1 1,0 1 0,-1-1 0,1 1-1,-1 0 1,1-1 0,-1 1 0,1-1-1,0 1 1,-1 0 0,1-1 0,-1 1-1,0 0 1,1-1 0,-1 1 0,1 0-1,-1 0 1,0-1 0,-20 9-14,-16 24 31,27-18 39,1 1-1,0-1 1,0 2 0,2-1-1,0 1 1,1 0 0,0 1-1,-5 29 1,10-40-31,0 1 0,1-1 1,0 1-1,0-1 0,0 1 1,1-1-1,0 1 0,0-1 0,0 1 1,1-1-1,3 9 0,-3-11-13,1 0-1,-1-1 0,1 1 1,-1 0-1,1-1 0,0 0 1,1 1-1,-1-1 0,0-1 1,1 1-1,0 0 0,0-1 1,-1 0-1,1 0 0,1 0 1,-1 0-1,0-1 0,6 2 1,2 0 32,1 0 1,0-1 0,-1-1-1,1 0 1,0-1 0,0 0 0,-1-1-1,1 0 1,0-1 0,-1-1 0,13-3-1,-18 4-21,-1-1 0,1 1-1,-1-1 1,1 0 0,-1 0-1,0-1 1,-1 0 0,1 0-1,-1 0 1,1-1 0,-1 0-1,0 0 1,-1 0 0,1 0-1,-1-1 1,0 0 0,-1 1-1,0-2 1,1 1 0,-2 0 0,5-12-1,-10 12-238,-6 11 72,-10 14 24,14-10 140,1 0 0,0-1 0,0 2-1,1-1 1,0 0 0,-1 12 0,3-19-6,0 0-1,1 0 1,-1 0 0,1 1-1,0-1 1,0 0 0,0 0-1,0 0 1,0 0 0,0 0-1,0 1 1,1-1 0,-1 0-1,1 0 1,0 0-1,-1 0 1,1 0 0,0 0-1,0 0 1,0-1 0,1 1-1,-1 0 1,0 0 0,1-1-1,-1 1 1,1-1 0,-1 1-1,1-1 1,0 0-1,-1 1 1,1-1 0,0 0-1,3 1 1,5 0 32,0-1 1,0 1-1,1-2 1,-1 0-1,0 0 0,0-1 1,0 0-1,0 0 1,0-1-1,0-1 0,0 0 1,-1 0-1,1-1 1,-1 0-1,0 0 0,12-9 1,-11 7 3,0 0 0,-1-1 0,1-1 0,-1 1 0,-1-2 0,0 1 0,0-1 0,0 0 0,-1-1 0,0 0 0,-1 0 0,-1 0 0,9-21 0,-13 30-55,0 0 0,-1 1 0,0-1 0,1 0 0,-1 0 0,1 0-1,-1 1 1,0-1 0,0 0 0,1 0 0,-1 0 0,0 0 0,0 0 0,0 0-1,0 0 1,0 0 0,0 1 0,0-1 0,-1 0 0,1 0 0,0 0-1,0 0 1,-1 0 0,1 1 0,0-1 0,-1 0 0,1 0 0,-1 0 0,1 1-1,-1-1 1,0 0 0,1 1 0,-1-1 0,1 0 0,-1 1 0,0-1-1,0 1 1,0-1 0,-1 1-7,0 0-1,1 0 1,-1 0 0,0 0-1,0 1 1,1-1-1,-1 0 1,0 1-1,1 0 1,-1-1 0,1 1-1,-1 0 1,1 0-1,-1 0 1,1 0 0,0 0-1,-1 0 1,1 0-1,-2 2 1,-3 4 10,0 0 1,0 0-1,0 1 1,1-1-1,0 1 1,1 1-1,0-1 0,0 1 1,1-1-1,-4 15 1,6-19 18,0-1 0,0 0 0,1 1 0,0-1 0,-1 1 0,1-1 0,0 0 0,1 1 0,-1-1 0,1 1 0,-1-1 0,1 0 0,0 0 1,0 1-1,1-1 0,-1 0 0,1 0 0,-1 0 0,1 0 0,0 0 0,0-1 0,0 1 0,0 0 0,1-1 0,-1 0 0,1 1 0,0-1 0,-1 0 0,1-1 0,0 1 0,4 2 0,7 1-30,0 0 0,0-1-1,0 0 1,0-1 0,0-1-1,1 0 1,-1-1 0,1-1-1,-1 0 1,1-1 0,26-4-1,-38 4-232,0 0 1,0-1-1,-1 1 0,1 0 0,0-1 0,-1 1 0,1-1 1,-1 0-1,0 0 0,1 0 0,-1 0 0,0 0 0,0 0 0,2-4 1,-1 2-848,-1 0 1,0 0 0,0-1 0,0 1 0,-1-1 0,1 1 0,-1-1 0,1-8 0,0-32-11801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469"/>
    </inkml:context>
    <inkml:brush xml:id="br0">
      <inkml:brushProperty name="width" value="0.025" units="cm"/>
      <inkml:brushProperty name="height" value="0.025" units="cm"/>
    </inkml:brush>
  </inkml:definitions>
  <inkml:trace contextRef="#ctx0" brushRef="#br0">51 1 19859,'0'0'4900,"-50"8"-2914,50 1-1505,1 0-513,24 0 64,5-2-961,10-6-3940,9-1-6373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823"/>
    </inkml:context>
    <inkml:brush xml:id="br0">
      <inkml:brushProperty name="width" value="0.025" units="cm"/>
      <inkml:brushProperty name="height" value="0.025" units="cm"/>
    </inkml:brush>
  </inkml:definitions>
  <inkml:trace contextRef="#ctx0" brushRef="#br0">5 83 2755,'1'-11'9641,"0"-2"-7549,9-40 4202,-4 47-1656,-2 18-3354,0 20-1072,-19 249 1832,0-31-1072,15-245-935,0 1 0,0 0-1,0-1 1,1 1 0,0-1-1,0 1 1,0-1-1,1 1 1,0-1 0,0 0-1,0 0 1,5 8 0,-5-11 13,0 0-1,0-1 1,0 1 0,0 0 0,1-1 0,-1 1 0,0-1 0,1 0 0,-1 0 0,1 0 0,0 0 0,-1 0-1,1 0 1,0-1 0,-1 1 0,1-1 0,0 0 0,0 0 0,-1 0 0,1 0 0,0-1 0,0 1 0,-1-1-1,1 1 1,0-1 0,-1 0 0,4-1 0,5-3 22,0 1 0,0-2 0,-1 0 0,1 0 0,-1 0 0,-1-2 1,1 1-1,16-18 0,61-77 240,-52 53-792,-3-2 1,42-86-1,-22 36-387,-44 91-5637,-10 17 1336,-2 0 4497,-11 13-5308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168"/>
    </inkml:context>
    <inkml:brush xml:id="br0">
      <inkml:brushProperty name="width" value="0.025" units="cm"/>
      <inkml:brushProperty name="height" value="0.025" units="cm"/>
    </inkml:brush>
  </inkml:definitions>
  <inkml:trace contextRef="#ctx0" brushRef="#br0">60 303 13389,'0'0'12369,"8"-3"-10127,-3 1-2125,1-1 0,-1 0 0,1 0 0,-1 0 0,0-1 0,0 1 0,0-1 0,-1 0 0,0-1 0,1 1 0,-1-1 0,-1 0 0,1 0 0,-1 0 0,0 0 0,0-1 0,0 1 0,-1-1 0,0 0 0,0 0 0,0 0 0,-1 0 0,1-9 0,-2 14-123,1 0 0,-1 0 0,0-1 0,0 1 0,0 0 0,0 0 0,0-1 0,-1 1 0,1 0 0,0 0 0,0 0 0,-1 0 0,1-1 0,-1 1 0,1 0 0,-1 0 0,0 0 0,1 0 0,-1 0 0,0 0 0,0 0 0,1 0 0,-1 0 0,0 1 0,0-1 0,0 0 0,0 0 0,0 1 0,0-1 0,0 1 0,-1-1 1,0 0-1,-3 0-29,1 1-1,0 0 1,-1-1 0,1 2 0,0-1 0,-1 0 0,1 1 0,-6 1 0,4 0 12,1 0-1,-1 0 0,1 1 0,0-1 0,0 1 0,0 1 1,0-1-1,1 1 0,-1-1 0,1 1 0,0 0 0,-7 10 1,8-12 14,1 1 0,0 0 0,0 0 0,0 0 0,0 0 0,0 1 0,1-1 0,0 0 0,-1 1 0,1-1 0,0 1 0,1-1 0,-1 1 0,1 0 0,-1-1 0,1 1 0,0-1 0,0 1 0,1 0 0,-1-1 0,2 7 0,0-8 5,0 0-1,-1 0 0,1 1 1,0-1-1,0 0 1,0-1-1,0 1 0,1 0 1,-1-1-1,0 1 1,1-1-1,-1 1 0,1-1 1,-1 0-1,1 0 1,0-1-1,-1 1 0,1 0 1,4-1-1,58 7 90,-59-7-78,27 2-6,0-2-1,-1-2 1,53-8-1,-75 8 10,0 0 1,-1-1-1,1 1 0,-1-2 0,0 0 1,1 0-1,-1 0 0,-1-1 0,1 0 1,-1-1-1,0 0 0,0 0 0,-1-1 1,0 0-1,0 0 0,8-12 0,-12 12 30,0 0 0,-1 0 0,0-1-1,-1 1 1,1 0 0,-2-1 0,1 1-1,-1-1 1,0 0 0,0 1 0,-1-1 0,-2-10-1,0-25-1089,5 40 186,0-1 1,0 1 0,0 0-1,1 0 1,-1 0 0,1 1 0,0-1-1,0 1 1,0-1 0,0 1 0,4-2-1,5-5-3911,10-10-4236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6.079"/>
    </inkml:context>
    <inkml:brush xml:id="br0">
      <inkml:brushProperty name="width" value="0.025" units="cm"/>
      <inkml:brushProperty name="height" value="0.025" units="cm"/>
      <inkml:brushProperty name="color" value="#66CC00"/>
    </inkml:brush>
  </inkml:definitions>
  <inkml:trace contextRef="#ctx0" brushRef="#br0">123 30 12075,'0'0'2168,"-5"8"-1287,-7 12-231,2 0 1,0 0-1,2 1 1,0 1-1,1-1 1,-6 35-1,1 20-321,8-44-237,-1-1-1,-18 57 1,23-88-56,0 0 1,0-1-1,0 1 1,0 0 0,0 0-1,0 0 1,0 0-1,0 0 1,0 0 0,0 0-1,-1 0 1,1 0-1,0 0 1,0 0 0,0 0-1,0 0 1,0 0-1,0 0 1,0 0 0,0 0-1,0 0 1,-1 0 0,1 0-1,0 0 1,0 0-1,0 0 1,0 0 0,0 0-1,0 0 1,0 0-1,0 0 1,0 0 0,0 0-1,-1 0 1,1 0-1,0 1 1,0-1 0,0 0-1,0 0 1,0 0 0,0 0-1,0 0 1,0 0-1,0 0 1,0 0 0,0 0-1,0 0 1,0 1-1,0-1 1,0 0 0,0 0-1,0 0 1,0 0-1,0 0 1,-2-15 1230,3-23-448,6-4-1055,3 0-1,1 1 0,2 0 1,2 1-1,32-61 0,-42 92 291,1 0 0,0 0 0,0 1 0,1 0 0,0 0 0,9-7 0,-14 13-39,0 1-1,0-1 1,0 0 0,0 1 0,0-1 0,0 1-1,1-1 1,-1 1 0,0 0 0,1 0-1,-1 0 1,1 1 0,-1-1 0,1 0 0,-1 1-1,1 0 1,0-1 0,-1 1 0,1 0-1,-1 1 1,1-1 0,0 0 0,-1 1 0,1-1-1,-1 1 1,1 0 0,-1 0 0,5 2-1,-6-2-22,1 0-1,-1 0 0,0 0 0,0 0 1,0 1-1,1-1 0,-2 0 0,1 1 0,0-1 1,0 0-1,0 1 0,0-1 0,-1 1 0,1 0 1,-1-1-1,1 1 0,-1-1 0,0 1 0,0 0 1,1-1-1,-1 1 0,0 0 0,-1-1 0,1 1 1,0 0-1,0-1 0,-1 1 0,1 0 0,-1 1 1,0 0 2,-1 0 0,1 0 0,0 0 0,-1-1 0,1 1 0,-1 0 0,0-1 0,0 1 1,0-1-1,0 0 0,0 0 0,-1 0 0,1 0 0,-5 3 0,-4 0 86,0-1 0,0 1 0,-1-2 1,1 0-1,-1 0 0,-18 1 0,-14-1-5851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843"/>
    </inkml:context>
    <inkml:brush xml:id="br0">
      <inkml:brushProperty name="width" value="0.025" units="cm"/>
      <inkml:brushProperty name="height" value="0.025" units="cm"/>
    </inkml:brush>
  </inkml:definitions>
  <inkml:trace contextRef="#ctx0" brushRef="#br0">88 0 6438,'0'0'10677,"-8"11"-8387,-2 3-1681,0 0-1,2 1 1,0 1-1,0-1 1,1 1-1,1 1 1,1-1 0,0 1-1,-4 29 1,6 4-160,3-1 1,1 1-1,2-1 1,14 64-1,-10-81-480,-5-39-184,-6-58-97,2 46 449,-6-57-157,-2-34-932,30 126 333,-11-7 708,1-1 0,0 0 0,0-1 1,0 0-1,1-1 0,0 0 0,1-1 0,0 0 1,-1-1-1,1 0 0,0-1 0,1 0 1,-1-1-1,1 0 0,-1-1 0,1-1 1,-1 0-1,1 0 0,-1-1 0,21-5 0,-26 4-36,0-1-1,1 0 0,-1-1 1,-1 0-1,1 0 0,0 0 0,8-7 1,-13 9-45,0 1 0,-1 0 0,1-1-1,0 1 1,0-1 0,-1 1 0,1-1 0,-1 0 0,1 0 0,-1 0 0,0 0 0,1 0 0,-1 0 0,0 0 0,-1 0 0,1 0 0,0-1 0,0 1 0,-1 0 0,0 0 0,1-1-1,-1 1 1,0 0 0,0-1 0,0 1 0,0 0 0,-1-1 0,1 1 0,-1-3 0,0 5-19,0-1 0,1 0 0,-1 0 0,0 1 0,0-1 0,0 0 0,0 1 0,0-1 0,0 1-1,0-1 1,0 1 0,0-1 0,0 1 0,0 0 0,0 0 0,0-1 0,0 1 0,0 0 0,0 0 0,0 0 0,-1 0 0,1 0 0,0 0 0,0 1 0,0-1 0,0 0-1,0 1 1,0-1 0,0 0 0,0 1 0,0-1 0,0 1 0,0-1 0,0 1 0,0 0 0,-1 1 0,-32 25-183,27-18 209,0 1 1,1-1-1,-1 1 1,-7 20-1,12-25 28,0 0-1,0 0 1,1 0-1,0 0 1,0 0-1,1 0 1,-1 0-1,1 0 1,0 0-1,0 0 1,1 1-1,-1-1 1,3 7-1,-1-9 6,-1-1 0,1 1 0,0-1 0,0 1 0,0-1 0,0 0 0,1 1 0,-1-1 0,1 0 0,-1-1 0,1 1-1,0 0 1,-1-1 0,1 1 0,0-1 0,0 0 0,0 0 0,0 0 0,0-1 0,0 1 0,1-1 0,-1 1 0,0-1-1,4 0 1,7 1 188,0-1-1,-1 0 1,1-1 0,16-3-1,-12-1-200,1-1 1,-2-1-1,1-1 0,-1 0 1,-1-1-1,1-1 0,-1-1 1,-1 0-1,0-1 0,-1 0 1,0-2-1,21-25 0,-33 37-98,1-1 0,-1 0-1,0 0 1,0 0 0,0 0-1,0 0 1,-1-1 0,1 1-1,-1-1 1,0 1 0,0-1 0,0 1-1,1-6 1,-25 41-722,19-24 812,-1 1 0,2 0-1,-1 1 1,1-1 0,1 1 0,0-1-1,0 1 1,0 17 0,2-24-8,0 1-1,0-1 1,1 0 0,-1 0-1,1 1 1,0-1 0,0 0-1,0 0 1,0 0 0,0 0-1,1 0 1,-1 0 0,1 0-1,0 0 1,0-1 0,0 1-1,0-1 1,1 1 0,-1-1-1,1 0 1,-1 0 0,1 0-1,0 0 1,0 0 0,-1-1-1,1 1 1,1-1 0,-1 0-1,3 1 1,-1 0-210,1-1 0,-1 0 0,1 0-1,-1 0 1,1-1 0,-1 1 0,1-1 0,-1-1 0,11 0 0,-14 0-275,1 0 0,-1 1 1,1-1-1,-1 0 1,0 0-1,1-1 1,-1 1-1,0 0 0,0-1 1,0 0-1,0 1 1,0-1-1,3-3 1,11-19-7559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185"/>
    </inkml:context>
    <inkml:brush xml:id="br0">
      <inkml:brushProperty name="width" value="0.025" units="cm"/>
      <inkml:brushProperty name="height" value="0.025" units="cm"/>
    </inkml:brush>
  </inkml:definitions>
  <inkml:trace contextRef="#ctx0" brushRef="#br0">1 1 18065,'0'0'5061,"13"63"-7335,4-50-4773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983"/>
    </inkml:context>
    <inkml:brush xml:id="br0">
      <inkml:brushProperty name="width" value="0.025" units="cm"/>
      <inkml:brushProperty name="height" value="0.025" units="cm"/>
    </inkml:brush>
  </inkml:definitions>
  <inkml:trace contextRef="#ctx0" brushRef="#br0">73 88 11435,'4'-12'2525,"-1"-2"-1391,-2 8-620,0 1-1,1 0 1,-1 0 0,1 0 0,0 0-1,0 0 1,1 0 0,-1 0 0,1 1-1,5-7 1,-7 11-424,-1 0 0,0 0 0,1 0 0,-1 0 0,0 0 0,1 1 1,-1-1-1,0 0 0,1 0 0,-1 0 0,0 1 0,0-1 0,1 0 0,-1 1 0,0-1 0,0 0 0,1 0 0,-1 1 0,0-1 1,0 0-1,0 1 0,0-1 0,1 0 0,-1 1 0,0-1 0,0 0 0,0 1 0,0-1 0,0 1 0,0-1 0,0 0 1,0 1-1,0-1 0,0 0 0,0 1 0,0-1 0,-1 0 0,1 1 0,0-1 0,0 1 0,0-1 0,0 25-120,-7 33 796,-4 1-1,-26 88 1,22-98-312,2 0-1,3 2 0,1-1 1,-1 62-1,10-109-442,-1 0-1,1 1 0,1-1 1,-1 0-1,0 1 0,1-1 1,-1 0-1,1 0 0,0 0 1,0 1-1,1-1 0,-1 0 1,1 0-1,-1-1 1,1 1-1,0 0 0,3 3 1,-2-3 10,0-1 0,1 0 0,-1-1 0,1 1 0,-1-1 0,1 1 0,0-1 0,-1 0 0,1-1 0,0 1 0,0 0 0,-1-1 0,1 0 0,7-1 0,2 0 49,-1-1-1,1 0 1,-1-1-1,0 0 1,1-1 0,-2-1-1,1 1 1,0-2 0,-1 0-1,0 0 1,-1-1-1,14-11 1,-3 1-185,-1-1 0,-1-1 1,0 0-1,29-42 0,-31 38-1067,-23 38-94,-14 32 1038,19-43 257,0-1 0,0 0 0,0 0 0,1 0 0,-1 1 0,1-1 0,0 0 0,0 1-1,0-1 1,1 0 0,-1 1 0,1-1 0,0 0 0,-1 0 0,3 4 0,-2-5 17,1-1 1,-1 1-1,1 0 0,0-1 0,0 0 1,0 1-1,-1-1 0,1 0 0,0 0 1,1 0-1,-1 0 0,0 0 0,0 0 1,0-1-1,1 1 0,-1-1 1,0 1-1,0-1 0,1 0 0,-1 0 1,0 0-1,3-1 0,9 1 73,0-1 0,1 0 1,-1-2-1,0 1 0,0-2 0,22-8 0,75-41-173,-48 21-316,-61 31 289,0-1-1,0 1 1,0 0-1,0 0 1,1 0-1,-1 0 1,0 1-1,1-1 1,-1 1-1,1-1 0,-1 1 1,0 0-1,1 0 1,-1 0-1,1 0 1,-1 0-1,3 1 1,-2 1 38,0 0 1,0 1 0,0-1 0,-1 1 0,1-1 0,-1 1 0,0 0 0,1 0 0,-2 0 0,3 3 0,-3-5 73,2 3 3,0-1 1,1 0-1,-1 1 1,1-2-1,0 1 1,0 0-1,0-1 0,0 0 1,1 0-1,-1 0 1,0 0-1,1-1 1,-1 1-1,1-1 0,0 0 1,-1-1-1,1 1 1,0-1-1,8-1 1,2 1 20,0-1 1,0-1 0,-1 0 0,1-1 0,17-6-1,39-21-286,-53 21-283,1 1 0,0 1 0,1 0 0,20-4 0,-39 12 498,0-1 0,-1 1 0,1-1 0,0 1 0,-1 0 1,1-1-1,-1 1 0,1 0 0,-1 0 0,1-1 0,-1 1 0,0 0 0,1 0 0,-1 0 0,0-1 0,0 1 0,1 0 0,-1 0 1,0 0-1,0 0 0,0-1 0,0 1 0,0 0 0,0 0 0,-1 2 0,1 33 769,0-29-711,0 0 21,0 0-1,1 0 0,0-1 0,1 1 0,-1-1 0,1 1 0,0-1 0,1 1 1,-1-1-1,1 0 0,7 9 0,1 1 18,1-1 0,23 22-1,-21-24-76,-1 2 0,21 27-1,-30-36 3,-1 0-1,0 0 1,0 1-1,0-1 1,0 1 0,-1 0-1,0 0 1,-1 0-1,0 0 1,0 0-1,0 11 1,-1-8 34,0-1 0,0 1 0,-2 0 0,1 0 0,-1-1 0,0 1 0,-1-1 0,-7 17 0,7-21 55,-1 1 1,1-1 0,-1 1 0,0-1-1,-1 0 1,1-1 0,-1 1 0,0-1-1,0 0 1,0 0 0,0 0 0,-1-1-1,0 0 1,-8 4 0,8-5 41,1 1 1,-1-1-1,0 0 0,0 0 0,0-1 1,0 0-1,0 0 0,0 0 1,0-1-1,0 0 0,0 0 0,-1-1 1,1 1-1,0-1 0,0-1 1,0 1-1,1-1 0,-1 0 0,-10-5 1,11 3-65,-1 0 0,1 0 0,0-1 1,0 1-1,0-1 0,1 0 0,-1-1 1,1 1-1,0-1 0,1 0 0,0 0 1,0 0-1,0 0 0,0-1 0,1 1 1,0-1-1,-1-9 0,-1 0-121,2 0 0,-1 0 0,2 0 1,0-1-1,1 1 0,1 0 0,6-33 0,-5 41 25,0-1 0,1 1 1,0 0-1,0 0 0,1 0 0,0 0 0,1 1 0,0-1 1,0 1-1,0 0 0,1 0 0,0 1 0,0 0 0,1 0 0,0 1 1,12-9-1,-2 5-152,1 0 0,0 1 0,1 1 0,36-10 0,37-3-4029,-74 16 2687,51-10-6757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1.678"/>
    </inkml:context>
    <inkml:brush xml:id="br0">
      <inkml:brushProperty name="width" value="0.025" units="cm"/>
      <inkml:brushProperty name="height" value="0.025" units="cm"/>
    </inkml:brush>
  </inkml:definitions>
  <inkml:trace contextRef="#ctx0" brushRef="#br0">1 271 13325,'0'0'1046,"8"-8"134,5-3-396,1 0 1,0 1-1,1 0 1,18-9-1,-25 15-564,1 0-1,-1 1 1,0 0-1,1 0 0,-1 0 1,1 1-1,0 1 1,0 0-1,0 0 0,0 0 1,15 2-1,-23-1-230,0 1 0,-1-1 0,1 0 0,-1 1-1,1-1 1,-1 1 0,1-1 0,-1 1 0,1-1-1,-1 1 1,1-1 0,-1 1 0,0-1 0,1 1 0,-1 0-1,0-1 1,0 1 0,1 0 0,-1-1 0,0 1 0,0 0-1,0-1 1,0 1 0,0 0 0,0-1 0,0 1 0,0 0-1,0 0 1,0-1 0,0 1 0,0 0 0,-1 0-1,-5 24 114,1-16 74,0 1 0,-1-1-1,0 1 1,-8 9 0,9-14-108,0 0 0,1 1 1,-1 0-1,1-1 0,1 2 0,-1-1 1,1 0-1,1 1 0,-1-1 0,1 1 1,-3 12-1,6-19-52,0 1 1,-1 0-1,1-1 1,0 1-1,-1-1 1,1 1-1,0-1 1,0 0-1,0 1 1,-1-1-1,1 0 1,0 1-1,0-1 1,0 0-1,0 0 0,0 0 1,0 0-1,-1 0 1,1 0-1,0 0 1,0 0-1,0 0 1,0 0-1,0 0 1,0 0-1,1-1 1,29-5 328,-10-2-206,0-1 1,-1 0-1,0-2 1,0 0-1,21-17 1,-5 1-44,54-52 1,-31 10-305,-68 81 375,0 0 1,1 1-1,0 1 0,1-1 0,1 1 1,0 0-1,1 1 0,1-1 1,0 1-1,1 0 0,-2 17 0,5-31-125,0 1-1,0-1 1,0 0-1,0 1 0,1-1 1,-1 0-1,0 1 1,0-1-1,1 0 0,-1 1 1,1-1-1,-1 0 0,1 0 1,0 1-1,-1-1 1,1 0-1,0 0 0,0 0 1,0 0-1,0 0 1,0 0-1,0 0 0,0 0 1,0-1-1,0 1 1,2 1-1,0-1 57,1 0 0,-1-1 0,0 1 0,0-1 0,0 1 0,0-1 0,1 0 0,-1 0 0,0 0 1,0-1-1,4 0 0,3-2 54,0 1 0,0-1-1,0-1 1,0 0 0,0-1 0,11-7 0,-2-2-72,-1-1-1,0 0 1,17-21 0,-28 29-186,0-1 0,0-1 0,-1 1-1,-1-1 1,1 0 0,-2 0 0,1-1 0,-1 1 0,4-15 0,-18 31-1138,-4 14 1202,10-14 42,1 1 1,0-1-1,1 1 1,0 0-1,0 0 1,1 0-1,-1-1 1,2 2-1,-1-1 0,2 9 1,-1-14 28,1-1 0,0 1 0,0 0 0,0-1-1,0 1 1,0-1 0,0 1 0,1-1 0,-1 0 0,1 0 0,-1 1 0,1-1 0,0 0-1,0 0 1,0-1 0,0 1 0,1 0 0,-1-1 0,0 1 0,1-1 0,-1 0 0,1 0-1,-1 0 1,1 0 0,-1 0 0,1-1 0,0 1 0,-1-1 0,1 1 0,0-1 0,0 0-1,-1 0 1,5-1 0,0 1 43,1 0 0,-1-1-1,1-1 1,-1 1 0,1-1-1,-1 0 1,0-1 0,0 1-1,0-1 1,0-1 0,0 0-1,-1 0 1,1 0 0,-1 0-1,0-1 1,-1 0 0,8-9-1,-7 8-88,0-1-1,0 0 0,-1 0 1,0-1-1,-1 0 0,0 1 1,0-2-1,-1 1 0,0 0 1,0-1-1,0 1 0,-2-1 1,1 0-1,0-16 0,-2 26 6,0 0 1,0 0-1,0 0 0,0 0 1,-1 0-1,1-1 0,0 1 1,0 0-1,-1 0 0,1 0 1,-1-1-1,1 1 0,-1 0 0,1 0 1,-1-1-1,0 1 0,1 0 1,-1-1-1,0 1 0,1-1 1,-1 1-1,0-1 0,0 1 0,1-1 1,-1 0-1,0 1 0,0-1 1,0 0-1,0 0 0,0 1 1,0-1-1,1 0 0,-1 0 0,0 0 1,0 0-1,0 0 0,0 0 1,0 0-1,0-1 0,0 1 1,1 0-1,-1 0 0,0-1 1,0 1-1,0 0 0,1-1 0,-1 1 1,0-1-1,0 1 0,1-1 1,-1 0-1,0 1 0,1-1 1,-1 1-1,0-1 0,1 0 0,-1 0 1,1 1-1,0-1 0,-1 0 1,1 0-1,-1 0 0,1 0 1,0 1-1,0-1 0,0 0 0,-1-1 1,1 3 16,0 0 1,0 1 0,0-1-1,0 0 1,0 0 0,1 0-1,-1 1 1,0-1 0,0 0-1,1 0 1,-1 0 0,1 0-1,-1 0 1,1 1 0,0-1-1,-1 0 1,1 0 0,0 0-1,0-1 1,-1 1 0,1 0-1,0 0 1,0 0 0,2 1-1,0-1 18,0 1 0,0-1 1,1 0-1,-1 0 0,0 0 0,1-1 0,-1 1 0,0-1 0,5 1 1,2-1 34,0-1 0,-1 1 0,1-2 0,0 1 0,-1-1 0,11-4 0,-8 1-28,0 0 0,-1-1 0,0-1 0,0 0 0,-1 0 0,1-1 0,-2 0 0,1 0 0,-1-1 0,-1-1 0,1 0 0,11-19 0,-25 40-335,-2 6 252,0 0-1,-8 29 1,14-43 68,0 1 0,0-1 1,0 1-1,1-1 0,-1 1 1,1-1-1,0 1 0,0-1 1,0 1-1,1-1 0,-1 1 1,1-1-1,0 1 0,0-1 1,0 1-1,0-1 0,0 0 0,1 0 1,0 1-1,-1-1 0,5 4 1,-5-6-87,0 0 0,1 0 1,-1 0-1,1 0 0,-1 0 1,1 0-1,-1 0 0,1 0 1,0-1-1,0 1 0,-1-1 1,1 1-1,0-1 0,0 0 0,1 1 1,-2-1-258,0-1-1,0 1 1,0 0 0,0 0 0,0 0-1,0 0 1,0-1 0,-1 1 0,1 0-1,0-1 1,0 1 0,0 0 0,0-1-1,-1 0 1,1 1 0,0-1 0,0 1-1,-1-1 1,1 0 0,-1 1 0,1-1-1,0 0 1,-1 0 0,1 1 0,-1-1-1,0 0 1,1 0 0,0-2 0,4-18-9516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038"/>
    </inkml:context>
    <inkml:brush xml:id="br0">
      <inkml:brushProperty name="width" value="0.025" units="cm"/>
      <inkml:brushProperty name="height" value="0.025" units="cm"/>
    </inkml:brush>
  </inkml:definitions>
  <inkml:trace contextRef="#ctx0" brushRef="#br0">1 1 18001,'0'0'8936,"54"34"-8936,-25-16-1889,3 2-2564,1-1-1889,3-1-3939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379"/>
    </inkml:context>
    <inkml:brush xml:id="br0">
      <inkml:brushProperty name="width" value="0.025" units="cm"/>
      <inkml:brushProperty name="height" value="0.025" units="cm"/>
    </inkml:brush>
  </inkml:definitions>
  <inkml:trace contextRef="#ctx0" brushRef="#br0">209 27 14510,'0'0'4254,"-9"-4"-1323,-9-1-2075,0 0 0,0 1 1,-19-2-1,30 5-695,0 0 0,0 1 0,0 0 0,0 0 0,0 0 0,0 1 0,0 0 1,1 0-1,-1 1 0,0 0 0,1 0 0,-1 0 0,-6 4 0,12-5-169,1-1 0,0 0 0,-1 0 0,1 0 0,0 1 0,-1-1 0,1 0 0,0 0 0,-1 0 0,1 1 0,0-1-1,-1 0 1,1 1 0,0-1 0,0 0 0,0 1 0,-1-1 0,1 0 0,0 1 0,0-1 0,0 1 0,0-1 0,0 0 0,0 1 0,-1-1 0,1 0-1,0 1 1,0-1 0,0 1 0,0-1 0,0 0 0,1 1 0,-1-1 0,0 1 0,0-1 0,0 0 0,0 1 0,1 0 0,16 10-747,29 2-938,-43-12 1551,68 11-2301,-47-9 1588,-1 1 0,1 1-1,-1 1 1,-1 1-1,43 19 1,-64-26 927,0 0 0,-1 1 0,1-1 0,-1 0 0,1 0 0,-1 0 0,1 1 0,-1-1 0,0 0 0,1 1 0,-1-1 0,1 0 0,-1 1 0,0-1 0,1 1 0,-1-1 0,0 0 0,1 1 0,-1-1 0,0 1 0,1-1 0,-1 1 0,0-1 0,0 1 0,0-1 0,0 1 0,1-1-1,-1 1 1,0 0 0,0-1 0,0 1 0,0-1 0,0 1 0,0-1 0,-1 1 0,1-1 0,0 2 0,-21 11 2025,-35 2 266,55-15-2303,-43 8 846,1-3-1,-61 1 1,86-9-1058,18 3-54,-1-1 0,1 1 1,-1 0-1,0-1 1,1 1-1,-1-1 1,1 1-1,-1 0 0,1-1 1,-1 1-1,1-1 1,0 1-1,-1-1 0,1 0 1,0 1-1,-1-1 1,1 1-1,0-1 1,0 0-1,-1 1 0,1-1 1,0 0-1,0 1 1,0-2-1,0 0-300,0 1 0,1-1 1,-1 1-1,1-1 0,-1 1 0,1-1 0,0 1 0,-1-1 0,1 1 1,0 0-1,0-1 0,0 1 0,0 0 0,0 0 0,0 0 0,1 0 1,-1 0-1,0 0 0,1 0 0,-1 0 0,3-1 0,21-10-6290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724"/>
    </inkml:context>
    <inkml:brush xml:id="br0">
      <inkml:brushProperty name="width" value="0.025" units="cm"/>
      <inkml:brushProperty name="height" value="0.025" units="cm"/>
    </inkml:brush>
  </inkml:definitions>
  <inkml:trace contextRef="#ctx0" brushRef="#br0">10 401 13100,'0'0'7303,"1"11"-5765,0 4-727,-1 1 1,-1 0-1,0-1 0,-6 23 1,7-37-787,-1 1 1,1 0-1,-1 0 0,1-1 0,0 1 1,0 0-1,-1 0 0,1 0 1,0-1-1,1 1 0,-1 0 0,0 0 1,1 0-1,-1-1 0,1 1 1,-1 0-1,1 0 0,0-1 0,-1 1 1,1-1-1,0 1 0,0-1 1,0 1-1,1-1 0,-1 1 0,0-1 1,1 0-1,-1 0 0,0 0 1,1 1-1,-1-2 0,1 1 0,0 0 1,2 1-1,4 0 23,0-1-1,0 0 1,1 0-1,-1-1 1,1 0-1,12-2 1,-18 2-33,11-2 11,0-1 0,0 0-1,0-1 1,0 0 0,-1-1 0,1-1 0,-1 0-1,-1-1 1,1 0 0,-1-1 0,0-1 0,-1 0-1,0 0 1,0-1 0,-1 0 0,9-13 0,-7 9-12,0-1 1,-2 0-1,0-1 1,0 0 0,-2-1-1,0 0 1,-1 0 0,0-1-1,-2 0 1,0 0-1,4-36 1,-7 41-44,-2 1 0,0-1 1,0 1-1,-1-1 0,-1 1 0,0 0 0,0 0 0,-7-18 1,7 25 9,-1 1 1,1-1-1,-1 0 1,0 1-1,0-1 1,0 1 0,-1 0-1,1 0 1,-1 0-1,0 1 1,0-1-1,0 1 1,-1 0 0,1 0-1,-1 1 1,0-1-1,0 1 1,1 0-1,-2 0 1,1 1 0,0-1-1,-6 0 1,-1 1 7,1-1 0,-1 2 0,1 0 1,-1 0-1,0 1 0,1 0 0,-1 1 1,1 1-1,-17 5 0,21-6 74,0 1-1,0 0 0,0 0 1,0 1-1,1-1 1,0 1-1,-1 1 1,2-1-1,-1 1 1,0 0-1,1 1 0,0-1 1,0 1-1,1 0 1,-7 11-1,9-14-56,1-1 0,0 1 0,0-1 1,0 1-1,0 0 0,0-1 0,1 1 0,-1 0 0,1 0 0,-1 0 0,1-1 0,0 1 0,0 0 0,1 0 1,-1 0-1,0 0 0,1-1 0,0 1 0,0 0 0,0 0 0,0-1 0,0 1 0,0-1 0,1 1 0,-1-1 1,1 0-1,-1 1 0,1-1 0,0 0 0,0 0 0,0 0 0,0 0 0,1 0 0,-1-1 0,0 1 0,1-1 1,-1 0-1,1 1 0,3 0 0,12 5 33,0 0-1,0-2 1,0 0 0,32 4 0,-44-8-34,79 9-336,46 10-300,-117-17 607,0 0 0,-1 1 0,1 1-1,-1 0 1,0 1 0,23 15 0,-33-19 65,-1-1 1,1 1-1,-1 0 1,1 0-1,-1 0 1,0 0-1,1 0 1,-1 1 0,-1-1-1,1 1 1,0-1-1,0 1 1,-1 0-1,0-1 1,1 1-1,-1 0 1,0 0 0,-1 0-1,1 0 1,0 0-1,-1 0 1,0 0-1,1 0 1,-1 1-1,-1-1 1,1 0 0,0 0-1,-1 0 1,-1 6-1,-1-1 62,-1 0-1,-1 0 0,1 0 0,-1 0 1,-1 0-1,1-1 0,-1 0 1,-11 10-1,10-12-3092,-2-4-3277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031"/>
    </inkml:context>
    <inkml:brush xml:id="br0">
      <inkml:brushProperty name="width" value="0.025" units="cm"/>
      <inkml:brushProperty name="height" value="0.025" units="cm"/>
    </inkml:brush>
  </inkml:definitions>
  <inkml:trace contextRef="#ctx0" brushRef="#br0">1 251 11723,'10'4'5851,"38"-5"-1580,-34-3-3783,0 0 1,-1 0 0,1-2 0,-2 0 0,1 0 0,0-1-1,-1 0 1,20-17 0,-23 17-399,-1 1-1,0-1 1,-1 0-1,0-1 1,0 0-1,-1 0 0,0-1 1,0 0-1,-1 0 1,0 0-1,0 0 1,5-18-1,-9 24-80,0 1-1,-1 0 0,1-1 0,-1 1 1,0 0-1,0-1 0,0 1 0,0 0 1,0-1-1,0 1 0,0-1 1,-1 1-1,0 0 0,1-1 0,-1 1 1,0 0-1,0 0 0,0 0 0,-2-3 1,2 3-19,-1 1 0,0 0 1,1 0-1,-1-1 0,0 1 1,1 1-1,-1-1 0,0 0 1,0 0-1,0 1 0,0-1 1,0 1-1,1-1 0,-1 1 1,0 0-1,0 0 0,0 0 1,-3 0-1,-3 1-18,0 0 0,1 1 0,-1 0 0,1 0 0,-1 0 0,1 1 0,0 0 0,0 1 0,0-1 1,-10 9-1,2 0 101,1 1 0,1 0 0,0 1 1,-21 28-1,28-33-3,0 0 0,1 0 0,0 1 0,1 0 1,-1 0-1,2 0 0,0 0 0,0 1 0,-3 21 0,6-31-62,0 1-1,0-1 0,0 1 1,0-1-1,0 1 0,1-1 1,-1 1-1,0-1 0,1 1 1,-1-1-1,1 1 0,-1-1 1,1 0-1,0 1 0,0-1 1,0 0-1,0 1 0,-1-1 1,1 0-1,1 0 0,-1 0 1,0 0-1,2 1 0,0 0 25,0 0-1,1-1 1,-1 1 0,1-1-1,0 0 1,-1 0-1,1 0 1,0 0 0,5 0-1,2-1 61,-1 0 0,0 0 1,0-1-1,1-1 0,-1 1 0,18-7 0,-13 2-43,0-1 0,-1-1 0,1-1 0,-2 0 0,1 0-1,-1-2 1,12-11 0,-19 17-94,0-1 0,0 0 0,-1-1 0,0 1 0,0-1 0,0 0-1,-1 0 1,0 0 0,0-1 0,-1 1 0,0-1 0,-1 0 0,1 0 0,-1 0 0,1-14-1,-3 22 38,0 0 0,0 0 0,0-1 0,-1 1 0,1 0-1,0 0 1,0 0 0,0-1 0,0 1 0,-1 0 0,1 0-1,0 0 1,0 0 0,-1 0 0,1 0 0,0-1 0,0 1-1,0 0 1,-1 0 0,1 0 0,0 0 0,0 0 0,-1 0-1,1 0 1,0 0 0,0 0 0,-1 0 0,1 0 0,0 0-1,0 0 1,-1 0 0,1 0 0,0 0 0,0 0 0,-1 1-1,1-1 1,0 0 0,0 0 0,0 0 0,-1 0 0,1 0-1,0 1 1,0-1 0,0 0 0,-1 0 0,1 0 0,0 0-1,0 1 1,0-1 0,0 0 0,0 0 0,0 1 0,-1-1-1,1 0 1,-13 12-135,8-4 174,1-1 0,-1 1 0,1 1 0,1-1 0,-1 0 0,1 1 0,1-1 0,0 1 0,0 0 0,1 0 0,0 0 0,0 0 0,1 0 0,0 0 0,2 11 0,-1-17 3,0 0 1,0 0-1,0-1 0,1 1 0,-1-1 0,1 1 0,0-1 1,0 0-1,0 0 0,0 1 0,0-1 0,0 0 0,1-1 1,-1 1-1,1 0 0,-1-1 0,1 1 0,-1-1 0,1 0 1,4 1-1,-3 0-359,1 0 1,0-1-1,0 1 1,0-1-1,0 0 1,0-1-1,0 1 1,0-1-1,0 0 1,0 0-1,8-2 1,-7-2-4625,-2-8-4670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640"/>
    </inkml:context>
    <inkml:brush xml:id="br0">
      <inkml:brushProperty name="width" value="0.025" units="cm"/>
      <inkml:brushProperty name="height" value="0.025" units="cm"/>
    </inkml:brush>
  </inkml:definitions>
  <inkml:trace contextRef="#ctx0" brushRef="#br0">0 197 9705,'0'0'15877,"11"-4"-14287,38-18-1000,-1-2-1,0-2 0,-2-2 1,71-56-1,-117 83-625,1 0 1,-1 1-1,1-1 0,-1 1 0,1-1 0,-1 1 0,1-1 1,0 1-1,-1-1 0,1 1 0,-1-1 0,1 1 0,0 0 1,0-1-1,-1 1 0,1 0 0,0 0 0,0 0 1,-1 0-1,1-1 0,0 1 0,0 0 0,-1 0 0,1 0 1,0 0-1,1 1 0,-1 16-390,-16 33 385,14-47 50,-14 34-89,10-27 110,0-1 1,1 1-1,1 0 0,-1 1 0,2-1 0,-1 0 1,1 1-1,1 0 0,0-1 0,1 1 1,0 13-1,1-22-275,-1 1-1,1-1 1,0 0 0,0 1 0,0-1-1,0 0 1,1 0 0,-1 0 0,0 0 0,1 0-1,0 0 1,2 3 0,15 9-5541,0-4-2430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577"/>
    </inkml:context>
    <inkml:brush xml:id="br0">
      <inkml:brushProperty name="width" value="0.025" units="cm"/>
      <inkml:brushProperty name="height" value="0.025" units="cm"/>
    </inkml:brush>
  </inkml:definitions>
  <inkml:trace contextRef="#ctx0" brushRef="#br0">291 0 11627,'0'0'7895,"-4"12"-6773,-4 12-344,-2 0 1,-1-1-1,0 0 1,-26 37-1,-77 93 2129,48-68-2404,56-70 194,-3 1-3336,12-16 2464,1-1 0,-1 1 0,1-1 0,-1 1 0,1-1 0,-1 1 0,1-1 0,0 0 0,-1 1-1,1-1 1,0 0 0,0 1 0,-1-1 0,1 0 0,0 1 0,0-1 0,0 0 0,0 0 0,0 1 0,0-1 0,0 0 0,0 0 0,0 1 0,0-1 0,0 0 0,1 1 0,-1-2 0,0-62-9002,0 23 3145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7.071"/>
    </inkml:context>
    <inkml:brush xml:id="br0">
      <inkml:brushProperty name="width" value="0.025" units="cm"/>
      <inkml:brushProperty name="height" value="0.025" units="cm"/>
      <inkml:brushProperty name="color" value="#66CC00"/>
    </inkml:brush>
  </inkml:definitions>
  <inkml:trace contextRef="#ctx0" brushRef="#br0">142 0 14253,'0'0'6898,"-11"12"-6754,-4 5 133,2 0-1,0 1 1,1 1 0,0 0 0,2 0 0,-16 40 0,-3 77 1191,38-168-1556,-1 0 1,-2-1-1,-1 0 1,1-39-1,-10 106-707,3-28 778,0 0-1,0 0 1,1 0 0,0 1-1,0-1 1,1 9 0,-1-13 20,1 0-1,0 0 1,0 0 0,-1-1 0,1 1 0,0 0-1,1 0 1,-1 0 0,0-1 0,0 1 0,1 0-1,-1-1 1,1 1 0,-1-1 0,1 0 0,0 1 0,-1-1-1,1 0 1,0 0 0,0 0 0,0 0 0,0-1-1,3 2 1,2 0 18,-1-1 1,1 0-1,-1 0 1,1 0-1,-1-1 0,1 0 1,-1 0-1,1-1 0,0 0 1,-1 0-1,0 0 0,1-1 1,-1 0-1,0 0 0,0-1 1,7-3-1,-9 4-6,0-1 0,0 1 0,0-1 0,0 0 0,0 0-1,-1 0 1,1 0 0,-1-1 0,0 1 0,0-1 0,0 0 0,-1 0 0,1 0 0,-1 0 0,0 0 0,0-1-1,-1 1 1,1-1 0,-1 1 0,0-1 0,0 1 0,0-1 0,0-5 0,-2 10-39,0 0 0,0 0-1,0 0 1,0 0 0,0 1 0,0-1 0,0 0 0,0 0-1,0 1 1,0-1 0,0 0 0,1 1 0,-1-1 0,0 1 0,0-1-1,0 1 1,1 0 0,-1-1 0,0 1 0,0 1 0,-3 2 31,0 0 1,1 0 0,0 0 0,0 0-1,1 1 1,-1 0 0,1-1-1,0 1 1,0 0 0,0 0 0,1 0-1,-1 0 1,1 0 0,1 0-1,-1 1 1,1-1 0,0 7-1,1-11 2,0 1 0,0-1 0,0 0 0,0 0 0,0 1 0,1-1 0,-1 0-1,0 0 1,1 0 0,-1 0 0,1-1 0,-1 1 0,1 0 0,-1-1 0,1 1-1,0-1 1,-1 1 0,1-1 0,0 0 0,-1 1 0,1-1 0,0 0 0,-1 0-1,1 0 1,2-1 0,45-1 209,-37-2-187,0 1-1,-1-1 1,1-1 0,-1 0-1,0-1 1,0 0 0,16-11 0,24-14 33,-54 70-155,3-38 112,-1 1 0,1-1 0,-1 0 1,1 0-1,0 0 0,0 1 0,-1-1 0,1 0 1,0 1-1,0-1 0,0 0 0,0 0 0,1 1 1,-1-1-1,0 0 0,0 1 0,1-1 0,-1 0 1,1 0-1,-1 0 0,1 1 0,0-1 0,-1 0 1,1 0-1,0 0 0,0 0 0,0 0 0,-1 0 1,1 0-1,0-1 0,2 2 0,1-1 7,0 0-1,0 0 0,0 0 1,1-1-1,-1 0 0,0 1 1,1-2-1,4 1 0,7-1 10,-6 0-157,1 0 0,-1-1 1,0-1-1,0 0 1,15-5-1,17-6-1004,-41 15 1109,-1-1 1,1 1-1,0-1 0,-1 1 0,1-1 1,-1 1-1,1 0 0,-1-1 1,1 1-1,-1 0 0,0 0 0,1-1 1,-1 1-1,0 0 0,1 0 1,-1-1-1,0 1 0,0 0 1,0 0-1,0 0 0,0 0 0,0-1 1,0 1-1,0 0 0,0 0 1,0 0-1,0 0 0,0-1 0,-1 1 1,1 0-1,0 0 0,-1 0 1,1 1 32,-1-1 1,1 0-1,0 1 1,0-1-1,0 0 1,0 1-1,0-1 1,0 1-1,0-1 1,0 0-1,0 1 1,1-1-1,-1 0 1,1 1-1,-1-1 1,1 0-1,-1 1 1,2 1-1,4-2 13,0 0-1,0 0 1,0-1-1,1 1 1,-1-1-1,0-1 1,0 1-1,0-1 1,0 0-1,0 0 1,0-1-1,0 0 1,0 0-1,6-4 1,-4 3-136,0 0 0,0 0 0,1 1 0,-1 0 0,0 1 0,11-1 0,-18 40-39,-3-8 1007,1-12-2965,0-6-4790,1-17-768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922"/>
    </inkml:context>
    <inkml:brush xml:id="br0">
      <inkml:brushProperty name="width" value="0.025" units="cm"/>
      <inkml:brushProperty name="height" value="0.025" units="cm"/>
    </inkml:brush>
  </inkml:definitions>
  <inkml:trace contextRef="#ctx0" brushRef="#br0">0 1 9961,'0'0'13998,"74"46"-12205,-35-23-383,3 3-738,3-2-447,2 3-129,-2-1-673,-3-3-1985,-12 0-1698,-4-6-3812</inkml:trace>
  <inkml:trace contextRef="#ctx0" brushRef="#br0" timeOffset="1">524 174 18514,'0'0'4292,"9"67"-1922,1-36-1121,-5 1-672,1-2-385,0-1-96,3-4-320,2-2-1922,-1-8-2755,1-5-3075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146"/>
    </inkml:context>
    <inkml:brush xml:id="br0">
      <inkml:brushProperty name="width" value="0.025" units="cm"/>
      <inkml:brushProperty name="height" value="0.025" units="cm"/>
    </inkml:brush>
  </inkml:definitions>
  <inkml:trace contextRef="#ctx0" brushRef="#br0">64 90 5317,'0'0'3048,"-1"-8"-421,1 6-2339,-1-38 2255,1 37-2131,-1 1 0,1 0 1,0 0-1,0-1 0,-1 1 0,0 0 0,1 0 0,-1 0 0,0 0 0,0 0 1,0 0-1,0 0 0,0 0 0,0 0 0,-1 0 0,1 1 0,-3-4 0,3 5-358,0 0-1,1 0 0,-1 0 0,1 0 0,-1 0 1,0 1-1,1-1 0,-1 0 0,0 0 0,1 0 0,-1 0 1,1 1-1,-1-1 0,1 0 0,-1 1 0,1-1 1,-1 0-1,1 1 0,-1-1 0,1 1 0,-1-1 1,1 0-1,-1 1 0,1-1 0,0 1 0,-1 0 0,1-1 1,0 1-1,0-1 0,-1 1 0,1-1 0,0 1 1,0 0-1,0-1 0,0 1 0,0 0 0,-9 29-211,8-26 302,-5 25 145,1-1 0,1 1 0,2 0 0,0 0 0,3 0 0,3 35 1,-4-61-269,1-1 0,-1 1 1,1 0-1,-1-1 0,1 1 1,0-1-1,0 1 0,0-1 1,0 0-1,1 1 1,-1-1-1,1 0 0,-1 0 1,1 0-1,0 0 0,0 0 1,0 0-1,0 0 0,0-1 1,0 1-1,0-1 1,4 3-1,-1-3 50,-1 0 1,1 1-1,-1-2 0,1 1 1,0 0-1,0-1 0,-1 0 1,1 0-1,0-1 0,0 1 1,7-3-1,6-1 154,-1-2-1,-1 0 1,1-1 0,-1 0 0,25-17-1,-24 13-110,1 0 1,-2-2-1,1 0 0,-2-1 0,0-1 0,-1 0 0,0-1 0,-1 0 0,-1-1 0,18-33 0,-35 65-240,0 0-1,1 0 1,1 0 0,1 0-1,-1 20 1,3-34 124,0 0 0,1 0 0,-1 0 0,0-1 0,1 1 0,-1 0 0,1 0 0,-1 0 0,1 0 0,-1-1 0,1 1 0,0 0-1,-1-1 1,1 1 0,0 0 0,0-1 0,-1 1 0,1-1 0,0 1 0,0-1 0,0 1 0,0-1 0,0 0 0,0 1 0,0-1 0,-1 0 0,1 0 0,0 0 0,0 0 0,0 0 0,0 0 0,2 0 0,41 0-346,-34-1 154,6 0-624,0-2 0,-1 1 0,0-2 1,1 0-1,17-7 0,37-22-5950,-23 6 186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488"/>
    </inkml:context>
    <inkml:brush xml:id="br0">
      <inkml:brushProperty name="width" value="0.025" units="cm"/>
      <inkml:brushProperty name="height" value="0.025" units="cm"/>
    </inkml:brush>
  </inkml:definitions>
  <inkml:trace contextRef="#ctx0" brushRef="#br0">182 218 5029,'-10'2'7228,"0"0"-6502,0 1 0,0 0 0,0 0 0,1 1 0,-1 1 0,1 0-1,0 0 1,0 0 0,0 1 0,-8 9 0,12-11-483,0 0 0,0 1 0,0 0-1,1 0 1,0 0 0,0 0 0,0 1 0,1 0-1,0-1 1,0 1 0,0 0 0,1 1 0,0-1-1,0 0 1,0 1 0,1-1 0,0 1 0,0 11 0,1-17-215,1 1 1,0-1-1,-1 1 1,1-1-1,0 1 1,0-1 0,0 1-1,0-1 1,0 0-1,0 1 1,0-1 0,0 0-1,0 0 1,1 0-1,-1 0 1,0 0-1,1 0 1,-1 0 0,1 0-1,-1-1 1,1 1-1,0 0 1,-1-1 0,1 1-1,-1-1 1,1 0-1,0 0 1,0 0-1,-1 0 1,1 0 0,1 0-1,59-1 1214,-48-2-1132,0 0-1,0-1 0,0 0 0,-1-1 1,0 0-1,0-1 0,0-1 1,-1 0-1,0-1 0,0 0 1,0-1-1,-1 0 0,-1 0 1,11-13-1,-7 6-90,-1 0 0,0-1 0,-1 0 0,0-2-1,-2 1 1,0-1 0,-1 0 0,11-38 0,-16 44-47,-1-1-1,-1 1 1,1-18-1,-2 28 14,-1 0 0,0 1-1,-1-1 1,1 1-1,0-1 1,-1 0-1,0 1 1,1-1-1,-1 1 1,-2-5-1,2 6 4,0 0 0,1 0-1,-1 1 1,0-1 0,1 0-1,-1 1 1,0-1 0,0 1-1,0-1 1,1 1 0,-1-1 0,0 1-1,0-1 1,0 1 0,0 0-1,0 0 1,0-1 0,0 1-1,0 0 1,0 0 0,0 0-1,0 0 1,0 0 0,0 0 0,0 0-1,0 0 1,0 1 0,-1 0-1,-2 0-7,0 1 0,0 0-1,0 0 1,1 1 0,-1-1-1,1 1 1,0 0 0,0-1-1,0 1 1,0 1 0,0-1-1,0 0 1,1 1 0,0 0-1,-4 7 1,-24 61 4,26-62 28,1 1 1,1 0 0,-1-1 0,2 1-1,-1 0 1,2 0 0,-1 0-1,2 0 1,-1 1 0,1-1 0,5 18-1,-4-22-213,1-1 1,-1 1-1,1-1 0,1 0 0,-1 0 0,1 0 0,0 0 0,0-1 0,1 1 0,-1-1 1,1 0-1,1-1 0,-1 1 0,1-1 0,-1 0 0,1-1 0,0 1 0,0-1 1,11 4-1,27 4-3590,0-6-2236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115"/>
    </inkml:context>
    <inkml:brush xml:id="br0">
      <inkml:brushProperty name="width" value="0.025" units="cm"/>
      <inkml:brushProperty name="height" value="0.025" units="cm"/>
    </inkml:brush>
  </inkml:definitions>
  <inkml:trace contextRef="#ctx0" brushRef="#br0">9 22 10922,'0'0'14926,"-2"9"-14461,0-2-374,1-1 0,-1 0 0,2 1 1,-1-1-1,1 1 0,0-1 0,0 1 0,1-1 0,0 1 1,0-1-1,0 1 0,1-1 0,0 0 0,0 0 0,1 0 1,-1 0-1,1 0 0,1 0 0,-1-1 0,1 1 0,0-1 0,0 0 1,0 0-1,1-1 0,8 8 0,-4-8-51,1 1 1,-1-1-1,1 0 0,0-1 1,-1 0-1,1-1 0,0 0 1,1 0-1,-1-1 0,0-1 1,17 0-1,-11-1-311,0 0 1,0-2 0,0 1-1,0-2 1,0 0-1,25-10 1,-34 10-306,1 0 0,-1 0 0,0 0 0,0-1 0,-1 0 0,1 0 0,8-10 0,-9 8-645,0-1 0,-1 0 0,0 0 0,0-1 0,-1 1 0,0-1 0,-1 0 0,0 0 0,0 0 0,2-13 0,4-19-6220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507"/>
    </inkml:context>
    <inkml:brush xml:id="br0">
      <inkml:brushProperty name="width" value="0.025" units="cm"/>
      <inkml:brushProperty name="height" value="0.025" units="cm"/>
    </inkml:brush>
  </inkml:definitions>
  <inkml:trace contextRef="#ctx0" brushRef="#br0">226 0 4965,'0'0'4153,"-5"12"-1687,-9 14-883,3 1-1,0 0 0,1 1 0,-7 36 1,7-22 363,-1-1 0,-3 0 0,-29 60 0,24-59-1350,2 1 0,-20 75 0,31-74-1757,5-25-8307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9.799"/>
    </inkml:context>
    <inkml:brush xml:id="br0">
      <inkml:brushProperty name="width" value="0.025" units="cm"/>
      <inkml:brushProperty name="height" value="0.025" units="cm"/>
    </inkml:brush>
  </inkml:definitions>
  <inkml:trace contextRef="#ctx0" brushRef="#br0">42 881 9289,'0'0'1356,"-7"10"304,3-4-1252,0-2-38,1 1 0,0 0 0,-1 0 1,2 1-1,-1-1 0,1 1 0,0-1 1,0 1-1,0 0 0,1-1 0,0 1 1,-1 8-1,2-14-294,1 1 0,-1-1 0,0 0 0,1 1 0,-1-1 0,0 0 0,1 1 0,-1-1 0,0 0 0,1 1 0,-1-1 0,0 0 0,1 0 0,-1 0 0,1 1 0,-1-1 0,1 0 0,-1 0 0,0 0 0,1 0 1,-1 0-1,1 0 0,-1 0 0,1 0 0,-1 0 0,1 0 0,-1 0 0,0 0 0,1 0 0,-1 0 0,1 0 0,-1-1 0,1 1 0,-1 0 0,0 0 0,1 0 0,0-1 0,20-8 1631,5-13-303,-1 0-1,-1-2 1,38-47-1,-19 21-701,224-275 1673,-230 274-2256,-3-1-1,-1-3 1,-4 0-1,38-98 1,-63 142-131,-1 6-12,-1-1-1,0 1 1,0-1 0,0 0-1,-1 1 1,0-1-1,0 0 1,0 0 0,-1 0-1,0 1 1,-1-11-1,0 17-5,-1-1 0,0 1 0,1-1-1,-1 1 1,1 0 0,-1 0 0,1 0-1,0 0 1,-1 0 0,1 0 0,0 0-1,-1 0 1,1 0 0,0 0 0,0 1-1,0-1 1,-1 3 0,-18 31 3,2 2 1,1 0-1,1 1 1,-16 66-1,12-39 48,-23 87-14,39-133-12,1 0 0,1 1 1,0 0-1,2-1 0,0 1 0,3 20 0,-2-37 4,-1-1-1,0 1 1,1 0-1,0-1 0,-1 1 1,1-1-1,0 1 1,0-1-1,1 1 1,-1-1-1,0 0 1,1 1-1,-1-1 1,1 0-1,0 0 1,0 0-1,0 0 1,0-1-1,0 1 0,0-1 1,0 1-1,1-1 1,-1 1-1,0-1 1,1 0-1,-1 0 1,1 0-1,-1-1 1,1 1-1,0-1 1,-1 1-1,1-1 1,0 0-1,-1 0 0,1 0 1,5-1-1,-1 0 12,1 0 0,-1-1 0,0 0-1,1-1 1,-1 1 0,0-1-1,0-1 1,-1 1 0,1-1-1,-1 0 1,0-1 0,6-5 0,7-10-6,-1-2 1,0 0-1,-2 0 1,-1-2-1,-1 0 1,-1-1-1,-1 0 1,-2-1-1,0 0 1,-1 0-1,-2-1 1,6-37-1,-12 20-260,-12 54-379,5 1 611,1 0 1,0 1 0,1-1 0,0 1-1,1 0 1,0 1 0,1-1-1,0 0 1,1 1 0,0 13-1,1-24 25,0 0 0,0-1-1,0 1 1,0-1 0,1 1-1,-1 0 1,0-1 0,1 1-1,-1-1 1,1 1 0,0-1-1,-1 1 1,1-1-1,0 0 1,0 1 0,0-1-1,0 0 1,0 0 0,0 1-1,0-1 1,0 0 0,1 0-1,-1 0 1,0 0-1,3 1 1,0-1 12,0 0 0,0 0-1,-1 0 1,1 0 0,0-1 0,0 1 0,0-1-1,0 0 1,0 0 0,6-1 0,1-1 25,0 0-1,0-1 1,0 0 0,-1-1 0,1 0-1,19-10 1,-4-7-30,-22 17-168,0 0-1,0 0 1,0 1 0,1 0-1,-1 0 1,1 0-1,0 0 1,-1 1 0,1 0-1,0 0 1,11-3 0,-15 5 104,0 1 1,-1-1 0,1 0 0,0 1-1,0-1 1,0 0 0,-1 1-1,1-1 1,0 1 0,-1-1 0,1 1-1,0 0 1,-1-1 0,1 1 0,-1 0-1,1-1 1,-1 1 0,1 0-1,-1 0 1,0-1 0,1 1 0,-1 0-1,0 0 1,1 0 0,-1 1-1,8 32 94,-3-17-53,-4-13 32,0-1-1,1 0 1,0 0-1,0 0 1,0 0-1,0 0 1,0 0-1,1-1 1,-1 1-1,1-1 1,-1 0-1,1 1 1,0-1-1,0-1 1,0 1 0,0 0-1,1-1 1,5 3-1,-3-2 31,0-1-1,0 0 1,0 0-1,1 0 1,-1-1-1,0 0 0,0 0 1,0-1-1,0 0 1,11-2-1,-13 2-6,1 0-1,0 0 0,-1 0 1,0-1-1,1 1 0,-1-1 1,0 0-1,0-1 0,0 1 1,0-1-1,0 1 0,0-1 1,-1-1-1,1 1 0,-1 0 1,0-1-1,0 1 0,-1-1 1,1 0-1,-1 0 0,1 0 1,-1 0-1,0-1 0,-1 1 1,1-1-1,-1 1 0,0-1 1,0 1-1,0-1 0,0-8 1,-3 8 1,1 0 1,-1 0-1,0 0 1,0 1-1,-1-1 1,1 0-1,-1 1 1,0 0-1,0-1 1,0 1-1,-1 1 1,0-1-1,1 0 1,-1 1-1,-1 0 1,1 0-1,-6-4 1,4 3 113,0 0 1,0-1-1,0 0 1,1 0-1,0-1 1,0 1-1,-5-9 1,9 14-125,1-1 0,0 1 0,0-1-1,0 1 1,-1-1 0,1 1 0,0 0 0,0-1 0,0 1 0,0-1 0,0 1 0,0-1-1,0 1 1,0-1 0,0 1 0,0-1 0,0 1 0,0-1 0,0 1 0,1-1 0,-1 1-1,0 0 1,0-1 0,0 1 0,1-1 0,-1 1 0,0 0 0,1-1 0,-1 1 0,0-1-1,1 1 1,0-1 0,20-9 298,30 0-340,-46 9 78,55-4-36,27-6-961,-35-5-2597,-29-1-1555,-12-5-4175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174"/>
    </inkml:context>
    <inkml:brush xml:id="br0">
      <inkml:brushProperty name="width" value="0.025" units="cm"/>
      <inkml:brushProperty name="height" value="0.025" units="cm"/>
    </inkml:brush>
  </inkml:definitions>
  <inkml:trace contextRef="#ctx0" brushRef="#br0">1 1 11755,'0'0'14926,"49"17"-14926,-9-14-2306,1-3-3940,0 0-7335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782"/>
    </inkml:context>
    <inkml:brush xml:id="br0">
      <inkml:brushProperty name="width" value="0.025" units="cm"/>
      <inkml:brushProperty name="height" value="0.025" units="cm"/>
    </inkml:brush>
  </inkml:definitions>
  <inkml:trace contextRef="#ctx0" brushRef="#br0">149 233 10442,'-2'-8'2915,"-7"-27"613,9 34-3383,0 0-1,0 1 0,0-1 0,-1 0 0,1 0 0,0 0 1,-1 0-1,1 0 0,0 0 0,-1 1 0,1-1 1,-1 0-1,0 0 0,1 1 0,-1-1 0,0 0 1,1 1-1,-1-1 0,0 1 0,0-1 0,1 1 1,-1-1-1,0 1 0,0-1 0,0 1 0,0 0 1,0 0-1,0-1 0,1 1 0,-1 0 0,0 0 1,0 0-1,0 0 0,0 0 0,0 0 0,0 0 1,0 0-1,0 0 0,0 1 0,0-1 0,0 0 1,1 1-1,-1-1 0,0 0 0,0 1 0,-1 0 1,-1 1 8,-1 0 0,1 1 0,0-1 1,-1 1-1,1 0 0,1 0 1,-1 0-1,-3 4 0,-3 7 100,0 0-1,0 1 0,1 1 1,1-1-1,1 1 1,0 0-1,1 1 0,1-1 1,0 1-1,-2 30 0,6-46-244,0 0 0,1 1 0,-1-1 1,0 0-1,0 0 0,1 0 0,-1 0 0,1 0 0,-1 0 0,1 0 0,-1 0 0,1 0 0,0 0 0,-1 0 0,1 0 0,0 0 0,0 0 0,0 0 0,-1-1 0,1 1 0,0 0 0,0-1 0,0 1 0,0 0 0,0-1 1,1 0-1,-1 1 0,0-1 0,0 1 0,0-1 0,0 0 0,0 0 0,1 0 0,-1 0 0,0 0 0,0 0 0,0 0 0,2 0 0,4-1 91,-1 0 1,1 1-1,-1-2 0,0 1 1,1-1-1,8-3 0,8-7 93,1-1 1,-2 0-1,0-2 0,0-1 0,29-28 0,-19 14-131,-2-2-1,41-56 1,-60 74-128,-1 1 0,-1-2 0,0 1 0,-1-1 0,-1 0 0,0-1 0,-1 0 0,4-17 0,-12 27-249,-5 12 66,-7 13 229,1-1 0,1 2 0,0-1 0,2 2 0,0 0 1,1 0-1,1 0 0,1 1 0,1 0 0,-4 34 0,9-52 30,0 0-1,1 0 0,0-1 1,0 1-1,0 0 1,0 0-1,1 0 0,-1 0 1,1 0-1,0 0 1,0 0-1,1-1 1,-1 1-1,1-1 0,-1 1 1,1-1-1,0 1 1,1-1-1,-1 0 0,4 4 1,-2-4 8,0-1 0,1 1 0,0-1 0,-1 0 0,1 0 0,0-1 0,0 1 0,0-1 0,0 0 0,0 0 0,1-1 0,-1 1 0,0-1 0,0 0 0,6-1 0,3-1-4,0 0 1,0-1-1,0-1 1,0 0 0,0-1-1,-1 0 1,0-1 0,0-1-1,-1 0 1,1 0-1,-1-2 1,-1 1 0,0-1-1,0-1 1,-1 0-1,0 0 1,-1-1 0,0-1-1,14-22 1,-16 17-390,-8 13-352,-15 26 161,-7 42 455,21-59 121,1 0 0,0 0 1,1 0-1,-1 0 1,1 0-1,0 0 0,0 0 1,1 0-1,-1 0 0,1 0 1,3 8-1,-2-11 19,-1 0 0,1 0 0,0 0 0,0-1 0,0 1 0,0 0 0,1-1 0,-1 0 0,0 0-1,1 1 1,-1-1 0,0-1 0,1 1 0,0 0 0,-1 0 0,1-1 0,-1 0 0,1 1 0,0-1 0,-1 0 0,4-1 0,60-4 558,-46 0-566,-1-2 1,0 0-1,-1-1 1,0 0-1,0-2 0,-1 0 1,0-1-1,-1-1 1,0 0-1,20-21 0,-33 29-44,0 1 1,0-1-1,-1 1 0,1-1 0,-1 0 0,0 0 0,0 0 0,0-1 0,-1 1 0,1 0 0,1-9 0,-3 12 12,0 0 0,0-1-1,0 1 1,0 0 0,0 0-1,0 0 1,0 0-1,0-1 1,-1 1 0,1 0-1,0 0 1,-1 0 0,1 0-1,-1 0 1,1 0-1,-1 0 1,0 0 0,1 0-1,-1 0 1,0 0 0,0 0-1,1 0 1,-1 1-1,0-1 1,0 0 0,0 1-1,0-1 1,0 0 0,0 1-1,0-1 1,0 1-1,0 0 1,-1-1 0,1 1-1,0 0 1,0-1 0,0 1-1,0 0 1,-1 0-1,1 0 1,0 0 0,0 0-1,0 1 1,0-1 0,0 0-1,-1 0 1,-1 2-1,-1-1 30,0 1-1,0 0 1,0 0-1,0 0 1,0 1-1,1-1 0,-1 1 1,1 0-1,0 0 1,0 0-1,0 1 0,0-1 1,0 1-1,1-1 1,-1 1-1,-2 7 1,3-9 21,1 0 0,0 0 1,-1 0-1,1 0 1,0 1-1,0-1 1,0 0-1,1 1 1,-1-1-1,1 1 1,-1-1-1,1 1 1,0-1-1,0 0 0,0 1 1,0-1-1,0 1 1,0-1-1,1 1 1,-1-1-1,1 1 1,0-1-1,0 0 1,0 1-1,0-1 0,0 0 1,0 0-1,1 0 1,-1 0-1,1 0 1,-1 0-1,3 2 1,3 0-26,0-1 1,0 1-1,1-1 0,-1-1 1,1 1-1,-1-1 1,1-1-1,13 2 1,-13-2-670,0-1 1,0 1-1,-1-2 1,1 1-1,9-3 1,3-8-6071,-3-12-5884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154"/>
    </inkml:context>
    <inkml:brush xml:id="br0">
      <inkml:brushProperty name="width" value="0.025" units="cm"/>
      <inkml:brushProperty name="height" value="0.025" units="cm"/>
    </inkml:brush>
  </inkml:definitions>
  <inkml:trace contextRef="#ctx0" brushRef="#br0">53 0 15919,'0'0'6214,"-53"9"-5413,53 5-577,2 0-416,15 2-3011,6-5-3748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745"/>
    </inkml:context>
    <inkml:brush xml:id="br0">
      <inkml:brushProperty name="width" value="0.025" units="cm"/>
      <inkml:brushProperty name="height" value="0.025" units="cm"/>
    </inkml:brush>
  </inkml:definitions>
  <inkml:trace contextRef="#ctx0" brushRef="#br0">143 243 11531,'0'0'3940,"-9"-3"154,7 2-3855,-1 0 0,0 0-1,0 0 1,1 1 0,-1-1 0,0 1 0,0 0-1,0 0 1,0 0 0,0 0 0,1 0-1,-1 0 1,0 1 0,-3 0 0,3 1-59,0 0 0,0 0 1,0 0-1,0 1 1,0-1-1,0 1 0,0 0 1,1 0-1,0 0 1,-1 0-1,1 0 0,0 0 1,-2 6-1,-5 7 171,3-7-199,1 0 0,0 0-1,0 0 1,1 1 0,1-1 0,-1 1-1,2 0 1,-1 0 0,-1 16 0,4-25-147,0 0 1,0-1 0,0 1-1,0 0 1,1 0 0,-1 0 0,0-1-1,0 1 1,1 0 0,-1 0-1,0-1 1,1 1 0,-1 0-1,1-1 1,-1 1 0,1 0-1,-1-1 1,1 1 0,-1-1-1,1 1 1,0-1 0,-1 1-1,1-1 1,0 1 0,-1-1 0,1 1-1,0-1 1,1 1 0,31 1 219,33-18 452,-42 6-559,0-1-1,0-1 0,-1-1 0,-1-1 0,0-1 0,-1-1 0,-1-1 1,0-1-1,-1-1 0,-2 0 0,1-1 0,-2-1 0,-1-1 0,-1 0 1,0-1-1,-2 0 0,12-32 0,-16 13-507,-11 24 86,2 18 298,1 0-1,-1 0 0,1-1 1,-1 1-1,1 0 0,-1 0 1,1 0-1,-1-1 0,1 1 1,-1 0-1,0 0 0,1 0 1,-1 0-1,1 0 0,-1 0 0,1 0 1,-1 1-1,1-1 0,-1 0 1,1 0-1,-1 0 0,1 0 1,-1 1-1,1-1 0,-1 0 1,1 0-1,-1 1 0,1-1 1,-1 0-1,1 1 0,-1 0 1,-6 4-18,1 1 1,0 0 0,1 0 0,0 1 0,0 0 0,0-1 0,0 2-1,-6 14 1,-25 65-57,30-68 90,0 0-1,1 0 0,1 0 1,-3 36-1,7-51-5,-1 0 0,1 0-1,0 0 1,0 0 0,1 0 0,-1 0 0,1 0 0,0 0-1,0 0 1,0-1 0,0 1 0,0 0 0,1 0 0,0-1-1,0 1 1,0-1 0,0 0 0,1 0 0,-1 1 0,1-1-1,-1-1 1,1 1 0,0 0 0,1-1 0,-1 1 0,0-1-1,1 0 1,-1 0 0,1-1 0,3 2 0,3 0 41,-1-2 0,1 0 1,0 0-1,-1-1 0,1 0 1,0 0-1,-1-1 0,1 0 1,-1-1-1,1 0 0,-1-1 1,0 0-1,0 0 0,0-1 1,0 0-1,14-10 0,-12 8-36,-1-1-1,0-1 1,0 1-1,0-2 1,-1 1-1,0-1 1,-1-1-1,0 0 1,-1 0-1,0 0 1,0-1-1,7-17 1,-12 23-74,-1 0-1,0 1 1,0-1 0,0 0 0,-1 0 0,0 0 0,0-5 0,0 9 44,0 1-1,0-1 1,0 0-1,0 1 1,0-1-1,0 1 1,0-1-1,-1 0 1,1 1-1,0-1 1,0 1-1,0-1 1,-1 1-1,1-1 1,0 1-1,-1-1 1,1 1-1,-1-1 1,1 1-1,0-1 1,-1 1-1,1 0 1,-1-1-1,0 1 1,0 0 0,0 0 0,0 0 0,0 0 0,0 0 0,0 1 0,0-1-1,0 0 1,0 1 0,0-1 0,1 1 0,-1-1 0,0 1 0,0-1 0,0 1 0,0-1 0,1 1 0,-1 0 0,0 0 0,1-1 0,-2 2-1,-4 6 34,0 0-1,1 1 0,0-1 0,0 1 0,0 0 0,1 1 0,1-1 0,0 1 0,0-1 0,1 1 0,0 0 0,0 0 0,1 0 0,1 11 0,0-18 8,1-1 0,-1 0 0,1 1 0,0-1 0,0 0 1,0 0-1,0 0 0,0 0 0,0 0 0,1 0 0,-1 0 0,1 0 0,-1 0 0,1-1 0,0 1 0,-1-1 0,1 1 1,0-1-1,0 0 0,0 1 0,0-1 0,0 0 0,1 0 0,-1 0 0,0-1 0,0 1 0,1-1 0,-1 1 0,0-1 1,1 0-1,-1 0 0,3 0 0,9 1 108,-1 0 0,0-1 0,1-1 0,18-3 0,-17 1-90,0-1-1,0 0 1,-1-1 0,1-1-1,-1 0 1,0-1 0,-1 0-1,20-15 1,-26 17-71,0 0 1,-1-1-1,0 1 0,0-1 0,0 0 1,-1-1-1,0 1 0,0-1 0,-1 0 1,1-1-1,-1 1 0,-1-1 0,0 1 1,0-1-1,0 0 0,-1 0 0,1-9 1,-3 17 21,1-1 0,-1 0 0,0 0 0,0 0 0,0 1 0,0-1 0,0 0 0,0 0 0,0 0 0,0 1 0,0-1 0,0 0 0,0 0 0,0 0 0,0 1 0,-1-1 0,1 0 0,0 0 0,-1 1 0,1-1 0,0 0 0,-1 1 0,1-1 0,-1 0 0,1 1 0,-1-1 0,1 0 0,-1 1 1,0-1-1,1 1 0,-1-1 0,0 1 0,1 0 0,-1-1 0,0 1 0,0 0 0,1-1 0,-1 1 0,0 0 0,0 0 0,1 0 0,-1-1 0,0 1 0,0 0 0,0 0 0,0 0 0,1 0 0,-1 1 0,0-1 0,0 0 0,1 0 0,-1 0 0,0 1 0,0-1 0,0 0 0,0 1 0,-4 1-13,1 0 0,0 0 0,0 0 0,0 1 0,0-1 0,0 1 0,1 0 0,-6 5 0,4-1 65,1 0 0,0 1 0,0-1 0,0 1 0,1-1 1,0 1-1,-2 10 0,4-16-27,0 0 0,1 0 0,-1 0 0,1-1 0,-1 1 0,1 0 0,0 0 0,0 0 0,-1 0 0,1 0 0,1 0 0,-1 0 0,0 0 0,0 0 0,1 0 0,-1 0 0,1 0 0,0 0 0,0 0 0,-1 0 0,1-1 0,0 1 0,0 0 0,1 0 0,-1-1 0,0 1 0,1-1 0,-1 0 0,1 1 0,-1-1 0,1 0 0,-1 0 0,4 2 0,1-1-34,1 0-1,0-1 0,0 0 0,-1 0 1,1-1-1,0 1 0,12-2 0,13-8-2239,-8-11-3701,-8-4-3033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7.432"/>
    </inkml:context>
    <inkml:brush xml:id="br0">
      <inkml:brushProperty name="width" value="0.025" units="cm"/>
      <inkml:brushProperty name="height" value="0.025" units="cm"/>
      <inkml:brushProperty name="color" value="#66CC00"/>
    </inkml:brush>
  </inkml:definitions>
  <inkml:trace contextRef="#ctx0" brushRef="#br0">1 0 13229,'0'0'4964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103"/>
    </inkml:context>
    <inkml:brush xml:id="br0">
      <inkml:brushProperty name="width" value="0.025" units="cm"/>
      <inkml:brushProperty name="height" value="0.025" units="cm"/>
    </inkml:brush>
  </inkml:definitions>
  <inkml:trace contextRef="#ctx0" brushRef="#br0">44 1 15887,'0'0'7879,"-44"59"-14253,44-37-6470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447"/>
    </inkml:context>
    <inkml:brush xml:id="br0">
      <inkml:brushProperty name="width" value="0.025" units="cm"/>
      <inkml:brushProperty name="height" value="0.025" units="cm"/>
    </inkml:brush>
  </inkml:definitions>
  <inkml:trace contextRef="#ctx0" brushRef="#br0">1 1 16464,'0'0'7623,"19"82"-6502,-8-34-128,-2 5-160,1-1-385,3-5-320,-2-4-64,2-7 0,-3-4-160,-3-5-705,-3 0-736,-4-5-993,0-4-673,-17-6-2339,-7-6-3971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806"/>
    </inkml:context>
    <inkml:brush xml:id="br0">
      <inkml:brushProperty name="width" value="0.025" units="cm"/>
      <inkml:brushProperty name="height" value="0.025" units="cm"/>
    </inkml:brush>
  </inkml:definitions>
  <inkml:trace contextRef="#ctx0" brushRef="#br0">1 611 13997,'0'0'7527,"79"13"-5797,-21-13-32,14-16-1,5-2-191,2-3-417,1-2-801,-9 1-192,-3 4-256,-23-1-865,-11 0-1121,-17-1-1634,-17-7-3042,-21-1-4068</inkml:trace>
  <inkml:trace contextRef="#ctx0" brushRef="#br0" timeOffset="1">82 10 13325,'0'0'11242,"77"-8"-10537,-37 6-449,-3 2-160,3 0-128,-2 1-1025,-3 8-1954,-1 2-1793,-7-3-1923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191"/>
    </inkml:context>
    <inkml:brush xml:id="br0">
      <inkml:brushProperty name="width" value="0.025" units="cm"/>
      <inkml:brushProperty name="height" value="0.025" units="cm"/>
    </inkml:brush>
  </inkml:definitions>
  <inkml:trace contextRef="#ctx0" brushRef="#br0">1 81 13453,'0'0'8579,"10"-1"-7106,11-4-1201,0 0 1,0-1 0,-1-2-1,0 0 1,30-17-1,-24 12-215,-23 12-75,-1-1 0,1 1 1,0 0-1,-1 0 0,1 0 0,0 0 0,-1 1 0,1-1 0,0 1 1,0-1-1,0 1 0,5 0 0,-7 1 10,0 0-1,0-1 1,0 1 0,0 0 0,0-1-1,0 1 1,0 0 0,0 0-1,-1 0 1,1 0 0,0 0 0,-1 0-1,1 0 1,0 0 0,-1 0 0,1 0-1,-1 0 1,0 0 0,1 0-1,-1 0 1,0 1 0,0-1 0,0 0-1,1 0 1,-1 0 0,0 1 0,-1-1-1,1 0 1,0 2 0,-2 33 59,1-23-27,1 0 0,-1-1 0,2 1 0,3 21 0,-4-33-138,1 0 0,0 1 1,-1-1-1,1 0 0,-1 0 1,1 0-1,0 0 0,0 0 1,0 0-1,0 0 1,0 0-1,0 0 0,0 0 1,0-1-1,0 1 0,0 0 1,0-1-1,0 1 1,1-1-1,-1 1 0,0-1 1,0 1-1,1-1 0,-1 0 1,0 0-1,0 0 0,1 0 1,-1 0-1,0 0 1,1 0-1,-1 0 0,0 0 1,0 0-1,1-1 0,-1 1 1,0-1-1,0 1 0,1-1 1,0 0-1,5-1-1361,0-1-1,-1 0 0,1 0 1,-1-1-1,10-6 0,16-17-9820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537"/>
    </inkml:context>
    <inkml:brush xml:id="br0">
      <inkml:brushProperty name="width" value="0.025" units="cm"/>
      <inkml:brushProperty name="height" value="0.025" units="cm"/>
    </inkml:brush>
  </inkml:definitions>
  <inkml:trace contextRef="#ctx0" brushRef="#br0">85 331 13036,'-9'10'2867,"1"-2"-2159,-33 35 2920,38-40-3237,0 1 1,1-1-1,-1 1 0,1 0 0,0 0 1,0 0-1,0 0 0,0 0 0,1 0 1,0 0-1,-1 0 0,1 7 0,1-10-377,0-1-1,0 1 0,0-1 1,1 1-1,-1-1 1,0 0-1,1 1 0,-1-1 1,0 1-1,1-1 0,-1 0 1,0 1-1,1-1 1,-1 0-1,0 1 0,1-1 1,-1 0-1,1 0 1,-1 0-1,1 1 0,-1-1 1,1 0-1,-1 0 0,1 0 1,-1 0-1,1 0 1,-1 0-1,1 0 0,-1 0 1,1 0-1,-1 0 1,1 0-1,-1 0 0,1 0 1,-1 0-1,1 0 0,-1-1 1,1 1-1,-1 0 1,1 0-1,-1-1 0,1 1 1,23-10 355,-9-1-262,-1-1 0,0-1-1,-1 0 1,-1-1 0,0 0-1,0 0 1,-1-2 0,10-19-1,-4 4-115,-1-2 0,-1 1 0,13-46 0,-21 54-54,-3 14-79,0 0 0,-1 0 1,0-1-1,-1 1 1,0-1-1,-1 0 1,0-21-1,-25 85 62,12-23 344,3 1 1,-11 49-1,18-64 58,-1 0 0,2 0 1,0 1-1,1-1 0,1 0 0,5 32 0,-5-44-285,1 0 0,-1-1 0,1 1 0,-1 0 0,1-1 0,1 1 0,-1-1 0,0 0 0,1 1 0,-1-1 0,1 0 0,0-1 0,0 1 0,0 0 0,1-1 0,-1 0 0,0 0 0,1 0 0,0 0 0,-1 0 0,1-1 0,0 0 0,0 0 0,0 0 0,0 0 1,0 0-1,0-1 0,0 0 0,0 1 0,0-2 0,4 1 0,2-1 49,0 1 0,0-1 1,-1-1-1,1 0 0,0 0 1,-1-1-1,0-1 0,1 1 1,-1-1-1,-1-1 1,16-9-1,-11 3-44,0 0-1,-1-1 1,-1-1 0,14-17-1,-20 23-94,0 0 1,-1-1-1,0 1 0,0-1 0,0 0 0,-1 0 0,0 0 0,-1-1 0,0 1 0,2-10 0,-4 18 45,0 0 0,0-1-1,0 1 1,0 0 0,0 0 0,1-1 0,-1 1-1,0 0 1,0 0 0,0-1 0,0 1-1,0 0 1,0 0 0,0-1 0,0 1 0,0 0-1,0 0 1,0-1 0,0 1 0,0 0-1,0 0 1,-1-1 0,1 1 0,0 0 0,0 0-1,0-1 1,0 1 0,0 0 0,0 0-1,-1 0 1,1-1 0,0 1 0,0 0 0,0 0-1,-1 0 1,1 0 0,0-1 0,0 1-1,0 0 1,-1 0 0,1 0 0,0 0-1,0 0 1,-1 0 0,1 0 0,0 0 0,0 0-1,-1 0 1,1 0 0,0 0 0,-1 0-1,-14 11-130,-11 23 103,21-26 46,1 0 1,0 0-1,0 0 0,1 1 1,0-1-1,0 1 0,1 0 0,0 0 1,1 0-1,0 0 0,0 0 1,1 1-1,0-1 0,2 13 1,-2-21-111,0-1 0,0 1 1,1-1-1,-1 1 0,0-1 0,0 1 1,1-1-1,-1 1 0,0-1 1,1 1-1,-1-1 0,1 1 1,-1-1-1,1 0 0,-1 1 0,0-1 1,1 0-1,0 1 0,-1-1 1,1 0-1,-1 0 0,1 0 0,-1 1 1,1-1-1,-1 0 0,1 0 1,0 0-1,0 0 0,12-2-6398,1-7-2241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880"/>
    </inkml:context>
    <inkml:brush xml:id="br0">
      <inkml:brushProperty name="width" value="0.025" units="cm"/>
      <inkml:brushProperty name="height" value="0.025" units="cm"/>
    </inkml:brush>
  </inkml:definitions>
  <inkml:trace contextRef="#ctx0" brushRef="#br0">0 0 16207,'0'0'1250,"2"58"-3813,15-44-320,-4 0-2177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222"/>
    </inkml:context>
    <inkml:brush xml:id="br0">
      <inkml:brushProperty name="width" value="0.025" units="cm"/>
      <inkml:brushProperty name="height" value="0.025" units="cm"/>
    </inkml:brush>
  </inkml:definitions>
  <inkml:trace contextRef="#ctx0" brushRef="#br0">0 105 4164,'11'2'3070,"-5"-2"-2650,4 1 757,0 0-1,0 1 0,-1 0 1,19 7-1,-26-9-975,-1 0 0,1 1 0,-1 0 0,1-1 0,-1 1 0,1 0 0,-1 0 0,0 0 0,1 0 0,-1 0 0,0 0 0,0 0 0,0 0-1,0 0 1,0 0 0,0 1 0,0-1 0,0 0 0,0 1 0,-1-1 0,1 1 0,-1-1 0,1 1 0,-1-1 0,1 1 0,-1-1 0,0 1 0,0 0 0,0-1 0,0 1 0,0-1 0,0 1 0,0 0 0,0-1 0,-1 1 0,1-1 0,-1 1 0,1-1 0,-1 1 0,1-1 0,-1 1 0,0-1 0,-1 3 0,-4 3 503,0 1 1,0 0 0,0-1 0,-14 11 0,14-13-509,-1 1 0,2 0 0,-1 0 1,1 0-1,0 0 0,0 1 0,0 0 1,-3 7-1,8-14-194,0 0 1,0 1-1,0-1 0,0 0 1,-1 1-1,1-1 0,0 0 1,0 1-1,0-1 1,0 0-1,0 1 0,0-1 1,0 0-1,0 1 0,0-1 1,0 0-1,0 1 0,0-1 1,0 0-1,0 1 1,1-1-1,-1 0 0,0 0 1,0 1-1,0-1 0,0 0 1,1 1-1,-1-1 1,0 0-1,0 0 0,0 0 1,1 1-1,-1-1 0,0 0 1,0 0-1,1 1 0,15 0 112,18-9 64,-11-5-158,1-1 0,-2 0 0,0-2 1,-1-1-1,-1 0 0,0-1 0,-1-2 0,28-37 0,-44 54-21,-1 1 0,0-1 0,0 0 0,0 0 0,-1 0 0,1 0 0,-1 0 0,1 0 0,-1 0 0,0 0 0,0-1 0,0 1 0,-1 0 0,1-1 0,-1-3 0,-20 24-228,19-15 248,-1 0 1,1 0-1,0 0 0,0 1 1,0-1-1,0 0 0,1 1 1,-1-1-1,0 0 0,1 1 1,0-1-1,-1 1 1,1-1-1,0 1 0,0-1 1,1 6-1,0-7 3,0 0 0,0 0-1,-1 1 1,1-1 0,0 0 0,0 0 0,0 0-1,0 0 1,0 0 0,1 0 0,-1 0 0,0 0-1,0-1 1,1 1 0,-1 0 0,0-1 0,1 1-1,-1-1 1,1 1 0,-1-1 0,0 0 0,1 1-1,-1-1 1,1 0 0,-1 0 0,1 0 0,2-1-1,7 0 107,-1 0-1,1-1 1,-1 0-1,0-1 1,1 0-1,-1-1 0,0 0 1,-1 0-1,1-1 1,14-10-1,-9 5-94,0-1-1,-1-1 0,0 0 1,-1-1-1,17-20 1,-40 44-59,1 0 1,1 1 0,0 0 0,0 1 0,1 0 0,1 0 0,0 0 0,1 1 0,0 0 0,1 0 0,1 0 0,-3 26 0,6-40-79,0 0-1,0 1 1,0-1 0,0 0-1,0 1 1,0-1 0,0 1-1,0-1 1,1 0 0,-1 1-1,0-1 1,0 0 0,0 1-1,0-1 1,1 0 0,-1 0-1,0 1 1,0-1 0,1 0-1,-1 0 1,0 1 0,1-1-1,-1 0 1,0 0 0,0 0 0,1 1-1,-1-1 1,0 0 0,1 0-1,-1 0 1,1 0 0,-1 0-1,0 0 1,1 0 0,-1 0-1,0 0 1,1 0 0,-1 0-1,0 0 1,1 0 0,0 0-1,11-6-6734,-1-9-4863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883"/>
    </inkml:context>
    <inkml:brush xml:id="br0">
      <inkml:brushProperty name="width" value="0.025" units="cm"/>
      <inkml:brushProperty name="height" value="0.025" units="cm"/>
    </inkml:brush>
  </inkml:definitions>
  <inkml:trace contextRef="#ctx0" brushRef="#br0">0 130 17264,'0'0'1084,"1"9"-1025,0-3-181,0-1 1,0 1 0,0-1 0,0 0-1,1 1 1,0-1 0,0 0-1,1 0 1,-1 0 0,1 0-1,0 0 1,1-1 0,-1 1 0,1-1-1,0 0 1,0 0 0,5 4-1,4 3-1192,1-1 0,1 0-1,26 14 1,-35-21 685,0-1 1,1 1-1,-1-1 0,1 0 0,-1 0 0,1-1 1,0 0-1,0 0 0,0-1 0,0 0 1,-1 0-1,9-1 0,-15 1 849,1-1 0,0 1 0,-1 0 0,1-1 0,-1 1 1,1-1-1,-1 1 0,1-1 0,-1 1 0,1-1 0,-1 1 0,0-1 0,1 0 0,-1 1 0,0-1 0,1 0 1,-1 1-1,0-1 0,0 0 0,0 1 0,0-1 0,1 0 0,-1 1 0,0-1 0,0 0 0,0 1 0,-1-1 1,1 0-1,0 0 0,0 1 0,0-1 0,0 0 0,-1 1 0,1-1 0,0 1 0,0-1 0,-1 0 0,1 1 1,-1-1-1,1 1 0,0-1 0,-1 1 0,1-1 0,-1 1 0,1-1 0,-1 1 0,0-1 0,1 1 0,-1 0 1,1-1-1,-1 1 0,0 0 0,1-1 0,-1 1 0,0 0 0,-1 0 0,-5-1 122,-1 1 1,0 0-1,0 0 0,0 1 0,1 0 0,-1 1 1,0-1-1,1 1 0,-1 1 0,1 0 0,0 0 0,0 0 1,0 1-1,0 0 0,-9 7 0,10-7-59,0 0 0,1 0 0,0 1-1,0 0 1,0 0 0,0 0 0,1 1-1,0-1 1,0 1 0,0 0 0,1 0-1,0 0 1,0 1 0,0-1 0,1 1-1,0 0 1,-2 12 0,4-18-252,1 0 0,-1 0 0,0 0 1,0 0-1,1 0 0,-1 0 0,0 0 0,1 0 1,-1 0-1,1 0 0,-1 0 0,1 0 0,0 0 1,-1 0-1,1-1 0,0 1 0,0 0 0,-1-1 1,1 1-1,0 0 0,0-1 0,0 1 0,0-1 1,0 1-1,0-1 0,0 1 0,0-1 0,0 0 0,0 0 1,0 0-1,0 1 0,0-1 0,0 0 0,0 0 1,0 0-1,0 0 0,2-1 0,43-3 1149,-27-1-980,-1 0 1,0-1-1,-1-1 1,1 0-1,-1-2 1,-1 0-1,25-17 1,-12 4-99,0-1 1,49-52-1,-64 61-46,-1-1 1,-1 0-1,0-1 1,-1 0-1,-1-1 1,0 0-1,-2 0 1,0-1-1,0 0 1,-2-1-1,6-26 1,-11 44-64,-1 0-1,0 1 1,0-1 0,0 1-1,0-1 1,0 0 0,0 1-1,0-1 1,0 0 0,0 1-1,0-1 1,0 0 0,0 1-1,0-1 1,-1 0 0,1 1-1,0-1 1,0 1 0,-1-1-1,1 1 1,0-1 0,-1 1-1,1-1 1,-1 1 0,1-1-1,-1 1 1,1-1 0,-1 1-1,1-1 1,-1 1 0,0-1-1,-22 4-165,16 0 150,0 0-1,1 0 0,0 1 0,-1 0 1,-7 6-1,0 3 27,1 1-1,1 0 1,0 0-1,1 1 1,-12 22 0,18-28 36,0 0 1,1 0-1,0 0 1,1 1 0,0 0-1,1 0 1,0 0 0,0 0-1,1 0 1,0 0 0,1 16-1,0-23-33,1-1-1,-1 1 1,1 0-1,0 0 1,-1-1 0,1 1-1,0 0 1,0-1-1,1 1 1,-1-1-1,1 1 1,-1-1 0,1 0-1,0 0 1,0 1-1,0-1 1,0 0-1,0-1 1,3 3 0,-1-1 14,1-1 0,-1 0 1,1 0-1,0 0 1,0 0-1,0-1 1,0 0-1,0 0 0,0 0 1,6-1-1,0 1 18,0-2-1,0 1 0,1-1 1,-1-1-1,0 0 1,0-1-1,0 0 0,-1-1 1,14-5-1,-11 1-75,0 1 1,0-1-1,0-1 0,-1-1 0,-1 1 0,1-2 1,-2 0-1,1 0 0,-2-1 0,1 0 1,-2 0-1,13-24 0,-21 36 28,0 0 0,0 0 1,0 0-1,1 0 0,-1-1 0,0 1 0,0 0 0,0 0 1,0 0-1,0 0 0,0 0 0,0 0 0,0 0 0,0 0 1,0 0-1,0 0 0,0-1 0,0 1 0,0 0 0,0 0 1,0 0-1,0 0 0,0 0 0,0 0 0,0 0 0,0 0 1,0-1-1,0 1 0,0 0 0,0 0 0,0 0 0,0 0 1,0 0-1,0 0 0,0 0 0,0 0 0,0 0 0,0-1 1,0 1-1,0 0 0,0 0 0,0 0 0,-1 0 0,1 0 1,0 0-1,0 0 0,0 0 0,0 0 0,0 0 0,0 0 1,0 0-1,0 0 0,0 0 0,0 0 0,-1 0 0,1 0 1,0 0-1,0 0 0,0 0 0,0 0 0,0 0 0,0 0 1,0 0-1,0 0 0,-1 0 0,1 0 0,0 0 0,0 0 1,0 0-1,-11 6-225,-10 13 160,18-15 60,-2 1 54,1 1 0,-1-1 0,1 1 0,0 0 0,1 1 0,0-1 0,0 1 0,0-1 0,1 1 0,0 0 0,-2 12 1,4-18-33,0 0 1,1 0 0,-1 0-1,0 0 1,1 0 0,-1 0 0,1 0-1,0-1 1,-1 1 0,1 0 0,0 0-1,-1 0 1,1-1 0,0 1 0,0 0-1,0-1 1,-1 1 0,1 0-1,0-1 1,0 1 0,0-1 0,0 0-1,0 1 1,0-1 0,0 0 0,0 0-1,0 1 1,0-1 0,0 0 0,1 0-1,-1 0 1,0 0 0,2-1 0,40-2 182,-29 0-169,-1-1 1,1 0-1,-1-1 0,0 0 0,0-1 0,0-1 0,23-16 1,-17 9-38,-1-1 0,0-1 1,31-35-1,-38 34-398,-32 41 209,19-22 201,-14 19 88,2 0 1,-12 24-1,23-40-76,0 0 1,1 0-1,0 0 0,0 0 0,0 1 1,1-1-1,-1 0 0,1 1 0,1-1 1,-1 1-1,1 0 0,0-1 0,0 1 1,1-1-1,-1 1 0,3 6 0,-2-11-92,-1 1-1,1-1 1,0 0-1,0 0 1,1 0-1,-1 0 1,0 0-1,0 0 1,0 0-1,1-1 1,-1 1-1,0 0 1,1-1-1,-1 1 1,0 0-1,1-1 1,-1 0-1,1 1 1,-1-1-1,1 0 1,-1 0-1,3 0 1,35-3-6049,-13-9-738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5.460"/>
    </inkml:context>
    <inkml:brush xml:id="br0">
      <inkml:brushProperty name="width" value="0.025" units="cm"/>
      <inkml:brushProperty name="height" value="0.025" units="cm"/>
    </inkml:brush>
  </inkml:definitions>
  <inkml:trace contextRef="#ctx0" brushRef="#br0">1 147 18674,'0'0'7180,"9"1"-4751,9 2-2014,1-2 0,-1 0 0,1-2 0,-1 0 0,26-4 0,-36 4-392,0-1-1,1 0 0,-1 0 0,0-1 0,0 0 0,0 0 1,-1-1-1,1 0 0,-1 0 0,0-1 0,0 0 0,0 0 1,-1-1-1,1 0 0,5-7 0,-10 11-19,-1 1 0,0-1 0,0 0 0,1 0 0,-1 1 0,0-1 0,0 0-1,-1 0 1,1 0 0,0 0 0,0 0 0,-1 0 0,0 0 0,1 0 0,-1 0 0,0 0 0,0 0 0,0-1 0,0 1 0,0 0 0,-1 0-1,0-4 1,0 4-22,-1 1 1,1-1-1,0 0 0,-1 0 0,0 1 0,1-1 0,-1 1 0,0 0 1,0-1-1,1 1 0,-1 0 0,0 0 0,0 0 0,0 0 0,-1 0 0,1 1 1,-4-2-1,-1 1-35,0 0 1,0 0 0,0 0-1,-1 1 1,1 0-1,0 0 1,0 1 0,-1 0-1,1 0 1,0 1 0,0 0-1,-9 4 1,9-3 49,0 1 1,0 1 0,0 0-1,1 0 1,-1 0-1,1 0 1,1 1 0,-1 0-1,1 0 1,0 1-1,0-1 1,1 1-1,0 0 1,0 1 0,1-1-1,0 0 1,0 1-1,0 0 1,1 0 0,1 0-1,-1 0 1,1 0-1,0 0 1,1 16-1,1-22 7,-1 1 0,1-1 0,-1 1 0,1-1 0,0 0 0,0 0-1,0 1 1,0-1 0,0 0 0,0 0 0,1 0 0,-1 0 0,1 0-1,-1 0 1,1-1 0,0 1 0,0-1 0,-1 1 0,4 1 0,0 0 5,0 0 0,1-1 0,-1 0 0,1 0 1,0 0-1,-1 0 0,11 1 0,2-2-50,0 1-1,0-2 0,1 0 0,22-4 1,-18-2-153,-1 0 1,0-1-1,-1-1 1,0-1 0,0-1-1,-1-1 1,26-18-1,38-18 117,-85 55 527,-15 26 156,12-29-500,0 1 0,1 0-1,0 1 1,1-1-1,-1 0 1,1 1 0,0-1-1,1 1 1,0 0-1,-1 8 1,2-14-97,0 1 1,1-1 0,-1 0-1,0 0 1,1 1-1,-1-1 1,1 0-1,-1 0 1,1 1-1,0-1 1,-1 0-1,1 0 1,0 0-1,0 0 1,0 0-1,0 0 1,0 0 0,0 0-1,0 0 1,0-1-1,0 1 1,0 0-1,0-1 1,1 1-1,-1-1 1,0 1-1,0-1 1,1 1-1,-1-1 1,0 0 0,1 0-1,0 1 1,53 1 341,-44-3-267,13-1-43,0 0-1,0-2 0,0-1 0,-1-1 1,1-1-1,23-11 0,133-69-1915,-161 78 1417,-19 8 444,0 1 1,0 0-1,1-1 1,-1 1-1,0 0 1,0-1 0,1 1-1,-1 0 1,0 0-1,0-1 1,1 1-1,-1 0 1,0 0-1,1 0 1,-1 0 0,0-1-1,1 1 1,-1 0-1,0 0 1,1 0-1,-1 0 1,0 0-1,1 0 1,-1 0 0,1 0-1,-1 0 1,0 0-1,1 0 1,-1 0-1,0 0 1,1 0 0,-1 0-1,0 0 1,1 1-1,-1-1 1,0 0-1,1 0 1,-1 0-1,0 1 1,1-1 0,-11 17-236,-34 30-2264,37-39 601,-10 11-4702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070"/>
    </inkml:context>
    <inkml:brush xml:id="br0">
      <inkml:brushProperty name="width" value="0.025" units="cm"/>
      <inkml:brushProperty name="height" value="0.025" units="cm"/>
    </inkml:brush>
  </inkml:definitions>
  <inkml:trace contextRef="#ctx0" brushRef="#br0">292 1 17264,'0'0'6855,"1"9"-5788,-2 2-875,0-1 0,0 0 0,-1 0 0,0 1-1,-1-1 1,0-1 0,-1 1 0,0 0 0,-1-1-1,1 0 1,-2 0 0,1 0 0,-8 8 0,-137 162 1157,75-94-600,74-84-793,-1 0 1,1 0-1,0 0 1,0 0 0,0 0-1,0 1 1,1-1-1,-1 0 1,0 0 0,0 1-1,1-1 1,-1 0-1,1 1 1,-1-1 0,1 1-1,-1 1 1,18-8-2419,31-25-1444,-29 13 1668,0-1-1,-1-1 0,-1 0 0,27-40 0,44-92-2114,-49 78 8161,-31 67 1177,-6 20-3185,-8 23-310,-2-8-618,-25 106 4200,30-117-4437,1 0 0,1 0 0,0-1-1,1 1 1,4 31 0,-2-40-798,1 0-1,0 0 1,0 0 0,1-1-1,0 1 1,0-1-1,1 0 1,0 0 0,9 10-1,-18-21-4569,-5 0 2225,-5-2 162,-14-14-3692,-5-5-2621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7:47.814"/>
    </inkml:context>
    <inkml:brush xml:id="br0">
      <inkml:brushProperty name="width" value="0.025" units="cm"/>
      <inkml:brushProperty name="height" value="0.025" units="cm"/>
      <inkml:brushProperty name="color" value="#66CC00"/>
    </inkml:brush>
  </inkml:definitions>
  <inkml:trace contextRef="#ctx0" brushRef="#br0">150 199 4965,'0'0'10543,"-10"-2"-8813,-1 0-1339,0 0 0,1 1 0,-1 0 0,0 1-1,-14 1 1,22-1-288,1 1-1,-1-1 1,0 0-1,1 1 1,-1 0-1,1-1 1,-1 1-1,1 0 1,-1 0-1,1 1 1,0-1-1,-1 0 1,1 1-1,0-1 1,0 1-1,0 0 1,0 0-1,0 0 1,0 0-1,1 0 1,-1 0-1,1 0 1,-1 0-1,1 1 1,0-1-1,0 1 1,0-1-1,0 1 1,0-1-1,1 1 1,-1-1-1,1 5 1,-1-6-91,1 0 0,0 0 1,0 0-1,1 0 0,-1 0 1,0 0-1,0 0 0,0 0 1,1 0-1,-1 0 0,1 0 0,-1 0 1,1 0-1,-1 0 0,1 0 1,-1 0-1,1 0 0,0 0 1,-1 0-1,1-1 0,0 1 1,0 0-1,0-1 0,0 1 1,1 0-1,1 1 41,0-1 0,0 0-1,1 0 1,-1 0 0,0 0 0,1 0 0,-1-1 0,5 1-1,2-1 7,-1 0 0,0-1-1,0 1 1,0-2 0,0 0-1,8-2 1,-5-1-80,0-1 1,0 0-1,-1 0 0,0-2 0,0 1 1,0-1-1,-1-1 0,14-14 0,-17 11-350,-13 16-90,-16 23 284,21-24 185,0-1-1,0 0 1,0 1-1,0-1 0,1 1 1,-1-1-1,0 1 0,1 0 1,0-1-1,0 1 1,0-1-1,0 1 0,0-1 1,0 1-1,1 0 0,-1-1 1,1 1-1,0-1 1,-1 1-1,1-1 0,0 0 1,1 1-1,-1-1 0,0 0 1,1 0-1,-1 0 1,1 0-1,0 0 0,2 3 1,1-3 18,-1 0 1,1 0-1,0 0 1,0-1-1,0 1 1,0-1-1,0-1 1,0 1-1,1-1 1,-1 1 0,0-2-1,0 1 1,0 0-1,8-3 1,1 0-4,1-1 1,0-1-1,-1-1 1,0 0 0,0 0-1,-1-2 1,0 0-1,0 0 1,-1-1 0,0-1-1,0 0 1,-1 0-1,-1-1 1,0 0 0,0-1-1,-1-1 1,0 1-1,12-28 1,-17 32-43,-1-1 0,-1 0 0,0 0 0,0-1 0,-1 1 0,1-19 0,-2 27-4,0 0 1,0 0-1,0 0 1,-1 0-1,1 0 1,0 0-1,0-1 1,-1 1-1,1 0 1,-1 0 0,1 0-1,-1 1 1,1-1-1,-1 0 1,0 0-1,1 0 1,-1 0-1,0 0 1,0 1-1,0-1 1,0 0 0,1 1-1,-1-1 1,0 1-1,0-1 1,0 1-1,0-1 1,0 1-1,0 0 1,0-1-1,-1 1 1,1 0-1,0 0 1,0 0 0,0 0-1,0 0 1,0 0-1,0 0 1,0 0-1,0 0 1,0 1-1,0-1 1,0 0-1,-1 1 1,0 0 0,-3 0-5,0 0 0,0 1 0,0 0 0,0 0 0,0 0 0,0 1 0,1 0 0,-7 5 0,3 0 65,0 1 0,1 1-1,0-1 1,0 1 0,1 0 0,1 1 0,0 0 0,0 0 0,1 0 0,0 0 0,1 0 0,0 1 0,1 0 0,-1 19-1,2-21-204,1 1-1,1 0 1,-1-1-1,2 0 1,-1 1-1,2-1 1,4 14-1,-5-17-484,1 0 0,0-1 0,1 1 0,-1-1 0,1 0 1,1 0-1,-1 0 0,1-1 0,0 1 0,0-1 0,7 5 0,28 17-12331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399"/>
    </inkml:context>
    <inkml:brush xml:id="br0">
      <inkml:brushProperty name="width" value="0.025" units="cm"/>
      <inkml:brushProperty name="height" value="0.025" units="cm"/>
    </inkml:brush>
  </inkml:definitions>
  <inkml:trace contextRef="#ctx0" brushRef="#br0">0 104 10378,'0'0'14542,"70"-20"-13806,-23 26-512,4 1-95,6-1-97,-1-3-449,1-2-1280,-3-1-2627,-6-1-3396</inkml:trace>
  <inkml:trace contextRef="#ctx0" brushRef="#br0" timeOffset="1">558 1 14446,'0'0'5509,"-30"57"-3171,30-35-768,0 0-513,0-3 64,13-5-257,12-4-351,5-6-225,10-4-128,-1 0-96,14-12-608,-2-4-1314,-2-3-1441,-2-2-2659,-6 2-4772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805"/>
    </inkml:context>
    <inkml:brush xml:id="br0">
      <inkml:brushProperty name="width" value="0.025" units="cm"/>
      <inkml:brushProperty name="height" value="0.025" units="cm"/>
    </inkml:brush>
  </inkml:definitions>
  <inkml:trace contextRef="#ctx0" brushRef="#br0">173 301 11627,'0'0'9534,"-8"-3"-7953,4 2-1446,0 0 0,0 0 0,0 0 0,0 1 0,0-1 0,0 1 0,0 0 0,0 0 0,0 0 0,0 0 0,1 1 0,-1 0 0,-4 1 0,1 0 81,1 1 0,0 0 0,-1 0 0,1 1-1,1 0 1,-1 0 0,0 0 0,-6 7-1,8-7 58,0-1-1,0 1 0,0 1 0,0-1 1,1 0-1,-1 1 0,1 0 1,0 0-1,1 0 0,-1 0 0,1 0 1,-3 9-1,6-13-257,-1-1 1,0 1-1,1-1 1,-1 1 0,1 0-1,-1-1 1,1 0-1,-1 1 1,1-1-1,-1 1 1,1-1-1,0 0 1,-1 1 0,1-1-1,-1 0 1,1 1-1,0-1 1,-1 0-1,1 0 1,0 0-1,0 0 1,-1 0 0,1 0-1,0 0 1,-1 0-1,1 0 1,0 0-1,-1 0 1,1 0-1,1-1 1,26-1 233,-12-1-180,-1-1 0,0-1 0,0 0-1,-1-1 1,0-1 0,17-10 0,1-3-51,43-34 0,-51 34 3,-1 0-1,-1-2 1,27-35 0,-40 46-99,-2 0 1,1 0-1,-1-1 1,-1 0 0,0 0-1,0 0 1,-1-1-1,-1 0 1,0 0 0,1-15-1,-4 28 69,-1-1 0,0 0 0,0 1 0,0-1 0,1 0 0,-1 0 0,0 1 0,0-1 0,0 0-1,0 0 1,0 1 0,-1-1 0,1 0 0,0 0 0,0 1 0,0-1 0,-1 0 0,1 1 0,0-1 0,-1 0 0,1 1 0,0-1-1,-1 0 1,1 1 0,-1-1 0,1 1 0,-2-1 0,-15 7-269,-16 28-39,21-16 504,1 0-1,2 1 1,-1 1-1,2-1 0,1 1 1,0 1-1,-4 26 0,9-40-128,1 0 1,0 0-1,1 0 0,-1 0 1,1 0-1,1 1 0,-1-1 0,1 0 1,0 0-1,1 0 0,0 0 0,0 0 1,0-1-1,1 1 0,0-1 0,0 1 1,1-1-1,0 0 0,0 0 0,0-1 1,1 1-1,-1-1 0,1 0 0,1 0 1,6 5-1,-1-4-141,1 1-1,0-1 1,0-1-1,1 0 1,-1-1-1,1 0 1,0-1 0,0-1-1,1 0 1,-1 0-1,0-1 1,1-1-1,12-1 1,41-10-3334,-7-11-3486,-8-9-3982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162"/>
    </inkml:context>
    <inkml:brush xml:id="br0">
      <inkml:brushProperty name="width" value="0.025" units="cm"/>
      <inkml:brushProperty name="height" value="0.025" units="cm"/>
    </inkml:brush>
  </inkml:definitions>
  <inkml:trace contextRef="#ctx0" brushRef="#br0">19 1 16143,'0'0'6438,"-19"52"-4484,19-14 32,0 7-769,0 3-416,0 1-160,2-2-353,9-2-224,1-4-64,-1-5-1377,-5-10-1474,-6-8-2722,0-9-3876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504"/>
    </inkml:context>
    <inkml:brush xml:id="br0">
      <inkml:brushProperty name="width" value="0.025" units="cm"/>
      <inkml:brushProperty name="height" value="0.025" units="cm"/>
    </inkml:brush>
  </inkml:definitions>
  <inkml:trace contextRef="#ctx0" brushRef="#br0">1 137 11755,'3'-12'2285,"-1"6"-1963,0 1-1,0-1 1,0 1 0,1-1-1,0 1 1,0 0-1,0 0 1,0 0 0,1 0-1,0 1 1,0-1 0,1 1-1,-1 0 1,1 0 0,0 1-1,-1-1 1,2 1-1,-1 0 1,0 0 0,1 1-1,-1 0 1,1 0 0,11-2-1,12-4 574,1 2 0,0 2 1,0 0-1,53 2 0,-62 2-733,0 1 1,0 2 0,-1 0-1,1 1 1,-1 1-1,0 1 1,32 14-1,-48-18-165,0 0-1,0 1 1,0-1-1,0 1 0,0 0 1,0 0-1,-1 1 1,0-1-1,1 1 0,-1 0 1,4 7-1,-6-9 0,0 0 1,0 0-1,0 0 0,0 0 0,-1 1 0,1-1 1,-1 0-1,0 0 0,1 0 0,-1 1 0,0-1 1,0 0-1,-1 0 0,1 1 0,0-1 0,-1 0 1,1 0-1,-1 0 0,0 1 0,1-1 0,-1 0 1,0 0-1,-1 0 0,1 0 0,0-1 1,0 1-1,-2 2 0,-7 4 80,1 1-1,-1-2 1,0 1 0,-1-1 0,0-1-1,0 0 1,-19 7 0,-26 16 322,55-29-399,1 0 0,-1 0 0,1 1 0,-1-1 0,1 0 0,-1 0 0,1 1 0,-1-1 0,1 0 0,-1 1 0,1-1 0,-1 1 0,1-1 0,0 0-1,-1 1 1,1-1 0,0 1 0,-1-1 0,1 1 0,0-1 0,0 1 0,0 0 0,-1-1 0,1 1 0,0-1 0,0 2 0,12 4 9,32-3 29,-38-3-38,31 2-168,151 11-307,-165-10 464,-2 1-1,1 1 1,0 1 0,-1 1-1,0 1 1,26 13-1,-43-19 23,-1 0 0,0 0 0,1 0 0,-1 0 0,0 1-1,0-1 1,0 1 0,0 0 0,-1 0 0,1 0 0,-1 0 0,1 0 0,-1 0-1,0 1 1,-1-1 0,1 1 0,0 0 0,-1-1 0,0 1 0,0 0-1,0 0 1,0 6 0,-1-5 96,-1-1 0,1 0-1,-1 0 1,0 0 0,-1 0-1,1 0 1,-1 0 0,1 0-1,-1 0 1,0 0 0,-1-1-1,1 1 1,-1-1 0,1 0-1,-1 1 1,0-1 0,0 0-1,-1-1 1,1 1 0,0-1-1,-5 3 1,-20 11 328,0-1 0,0-1 0,-2-2 0,1 0 0,-44 9 0,-46 4-2604,3-9-7574,47-8-1755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847"/>
    </inkml:context>
    <inkml:brush xml:id="br0">
      <inkml:brushProperty name="width" value="0.025" units="cm"/>
      <inkml:brushProperty name="height" value="0.025" units="cm"/>
    </inkml:brush>
  </inkml:definitions>
  <inkml:trace contextRef="#ctx0" brushRef="#br0">239 471 6182,'-239'60'17910,"307"-67"-15113,-43 2-2540,1030-165 3319,503 1-3505,-699 80 8,-735 75-1090,370-37 3243,-267 32-4878,-46 12-8015,-224 7 2445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580"/>
    </inkml:context>
    <inkml:brush xml:id="br0">
      <inkml:brushProperty name="width" value="0.025" units="cm"/>
      <inkml:brushProperty name="height" value="0.025" units="cm"/>
    </inkml:brush>
  </inkml:definitions>
  <inkml:trace contextRef="#ctx0" brushRef="#br0">162 32 29212,'-60'32'-2659,"1"-10"2531,18-6-96,39-9 256,10-5-1954,29-2-416,14-2 1793,11-11-1921,6-8-481,-2-11-1505,-15-11-2979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941"/>
    </inkml:context>
    <inkml:brush xml:id="br0">
      <inkml:brushProperty name="width" value="0.025" units="cm"/>
      <inkml:brushProperty name="height" value="0.025" units="cm"/>
    </inkml:brush>
  </inkml:definitions>
  <inkml:trace contextRef="#ctx0" brushRef="#br0">61 13 24471,'0'0'224,"-51"-3"-160,42 3 33,26 0-1475,13 0 802,17 0-1346,6 0-577,7 0-1376,-1-10-1058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269"/>
    </inkml:context>
    <inkml:brush xml:id="br0">
      <inkml:brushProperty name="width" value="0.025" units="cm"/>
      <inkml:brushProperty name="height" value="0.025" units="cm"/>
    </inkml:brush>
  </inkml:definitions>
  <inkml:trace contextRef="#ctx0" brushRef="#br0">55 0 31902,'0'0'-1986,"-35"79"1121,16-47-416,19 4 769,35 1-2755,20 2 1697,17-6 641,11-11-4163,-4-13-97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597"/>
    </inkml:context>
    <inkml:brush xml:id="br0">
      <inkml:brushProperty name="width" value="0.025" units="cm"/>
      <inkml:brushProperty name="height" value="0.025" units="cm"/>
    </inkml:brush>
  </inkml:definitions>
  <inkml:trace contextRef="#ctx0" brushRef="#br0">42 0 26649,'0'0'3620,"-19"61"-4261,-4-33-96,23 4 1,10 4-2563,31-3 95,8-6 738,6-12-3940,-4-9-5926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957"/>
    </inkml:context>
    <inkml:brush xml:id="br0">
      <inkml:brushProperty name="width" value="0.025" units="cm"/>
      <inkml:brushProperty name="height" value="0.025" units="cm"/>
    </inkml:brush>
  </inkml:definitions>
  <inkml:trace contextRef="#ctx0" brushRef="#br0">1402 1 32671,'-56'71'-1698,"-4"-16"1762,18-10-448,25-15-929,13-7-257,4-6 737,27-6-1152,-3-7-1058,-7 0-2466,-13 2-2755</inkml:trace>
  <inkml:trace contextRef="#ctx0" brushRef="#br0" timeOffset="1">315 1263 31198,'-58'10'-2403,"-8"-10"1410,13-20-2338,6-32-2498,3-19-1570,-3-13 3843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5.542"/>
    </inkml:context>
    <inkml:brush xml:id="br0">
      <inkml:brushProperty name="width" value="0.025" units="cm"/>
      <inkml:brushProperty name="height" value="0.025" units="cm"/>
      <inkml:brushProperty name="color" value="#66CC00"/>
    </inkml:brush>
  </inkml:definitions>
  <inkml:trace contextRef="#ctx0" brushRef="#br0">182 24 13261,'0'-1'305,"0"0"1,0 0-1,0 0 1,0 0-1,-1 0 1,1 0-1,0 0 1,0 0-1,-1 0 1,1 0 0,-1 0-1,1 0 1,-1 1-1,1-1 1,-1 0-1,1 0 1,-1 0-1,0 1 1,1-1-1,-1 0 1,0 1 0,0-1-1,0 1 1,1-1-1,-1 1 1,0-1-1,0 1 1,0-1-1,0 1 1,-2-1-1,1 3-157,0-1 0,1 1 0,-1-1-1,0 1 1,1 0 0,-1 0-1,1 0 1,-1-1 0,1 1 0,0 1-1,0-1 1,-2 4 0,-56 122 952,53-112-881,1 1 0,0-1-1,0 1 1,2 0 0,0 0 0,0 19-1,4-34-210,-1-1-1,1 0 0,0 0 0,-1 0 0,1-1 0,0 1 0,0 0 0,0 0 0,0 0 0,0 0 0,0-1 0,0 1 0,0 0 0,0-1 0,0 1 0,0-1 0,0 0 0,0 1 0,0-1 0,0 0 0,1 1 0,-1-1 0,0 0 1,0 0-1,1 0 0,-1 0 0,0 0 0,0 0 0,0-1 0,0 1 0,1 0 0,-1-1 0,1 1 0,44-10 175,-22 0-141,-19 7-70,0 0-1,1 0 1,0 1-1,-1 0 1,1 0 0,0 0-1,0 1 1,0 0-1,0 0 1,10 0-1,-15 4 14,0 0 0,0 0 0,-1 0 0,1 0 0,-1 0 0,1 0 0,-1-1 0,0 1 0,0 0 0,0 0 0,0 0 0,-1 0 0,-1 6 0,-1-2 75,0 0 1,0 0-1,-1-1 1,0 1-1,0-1 0,0 0 1,-1 0-1,0 0 1,0-1-1,-1 0 0,1 0 1,-1 0-1,-10 5 1,11-6 89,-1 0 0,1-1 0,-1 0 1,0-1-1,0 1 0,0-1 0,0 0 0,-1 0 1,1-1-1,-1 0 0,1 0 0,-1 0 0,1-1 1,-1 0-1,-12-2 0,16 1-175,0-1 0,0 1 0,1-1 0,-1 0 0,0 1 0,1-1 0,-1 0 0,1-1 0,0 1 0,-1 0 0,1-1-1,0 1 1,1-1 0,-1 0 0,0 0 0,1 0 0,-2-3 0,2 3-391,-1 1-1,1-1 1,0 0 0,1 0-1,-1 0 1,0 0 0,1 0-1,0 1 1,0-1 0,0 0-1,0-5 1,3 7-436,0-1-1,-1 1 1,1 0-1,0 0 1,0 0-1,0 0 1,0 1 0,0-1-1,0 1 1,1-1-1,-1 1 1,4 1-1,2-2-1765,10-2-3163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282"/>
    </inkml:context>
    <inkml:brush xml:id="br0">
      <inkml:brushProperty name="width" value="0.025" units="cm"/>
      <inkml:brushProperty name="height" value="0.025" units="cm"/>
    </inkml:brush>
  </inkml:definitions>
  <inkml:trace contextRef="#ctx0" brushRef="#br0">370 2112 31133,'-108'-13'-3939,"10"-3"4579,31 2-576,21 4-64,14 1-192,13-1 128,19-8-2018,0-14-1633,25-20-2179,-1-21-1505</inkml:trace>
  <inkml:trace contextRef="#ctx0" brushRef="#br0" timeOffset="1">1565 143 20211,'0'0'10282,"56"0"-13838,-18 0-95,26-7-2467,28-21 2691,19-17 3107,10-17-6567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673"/>
    </inkml:context>
    <inkml:brush xml:id="br0">
      <inkml:brushProperty name="width" value="0.025" units="cm"/>
      <inkml:brushProperty name="height" value="0.025" units="cm"/>
    </inkml:brush>
  </inkml:definitions>
  <inkml:trace contextRef="#ctx0" brushRef="#br0">1 1 30493,'0'0'-1474,"64"64"-1729,-15-34-32,11-1-5317,10-11 1410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5.016"/>
    </inkml:context>
    <inkml:brush xml:id="br0">
      <inkml:brushProperty name="width" value="0.025" units="cm"/>
      <inkml:brushProperty name="height" value="0.025" units="cm"/>
    </inkml:brush>
  </inkml:definitions>
  <inkml:trace contextRef="#ctx0" brushRef="#br0">65 1 15983,'0'0'13357,"0"58"-15151,-15-40 2178,3 4-480,3 5-801,3 2 1,-3 4 639,9 0-2241,-2-2-1666,-9-12-3107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7.044"/>
    </inkml:context>
    <inkml:brush xml:id="br0">
      <inkml:brushProperty name="width" value="0.025" units="cm"/>
      <inkml:brushProperty name="height" value="0.025" units="cm"/>
    </inkml:brush>
  </inkml:definitions>
  <inkml:trace contextRef="#ctx0" brushRef="#br0">151 1 28123,'-9'3'-897,"-1"2"835,3-3-33,0 1 0,1 0 0,-1 0 0,1 1 0,-9 7 0,12-9 34,1 0 0,0 0 0,0 0 0,0 1-1,0-1 1,0 1 0,1-1 0,-1 1 0,1 0 0,0 0-1,0 0 1,0 0 0,0 0 0,0 0 0,0 0 0,1 0-1,0 0 1,-1 6 0,1-7 69,0 0 0,0 0 1,0 1-1,0-1 0,-1 0 0,1 0 0,-1 0 1,0 1-1,0-1 0,1 0 0,-1 0 0,-1 0 1,1 0-1,0 0 0,0-1 0,-1 1 0,1 0 1,-1-1-1,0 1 0,1 0 0,-1-1 0,0 0 0,-3 2 1,-19 21 1107,22-22-1170,2-2 81,0 0 0,-1 1 0,1-1 0,0 0 0,0 0-1,-1 0 1,1 1 0,0-1 0,-1 0 0,1 0 0,0 1 0,0-1 0,0 0 0,-1 1 0,1-1 0,0 0 0,0 1 0,0-1 0,0 0 0,0 1 0,0-1 0,0 1 0,0-1 0,0 0 0,0 1 0,0-1 0,0 0 0,0 1-1,0-1 1,0 0 0,0 1 0,0-1 0,0 0 0,0 1 0,0-1 0,1 0 0,-1 1 0,0-1 0,0 0 0,0 1 0,1-1 0,-1 0 0,0 1 0,0-1 0,1 0 0,-1 0 0,0 0 0,1 1 0,-1-1 0,0 0 0,0 0-1,1 0 1,-1 0 0,1 1 0,-1-1 0,0 0 0,1 0 0,-1 0 0,0 0 0,1 0 0,-1 0 0,0 0 0,1 0 0,0 0 0,0 0-28,45 10-9,8-7-6,-53-3 80,-1 0-10,2 0-17,-1 0-10,34 0-60,-22 1 44,1-1 0,-1 0 0,1-1-1,-1 0 1,24-7 0,-54 13-5723,-11 1 1289,0 0 165,-24 4-2676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4.989"/>
    </inkml:context>
    <inkml:brush xml:id="br0">
      <inkml:brushProperty name="width" value="0.025" units="cm"/>
      <inkml:brushProperty name="height" value="0.025" units="cm"/>
    </inkml:brush>
  </inkml:definitions>
  <inkml:trace contextRef="#ctx0" brushRef="#br0">59 111 18417,'0'0'1036,"-5"2"-1201,-11 4 212,24-13-85,21-20 70,-28 26-11,0 0 0,0 0-1,0 0 1,0-1 0,0 1 0,0 0-1,-1 0 1,1 0 0,0-1 0,-1 1 0,1 0-1,-1-1 1,0 1 0,1 0 0,-1-1-1,0 1 1,0 0 0,0-1 0,0 1-1,0-1 1,0 1 0,0 0 0,0-1-1,-1-1 1,0 2 68,0 1-1,1-1 1,-1 1 0,0 0-1,1-1 1,-1 1-1,0 0 1,0 0 0,0-1-1,1 1 1,-1 0-1,0 0 1,0 0 0,0 0-1,1 0 1,-1 0 0,0 0-1,0 1 1,0-1-1,1 0 1,-1 0 0,0 1-1,0-1 1,1 0-1,-1 1 1,-1 0 0,-19 9 881,19-9-906,-1 2 13,0-1 0,-1 0 0,1 0-1,0 1 1,0 0 0,0 0 0,0 0 0,1 0-1,-1 0 1,1 0 0,0 1 0,-4 5 0,29-24-547,-19 10 524,0 0 1,0 0-1,0 0 1,-1-1-1,0 1 1,0-1 0,-1 0-1,0 0 1,0 0-1,0 0 1,0 0-1,-1 0 1,1-11-1,-4 17 90,0 1 0,1-1 0,-1 1-1,0-1 1,1 1 0,-1-1 0,1 1-1,-1 0 1,1 0 0,-1 0 0,1 0 0,0 0-1,-1 0 1,-1 2 0,-3 4-26,3-5-96,0 1 0,0-1 0,1 1 0,-1 0 1,1-1-1,0 1 0,0 0 0,0 1 0,0-1 0,1 0 0,-1 0 1,-1 6-1,3-9-113,1 0 94,0 0-1,-1 0 1,1 1 0,-1-1-1,1 0 1,-1 0 0,1 0-1,0 0 1,-1-1 0,1 1-1,-1 0 1,1 0 0,-1 0-1,1 0 1,0-1 0,-1 1-1,1 0 1,-1 0 0,1-1-1,-1 1 1,1 0 0,-1-1-1,0 1 1,1-1 0,-1 1-1,1 0 1,-1-1 0,0 1-1,1-1 1,-1 1 0,0-1-1,0 1 1,1-1 0,-1 0-1,0 1 1,0-1 0,0 1-1,0-1 1,1 1 0,-1-1-1,0 0 1,0 1 0,0-1-1,0 1 1,-1-2 0,1 2 152,0 1-241,0 1 1,0-1 0,0 1 0,0-1 0,1 0 0,-1 0 0,0 1-1,1-1 1,-1 0 0,1 1 0,-1-1 0,1 0 0,-1 0 0,1 0-1,0 1 1,0-1 0,-1 0 0,3 1 0,1-2-463,0-1-1,0 1 1,0-1 0,0 0 0,0-1-1,0 1 1,0-1 0,-1 1-1,1-1 1,0 0 0,-1-1 0,0 1-1,1-1 1,-1 1 0,0-1-1,5-6 1,17-19-5740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6.080"/>
    </inkml:context>
    <inkml:brush xml:id="br0">
      <inkml:brushProperty name="width" value="0.025" units="cm"/>
      <inkml:brushProperty name="height" value="0.025" units="cm"/>
    </inkml:brush>
  </inkml:definitions>
  <inkml:trace contextRef="#ctx0" brushRef="#br0">56 183 15278,'0'0'3081,"-9"5"-1597,-2 0-1002,-25 16 1486,63-22-527,-22-2-1331,0 0-1,0-1 0,-1 1 1,0-1-1,0 0 0,0 0 0,0-1 1,-1 1-1,1-1 0,-1 0 1,0 0-1,-1 0 0,1 0 0,-1 0 1,0-1-1,2-7 977,-12 9-66,8 4-998,0 0 1,0-1-1,1 1 0,-1 0 1,0-1-1,0 1 1,1 0-1,-1-1 1,0 1-1,0-1 0,0 1 1,0 0-1,0-1 1,0 1-1,1-1 1,-1 1-1,0-1 0,0 1 1,0-1-1,0 1 1,-1 0-1,1-1 0,0 1 1,0-1-1,0 1 1,0 0-1,0-1 1,-1 1-1,1-1 0,0 1 1,0 0-1,0-1 1,-1 1-1,1 0 1,0-1-1,-1 1 0,1 0 1,0-1-1,-1 1 1,1 0-1,0 0 0,-1-1 1,1 1-1,0 0 1,-1 0-1,1 0 1,-1 0-1,1-1 0,-1 1 1,0 0-1,1 0-60,-1 0-1,1 0 0,-1 0 0,1 0 1,0 0-1,-1 0 0,1-1 1,-1 1-1,1 0 0,0 0 1,-1 0-1,1-1 0,0 1 1,-1 0-1,1 0 0,0-1 0,-1 1 1,1 0-1,0-1 0,-1 1 1,1-1-1,0 1 0,0 0 1,0-1-1,-1 1 0,1-1 0,0 1 1,0 0-1,0-1 0,0 1 1,0-1-1,0 1 0,0-1 1,0 1-1,0 0 0,0-2 0,15-38-5655,-8 26 3626,12-29-4626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8:45.281"/>
    </inkml:context>
    <inkml:brush xml:id="br0">
      <inkml:brushProperty name="width" value="0.025" units="cm"/>
      <inkml:brushProperty name="height" value="0.025" units="cm"/>
    </inkml:brush>
  </inkml:definitions>
  <inkml:trace contextRef="#ctx0" brushRef="#br0">0 0 14350,'0'0'501,"10"10"-629,-3-4 99,-2 0 14,1 0-1,0-1 1,0 0 0,0 0-1,1-1 1,0 1-1,0-2 1,0 1 0,0-1-1,0 0 1,13 4 0,34 1 18,1-3 0,0-2 1,75-5-1,-56 1 85,-33 1-41,1010 5 130,-519 11-135,674 34 2,-814-20-44,833 46 42,-205-33 23,1086 27-1,-312-24-11,-211-34 568,-1188-14 322,673-30 633,-9-92-1689,-1001 114 89,18-5 86,0 3 0,1 4 0,133 1 0,-140 21 562,-55-10-1029,0-1 1,0 0 0,27 1 0,-34-4-75,-3 0-331,1 0 0,-1 0 0,1 0 0,-1-1 0,1 0-1,10-3 1,2-9-5382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09.913"/>
    </inkml:context>
    <inkml:brush xml:id="br0">
      <inkml:brushProperty name="width" value="0.025" units="cm"/>
      <inkml:brushProperty name="height" value="0.025" units="cm"/>
    </inkml:brush>
  </inkml:definitions>
  <inkml:trace contextRef="#ctx0" brushRef="#br0">521 310 12748,'-12'3'-256,"8"-3"250,-205 33 471,204-32-459,0 0 0,1 1 0,-1-1 0,1 1 0,-1 0 0,1 1 0,0-1-1,0 0 1,0 1 0,0 0 0,1 0 0,-1 0 0,1 1 0,0-1 0,-1 1 0,2 0 0,-1 0 0,-3 5 0,-6 11 39,1 0 1,-12 28 0,22-45-40,-4 8-5,-81 198 411,71-164-224,1 0 0,-14 82 0,26-110-167,0 1 0,2-1 0,0 0-1,1 1 1,0-1 0,1 0 0,1 0 0,1 0 0,1 0 0,0-1-1,1 1 1,1-1 0,0-1 0,1 1 0,1-1 0,0-1 0,1 0-1,1 0 1,0-1 0,1 0 0,0-1 0,1 0 0,0-1 0,1 0-1,0-1 1,1-1 0,0 0 0,0-1 0,1-1 0,0 0 0,18 4-1,10 1 32,1-3-1,0-1 1,60 2-1,140-8 69,-128-4-61,-15 2-97,64-1-111,258 30-1,399 55 204,-814-83-53,795 40 144,-5 39 163,-186 26-205,97 13 55,-215-86 1092,0-36-685,426-76-330,-902 77-196,0-1 1,0-1-1,0 0 0,-1-2 0,20-8 1,-32 11-31,-1 0 0,0 0 1,0 0-1,0 0 1,0-1-1,0 0 0,-1 0 1,0 0-1,0-1 0,0 1 1,0-1-1,-1 0 1,0 0-1,0 0 0,0 0 1,0-1-1,-1 1 0,0-1 1,0 0-1,1-8 1,3-31-78,-3 1 0,-1-1 1,-3 0-1,-6-49 0,2 41 161,3 1 1,7-84-1,27-47-87,-18 117-6,-3 0-1,4-88 1,-14 124-16,-2 1-1,-1-1 1,-2 1-1,0 0 1,-12-38-1,10 49 9,0 1 0,-2 0 0,0 0-1,-1 1 1,0 0 0,-1 1-1,-1 0 1,-1 0 0,-23-22 0,7 13 67,-1 1 0,-1 1 0,-1 2 0,-1 1 1,-1 1-1,0 2 0,-1 1 0,-1 2 0,-64-15 1,11 9 88,-2 4-1,-168-6 1,-381 13-426,66 2-351,-2327-33 479,2565 45-84,-403 57 0,518-28 287,1 9 0,-380 131 0,240-34-85,357-141-22,-9 4-712,18-11-3513,24-17-1224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18.437"/>
    </inkml:context>
    <inkml:brush xml:id="br0">
      <inkml:brushProperty name="width" value="0.025" units="cm"/>
      <inkml:brushProperty name="height" value="0.025" units="cm"/>
    </inkml:brush>
  </inkml:definitions>
  <inkml:trace contextRef="#ctx0" brushRef="#br0">0 162 4452,'15'3'390,"87"19"641,2-5 1,0-4-1,123-1 1,338-26 1524,-209 1-2111,1018-36 492,-870 28-892,688 10 723,-607 12-682,233-62 345,2 1 190,-791 60-621,198 8 242,-203-5-135,1 2-1,0 0 1,-1 1-1,0 2 0,0 1 1,43 21-1,-56-24-112,1 0-1,-1-1 1,1-1-1,0 0 0,0-1 1,21 4-1,-27-6-325,1-1 1,-1 1-1,0-1 0,0 0 0,1-1 1,-1 0-1,0 1 0,0-2 0,0 1 1,0-1-1,0 0 0,0 0 0,0-1 0,-1 0 1,7-4-1,22-25-6955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20.282"/>
    </inkml:context>
    <inkml:brush xml:id="br0">
      <inkml:brushProperty name="width" value="0.025" units="cm"/>
      <inkml:brushProperty name="height" value="0.025" units="cm"/>
    </inkml:brush>
  </inkml:definitions>
  <inkml:trace contextRef="#ctx0" brushRef="#br0">0 0 7495,'12'3'-1692,"52"10"2878,123 7 0,81-13 541,-32-1-1166,1340 80 1148,163-40-685,120-96-292,-1648 36-1203,531-34 1315,-252 27-6737,-422 18-497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5.934"/>
    </inkml:context>
    <inkml:brush xml:id="br0">
      <inkml:brushProperty name="width" value="0.025" units="cm"/>
      <inkml:brushProperty name="height" value="0.025" units="cm"/>
      <inkml:brushProperty name="color" value="#66CC00"/>
    </inkml:brush>
  </inkml:definitions>
  <inkml:trace contextRef="#ctx0" brushRef="#br0">0 116 9513,'0'0'4922,"9"0"-2045,-4 0-2403,14 0 1706,0-1 1,0 0 0,34-8 0,-49 9-2054,-1-1 0,1 0 0,-1 0 0,1 0 0,-1 0 0,0 0 0,1 0 0,-1-1 0,0 0 0,0 0 0,0 0 0,0 0 0,0 0 0,-1-1 0,1 1-1,-1-1 1,1 1 0,-1-1 0,0 0 0,0 0 0,0 0 0,-1 0 0,1 0 0,-1-1 0,1 1 0,-1 0 0,0-1 0,0 1 0,-1-1 0,1-3 0,-1 6-116,0 0 0,0 0 1,0-1-1,0 1 0,0 0 1,-1 0-1,1 0 0,0 0 1,-1 0-1,1 0 0,0 0 1,-1 0-1,1 0 0,-1 1 1,0-1-1,1 0 0,-1 0 1,0 0-1,1 0 0,-1 1 1,0-1-1,0 0 0,0 1 0,0-1 1,-1 0-1,0 0-17,-1 0 0,0 0 1,0 1-1,1-1 0,-1 1 0,0-1 0,0 1 0,1 0 0,-6 0 0,1 1-38,0 0-1,1 0 1,-1 1-1,1-1 1,0 1-1,0 1 0,0-1 1,-7 5-1,4-1 53,1 1-1,0 1 1,1-1-1,-1 1 1,1 1-1,1-1 1,0 1-1,-6 12 0,10-19-8,1 1-1,-1 0 1,1 0-1,0 0 1,0 0-1,1 0 1,-1 0-1,0 1 1,1-1-1,0 0 1,0 0-1,0 0 1,0 0-1,1 4 0,0-5-24,0 0-1,0 0 1,0 0-1,0 0 1,0 0-1,0 0 1,1 0-1,-1-1 1,1 1-1,-1 0 1,1-1-1,0 1 1,0-1-1,-1 0 1,1 1-1,0-1 1,0 0-1,0 0 1,1 0-1,-1-1 1,0 1-1,3 0 0,1 1-890,1 0 0,0-1-1,0 0 1,0 0 0,1-1-1,-1 0 1,0 0-1,0-1 1,0 0 0,0 0-1,0-1 1,12-4-1,8-9-5242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1.775"/>
    </inkml:context>
    <inkml:brush xml:id="br0">
      <inkml:brushProperty name="width" value="0.025" units="cm"/>
      <inkml:brushProperty name="height" value="0.025" units="cm"/>
    </inkml:brush>
  </inkml:definitions>
  <inkml:trace contextRef="#ctx0" brushRef="#br0">66 143 10762,'0'0'2557,"-8"-11"-1724,3 4-694,-1 1 43,0-1 0,1 1 0,0-1 0,0 0 0,0 0 0,1-1 0,0 1 0,1-1 0,0 0 0,-4-13 0,7 20-177,1 0-1,-1 0 1,0 1 0,0-1 0,1 0-1,-1 0 1,1 0 0,-1 0 0,1 1-1,-1-1 1,1 0 0,-1 1 0,1-1-1,0 0 1,-1 1 0,1-1 0,0 1-1,0-1 1,-1 1 0,1-1 0,0 1 0,0-1-1,0 1 1,0 0 0,0 0 0,-1-1-1,1 1 1,1 0 0,33-5-26,-29 4 43,205-8 8,231 19 1,-295-4-28,1508 97 3808,-806-41-3474,245 24-4400,-969-79-779,-87-7-651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2.860"/>
    </inkml:context>
    <inkml:brush xml:id="br0">
      <inkml:brushProperty name="width" value="0.025" units="cm"/>
      <inkml:brushProperty name="height" value="0.025" units="cm"/>
    </inkml:brush>
  </inkml:definitions>
  <inkml:trace contextRef="#ctx0" brushRef="#br0">48 3 3107,'0'0'10442,"-8"0"-9593,-23-2 125,23 1-467,27 1-547,602 54-1082,-320-17-308,702 0 1538,0-77 2421,-841 32-2272,828-36 315,2 37-466,-470 41 19,161 0-1078,-580-41-1465,-6-15-3027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51.551"/>
    </inkml:context>
    <inkml:brush xml:id="br0">
      <inkml:brushProperty name="width" value="0.025" units="cm"/>
      <inkml:brushProperty name="height" value="0.025" units="cm"/>
    </inkml:brush>
  </inkml:definitions>
  <inkml:trace contextRef="#ctx0" brushRef="#br0">0 256 13164,'12'-1'-3,"0"-1"-1,0 0 1,0 0-1,12-5 1,30-6 58,728-45 153,4 73 118,133 6 117,-97-6-48,1018 37-43,339-202-53,-1142 37 1260,-1029 113-1622,2 0 183,-14-3-3391,-14-4-338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7.644"/>
    </inkml:context>
    <inkml:brush xml:id="br0">
      <inkml:brushProperty name="width" value="0.025" units="cm"/>
      <inkml:brushProperty name="height" value="0.025" units="cm"/>
    </inkml:brush>
  </inkml:definitions>
  <inkml:trace contextRef="#ctx0" brushRef="#br0">144 17 3491,'0'0'801,"-51"7"-1121,46-9 64,3-2-1,-4-2 321,0 2 225,-5 0 159,-2 3-32,0-2-352,-8 3-256,6 0-1185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8.548"/>
    </inkml:context>
    <inkml:brush xml:id="br0">
      <inkml:brushProperty name="width" value="0.025" units="cm"/>
      <inkml:brushProperty name="height" value="0.025" units="cm"/>
    </inkml:brush>
  </inkml:definitions>
  <inkml:trace contextRef="#ctx0" brushRef="#br0">212 0 3940,'-9'2'688,"-46"10"546,25-4 1606,-2-1 0,-52 4 0,83-11-2435,2 2-354,0 0 0,0 0 0,1-1 0,-1 1 0,1-1 0,-1 1 0,1-1 0,-1 0 0,1 0 0,0 0 0,0 0 0,0 0 0,0 0 0,-1 0 0,1 0 0,0-1 0,3 1 0,50 18 39,-40-14 39,79 20 100,0-3-1,2-5 1,0-4-1,107 1 1,153 15-148,171 5 206,141-51-311,-139 2-5,1863-113 114,-1044 85 988,-1342 43-1335,9 1 798,-10-4-4701,-4-8-747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21.924"/>
    </inkml:context>
    <inkml:brush xml:id="br0">
      <inkml:brushProperty name="width" value="0.025" units="cm"/>
      <inkml:brushProperty name="height" value="0.025" units="cm"/>
    </inkml:brush>
  </inkml:definitions>
  <inkml:trace contextRef="#ctx0" brushRef="#br0">0 133 10122,'0'0'1035,"11"-6"-496,7-5-316,1 2-1,-1 0 1,2 1-1,-1 1 1,23-5-1,106-13 1271,221-10 1,153 28-500,-414 7-806,295 1-7,687-6 471,94 5-561,-969 2-86,111 14 26,21 0 2,230-19 615,721 10-116,-1073-3-523,213 11-66,-465-12-5308,5-3 470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2:32.859"/>
    </inkml:context>
    <inkml:brush xml:id="br0">
      <inkml:brushProperty name="width" value="0.025" units="cm"/>
      <inkml:brushProperty name="height" value="0.025" units="cm"/>
    </inkml:brush>
  </inkml:definitions>
  <inkml:trace contextRef="#ctx0" brushRef="#br0">315 63 5381,'-34'0'363,"2"2"617,0-2 0,0-1 0,1-2 0,-1-1 0,1-1 0,-39-13 0,69 18-862,0 0 0,0 0 0,-1-1 0,1 1 0,0-1 0,0 1 0,0-1 0,0 1 0,0-1 0,0 0 0,0 1 0,0-1 0,0 0 0,0 0 0,0 0 0,0 0 0,0 0 0,-1-2 0,3 3-100,-1-1-1,0 1 1,1-1 0,-1 0 0,1 1-1,-1-1 1,1 1 0,-1-1-1,1 1 1,-1 0 0,1-1-1,0 1 1,-1 0 0,1-1-1,-1 1 1,1 0 0,0 0-1,-1-1 1,1 1 0,0 0-1,-1 0 1,1 0 0,1 0-1,55-6-474,-55 5 543,818-4-5,12 51 488,-211-7-71,-609-39-474,1522 27 1233,-1483-28-1103,-13 1-47,1-2 0,-1-1 0,58-13 0,-86 10-250,-15 1-1063,-21-4-2321,22 8 2686,-16-6-4690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4:25.847"/>
    </inkml:context>
    <inkml:brush xml:id="br0">
      <inkml:brushProperty name="width" value="0.025" units="cm"/>
      <inkml:brushProperty name="height" value="0.025" units="cm"/>
    </inkml:brush>
  </inkml:definitions>
  <inkml:trace contextRef="#ctx0" brushRef="#br0">0 170 9225,'12'0'229,"597"2"2211,-49-52-2214,-162 9-174,354 15 1049,-268 14-713,62-2 457,63-2 290,-383 9 1225,-225 7-742,-37-4-2003,-12 2-7622,30 2 1905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5:02.359"/>
    </inkml:context>
    <inkml:brush xml:id="br0">
      <inkml:brushProperty name="width" value="0.025" units="cm"/>
      <inkml:brushProperty name="height" value="0.025" units="cm"/>
    </inkml:brush>
  </inkml:definitions>
  <inkml:trace contextRef="#ctx0" brushRef="#br0">1 235 7559,'0'0'6876,"11"-4"-7645,147-77 1159,-152 79-399,0 0 0,-1 0-1,1 1 1,0-1 0,1 1 0,-1 0 0,0 1-1,0 0 1,0 0 0,0 0 0,12 3 0,3 1 69,-1 2 0,23 9 1,21 6 114,-20-13-115,0-1 1,1-2 0,0-2 0,80-4 0,182-38 335,34 0-253,293 45 415,0 35 174,-428-26-639,1009 13 72,-694-57 63,103-1 809,-373 32-453,280-5-111,-494 1-792,0-2 0,0-2-1,54-15 1,-64 13-753,-1-1 0,0-2 0,0 0 0,-1-2 1,28-19-1,3-12-4245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5.171"/>
    </inkml:context>
    <inkml:brush xml:id="br0">
      <inkml:brushProperty name="width" value="0.025" units="cm"/>
      <inkml:brushProperty name="height" value="0.025" units="cm"/>
    </inkml:brush>
  </inkml:definitions>
  <inkml:trace contextRef="#ctx0" brushRef="#br0">98 216 12812,'0'0'6817,"-6"11"-6331,2-5-467,1 0 0,0 0 0,0 1-1,0-1 1,1 1 0,0-1 0,0 1 0,1 0-1,0 0 1,0 0 0,1 0 0,-1 0 0,1 0 0,1 0-1,0 0 1,0 0 0,0-1 0,4 12 0,11 27-381,-10-33 212,0 1 1,-2-1-1,0 1 1,0 0-1,-1 0 0,0 0 1,-1 0-1,-1 0 1,0 0-1,-1 1 1,-2 19-1,0-29 318,0-1 0,0 1 0,0-1 1,0 1-1,-1-1 0,1 0 0,-1 0 0,0 0 0,0 0 1,0-1-1,0 1 0,-1-1 0,1 0 0,-1 0 0,1 0 1,-1 0-1,0-1 0,1 1 0,-1-1 0,0 0 0,0 0 0,0-1 1,0 1-1,0-1 0,0 1 0,0-1 0,0-1 0,0 1 1,-5-1-1,7-1-208,1 1 0,-1-1-1,1 1 1,-1-1 0,1 0 0,0 0 0,0 1 0,0-1 0,0 0 0,0 0 0,0 0-1,0 0 1,1 0 0,-1 0 0,1-1 0,-1 1 0,1 0 0,0 0 0,0 0-1,0 0 1,0-1 0,1-2 0,7-51-1445,6 20 820,1 1 1,2 1-1,34-52 0,-13 22-108,-9 14 180,4-6-175,39-92-1,-65 123 2823,-17 31 624,-18 37-1159,18-17-1391,1 0 0,1 1 0,2 0 0,0 0 0,2 1 1,1-1-1,1 1 0,2-1 0,1 1 0,0 0 0,7 30 0,4-15-22,-12-41-91,0-1-1,1 1 0,-1 0 1,1-1-1,0 1 0,-1-1 1,1 1-1,0-1 0,0 1 1,0-1-1,0 1 0,0-1 1,0 0-1,0 0 1,0 1-1,1-1 0,-1 0 1,0 0-1,1 0 0,-1 0 1,4 1-1,-4-3 38,0 0 0,0 0 0,-1 0 0,1-1 0,0 1 0,-1 0 0,1 0-1,0 0 1,-1-1 0,1 1 0,-1 0 0,0-1 0,1 1 0,-1 0 0,0-1 0,0 1 0,0 0 0,0-1 0,0 1 0,0 0 0,0-1 0,-1-2 0,-3-36-735,-3 21-48,0 2-1,0-1 0,-2 1 0,0 0 0,-17-24 1,-8-14-345,25 41 1098,8 12 109,-1 0 0,0 0-1,1-1 1,0 1 0,-1-1 0,1 1-1,0-1 1,0 1 0,1-1-1,-1 0 1,0-4 0,42 9-366,-5 12-4073,-23-9-176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6.738"/>
    </inkml:context>
    <inkml:brush xml:id="br0">
      <inkml:brushProperty name="width" value="0.025" units="cm"/>
      <inkml:brushProperty name="height" value="0.025" units="cm"/>
      <inkml:brushProperty name="color" value="#66CC00"/>
    </inkml:brush>
  </inkml:definitions>
  <inkml:trace contextRef="#ctx0" brushRef="#br0">126 1 13004,'0'0'12172,"-1"10"-11809,-7 39 406,-3-1 0,-1 0 1,-22 53-1,-12 43 841,41-131-1468,-4 9 84,10-19-145,7-11-50,14-20-359,-17 19 134,1 1 1,0-1-1,1 1 0,0 1 0,0-1 0,1 1 0,-1 0 0,2 1 0,-1 0 0,17-9 0,-25 15 182,0-1 0,0 1 0,1 0 0,-1 0 0,1 0-1,-1 0 1,0 0 0,1 0 0,-1-1 0,0 1 0,1 0 0,-1 0-1,1 0 1,-1 0 0,0 0 0,1 0 0,-1 1 0,0-1 0,1 0-1,-1 0 1,0 0 0,1 0 0,-1 0 0,0 0 0,1 1 0,-1-1-1,0 0 1,1 0 0,-1 1 0,0-1 0,1 0 0,-1 0-1,0 1 1,0-1 0,1 1 0,-2 15-153,-15 24 265,12-32-41,4-8-57,0 0 0,0 0 0,0 0 0,0 1 0,0-1 0,0 0 0,0 0 0,0 0 0,0 0 0,0 1 0,0-1 0,0 0 0,0 0 0,0 0 0,0 0 0,0 0 0,0 1 0,0-1 0,0 0 0,0 0 0,0 0 0,0 0-1,0 1 1,0-1 0,0 0 0,0 0 0,0 0 0,0 0 0,1 0 0,-1 1 0,0-1 0,0 0 0,0 0 0,0 0 0,0 0 0,0 0 0,1 0 0,-1 0 0,0 0 0,0 0 0,0 1 0,0-1 0,0 0 0,1 0 0,-1 0 0,0 0 0,0 0 0,0 0 0,0 0 0,1 0 0,-1 0-1,0 0 1,0 0 0,15-4 52,12-8-48,-16 4-1,0 0 0,-1 0 0,0-1 0,10-12 0,9-9-36,-29 30 25,0 0-1,1 0 0,-1 1 0,1-1 0,-1 0 0,0 0 0,1 0 0,-1 0 0,0 1 0,0-1 0,1 0 0,-1 0 0,0 1 0,0-1 0,1 0 0,-1 1 0,0-1 0,0 0 0,1 1 0,-1-1 0,0 0 0,0 1 1,0-1-1,0 0 0,0 1 0,0-1 0,0 0 0,1 1 0,-1-1 0,0 0 0,0 1 0,0-1 0,0 1 0,-1-1 0,1 0 0,0 1 0,0-1 0,0 0 0,0 1 0,0 1 14,0 0-1,0 1 1,0-1-1,1 0 1,-1 0-1,1 0 1,-1 0-1,1 0 1,0-1-1,0 1 1,0 0-1,0 0 0,0 0 1,0-1-1,0 1 1,1 0-1,-1-1 1,1 1-1,-1-1 1,1 0-1,-1 1 1,1-1-1,2 1 1,5 0 27,-1-2 0,0 1 0,0-1 0,1 0 0,-1-1 0,0 0 0,16-4 0,-19 4-53,0 0 0,0-1 0,0 1 0,-1-1 0,1 0 0,0-1 0,-1 1 0,0-1 0,1 0-1,-1 0 1,0 0 0,-1-1 0,8-7 0,-11 11-34,-6 39 175,7-38-116,-1-1 0,0 1 0,0-1 0,0 1 0,0-1 0,0 1-1,1 0 1,-1-1 0,0 1 0,0-1 0,1 0 0,-1 1 0,0-1 0,1 1-1,-1-1 1,0 1 0,1-1 0,-1 0 0,1 1 0,-1-1 0,1 0 0,-1 1-1,1-1 1,-1 0 0,1 0 0,-1 1 0,1-1 0,-1 0 0,1 0-1,0 0 1,25 1 145,22-12-537,-26-1-520,1-1-2202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7.383"/>
    </inkml:context>
    <inkml:brush xml:id="br0">
      <inkml:brushProperty name="width" value="0.025" units="cm"/>
      <inkml:brushProperty name="height" value="0.025" units="cm"/>
      <inkml:brushProperty name="color" value="#66CC00"/>
    </inkml:brush>
  </inkml:definitions>
  <inkml:trace contextRef="#ctx0" brushRef="#br0">203 89 12812,'0'0'7751,"-6"9"-6395,-49 82-726,30-45-355,-41 55 0,52-82 133,11-13-344,-1-1 1,0 1-1,-1-1 1,1 0 0,-1 0-1,-7 6 1,27-47-65,36-23 21,2 2 1,72-59 0,-71 68 67,-48 43-81,23-25-14,-27 28 13,-1 1-1,0-1 0,0 0 1,0 1-1,0-1 1,0 0-1,0 0 1,-1 1-1,1-1 1,-1 0-1,1 0 0,-1 0 1,0 0-1,1 0 1,-1 0-1,0 0 1,-1-3-1,1 4-12,-1 0-1,0 0 1,1 1-1,-1-1 1,0 0 0,0 1-1,0-1 1,0 0-1,0 1 1,0-1 0,0 1-1,0-1 1,0 1 0,0 0-1,0-1 1,0 1-1,0 0 1,0 0 0,0 0-1,0 0 1,0 0-1,0 0 1,-1 0 0,1 0-1,-1 1 1,-30 3 151,28-2-107,1 0 0,-1 0 0,1 0 1,0 1-1,-1-1 0,1 1 0,0 0 0,1-1 1,-1 1-1,0 1 0,1-1 0,-4 6 1,6-8-33,-1-1 1,0 1 0,1 0 0,-1 0 0,1 0 0,0 0-1,-1 0 1,1 0 0,0 0 0,-1 0 0,1 0 0,0 0 0,0 0-1,0 0 1,0 0 0,0 0 0,0 0 0,0 0 0,0 0-1,0 0 1,1 0 0,-1 0 0,0 0 0,1 0 0,-1 0-1,0-1 1,1 1 0,0 0 0,-1 0 0,1 0 0,-1 0-1,1-1 1,0 1 0,-1 0 0,1-1 0,0 1 0,0 0-1,0-1 1,-1 1 0,1-1 0,0 1 0,0-1 0,0 1-1,0-1 1,0 0 0,0 0 0,0 1 0,0-1 0,0 0 0,0 0-1,0 0 1,2 0 0,31 3 141,63-3 0,-41-1 31,-54 1-56,0 1 0,0 0 0,-1-1 0,1 1 0,0 0 0,0 0 0,-1 0 0,1 0 0,-1 0 0,1 1 0,-1-1 0,1 0 0,0 2 0,0 0-80,0-1 0,0 0 0,1-1 0,-1 1 0,0 0 0,1-1 0,-1 1 0,1-1-1,0 0 1,2 2 0,16 0-203,0-1 0,-1-1 0,42-4 0,-47-2-2411,-11-5-2401,-3 1-1354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7.746"/>
    </inkml:context>
    <inkml:brush xml:id="br0">
      <inkml:brushProperty name="width" value="0.025" units="cm"/>
      <inkml:brushProperty name="height" value="0.025" units="cm"/>
      <inkml:brushProperty name="color" value="#66CC00"/>
    </inkml:brush>
  </inkml:definitions>
  <inkml:trace contextRef="#ctx0" brushRef="#br0">1 0 17489,'0'0'7655,"70"0"-5958,-34 0-576,1 0-896,-1 4-193,-1 4-289,-5-3-2337,-4-4-3043,-7-1-7944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8.231"/>
    </inkml:context>
    <inkml:brush xml:id="br0">
      <inkml:brushProperty name="width" value="0.025" units="cm"/>
      <inkml:brushProperty name="height" value="0.025" units="cm"/>
      <inkml:brushProperty name="color" value="#66CC00"/>
    </inkml:brush>
  </inkml:definitions>
  <inkml:trace contextRef="#ctx0" brushRef="#br0">42 0 18802,'0'0'5509,"-12"48"-5189,7-24 289,-1 0-385,-3-2-160,9-2 0,-2-2-96,0-4-1313,-2-4-1570,3-7-1825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8.571"/>
    </inkml:context>
    <inkml:brush xml:id="br0">
      <inkml:brushProperty name="width" value="0.025" units="cm"/>
      <inkml:brushProperty name="height" value="0.025" units="cm"/>
      <inkml:brushProperty name="color" value="#66CC00"/>
    </inkml:brush>
  </inkml:definitions>
  <inkml:trace contextRef="#ctx0" brushRef="#br0">0 1 14670,'0'0'9705,"66"45"-23030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8.933"/>
    </inkml:context>
    <inkml:brush xml:id="br0">
      <inkml:brushProperty name="width" value="0.025" units="cm"/>
      <inkml:brushProperty name="height" value="0.025" units="cm"/>
      <inkml:brushProperty name="color" value="#66CC00"/>
    </inkml:brush>
  </inkml:definitions>
  <inkml:trace contextRef="#ctx0" brushRef="#br0">150 0 17264,'0'0'4698,"-9"0"-3897,4 0-758,-36 2 248,39-2-286,0 0 0,-1 1 0,1-1-1,0 1 1,0-1 0,0 1 0,-1 0 0,1 0 0,0 0 0,0 0 0,0 0 0,1 1 0,-1-1-1,0 0 1,0 1 0,1 0 0,-1-1 0,-1 3 0,2-3-110,1 0 0,0 0 0,0-1 0,0 1-1,0 0 1,0 0 0,0 0 0,0 0 0,0-1 0,0 1 0,0 0 0,0 0 0,0 0-1,0-1 1,1 1 0,-1 0 0,0 0 0,1 0 0,-1-1 0,0 1 0,1 0 0,-1-1-1,1 1 1,-1 0 0,1-1 0,0 1 0,-1-1 0,1 1 0,0-1 0,-1 1 0,1-1-1,0 1 1,-1-1 0,1 0 0,0 1 0,1-1 0,37 15-2774,-27-11 2098,3 2 178,33 17-259,-47-22 946,1 0-1,0 0 0,-1 0 1,1 0-1,0 0 0,-1 1 1,0-1-1,1 0 0,-1 1 1,0 0-1,0-1 0,0 1 1,0 0-1,0-1 0,0 1 1,0 0-1,0 0 0,-1 0 1,1 0-1,-1 0 0,1 2 1,-2-2 144,0-1 0,0 1 1,0 0-1,0-1 0,0 1 0,0-1 1,0 1-1,-1-1 0,1 0 0,-1 1 1,1-1-1,-1 0 0,1 0 0,-1 0 1,0 0-1,1 0 0,-1-1 0,0 1 1,0 0-1,0-1 0,1 1 1,-5-1-1,-45 12 2839,39-10-2687,0-1 0,1 0 0,-1-1 0,1 0 0,-15-3 0,24 3-482,0 0 0,0-1-1,0 1 1,0-1 0,1 0-1,-1 1 1,0-1 0,0 0-1,0 0 1,1 0 0,-1-1 0,1 1-1,-1 0 1,1 0 0,-1-1-1,-1-2 1,2 3-263,1-1-1,-1 0 1,0 0-1,1 0 1,0 0 0,-1 0-1,1 0 1,0 0 0,0 0-1,0 0 1,0 0-1,0 1 1,0-1 0,1 0-1,-1 0 1,1 0-1,-1 0 1,1 0 0,0 0-1,1-2 1,12-17-5032,3-2-3006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9.279"/>
    </inkml:context>
    <inkml:brush xml:id="br0">
      <inkml:brushProperty name="width" value="0.025" units="cm"/>
      <inkml:brushProperty name="height" value="0.025" units="cm"/>
      <inkml:brushProperty name="color" value="#66CC00"/>
    </inkml:brush>
  </inkml:definitions>
  <inkml:trace contextRef="#ctx0" brushRef="#br0">100 1 15983,'0'0'4762,"-3"11"-3903,-7 38-29,3 1-1,-1 76 0,8-84-889,0 16 123,0-20-4614,-7-63-7477,-5-1 11759,-23-53 4021,31 69-2222,1 0 0,0-1 0,1 1 0,0-1 0,-1-19 0,3 29-1426,1 0 0,-1 0 0,1 0 0,-1 0-1,1 0 1,0 1 0,-1-1 0,1 0 0,0 0 0,0 1 0,0-1 0,-1 0-1,1 1 1,0-1 0,0 1 0,0 0 0,0-1 0,0 1 0,0 0-1,0-1 1,0 1 0,0 0 0,0 0 0,0 0 0,0 0 0,0 0 0,0 0-1,0 0 1,2 0 0,38 2-52,-38-2 42,50 9-342,-11-1-3193,-7-4-2922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8:59.732"/>
    </inkml:context>
    <inkml:brush xml:id="br0">
      <inkml:brushProperty name="width" value="0.025" units="cm"/>
      <inkml:brushProperty name="height" value="0.025" units="cm"/>
      <inkml:brushProperty name="color" value="#66CC00"/>
    </inkml:brush>
  </inkml:definitions>
  <inkml:trace contextRef="#ctx0" brushRef="#br0">194 80 16015,'0'0'6353,"-1"-10"-4346,0 5-1814,1 2-140,0 1 0,0 0 1,0-1-1,0 1 1,-1 0-1,1-1 0,-1 1 1,0 0-1,1 0 0,-1-1 1,0 1-1,0 0 1,-1 0-1,1 0 0,0 0 1,-1 0-1,1 1 0,-1-1 1,1 0-1,-1 1 0,0-1 1,0 1-1,0-1 1,0 1-1,0 0 0,0 0 1,0 0-1,0 0 0,0 0 1,0 0-1,-3 0 1,-1 1-67,1-1 0,0 1 1,0 0-1,0 0 1,-1 1-1,1-1 1,0 1-1,0 1 1,0-1-1,0 1 0,0-1 1,0 1-1,0 1 1,1-1-1,-1 1 1,1 0-1,0 0 1,-1 0-1,1 0 0,1 1 1,-5 3-1,4-1-5,-1 0 0,1 0 0,0 0-1,1 1 1,-1-1 0,1 1 0,1 0-1,-1 0 1,1 0 0,0 0 0,1 0-1,0 0 1,0 1 0,0 9 0,1-16 17,0 1 0,0-1 0,0 0 1,1 0-1,-1 0 0,0 0 0,1 0 1,-1 0-1,0 1 0,1-1 1,-1 0-1,1 0 0,0 0 0,-1-1 1,1 1-1,0 0 0,-1 0 0,1 0 1,0 0-1,0-1 0,0 1 0,0 0 1,0-1-1,1 2 0,1-1 11,0 0 0,0 0 1,1 0-1,-1 0 0,0 0 0,1-1 0,-1 1 0,6-1 0,-2 0 21,0 0-1,0-1 0,1 0 0,-1 0 1,0-1-1,0 0 0,12-5 1,-11 2 70,0 0 1,-1-1-1,1 1 1,-1-2-1,-1 1 1,1-1-1,-1 0 1,10-15-1,-12 16-236,-1 0 0,0 0 0,0 0 0,0-1-1,2-10 1,-4 13-452,0 0-1,-1 0 1,1-1 0,-1 1-1,0 0 1,0 0 0,-1-1 0,1 1-1,-3-7 1,1 6-3550,-1 1-817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0.191"/>
    </inkml:context>
    <inkml:brush xml:id="br0">
      <inkml:brushProperty name="width" value="0.025" units="cm"/>
      <inkml:brushProperty name="height" value="0.025" units="cm"/>
      <inkml:brushProperty name="color" value="#66CC00"/>
    </inkml:brush>
  </inkml:definitions>
  <inkml:trace contextRef="#ctx0" brushRef="#br0">59 9 12588,'0'0'3246,"0"8"-2333,-8 206 4337,4-179-4818,-1-1-1,-2 0 1,-1 0 0,-17 45 0,24-98 1624,4-16-1672,6-6-609,1 1 0,3 0 0,1 0 0,2 2 0,1 0 0,45-69 0,-60 103 184,1 0 0,0 0 0,1 1 0,-1-1 0,1 1 0,-1 0 1,1 0-1,0 0 0,0 0 0,0 1 0,1-1 0,-1 1 0,0 0 0,1 1 0,0-1 0,6-1 0,-9 3 28,1 0-1,-1 0 0,1 1 0,-1-1 0,0 0 0,1 1 0,-1-1 0,0 1 1,1 0-1,-1 0 0,0 0 0,0 0 0,1 0 0,-1 1 0,0-1 1,0 1-1,-1-1 0,1 1 0,0 0 0,0-1 0,-1 1 0,1 0 1,-1 0-1,0 0 0,1 0 0,-1 1 0,0-1 0,0 0 0,0 0 0,-1 1 1,1-1-1,0 5 0,1-3 6,-1 0 0,0 0 0,1 0 0,-2 0 0,1 0 0,0 0 0,-1 1 0,0-1 0,0 0 0,0 0 0,0 0 0,-1 1 0,0-1 0,0 0 0,0 0 0,0 0 0,-1 0 0,1 0 0,-1 0 0,0-1 0,0 1 0,0 0 0,-1-1 0,-2 4 0,0-3 82,-1 0 0,1-1 0,-1 0 0,1 0 0,-1 0 0,0-1-1,0 1 1,0-1 0,-1-1 0,1 1 0,0-1 0,-1 0 0,1-1-1,-1 0 1,-7 0 0,-31-5-39,28-7-3175,17 11 2628,-1 0 1,1-1-1,-1 1 0,1 0 0,0 0 1,0 0-1,-1 0 0,1-1 0,0 1 1,0 0-1,0 0 0,0 0 0,0-1 1,1 1-1,-1 0 0,0 0 1,0 0-1,1-2 0,4-5-7538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1.175"/>
    </inkml:context>
    <inkml:brush xml:id="br0">
      <inkml:brushProperty name="width" value="0.025" units="cm"/>
      <inkml:brushProperty name="height" value="0.025" units="cm"/>
      <inkml:brushProperty name="color" value="#66CC00"/>
    </inkml:brush>
  </inkml:definitions>
  <inkml:trace contextRef="#ctx0" brushRef="#br0">140 0 6983,'0'0'13292,"-8"13"-12251,-14 24 199,3 1 1,-26 68-1,-1 79 2230,56-231-3596,-2-1-1,3-87 1,-11 132-2,1 5 53,0 0 0,0 1 0,-1-1 0,1 0 0,-1 0 0,0 0 0,0 1 1,-1 5-1,3 24 39,0-29 39,0 1 1,-1-1-1,2 0 1,-1 0-1,0 0 0,1 0 1,0 0-1,0-1 1,0 1-1,0-1 1,0 1-1,1-1 0,0 0 1,-1-1-1,1 1 1,0-1-1,1 1 1,-1-1-1,0 0 0,0-1 1,1 1-1,-1-1 1,1 0-1,0 0 1,-1 0-1,1-1 0,0 1 1,-1-1-1,1-1 1,0 1-1,8-2 1,-4 1 14,1-1 0,-1-1-1,0 0 1,1 0 0,-1 0 0,-1-1 0,1-1 0,-1 1 0,1-1 0,-1-1 0,-1 0 0,1 0 0,-1 0 0,10-12 0,-9 9-78,-1-1 0,0 0 0,-1-1 1,8-14-1,-49 72-565,32-42 697,0 0 0,1 1 0,-1 0 0,1 0-1,1-1 1,-1 1 0,1 0 0,0 0 0,1 0 0,-1 12-1,2-16-62,-1 0 0,1 0 0,0 0 0,0 0-1,0 0 1,0 0 0,0 0 0,0-1-1,0 1 1,1 0 0,-1-1 0,0 1 0,1-1-1,0 1 1,-1-1 0,1 0 0,0 1 0,0-1-1,0 0 1,-1 0 0,1 0 0,0-1 0,0 1-1,0 0 1,1-1 0,-1 1 0,0-1 0,0 0-1,0 0 1,0 0 0,0 0 0,0 0 0,3 0-1,9-1-85,0 1 0,1-1-1,-1-1 1,0-1-1,0 0 1,-1-1-1,1 0 1,-1-1 0,1 0-1,-2-2 1,21-11-1,-32 17 65,-1 1 0,1-1-1,-1 1 1,0 0-1,1-1 1,-1 1-1,1 0 1,-1 0-1,1-1 1,-1 1-1,1 0 1,-1 0-1,1-1 1,-1 1-1,1 0 1,0 0-1,-1 0 1,1 0-1,-1 0 1,1 0-1,-1 0 1,1 0 0,-1 0-1,1 0 1,0 1-1,-1-1 1,1 0-1,-1 0 1,1 0-1,-1 1 1,1-1-1,-1 0 1,1 0-1,-1 1 1,1 0-1,1 20 407,-3-20-361,1 0 1,-1 1 0,1-1-1,0 1 1,0-1 0,-1 0-1,1 1 1,0-1 0,0 1 0,1-1-1,-1 1 1,0-1 0,0 0-1,1 1 1,-1-1 0,0 0-1,1 1 1,0-1 0,-1 0 0,1 1-1,0-1 1,0 0 0,-1 0-1,1 0 1,0 0 0,0 0-1,0 0 1,0 0 0,1 0 0,-1 0-1,0 0 1,0-1 0,0 1-1,3 1 1,6-1-39,-1 0 0,1-1 0,0 1 0,0-2-1,0 0 1,-1 0 0,1 0 0,16-6 0,2-3-447,47-25 1,-62 29 430,-12 8 85,1 0 0,0 0 0,0 0 0,0 0 0,1 0 0,-1-1 0,0 1 1,1-1-1,-1 1 0,6 1 0,5-1-197,0 1 0,0-2 0,1 0 0,-1-1 0,22-2 0,4 1-1198,-38 3 1369,0 0 0,0 0 0,0 0 0,0 0 0,0 0 0,-1 0 0,1 0 0,-1 0-1,1 1 1,-1-1 0,0 0 0,0 0 0,0 1 0,0-1 0,0 0 0,-1 0 0,0 3-1,1 1-59,0-5-938,-7-17-15251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1:25.562"/>
    </inkml:context>
    <inkml:brush xml:id="br0">
      <inkml:brushProperty name="width" value="0.025" units="cm"/>
      <inkml:brushProperty name="height" value="0.025" units="cm"/>
    </inkml:brush>
  </inkml:definitions>
  <inkml:trace contextRef="#ctx0" brushRef="#br0">1 20 19026,'0'0'3011,"65"-6"-3011,-46 3-1538,0-2-3330,-1-1-7336</inkml:trace>
  <inkml:trace contextRef="#ctx0" brushRef="#br0" timeOffset="1">167 64 4004,'0'0'17745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1.505"/>
    </inkml:context>
    <inkml:brush xml:id="br0">
      <inkml:brushProperty name="width" value="0.025" units="cm"/>
      <inkml:brushProperty name="height" value="0.025" units="cm"/>
      <inkml:brushProperty name="color" value="#66CC00"/>
    </inkml:brush>
  </inkml:definitions>
  <inkml:trace contextRef="#ctx0" brushRef="#br0">0 0 9545,'0'0'9097,"28"48"-14318,-15-28-2883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1.881"/>
    </inkml:context>
    <inkml:brush xml:id="br0">
      <inkml:brushProperty name="width" value="0.025" units="cm"/>
      <inkml:brushProperty name="height" value="0.025" units="cm"/>
      <inkml:brushProperty name="color" value="#66CC00"/>
    </inkml:brush>
  </inkml:definitions>
  <inkml:trace contextRef="#ctx0" brushRef="#br0">148 228 16624,'0'0'5199,"-10"-5"-4569,3 1-448,-1 1-1,1 0 1,-1 0-1,0 1 0,0 0 1,-15-1-1,20 3-103,1-1-1,-1 1 1,1 0-1,-1 1 0,0-1 1,1 0-1,-1 1 1,1-1-1,-1 1 0,1 0 1,0 0-1,-1 0 1,1 0-1,0 0 1,0 1-1,-1-1 0,1 1 1,0-1-1,0 1 1,1 0-1,-1-1 1,0 1-1,1 0 0,-1 0 1,1 1-1,-1-1 1,1 0-1,0 0 0,0 1 1,0-1-1,-1 5 1,1-5-71,1-1 1,-1 1 0,1 0 0,-1-1-1,1 1 1,0 0 0,0 0-1,0-1 1,0 1 0,0 0-1,0 0 1,0-1 0,0 1-1,1 0 1,-1 0 0,1-1 0,-1 1-1,1 0 1,0-1 0,0 1-1,-1-1 1,1 1 0,0-1-1,0 1 1,1-1 0,-1 0-1,0 1 1,0-1 0,1 0 0,-1 0-1,1 0 1,-1 0 0,1 0-1,-1 0 1,1-1 0,-1 1-1,1 0 1,0-1 0,0 1-1,-1-1 1,1 0 0,0 1 0,0-1-1,-1 0 1,4 0 0,2 0-14,0 0 1,0 0-1,0 0 1,0-1-1,0 0 1,0 0-1,0-1 1,0 0-1,0 0 1,10-6-1,5-6-456,40-34-1,-49 37-32,-16 17 475,1 1 0,-1-1 0,1 1 0,0 0 0,0 0-1,1 0 1,0 0 0,0 9 0,1-15 35,0 1 1,-1 0-1,1-1 0,0 1 1,1 0-1,-1-1 1,0 1-1,0 0 0,1-1 1,-1 1-1,1-1 0,-1 1 1,1-1-1,0 1 1,0-1-1,0 1 0,0-1 1,0 0-1,0 1 1,0-1-1,0 0 0,0 0 1,0 0-1,1 0 0,0 1 1,1 0 28,1-1 0,-1 0-1,0 0 1,0 0 0,0-1 0,1 1 0,-1-1 0,0 0 0,1 0 0,-1 0-1,7-1 1,2-1 28,0 0 0,0-1 0,0-1 0,0 0 0,-1-1 1,11-6-1,-4 2-91,-1-1 1,-1-2-1,0 1 1,0-2-1,-1 0 1,-1-1-1,0 0 1,-1-1-1,-1 0 1,0-1-1,-1-1 0,-1 0 1,0 0-1,9-26 1,-18 40-39,0 0-1,0 0 1,0 0 0,-1 0 0,0 0-1,1 0 1,-1 0 0,0 0-1,0 0 1,0-1 0,-2-4-1,2 7 29,-1 0-1,1 0 0,-1 0 1,1 0-1,-1 0 1,1 0-1,-1 0 0,0 0 1,0 0-1,1 0 0,-1 0 1,0 0-1,0 1 0,0-1 1,0 0-1,0 1 0,0-1 1,0 1-1,0-1 0,0 1 1,-2-1-1,-1 0 4,-1 1 1,1 0-1,0 0 0,0 0 0,-1 1 1,1-1-1,0 1 0,0 0 1,0 0-1,0 0 0,0 1 1,0 0-1,0-1 0,0 1 1,-4 3-1,-3 4 185,-1-1 0,1 1-1,0 1 1,1 0 0,0 0 0,1 1 0,0 1-1,1-1 1,0 1 0,0 1 0,2-1 0,0 1-1,-8 21 1,12-26-277,0 1 0,0-1 0,0 0 0,1 1 0,0-1 0,1 1 0,0-1 0,0 1 0,1-1 0,3 14 0,-3-16-436,1 0 1,1 0-1,-1 0 0,1 0 1,0 0-1,0-1 1,1 1-1,0-1 0,0 0 1,0 0-1,0-1 1,1 1-1,0-1 0,-1 0 1,9 5-1,15 5-10107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6.364"/>
    </inkml:context>
    <inkml:brush xml:id="br0">
      <inkml:brushProperty name="width" value="0.025" units="cm"/>
      <inkml:brushProperty name="height" value="0.025" units="cm"/>
      <inkml:brushProperty name="color" value="#66CC00"/>
    </inkml:brush>
  </inkml:definitions>
  <inkml:trace contextRef="#ctx0" brushRef="#br0">577 167 7976,'0'0'4196,"2"-7"-2376,-1 2-1657,8-49 3948,-9 51-3979,0 0 0,0 0 0,0 0-1,0 0 1,0 0 0,-1 1 0,0-1 0,1 0 0,-1 0 0,0 1 0,0-1-1,-1 0 1,1 1 0,0-1 0,-1 1 0,0-1 0,1 1 0,-5-4 0,-2 1-92,0-1 0,-1 1-1,0 1 1,1 0 0,-2 0 0,1 1 0,0 0 0,-1 0 0,0 1 0,1 0 0,-15 0 0,-8 0-54,0 2 0,-38 4 0,57-3-1,0 1-1,0 1 1,1 0-1,-1 1 1,1 0-1,0 0 1,0 2-1,0-1 1,1 1-1,0 1 1,0 0-1,0 1 0,1 0 1,0 1-1,1 0 1,0 0-1,0 1 1,1 0-1,1 0 1,-1 1-1,2 0 1,-1 0-1,-5 16 1,-1 5 4,2 0 1,2 0 0,0 1 0,2 1 0,2-1 0,1 1 0,1 58 0,4-80 8,-1 1 0,2-1 0,0 0 0,1 1 0,0-1 0,0 0 0,1-1 0,1 1 1,0-1-1,1 0 0,0 0 0,0 0 0,1-1 0,1 0 0,0 0 0,0-1 0,11 9 1,-13-12 56,0-1 1,1-1 0,-1 1-1,1-1 1,0 0 0,1 0 0,-1-1-1,1 0 1,-1-1 0,1 1 0,0-1-1,0-1 1,0 1 0,0-2 0,0 1-1,0-1 1,0 0 0,0 0 0,0-1-1,0 0 1,0-1 0,0 0 0,0 0-1,-1-1 1,1 0 0,-1 0 0,10-5-1,13-11 174,0 0-1,-1-2 0,-1-1 0,-1-1 0,-1-2 1,24-27-1,-32 30-170,0-1 0,-1 0 0,-1-2-1,-2 1 1,0-2 0,-2 0 0,18-52 0,-27 65 22,0 0-1,0 0 1,-1-1 0,-1 1-1,0-1 1,-1 1 0,-1-19-1,0 27-129,0 0 0,0 0-1,0 1 1,0-1-1,-1 0 1,0 1 0,0-1-1,0 1 1,0 0 0,-1 0-1,0 0 1,0 0 0,0 0-1,0 0 1,0 1 0,-1-1-1,0 1 1,1 0 0,-1 0-1,0 1 1,-1-1 0,1 1-1,-5-2 1,-48-18-6639,26 12-369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08.852"/>
    </inkml:context>
    <inkml:brush xml:id="br0">
      <inkml:brushProperty name="width" value="0.025" units="cm"/>
      <inkml:brushProperty name="height" value="0.025" units="cm"/>
      <inkml:brushProperty name="color" value="#66CC00"/>
    </inkml:brush>
  </inkml:definitions>
  <inkml:trace contextRef="#ctx0" brushRef="#br0">623 231 7495,'3'-9'2162,"1"-1"-1455,-1-1 1,0 0-1,0 0 0,-1 0 1,0-12-1,-2 18-431,0 0 0,0 0 0,0 0 0,-1 0 0,1 0 0,-1 0 0,0 0 0,-1 0 0,1 0 0,-1 0 0,0 1 0,-1-1 0,1 1 0,-1-1 1,1 1-1,-5-5 0,1 4-251,1-1 1,-1 1 0,0 0 0,0 0-1,0 1 1,0 0 0,-1 0 0,0 1-1,0-1 1,0 1 0,0 1 0,-1 0-1,1 0 1,-12-2 0,8 3 14,0 1 0,0 0 1,0 1-1,0 0 0,0 1 0,0 0 1,0 0-1,0 1 0,-11 5 0,-3 3 16,1 1-1,1 1 1,0 1 0,0 1-1,2 1 1,0 1-1,-28 30 1,30-26-54,1 0-1,1 2 1,0 0 0,2 1 0,1 1-1,1 0 1,1 1 0,-11 35 0,16-39-1,1 1 1,1-1-1,1 1 1,1 0-1,1 0 1,1 0-1,1 0 0,1 1 1,1-1-1,8 37 1,-7-50 30,0 0-1,0 0 1,1 0 0,1 0-1,0-1 1,0 0 0,0 0-1,2 0 1,-1 0 0,1-1 0,0 0-1,0-1 1,1 0 0,0 0-1,0 0 1,1-1 0,0 0 0,0-1-1,0 0 1,1 0 0,0-1-1,0-1 1,0 1 0,11 1 0,-4-2 50,1 0 1,0-1 0,0-1 0,0 0 0,0-2 0,0 0 0,0-1 0,0-1 0,0 0 0,-1-1 0,0-1 0,0-1 0,24-12 0,-2-2 389,-1-2 0,-1-2 1,-1-1-1,-1-1 0,40-41 1,-54 46-346,-1 0 0,-1-1 0,-1-2 0,-1 1 0,-1-2 0,-2 0 0,0-1 0,19-53 0,-29 68-105,-1 0 0,0 0 0,-1 0 0,0 0 0,-1-1 0,0 1 0,-1-1 0,0 1 1,-1-1-1,-4-16 0,4 21-35,-2 0 1,1 1 0,-1-1-1,0 1 1,0-1 0,-1 1 0,1 0-1,-1 0 1,-1 1 0,1-1-1,-1 1 1,0 0 0,0 0-1,-1 1 1,0 0 0,1 0-1,-14-7 1,1 2-369,-1 1 0,0 1 0,-1 1 1,0 0-1,0 1 0,-34-3 0,-125 3-8321,177 5 8587,-39 1-4636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1.789"/>
    </inkml:context>
    <inkml:brush xml:id="br0">
      <inkml:brushProperty name="width" value="0.025" units="cm"/>
      <inkml:brushProperty name="height" value="0.025" units="cm"/>
    </inkml:brush>
  </inkml:definitions>
  <inkml:trace contextRef="#ctx0" brushRef="#br0">1 40 12364,'0'0'10127,"11"0"-9497,438-23 1201,-443 23-2397,23-4-1078,-17-4-7021,-11 3 3300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2.170"/>
    </inkml:context>
    <inkml:brush xml:id="br0">
      <inkml:brushProperty name="width" value="0.025" units="cm"/>
      <inkml:brushProperty name="height" value="0.025" units="cm"/>
    </inkml:brush>
  </inkml:definitions>
  <inkml:trace contextRef="#ctx0" brushRef="#br0">58 1 8936,'0'0'2819,"-48"30"-1249,38-20 63,10-1-384,0-1-544,10 2-32,14-1 127,4-3 353,15 0-256,4-2-320,5-4-385,8 0-64,-6 0-32,0-3-608,-7-6-2659,-8-5-929,-9-1-1762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2.546"/>
    </inkml:context>
    <inkml:brush xml:id="br0">
      <inkml:brushProperty name="width" value="0.025" units="cm"/>
      <inkml:brushProperty name="height" value="0.025" units="cm"/>
    </inkml:brush>
  </inkml:definitions>
  <inkml:trace contextRef="#ctx0" brushRef="#br0">92 0 11403,'0'0'3790,"9"2"-3213,35 8 190,-1 2-1,0 2 1,-1 1 0,-1 2 0,56 32 0,-96-48-811,1-1 0,-1 1 0,1 0 0,-1 0 1,1 0-1,-1 0 0,1 0 0,-1 1 0,0-1 0,0 0 0,0 1 0,0-1 0,0 0 0,0 1 0,0-1 0,0 1 0,0 0 0,-1-1 0,1 1 0,0 0 0,-1-1 0,0 1 0,1 0 0,-1-1 0,0 1 1,0 0-1,0 0 0,0-1 0,0 1 0,0 0 0,-1 0 0,1-1 0,-1 1 0,1 0 0,-1-1 0,1 1 0,-1 0 0,0-1 0,0 1 0,0-1 0,0 1 0,0-1 0,-2 3 0,-6 5 61,-1 0-1,0 0 1,0-1-1,-22 14 0,12-9 107,-190 150 144,124-89-5520,49-43-2573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3.265"/>
    </inkml:context>
    <inkml:brush xml:id="br0">
      <inkml:brushProperty name="width" value="0.025" units="cm"/>
      <inkml:brushProperty name="height" value="0.025" units="cm"/>
    </inkml:brush>
  </inkml:definitions>
  <inkml:trace contextRef="#ctx0" brushRef="#br0">76 1 13357,'0'0'8824,"-6"12"-8643,4-7-159,-39 93 296,35-83-279,1 0-1,1 0 1,0 0-1,1 1 1,-1 21 0,4-36-33,0 0 0,0 0 0,0 0 0,0 0 0,0 0 1,0 0-1,1 0 0,-1 0 0,0 0 0,1 0 0,-1 0 1,0 0-1,1-1 0,-1 1 0,1 0 0,-1 0 0,1 0 0,0-1 1,-1 1-1,1 0 0,0-1 0,0 1 0,-1 0 0,1-1 1,0 1-1,0-1 0,0 1 0,0-1 0,1 1 0,1-1 54,0 1-1,0-1 0,0 1 0,1-1 1,-1 0-1,0 0 0,0 0 1,1-1-1,3 0 0,4-2 78,1 0 0,-1-1 0,0 0 0,14-7 0,78-58 76,-39 25-127,-63 43-87,-1 1 0,1-1-1,-1 1 1,1-1 0,-1 1 0,1 0-1,-1-1 1,1 1 0,-1-1-1,1 1 1,-1 0 0,1 0-1,0-1 1,-1 1 0,1 0 0,0 0-1,-1 0 1,1 0 0,0 0-1,-1 0 1,1 0 0,0 0-1,-1 0 1,1 0 0,-1 0-1,1 0 1,0 0 0,-1 0 0,1 1-1,0-1 1,-1 0 0,1 0-1,-1 1 1,1-1 0,-1 0-1,1 1 1,0-1 0,-1 1 0,0-1-1,1 1 1,-1-1 0,1 1-1,-1-1 1,0 1 0,1-1-1,-1 1 1,0-1 0,1 1 0,-1 0-1,0-1 1,0 1 0,0 0-1,1-1 1,-1 1 0,0 0-1,0-1 1,0 1 0,0-1-1,0 1 1,-1 0 0,-2 56-126,0-32 98,3-25 35,1 1 0,-1 0 0,1 0 0,0-1 0,-1 1 0,1 0 0,0-1 0,-1 1 0,1-1 0,0 1 0,-1-1 0,1 1 0,0-1 0,0 1 0,0-1 0,0 0 0,-1 1 0,1-1 0,0 0 0,0 0 0,0 0 0,0 0 0,0 0 0,0 0 0,0 0 0,0 0 0,-1 0 0,3 0 0,30-3 167,-18 0-149,0-2 0,0 0 0,0 0 0,21-13 0,31-10 33,-67 28-58,1 0 0,-1-1 0,0 1 1,1 0-1,-1 0 0,1 0 0,-1 0 1,0 0-1,1-1 0,-1 1 0,1 0 1,-1 0-1,0 0 0,1 0 0,-1 0 1,1 0-1,-1 1 0,0-1 0,1 0 0,-1 0 1,1 0-1,-1 0 0,0 0 0,1 1 1,-1-1-1,0 0 0,1 0 0,-1 0 1,0 1-1,1-1 0,-1 0 0,0 1 1,0-1-1,1 0 0,-1 1 0,0-1 1,0 0-1,1 1 0,-1-1 0,0 0 1,0 1-1,0-1 0,0 0 0,0 1 1,0-1-1,0 1 0,0-1 0,0 0 1,0 1-1,0-1 0,0 1 0,0-1 0,0 1 1,0-1-1,0 0 0,0 1 0,0 0 23,0 0-1,0 0 0,-1-1 0,1 1 0,1 0 0,-1 0 0,0 0 0,0-1 0,0 1 0,0 0 0,1 0 0,-1-1 0,0 1 1,0 0-1,1 0 0,-1-1 0,1 1 0,-1 0 0,1-1 0,-1 1 0,1-1 0,-1 1 0,1-1 0,-1 1 0,1-1 0,0 1 1,-1-1-1,1 1 0,0-1 0,0 0 0,-1 1 0,1-1 0,0 0 0,0 0 0,-1 0 0,2 1 0,6-1 45,1 0-1,-1-1 0,0 0 1,0 0-1,1 0 0,-1-1 1,0 0-1,0-1 1,-1 0-1,13-7 0,-11 6-69,0 0-1,-1 1 1,1 0-1,0 0 1,1 1 0,-1 0-1,15-1 1,-23 3-9,0 1 1,-1-1-1,1 1 1,0-1-1,-1 1 1,1-1-1,-1 1 1,1 0-1,-1-1 0,0 1 1,1 0-1,-1-1 1,1 1-1,-1 0 1,0 0-1,0-1 1,1 1-1,-1 0 1,0 0-1,0-1 1,0 1-1,0 0 1,0 0-1,0 0 1,0-1-1,0 1 1,0 0-1,-1 0 1,1-1-1,0 1 1,0 0-1,-1 0 1,1-1-1,-1 2 1,-9 29-944,3-19-1,1-1-1448,2-4-2336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3.770"/>
    </inkml:context>
    <inkml:brush xml:id="br0">
      <inkml:brushProperty name="width" value="0.025" units="cm"/>
      <inkml:brushProperty name="height" value="0.025" units="cm"/>
    </inkml:brush>
  </inkml:definitions>
  <inkml:trace contextRef="#ctx0" brushRef="#br0">70 1 12364,'0'0'12417,"-8"11"-11830,1-1-468,1-2-42,-1 0 1,2 0-1,-1 1 0,1 0 0,0 0 1,1 1-1,0-1 0,1 1 1,0 0-1,0 0 0,0 11 0,3-21-80,0 1 0,0-1 0,0 1-1,0 0 1,0-1 0,0 1 0,1-1 0,-1 1-1,0-1 1,0 1 0,1-1 0,-1 1-1,0-1 1,1 1 0,-1-1 0,0 1-1,1-1 1,-1 0 0,1 1 0,-1-1 0,1 0-1,-1 1 1,1-1 0,-1 0 0,1 1-1,-1-1 1,1 0 0,-1 0 0,1 0 0,-1 0-1,2 1 1,26-1 16,23-13-286,5-19-24,-46 25 297,0 0 1,1 1 0,0 1-1,0 0 1,16-5 0,-26 21 9,-1-10-10,0 0 0,-1 1 0,1-1 1,0 0-1,0 0 0,0 0 0,0 0 1,0 0-1,0 0 0,0 0 0,0 0 1,0 0-1,1 0 0,-1 0 0,0 0 1,1 0-1,-1 0 0,0 0 0,1 0 1,0 0-1,-1-1 0,1 1 0,-1 0 0,2 1 1,121-12-3050,-123 11 2998,1-1 0,-1 1 0,0-1 0,1 1 0,-1-1 0,1 1 0,-1-1 0,0 1 0,0 0 0,1-1 0,-1 1 0,0 0 0,0-1 0,0 1 0,0 0 0,1-1 0,-1 1 0,0 0 0,0-1 0,0 1-1,-1 0 1,1-1 0,0 1 0,0 0 0,0-1 0,0 1 0,-1 0 0,1 0 0,-6 22 373,2-15-318,1-3 72,1-1 0,0 1 0,0-1 0,0 1 0,1 0 0,0 0 0,0-1 0,0 1 0,0 5-1,6-9-502,-1 0-1,1 0 1,0 0-1,0-1 0,0 0 1,0 0-1,0-1 1,0 1-1,7-2 0,39-21-8357,-46 20 7737,27-15-6564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4.355"/>
    </inkml:context>
    <inkml:brush xml:id="br0">
      <inkml:brushProperty name="width" value="0.025" units="cm"/>
      <inkml:brushProperty name="height" value="0.025" units="cm"/>
    </inkml:brush>
  </inkml:definitions>
  <inkml:trace contextRef="#ctx0" brushRef="#br0">32 115 5605,'0'0'11745,"-4"1"-11329,-11 8 437,26-9 1302,36-11 58,2-18-1519,-48 28-646,1 1 1,-1-1 0,1 0 0,-1 0 0,0 0 0,1 0 0,-1 0 0,0-1 0,0 1 0,0 0 0,0-1 0,0 1 0,0 0 0,0-1 0,0 1 0,-1-1 0,1 0 0,-1 1 0,1-1 0,-1 1 0,1-1-1,-1 0 1,0 1 0,0-1 0,0 0 0,0 1 0,0-1 0,0 0 0,-1-3 0,0 5-51,-1-1 0,1 0 0,0 0 0,-1 1 0,1-1 0,-1 1 0,1-1 1,-1 1-1,1 0 0,-1-1 0,0 1 0,1 0 0,-1 0 0,1 0 0,-1 0 0,1 1 0,-1-1 0,-1 1 0,-32 6-89,-15 22 130,48-28-39,0 0 1,1 0-1,-1 0 1,1 0-1,-1 1 1,1-1-1,-1 1 1,1-1-1,0 1 1,-1-1 0,1 1-1,0 0 1,0-1-1,0 1 1,1 0-1,-1 0 1,0 0-1,1 0 1,-1 0 0,1 0-1,-1 0 1,1 0-1,0 0 1,0 0-1,0 0 1,0 3-1,2-3 2,-1-1-1,0 1 0,1-1 0,-1 1 0,1-1 1,-1 0-1,1 0 0,0 1 0,0-1 0,-1 0 1,1-1-1,0 1 0,0 0 0,0-1 0,0 1 1,0-1-1,0 1 0,3-1 0,46 6 180,-33-5-155,131 29 550,-147-29-520,0-1-1,0 0 1,0 0-1,0-1 1,-1 1 0,1 0-1,0 0 1,0-1-1,0 1 1,0-1-1,-1 0 1,1 0-1,0 1 1,0-1-1,-1 0 1,1 0-1,-1-1 1,1 1-1,-1 0 1,1 0-1,-1-1 1,0 1-1,0-1 1,0 1-1,0-1 1,2-2-1,25-53 1824,-18 33-1541,-6 17-347,-1 0-65,0 1 0,0 0 1,1 0-1,-1 0 0,1 0 0,8-7 0,-10 11 34,0 1 1,0-1-1,1 1 0,-1 0 1,0 0-1,1 0 0,-1 0 1,1 0-1,-1 0 0,1 1 1,-1-1-1,1 1 0,-1 0 1,1 0-1,-1 0 0,1 0 1,-1 0-1,1 0 0,0 1 1,-1-1-1,5 2 0,33 16-2424,-10-3-4494,-22-13 803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30.930"/>
    </inkml:context>
    <inkml:brush xml:id="br0">
      <inkml:brushProperty name="width" value="0.05" units="cm"/>
      <inkml:brushProperty name="height" value="0.05" units="cm"/>
      <inkml:brushProperty name="color" value="#E71224"/>
    </inkml:brush>
  </inkml:definitions>
  <inkml:trace contextRef="#ctx0" brushRef="#br0">169 12 2370,'0'0'801,"-50"-11"-1249,38 25 928,-1 4 193,0 6 63,-4-1-159,4 3-385,2 1-96,-4 0-416,2-1-609,2 1-929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4.751"/>
    </inkml:context>
    <inkml:brush xml:id="br0">
      <inkml:brushProperty name="width" value="0.025" units="cm"/>
      <inkml:brushProperty name="height" value="0.025" units="cm"/>
    </inkml:brush>
  </inkml:definitions>
  <inkml:trace contextRef="#ctx0" brushRef="#br0">1 1 17072,'0'0'4484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5.932"/>
    </inkml:context>
    <inkml:brush xml:id="br0">
      <inkml:brushProperty name="width" value="0.025" units="cm"/>
      <inkml:brushProperty name="height" value="0.025" units="cm"/>
    </inkml:brush>
  </inkml:definitions>
  <inkml:trace contextRef="#ctx0" brushRef="#br0">113 1 18706,'0'0'4228,"-51"64"-3844,42-33 97,-6 1-257,2 1-128,5-2-64,-1-4 0,3-5-32,4-6-865,2-8-1121,0-21-9769,2-9 3908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6.296"/>
    </inkml:context>
    <inkml:brush xml:id="br0">
      <inkml:brushProperty name="width" value="0.025" units="cm"/>
      <inkml:brushProperty name="height" value="0.025" units="cm"/>
    </inkml:brush>
  </inkml:definitions>
  <inkml:trace contextRef="#ctx0" brushRef="#br0">2 1 12075,'0'0'6406,"-2"21"-21588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6.640"/>
    </inkml:context>
    <inkml:brush xml:id="br0">
      <inkml:brushProperty name="width" value="0.025" units="cm"/>
      <inkml:brushProperty name="height" value="0.025" units="cm"/>
    </inkml:brush>
  </inkml:definitions>
  <inkml:trace contextRef="#ctx0" brushRef="#br0">207 5 14318,'0'0'7569,"-9"-2"-7569,1 1 14,-1 0-1,1 1 0,-1-1 0,1 2 1,-1-1-1,-15 5 0,21-5-66,1 0-1,-1 1 1,1-1-1,0 1 1,-1 0-1,1 0 1,0 0 0,-1 0-1,1 0 1,0 1-1,0-1 1,0 1-1,0-1 1,0 1-1,0 0 1,1-1 0,-1 1-1,0 0 1,1 0-1,0 1 1,-1-1-1,1 0 1,0 0-1,0 0 1,0 1 0,0-1-1,1 1 1,-1-1-1,1 1 1,-1-1-1,1 1 1,0-1 0,0 3-1,1-3-73,-1 1 0,1-1 0,0 0-1,0 0 1,0 0 0,0 1 0,1-1 0,-1 0-1,0-1 1,1 1 0,0 0 0,-1 0 0,1-1-1,4 4 1,35 24-815,-18-13 792,-2-1 257,28 26-20,-46-39 20,-1 0 0,0 1 0,1-1 0,-1 1 0,-1 0 0,1 0 0,0 0 0,-1 0 0,1 0 0,-1 0 0,0 0 0,0 0 0,0 0 0,0 0 0,0 6 0,-2-8-33,1 1 1,-1 0 0,0-1 0,1 1-1,-1-1 1,0 1 0,0-1 0,0 1 0,0-1-1,0 0 1,0 1 0,-1-1 0,1 0-1,0 0 1,-1 0 0,1 0 0,-1 0-1,1 0 1,-1 0 0,1-1 0,-1 1-1,1 0 1,-1-1 0,0 1 0,1-1-1,-1 0 1,0 0 0,-2 1 0,-53 4 922,38-4-686,3 0 37,0 0 0,-28-4 0,40 2-364,1 1 1,0-1-1,0 1 0,-1-1 1,1 0-1,0 0 0,0-1 1,0 1-1,0-1 0,0 1 0,1-1 1,-1 0-1,0 0 0,1 0 1,-1-1-1,1 1 0,0 0 1,0-1-1,-3-3 0,4 4-163,1 1 0,-1-1 1,1 1-1,-1-1 0,1 0 0,0 1 0,-1-1 0,1 1 0,0-1 0,0 0 0,0 1 0,0-1 0,1 1 0,-1-1 0,0 0 0,1 1 0,-1-1 0,1 1 0,-1-1 0,1 1 0,0-1 1,-1 1-1,1 0 0,0-1 0,2-1 0,32-29-6167,-30 28 5205,21-17-5383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7.002"/>
    </inkml:context>
    <inkml:brush xml:id="br0">
      <inkml:brushProperty name="width" value="0.025" units="cm"/>
      <inkml:brushProperty name="height" value="0.025" units="cm"/>
    </inkml:brush>
  </inkml:definitions>
  <inkml:trace contextRef="#ctx0" brushRef="#br0">193 1 14670,'0'0'779,"-9"5"225,3 0-750,-1 0 0,1 0 0,0 0 0,0 1-1,1 0 1,0 1 0,0-1 0,0 1 0,1 0 0,0 0 0,0 0 0,1 0 0,0 1 0,0 0-1,-3 15 1,-1 26 609,2 0 0,1 59-1,5-62-8382,-27-143 4650,-9 2 4628,7 22 1356,28 73-3045,0 0 0,-1 0 0,1-1 1,0 1-1,0 0 0,0 0 0,0-1 1,0 1-1,0 0 0,0 0 0,0 0 1,0-1-1,0 1 0,0 0 0,0 0 1,0-1-1,0 1 0,0 0 0,0 0 1,0-1-1,0 1 0,0 0 0,0 0 1,0-1-1,0 1 0,0 0 0,0 0 0,0 0 1,1-1-1,-1 1 0,0 0 0,0 0 1,0 0-1,0-1 0,1 1 0,-1 0 1,0 0-1,0 0 0,0 0 0,1 0 1,-1 0-1,0-1 0,14 3 534,14 10-500,0 3 312,59 21 0,-71-31-1116,0-1-1,0 0 1,18 1 0,11-4-5908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6.704"/>
    </inkml:context>
    <inkml:brush xml:id="br0">
      <inkml:brushProperty name="width" value="0.025" units="cm"/>
      <inkml:brushProperty name="height" value="0.025" units="cm"/>
    </inkml:brush>
  </inkml:definitions>
  <inkml:trace contextRef="#ctx0" brushRef="#br0">23 243 10314,'-2'1'340,"-18"9"2125,20-10-2366,0 0 0,0 0-1,0 0 1,0 0 0,1 0-1,-1 0 1,0 0 0,0 0 0,0 1-1,1-1 1,-1 0 0,0 0-1,0 0 1,0 0 0,0 0-1,0 0 1,0 1 0,1-1 0,-1 0-1,0 0 1,0 0 0,0 0-1,0 1 1,0-1 0,0 0-1,0 0 1,0 0 0,0 0 0,0 1-1,0-1 1,0 0 0,0 0-1,0 0 1,0 1 0,0-1-1,0 0 1,0 0 0,0 0-1,0 1 1,0-1 0,0 0 0,0 0-1,0 0 1,0 0 0,0 1-1,9-2 206,0-1 0,0 0 0,0 0 0,0-1 0,0 0-1,-1 0 1,1-1 0,-1 0 0,0-1 0,0 0-1,0 0 1,-1-1 0,11-9 0,-7 5-94,0-1-1,-1 0 1,0 0 0,-1-1-1,0 0 1,-1 0 0,13-25-1,-19 30-126,1-1 0,-1 1 0,0 0 0,-1 0 0,1-1 0,-1-8 0,-1 15-79,0 0 1,0 0-1,0-1 0,0 1 1,0 0-1,0 0 0,0 0 1,-1 0-1,1 0 1,0 0-1,-1 0 0,1 0 1,-1 0-1,1 0 0,-1 0 1,0 0-1,1 0 0,-1 0 1,0 1-1,-1-2 1,1 1-14,0 1 0,-1 0 0,1-1 0,-1 1 0,1 0 0,0 0 0,-1-1 1,1 1-1,-1 0 0,1 1 0,-1-1 0,1 0 0,0 0 0,-1 1 0,1-1 1,-1 0-1,1 1 0,0 0 0,-1-1 0,-1 2 0,-5 4 7,1-1-1,-1 2 0,1-1 1,0 1-1,1 0 1,-1 0-1,2 1 1,-1 0-1,1 0 1,0 1-1,0-1 1,1 1-1,0 0 1,1 0-1,0 0 0,1 0 1,0 1-1,0-1 1,1 1-1,-1 19 1,3-28-1,-1 1 1,0-1 0,1 0 0,0 1-1,-1-1 1,1 0 0,0 1-1,0-1 1,0 0 0,0 0-1,0 0 1,0 0 0,0 0 0,0 0-1,0 0 1,1 0 0,-1 0-1,0 0 1,0 0 0,1-1-1,-1 1 1,1-1 0,-1 1 0,1-1-1,-1 0 1,0 1 0,4-1-1,47 2 72,-40-2-47,3-2-8,0 0-1,0-1 0,1-1 0,-2 0 0,1-1 0,-1-1 1,1 0-1,-1-1 0,23-15 0,15-6-22,-45 30-296,-5 11 186,-8 26 157,3-24-31,3-14-4,-1 0-1,1 0 1,0 0 0,0 0-1,0 1 1,0-1-1,0 0 1,0 0 0,0 0-1,0 0 1,1 0 0,-1 1-1,0-1 1,1 0-1,-1 0 1,1 0 0,-1 0-1,1 0 1,-1 0-1,1 0 1,0 0 0,-1 0-1,1-1 1,0 1 0,0 0-1,0 0 1,0-1-1,0 1 1,0 0 0,1 0-1,2 0 20,1-1-1,-1 1 0,0-1 1,0 0-1,0 0 0,1 0 1,5-2-1,-7 2-17,4-1-125,0 0-1,0-1 0,-1 0 0,1 0 0,0 0 0,-1-1 1,0 0-1,0 0 0,0-1 0,0 0 0,0 0 0,8-7 0,-5 1-1752,0 1-1,0-2 0,-1 1 0,0-1 0,10-19 0,2-9-6682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7.095"/>
    </inkml:context>
    <inkml:brush xml:id="br0">
      <inkml:brushProperty name="width" value="0.025" units="cm"/>
      <inkml:brushProperty name="height" value="0.025" units="cm"/>
    </inkml:brush>
  </inkml:definitions>
  <inkml:trace contextRef="#ctx0" brushRef="#br0">171 0 13581,'0'0'3400,"-3"10"-2001,-33 168 3493,26-86-4468,1 104-1,9-195-1192,-2-7 81,0 0-1,-1 0 1,0 1-1,0-1 1,0 1-1,-6-8 1,-2-5-653,-7-11 354,-27-55 573,42 78 1042,1-1 1,0 1 0,0 0 0,1-1-1,0 1 1,-1-12 0,27 19 1346,-4 4-1851,0 2 0,24 10 0,-26-9-1967,1-1 0,38 9 0,-23-12-3826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7.441"/>
    </inkml:context>
    <inkml:brush xml:id="br0">
      <inkml:brushProperty name="width" value="0.025" units="cm"/>
      <inkml:brushProperty name="height" value="0.025" units="cm"/>
    </inkml:brush>
  </inkml:definitions>
  <inkml:trace contextRef="#ctx0" brushRef="#br0">171 14 10474,'0'0'6598,"-11"-3"-4745,-2 0-1604,1 1 0,-1 0 1,0 0-1,-18 1 0,28 1-206,0-1-1,0 1 0,-1 1 0,1-1 0,0 0 0,0 1 0,0 0 0,0-1 0,0 1 0,0 1 0,0-1 0,0 0 0,0 1 0,0-1 0,0 1 0,1 0 0,-1 0 0,1 0 0,-1 0 0,1 0 0,0 1 1,0-1-1,0 1 0,0-1 0,0 1 0,1 0 0,-1 0 0,-1 3 0,3-4-93,0 0 0,0 0 0,0-1 0,0 1 0,0 0 0,0 0 0,0-1 0,1 1 0,-1 0 1,1-1-1,-1 1 0,1 0 0,0-1 0,-1 1 0,1-1 0,0 1 0,0-1 0,0 1 0,0-1 0,0 0 0,1 1 0,-1-1 0,0 0 0,1 0 1,-1 0-1,1 0 0,-1 0 0,1 0 0,1 0 0,58 26-2420,-40-19 1676,-2 0 76,-13-7 622,0 1 0,-1 0 0,1 1 0,-1-1 1,1 1-1,-1 0 0,0 0 0,7 6 0,-12-9 162,0 1 0,0-1 0,0 0 0,0 0 0,0 0 1,0 1-1,1-1 0,-1 0 0,0 0 0,0 0 0,0 0 0,0 1 0,0-1 0,0 0 0,0 0 0,0 1 0,0-1 0,0 0 0,0 0 0,0 0 0,0 1 0,0-1 1,0 0-1,0 0 0,0 0 0,0 1 0,0-1 0,0 0 0,-1 0 0,1 0 0,0 1 0,0-1 0,0 0 0,0 0 0,0 0 0,0 0 0,-1 1 0,1-1 0,0 0 0,0 0 1,0 0-1,-1 0 0,-13 6 1249,-20 0-645,30-6-490,-78 5-350,81-5-32,0-1 1,1 1 0,-1 0 0,0 0 0,1-1-1,-1 1 1,1 0 0,-1-1 0,0 1-1,1 0 1,-1-1 0,1 1 0,0-1-1,-1 1 1,1-1 0,-1 1 0,1-1 0,0 1-1,-1-1 1,1 0 0,0 1 0,-1-1-1,1 1 1,0-1 0,0 0 0,0 1-1,0-1 1,-1 0 0,1 1 0,0-1 0,0 0-1,0 1 1,0-1 0,1 0 0,-1 1-1,0-1 1,0 0 0,0 1 0,0-1-1,1 0 1,-1 1 0,1-2 0,-1 0-941,3-13-8717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7.891"/>
    </inkml:context>
    <inkml:brush xml:id="br0">
      <inkml:brushProperty name="width" value="0.025" units="cm"/>
      <inkml:brushProperty name="height" value="0.025" units="cm"/>
    </inkml:brush>
  </inkml:definitions>
  <inkml:trace contextRef="#ctx0" brushRef="#br0">71 319 4837,'0'0'14979,"-8"8"-14776,0 1-156,0 1-1,0-1 1,1 1-1,0 1 1,-9 19 0,14-27-25,1 0 0,0 0 0,0 0 0,0 0 0,1 0 0,-1 0 1,0 0-1,1 0 0,0 0 0,0 1 0,0-1 0,0 0 0,2 6 0,-1-7-9,0 0-1,0 0 0,0 0 0,0 0 0,1 0 1,-1 0-1,0-1 0,1 1 0,0-1 0,-1 1 1,1-1-1,0 1 0,0-1 0,0 0 0,0 0 1,0 0-1,0 0 0,0 0 0,0 0 0,0-1 1,0 1-1,5 0 0,3 1 144,0-1 0,0 0 0,0 0-1,0-1 1,0 0 0,0-1 0,0 0 0,0-1 0,0 0 0,-1 0-1,13-5 1,-8 1-83,1-1 0,-1 0 0,-1-1 0,1 0 0,-1-1-1,20-18 1,-15 9 39,0-1 1,-2 0-1,0-1 0,-1-1 0,0 0 0,-2-1 1,-1 0-1,16-42 0,-24 55-96,-1 0 1,-1-1-1,0 0 1,0 1-1,-1-1 1,0 0-1,-1 0 0,0 0 1,-2-13-1,2 20-41,-1 0 0,1 0 0,-1-1 1,0 1-1,0 0 0,0 0 0,-1 0 0,1 0 0,-1 0 0,0 0 0,0 1 0,0-1 0,0 0 0,0 1 0,0 0 0,-1-1 0,1 1 1,-1 0-1,1 0 0,-1 0 0,0 1 0,0-1 0,0 1 0,0 0 0,0-1 0,0 1 0,0 0 0,-1 1 0,1-1 0,-5 0 0,1 1 8,-1 0 0,1 1 0,0-1 0,-1 1 0,1 1 0,0 0 0,0 0 0,0 0 0,0 1 0,0 0 0,1 0 0,-1 0 0,1 1 0,0 0 0,0 0 0,0 1-1,-8 9 1,10-11 12,0 1 0,0 1 0,0-1 0,1 1-1,0-1 1,0 1 0,0 0 0,1 0-1,0 0 1,-1 0 0,2 1 0,-1-1-1,1 0 1,0 1 0,0-1 0,0 1-1,1 0 1,-1-1 0,2 1 0,-1-1 0,0 1-1,1 0 1,0-1 0,3 7 0,1-3-9,1 0 1,0-1 0,0 0-1,1 0 1,0-1-1,1 0 1,-1 0 0,1 0-1,1-1 1,-1 0 0,11 5-1,25 20-28,-37-26 104,-1 1 1,0 0-1,0 1 1,0 0 0,-1 0-1,0 0 1,5 10-1,-9-15-41,0 1 1,1-1-1,-1 1 0,0-1 0,-1 1 0,1 0 1,0 0-1,-1-1 0,1 1 0,-1 0 1,0 0-1,0-1 0,0 1 0,0 0 0,-1 0 1,1 0-1,-1-1 0,0 1 0,1 0 0,-1-1 1,-1 1-1,1-1 0,0 1 0,0-1 0,-1 1 1,-2 2-1,-4-1-795,5-11-3924,3-8-2658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8.378"/>
    </inkml:context>
    <inkml:brush xml:id="br0">
      <inkml:brushProperty name="width" value="0.025" units="cm"/>
      <inkml:brushProperty name="height" value="0.025" units="cm"/>
    </inkml:brush>
  </inkml:definitions>
  <inkml:trace contextRef="#ctx0" brushRef="#br0">1 86 11979,'0'0'1805,"7"6"1510,1 0-2711,1 0 1,0-1-1,0 0 1,0-1-1,0 0 1,1 0-1,12 3 1,-19-7-505,-1 1 0,1 0 0,0-1-1,-1 1 1,1-1 0,0 0 0,-1 0 0,1 0 0,0 0 0,0-1-1,-1 1 1,1-1 0,-1 1 0,1-1 0,0 0 0,-1 0 0,1 0-1,-1-1 1,0 1 0,1 0 0,-1-1 0,0 0 0,0 1-1,0-1 1,0 0 0,0 0 0,0 0 0,-1 0 0,1-1 0,-1 1-1,1 0 1,-1-1 0,0 1 0,0-1 0,0 1 0,1-6 0,-1 5-94,0 0 0,0 0 0,0 0 1,-1 0-1,0-1 0,1 1 0,-1 0 1,-1-1-1,1 1 0,0 0 0,-1 0 1,1-1-1,-1 1 0,0 0 0,0 0 1,0 0-1,-1 0 0,1 0 0,-1 0 1,-2-3-1,2 4-64,1 1 1,-1-1 0,0 1-1,0 0 1,0-1-1,0 1 1,0 0 0,0 0-1,0 0 1,-1 1-1,1-1 1,0 0 0,0 1-1,-1-1 1,1 1-1,0 0 1,-1 0 0,1 0-1,0 0 1,-1 0-1,1 0 1,0 1 0,-1-1-1,1 1 1,0 0-1,0 0 1,-1 0 0,1 0-1,-3 2 1,0 0 44,1 0 1,-1 0 0,1 0-1,0 0 1,1 1-1,-1 0 1,1 0-1,-1 0 1,1 0 0,0 0-1,0 1 1,1-1-1,0 1 1,-1 0 0,2-1-1,-1 1 1,0 0-1,1 0 1,-1 10 0,1-12 13,0 1 0,1 0 0,0 0 0,0-1 1,0 1-1,0 0 0,1 0 0,-1-1 0,1 1 0,0 0 1,0-1-1,0 1 0,0-1 0,1 1 0,0-1 1,-1 0-1,1 1 0,0-1 0,1 0 0,-1 0 1,1 0-1,-1-1 0,1 1 0,0-1 0,0 1 1,0-1-1,0 0 0,4 2 0,2 0 79,1-1-1,0 0 1,1 0-1,-1-1 0,1-1 1,-1 1-1,1-2 1,-1 1-1,1-2 1,-1 1-1,1-1 1,-1-1-1,0 0 0,1 0 1,-1-1-1,0-1 1,12-5-1,-8 3 37,-1-1 1,0 0-1,0-1 0,0-1 0,-1 0 0,0 0 0,-1-1 1,0-1-1,-1 0 0,0-1 0,13-18 0,-19 25 252,-9 17-288,-15 48-58,19-55 11,1 0 1,0 0-1,0 1 1,0-1-1,1 0 1,0 0-1,0 1 1,0-1-1,2 6 0,-2-10-164,0 0-1,0 1 1,-1-1-1,1 0 1,0 1-1,1-1 0,-1 0 1,0 0-1,0 0 1,0 0-1,1 0 0,-1 0 1,0 0-1,1-1 1,-1 1-1,1 0 1,-1-1-1,1 1 0,-1-1 1,1 1-1,-1-1 1,1 0-1,-1 0 1,1 0-1,0 0 0,-1 0 1,1 0-1,-1 0 1,1 0-1,0-1 1,-1 1-1,1 0 0,-1-1 1,2 0-1,13-8-5478,0-9-2179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31.750"/>
    </inkml:context>
    <inkml:brush xml:id="br0">
      <inkml:brushProperty name="width" value="0.05" units="cm"/>
      <inkml:brushProperty name="height" value="0.05" units="cm"/>
      <inkml:brushProperty name="color" value="#E71224"/>
    </inkml:brush>
  </inkml:definitions>
  <inkml:trace contextRef="#ctx0" brushRef="#br0">79 308 4132,'0'0'2605,"3"-9"-2471,2-2-17,-1-1 0,-1 0 1,0 0-1,-1 0 1,0 0-1,0-21 1,-2 9-884,-2-62 1527,1 75 490,0 0-1,-1 0 1,0 0 0,-1 1 0,-6-17 0,9 27-1204,0 0 0,0 0 0,0-1 0,0 1 0,0 0 0,0 0 0,0 0-1,0 0 1,0 0 0,0-1 0,0 1 0,0 0 0,0 0 0,0 0 0,-1 0 0,1 0 0,0-1 0,0 1 0,0 0 0,0 0-1,0 0 1,0 0 0,0 0 0,-1 0 0,1 0 0,0 0 0,0 0 0,0 0 0,0 0 0,0-1 0,-1 1 0,1 0 0,0 0 0,0 0-1,0 0 1,0 0 0,0 0 0,-1 0 0,1 0 0,0 0 0,0 0 0,0 0 0,0 1 0,0-1 0,-1 0 0,1 0 0,0 0-1,0 0 1,0 0 0,0 0 0,0 0 0,0 0 0,-1 0 0,1 0 0,0 0 0,0 1 0,0-1 0,0 0 0,0 0 0,0 0-1,-7 14 510,0 19-584,-5 84 682,8 225 1,6-180-549,-2-25 462,-19 138 1,17-263-512,-1 0 1,-1 0 0,1-1 0,-2 0 0,-6 14 0,11-32-1603,-2-17-6866,2 11-456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8.711"/>
    </inkml:context>
    <inkml:brush xml:id="br0">
      <inkml:brushProperty name="width" value="0.025" units="cm"/>
      <inkml:brushProperty name="height" value="0.025" units="cm"/>
    </inkml:brush>
  </inkml:definitions>
  <inkml:trace contextRef="#ctx0" brushRef="#br0">8 0 9257,'0'0'10986,"-7"58"-10922,14-32-1537,10 0-1858,-6-1-545,8-1-4228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9.061"/>
    </inkml:context>
    <inkml:brush xml:id="br0">
      <inkml:brushProperty name="width" value="0.025" units="cm"/>
      <inkml:brushProperty name="height" value="0.025" units="cm"/>
    </inkml:brush>
  </inkml:definitions>
  <inkml:trace contextRef="#ctx0" brushRef="#br0">122 302 9577,'0'0'2979,"0"-8"-118,0 6-2708,0 0 0,0 0 0,0-1 0,0 1 0,-1 0 0,1 0 0,-1 0-1,0 0 1,1-1 0,-1 1 0,0 0 0,0 0 0,0 1 0,-1-1 0,1 0 0,0 0 0,-1 0 0,1 1-1,-4-4 1,3 5-108,1-1 0,-1 0 0,0 0 0,0 1 0,0-1 0,0 1 0,1 0 0,-1 0 0,0-1 0,0 1 0,0 0 0,0 1 0,0-1 0,0 0 0,0 0 0,0 1 0,1-1 0,-1 1 0,0 0 0,0-1 0,1 1 0,-1 0 0,0 0 0,1 0 0,-1 0 0,1 1 0,-1-1 0,1 0 0,0 1 0,-2 1-1,-3 3 81,1-1-1,1 1 0,-1 0 0,1 0 0,0 1 0,1-1 0,-1 1 0,1 0 0,-2 7 0,4-12-98,1-1 0,-1 1 0,0-1 0,1 1 0,0 0 0,-1-1 0,1 1 0,0-1 0,-1 1 0,1 0 0,0-1 0,0 1-1,1 0 1,-1-1 0,0 1 0,0 0 0,1-1 0,-1 1 0,1-1 0,0 1 0,-1-1 0,1 1 0,0-1 0,0 1 0,0-1 0,0 0 0,0 1 0,0-1 0,0 0 0,0 0 0,0 0 0,1 0 0,-1 0 0,0 0 0,1 0 0,-1 0 0,1-1 0,-1 1 0,1 0 0,-1-1 0,1 1 0,0-1 0,-1 0 0,1 0 0,0 1-1,1-1 1,5-1 106,0 1-1,0-1 0,0 0 0,0-1 0,0 0 0,0 0 0,-1 0 0,1-1 0,-1 0 0,0-1 0,0 0 0,0 0 1,0 0-1,8-8 0,8-7-82,-1 0 0,31-36 0,-36 36-12,-1-1 0,0-1 0,16-30 0,-26 40 17,-1 0-1,0 0 1,-1 0-1,0 0 1,0-1-1,-2 0 1,1 1 0,-1-1-1,0-17 1,-2 29-51,0 0 0,0-1 0,0 1 0,0 0 0,0-1 0,0 1 0,0 0 0,0-1 0,0 1 0,0 0 0,0-1 1,0 1-1,0 0 0,0-1 0,0 1 0,0 0 0,0-1 0,-1 1 0,1 0 0,0-1 0,0 1 0,0 0 0,0-1 0,-1 1 0,1 0 0,0 0 1,0 0-1,-1-1 0,1 1 0,0 0 0,-1 0 0,1 0 0,0-1 0,0 1 0,-1 0 0,1 0 0,0 0 0,-1 0 0,1 0 0,0 0 0,-1 0 0,-16 8-77,-11 21-28,16-10 117,1-1 1,1 2 0,1-1-1,0 1 1,2 1 0,0-1 0,-5 34-1,5-8 146,1 0 0,2 67 0,5-107-146,-1 1-1,1 0 1,0-1-1,1 1 1,-1-1 0,1 0-1,0 0 1,7 12-1,-9-16-16,1-1 0,0 0-1,-1 0 1,1 1 0,0-1 0,0 0 0,0 0-1,0 0 1,0 0 0,0 0 0,0 0 0,0 0-1,1 0 1,-1 0 0,0-1 0,0 1-1,1 0 1,-1-1 0,1 1 0,-1-1 0,0 0-1,1 1 1,-1-1 0,1 0 0,-1 0 0,1 0-1,-1 0 1,1 0 0,-1 0 0,1 0-1,-1 0 1,0-1 0,1 1 0,-1-1 0,1 1-1,-1-1 1,0 1 0,1-1 0,-1 0 0,0 0-1,0 1 1,0-1 0,1 0 0,-1 0-1,0 0 1,1-2 0,1 0-397,1-1 1,-1 0-1,0 0 0,0 0 0,-1-1 1,1 1-1,-1-1 0,0 1 1,0-1-1,2-8 0,6-30-6895,-5 11-2577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9.833"/>
    </inkml:context>
    <inkml:brush xml:id="br0">
      <inkml:brushProperty name="width" value="0.025" units="cm"/>
      <inkml:brushProperty name="height" value="0.025" units="cm"/>
    </inkml:brush>
  </inkml:definitions>
  <inkml:trace contextRef="#ctx0" brushRef="#br0">1 382 13357,'0'0'12470,"10"-7"-11824,30-24-315,-36 28-302,1 1-1,-1-1 1,1 1-1,-1 1 1,1-1 0,0 1-1,8-2 1,-12 3-23,1 0 0,0 0 0,0-1 0,-1 1 0,1 0 0,0-1 0,-1 1 0,1-1 0,0 1 0,-1-1 0,1 0 0,-1 0 0,1 0 0,-1 0 0,1 0 0,-1 0 0,0 0 0,0 0 0,1-1 0,-1 1 0,0 0 0,0-1 0,0 1 0,0-1 0,-1 1 0,1-1 0,0 0 0,-1 1 0,1-1 0,-1 0 0,1 1 0,-1-4 0,1 4-44,-1-1-1,1 1 1,-1 0 0,1 0 0,-1-1-1,0 1 1,1 0 0,-1-1-1,0 1 1,0 0 0,0-1-1,0 1 1,0 0 0,-1-1-1,1 1 1,0 0 0,0 0 0,-1-1-1,1 1 1,-1 0 0,1 0-1,-1 0 1,0-1 0,0 1-1,1 0 1,-1 0 0,0 0-1,0 0 1,0 0 0,0 0-1,0 1 1,0-1 0,0 0 0,0 0-1,0 1 1,-1-1 0,1 1-1,0-1 1,0 1 0,0-1-1,-1 1 1,1 0 0,0-1-1,-1 1 1,1 0 0,0 0-1,-1 0 1,1 0 0,0 0 0,-2 1-1,-1 0-3,-1-1-1,1 1 0,0 1 0,0-1 1,0 1-1,0 0 0,0 0 1,0 0-1,1 0 0,-1 0 0,1 1 1,-1 0-1,1 0 0,-5 6 1,3-3 27,1 0 0,1 0 0,-1 0-1,1 1 1,0 0 0,0-1 0,1 1 0,0 0 0,0 0 0,1 0 0,0 1 0,0-1 0,1 0 0,0 12 0,1-15 44,-1-1 1,1 1-1,0-1 0,0 1 1,0-1-1,0 0 0,1 1 1,-1-1-1,1 0 0,0 0 1,0 0-1,0 0 0,0 0 0,1-1 1,-1 1-1,1-1 0,0 1 1,0-1-1,-1 0 0,1 0 1,1 0-1,-1-1 0,0 1 1,0-1-1,1 1 0,-1-1 1,0 0-1,1 0 0,-1-1 1,7 1-1,8 1 111,1-1-1,-1-2 1,1 0-1,-1 0 1,1-2 0,-1 0-1,0-1 1,0-1 0,-1-1-1,1 0 1,-1-2-1,0 0 1,20-13 0,-13 6-96,0-1 0,-1-2-1,-1 0 1,-1-1 0,0-1 0,-2-1 0,34-46 0,-46 56-138,0 0-1,-1 0 0,0-1 1,0 0-1,-1 0 1,-1 0-1,0-1 1,-1 1-1,0-1 0,-1 0 1,0 0-1,-1 0 1,-2-23-1,1 35 85,0 1 0,0-1 0,0 0 0,0 1-1,0-1 1,0 0 0,0 1 0,-1-1 0,1 1 0,0-1 0,0 0-1,-1 1 1,1-1 0,0 1 0,-1-1 0,1 1 0,-1-1 0,1 1-1,-1-1 1,1 1 0,-1-1 0,1 1 0,-1 0 0,1-1 0,-1 1-1,1 0 1,-1-1 0,0 1 0,1 0 0,-1 0 0,0 0-1,1-1 1,-1 1 0,0 0 0,1 0 0,-1 0 0,0 0 0,1 0-1,-1 0 1,0 0 0,1 1 0,-1-1 0,0 0 0,1 0 0,-1 0-1,1 1 1,-1-1 0,0 0 0,1 1 0,-1-1 0,1 0 0,-1 1-1,1-1 1,-1 1 0,0 0 0,-2 1-10,-1 1-1,0-1 1,1 1-1,0 0 1,-1 0 0,1 0-1,-3 5 1,-4 10 15,0 0 0,1 1 0,1 0 0,0 1 0,2 0 0,0 0 0,2 0 0,0 0 1,-2 30-1,6-36 15,-1-1 0,2 1 1,0-1-1,1 1 1,0-1-1,1 0 1,0 0-1,1 0 0,0 0 1,1 0-1,1-1 1,0 0-1,1 0 0,0-1 1,12 16-1,87 76 129,-145-149-3766,-50-65-3865,79 97 7172,0 0 1,2-1-1,0 0 0,0 0 1,1-1-1,-4-17 0,10 32 504,0-1 0,1 1 0,-1 0 0,1 0-1,-1-1 1,1 1 0,0 0 0,0-1 0,-1 1-1,1 0 1,0-1 0,0 1 0,0 0-1,1-1 1,-1 1 0,0 0 0,0-1 0,1 1-1,-1 0 1,1 0 0,-1-1 0,1 1 0,-1 0-1,1 0 1,0 0 0,-1 0 0,1-1 0,0 1-1,0 0 1,0 1 0,0-1 0,2-1-1,1 0 288,0 2 0,1-1 0,-1 0 0,1 1 0,-1 0 0,1 0 0,-1 0 0,7 1 0,-3 0-883,119 18 2201,-87-11-3142,79 5-1,-64-13-4876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1.695"/>
    </inkml:context>
    <inkml:brush xml:id="br0">
      <inkml:brushProperty name="width" value="0.025" units="cm"/>
      <inkml:brushProperty name="height" value="0.025" units="cm"/>
    </inkml:brush>
  </inkml:definitions>
  <inkml:trace contextRef="#ctx0" brushRef="#br0">0 0 14510,'0'0'11210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2.300"/>
    </inkml:context>
    <inkml:brush xml:id="br0">
      <inkml:brushProperty name="width" value="0.025" units="cm"/>
      <inkml:brushProperty name="height" value="0.025" units="cm"/>
    </inkml:brush>
  </inkml:definitions>
  <inkml:trace contextRef="#ctx0" brushRef="#br0">125 0 13869,'0'0'9129,"-17"57"-8969,4-27-32,0 4-32,-2-3-32,2 1-32,2-1 0,0 2-32,3-4-640,-5-2-2531,8-5-2403,-1-8-4547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9.668"/>
    </inkml:context>
    <inkml:brush xml:id="br0">
      <inkml:brushProperty name="width" value="0.025" units="cm"/>
      <inkml:brushProperty name="height" value="0.025" units="cm"/>
    </inkml:brush>
  </inkml:definitions>
  <inkml:trace contextRef="#ctx0" brushRef="#br0">235 15 8232,'0'0'13757,"-10"-3"-12935,3 0-812,0 1 0,0 0 0,-1 0 0,1 1 0,-1 0 0,1 1 1,-1-1-1,0 1 0,1 1 0,-1-1 0,1 1 0,-1 1 0,1-1 0,0 1 0,-1 1 0,1-1 0,-9 6 0,9-4-90,-34 21 162,39-23-131,0-1 1,0 0 0,0 0-1,1 1 1,-1-1-1,1 1 1,-1 0 0,1-1-1,0 1 1,-1 0-1,1 0 1,0 0-1,0 0 1,0 0 0,1 0-1,-1 0 1,0 2-1,3-2-34,0-1 0,1 1 0,-1-1 1,0 0-1,1 0 0,-1 0 0,1 0 0,0-1 0,-1 1 0,1-1 0,0 1 0,-1-1 0,1 0 0,3 0 0,-1 1 19,9 0 64,0 2 0,-1 0 0,0 0 0,18 8 0,-30-11 1,1 1 1,-1 0 0,0-1 0,1 1-1,-1 0 1,0 0 0,0-1-1,0 1 1,0 0 0,0 0-1,0 0 1,0 1 0,0-1 0,0 0-1,0 0 1,0 0 0,-1 1-1,1-1 1,0 0 0,0 3-1,-1-2 17,-1 0-1,1 0 0,-1 0 0,1 0 0,-1 0 0,0 0 0,0 0 1,0-1-1,0 1 0,0 0 0,0-1 0,0 1 0,0 0 0,-1-1 1,1 0-1,-1 1 0,1-1 0,-1 0 0,1 0 0,-4 2 0,-9 7 258,-1 0-1,0-2 1,-1 1 0,0-2-1,0 0 1,-30 8-1,56-17-398,1 1-1,0 1 1,0 0 0,11 1-1,42-1-614,-44-3 585,0-1 1,-1-1-1,1-1 0,-1-1 0,0 0 1,-1-1-1,0-2 0,18-11 1,-24 14 309,-1 0 0,0-2 1,-1 1-1,1-1 1,-2-1-1,1 1 0,-2-2 1,1 1-1,-1-1 1,-1-1-1,0 1 0,-1-1 1,6-15-1,-44 80 960,29-40-1117,-1 1 0,2 0 1,0 0-1,0 0 0,1 0 1,2 17-1,-1-31 0,0 1-14,0-1 0,0 1 0,0 0 0,0 0 0,0 0-1,0-1 1,1 1 0,-1 0 0,0-1 0,0 1 0,1 0-1,-1 0 1,1-1 0,-1 1 0,0-1 0,1 1 0,-1 0-1,1-1 1,0 1 0,-1-1 0,1 1 0,-1-1 0,1 1-1,0-1 1,-1 0 0,1 1 0,0-1 0,0 0 0,-1 1-1,1-1 1,0 0 0,0 0 0,-1 0 0,1 0 0,0 0-1,0 0 1,-1 0 0,1 0 0,0 0 0,0 0 0,0 0-1,1-1 1,0 1-557,1-1-1,0 0 1,-1 1-1,1-1 1,0 0-1,-1 0 1,1-1-1,-1 1 1,0 0 0,1-1-1,3-3 1,12-17-7137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0.048"/>
    </inkml:context>
    <inkml:brush xml:id="br0">
      <inkml:brushProperty name="width" value="0.025" units="cm"/>
      <inkml:brushProperty name="height" value="0.025" units="cm"/>
    </inkml:brush>
  </inkml:definitions>
  <inkml:trace contextRef="#ctx0" brushRef="#br0">1 0 13901,'0'0'7623,"2"54"-7975,14-36-2563,3-4-1569,4 2-4068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0.411"/>
    </inkml:context>
    <inkml:brush xml:id="br0">
      <inkml:brushProperty name="width" value="0.025" units="cm"/>
      <inkml:brushProperty name="height" value="0.025" units="cm"/>
    </inkml:brush>
  </inkml:definitions>
  <inkml:trace contextRef="#ctx0" brushRef="#br0">107 263 11915,'0'0'2958,"-11"8"-1896,1-1-638,0 1 1,0 1-1,1 0 0,0 0 0,-10 14 0,16-18-248,-1 0-1,1 0 0,0 1 0,0-1 1,1 1-1,0-1 0,0 1 0,0 0 1,1 0-1,-1 0 0,1 0 0,1 0 0,-1 0 1,1 1-1,1 10 0,0-15-171,-1-1-1,0 0 1,1 1 0,-1-1-1,0 0 1,1 0-1,0 0 1,-1 0 0,1 1-1,0-1 1,-1 0-1,1 0 1,0 0 0,0 0-1,0 0 1,0-1 0,0 1-1,0 0 1,0 0-1,0-1 1,0 1 0,0 0-1,2 0 1,1 0 48,-1 0 0,1 0 0,0-1 1,0 1-1,-1-1 0,1 0 0,0 0 0,5 0 0,1-1 142,0-1 0,0 0 0,0-1 0,0 1-1,13-7 1,3-5-104,-1-1 0,-1-1 0,0-1 0,-1-2 0,-1 0 0,-1-1 0,-1-1 0,-1 0-1,0-2 1,-2 0 0,-1-2 0,22-41 0,-35 58-87,1 0 0,-1 0-1,-1-1 1,1 1 0,-2-1-1,1 1 1,-1-1 0,0 0-1,-1 0 1,0 0 0,-2-14-1,2 21-19,-1 0 0,0 0 0,0 0 0,0 0 0,0 1 0,0-1 0,-1 0 0,1 1-1,0-1 1,-1 1 0,1-1 0,-1 1 0,0 0 0,1-1 0,-1 1 0,0 0 0,0 0 0,0 0 0,0 0 0,0 1-1,0-1 1,0 0 0,0 1 0,0 0 0,0-1 0,0 1 0,0 0 0,0 0 0,-3 0 0,-3 0-52,-1 0 0,1 1 1,-1 0-1,1 0 1,0 0-1,-11 4 0,7 0 15,0 0-1,1 1 1,-1 1-1,1-1 1,0 2-1,1 0 0,-15 13 1,21-18 23,0 1 1,1-1-1,0 0 1,-1 1-1,1 0 1,1 0-1,-1 0 1,0 0-1,1 0 1,0 1-1,0-1 1,0 1-1,1-1 0,-1 1 1,1 0-1,0 0 1,1-1-1,-1 1 1,1 0-1,0 0 1,0 0-1,0 0 1,2 5-1,-1-7-40,0 0-1,1-1 1,0 1-1,-1-1 1,1 0-1,0 0 1,0 1-1,0-1 1,0 0-1,1-1 1,-1 1-1,0 0 1,1-1-1,-1 1 1,1-1-1,3 2 1,54 18-336,-30-11 284,-16-5 156,-1 0 0,0 2 0,0-1 0,13 11 0,-23-15 24,1 1-1,-1 0 1,0 0-1,0-1 1,-1 2 0,1-1-1,-1 0 1,1 0-1,-1 1 1,0-1-1,0 1 1,-1 0 0,1 0-1,-1 0 1,1 0-1,-1 0 1,-1 0 0,1 0-1,0 4 1,-1-1-345,1 4 437,-1 0 1,0 1 0,-1-1-1,-3 15 1,-7 0-5687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1.279"/>
    </inkml:context>
    <inkml:brush xml:id="br0">
      <inkml:brushProperty name="width" value="0.025" units="cm"/>
      <inkml:brushProperty name="height" value="0.025" units="cm"/>
    </inkml:brush>
  </inkml:definitions>
  <inkml:trace contextRef="#ctx0" brushRef="#br0">236 230 12844,'0'0'2739,"-8"-1"-1677,0 0-999,0 1 0,-1-1 0,1 1 0,0 1 0,-1 0 0,1 0 1,0 0-1,0 1 0,0 0 0,0 1 0,0 0 0,0 0 0,1 1 0,-1 0 0,-7 5 0,1 1 266,1 0-1,-23 22 1,34-30-253,-1 1 0,1 0 1,-1-1-1,1 1 1,0 0-1,0 0 1,0 0-1,0 1 1,1-1-1,-1 0 0,1 1 1,0-1-1,0 1 1,0-1-1,0 1 1,1 0-1,-1-1 1,1 1-1,0 6 0,1-8-68,0-1 0,0 0-1,-1 0 1,1 0 0,0 0-1,0 0 1,0 0 0,0 0-1,0 0 1,0 0 0,1 0-1,-1-1 1,0 1 0,0 0-1,0-1 1,1 1 0,-1-1-1,0 0 1,1 1-1,-1-1 1,1 0 0,-1 0-1,0 1 1,1-1 0,-1 0-1,3-1 1,41-2 541,-45 3-531,19-4 237,0-1-1,-1-1 1,1 0-1,-1-1 0,-1-1 1,33-20-1,94-74 165,-35 8 835,-100 84-1142,1 0 0,-1 0 0,-1-1 0,0 0 1,0 0-1,-1-1 0,-1 0 0,8-19 0,-14 12 42,-11 18-99,-20 23-178,15-6 116,1 2-1,0 0 1,1 0 0,-14 25 0,24-35-9,0 0 0,0 0 0,1 0 1,-1 0-1,2 1 0,-1-1 0,1 1 1,1 0-1,0-1 0,0 1 1,0 0-1,1 0 0,0 0 0,2 9 1,-1-16 13,0 0 1,1 1 0,-1-1 0,0 0 0,0-1 0,1 1 0,0 0 0,-1 0 0,1-1 0,0 1 0,0-1 0,-1 1 0,1-1 0,0 0 0,1 0 0,-1 0 0,0 0 0,0 0 0,0 0 0,1 0-1,-1-1 1,0 1 0,1-1 0,-1 0 0,0 0 0,1 0 0,2 0 0,4 1-7,1-1-1,-1-1 1,1 1-1,-1-1 1,18-5-1,-19 3-39,0-1-1,-1 1 0,1-1 0,-1-1 0,-1 0 0,1 1 0,0-2 0,-1 1 0,0-1 1,0 0-1,-1 0 0,0-1 0,0 0 0,0 0 0,-1 0 0,0 0 0,-1-1 0,6-13 1,-9 20 36,0 1 0,0-1 1,1 0-1,-1 1 0,0-1 1,0 0-1,0 0 0,0 1 1,0-1-1,0 0 0,0 0 1,0 1-1,0-1 0,0 0 1,0 0-1,0 1 0,0-1 1,-1 0-1,1 0 0,0 1 1,-1-1-1,1 0 0,0 1 1,-1-1-1,1 1 0,-1-1 1,1 0-1,-1 1 0,1-1 1,-1 1-1,0-1 0,1 1 1,-1 0-1,1-1 0,-1 1 1,0-1-1,0 1 0,1 0 1,-1 0-1,0-1 0,1 1 1,-1 0-1,0 0 0,0 0 1,1 0-1,-1 0 0,0 0 1,0 0-1,1 0 0,-1 0 1,0 0-1,0 1 0,1-1 1,-1 0-1,0 0 0,0 1 1,0 0-1,-44 15-449,35-9 469,1-1-1,0 1 1,-16 16-1,22-20-6,0 0 0,0 1 0,1-1-1,-1 0 1,1 1 0,0-1 0,0 1 0,1 0 0,-1-1 0,1 1 0,-1 0 0,1 0-1,1 0 1,-2 7 0,2-9 0,1 0 0,-1-1 0,0 1 0,1-1 0,-1 1 0,1-1 0,0 1 0,-1-1-1,1 1 1,0-1 0,0 1 0,0-1 0,0 0 0,0 0 0,0 1 0,0-1 0,1 0 0,-1 0 0,0 0 0,0 0 0,1-1-1,-1 1 1,1 0 0,-1 0 0,3 0 0,46 12 42,-39-10-30,55 10 562,1-3 0,118 3 0,-184-13-447,1-1 0,0 1 0,0-1 0,-1 1 0,1-1 0,-1 0 0,1 0 0,0 1 0,-1-1 0,1 0 0,-1-1 0,0 1 0,1 0 0,-1 0 0,0 0 0,0-1 0,0 1 0,0-1 0,0 1 0,0-1 0,0 1 0,0-1 0,0 0 0,-1 1 0,1-1 0,-1 0 0,1 1 0,-1-1 0,0 0 0,0 0 0,0-2 0,3-69 243,-3 58-290,-4-15-195,2-15-3936,17 42-2694,-13 3 5336,16 0-5014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3.237"/>
    </inkml:context>
    <inkml:brush xml:id="br0">
      <inkml:brushProperty name="width" value="0.025" units="cm"/>
      <inkml:brushProperty name="height" value="0.025" units="cm"/>
    </inkml:brush>
  </inkml:definitions>
  <inkml:trace contextRef="#ctx0" brushRef="#br0">1 540 12876,'0'0'3887,"13"3"-1976,-2 0-1575,1-1 0,0-1 1,-1 0-1,1 0 0,0-1 1,0 0-1,0-1 0,-1-1 1,1 0-1,-1 0 0,13-5 0,9-7 59,-1-1 0,53-33 0,-69 38-309,0-2 0,-1 0 1,0 0-1,-1-1 0,-1-1 1,21-27-1,-32 39-83,0-1 1,0 0 0,-1 0-1,1 0 1,0 0-1,-1-1 1,0 1-1,0 0 1,0-1-1,0 1 1,1-5 0,-3 8-11,1-1 0,-1 1 0,1 0 1,-1 0-1,1 0 0,-1 0 1,1-1-1,-1 1 0,1 0 0,-1 0 1,1 0-1,-1 0 0,1 0 1,-1 0-1,1 1 0,-1-1 1,1 0-1,-1 0 0,1 0 0,-1 0 1,1 1-1,-1-1 0,1 0 1,-1 0-1,1 1 0,-1-1 0,1 0 1,0 1-1,-1-1 0,1 0 1,0 1-1,-1-1 0,1 1 0,0-1 1,-1 1-1,1-1 0,0 1 1,-18 16-225,-4 16 241,1 1 0,2 1 0,2 1 0,1 0 0,-16 56-1,-27 61 22,47-132-9,-1 0-1,-1-1 0,0 0 0,-2-1 0,0-1 0,-37 31 0,11-8-3,42-41-21,0 0 0,0 0 0,0 0 1,-1 0-1,1 0 0,0 0 0,0 0 0,0 1 0,0-1 0,0 0 0,-1 0 1,1 0-1,0 0 0,0 0 0,0 0 0,0 0 0,0 0 0,-1 0 1,1 0-1,0-1 0,0 1 0,0 0 0,0 0 0,0 0 0,-1 0 1,1 0-1,0 0 0,0 0 0,0 0 0,0 0 0,0 0 0,0 0 0,0-1 1,-1 1-1,1 0 0,0 0 0,0 0 0,0 0 0,0 0 0,0 0 1,0-1-1,0 1 0,0 0 0,0 0 0,0 0 0,0 0 0,0 0 0,0-1 1,0 1-1,0 0 0,0 0 0,0 0 0,0 0 0,0 0 0,0-1 1,-3-17-377,5-19-417,3 23 584,0 0 0,2 1 0,-1 0 0,1 0 0,1 1 0,0 0 0,1 0 0,20-20-1,96-81 197,-87 82-50,66-50 180,-61 49-1,-1-2 0,72-74 1,-113 107-118,0 1 0,-1-1 0,1 0 0,0 0 0,0 0 0,0 0 0,-1 0-1,1 1 1,0-1 0,-1 0 0,1-1 0,-1 1 0,1 0 0,-1 0 0,0 0 0,1 0 0,-1 0 0,0 0 0,0 0 0,0-1 0,0 1 0,0 0 0,0-2 0,-1 2-7,0 1 1,0-1 0,1 1 0,-1-1 0,0 1 0,0 0-1,0-1 1,0 1 0,0 0 0,0-1 0,0 1 0,0 0-1,0 0 1,0 0 0,0 0 0,0 0 0,0 0 0,0 0-1,0 1 1,-1-1 0,-6 2-40,0-1-1,1 1 1,-1 1-1,1-1 1,-12 7-1,6 1 142,0-1 0,1 2 0,-18 18 0,26-26-67,1 1 0,-1 1 0,1-1-1,0 0 1,0 1 0,1 0 0,-1 0-1,1 0 1,0 0 0,0 0 0,1 0-1,-1 0 1,1 1 0,0 6 0,1-11-12,0 0 1,1 0-1,-1 0 1,1 0-1,-1 0 0,1 0 1,-1 0-1,1 0 1,0 0-1,-1 0 1,1-1-1,0 1 1,0 0-1,0 0 1,-1-1-1,1 1 0,0 0 1,0-1-1,0 1 1,0-1-1,0 1 1,0-1-1,1 0 1,-1 1-1,0-1 1,0 0-1,0 0 0,0 0 1,0 0-1,0 0 1,1 0-1,0 0 1,48-1 714,-43 0-605,10-1-44,-1-1 1,0-1-1,0-1 1,0 0-1,-1-1 1,0 0-1,0-1 1,27-19-1,-22 13-3,-1-1-1,0 0 1,-1-2-1,-1 0 0,26-32 1,-45 50-89,-30 46 135,30-44-119,1-1 1,-1 1-1,0 0 0,1 0 0,0 0 0,0 0 0,0 0 0,0 0 1,1 0-1,0 0 0,-1 1 0,2-1 0,-1 0 0,0 0 1,1 0-1,1 5 0,-1-7 4,0 0 0,1 0 0,-1 0 0,1-1 1,-1 1-1,1-1 0,-1 1 0,1-1 0,0 1 0,0-1 0,0 0 1,0 0-1,0 0 0,0 0 0,0 0 0,0 0 0,0-1 0,1 1 1,-1-1-1,0 1 0,0-1 0,1 0 0,-1 0 0,0 0 0,0 0 1,1 0-1,-1-1 0,0 1 0,0-1 0,5-1 0,3 0 30,-1 0 0,1-1 0,0-1 0,-1 0 0,14-7 0,-13 4 27,0 0 1,0 0-1,0-1 1,-1-1-1,0 0 1,-1 0-1,0-1 1,-1 0-1,12-19 1,-23 36-148,-2 4 35,1 1-1,-1 0 0,2 0 0,-4 15 0,7-26 53,0 1-1,1-1 1,-1 1 0,1-1-1,0 1 1,-1 0 0,1-1-1,0 1 1,0-1 0,0 1-1,0 0 1,1-1 0,-1 1-1,0 0 1,1-1-1,-1 1 1,1-1 0,-1 1-1,1-1 1,0 1 0,-1-1-1,1 0 1,0 1 0,0-1-1,0 0 1,0 1 0,0-1-1,1 0 1,-1 0 0,0 0-1,0 0 1,1 0-1,-1 0 1,1-1 0,-1 1-1,1 0 1,-1-1 0,1 1-1,-1-1 1,1 1 0,0-1-1,-1 0 1,1 0 0,2 1-1,3-1 28,0 0 0,1 0 0,-1 0-1,0-1 1,1 0 0,-1 0 0,0-1 0,0 0 0,0 0-1,0 0 1,0-1 0,0 0 0,-1-1 0,0 0-1,1 0 1,-1 0 0,0 0 0,-1-1 0,1 0-1,-1 0 1,0-1 0,-1 1 0,1-1 0,-1 0-1,0-1 1,0 1 0,-1-1 0,0 1 0,0-1-1,-1 0 1,0 0 0,0 0 0,0 0 0,-1-1-1,1-8 1,-2 15-34,0 1-1,0-1 1,0 1-1,0-1 1,0 1 0,0-1-1,0 1 1,0-1-1,0 1 1,-1-1-1,1 1 1,0-1-1,0 1 1,0-1-1,-1 1 1,1-1-1,0 1 1,-1-1 0,1 1-1,0 0 1,-1-1-1,1 1 1,0-1-1,-1 1 1,1 0-1,-1-1 1,1 1-1,-1 0 1,1 0-1,-1-1 1,1 1 0,-1 0-1,1 0 1,-1 0-1,1 0 1,-1 0-1,1 0 1,-1 0-1,1 0 1,-1 0-1,1 0 1,-1 0-1,0 0 1,0 0-8,0 1 1,1-1-1,-1 0 1,1 1-1,-1-1 1,0 1-1,1-1 0,-1 1 1,1-1-1,-1 1 1,1-1-1,-1 1 0,1-1 1,0 1-1,-1 0 1,1-1-1,0 1 1,-1 0-1,1-1 0,0 1 1,0 0-1,0 0 1,-1-1-1,1 1 1,0 0-1,0-1 0,0 1 1,0 0-1,0 0 1,0-1-1,1 1 1,-1 0-1,0 0 0,0-1 1,1 1-1,-1 1 1,2 0 14,-1 0 0,1 1 1,0-1-1,-1 0 0,1 0 0,0 0 1,0-1-1,0 1 0,0 0 1,1-1-1,-1 1 0,0-1 0,1 0 1,-1 0-1,1 0 0,-1 0 1,1 0-1,-1-1 0,1 1 0,0-1 1,-1 1-1,1-1 0,0 0 1,0 0-1,4-1 0,3 1 13,1 0 0,-1-1 0,0-1 0,0 0 0,17-5 0,-8 0 3,60-25-51,-75 30 25,0-1 1,0 1-1,0 0 1,0-1-1,-1 0 1,1 0-1,-1 0 1,0 0-1,0 0 1,0-1-1,0 0 1,-1 1-1,1-1 1,-1 0-1,3-6 1,-5 10 6,0 0 1,0-1-1,0 1 1,0 0-1,1-1 1,-1 1 0,0 0-1,0-1 1,0 1-1,0 0 1,0-1-1,0 1 1,0-1-1,0 1 1,0 0 0,0-1-1,0 1 1,0 0-1,0-1 1,-1 1-1,1 0 1,0-1-1,0 1 1,0 0 0,0-1-1,-1 1 1,1 0-1,0-1 1,0 1-1,-1 0 1,1 0-1,0-1 1,0 1-1,-1 0 1,1 0 0,0-1-1,-1 1 1,1 0-1,-1 0 1,-18 2-189,-18 16 17,30-12 165,-1 2-1,1-1 1,1 1-1,-1 0 0,-9 17 1,13-20 0,1-1 1,0 1 0,0 0 0,0-1 0,1 1 0,-1 0-1,1 0 1,1 0 0,-1 0 0,0 0 0,1 1 0,0-1-1,2 9 1,-1-12 8,0-1-1,0 1 1,0-1-1,0 1 1,0-1-1,1 0 1,-1 1-1,1-1 0,-1 0 1,1 0-1,-1 0 1,1 0-1,-1 0 1,1 0-1,0-1 1,0 1-1,0-1 1,-1 1-1,1-1 0,0 1 1,0-1-1,0 0 1,0 0-1,0 0 1,-1 0-1,4-1 1,52-2 101,-36-4-110,0 0 0,0-1 0,-1-1 1,0-1-1,0-1 0,25-19 0,-1 3-380,-49 34 347,1 0 0,0 0 1,1 1-1,0-1 0,0 1 0,1 0 0,-1 0 0,2 0 1,-1 0-1,0 12 0,2-19 44,0 0-1,1 0 1,-1 1-1,0-1 1,0 0 0,0 0-1,1 0 1,-1 0-1,0 0 1,1 0 0,-1 0-1,1 0 1,-1 0-1,1 0 1,0 0 0,-1 0-1,1 0 1,0 0 0,0 0-1,0-1 1,-1 1-1,1 0 1,0-1 0,2 2-1,0-1 22,0 0 0,0 0 0,0 0 1,0 0-1,0-1 0,0 1 0,0-1 0,0 0 0,5 0 0,1-1 50,1 0 0,-1-1 1,1 0-1,-1 0 0,13-6 0,6-5-39,-1-1 1,-1-2 0,-1-1-1,0 0 1,-1-2 0,28-28-1,-39 35-102,-1-1-1,-1 0 1,0 0-1,-1-1 1,0 0 0,-1-1-1,-1 0 1,-1-1-1,0 1 1,0-1-1,-2-1 1,6-25 0,-10 40 46,-1 0 0,1 0 1,-1 0-1,0 0 1,0 0-1,0 0 1,0 0-1,0 0 0,0-1 1,0 1-1,-1 0 1,1 0-1,-1 0 1,1 0-1,-1 1 0,0-1 1,0 0-1,0 0 1,0 0-1,0 1 1,-2-4-1,1 5-3,1-1 1,-1 0-1,1 1 1,-1-1-1,1 1 0,-1 0 1,0-1-1,1 1 1,-1 0-1,0 0 0,1 0 1,-1 0-1,0 0 1,1 0-1,-1 1 1,1-1-1,-1 0 0,0 1 1,1-1-1,-3 2 1,-6 3-3,0 0 1,0 0 0,1 1-1,-1 1 1,1 0 0,-10 10 0,6-5 75,0 1 0,1 0 0,1 1 0,0 1 0,1 0 0,1 0 0,0 1 1,1 0-1,1 0 0,0 1 0,1 0 0,1 0 0,0 1 0,2-1 1,0 1-1,-1 29 0,4-44-73,0 1 1,1-1-1,-1 1 1,1-1-1,-1 0 1,1 1-1,0-1 1,1 0-1,-1 0 1,0 1-1,1-1 1,0 0-1,0 0 1,0-1-1,0 1 1,0 0-1,0-1 1,1 1-1,-1-1 1,1 0-1,0 1 1,0-1-1,0-1 1,0 1-1,0 0 0,0-1 1,0 1-1,0-1 1,1 0-1,-1 0 1,1-1-1,-1 1 1,0-1-1,1 1 1,-1-1-1,1 0 1,6-1-1,-9 1-137,0-1 0,0 1 0,1 0 0,-1-1-1,0 1 1,0 0 0,0-1 0,0 0 0,-1 1-1,1-1 1,0 1 0,0-1 0,0 0 0,0 0-1,-1 0 1,1 1 0,0-1 0,-1 0 0,1 0-1,0 0 1,-1 0 0,1 0 0,-1 0 0,0 0 0,1 0-1,-1 0 1,0 0 0,0 0 0,1-2 0,5-24-5154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8.073"/>
    </inkml:context>
    <inkml:brush xml:id="br0">
      <inkml:brushProperty name="width" value="0.05" units="cm"/>
      <inkml:brushProperty name="height" value="0.05" units="cm"/>
    </inkml:brush>
  </inkml:definitions>
  <inkml:trace contextRef="#ctx0" brushRef="#br0">661 99 10346,'-11'-10'811,"7"7"-775,-6-7 126,-1 1 0,0 1 0,0-1-1,-1 2 1,0 0 0,0 0-1,-1 1 1,0 1 0,0 0 0,-24-6-1,24 10-154,1 1 0,0 0 0,0 1 0,0 0 0,0 1 0,0 0 0,0 1-1,0 0 1,1 1 0,-14 6 0,7-1 51,0 1-1,0 0 1,1 2-1,1 0 1,-25 23-1,17-10 9,0 1-1,2 0 1,1 2 0,2 0 0,0 2-1,-28 61 1,39-71-71,1 0 1,0 0-1,2 0 0,0 1 0,1 0 0,2 0 1,0 0-1,1 0 0,1 0 0,4 33 0,-3-45 3,0-1 0,1 1-1,0-1 1,1 0-1,0 0 1,0 0 0,1 0-1,0-1 1,0 1-1,1-1 1,0 0-1,0 0 1,1-1 0,0 0-1,0 0 1,0 0-1,1 0 1,-1-1 0,1 0-1,1-1 1,-1 0-1,1 0 1,-1 0-1,1-1 1,0 0 0,1-1-1,-1 1 1,13 0-1,-4-1 195,1-1-1,0-1 1,-1 0 0,1-2-1,-1 0 1,1-1-1,-1 0 1,0-2 0,0 0-1,-1-1 1,0 0-1,0-2 1,0 0-1,-1 0 1,0-2 0,17-12-1,-7 3 65,-1-2 1,-1 0-1,-1-1 0,-1-1 0,-1-1 0,-1 0 1,-1-2-1,20-38 0,-31 50-559,-1 0 0,-1 0-1,0-1 1,-1 1 0,0-1 0,2-29 0,-5 33-309,0 0 0,-2 0 0,1 0 1,-1 0-1,-1 0 0,0 0 1,0 0-1,-1 0 0,-1 0 1,-5-11-1,-22-31-4289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48.029"/>
    </inkml:context>
    <inkml:brush xml:id="br0">
      <inkml:brushProperty name="width" value="0.05" units="cm"/>
      <inkml:brushProperty name="height" value="0.05" units="cm"/>
      <inkml:brushProperty name="color" value="#E71224"/>
    </inkml:brush>
  </inkml:definitions>
  <inkml:trace contextRef="#ctx0" brushRef="#br0">69 0 8872,'0'0'5275,"-5"9"-4768,-5 13-210,2 1 1,0 0-1,2 0 1,0 0-1,2 1 0,-3 32 1,7-49-283,-14 235 299,13-189-238,3-1-1,14 84 0,2-38 87,-5 0 0,1 133 0,-17-210 43,-5-28 131,-7-33 335,5-42-646,4-1 1,7-131-1,1 81-609,-2 123 569,-9-240-231,6 221 256,5 48-204,5 50 36,-1 193-239,-5-88-4543,-1-163 4325,0 46-5321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3.614"/>
    </inkml:context>
    <inkml:brush xml:id="br0">
      <inkml:brushProperty name="width" value="0.025" units="cm"/>
      <inkml:brushProperty name="height" value="0.025" units="cm"/>
    </inkml:brush>
  </inkml:definitions>
  <inkml:trace contextRef="#ctx0" brushRef="#br0">6 1 15631,'-5'-1'4580,"7"3"-4612,13 8 160,-1 2 64,7 4-1505,3-1-3235,1 2-1826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3.960"/>
    </inkml:context>
    <inkml:brush xml:id="br0">
      <inkml:brushProperty name="width" value="0.025" units="cm"/>
      <inkml:brushProperty name="height" value="0.025" units="cm"/>
    </inkml:brush>
  </inkml:definitions>
  <inkml:trace contextRef="#ctx0" brushRef="#br0">135 0 13068,'0'0'11382,"-5"4"-11275,-46 18-53,-13 8-1395,63-30 1324,0 1-1,0-1 1,1 0-1,-1 1 1,1-1 0,-1 1-1,0-1 1,1 1-1,-1 0 1,1-1 0,-1 1-1,1-1 1,0 1-1,-1 0 1,1 0 0,0-1-1,-1 1 1,1 0-1,0-1 1,0 1 0,0 0-1,-1 0 1,1 0-1,0-1 1,0 1 0,0 0-1,0 0 1,1 1-1,15 19-645,34 8-282,-47-27 928,8 3 23,44 27 210,-53-31-187,0 1-1,0-1 0,0 1 0,0 0 0,-1-1 1,1 1-1,0 0 0,-1 0 0,0 0 1,1 0-1,-1 1 0,0-1 0,0 0 1,0 0-1,0 1 0,-1-1 0,1 1 1,-1-1-1,1 1 0,-1-1 0,0 5 0,0-6 64,-1 0 0,1 0 0,-1 0 0,1 0-1,-1-1 1,1 1 0,-1 0 0,0 0 0,1-1-1,-1 1 1,0 0 0,0-1 0,0 1 0,1-1-1,-1 1 1,0-1 0,0 0 0,0 1 0,0-1-1,0 0 1,0 1 0,0-1 0,0 0 0,0 0-1,-1 0 1,-33 3 730,29-3-630,-7 1-556,-34 0 1336,25-5-2977,7-6-4195,8-3-4188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4.694"/>
    </inkml:context>
    <inkml:brush xml:id="br0">
      <inkml:brushProperty name="width" value="0.025" units="cm"/>
      <inkml:brushProperty name="height" value="0.025" units="cm"/>
    </inkml:brush>
  </inkml:definitions>
  <inkml:trace contextRef="#ctx0" brushRef="#br0">274 61 10474,'0'0'10052,"-12"-7"-9502,6 2-495,-1 1 0,0 0 0,0 0 0,-1 1 0,1 0 0,-1 0 0,1 1 0,-1 0 1,0 0-1,0 1 0,0 0 0,0 1 0,0-1 0,0 1 0,0 1 0,0 0 0,0 0 0,-15 4 0,13-1-10,0 1 0,0-1 0,1 2 0,-1-1 0,-10 10 0,17-14-34,1 1 1,-1 0-1,1 0 1,0 1-1,0-1 1,0 0 0,0 1-1,0-1 1,0 1-1,1 0 1,-1-1-1,1 1 1,0 0-1,-1 0 1,1 0-1,1 0 1,-1 0-1,0 0 1,1 0-1,0 1 1,-1 5-1,2-8-9,0 0-1,0 0 0,-1 1 1,1-1-1,0 0 0,0 0 1,0 0-1,0-1 0,0 1 1,0 0-1,0 0 0,0 0 1,0-1-1,1 1 0,-1-1 1,0 1-1,0-1 0,1 1 1,-1-1-1,0 0 0,0 1 1,1-1-1,-1 0 0,0 0 1,1 0-1,-1 0 0,2-1 1,41-1 67,-35 0-47,0 0-1,-1-1 1,1 0-1,-1 0 1,1-1-1,-1 0 1,0 0 0,-1-1-1,1 0 1,10-9-1,4-7 51,35-40-1,-48 50-77,-8 10-31,-9 32-391,5-24 442,0 0-1,0 1 0,1-1 1,1 0-1,-1 1 1,1 0-1,0-1 0,1 1 1,0 12-1,0-18-7,1-1 0,-1 0 0,0 0 0,1 0 0,-1 0 0,1 1 0,0-1 0,-1 0 0,1 0 0,0 0 0,0 0 0,-1 0 0,1-1 0,0 1 0,0 0 0,0 0 0,0 0 0,0-1-1,0 1 1,1-1 0,-1 1 0,0-1 0,0 1 0,0-1 0,1 1 0,-1-1 0,0 0 0,0 0 0,0 0 0,2 0 0,47 2 228,-38-3-146,2 1-49,0-2 0,0 1 0,-1-2 0,1 0 0,0-1 0,-1 0 0,22-10 0,3-6-49,42-28 0,-48 28-143,-31 19 78,-1 4 38,-1 1 0,1-1 0,-1 0 0,0 0 0,0 0 0,0 1 0,-1-1 0,1 0 0,-1-1 0,-2 5 0,2-5 63,1 1 0,-1-1 1,1 0-1,0 1 0,-1 0 0,1-1 0,1 1 0,-1 0 0,0-1 0,0 1 0,1 0 0,0 0 1,0-1-1,-1 1 0,2 3 0,-1-5-23,1 0 1,-1-1 0,1 1-1,-1 0 1,1 0 0,-1 0-1,1-1 1,0 1 0,-1 0-1,1-1 1,0 1 0,0 0-1,0-1 1,0 1-1,-1-1 1,1 0 0,0 1-1,0-1 1,0 0 0,0 1-1,0-1 1,0 0 0,0 0-1,0 0 1,0 0 0,1 0-1,33 1 102,-25-2-73,2 1-11,0-2 1,-1 0-1,1 0 1,-1-1-1,1-1 1,14-6-1,-12 5-68,-1 0 0,1 1 0,21-4 0,-35 9 39,1-1 0,-1 0 0,0 0 0,1 0 0,-1 1 0,0-1 0,1 0 0,-1 1 0,0-1 0,1 0 0,-1 1 0,0-1 0,0 0 0,1 1 0,-1-1 0,0 1 0,0-1 0,0 1 0,1-1 0,-1 0 0,0 1 0,0-1 0,0 1 0,0-1 1,0 1-1,0-1 0,0 1 0,0-1 0,0 0 0,0 1 0,0-1 0,0 1 0,-1-1 0,1 1 0,0-1 0,0 1 0,0-1 0,-1 0 0,1 1 0,0-1 0,-1 1 0,-9 28 76,7-21-84,0 11 101,5-9-1508,4-6-3420,9-4-192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35.897"/>
    </inkml:context>
    <inkml:brush xml:id="br0">
      <inkml:brushProperty name="width" value="0.025" units="cm"/>
      <inkml:brushProperty name="height" value="0.025" units="cm"/>
    </inkml:brush>
  </inkml:definitions>
  <inkml:trace contextRef="#ctx0" brushRef="#br0">159 201 13453,'0'0'1740,"-8"4"513,-6 2-1589,-4 1 259,0 1 1,-32 19-1,46-25-912,1 0 0,-1 1 0,1-1-1,0 1 1,-1 0 0,1 0 0,1 0 0,-1 0 0,0 1 0,1-1-1,-1 1 1,1-1 0,0 1 0,0 0 0,1 0 0,-1 0 0,1 0-1,0 0 1,0 0 0,-1 7 0,3-10-17,-1 1-1,1-1 1,0 0 0,-1 1-1,1-1 1,0 0 0,0 0-1,0 0 1,0 1 0,0-1-1,0 0 1,0 0 0,0 0-1,0-1 1,0 1 0,1 0-1,-1 0 1,0-1 0,1 1-1,-1-1 1,0 1 0,1-1-1,-1 1 1,1-1 0,-1 0-1,1 0 1,-1 0 0,1 0-1,-1 0 1,0 0 0,1 0-1,2-1 1,5 1 29,0 0-1,0-1 1,0 0-1,13-3 1,-1-3-4,-1-2 0,-1 0 1,0-1-1,0 0 0,0-2 1,-2 0-1,21-19 0,-3 1-4,-2-3-1,39-47 0,-66 73 101,-1 0 0,1 0 0,-1-1-1,-1 0 1,1 0 0,-1 0 0,-1 0 0,0 0-1,4-13 1,-7 20-91,0 1 0,0 0-1,0-1 1,0 1 0,0 0 0,0-1-1,1 1 1,-1-1 0,0 1 0,0 0 0,-1-1-1,1 1 1,0-1 0,0 1 0,0 0-1,0-1 1,0 1 0,0 0 0,0-1-1,-1 1 1,1 0 0,0-1 0,0 1-1,0 0 1,-1-1 0,1 1 0,0 0-1,-1-1 1,1 1 0,0 0 0,0 0-1,-1 0 1,1-1 0,-1 1 0,1 0-1,0 0 1,-1 0 0,1 0 0,0-1 0,-1 1-1,1 0 1,-1 0 0,-23 5 164,-19 18-303,29-10 122,0-1 1,1 2 0,0 0 0,1 0 0,-17 28 0,24-33-17,-1 0 0,1 1 0,1 0 0,0 0 1,0 0-1,1 1 0,0-1 0,1 1 0,0 0 0,1 0 1,0 12-1,2-19 13,0-1-1,0 1 1,0 0 0,0-1-1,1 1 1,-1-1 0,1 0 0,0 1-1,0-1 1,1 0 0,-1 0 0,0 0-1,1-1 1,0 1 0,0 0 0,0-1-1,0 0 1,0 0 0,0 0-1,0 0 1,1 0 0,-1-1 0,1 1-1,-1-1 1,1 0 0,0 0 0,4 0-1,2 2 35,0-1 1,0 0-1,0-1 0,0 0 0,0-1 0,1 0 0,-1 0 0,0-1 0,15-3 1,8-8 161,0-1 0,-1-2 0,0-1 0,-2-2 1,41-30-1,-45 22 128,-25 25-294,0 0-1,0 0 1,0 0 0,-1 0 0,1 0 0,-1-1 0,1 1 0,-1 0-1,1 0 1,-1 0 0,1 0 0,-1-1 0,0 1 0,0 0 0,0 0-1,0-1 1,0 1 0,0 0 0,0 0 0,0-1 0,0 1-1,-1 0 1,1 0 0,0 0 0,-1-1 0,1 1 0,-1-1 0,-1 1-44,0 0 1,1 0-1,-1 0 1,0 0 0,0 0-1,0 1 1,0-1-1,1 1 1,-1-1-1,0 1 1,0 0 0,0 0-1,0 0 1,0 0-1,0 0 1,0 0 0,-2 1-1,-35 7-167,21-1 100,1 1 0,-1 0 0,-24 17 1,35-20 43,0 0 1,0 0 0,0 1 0,1 0-1,0 0 1,0 1 0,0-1-1,1 1 1,0 0 0,-4 9 0,8-14 27,0-1 0,0 0 1,0 1-1,1-1 0,-1 0 0,1 1 1,-1-1-1,1 1 0,-1-1 1,1 1-1,0-1 0,0 1 1,0-1-1,-1 1 0,2-1 1,-1 1-1,0-1 0,0 1 0,0-1 1,1 1-1,-1-1 0,1 1 1,-1-1-1,1 1 0,0-1 1,-1 0-1,1 1 0,0-1 1,0 0-1,0 0 0,0 0 0,0 0 1,0 1-1,0-1 0,0-1 1,1 1-1,-1 0 0,0 0 1,0 0-1,1-1 0,-1 1 1,1 0-1,-1-1 0,1 0 0,2 1 1,8 2 32,0-2 1,1 1-1,-1-2 1,22-1 0,-15 1-36,0-2 19,0 0 0,0-1 0,0-1 0,0-1 0,27-11 1,-24 9-1,-1 0 0,1 1 1,31-4-1,-52 10-13,0 0 0,-1 0-1,1 0 1,0 0 0,0 1-1,0-1 1,-1 0 0,1 0 0,0 1-1,0-1 1,-1 0 0,1 1-1,0-1 1,0 1 0,-1-1-1,1 1 1,0-1 0,-1 1-1,1-1 1,-1 1 0,1 0-1,-1-1 1,1 1 0,-1 0 0,0-1-1,1 1 1,-1 0 0,0 0-1,1-1 1,-1 1 0,0 0-1,0 0 1,0 0 0,0-1-1,1 1 1,-1 0 0,-1 0-1,1 0 1,0 0 0,0 0 0,-5 48-80,2-23 71,3-26 74,8-16 102,2 0-214,0-1 1,-1-1 0,-1 1 0,-1-1-1,0 0 1,4-23 0,-11 41 43,1-1-1,-1 1 1,0 0 0,0-1 0,0 1 0,1-1 0,-1 1-1,0 0 1,1-1 0,-1 1 0,0 0 0,1-1 0,-1 1-1,0 0 1,1 0 0,-1-1 0,1 1 0,-1 0-1,0 0 1,1 0 0,-1-1 0,1 1 0,-1 0 0,1 0-1,-1 0 1,1 0 0,-1 0 0,1 0 0,-1 0 0,0 0-1,1 0 1,-1 0 0,1 0 0,-1 0 0,1 0 0,-1 1-1,1-1 1,-1 0 0,0 0 0,1 0 0,-1 1-1,1-1 1,-1 0 0,0 1 0,1-1 0,-1 0 0,1 1-1,25 20-303,-16-12 251,3-2 84,-1-1 1,1 0-1,0-1 1,1 0-1,-1-1 0,1 0 1,0-2-1,0 1 1,0-2-1,0 0 0,0 0 1,1-1-1,-1-1 1,17-3-1,-26 3 37,0-1 0,0 1 0,0-1 0,-1 0 0,1 0 0,-1-1 0,1 0 0,-1 1 1,0-1-1,0 0 0,0-1 0,0 1 0,0-1 0,5-7 0,-7 8-31,0 1 0,0-1 0,0 0 0,0 0 1,-1 0-1,0 0 0,1 0 0,-1 0 0,0 0 0,0 0 0,-1 0 1,1-1-1,-1 1 0,1 0 0,-1 0 0,0-1 0,0 1 0,-1 0 1,1 0-1,-1-1 0,1 1 0,-1 0 0,-2-6 0,1 7-43,1 1 0,-1-1 0,1 0 1,-1 1-1,0-1 0,1 1 0,-1-1 0,0 1 0,0 0 0,0 0 0,0 0 0,0 0 0,0 0 0,0 0 0,-1 1 0,1-1 0,0 1 0,0-1 1,-1 1-1,1 0 0,0 0 0,0 0 0,-1 0 0,1 0 0,0 1 0,0-1 0,-4 2 0,0-1-4,0 0 0,1 1 1,-1 0-1,1 0 0,-1 0 0,1 0 0,0 1 1,0 0-1,-8 6 0,9-6 8,0 1 0,1-1 1,0 0-1,0 1 0,0 0 1,0 0-1,1 0 0,-1 0 1,1 0-1,0 0 0,0 0 0,1 1 1,-1-1-1,1 1 0,0-1 1,0 1-1,0 0 0,1 0 0,0-1 1,0 1-1,0 0 0,0-1 1,1 1-1,0 0 0,0-1 0,2 8 1,0-5-16,1 0 0,0-1-1,0 0 1,0 0 0,1 0 0,0 0 0,0 0 0,0-1 0,1 0 0,-1 0 0,1-1 0,1 0 0,-1 0 0,0 0 0,1-1-1,8 4 1,37 9-2109,3-7-3918,4-6-5985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5.989"/>
    </inkml:context>
    <inkml:brush xml:id="br0">
      <inkml:brushProperty name="width" value="0.025" units="cm"/>
      <inkml:brushProperty name="height" value="0.025" units="cm"/>
    </inkml:brush>
  </inkml:definitions>
  <inkml:trace contextRef="#ctx0" brushRef="#br0">18 196 11371,'0'0'4014,"8"4"-2476,-4-2-1334,1 0 1,0 0-1,1 0 1,-1-1-1,0 1 1,0-1-1,1-1 1,-1 1 0,0-1-1,1 0 1,-1 0-1,0 0 1,1-1-1,-1 0 1,0 0-1,1 0 1,-1-1-1,6-2 1,4-3 175,-1 0-1,-1-1 1,0 0 0,0-1 0,22-20-1,-30 25-192,-1-1-1,1 0 0,-1 0 0,0 0 1,-1 0-1,1-1 0,-1 0 1,0 1-1,-1-1 0,1 0 0,-1-1 1,0 1-1,-1 0 0,1 0 1,-1-1-1,0-9 0,-1 15-174,0 0 0,0-1-1,0 1 1,0 0 0,-1 0-1,1 0 1,0 0 0,-1 0-1,1 0 1,0 0 0,-1 1 0,1-1-1,-1 0 1,0 0 0,1 0-1,-1 0 1,0 0 0,1 1-1,-1-1 1,0 0 0,0 1-1,0-1 1,0 0 0,1 1 0,-1-1-1,-2 0 1,0 0-24,-1 0 0,1 0 0,-1 0 0,0 1 0,1-1 0,-1 1 0,0 0 0,-4 0 0,0 1-33,-1 0 1,0 0 0,1 1 0,-1 0 0,1 0 0,-12 5 0,7 1 43,0 0 1,0 1 0,0 1-1,1 0 1,1 0 0,0 1-1,-18 23 1,24-28-32,0 1 1,0-1-1,1 1 1,1 0-1,-1 0 0,1 1 1,0-1-1,0 0 1,1 1-1,0 0 1,1 0-1,0-1 0,0 1 1,0 0-1,1 0 1,0 0-1,2 11 1,-1-16-118,0 0 0,0 0 1,0-1-1,0 1 1,1 0-1,-1 0 1,1-1-1,0 1 0,0-1 1,0 1-1,0-1 1,0 0-1,0 1 1,1-1-1,-1-1 0,1 1 1,-1 0-1,1-1 1,0 1-1,0-1 0,0 0 1,4 2-1,2-1-1154,0 1 0,-1-2 0,1 1-1,0-1 1,0-1 0,16 0 0,16-5-6614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6.511"/>
    </inkml:context>
    <inkml:brush xml:id="br0">
      <inkml:brushProperty name="width" value="0.025" units="cm"/>
      <inkml:brushProperty name="height" value="0.025" units="cm"/>
    </inkml:brush>
  </inkml:definitions>
  <inkml:trace contextRef="#ctx0" brushRef="#br0">227 5 5093,'0'0'9315,"-9"-1"-5562,3 0-3635,1 0-1,-1 0 1,0 1-1,0 0 0,0 0 1,0 0-1,0 1 1,1 0-1,-1 0 1,0 0-1,1 1 1,-1 0-1,1 0 0,-1 0 1,1 1-1,0-1 1,0 1-1,0 1 1,0-1-1,-8 8 1,8-6-135,-1 1 0,1-1 1,0 1-1,0 0 1,0 1-1,1-1 0,0 1 1,0 0-1,1 0 1,0 0-1,0 0 1,1 0-1,0 1 0,0-1 1,0 1-1,1 0 1,0-1-1,1 11 1,0-16 14,0 0 0,1 0 0,-1-1 0,1 1 0,-1 0 0,1-1 0,0 1 0,0-1 0,0 1 0,0 0 0,0-1 0,0 0 0,0 1 0,0-1 0,0 0 0,1 1 0,-1-1 0,0 0 0,1 0 0,2 1 0,0 0-3,1 0 1,-1 0-1,0-1 1,1 0-1,-1 0 1,0 0-1,1-1 1,5 1-1,1-1 7,-1 0-1,0-1 1,0-1 0,0 1-1,0-1 1,-1-1 0,12-4-1,-9 1 19,0 0-1,-1-1 1,0 0-1,0-1 1,0 0 0,-1-1-1,0-1 1,-1 1-1,0-1 1,-1-1-1,10-14 1,-44 57 439,13-2-382,1 0 0,1 1-1,2 0 1,1 0 0,1 1 0,-2 42-1,3-31 50,-1 0-1,-21 64 0,23-93-76,-1 0 0,0 0 0,-1-1 0,-17 25 0,22-35 30,0-1 1,0 1-1,0 0 1,0-1-1,0 1 0,0-1 1,-1 0-1,1 0 0,-1 1 1,0-2-1,1 1 1,-1 0-1,0-1 0,0 1 1,0-1-1,0 0 1,0 0-1,-1 0 0,1 0 1,0-1-1,0 1 0,-1-1 1,1 0-1,0 0 1,-1 0-1,1 0 0,0 0 1,0-1-1,-4-1 0,4 0-55,0 0-1,0 0 0,0 0 0,1-1 0,-1 1 0,1-1 0,0 0 0,0 0 0,0 0 0,0 0 1,0 0-1,0 0 0,1 0 0,0-1 0,0 1 0,0-1 0,0 1 0,-1-6 0,-8-67-315,10 75 284,-1-9-118,1-1 1,0 1-1,0-1 0,1 1 0,0 0 0,1 0 0,0 0 0,5-14 0,-3 17-187,-1 0 0,1 0 0,-1 1 0,2 0-1,-1 0 1,1 0 0,0 0 0,0 1-1,1-1 1,-1 1 0,1 1 0,9-6-1,52-32-7416,-28 22-1548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7.065"/>
    </inkml:context>
    <inkml:brush xml:id="br0">
      <inkml:brushProperty name="width" value="0.025" units="cm"/>
      <inkml:brushProperty name="height" value="0.025" units="cm"/>
    </inkml:brush>
  </inkml:definitions>
  <inkml:trace contextRef="#ctx0" brushRef="#br0">121 292 15246,'0'0'1677,"-9"-1"159,5 1-1744,0-1-1,0 1 1,0 0-1,0 0 1,0 0 0,0 0-1,0 1 1,1 0-1,-1 0 1,0 0 0,0 0-1,0 1 1,1-1-1,-1 1 1,1 0-1,-1 0 1,1 0 0,0 0-1,0 1 1,0 0-1,0-1 1,0 1 0,1 0-1,-1 0 1,1 0-1,-1 1 1,1-1 0,1 1-1,-1-1 1,0 1-1,-1 6 1,1-6-84,1 0 0,-1 1 1,1-1-1,0 1 0,1-1 0,-1 1 1,1-1-1,0 1 0,0-1 0,1 6 1,-1-9-8,0 1 1,1-1 0,0 0-1,-1 1 1,1-1 0,0 1-1,0-1 1,0 0 0,0 0-1,0 0 1,0 1 0,0-1-1,0 0 1,0 0 0,1 0-1,-1-1 1,0 1 0,0 0-1,1 0 1,-1-1 0,1 1-1,-1-1 1,1 1 0,-1-1-1,1 0 1,-1 1 0,1-1-1,-1 0 1,1 0 0,-1 0-1,3 0 1,4-1 27,-1 1 0,0-1 0,0-1-1,1 1 1,-1-1 0,0 0 0,0-1 0,-1 1 0,1-2 0,-1 1-1,1-1 1,-1 0 0,0 0 0,0 0 0,9-10 0,5-7 51,-1 0 1,28-41 0,-24 31 74,-33 45-63,-1 2-1,-14 30 0,23-42-79,0 0 0,0 1 0,0 0-1,0-1 1,1 1 0,0 0 0,0 0 0,0-1 0,1 1 0,-1 0-1,1 0 1,0 0 0,1 0 0,-1 0 0,1 0 0,1 5 0,-1-8-9,0-1 1,1 0 0,-1 0 0,0 0 0,0 1-1,1-1 1,-1 0 0,0 0 0,1-1 0,-1 1-1,1 0 1,-1 0 0,1-1 0,-1 1 0,1-1-1,0 1 1,-1-1 0,1 0 0,0 0 0,-1 0-1,1 0 1,0 0 0,-1 0 0,1 0 0,2-1-1,3 1 22,-1-1-1,1 0 1,-1-1-1,0 0 1,10-3-1,0-3 9,-1-1-1,-1-1 1,1 0-1,-2-1 1,1-1-1,-1 0 1,16-20-1,72-104 60,-90 121-67,-1 0-1,0-1 0,-2-1 0,1 1 0,-2-2 0,0 1 0,5-26 0,-11 42-23,-1 0 0,0 1 0,0-1-1,0 0 1,0 1 0,0-1 0,0 0 0,0 1 0,0-1 0,0 1 0,-1-1 0,1 0 0,0 1 0,0-1 0,-1 1 0,1-1 0,0 0 0,0 1 0,-1-1 0,1 1 0,-1-1 0,1 1-1,0-1 1,-1 1 0,1-1 0,-1 1 0,1 0 0,-1-1 0,0 1 0,1 0 0,-1-1 0,1 1 0,-1 0 0,1 0 0,-1 0 0,0-1 0,1 1 0,-1 0 0,0 0 0,1 0 0,-1 0 0,0 0-1,1 0 1,-1 0 0,1 0 0,-1 0 0,0 1 0,1-1 0,-1 0 0,0 0 0,1 0 0,-1 1 0,1-1 0,-1 1 0,-36 16-176,23-5 162,1 0-1,1 0 1,0 1-1,1 1 1,0 0 0,1 0-1,1 1 1,-14 28 0,17-29 5,0-1 1,1 1 0,1-1-1,1 1 1,0 1 0,0-1-1,2 0 1,-1 1 0,2-1-1,0 0 1,3 18 0,-3-28 12,1 0 0,1 0 0,-1 0 0,1-1 0,-1 1 0,1 0 0,0 0 0,0-1 0,1 0 0,-1 1 0,1-1 0,-1 0 0,1 0 0,0 0 0,0-1 0,0 1 0,8 4 0,-5-4-551,1 1 0,0-1 0,-1 0 0,1-1 0,0 1-1,1-1 1,-1-1 0,0 1 0,8-1 0,21 0-5732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8.740"/>
    </inkml:context>
    <inkml:brush xml:id="br0">
      <inkml:brushProperty name="width" value="0.025" units="cm"/>
      <inkml:brushProperty name="height" value="0.025" units="cm"/>
    </inkml:brush>
  </inkml:definitions>
  <inkml:trace contextRef="#ctx0" brushRef="#br0">14 282 4356,'-1'0'380,"1"0"0,-1 0 0,0 0 0,1 0-1,-1 0 1,1 0 0,-1-1 0,1 1 0,-1 0 0,1 0 0,-1 0-1,1-1 1,-1 1 0,1 0 0,-1 0 0,1-1 0,0 1 0,-1 0-1,1-1 1,-1 1 0,1 0 0,0-1 0,-1 1 0,1-1 0,0 1 0,-1-1-1,0-15 3397,2 12-3552,0 1 0,0 0 0,0 0 0,0 0 0,1 0-1,-1 0 1,1 0 0,3-4 0,10-8 254,0 1 0,1 0 0,1 2-1,31-19 1,-40 26-460,1 0-1,0 1 1,0 0 0,1 0-1,-1 1 1,1 0-1,-1 1 1,1 0-1,0 0 1,0 1 0,19 1-1,-28 2-33,0-1-1,-1 1 1,1 0 0,-1 0 0,0 0-1,1 0 1,-1 0 0,0 0-1,0-1 1,0 1 0,0 0-1,0 0 1,-1 0 0,1 0-1,-1 0 1,1 0 0,-2 2-1,-30 57 217,27-55-199,1 1 0,-1-1 0,1 1 0,0 1 0,1-1 0,0 1 0,0-1 0,0 1 0,1 0 0,0 0 0,1 0 0,0 0 0,-1 16 0,3-23-7,-1 0 0,1 0 1,0 0-1,-1 0 0,1 1 0,0-1 0,0 0 1,-1 0-1,1-1 0,0 1 0,0 0 0,0 0 1,0 0-1,0 0 0,1-1 0,-1 1 0,0-1 1,0 1-1,0-1 0,0 1 0,1-1 0,-1 0 1,0 1-1,0-1 0,1 0 0,-1 0 0,0 0 1,2 0-1,42-1 114,-39 0-101,6-1 9,-1-1 1,0 0-1,0-1 1,0 0-1,0 0 1,0-1-1,-1-1 1,0 0-1,0 0 1,0-1-1,15-14 0,0-3 29,-1 0-1,36-48 1,-53 64-13,-1-1 0,-1 1 0,1-1 0,6-18 0,-45 75-38,27-37-12,1 1-1,0 0 1,1 0-1,1 1 1,-3 17-1,5-28 17,1 1 0,-1-1 0,1 0-1,0 0 1,0 0 0,0 1 0,0-1 0,0 0-1,0 0 1,1 0 0,-1 1 0,1-1 0,-1 0-1,1 0 1,0 0 0,0 0 0,0 0-1,0 0 1,0 0 0,1 0 0,-1-1 0,0 1-1,1 0 1,-1-1 0,1 1 0,0-1 0,-1 0-1,1 1 1,0-1 0,0 0 0,0 0-1,0 0 1,0 0 0,0-1 0,0 1 0,0 0-1,1-1 1,3 1 0,1-1 65,0 0 1,0 0 0,0 0-1,0-1 1,0-1-1,0 1 1,0-1 0,0 0-1,-1 0 1,1-1-1,0 0 1,-1 0-1,0-1 1,0 1 0,0-2-1,0 1 1,-1 0-1,0-1 1,8-9 0,-4 4 80,0-1 0,-1 0 0,0-1 0,-1 1 0,0-1 0,-1-1 0,0 0 0,-1 1 0,5-19 0,-7 0 46,-3 30-191,0 1 0,0-1 1,0 1-1,0 0 0,0-1 0,0 1 1,0-1-1,0 1 0,0-1 0,0 1 1,0 0-1,0-1 0,-1 1 0,1-1 1,0 1-1,0 0 0,0-1 0,-1 1 0,1 0 1,0-1-1,0 1 0,-1 0 0,1-1 1,0 1-1,-1 0 0,1 0 0,0-1 1,-1 1-1,1 0 0,0 0 0,-1 0 0,1 0 1,-1-1-1,1 1 0,0 0 0,-1 0 1,1 0-1,-1 0 0,1 0 0,-1 0 1,1 0-1,0 0 0,-1 0 0,1 0 0,-1 0 1,1 0-1,0 1 0,-1-1 0,1 0 1,-1 0-1,1 0 0,0 0 0,-1 1 1,1-1-1,0 0 0,-1 0 0,1 1 0,0-1 1,-1 0-1,1 1 0,0-1 0,0 0 1,-1 1-1,1-1 0,0 0 0,-1 1 1,-1 1-11,0 1 0,0-1 0,1 0 1,-1 1-1,0-1 0,1 1 1,-1 0-1,1-1 0,0 1 0,0 0 1,0 0-1,0 0 0,0-1 0,1 1 1,-1 0-1,1 0 0,0 0 1,0 0-1,0 0 0,1 4 0,-1-5 7,0 0-1,1 0 0,-1 1 1,0-1-1,1 0 0,0 0 0,0 0 1,0 0-1,0 0 0,0 0 1,0 0-1,0 0 0,0 0 1,1 0-1,-1-1 0,1 1 0,0 0 1,-1-1-1,1 1 0,0-1 1,0 0-1,0 0 0,0 0 0,0 0 1,0 0-1,4 1 0,1-1 21,1 0-1,-1 0 1,0-1-1,1 0 0,-1-1 1,0 0-1,1 0 1,-1 0-1,0-1 0,0 0 1,0-1-1,0 1 1,0-1-1,-1-1 1,12-7-1,-10 6 8,0-1 0,0 0 0,-1 0 0,0 0 0,0-1 0,0 0 0,-1-1 0,0 0 0,-1 0 0,0 0 0,7-15 0,-26 51-325,8-19 288,1 1 1,1-1 0,0 1 0,-5 17 0,8-25 5,0 1 0,0 0 0,0 0 0,1-1 0,0 1 0,-1 0 0,1 0 0,0 0 0,0-1 1,1 1-1,-1 0 0,1 0 0,-1 0 0,1-1 0,0 1 0,0 0 0,0-1 0,0 1 0,0-1 0,1 1 0,-1-1 0,1 0 0,0 1 0,-1-1 0,1 0 0,3 3 0,0-3 13,-1 0 0,1 0-1,0-1 1,-1 1 0,1-1 0,0 0-1,0 0 1,0-1 0,0 1-1,0-1 1,0 0 0,0 0 0,-1-1-1,7-1 1,-2 0 11,0 0 0,0-1 0,0-1 0,0 1 0,-1-1 0,0-1 0,0 1 0,0-1 0,0-1 0,-1 0 0,0 0 0,0 0 0,9-12 0,-5 6 15,-1 0-1,-1-1 1,0 0 0,0-1 0,-2 0-1,0-1 1,6-15 0,-8 9 64,-11 30-173,-13 35-35,17-33 124,0 1-1,0-1 1,1 1 0,0 0 0,1-1 0,1 1 0,2 13 0,-3-22-44,0-1 0,0 1 0,1-1 0,-1 1 0,1-1 0,0 1 0,0-1 0,0 0 0,0 1 0,0-1 0,0 0 0,0 0 0,1 0 0,-1 0 0,1 0 0,0 0 0,-1 0 0,1 0 0,0-1 0,0 1 0,0-1 0,0 1 0,1-1 0,-1 0 0,0 0 0,1 0 0,-1 0 0,0 0 0,1-1 0,-1 1 0,1-1 0,-1 0 0,1 1 0,-1-1 0,1 0 0,-1 0 0,1-1 0,-1 1 0,1 0 0,2-2 0,-3 1-379,0-1 0,-1 1-1,1-1 1,-1 1-1,0-1 1,1 0 0,-1 1-1,0-1 1,0 0-1,0 0 1,0 0-1,-1 0 1,1 0 0,0 0-1,-1 0 1,1 0-1,-1 0 1,0 0 0,0 0-1,0 0 1,0-1-1,0-2 1,0 1-480,0-28-6491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29.087"/>
    </inkml:context>
    <inkml:brush xml:id="br0">
      <inkml:brushProperty name="width" value="0.025" units="cm"/>
      <inkml:brushProperty name="height" value="0.025" units="cm"/>
    </inkml:brush>
  </inkml:definitions>
  <inkml:trace contextRef="#ctx0" brushRef="#br0">0 0 12043,'0'0'12140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7.976"/>
    </inkml:context>
    <inkml:brush xml:id="br0">
      <inkml:brushProperty name="width" value="0.025" units="cm"/>
      <inkml:brushProperty name="height" value="0.025" units="cm"/>
    </inkml:brush>
  </inkml:definitions>
  <inkml:trace contextRef="#ctx0" brushRef="#br0">85 1 9545,'0'0'12844,"-8"10"-12593,-2 3 30,2 0 1,0 1-1,0 0 0,2 1 1,-1 0-1,2 0 0,0 0 1,1 0-1,-4 26 0,7-33-72,-5 41 429,6-48-637,0 1 1,0-1 0,-1 0 0,1 0 0,0 0 0,0 0 0,0 1 0,0-1 0,1 0 0,-1 0 0,0 0 0,0 0-1,1 0 1,-1 0 0,0 0 0,1 1 0,-1-1 0,1 0 0,0 0 0,-1-1 0,1 1 0,0 0 0,0 0 0,-1 0 0,1 0-1,0-1 1,0 1 0,0 0 0,0-1 0,0 1 0,1 0 0,11 0 25,-1-2 0,0 1-1,0-1 1,14-4 0,-13 2-359,0 1-1,0 1 1,21 0-1,-33 1 320,1 1-1,0-1 1,0 0-1,0 1 1,-1 0-1,1-1 1,0 1-1,-1 0 1,1 0-1,-1 0 1,1 0 0,-1 0-1,1 0 1,-1 0-1,0 0 1,1 1-1,-1-1 1,0 0-1,0 1 1,0-1-1,0 1 1,0 0-1,0-1 1,-1 1-1,1 0 1,0-1 0,-1 1-1,1 0 1,-1 0-1,0 3 1,1-2 51,-1 0 1,0 0 0,0 1-1,0-1 1,0 0-1,-1 0 1,1 0 0,-1 0-1,0 0 1,1 0-1,-2 0 1,1 0 0,0 0-1,0 0 1,-1-1 0,0 1-1,-3 4 1,-3 1 218,0-1 1,-1 0 0,0-1-1,0 0 1,-11 6-1,15-10-228,1 0 0,0 0-1,0 0 1,-1 0 0,1-1-1,-1 0 1,0 0-1,1 0 1,-1-1 0,0 1-1,0-1 1,1 0 0,-1 0-1,-6-2 1,9 2-211,1-1-1,0 0 1,-1 0 0,1 0 0,0 0-1,-1 0 1,1 0 0,0 0 0,0 0-1,0 0 1,0-1 0,0 1 0,0 0-1,0-1 1,0 1 0,0-1-1,1 1 1,-1-1 0,1 1 0,-1-1-1,1 1 1,0-1 0,-1 0 0,1 1-1,0-1 1,0-2 0,0 3-452,0-1-1,0 0 1,0 1 0,1-1-1,-1 0 1,0 1 0,1-1-1,-1 0 1,1 1 0,-1-1-1,1 1 1,0-1 0,0 1-1,0 0 1,2-3 0,9-7-8767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48.670"/>
    </inkml:context>
    <inkml:brush xml:id="br0">
      <inkml:brushProperty name="width" value="0.05" units="cm"/>
      <inkml:brushProperty name="height" value="0.05" units="cm"/>
      <inkml:brushProperty name="color" value="#E71224"/>
    </inkml:brush>
  </inkml:definitions>
  <inkml:trace contextRef="#ctx0" brushRef="#br0">25 116 9769,'0'-10'1949,"0"0"-1454,1-46 3278,9 17 2433,-10 39-6178,0 0 1,0 0 0,0 0 0,1 0 0,-1 0 0,0-1-1,0 1 1,0 0 0,0 0 0,0 0 0,1 0 0,-1 0-1,0 0 1,0 0 0,0 0 0,0 0 0,1 0 0,-1 0-1,0 0 1,0 0 0,0 0 0,0 1 0,1-1 0,-1 0-1,0 0 1,0 0 0,0 0 0,0 0 0,0 0-1,1 0 1,-1 0 0,0 0 0,0 1 0,0-1 0,0 0-1,0 0 1,0 0 0,0 0 0,1 0 0,-1 1 0,0-1-1,0 0 1,0 0 0,0 0 0,0 0 0,0 1 0,0-1-1,0 0 1,0 0 0,0 0 0,0 0 0,0 1 0,0-1-1,0 0 1,0 0 0,0 0 0,0 0 0,0 1-1,0-1 1,0 0 0,-1 0 0,1 0 0,0 0 0,0 1-1,6 74 323,-7 110 0,-1-68-257,3-74-97,1-29-225,-1 0 0,-1-1-1,0 1 1,-1 0-1,0-1 1,-7 25-1,8-37-19,-1-1 0,1 0-1,-1 1 1,1-1 0,-1 1-1,1-1 1,-1 0-1,0 0 1,1 1 0,-1-1-1,0 0 1,1 0 0,-1 0-1,1 0 1,-1 0-1,0 0 1,1 0 0,-1 0-1,0 0 1,1 0 0,-1 0-1,0 0 1,1 0-1,-1-1 1,1 1 0,-1 0-1,0 0 1,1-1 0,-1 1-1,1 0 1,-1-1 0,1 1-1,-1 0 1,1-1-1,-1 1 1,1-1 0,-1 1-1,1-1 1,-1 0 0,-13-12-5390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8.326"/>
    </inkml:context>
    <inkml:brush xml:id="br0">
      <inkml:brushProperty name="width" value="0.025" units="cm"/>
      <inkml:brushProperty name="height" value="0.025" units="cm"/>
    </inkml:brush>
  </inkml:definitions>
  <inkml:trace contextRef="#ctx0" brushRef="#br0">28 170 4933,'0'0'14920,"9"-6"-12896,2 0-1669,-1-2 0,1 1-1,-1-1 1,-1-1 0,10-10 0,-15 15-302,0-1 0,0 0-1,0 0 1,0 0 0,-1-1-1,0 1 1,0-1 0,-1 0 0,1 0-1,-1 0 1,-1 0 0,1 0-1,-1-1 1,1-7 0,-2 13-56,0 0 1,0 1-1,0-1 0,-1 0 1,1 1-1,0-1 1,0 0-1,-1 1 0,1-1 1,0 1-1,-1-1 0,1 1 1,0-1-1,-1 1 1,1-1-1,-1 1 0,1-1 1,-1 1-1,1-1 1,-1 1-1,1 0 0,-1-1 1,0 1-1,1 0 0,-1 0 1,1-1-1,-1 1 1,0 0-1,1 0 0,-1 0 1,0 0-1,1 0 1,-1 0-1,0 0 0,1 0 1,-1 0-1,0 0 0,1 0 1,-1 0-1,0 0 1,1 1-1,-1-1 0,1 0 1,-1 0-1,0 1 1,1-1-1,-1 0 0,1 1 1,-1 0-1,-32 18-267,22-6 280,0 1 0,1 0 0,0 1 0,1 0-1,-9 22 1,14-28 22,0 1 0,1-1 0,0 1 0,1 0 0,0-1 0,1 1 0,0 0 0,0 1 0,1-1 0,2 17 0,-2-26-30,0 1 0,0-1 0,1 0-1,-1 0 1,1 1 0,-1-1 0,1 0-1,-1 0 1,1 0 0,0 1 0,0-1-1,-1 0 1,1 0 0,0 0 0,0 0-1,0 0 1,0-1 0,0 1 0,1 0-1,-1 0 1,0-1 0,0 1 0,3 0-1,-1 0-79,1 0 0,-1 0-1,1 0 1,0-1-1,-1 0 1,1 0 0,0 0-1,0 0 1,3-1-1,0 0-780,0-1 1,0 0-1,0 0 0,0 0 0,0-1 0,-1 0 0,1 0 0,11-8 0,2-10-4201,-2-4-2051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9.161"/>
    </inkml:context>
    <inkml:brush xml:id="br0">
      <inkml:brushProperty name="width" value="0.025" units="cm"/>
      <inkml:brushProperty name="height" value="0.025" units="cm"/>
    </inkml:brush>
  </inkml:definitions>
  <inkml:trace contextRef="#ctx0" brushRef="#br0">79 1 7207,'0'0'6433,"-4"13"2228,-16 53-6875,6-17-1006,1 2 1,3 0-1,3 0 1,-3 94-1,10-145-497,5-31 127,-5 26-479,1 1 0,-1-1 0,1 1 0,0 0 0,0-1 1,1 1-1,-1 0 0,1 0 0,0 0 0,0 0 0,0 0 0,4-5 0,39-40-553,-43 47 610,-1 0-1,1 1 0,0-1 1,0 1-1,0-1 0,0 1 0,0 0 1,0-1-1,0 1 0,1 0 1,-1 1-1,0-1 0,1 0 0,-1 1 1,0-1-1,1 1 0,-1-1 1,1 1-1,-1 0 0,0 0 1,1 1-1,-1-1 0,1 0 0,2 1 1,-4 3-22,0 0 1,0 0-1,0 0 0,-1 0 1,1 0-1,-1 0 1,0 0-1,0 0 0,-1 8 1,0-5 16,-16 65 103,17-70-209,22-16-630,3-14 263,26-38-1,-28 34 335,10 79-95,-30-45 264,0 0 0,-1 0 0,1 0 0,0-1 0,0 1 0,0-1-1,0 0 1,0 0 0,1 0 0,-1 0 0,0 0 0,0-1 0,1 1-1,-1-1 1,0 0 0,1 0 0,-1 0 0,0-1 0,0 1 0,1-1-1,-1 0 1,0 0 0,0 0 0,4-2 0,3-2 48,-1 0 0,-1-1-1,1 0 1,-1-1 0,0 1 0,8-10 0,-15 15 29,-5 8-187,1 0-1,0 0 0,1 1 0,-1-1 0,-1 12 0,3-17 92,1-1 0,-1 1 0,1 0 0,0 0 0,-1 0 0,1 0 0,0 0 0,0 0 0,0 0 0,0 0 1,1 0-1,-1 0 0,0-1 0,1 1 0,0 0 0,-1 0 0,1 0 0,0 0 0,0-1 0,1 4 0,0-5-27,0 1 1,-1 0-1,1-1 1,-1 1-1,1-1 1,0 0-1,-1 1 0,1-1 1,0 0-1,0 0 1,-1 0-1,1 0 1,0 0-1,-1-1 1,1 1-1,0 0 1,-1-1-1,1 1 0,0-1 1,-1 0-1,1 0 1,-1 1-1,1-1 1,-1 0-1,2-2 1,38-29-7239,-23 13 1100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49.778"/>
    </inkml:context>
    <inkml:brush xml:id="br0">
      <inkml:brushProperty name="width" value="0.025" units="cm"/>
      <inkml:brushProperty name="height" value="0.025" units="cm"/>
    </inkml:brush>
  </inkml:definitions>
  <inkml:trace contextRef="#ctx0" brushRef="#br0">54 1 8232,'0'0'2861,"1"11"-2791,9 86 1187,6 79 5253,-16-149-5598,0 4-129,-4 46 1,2-69-573,1 0 0,-1 1 1,0-1-1,0 0 1,-1 0-1,0 0 1,-1 0-1,0 0 1,0-1-1,-7 10 0,11-17-145,-1 1-1,1 0 0,-1 0 0,1 0 0,-1-1 1,1 1-1,-1 0 0,0-1 0,1 1 0,-1-1 0,0 1 1,1 0-1,-1-1 0,0 1 0,0-1 0,1 0 1,-1 1-1,0-1 0,0 0 0,0 1 0,0-1 0,1 0 1,-1 0-1,0 0 0,0 0 0,0 0 0,0 0 1,0 0-1,-1 0 0,1-1-24,0 0 1,0 0-1,0 0 0,0 0 1,0 0-1,0-1 0,1 1 1,-1 0-1,0-1 0,1 1 1,-1 0-1,1-1 0,0 1 1,-1 0-1,1-4 0,-5-61-519,5 63 411,2-22-542,0-1 1,1 2-1,2-1 0,1 0 1,0 1-1,19-43 1,-14 41 560,2 0 0,1 0 0,1 1 0,1 1-1,32-38 1,-47 60 72,0 1 0,1-1 0,-1 1 0,0 0 0,0 0 0,0-1 0,1 1 0,-1 0 0,1 0 0,-1 0 0,1 1 0,-1-1 0,1 0 0,-1 0 0,3 0 0,-3 2 0,0 0 1,0-1-1,0 1 1,0 0-1,0 0 0,-1 0 1,1-1-1,0 1 1,-1 0-1,1 0 1,-1 0-1,1 0 0,-1 1 1,1-1-1,-1 0 1,1 0-1,-1 0 0,0 0 1,0 0-1,0 0 1,0 1-1,0 0 0,1 1 23,-1-1-1,0 1 0,1-1 1,-1 0-1,1 0 0,0 1 1,0-1-1,0 0 0,0 0 1,0 0-1,1 0 0,-1 0 0,1 0 1,-1 0-1,1 0 0,0-1 1,-1 1-1,1-1 0,0 1 1,0-1-1,0 0 0,3 2 1,0-2 2,1 1 1,0-1-1,-1-1 1,1 1-1,0-1 1,0 0-1,0 0 1,7-2-1,3 0 38,0-1 0,-1-1-1,27-11 1,-30 10-112,1 1 0,0 0 0,0 1 0,0 0 0,26-2 1,-28 16 97,0 2 227,-8-12-326,1 0-1,0 0 0,0-1 1,0 1-1,0-1 0,0 0 1,0 0-1,-1 0 0,1 0 0,0-1 1,0 0-1,0 0 0,0 0 1,-1 0-1,1 0 0,0-1 1,-1 1-1,1-1 0,4-3 1,-6 3-635,-1 1 1,1-1-1,0 1 1,-1-1-1,1 1 1,-1-1 0,0 0-1,1 0 1,-1 0-1,0 0 1,0 0-1,0 0 1,1-3-1,0-11-9135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0.110"/>
    </inkml:context>
    <inkml:brush xml:id="br0">
      <inkml:brushProperty name="width" value="0.025" units="cm"/>
      <inkml:brushProperty name="height" value="0.025" units="cm"/>
    </inkml:brush>
  </inkml:definitions>
  <inkml:trace contextRef="#ctx0" brushRef="#br0">1 4 13997,'0'0'4260,"57"-3"-4228,-28 5-224,-3 4-4676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0.646"/>
    </inkml:context>
    <inkml:brush xml:id="br0">
      <inkml:brushProperty name="width" value="0.025" units="cm"/>
      <inkml:brushProperty name="height" value="0.025" units="cm"/>
    </inkml:brush>
  </inkml:definitions>
  <inkml:trace contextRef="#ctx0" brushRef="#br0">1 453 10378,'0'0'12844,"13"-8"-11248,27-21-1336,0-1 0,-2-2 0,-1-2-1,-2-2 1,-2-1 0,-1-1 0,-1-2 0,40-70-1,-46 58-103,-22 45-389,-9 21-554,-50 101 728,-64 145 246,106-227-293,2 1 0,1 0 0,1 1 0,2 0 0,2 1 0,-4 56 0,10-92-13,0 0 0,0 0 0,0 0 0,0 1 0,0-1 0,0 0 0,0 0 0,0 1 0,0-1 0,0 0 0,0 0 0,0 1-1,0-1 1,0 0 0,0 0 0,0 1 0,0-1 0,0 0 0,0 0 0,0 0 0,0 1 0,0-1 0,0 0 0,1 0 0,-1 1 0,0-1 0,0 0 0,0 0 0,0 0 0,0 0 0,1 1 0,-1-1 0,0 0 0,0 0 0,0 0 0,1 0 0,-1 0 0,0 0 0,0 1 0,1-1 0,-1 0 0,0 0 0,0 0 0,1 0 0,-1 0 0,0 0 0,0 0 0,0 0 0,1 0 0,-1 0 0,0 0 0,0 0 0,1 0 0,-1 0 0,0 0 0,0 0 0,1-1 0,6-3-6388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1.150"/>
    </inkml:context>
    <inkml:brush xml:id="br0">
      <inkml:brushProperty name="width" value="0.025" units="cm"/>
      <inkml:brushProperty name="height" value="0.025" units="cm"/>
    </inkml:brush>
  </inkml:definitions>
  <inkml:trace contextRef="#ctx0" brushRef="#br0">8 76 13837,'0'0'8798,"-2"11"-8515,0 3-160,1-6-76,0 0-1,0 0 1,1-1 0,-1 1-1,2 0 1,1 11 0,-2-17-27,1 1 1,-1-1 0,1 0 0,0 0 0,0 0 0,0 0 0,0 0 0,0-1 0,0 1 0,1 0 0,-1 0 0,1-1 0,-1 1 0,1-1 0,0 1 0,-1-1 0,1 0 0,0 1 0,0-1 0,0 0 0,0 0 0,0-1 0,0 1 0,0 0 0,0-1 0,0 1 0,1-1 0,-1 0-1,0 1 1,4-1 0,4-1 8,0 1-1,-1-1 0,1-1 0,0 1 1,-1-2-1,0 1 0,1-2 0,-1 1 1,0-1-1,0 0 0,-1-1 0,0 0 1,1 0-1,-2-1 0,1 0 0,-1-1 1,0 1-1,0-1 0,0-1 0,-1 1 1,0-1-1,-1 0 0,9-17 0,-12 11 12,-13 17-190,-13 16 15,22-17 130,0 0 1,0 1 0,0-1-1,1 0 1,-1 1 0,1 0-1,0-1 1,0 1 0,0 0-1,0 0 1,0-1 0,0 1-1,1 0 1,-1 0 0,1 5-1,1-6 3,-1-1 0,1 1-1,0-1 1,0 1-1,0-1 1,0 0 0,0 1-1,0-1 1,0 0-1,0 0 1,0 0 0,1 0-1,-1 0 1,0 0 0,1 0-1,-1 0 1,1-1-1,-1 1 1,1-1 0,-1 1-1,1-1 1,0 1-1,-1-1 1,1 0 0,-1 1-1,1-1 1,0 0-1,1-1 1,5 3 12,-1-1-1,1 0 1,0-1-1,-1 0 1,1 0 0,0 0-1,-1-1 1,1-1-1,-1 1 1,1-1 0,-1 0-1,0-1 1,1 0 0,-1 0-1,-1 0 1,1-1-1,0 0 1,-1 0 0,7-6-1,-6 4-65,-1 0 0,1 0 0,-1 0 0,0-1 0,6-10 0,-10 14-684,0-1 0,0 0-1,0 0 1,-1 0 0,0-1 0,0 1-1,0 0 1,1-6 0,-1-21-9334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1.496"/>
    </inkml:context>
    <inkml:brush xml:id="br0">
      <inkml:brushProperty name="width" value="0.025" units="cm"/>
      <inkml:brushProperty name="height" value="0.025" units="cm"/>
    </inkml:brush>
  </inkml:definitions>
  <inkml:trace contextRef="#ctx0" brushRef="#br0">1 22 15086,'0'0'3812,"52"-10"-3428,-28 7-352,4-2-1313,-9 2-5509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3.543"/>
    </inkml:context>
    <inkml:brush xml:id="br0">
      <inkml:brushProperty name="width" value="0.025" units="cm"/>
      <inkml:brushProperty name="height" value="0.025" units="cm"/>
    </inkml:brush>
  </inkml:definitions>
  <inkml:trace contextRef="#ctx0" brushRef="#br0">31 460 6694,'-28'21'9360,"26"-18"-3818,19-13-3889,133-96 1154,-99 64-2744,-2-2 0,-1-3 0,-3-1 0,61-85 1,-87 102 11,-4 8-280,-24 50-50,-8 18 304,1 1 0,3 0 0,-15 89 0,21-12-2540,0-126-3719,-17-13 1134,6-1-1468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3.886"/>
    </inkml:context>
    <inkml:brush xml:id="br0">
      <inkml:brushProperty name="width" value="0.025" units="cm"/>
      <inkml:brushProperty name="height" value="0.025" units="cm"/>
    </inkml:brush>
  </inkml:definitions>
  <inkml:trace contextRef="#ctx0" brushRef="#br0">0 0 9801,'0'0'8008,"71"1"-7688,-41 2-256,5-1 0,1-2-608,5 0-2787,-4 0-2691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4.246"/>
    </inkml:context>
    <inkml:brush xml:id="br0">
      <inkml:brushProperty name="width" value="0.025" units="cm"/>
      <inkml:brushProperty name="height" value="0.025" units="cm"/>
    </inkml:brush>
  </inkml:definitions>
  <inkml:trace contextRef="#ctx0" brushRef="#br0">40 0 6342,'0'0'18348,"-5"9"-18412,-21 38 70,24-43-13,1 0-1,0-1 0,0 1 0,0 0 1,0 0-1,0 0 0,1 0 0,-1-1 1,1 1-1,0 0 0,0 0 0,1 0 1,-1 0-1,1 0 0,1 4 1,-1-6 8,0-1 0,1 0 0,-1 1 0,0-1 1,0 0-1,1 0 0,-1 0 0,1 0 0,-1 0 1,1 0-1,0 0 0,-1-1 0,1 1 0,0 0 1,-1-1-1,1 0 0,0 1 0,0-1 0,-1 0 1,1 0-1,0 0 0,0 0 0,0 0 0,-1 0 1,1-1-1,0 1 0,0 0 0,-1-1 0,3 0 1,4-1-28,0-1 0,0 1 1,-1-1-1,1 0 1,9-6-1,65-67-54,-88 127-139,6-49 226,0-1-1,-1 1 1,1 0-1,0-1 1,0 1-1,0 0 1,0-1-1,0 1 1,1 0-1,-1-1 1,0 1-1,1-1 1,-1 1-1,1-1 1,-1 1-1,1-1 1,0 1-1,0-1 1,-1 1-1,1-1 1,0 0-1,1 1 1,-1-1-1,2 2 1,-1-2 20,1 1 0,0-1 1,0 1-1,0-1 0,0 0 0,1 0 1,-1 0-1,0-1 0,0 1 0,1-1 1,4 1-1,7-2 66,0 0 0,-1 0 0,1-1 1,23-7-1,31-13-5914,-28 9 570,-25 9-2191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49.085"/>
    </inkml:context>
    <inkml:brush xml:id="br0">
      <inkml:brushProperty name="width" value="0.05" units="cm"/>
      <inkml:brushProperty name="height" value="0.05" units="cm"/>
      <inkml:brushProperty name="color" value="#E71224"/>
    </inkml:brush>
  </inkml:definitions>
  <inkml:trace contextRef="#ctx0" brushRef="#br0">1 123 10154,'0'0'1420,"0"12"-214,3 24-144,1 0-1,3-1 0,0 0 1,3-1-1,18 48 1,-22-68-851,-3-4 1,2 0-1,-1 1 1,1-1-1,1-1 1,0 1 0,11 13-1,-16-22-138,1 0 1,-1 0-1,0 0 1,0-1-1,0 1 1,1 0-1,-1-1 0,0 1 1,1-1-1,-1 1 1,0-1-1,1 0 0,-1 0 1,0 1-1,1-1 1,-1 0-1,1 0 0,-1 0 1,0-1-1,1 1 1,-1 0-1,1 0 1,-1-1-1,0 1 0,1-1 1,-1 1-1,0-1 1,0 0-1,1 1 0,-1-1 1,0 0-1,0 0 1,0 0-1,0 0 0,0 0 1,0 0-1,0 0 1,0 0-1,-1 0 1,2-3-1,7-6 421,-1-1-1,-1-1 1,7-13 0,-10 19-429,20-45 256,-2 0 0,20-69 0,0 0-2522,-16 64-3885,-13 39 395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4.579"/>
    </inkml:context>
    <inkml:brush xml:id="br0">
      <inkml:brushProperty name="width" value="0.025" units="cm"/>
      <inkml:brushProperty name="height" value="0.025" units="cm"/>
    </inkml:brush>
  </inkml:definitions>
  <inkml:trace contextRef="#ctx0" brushRef="#br0">109 127 13325,'0'0'10313,"-9"-2"-9378,4 2-878,0 0 1,0 0-1,-1 0 1,1 0-1,0 1 1,0 0 0,0 0-1,0 1 1,1-1-1,-7 3 1,9-3-37,-1 1-1,1-1 1,0 0-1,-1 1 1,1-1 0,0 1-1,0 0 1,0 0-1,0 0 1,0 0 0,0 0-1,1 0 1,-1 1-1,1-1 1,0 0 0,-1 1-1,1-1 1,0 1-1,0-1 1,1 1 0,-1 0-1,0-1 1,1 1-1,0 0 1,-1 4 0,1-7-27,0 1 0,1 0 0,-1 0 0,0 0 0,0-1 0,0 1 0,0 0 0,1-1 0,-1 1-1,0 0 1,1 0 0,-1-1 0,0 1 0,1-1 0,-1 1 0,1 0 0,-1-1 0,1 1 0,-1-1 0,1 1 0,0-1 0,-1 1 0,1-1 0,-1 0 0,1 1 0,0-1 0,0 1 0,27 2 82,-20-4-57,-1 0 0,1 0 0,-1-1 0,1 0 0,8-3 0,-1-5-137,1 0 0,-1-1 0,-1-1 1,0 0-1,0-1 0,-2 0 0,1-1 0,-2-1 0,0 0 0,-1 0 1,0-1-1,10-24 0,-19 34 671,-9 11-516,-7 14-205,7-8 176,2 1-1,-1 1 1,2-1 0,0 1 0,-4 14 0,7-22-108,0 1 0,1 0 0,0 0 0,0 0 1,1 0-1,-1 0 0,1 0 0,1 0 0,-1 0 0,1 1 1,0-1-1,0-1 0,4 13 0,13 0-3914,9-6-2238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4.912"/>
    </inkml:context>
    <inkml:brush xml:id="br0">
      <inkml:brushProperty name="width" value="0.025" units="cm"/>
      <inkml:brushProperty name="height" value="0.025" units="cm"/>
    </inkml:brush>
  </inkml:definitions>
  <inkml:trace contextRef="#ctx0" brushRef="#br0">100 0 13453,'0'0'14317,"-52"45"-14253,40-15 64,-1 2 97,8-1 31,-1-1-160,1-3-32,5 0-64,0-4-32,0-5-1409,0-5-1955,-6-8-4483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5.259"/>
    </inkml:context>
    <inkml:brush xml:id="br0">
      <inkml:brushProperty name="width" value="0.025" units="cm"/>
      <inkml:brushProperty name="height" value="0.025" units="cm"/>
    </inkml:brush>
  </inkml:definitions>
  <inkml:trace contextRef="#ctx0" brushRef="#br0">0 49 16496,'0'0'5669,"13"-8"-4826,-4 3-657,1-1 0,0 1 0,0 1 0,0-1 0,0 2 0,1 0 0,0 0-1,0 1 1,-1 0 0,23-1 0,-18 3-103,0 1 0,0 0 0,0 1 0,20 6-1,-32-7-85,0-1 0,-1 1 0,1 0 0,0 1 0,-1-1 0,1 0 0,-1 1 0,1 0 0,-1-1 0,0 1 0,0 0 0,0 0 0,4 4 0,-6-4 0,1-1-1,0 1 0,-1 0 1,1 0-1,-1-1 1,0 1-1,1 0 1,-1 0-1,0 0 0,0-1 1,0 1-1,0 0 1,0 0-1,-1 0 1,1-1-1,-1 1 0,1 0 1,-1 0-1,1-1 1,-1 1-1,0 0 1,0-1-1,0 1 1,-2 1-1,-2 4 54,0-1 0,0 0-1,-1 0 1,0-1 0,-1 0 0,1 0 0,-1 0-1,0-1 1,-14 7 0,13-7-31,-1 1 0,1 0 0,-1 1-1,2-1 1,-1 2 0,-7 6 0,15-13-51,0 1 0,0-1 0,0 1 0,0-1 0,0 1 0,0-1 0,0 1 0,0-1 0,0 1 0,1-1 0,-1 1 0,0-1 0,0 0 0,0 1 0,0-1 0,1 1 0,-1-1 0,0 0 0,1 1 0,-1-1 0,0 1 0,0-1 0,1 0 0,-1 0 0,1 1 0,-1-1 0,0 0 0,1 1 0,-1-1 0,1 0 0,-1 0 0,0 0 0,1 0 0,-1 1 0,1-1 0,-1 0 1,1 0-1,-1 0 0,1 0 0,-1 0 0,1 0 0,-1 0 0,1 0 0,0-1 0,32 8-1058,-27-6 720,15 2-314,-6 0 366,0-1 0,0 2-1,0 0 1,16 7 0,-29-10 338,1 0 0,-1 1 0,1-1 0,-1 0 1,0 1-1,1-1 0,-1 1 0,0 0 0,0 0 0,0 0 0,0 0 0,0 0 0,-1 0 0,1 0 1,-1 1-1,1-1 0,-1 1 0,0-1 0,0 1 0,0-1 0,0 1 0,0 0 0,-1-1 0,1 1 0,-1 0 1,0 0-1,0-1 0,0 7 0,-1-6 173,0 0 0,-1 0-1,1 0 1,-1-1 0,0 1 0,0 0 0,0 0-1,0-1 1,0 0 0,0 1 0,-1-1 0,1 0 0,-1 0-1,1 0 1,-1 0 0,0-1 0,0 1 0,0-1 0,-4 2-1,-61 23 2507,40-19-2253,0 0-1,0-2 0,-1-1 0,-50 1 1,65-10-3594,12-9-4066,2 1-1434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5.797"/>
    </inkml:context>
    <inkml:brush xml:id="br0">
      <inkml:brushProperty name="width" value="0.025" units="cm"/>
      <inkml:brushProperty name="height" value="0.025" units="cm"/>
    </inkml:brush>
  </inkml:definitions>
  <inkml:trace contextRef="#ctx0" brushRef="#br0">182 97 13100,'0'0'5974,"-4"-10"-3337,1 3-2382,-1 0-1,1 1 1,-1-1-1,0 1 1,0 0-1,-1 0 1,-8-8-1,11 12-242,0 0-1,-1 0 1,1 0-1,0 1 1,0 0-1,-1-1 1,1 1-1,-1 0 1,1 0-1,-1 0 1,0 0-1,1 1 1,-1-1-1,0 1 1,1-1-1,-1 1 1,0 0-1,0 0 1,1 0-1,-1 1 1,0-1-1,1 1 1,-1-1-1,0 1 1,1 0-1,-1 0 1,1 0-1,-1 0 1,-3 3-1,1 0-22,0 0 1,0 0-1,1 0 1,0 1-1,0 0 0,0 0 1,0 0-1,-4 8 0,6-10 9,0 0-1,0 0 0,1 0 1,0 0-1,-1 0 0,1 1 0,0-1 1,0 0-1,1 0 0,-1 1 1,1-1-1,0 1 0,-1-1 1,2 0-1,-1 1 0,0-1 1,1 4-1,1-5 4,-1-1 1,0 0-1,1 0 1,-1 1-1,1-1 1,-1 0-1,1-1 1,0 1-1,-1 0 0,1 0 1,0-1-1,0 1 1,0-1-1,-1 1 1,1-1-1,0 0 1,0 0-1,0 1 0,0-2 1,3 1-1,38-3 76,-33 0-115,-1 0-1,0 0 1,0-1 0,0 0 0,-1-1-1,1 0 1,-1 0 0,0-1 0,-1 0 0,1-1-1,-1 1 1,-1-1 0,1-1 0,-1 1 0,0-1-1,-1 0 1,0 0 0,5-12 0,-8 5-3272,-2 11-2194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6.250"/>
    </inkml:context>
    <inkml:brush xml:id="br0">
      <inkml:brushProperty name="width" value="0.025" units="cm"/>
      <inkml:brushProperty name="height" value="0.025" units="cm"/>
    </inkml:brush>
  </inkml:definitions>
  <inkml:trace contextRef="#ctx0" brushRef="#br0">113 15 13613,'0'0'6417,"-1"10"-6247,-14 70 1148,-4 0-1,-3-2 0,-33 79 0,67-226-793,-10 62-508,53-149-1625,-45 129 1220,2 1-1,1 1 1,29-42 0,-40 64 386,0 0-1,0 0 1,0 0-1,0 0 1,1 1-1,-1-1 1,1 1-1,0 0 1,-1-1 0,1 1-1,0 0 1,1 1-1,-1-1 1,0 1-1,0-1 1,1 1 0,-1 0-1,1 0 1,-1 0-1,1 1 1,-1-1-1,1 1 1,-1 0 0,1 0-1,-1 0 1,1 0-1,3 2 1,-6-2 12,0 1-1,0 0 1,0 0-1,0 0 1,0 0 0,0 0-1,-1 0 1,1 0 0,0 0-1,-1 0 1,1 0 0,-1 0-1,1 0 1,-1 0 0,1 0-1,-1 1 1,0-1 0,0 0-1,1 0 1,-1 0 0,0 1-1,0-1 1,0 0-1,-1 0 1,1 0 0,0 1-1,0-1 1,-1 0 0,0 2-1,1 1-4,-1-1 0,0 1 0,0-1 0,-1 1-1,1-1 1,-1 1 0,1-1 0,-5 5-1,-3 1 127,0-1-1,-1-1 0,0 1 0,-1-1 0,1-1 0,-22 9 0,-11-5-4059,42-22-6539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7.371"/>
    </inkml:context>
    <inkml:brush xml:id="br0">
      <inkml:brushProperty name="width" value="0.025" units="cm"/>
      <inkml:brushProperty name="height" value="0.025" units="cm"/>
    </inkml:brush>
  </inkml:definitions>
  <inkml:trace contextRef="#ctx0" brushRef="#br0">179 0 13453,'0'0'7169,"-11"13"-6838,-7 9 178,1 0 1,1 2-1,1 0 0,-14 31 1,19-33-101,-3 7 94,1 0 0,1 1 0,1 0 1,-5 36-1,15-66-491,-1 1 0,1-1-1,0 1 1,0-1 0,0 1 0,0-1-1,-1 1 1,1-1 0,0 1 0,0-1-1,0 1 1,0-1 0,0 1 0,0-1 0,1 1-1,-1-1 1,0 1 0,0-1 0,0 1-1,0-1 1,0 1 0,1-1 0,-1 0 0,0 1-1,1-1 1,-1 1 0,0-1 0,0 0-1,1 1 1,11-9 178,9-25-34,-10 7-612,0 0-1,-2-1 1,-1 0 0,-2-1-1,4-28 1,-9 60 446,-1 1 1,1 0-1,0-1 0,1 1 1,-1-1-1,1 1 0,-1-1 1,1 0-1,1 0 1,-1 0-1,1 0 0,-1 0 1,1 0-1,0-1 1,0 1-1,1-1 0,-1 0 1,1 0-1,0 0 1,-1 0-1,1-1 0,1 1 1,-1-1-1,0 0 1,0-1-1,1 1 0,-1-1 1,1 1-1,6 0 0,-1-3 54,0 0-1,0 0 1,-1-1-1,1 0 1,0 0-1,-1-1 1,0-1-1,0 0 1,0 0-1,0-1 1,0 1-1,-1-2 1,0 0-1,0 0 1,0 0-1,-1-1 0,0 0 1,0 0-1,-1-1 1,9-13-1,-26 37-484,4-8 447,1 1 0,0-1 0,1 1 0,0 1 0,0-1 0,1 1 0,0-1 0,0 1 0,1 0 0,1 1 0,0-1 0,-1 15 0,3-24-5,0 1-1,1-1 1,-1 0-1,1 1 1,-1-1-1,1 1 1,0-1 0,0 0-1,0 1 1,0-1-1,0 0 1,0 0-1,0 0 1,0 0-1,0 0 1,0 0-1,1 0 1,-1 0-1,0 0 1,1-1-1,-1 1 1,0-1-1,1 1 1,-1-1-1,1 1 1,-1-1 0,1 0-1,-1 1 1,1-1-1,-1 0 1,1 0-1,2 0 1,54-2 141,-36-3-280,0 0-1,-1-2 0,0-1 0,0 0 0,34-20 0,-1 2 124,-54 26 8,0-1 0,0 1 0,1 0 0,-1 0 0,0 0 1,0 0-1,0 0 0,1 0 0,-1 0 0,0 0 0,0 0 1,0 0-1,1 0 0,-1 0 0,0 0 0,0 0 0,0 0 1,1 0-1,-1 0 0,0 0 0,0 0 0,0 0 0,0 0 1,1 0-1,-1 0 0,0 0 0,0 0 0,0 0 0,1 1 1,-1-1-1,0 0 0,0 0 0,0 0 0,0 0 0,0 0 1,1 1-1,-1-1 0,0 0 0,0 0 0,0 0 0,0 0 1,0 1-1,0-1 0,0 14-79,-8 20 377,7-29-131,0-4-129,1 0 1,-1 1-1,1-1 1,-1 1-1,1-1 1,-1 1 0,1-1-1,0 1 1,0-1-1,0 1 1,0-1-1,0 1 1,0-1-1,0 1 1,0-1 0,1 1-1,-1-1 1,0 1-1,1-1 1,0 1-1,-1-1 1,1 0-1,0 1 1,0-1-1,-1 0 1,1 0 0,0 1-1,0-1 1,0 0-1,1 0 1,-1 0-1,0 0 1,2 1-1,2-1 6,0 0-1,0 0 0,1 0 0,-1-1 1,1 0-1,-1 0 0,0 0 0,10-2 0,0-1-246,-1 0-1,1-1 1,-1-1-1,1 0 0,-2-1 1,17-9-1,43-16-2073,-73 31 2282,1 0 0,-1-1 0,1 1 0,-1 0 0,1 0 0,-1-1 0,1 1-1,0 0 1,-1 0 0,1 0 0,-1 0 0,1 0 0,0 0 0,-1 0 0,1 0 0,-1 0 0,1 0-1,-1 0 1,1 1 0,0-1 0,-1 0 0,1 0 0,-1 0 0,1 1 0,-1-1 0,1 0 0,-1 1 0,1-1-1,-1 0 1,0 1 0,1-1 0,-1 1 0,1-1 0,-1 1 0,0-1 0,1 1 0,-1-1 0,0 1 0,0-1-1,1 1 1,-1-1 0,0 1 0,0 0 0,-1 32 1395,0-6 2,6-26-1510,0 0-1,1 0 0,-1 0 1,0-1-1,1 1 1,-1-1-1,0-1 1,7 0-1,-9 1-205,41-10-3039,8-1 2236,-52 18 4621,-6 21-1443,4-25-2032,-5 14 1249,5-10-5686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7.730"/>
    </inkml:context>
    <inkml:brush xml:id="br0">
      <inkml:brushProperty name="width" value="0.025" units="cm"/>
      <inkml:brushProperty name="height" value="0.025" units="cm"/>
    </inkml:brush>
  </inkml:definitions>
  <inkml:trace contextRef="#ctx0" brushRef="#br0">0 1 15567,'0'0'9160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9:58.189"/>
    </inkml:context>
    <inkml:brush xml:id="br0">
      <inkml:brushProperty name="width" value="0.025" units="cm"/>
      <inkml:brushProperty name="height" value="0.025" units="cm"/>
    </inkml:brush>
  </inkml:definitions>
  <inkml:trace contextRef="#ctx0" brushRef="#br0">171 253 8264,'0'0'13832,"-10"-8"-13480,-32-20-240,39 27-93,1 0 0,-1 0 1,0 1-1,1-1 0,-1 1 0,1 0 0,-1 0 1,0 0-1,1 0 0,-1 0 0,0 0 0,1 1 0,-1 0 1,1-1-1,-1 1 0,1 0 0,-1 0 0,1 0 1,0 0-1,-1 1 0,1-1 0,0 1 0,0-1 1,0 1-1,0 0 0,-2 2 0,-2 2 217,0 0-1,1 0 1,0 0 0,0 1-1,0 0 1,-5 11-1,9-16-217,0-1 0,0 1 0,0-1 0,1 1 0,-1-1 0,0 1 0,1 0 0,-1-1 0,1 1 0,-1 0 0,1 0 0,0-1 0,0 1-1,0 0 1,0 0 0,0-1 0,0 1 0,0 0 0,1-1 0,-1 1 0,1 0 0,-1-1 0,1 1 0,-1 0 0,1-1 0,0 1 0,0-1 0,0 1-1,0-1 1,0 1 0,0-1 0,0 0 0,1 0 0,-1 0 0,0 1 0,1-1 0,-1 0 0,1-1 0,-1 1 0,1 0 0,-1 0 0,1-1 0,0 1-1,-1 0 1,1-1 0,0 0 0,-1 1 0,1-1 0,3 0 0,7 1 32,0 0-1,0-1 1,1-1-1,-1 0 1,0 0 0,12-4-1,-9 1-100,0-1 0,-1 0-1,0-1 1,-1-1 0,1 0-1,-1 0 1,0-2 0,-1 0-1,0 0 1,-1-1 0,0 0-1,11-14 1,-25 30-70,-1 0 0,1-1 1,1 1-1,-1 0 0,1 0 1,-3 11-1,5-16 139,0 0 0,-1 0 0,1 1 0,0-1-1,-1 0 1,1 0 0,0 1 0,0-1 0,0 0 0,0 1 0,0-1 0,1 0 0,-1 0 0,0 1-1,1-1 1,-1 0 0,1 0 0,-1 1 0,1-1 0,-1 0 0,1 0 0,0 0 0,-1 0 0,1 0 0,0 0-1,0 0 1,0 0 0,0 0 0,0 0 0,0-1 0,0 1 0,0 0 0,0-1 0,1 1 0,-1-1 0,0 1-1,0-1 1,0 1 0,1-1 0,-1 0 0,0 0 0,0 1 0,1-1 0,-1 0 0,2-1 0,14 1 69,-1-2 1,-1 0-1,1-1 0,0-1 1,-1 0-1,1-1 1,-1-1-1,0 0 1,-1-1-1,0-1 1,0 0-1,0 0 1,13-13-1,-12 9-65,-1 0-1,0 0 1,-1-1 0,-1-1-1,0-1 1,-1 1 0,-1-2-1,0 1 1,-1-1-1,0-1 1,7-21 0,-15 35-21,0 1 1,0-1-1,-1 0 1,1 1 0,-1-1-1,1 1 1,-1-1-1,0 0 1,0 1 0,-1-1-1,0-4 1,1 6-13,0 0 0,0 0 0,-1 1 0,1-1 1,-1 0-1,1 0 0,-1 1 0,1-1 0,-1 0 1,1 1-1,-1-1 0,1 0 0,-1 1 0,0-1 1,1 1-1,-1-1 0,0 1 0,0-1 0,1 1 1,-1 0-1,0-1 0,0 1 0,-1-1 0,-1 1-6,0 0 0,0 1 0,0-1 0,0 0 0,0 1 0,0 0-1,0-1 1,0 1 0,0 1 0,0-1 0,1 0 0,-1 1 0,0-1-1,1 1 1,-1 0 0,1-1 0,0 1 0,-3 3 0,-5 5 25,1 0-1,0 0 1,0 1 0,2 0-1,-1 1 1,1 0 0,1 0 0,0 0-1,1 1 1,0-1 0,1 1 0,0 1-1,1-1 1,1 0 0,0 1 0,0-1-1,2 1 1,0 0 0,2 18 0,-1-28-64,0 0 0,0 0 1,0-1-1,1 1 0,-1 0 1,1 0-1,0-1 0,0 0 1,0 1-1,1-1 0,-1 0 1,1 0-1,0 0 0,0 0 1,0-1-1,0 1 0,0-1 1,6 4-1,-2-2-981,-1-1 1,0 0 0,1-1-1,0 1 1,12 2-1,17 0-7632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08.240"/>
    </inkml:context>
    <inkml:brush xml:id="br0">
      <inkml:brushProperty name="width" value="0.025" units="cm"/>
      <inkml:brushProperty name="height" value="0.025" units="cm"/>
    </inkml:brush>
  </inkml:definitions>
  <inkml:trace contextRef="#ctx0" brushRef="#br0">2 35 7911,'-1'2'7808,"9"-2"-3055,29-1-1602,48-6-2602,30-4 226,-29 3-1669,-29 0-3017,-55 8 3035,6-2-632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08.588"/>
    </inkml:context>
    <inkml:brush xml:id="br0">
      <inkml:brushProperty name="width" value="0.025" units="cm"/>
      <inkml:brushProperty name="height" value="0.025" units="cm"/>
    </inkml:brush>
  </inkml:definitions>
  <inkml:trace contextRef="#ctx0" brushRef="#br0">1 56 10122,'0'0'10089,"71"15"-8391,-30-16-545,0-6-737,9-2-288,1 1-96,-3-1-32,4-1-1537,-9-1-2499,2-5-3107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5.306"/>
    </inkml:context>
    <inkml:brush xml:id="br0">
      <inkml:brushProperty name="width" value="0.025" units="cm"/>
      <inkml:brushProperty name="height" value="0.025" units="cm"/>
      <inkml:brushProperty name="color" value="#E71224"/>
    </inkml:brush>
  </inkml:definitions>
  <inkml:trace contextRef="#ctx0" brushRef="#br0">1 2 13869,'0'0'8744,"67"1"-8391,-24-1-289,4-1 0,-3-1-32,-1 2-32,-7 0-224,-8 0-737,-8 0-1217,-8 3-2178,-12 1-1602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08.937"/>
    </inkml:context>
    <inkml:brush xml:id="br0">
      <inkml:brushProperty name="width" value="0.025" units="cm"/>
      <inkml:brushProperty name="height" value="0.025" units="cm"/>
    </inkml:brush>
  </inkml:definitions>
  <inkml:trace contextRef="#ctx0" brushRef="#br0">5 6 13164,'0'0'1778,"9"-1"224,2-1-1575,0 1-1,0 0 1,0 1-1,0 0 1,1 1-1,-1 0 1,0 0 0,12 5-1,-20-5-381,1 0 0,0 0 0,-1 0 0,1 1 0,-1 0 0,1 0 0,-1 0 0,0 0 0,0 0 0,0 1 0,0-1 0,0 1 0,0 0 0,-1 0 0,0 0 0,1 0 0,-1 0 0,0 1 0,0-1 0,-1 1 0,1-1 0,-1 1 0,0-1 0,0 1 0,0 0 0,0 0 0,-1 0 0,1-1 0,-1 8 0,-1-6-12,1 0-1,-1-1 1,-1 1 0,1 0 0,0-1 0,-1 1-1,0 0 1,0-1 0,-1 0 0,1 0-1,-1 0 1,-3 4 0,-44 48 422,37-42-332,-22 27 71,-5 4-609,11-19-7361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09.380"/>
    </inkml:context>
    <inkml:brush xml:id="br0">
      <inkml:brushProperty name="width" value="0.025" units="cm"/>
      <inkml:brushProperty name="height" value="0.025" units="cm"/>
    </inkml:brush>
  </inkml:definitions>
  <inkml:trace contextRef="#ctx0" brushRef="#br0">309 14 13677,'0'0'9145,"-10"-4"-8916,5 3-225,1-1-1,-1 0 1,0 1-1,0 0 1,1 0-1,-1 0 1,0 1 0,0 0-1,0 0 1,0 0-1,0 0 1,0 1-1,0 0 1,1 0 0,-1 0-1,0 1 1,1-1-1,-1 1 1,1 0-1,-9 5 1,-3 2-58,1 1-1,-26 22 1,37-29 42,0 0-1,1 0 1,0 1-1,0-1 1,0 1 0,0 0-1,0 0 1,1 0-1,0 0 1,0 0 0,0 0-1,0 1 1,1-1-1,-1 0 1,1 1 0,-1 7-1,2-10 7,1-1 0,-1 1 0,1 0 0,0-1 1,-1 1-1,1-1 0,0 1 0,0-1 0,0 0 0,0 1 0,0-1 0,0 0 0,0 0 0,1 0 0,-1 0 0,0 0 0,1 0 0,-1 0 1,0 0-1,1 0 0,-1 0 0,3 0 0,46 19-163,-19-9 111,-29-9 75,1-1-1,-1 0 0,1 0 1,-1 1-1,1 0 0,-1-1 1,0 1-1,0 0 0,0 0 1,0 0-1,0 0 0,-1 0 1,1 1-1,-1-1 0,1 1 1,-1-1-1,0 1 0,0-1 1,1 5-1,-2-5 6,0 0 0,0 0-1,0 1 1,-1-1 0,1 0 0,-1 0-1,1 0 1,-1 0 0,0 1-1,0-1 1,0 0 0,0-1 0,0 1-1,0 0 1,-1 0 0,1 0 0,-1-1-1,1 1 1,-1-1 0,0 1-1,1-1 1,-1 1 0,0-1 0,-3 1-1,-7 7 49,0-2-1,-1 0 1,0-1-1,0 0 0,0 0 1,-1-2-1,0 0 1,1 0-1,-2-1 0,-26 2 1,40-5-189,1 0 1,-1 0-1,0 0 1,0 0-1,0 0 0,1-1 1,-1 1-1,0 0 1,0 0-1,1 0 1,-1-1-1,0 1 1,1 0-1,-1-1 0,0 1 1,1-1-1,-1 1 1,0 0-1,1-1 1,-1 0-1,1 1 1,-1-1-1,1 1 0,-1-1 1,1 0-1,-1 1 1,1-1-1,0 0 1,-1 1-1,1-1 1,0 0-1,0 0 0,-1 1 1,1-2-1,2-30-7166,6 4-1427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09.961"/>
    </inkml:context>
    <inkml:brush xml:id="br0">
      <inkml:brushProperty name="width" value="0.025" units="cm"/>
      <inkml:brushProperty name="height" value="0.025" units="cm"/>
    </inkml:brush>
  </inkml:definitions>
  <inkml:trace contextRef="#ctx0" brushRef="#br0">97 0 14446,'0'0'816,"-4"12"524,-8 38 600,-14 43 154,5 2 0,-11 116-1,31-211-2070,1 0 0,0 0-1,0 1 1,0-1-1,0 0 1,0 1 0,0-1-1,0 0 1,0 0-1,0 1 1,0-1-1,-1 0 1,1 1 0,1-1-1,-1 0 1,0 0-1,0 1 1,0-1 0,0 0-1,0 1 1,0-1-1,0 0 1,0 0-1,0 1 1,0-1 0,1 0-1,-1 0 1,0 1-1,0-1 1,0 0-1,1 0 1,-1 1 0,0-1-1,0 0 1,0 0-1,1 0 1,-1 0 0,0 1-1,1-1 1,-1 0-1,0 0 1,0 0-1,1 0 1,13-12 616,24-43-112,-13 19-476,-21 33-64,-1 0 0,1 0 0,-1 1 0,1-1 1,0 1-1,0 0 0,0 0 0,0 0 0,1 0 1,-1 1-1,0-1 0,1 1 0,-1 1 0,1-1 0,-1 0 1,1 1-1,-1 0 0,1 0 0,-1 1 0,6 0 1,-7-1 1,0 1 0,0-1 0,0 1 1,0 0-1,0 0 0,0 0 0,-1 0 0,1 0 1,0 0-1,-1 1 0,1 0 0,-1-1 0,1 1 1,-1 0-1,0 0 0,0 0 0,0 1 1,0-1-1,0 0 0,0 1 0,-1-1 0,1 1 1,-1 0-1,1-1 0,-1 1 0,0 0 0,0 0 1,-1 0-1,1 0 0,0 4 0,-1 1 17,0 1 0,-1-1 0,0 0 0,-1 0 0,0 0 0,0 0 0,0 0 0,-1-1 0,0 1 0,-5 6 0,-5 16 484,13-30-208,17-31 1758,10-13-1895,-17 26-136,1-1 1,1 2-1,1 0 0,15-16 1,-25 31-164,0 0-1,1 0 1,-1 0 0,1 0 0,-1 0-1,1 1 1,0 0 0,0 0-1,-1 0 1,1 0 0,0 1 0,0-1-1,0 1 1,0 0 0,0 0 0,0 0-1,0 1 1,0-1 0,0 1 0,0 0-1,-1 0 1,5 2 0,14 2-4547,-2-3-3418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0.311"/>
    </inkml:context>
    <inkml:brush xml:id="br0">
      <inkml:brushProperty name="width" value="0.025" units="cm"/>
      <inkml:brushProperty name="height" value="0.025" units="cm"/>
    </inkml:brush>
  </inkml:definitions>
  <inkml:trace contextRef="#ctx0" brushRef="#br0">1 0 12204,'0'0'8936,"58"0"-9577,-30 4-1377,2 3-1153,2 2-832,3 3-5478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0.644"/>
    </inkml:context>
    <inkml:brush xml:id="br0">
      <inkml:brushProperty name="width" value="0.025" units="cm"/>
      <inkml:brushProperty name="height" value="0.025" units="cm"/>
    </inkml:brush>
  </inkml:definitions>
  <inkml:trace contextRef="#ctx0" brushRef="#br0">176 46 11627,'0'0'7757,"-10"1"-5932,0 0-1662,-1 1-1,0 1 0,0 0 0,1 1 0,-1 0 0,1 0 0,-12 8 0,17-10-168,0 1 0,0 0 0,1 0 0,-1 1 0,1-1-1,0 1 1,0 0 0,0 0 0,0 0 0,1 1 0,0-1-1,0 1 1,0 0 0,0 0 0,1 0 0,0 0 0,0 0-1,-2 10 1,3-15 6,1 1 0,0 0 1,0-1-1,0 1 0,0 0 0,0-1 0,0 1 0,0 0 0,0-1 1,0 1-1,0 0 0,1-1 0,-1 1 0,0 0 0,0-1 0,1 1 1,-1-1-1,0 1 0,1-1 0,-1 1 0,0 0 0,1-1 1,-1 1-1,1-1 0,-1 0 0,1 1 0,-1-1 0,1 1 0,-1-1 1,1 0-1,0 1 0,0-1 0,27 0 202,-21-1-136,0-1 0,0-1 0,0 1 0,0-1 0,11-7 0,-6 2 41,0-1-1,-1 0 0,-1-1 1,0-1-1,0 0 1,-1 0-1,0 0 0,-1-1 1,0-1-1,-1 1 0,0-1 1,5-16-1,-13 24-91,-5 10-138,-6 11-63,7-9 111,0 0 0,1 1 0,0 0 0,0-1 0,1 2 0,0-1 0,1 0 0,-1 1-1,2-1 1,-1 1 0,1-1 0,0 1 0,1 14 0,1-21-48,-1 0 1,1 0 0,0 0-1,0 0 1,0 0-1,0 0 1,0 0-1,0-1 1,0 1 0,1 0-1,-1 0 1,0-1-1,1 1 1,0-1 0,-1 1-1,1-1 1,0 0-1,0 0 1,0 0 0,-1 0-1,1 0 1,0 0-1,1 0 1,-1-1-1,0 1 1,0-1 0,0 1-1,0-1 1,0 0-1,3 0 1,5 1-556,1 0 0,-1-1 0,1 0-1,18-4 1,8-8-3224,4-10-3171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1.118"/>
    </inkml:context>
    <inkml:brush xml:id="br0">
      <inkml:brushProperty name="width" value="0.025" units="cm"/>
      <inkml:brushProperty name="height" value="0.025" units="cm"/>
    </inkml:brush>
  </inkml:definitions>
  <inkml:trace contextRef="#ctx0" brushRef="#br0">153 0 13132,'0'0'3460,"-10"11"-2825,0-1-394,1 1 1,0 1-1,0 0 0,1 0 0,1 1 1,0 0-1,1 0 0,0 1 1,-4 14-1,-12 66 1435,-11 111 0,32-203-1637,1-8 52,0-21 203,-6-130 697,8 161-1015,-1-1-1,1 1 0,0-1 1,0 0-1,0 0 1,0 0-1,0 0 1,1 0-1,-1 0 0,1 0 1,0-1-1,0 1 1,0-1-1,0 0 1,0 0-1,6 3 0,2 1-57,0-1 0,0 0 1,0-1-1,16 4 0,-13-5 118,0 0 0,0-2 0,0 0 0,0 0 0,1-1 0,-1-1 0,0 0 0,22-6 0,-32 6 20,1 0 0,-1 0 0,1 0 1,-1-1-1,0 0 0,0 0 0,0 0 0,0 0 0,0 0 1,0-1-1,-1 0 0,1 0 0,-1 0 0,0 0 1,0 0-1,0-1 0,0 0 0,0 1 0,-1-1 1,0 0-1,0 0 0,0 0 0,0 0 0,0-1 0,-1 1 1,0 0-1,0-1 0,0 1 0,-1-1 0,1-6 1,-1 10-49,0 0 1,0 0-1,0 0 1,0 1-1,0-1 1,0 0-1,0 0 1,0 0-1,0 0 1,0 0-1,-1 1 1,1-1-1,0 0 1,0 0-1,-1 1 1,1-1-1,-1 0 1,1 0-1,-1 1 1,1-1-1,-1 0 1,1 1-1,-1-1 1,0 1-1,1-1 1,-1 1-1,0-1 1,-1 0-1,1 1-13,-1 0 0,1 0-1,-1 0 1,1 0 0,-1 0-1,0 0 1,1 0-1,-1 0 1,1 1 0,-1-1-1,1 1 1,-1-1 0,1 1-1,-2 1 1,-3 1-9,0 1 0,0 0 0,1 0 1,-1 0-1,1 1 0,-5 6 0,5-5 41,0 0 0,1 0 0,0 1 0,0 0 0,1 0 0,0 0 0,0 0 0,0 0 0,1 1 0,0-1 1,1 1-1,0-1 0,0 1 0,0 14 0,1-20-26,1 0 1,-1-1 0,0 0 0,1 1-1,0-1 1,-1 1 0,1-1 0,-1 1-1,1-1 1,0 0 0,0 0-1,0 1 1,0-1 0,0 0 0,0 0-1,0 0 1,0 0 0,1 0-1,-1 0 1,0 0 0,2 0 0,2 1-54,0 0 0,-1 0 0,1-1 0,0 1 0,0-1 0,8 0 0,6 1-1370,-1-2 0,31-3 1,-9-6-3090,-1-7-1073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1.831"/>
    </inkml:context>
    <inkml:brush xml:id="br0">
      <inkml:brushProperty name="width" value="0.025" units="cm"/>
      <inkml:brushProperty name="height" value="0.025" units="cm"/>
    </inkml:brush>
  </inkml:definitions>
  <inkml:trace contextRef="#ctx0" brushRef="#br0">200 14 3523,'0'0'11238,"-11"-1"-9397,11 1-1840,-5-1 145,1 1 1,0 0-1,0-1 1,0 2-1,-1-1 1,1 0-1,0 1 1,0 0-1,0 0 1,0 0-1,0 0 0,0 1 1,0-1-1,0 1 1,0 0-1,1 0 1,-1 1-1,1-1 1,-1 1-1,1 0 1,0 0-1,0 0 1,0 0-1,-3 5 1,2-2-65,0-1 0,0 1 0,0 1 0,1-1 1,0 0-1,0 1 0,1-1 0,-1 1 1,2 0-1,-1 0 0,1 0 0,0 0 1,0 0-1,1 0 0,0 0 0,0 0 1,1 0-1,-1 1 0,2-1 0,-1-1 1,1 1-1,0 0 0,0 0 0,1-1 1,0 1-1,0-1 0,1 0 0,0 0 1,0 0-1,0 0 0,9 8 0,-5-6-160,-1-1 1,0 1-1,0 0 0,0 0 0,-1 1 0,-1 0 0,8 14 0,-12-20 86,1 0 0,-1 1 0,0 0 0,0-1-1,-1 1 1,1-1 0,-1 1 0,0 0 0,1 0 0,-2-1-1,1 1 1,0 0 0,-1-1 0,0 1 0,1 0 0,-1-1 0,-1 1-1,1-1 1,-1 0 0,1 1 0,-1-1 0,0 0 0,0 0-1,-3 4 1,-8 8 343,0 0 0,-20 17 0,30-29-265,-1 0 0,0 0-1,1 0 1,-1 0 0,-1-1-1,1 0 1,0 1 0,0-2-1,-1 1 1,0 0 0,1-1-1,-1 0 1,0 0 0,1 0-1,-7 0 1,10-2-82,0 0 0,0 1 0,0-1 0,0 0 0,0 1 0,0-1 0,0 0 0,0 0 1,0 0-1,0 0 0,1 0 0,-1 0 0,0 0 0,1 0 0,-1 0 0,0-1 0,1 1 0,0 0 0,-1 0 0,1 0 0,0-1 0,-1 1 1,1 0-1,0 0 0,0-1 0,0 1 0,0 0 0,0 0 0,1-2 0,1-45-653,-2 47 626,2-11-155,1 1 0,0-1 0,1 1 0,0 0 0,1 0 0,0 0 0,1 0 0,0 1 0,10-13 0,76-86-779,-73 87 865,-13 16 77,181-187-157,-186 192 476,-2 6-267,0 0 0,0 0 0,-1 0 0,0 0 0,0 0 0,0 0 0,-1 0 0,-4 7 0,-10 22 47,14-25-35,1 0 1,0 0 0,0 0 0,1 0 0,0 13 0,1-20-10,0-1-1,-1 1 1,1 0-1,1-1 1,-1 1 0,0 0-1,0-1 1,1 1-1,-1-1 1,0 1-1,1 0 1,0-1 0,-1 1-1,1-1 1,0 1-1,0-1 1,0 0-1,0 1 1,0-1 0,0 0-1,0 0 1,0 0-1,1 1 1,-1-1 0,0 0-1,1-1 1,-1 1-1,1 0 1,-1 0-1,1-1 1,-1 1 0,1-1-1,-1 1 1,1-1-1,3 1 1,6-2 140,-1 0 0,1 0 1,0-1-1,-1 0 0,0-1 1,1 0-1,-1-1 0,0 0 0,-1-1 1,1 0-1,-1 0 0,9-7 1,-2 1-181,-1-1 1,-1 0 0,0-1 0,-1 0-1,0-1 1,12-16 0,-16 9-231,-15 11-211,5 10 421,-1 0 0,1-1 0,-1 2 0,1-1 0,-1 0 0,1 0 0,-1 0 0,1 1 0,-1-1 0,1 1 0,0-1 0,-1 1 0,1-1-1,-1 1 1,1 0 0,0 0 0,0 0 0,-1 0 0,1 0 0,0 0 0,0 0 0,-1 2 0,-5 5 4,0 0 0,1 0 0,0 1-1,1 0 1,0 0 0,0 0 0,-5 18 0,8-22 29,0 0 0,0 0 0,1 1 0,0-1-1,0 1 1,0-1 0,1 1 0,0-1 0,0 1 0,0-1 0,1 1 0,0-1 0,0 1 0,0-1 0,1 0 0,3 9 0,-2-11 16,0 1 1,0-1-1,1 0 1,-1 0 0,1-1-1,-1 1 1,1-1-1,0 0 1,0 0 0,0 0-1,0 0 1,0-1-1,1 1 1,-1-1-1,0 0 1,8 0 0,-7 0-258,0-1 0,0 1 1,0-1-1,0 0 1,0-1-1,9-1 0,-12 2-187,0-1 0,0 0-1,0 1 1,0-1 0,0 0-1,0 0 1,0 0 0,-1 0 0,1 0-1,0-1 1,-1 1 0,1 0-1,0-1 1,-1 1 0,3-4-1,6-18-6102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2.196"/>
    </inkml:context>
    <inkml:brush xml:id="br0">
      <inkml:brushProperty name="width" value="0.025" units="cm"/>
      <inkml:brushProperty name="height" value="0.025" units="cm"/>
    </inkml:brush>
  </inkml:definitions>
  <inkml:trace contextRef="#ctx0" brushRef="#br0">0 0 13293,'0'0'11338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2.797"/>
    </inkml:context>
    <inkml:brush xml:id="br0">
      <inkml:brushProperty name="width" value="0.025" units="cm"/>
      <inkml:brushProperty name="height" value="0.025" units="cm"/>
    </inkml:brush>
  </inkml:definitions>
  <inkml:trace contextRef="#ctx0" brushRef="#br0">157 1 11339,'0'0'10458,"-4"8"-10127,-37 77 217,4 1 0,-29 101 0,64-180-537,0-1 1,1 2 0,-1-1-1,1 0 1,1 8-1,0-14 14,0-1 0,1 0 0,-1 0-1,0 1 1,1-1 0,-1 0 0,0 0-1,1 1 1,-1-1 0,1 0 0,-1 0-1,0 0 1,1 0 0,-1 0 0,1 0-1,-1 1 1,1-1 0,-1 0 0,0 0 0,1 0-1,-1 0 1,1-1 0,-1 1 0,1 0-1,-1 0 1,0 0 0,1 0 0,-1 0-1,1 0 1,-1-1 0,0 1 0,1 0 0,-1 0-1,1-1 1,-1 1 0,0 0 0,0-1-1,1 1 1,-1 0 0,0-1 0,1 1-1,-1 0 1,0-1 0,1 0 0,18-14 1028,258-274 890,-269 280-2651,7-8-746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3.128"/>
    </inkml:context>
    <inkml:brush xml:id="br0">
      <inkml:brushProperty name="width" value="0.025" units="cm"/>
      <inkml:brushProperty name="height" value="0.025" units="cm"/>
    </inkml:brush>
  </inkml:definitions>
  <inkml:trace contextRef="#ctx0" brushRef="#br0">20 0 9801,'0'0'4420,"-19"50"-2306,19-30-352,0 0-288,0 2-674,0-4-640,11 2-96,2-5 97,10-5-1218,-3-2-1282,3-5-1248,5-3-1890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5.640"/>
    </inkml:context>
    <inkml:brush xml:id="br0">
      <inkml:brushProperty name="width" value="0.025" units="cm"/>
      <inkml:brushProperty name="height" value="0.025" units="cm"/>
      <inkml:brushProperty name="color" value="#E71224"/>
    </inkml:brush>
  </inkml:definitions>
  <inkml:trace contextRef="#ctx0" brushRef="#br0">1 27 13837,'0'0'7527,"58"-6"-6182,-23-2-800,6 1-449,0 2-32,-3 4-64,-1 1-480,-2 0-2275,-6 0-2306,-7 1-3170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3.461"/>
    </inkml:context>
    <inkml:brush xml:id="br0">
      <inkml:brushProperty name="width" value="0.025" units="cm"/>
      <inkml:brushProperty name="height" value="0.025" units="cm"/>
    </inkml:brush>
  </inkml:definitions>
  <inkml:trace contextRef="#ctx0" brushRef="#br0">128 9 6790,'0'0'12199,"-9"-3"-11650,7 2-518,0 0 0,-1 1 0,1-1 0,-1 0 0,1 1 0,-1-1-1,0 1 1,1 0 0,-1 0 0,1 0 0,-1 0 0,1 0-1,-1 1 1,0-1 0,1 1 0,-1 0 0,1-1 0,-1 1 0,1 0-1,0 1 1,-1-1 0,1 0 0,0 1 0,0-1 0,0 1-1,0 0 1,0-1 0,0 1 0,1 0 0,-1 0 0,0 0 0,1 0-1,0 1 1,-1-1 0,0 4 0,-28 51 1282,28-54-1271,1 0 0,0 1 0,0-1-1,0 0 1,0 1 0,0-1 0,1 1-1,0-1 1,-1 0 0,1 1 0,1-1-1,-1 1 1,0-1 0,1 1 0,0-1-1,2 6 1,-1-7-22,0 0 0,0-1 0,0 1 0,0-1 0,0 1 0,1-1-1,-1 0 1,0 0 0,1 0 0,-1 0 0,1 0 0,0-1 0,-1 1 0,1-1 0,-1 1 0,1-1 0,0 0-1,4-1 1,54-2 728,-59 3-715,17-4 17,-1 0 1,1-1 0,-1-1 0,0 0 0,-1-2 0,20-10-1,-12 5-14,44-15 0,-69 29-39,0-1 1,1 0 0,-1 1 0,1-1-1,-1 1 1,0-1 0,1 0 0,-1 1-1,0-1 1,1 1 0,-1-1 0,0 1-1,0-1 1,0 1 0,1-1 0,-1 1 0,0-1-1,0 1 1,0 0 0,0-1 0,0 1-1,0-1 1,0 1 0,0-1 0,0 1-1,0-1 1,0 1 0,0 0 0,0-1-1,-1 1 1,1-1 0,0 1 0,0-1-1,-1 1 1,1-1 0,0 0 0,-1 1-1,1 0 1,-9 25 292,9-25-280,-1-1-1,0 2 1,1-1-1,-1 0 1,0 0-1,1 0 1,0 0-1,-1 0 0,1 0 1,0 0-1,-1 1 1,1-1-1,0 0 1,0 0-1,0 0 0,0 1 1,0-1-1,0 0 1,1 0-1,-1 0 1,0 1-1,0-1 1,1 0-1,-1 0 0,1 0 1,-1 0-1,1 0 1,0 0-1,-1 0 1,1 0-1,0 0 1,0 0-1,-1 0 0,1 0 1,0 0-1,0-1 1,2 2-1,2 0 6,1-1 0,-1 0-1,0-1 1,1 1 0,-1-1 0,1 0 0,6-1-1,7 1 33,94-12-469,-112 13 403,-1-1 0,1 0 1,0 0-1,0 1 0,-1-1 0,1 0 0,0 1 1,0-1-1,-1 1 0,1-1 0,0 1 1,-1-1-1,1 1 0,-1-1 0,1 1 0,-1 0 1,1-1-1,-1 1 0,1 0 0,-1-1 1,0 1-1,1 0 0,-1 0 0,1 1 0,-1-1-107,1 0 0,-1 0 0,1 1-1,0-1 1,-1 0 0,1 0 0,0 0-1,0 0 1,0 0 0,0 0 0,0 0-1,0 0 1,0 0 0,0 0 0,1 0-1,1 1 1,0-2-289,-1 1 0,1 0 0,0-1 0,0 1 0,0-1-1,0 0 1,-1 0 0,1 0 0,0 0 0,5-2 0,15-9-5562,-3-6-3088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3.870"/>
    </inkml:context>
    <inkml:brush xml:id="br0">
      <inkml:brushProperty name="width" value="0.025" units="cm"/>
      <inkml:brushProperty name="height" value="0.025" units="cm"/>
    </inkml:brush>
  </inkml:definitions>
  <inkml:trace contextRef="#ctx0" brushRef="#br0">148 0 11755,'0'0'3705,"-7"12"-2504,7-11-1183,-39 75 779,34-66-742,1 1 0,0 0 0,1 0 1,0 0-1,1 0 0,-2 20 0,4-30-56,1 0 0,-1 0-1,1 0 1,-1 0 0,1 0 0,-1 0-1,1 0 1,0 0 0,-1 0 0,1 0-1,0 0 1,0-1 0,0 1-1,0 0 1,0-1 0,-1 1 0,1-1-1,0 1 1,0-1 0,1 1 0,-1-1-1,0 0 1,0 1 0,0-1-1,0 0 1,0 0 0,0 0 0,0 0-1,0 0 1,2 0 0,47 0-1223,-36-1 315,22-6-602,0 0 5632,-42 44-3267,2-28-431,-1 1 0,-1-1-1,1-1 1,-2 1 0,1-1-1,-1 0 1,-14 13 0,18-18-190,-1 1 1,1-1-1,-1 0 0,0 0 1,0-1-1,0 1 0,-1-1 1,1 0-1,0 0 0,-1 0 1,1-1-1,-1 1 0,0-1 1,0 0-1,1-1 0,-1 1 1,0-1-1,-9 0 1,9-2-345,1 0 1,0-1 0,0 1-1,0-1 1,1 0 0,-1 1 0,1-2-1,-1 1 1,1 0 0,0-1-1,0 1 1,0-1 0,-3-8 0,2 6-353,0 0 1,0-1 0,1 0-1,0 1 1,1-1 0,-1 0 0,-2-15-1,5 18 254,0 2-102,-1 1 1,1-1 0,0 1-1,0-1 1,-1 1 0,1-1-1,0 1 1,1 0 0,-1-1-1,0 1 1,0-1 0,0 1-1,1-1 1,-1 1 0,1 0-1,-1-1 1,1 1 0,0 0-1,-1-1 1,1 1 0,0 0-1,0 0 1,0 0-1,0-1 1,0 1 0,0 0-1,2-1 1,8-4-4703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4.377"/>
    </inkml:context>
    <inkml:brush xml:id="br0">
      <inkml:brushProperty name="width" value="0.025" units="cm"/>
      <inkml:brushProperty name="height" value="0.025" units="cm"/>
    </inkml:brush>
  </inkml:definitions>
  <inkml:trace contextRef="#ctx0" brushRef="#br0">58 0 16303,'0'0'10720,"-7"9"-10635,1 0-38,0 0 1,0 0-1,1 1 0,0 0 0,1-1 0,0 2 0,0-1 1,1 0-1,1 1 0,-1 0 0,0 16 0,3-26-45,1 0-1,-1 0 0,1 0 1,-1 0-1,1 0 0,0 0 1,-1 0-1,1 0 0,0 0 1,-1-1-1,1 1 0,0 0 1,0 0-1,0-1 0,0 1 1,0-1-1,0 1 1,0-1-1,0 1 0,0-1 1,0 0-1,0 1 0,0-1 1,0 0-1,0 0 0,0 0 1,0 0-1,1 0 0,-1 0 1,0 0-1,0 0 0,0 0 1,0 0-1,0-1 0,1 1 1,44-10 24,-21-4-152,-1 0 0,23-18 0,2-1-793,-43 34 306,-4 11 346,-7 27 314,2-15 44,3-23-87,0 1 1,0-1 0,1 0 0,-1 1 0,0-1-1,0 0 1,1 1 0,-1-1 0,1 0-1,-1 0 1,1 1 0,0-1 0,-1 0-1,1 0 1,0 0 0,0 0 0,0 0 0,0 0-1,0 0 1,0 0 0,0 0 0,0-1-1,0 1 1,2 0 0,1 1 14,0 0 0,0-1 0,1 1-1,-1-1 1,1 0 0,-1 0 0,8 0 0,6-1 26,1-1 0,32-4 0,5-11-257,-46 12 48,1 1 0,0-1 0,1 2 0,-1 0 0,14-1 1,-25 6-830,5 23 2187,-4-18-4262,-1-4-4000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4.850"/>
    </inkml:context>
    <inkml:brush xml:id="br0">
      <inkml:brushProperty name="width" value="0.025" units="cm"/>
      <inkml:brushProperty name="height" value="0.025" units="cm"/>
    </inkml:brush>
  </inkml:definitions>
  <inkml:trace contextRef="#ctx0" brushRef="#br0">0 1 10602,'0'0'3011,"11"9"-2894,3 5 360,4 2-1267,36 28 1,-48-40 584,0 0 0,0 0 0,0-1-1,0 0 1,1 0 0,0-1 0,-1 1 0,1-1 0,0-1 0,0 0 0,0 0 0,8 1-1,-14-3 502,0 1 1,1 0-1,-1 0 0,0-1 0,0 1 0,0 0 0,0-1 0,0 1 0,0-1 0,0 1 0,0-1 0,0 0 0,0 1 0,-1-1 0,1 0 0,0 0 1,0 0-1,-1 0 0,1 0 0,0 1 0,-1-1 0,1 0 0,-1 0 0,1 0 0,-1-1 0,0 1 0,1 0 0,-1 0 0,0 0 0,0 0 0,1 0 0,-1 0 1,0 0-1,0-1 0,0 1 0,-1-2 0,-2 3-213,0-1 1,0 1 0,0 0-1,-1 0 1,1 1 0,0-1-1,0 1 1,0-1-1,0 1 1,0 0 0,-5 3-1,1-1 62,1 1 0,0-1-1,0 1 1,0 1 0,0-1-1,1 1 1,0 0-1,0 0 1,0 1 0,1-1-1,-1 1 1,1 0-1,1 0 1,-1 1 0,1-1-1,0 1 1,1 0 0,-1-1-1,1 1 1,1 0-1,-2 10 1,3-16-138,1 0-1,-1 1 1,1-1-1,0 0 1,-1 0-1,1-1 1,0 1-1,0 0 1,0 0-1,-1 0 1,1 0-1,0-1 1,0 1-1,0 0 1,0-1-1,0 1 1,1-1-1,-1 1 1,0-1-1,0 0 1,0 1-1,0-1 1,0 0-1,1 0 1,-1 0-1,0 1 1,0-1-1,0-1 1,1 1-1,-1 0 1,0 0-1,0 0 1,0-1-1,2 0 1,46-10 422,-21-3-368,0-2 1,-2-1 0,0-2 0,-1 0-1,23-23 1,-37 32-43,-16 17-45,1 0-1,0 0 0,0 1 1,0-1-1,1 1 0,1 0 1,-1 0-1,1 0 0,0 0 0,1 0 1,0 0-1,0 13 0,1-16-63,0 0-1,0 0 1,0 0-1,1 0 1,0 0-1,0 0 1,0 0-1,4 8 1,-4-11-265,0 0 0,1 0 1,-1-1-1,0 1 0,1 0 0,0-1 1,-1 1-1,1-1 0,0 0 0,0 1 1,-1-1-1,1 0 0,0 0 0,0 0 1,0-1-1,1 1 0,-1 0 0,0-1 1,0 1-1,0-1 0,0 0 0,4 0 1,18 1-8177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5.652"/>
    </inkml:context>
    <inkml:brush xml:id="br0">
      <inkml:brushProperty name="width" value="0.025" units="cm"/>
      <inkml:brushProperty name="height" value="0.025" units="cm"/>
    </inkml:brush>
  </inkml:definitions>
  <inkml:trace contextRef="#ctx0" brushRef="#br0">123 1 15535,'0'0'6448,"-6"8"-5898,-10 17-202,1 0 0,1 1 0,2 0 0,0 1 0,2 0 0,0 1 0,3 0 0,0 1 0,1 0 0,-2 46 0,8-75-337,0 0-1,0 1 1,0-1 0,0 0 0,0 1-1,0-1 1,1 0 0,-1 1-1,0-1 1,0 0 0,0 1-1,0-1 1,1 0 0,-1 0 0,0 1-1,0-1 1,0 0 0,1 0-1,-1 1 1,0-1 0,1 0 0,-1 0-1,0 0 1,0 0 0,1 1-1,-1-1 1,0 0 0,1 0 0,-1 0-1,0 0 1,1 0 0,-1 0-1,0 0 1,1 0 0,-1 0 0,0 0-1,1 0 1,-1 0 0,0 0-1,1 0 1,-1 0 0,0 0 0,1 0-1,-1 0 1,0-1 0,1 1-1,-1 0 1,0 0 0,0 0 0,1-1-1,-1 1 1,0 0 0,0 0-1,1 0 1,-1-1 0,0 1 0,1-1-1,16-12 442,-7-3-522,-1-1 1,-1 0-1,-1-1 0,0 1 0,8-37 1,-10 39-2038,-5 19 2119,1 0 1,-1 0-1,0 0 1,1 0-1,0 0 1,0 0-1,0-1 1,0 1-1,1 0 0,0-1 1,-1 1-1,1-1 1,0 1-1,1-1 1,-1 0-1,1 0 1,-1 0-1,1 0 1,0 0-1,0-1 1,0 1-1,0-1 0,1 0 1,-1 0-1,1 0 1,-1-1-1,1 1 1,0-1-1,-1 1 1,1-1-1,0-1 1,0 1-1,0 0 0,4-1 1,2 1 129,-1 0-1,1-1 1,0-1-1,-1 1 1,1-1 0,-1-1-1,1 0 1,-1 0-1,0-1 1,0 0-1,0-1 1,0 0 0,12-7-1,-16 7-88,0 1 1,1 0 0,0-1 0,-1 0 0,0 0 0,0-1 0,0 0 0,-1 0 0,0 0 0,7-10 0,-11 16-55,-5 10-444,0 1-1,0-1 1,1 1-1,1 0 1,0 0-1,1 0 1,0 0 0,1 0-1,0 1 1,1 13-1,4-25-3563,9-1-1260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6.014"/>
    </inkml:context>
    <inkml:brush xml:id="br0">
      <inkml:brushProperty name="width" value="0.025" units="cm"/>
      <inkml:brushProperty name="height" value="0.025" units="cm"/>
    </inkml:brush>
  </inkml:definitions>
  <inkml:trace contextRef="#ctx0" brushRef="#br0">1 1 12908,'0'0'4036,"24"66"-4036,-5-46-2050,3-2-1890,1 0-4163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6.361"/>
    </inkml:context>
    <inkml:brush xml:id="br0">
      <inkml:brushProperty name="width" value="0.025" units="cm"/>
      <inkml:brushProperty name="height" value="0.025" units="cm"/>
    </inkml:brush>
  </inkml:definitions>
  <inkml:trace contextRef="#ctx0" brushRef="#br0">161 1 11371,'0'0'9427,"-11"-1"-8871,2 1-439,1 1 0,0 0 0,0 0 0,0 1 0,0 0 1,0 0-1,0 1 0,-13 6 0,17-8-36,0 2-1,0-1 0,0 1 1,0-1-1,0 1 1,0 0-1,1 0 1,0 1-1,-1-1 1,1 1-1,0 0 1,1-1-1,-1 1 1,1 1-1,-1-1 1,1 0-1,1 0 0,-1 1 1,-2 8-1,4-11-78,0-1 0,-1 0 1,1 0-1,0 1 0,0-1 0,0 0 0,0 0 0,1 0 0,-1 1 0,0-1 0,0 0 0,1 0 0,-1 0 0,0 0 0,1 1 0,0-1 0,-1 0 0,1 0 0,-1 0 0,1 0 0,0 0 0,0 0 0,0 0 0,0-1 0,-1 1 0,1 0 0,0 0 0,0-1 0,2 2 1,1-1 6,0 1 0,-1-1 1,2 0-1,-1 0 1,0 0-1,0-1 1,0 1-1,0-1 0,5 0 1,7-1-28,1-1 1,-1 0-1,30-9 1,17-11-261,-31 10 61,1 2 0,35-7 0,-68 17 227,1 0-1,-1 0 1,1 0 0,-1 0-1,1 0 1,-1 1 0,0-1 0,1 0-1,-1 0 1,1 1 0,-1-1-1,0 0 1,1 0 0,-1 1-1,0-1 1,1 0 0,-1 1 0,0-1-1,1 1 1,-1-1 0,0 0-1,0 1 1,1-1 0,-1 1-1,0-1 1,0 1 0,0-1 0,0 0-1,0 1 1,0-1 0,0 1-1,0-1 1,0 1 0,0-1-1,0 1 1,0 0 0,0 18 386,0-18-286,0 1-76,1 1 1,0-1-1,-1 0 0,1 0 1,0 0-1,0 0 1,0 0-1,1-1 0,-1 1 1,0 0-1,1 0 1,-1-1-1,1 1 0,0-1 1,-1 1-1,1-1 1,0 0-1,0 1 0,0-1 1,0 0-1,0 0 1,0-1-1,0 1 0,0 0 1,0-1-1,0 1 1,0-1-1,5 1 0,9 1 7,0-1-1,30 0 1,-33-1 9,130-8-739,-143 18-5498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6.989"/>
    </inkml:context>
    <inkml:brush xml:id="br0">
      <inkml:brushProperty name="width" value="0.025" units="cm"/>
      <inkml:brushProperty name="height" value="0.025" units="cm"/>
    </inkml:brush>
  </inkml:definitions>
  <inkml:trace contextRef="#ctx0" brushRef="#br0">142 1 10954,'0'0'12540,"-10"10"-11712,-2 3-538,0 0 0,0 1 0,2 1 0,-1 0 0,-14 31 0,15-24-50,4-11-120,1 1-1,0 0 1,1 0 0,-5 23-1,8-35-117,1 1-1,0-1 1,0 1-1,0 0 1,0-1-1,0 1 1,1 0-1,-1-1 1,0 1 0,0-1-1,0 1 1,0 0-1,1-1 1,-1 1-1,0-1 1,1 1-1,-1-1 1,0 1-1,1-1 1,-1 1 0,1-1-1,-1 1 1,0-1-1,1 1 1,-1-1-1,1 0 1,0 1-1,-1-1 1,2 1-1,23 3 65,26-12 20,6-16-224,-49 19-45,1 0-1,-1 1 0,1 1 1,0-1-1,1 2 0,-1-1 0,19-2 1,-28 5 173,1 0 1,0 0 0,0 0 0,-1 0-1,1 0 1,0 0 0,0 0 0,-1 0-1,1 1 1,0-1 0,-1 0-1,1 0 1,0 1 0,-1-1 0,1 0-1,0 1 1,-1-1 0,1 0-1,-1 1 1,1-1 0,0 1 0,-1-1-1,1 1 1,-1-1 0,0 1-1,1 0 1,-1-1 0,1 1 0,-1 0-1,0-1 1,0 1 0,1 0-1,-1-1 1,0 1 0,0 0 0,0 0-1,0-1 1,0 1 0,0 0-1,0-1 1,0 1 0,0 0 0,0 0-1,0-1 1,0 1 0,0 0-1,0-1 1,-1 1 0,1 1 0,-2 1 13,1 1 0,0 0 0,-1 0 0,0-1-1,1 1 1,-1-1 0,-5 7 0,-3 0 270,1 0 0,-2 0-1,1-1 1,-1-1-1,-1 1 1,1-2 0,-1 0-1,-1 0 1,1-1-1,-1-1 1,0 0-1,0-1 1,-1 0 0,0-1-1,-24 3 1,37-7-326,-1 1-1,1 0 1,0-1 0,-1 0 0,1 1-1,0-1 1,0 0 0,-1 0 0,1 1-1,0-1 1,0 0 0,0 0 0,0-1-1,0 1 1,0 0 0,0 0 0,0 0-1,1 0 1,-1-1 0,0 1 0,1 0-1,-1-1 1,1 1 0,-1-1 0,1 1-1,0-1 1,0 1 0,-1 0 0,1-1-1,0 1 1,0-3 0,-1-58-5930,2 48 2756,-1 0-852,5 3-631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7.368"/>
    </inkml:context>
    <inkml:brush xml:id="br0">
      <inkml:brushProperty name="width" value="0.025" units="cm"/>
      <inkml:brushProperty name="height" value="0.025" units="cm"/>
    </inkml:brush>
  </inkml:definitions>
  <inkml:trace contextRef="#ctx0" brushRef="#br0">129 67 12011,'0'0'10010,"8"-3"-9322,27-8-255,-35 11-405,1 0 0,0 0 1,0 0-1,-1 0 0,1 0 0,0 0 0,-1-1 1,1 1-1,0 0 0,-1 0 0,1-1 0,-1 1 1,1 0-1,0-1 0,-1 1 0,1-1 0,-1 1 1,1-1-1,-1 1 0,1-1 0,-1 1 0,0-1 1,1 0-1,-1 1 0,0-1 0,1 1 0,-1-1 1,0 0-1,0 1 0,1-1 0,-1 0 0,0 1 1,0-1-1,0 0 0,0 0 0,0 1 0,0-1 1,0 0-1,0 1 0,0-1 0,0 0 0,-1 1 1,1-1-1,0 0 0,0 1 0,-1-1 0,1 0 1,0 1-1,-1-1 0,1 1 0,-1-1 1,1 0-1,-1 0 0,-1-1 88,-1 0-1,1 0 1,0 0 0,-1 0-1,1 0 1,-1 1 0,0-1-1,1 1 1,-5-2 0,2 2-103,-1 0-1,1 0 1,0 0 0,0 0 0,0 1 0,-1 0 0,1 0 0,0 0-1,0 1 1,-1 0 0,1 0 0,0 0 0,0 0 0,0 1 0,0 0-1,1 0 1,-1 1 0,0-1 0,1 1 0,-1 0 0,-5 5-1,6-4-24,0 1-1,1-1 1,-1 1-1,1 0 1,0 0-1,1 0 1,-1 0-1,1 0 1,0 1-1,0-1 1,1 1-1,-1-1 1,1 1-1,1 0 0,-1-1 1,1 1-1,0 0 1,0 0-1,2 8 1,-2-11-46,1 0 0,0 0 0,0 0 0,0-1 0,0 1 0,0 0 0,0-1 0,1 1 0,-1-1 0,1 1 0,0-1 0,0 0 0,0 1 0,0-1 0,0 0 0,1 0 0,-1-1 0,0 1 0,1 0 0,-1-1 0,1 0 0,0 1 0,-1-1 0,1 0 0,0 0 0,0-1 0,0 1 0,0 0 0,0-1 0,0 0 1,3 0-1,2 1-629,0-1 1,0 0-1,0-1 1,0 1-1,-1-2 1,1 1-1,0-1 1,0 0-1,-1-1 1,12-4 0,21-18-4183,1-7-1425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8.591"/>
    </inkml:context>
    <inkml:brush xml:id="br0">
      <inkml:brushProperty name="width" value="0.025" units="cm"/>
      <inkml:brushProperty name="height" value="0.025" units="cm"/>
    </inkml:brush>
  </inkml:definitions>
  <inkml:trace contextRef="#ctx0" brushRef="#br0">150 1 10602,'0'0'6742,"-8"1"-5898,4 0-755,0 0 0,0 0 1,1 0-1,-1 1 0,0-1 1,0 1-1,1 0 0,-1 0 1,1 1-1,0-1 0,0 0 0,0 1 1,0 0-1,0 0 0,0 0 1,1 0-1,-1 0 0,1 1 0,0-1 1,0 1-1,-2 6 0,-15 21 1240,-20 42 542,36-69-1832,1 1 0,1 0 1,-1 0-1,0 0 0,1 0 0,0 0 1,1 1-1,-1-1 0,1 0 1,0 0-1,0 0 0,1 6 1,0-9-39,-1-1 1,1 0-1,0 0 1,0 1-1,0-1 1,0 0-1,0 0 1,0 0-1,0 0 0,1 0 1,-1-1-1,0 1 1,0 0-1,1 0 1,-1-1-1,1 1 1,-1-1-1,0 1 1,1-1-1,-1 0 1,3 1-1,43 5-249,-28-4 10,-16-1 231,-1-1 0,1 0 0,-1 1 0,1 0 0,-1-1 0,1 1 0,-1 0 0,1 0 0,-1 1 0,0-1 0,0 0 1,0 1-1,0-1 0,0 1 0,0 0 0,0 0 0,0 0 0,0 0 0,-1 0 0,1 0 0,-1 0 0,2 3 0,-2-1 11,-1-1 0,1 0-1,-1 1 1,1-1 0,-1 1 0,0-1-1,-1 1 1,1-1 0,0 1 0,-1-1-1,0 1 1,0-1 0,0 0 0,0 1-1,0-1 1,-3 4 0,50-47 193,-34 29-151,-1-1-437,0 0 1,1 1 0,0 1 0,16-11-1,-26 20 382,-1 1-1,1-1 0,0 1 0,0 0 0,0 0 0,-1 0 1,1 0-1,0 0 0,0 0 0,0 0 0,0 1 0,-1-1 1,1 0-1,0 1 0,0 0 0,-1-1 0,1 1 0,0 0 1,-1 0-1,1 0 0,-1 0 0,1 0 0,-1 0 0,1 1 1,-1-1-1,0 0 0,0 1 0,0-1 0,2 4 0,22 15 65,-18-17 47,-1-1-1,1 0 0,0 0 1,-1 0-1,1-1 1,0 0-1,0 0 1,0-1-1,0 0 0,0 0 1,0 0-1,0-1 1,-1 0-1,1-1 1,0 1-1,0-1 0,-1-1 1,1 1-1,-1-1 1,0 0-1,0 0 1,0-1-1,0 0 0,0 0 1,-1-1-1,0 1 1,0-1-1,0 0 1,-1 0-1,1-1 0,-1 1 1,0-1-1,-1 0 1,4-7-1,-32 35-256,23-19 149,-1 0-1,1 1 1,-1 0 0,1-1-1,0 1 1,0 0-1,1 0 1,-1 0-1,1 0 1,0 0-1,0 0 1,0 1-1,1-1 1,-1 0-1,1 1 1,0-1 0,0 0-1,2 8 1,-1-11 4,0 1 1,0-1 0,0 0 0,1 0-1,-1 0 1,0 1 0,1-1-1,-1 0 1,1-1 0,-1 1 0,1 0-1,0 0 1,-1-1 0,1 1-1,0-1 1,-1 1 0,1-1 0,0 0-1,0 0 1,-1 0 0,1 0-1,0 0 1,0 0 0,-1 0 0,4-1-1,46-7-226,-41 5-58,-1-1-1,1 0 1,-1-1-1,1 0 1,-2 0-1,1-1 1,0 0-1,-1-1 1,0 1-1,-1-2 1,1 1-1,-1-1 1,-1 0-1,9-13 1,-11 118-734,0-73 1243,-2 1 1,-1-1-1,-1 1 0,-1-1 0,-1 1 1,-9 43-1,8-55 51,-1 0-1,0 0 1,-1-1 0,0 0 0,0 0-1,-2 0 1,1-1 0,-2 1 0,1-2 0,-1 1-1,-1-1 1,0 0 0,-1-1 0,-13 11-1,21-18-258,1-1-1,0 0 0,-1 0 1,1 0-1,-1 0 0,0 0 1,1 0-1,-1 0 0,0 0 0,1-1 1,-1 1-1,0 0 0,0-1 1,0 0-1,0 1 0,1-1 1,-1 0-1,0 0 0,0 0 0,-3-1 1,4 0-23,0 1 0,0-1 1,0 0-1,0 0 0,1 0 0,-1 0 1,0 0-1,1 0 0,-1 0 1,1 0-1,-1 0 0,1 0 0,-1 0 1,1-1-1,0 1 0,-1 0 1,1 0-1,0 0 0,0-1 0,0 1 1,0 0-1,0 0 0,0-2 1,1-6-179,0 0 0,1-1 0,0 1 1,0 0-1,1 0 0,7-17 0,8-5-421,0 1-1,2 0 0,44-50 0,83-66-1379,-62 65-609,-74 65 2389,-16 12 423,-25 18 490,-6 23 756,35-35-1376,-1 0 0,1 0-1,-1 0 1,1 0 0,0 0 0,0 0-1,0 1 1,0-1 0,0 1-1,0-1 1,1 0 0,-1 1 0,1-1-1,0 1 1,0-1 0,0 1-1,0-1 1,0 4 0,1-5-19,-1 0 0,1 0-1,0 0 1,0 0 0,0 0 0,0-1 0,0 1 0,0 0 0,0 0-1,0 0 1,0-1 0,0 1 0,0-1 0,0 1 0,1-1 0,-1 1-1,0-1 1,0 0 0,1 1 0,-1-1 0,0 0 0,0 0 0,3 0-1,39 0 1178,-30-1-1156,7 0-17,0-1 0,0-1 0,26-8 0,-27 6-124,0 1 1,1 1 0,24-1 0,-42 5 38,-1 1 0,0-1 0,0 1 1,1 0-1,-1-1 0,-1 1 0,1 0 0,0 0 1,0 0-1,-1 0 0,1 0 0,-1 0 0,1 0 1,-1 0-1,0 0 0,0 0 0,0 0 0,0 2 0,5 19 175,-3-20-82,-1 0-1,1-1 0,1 1 0,-1-1 0,0 0 1,1 0-1,-1 0 0,1 0 0,-1 0 0,1 0 1,0-1-1,0 1 0,0-1 0,0 0 1,0 1-1,0-2 0,0 1 0,0 0 0,0-1 1,1 1-1,-1-1 0,0 0 0,0 0 1,0 0-1,1 0 0,4-2 0,-4 1-162,0 0 0,0 0 0,0 0 0,0 0 0,-1-1 0,1 1 0,-1-1 0,1 0 1,6-5-1,-8 6-432,-1-1 0,1 0 0,0 0 0,0 0 0,-1 0 0,1 0 0,-1 0 0,1 0 0,-1-1 0,0 1 0,0 0 0,0-1 1,0 1-1,-1-1 0,2-4 0,-1-17-8346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6.003"/>
    </inkml:context>
    <inkml:brush xml:id="br0">
      <inkml:brushProperty name="width" value="0.025" units="cm"/>
      <inkml:brushProperty name="height" value="0.025" units="cm"/>
      <inkml:brushProperty name="color" value="#E71224"/>
    </inkml:brush>
  </inkml:definitions>
  <inkml:trace contextRef="#ctx0" brushRef="#br0">1 12 14414,'0'0'6945,"8"-2"-6123,19-2-646,-1 1 1,1 1-1,0 1 0,33 4 0,-44-2-186,-1 1 0,0 0 0,0 2 0,-1-1-1,1 2 1,-1 0 0,0 1 0,0 0 0,21 13-1,-34-18 8,0 0 0,0 0 0,1-1-1,-1 1 1,0 0 0,0 0 0,0 0-1,-1 0 1,1 0 0,0 1 0,0-1-1,-1 0 1,1 0 0,0 0 0,-1 1-1,1-1 1,-1 0 0,0 1 0,1-1-1,-1 0 1,0 1 0,0-1 0,0 1-1,0-1 1,0 0 0,0 1 0,0-1-1,-1 0 1,1 1 0,0-1 0,-1 0-1,1 1 1,-1-1 0,1 0 0,-1 0-1,0 1 1,0-1 0,1 0 0,-1 0-1,0 0 1,-2 2 0,-4 4 18,0 0 0,0-1 0,0 0 0,-14 8 0,19-12-7,-171 112-6,116-77-3367,43-29-2118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8.937"/>
    </inkml:context>
    <inkml:brush xml:id="br0">
      <inkml:brushProperty name="width" value="0.025" units="cm"/>
      <inkml:brushProperty name="height" value="0.025" units="cm"/>
    </inkml:brush>
  </inkml:definitions>
  <inkml:trace contextRef="#ctx0" brushRef="#br0">1 1 13997,'0'0'1762,"15"1"1953,5 2-1088,5 2-1442,6 3-929,3 1-224,1 1-352,6-3-2979,-3-6-4100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19.982"/>
    </inkml:context>
    <inkml:brush xml:id="br0">
      <inkml:brushProperty name="width" value="0.025" units="cm"/>
      <inkml:brushProperty name="height" value="0.025" units="cm"/>
    </inkml:brush>
  </inkml:definitions>
  <inkml:trace contextRef="#ctx0" brushRef="#br0">25 5 4676,'0'-3'6599,"-4"2"-4037,2 0-128,-2 1-159,2 0 831,-1 0-2657,1 2-65,-2 5 193,2 1 95,0-2-223,2 2-321,0-2-96,0 2-416,0-6-2755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0.346"/>
    </inkml:context>
    <inkml:brush xml:id="br0">
      <inkml:brushProperty name="width" value="0.025" units="cm"/>
      <inkml:brushProperty name="height" value="0.025" units="cm"/>
    </inkml:brush>
  </inkml:definitions>
  <inkml:trace contextRef="#ctx0" brushRef="#br0">58 0 10858,'0'0'4933,"-22"59"-2595,16-35-576,1 5-897,3 0-65,-4 1-255,2 0-417,3-3-96,-5-3-32,2-6 64,2-5-64,2-3-544,0-4-481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1.090"/>
    </inkml:context>
    <inkml:brush xml:id="br0">
      <inkml:brushProperty name="width" value="0.025" units="cm"/>
      <inkml:brushProperty name="height" value="0.025" units="cm"/>
    </inkml:brush>
  </inkml:definitions>
  <inkml:trace contextRef="#ctx0" brushRef="#br0">189 0 12107,'0'0'10496,"-2"13"-9413,-3 9-656,0-1 1,-2 0-1,0-1 0,-17 34 0,6-25 206,12-21-484,1 0 0,-1 1 0,1-1 0,1 1 1,0 1-1,0-1 0,1 0 0,-3 16 0,6-24-150,0 0 0,0 0 0,0-1 0,1 1 0,-1 0 1,1 0-1,-1 0 0,0 0 0,1 0 0,-1-1 0,1 1 0,0 0 0,-1 0 0,1-1 0,0 1 0,-1 0 1,1-1-1,0 1 0,0-1 0,0 1 0,-1-1 0,1 1 0,0-1 0,0 0 0,0 1 0,0-1 0,0 0 1,0 0-1,0 1 0,0-1 0,0 0 0,0 0 0,0 0 0,1 0 0,43 0-125,-34-1 60,5 1 49,-5-1-101,-1 1 1,1 0-1,-1 1 1,14 3-1,-23-4 86,1 0 1,-1 0-1,1 1 0,-1-1 1,1 1-1,-1-1 0,1 1 1,-1 0-1,1 0 0,-1 0 1,0-1-1,1 1 0,-1 0 1,0 0-1,0 1 0,0-1 0,0 0 1,0 0-1,0 1 0,0-1 1,0 0-1,0 1 0,-1-1 1,1 1-1,-1-1 0,1 1 1,-1-1-1,1 1 0,-1-1 1,0 1-1,0 0 0,0-1 0,0 1 1,0 2-1,-1-3 50,1 0 1,-1 1-1,0-1 0,0 1 0,1-1 1,-1 0-1,0 1 0,0-1 0,-1 0 1,1 0-1,0 0 0,0 0 0,-1 0 1,1 0-1,0 0 0,-1 0 0,1-1 1,-1 1-1,1 0 0,-4 0 1,-35 11 691,36-11-608,-1 0-24,-11 4 118,0 0 1,-1-2 0,1 0-1,-1-1 1,0-1-1,0 0 1,0-1-1,-20-3 1,35 3-356,1-1 0,0 0 0,-1 1 0,1-1 0,0 0 0,0 1 0,-1-1 0,1 0 0,0 0 0,0 0 0,0 0 0,0 0 1,0-1-1,0 1 0,0 0 0,1 0 0,-1-1 0,0 1 0,1 0 0,-1-2 0,-3-18-7351,4 8 378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1.771"/>
    </inkml:context>
    <inkml:brush xml:id="br0">
      <inkml:brushProperty name="width" value="0.025" units="cm"/>
      <inkml:brushProperty name="height" value="0.025" units="cm"/>
    </inkml:brush>
  </inkml:definitions>
  <inkml:trace contextRef="#ctx0" brushRef="#br0">355 0 12908,'0'0'10704,"-8"4"-10475,-6 4-86,0 1-1,0 1 1,1 0-1,0 1 0,1 0 1,0 1-1,1 0 1,-10 14-1,-82 121 1181,81-111-1171,0 0 0,-29 72 0,46-95-159,1-1 0,0 1 0,0 0 0,1 0 0,1 0 0,1 1 0,0-1 0,0 0 0,1 1 0,1-1 0,0 1 0,1-1 0,4 15 0,-4-22-121,1 0 0,-1 0 0,2 0 1,-1-1-1,0 1 0,1-1 0,0 0 0,0 0 0,1 0 0,0-1 0,-1 1 0,2-1 1,-1 0-1,11 6 0,-6-5-681,1 1 1,0-2-1,0 1 1,0-2-1,1 1 1,-1-1-1,16 1 0,38-1-7230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3.347"/>
    </inkml:context>
    <inkml:brush xml:id="br0">
      <inkml:brushProperty name="width" value="0.025" units="cm"/>
      <inkml:brushProperty name="height" value="0.025" units="cm"/>
    </inkml:brush>
  </inkml:definitions>
  <inkml:trace contextRef="#ctx0" brushRef="#br0">1 318 10250,'0'0'10746,"9"6"-9684,-5-4-949,0 1-1,-1-1 1,1 0-1,0 0 1,0 0 0,0-1-1,0 1 1,1-1-1,-1 0 1,0 0-1,1 0 1,-1-1-1,0 1 1,1-1-1,-1 0 1,1-1 0,-1 1-1,0-1 1,1 1-1,-1-1 1,0-1-1,0 1 1,8-4-1,-3 0 224,0-1-1,0-1 1,-1 1 0,0-1-1,11-12 1,-17 18-280,0-1 0,0 0 0,0-1 1,-1 1-1,1 0 0,-1 0 0,1-1 0,-1 1 1,0-1-1,1 1 0,-1-1 0,-1 1 1,1-1-1,0 0 0,-1 0 0,1 1 1,-1-1-1,0 0 0,0 0 0,0 1 1,0-1-1,0 0 0,-1 0 0,1 0 0,-2-4 1,1 6-63,0 0 0,-1-1 0,1 1 0,0 0 0,0 0 0,-1 0 0,1 1 0,0-1 0,-1 0-1,1 0 1,-1 1 0,1-1 0,-1 1 0,1-1 0,-1 1 0,1 0 0,-1-1 0,0 1 0,1 0 0,-1 0 0,1 0 0,-1 0 0,0 1 0,1-1 0,-1 0 0,1 1 0,-1-1 0,1 1 0,-1-1 0,-2 2 0,-2 0-53,-1 1 1,1 0-1,0 0 0,0 1 0,-10 7 1,4-1 54,1 0 1,0 1 0,1 0 0,-15 22 0,21-27-93,1 0 1,-1 0-1,1 1 0,1-1 0,-1 1 1,1 0-1,0 0 0,0 0 1,1 0-1,0 0 0,0 0 0,1 8 1,0-14-3,0 1 0,0-1 0,0 0 0,1 0 0,-1 0 0,0 0 0,1 1-1,-1-1 1,1 0 0,-1 0 0,1 0 0,0 0 0,-1 0 0,1 0 0,0 0 0,0 0 0,0 0 0,0-1 0,0 1 0,0 0 0,0 0 0,0-1 0,0 1 0,0-1 0,2 1 0,1 1-150,0-1-1,0 0 1,1 0-1,-1 0 1,1-1 0,-1 1-1,7-2 1,0 1-550,0-1 1,0-1-1,0 0 1,-1 0-1,18-7 1,-12 1-1101,-1 0 0,0-1 1,0-1-1,22-19 0,-19 12 1051,-1 0-1,-1-1 0,15-20 1,-13 13 1598,27-55 0,-31 51 1844,16-51 0,-23 43 926,-13 26-167,-10 19-2030,2 4-1054,1 2-1,1 0 0,0 0 1,1 1-1,0 1 1,2 0-1,-1 0 0,2 1 1,0 0-1,-9 32 0,17-48-260,-1 1 0,1-1-1,-1 0 1,1 1-1,0-1 1,-1 1 0,1-1-1,0 1 1,0 0 0,0-1-1,0 1 1,0-1 0,0 1-1,1-1 1,-1 1-1,1-1 1,-1 1 0,1-1-1,-1 0 1,1 1 0,0-1-1,-1 0 1,1 1 0,0-1-1,0 0 1,0 0 0,0 1-1,0-1 1,0 0-1,3 1 1,1 0 94,0 0-1,0-1 0,1 1 1,-1-1-1,0 0 1,1-1-1,7 1 0,3 0 98,-4-1-157,53 8 1,-62-7-43,0-1 1,1 1-1,-1 0 0,0 0 0,0 0 0,0 1 1,0-1-1,0 1 0,0-1 0,0 1 1,0 0-1,-1 0 0,1 0 0,-1 1 0,4 3 1,-6-6 72,0 0 0,-1 0 1,1-1-1,0 1 0,0 0 1,-1 0-1,1 0 0,0 0 1,-1 0-1,1 0 0,0 0 1,-1 0-1,1 0 1,0 0-1,0 0 0,-1 0 1,1 0-1,0 0 0,-1 0 1,1 0-1,0 0 0,0 1 1,-1-1-1,1 0 0,0 0 1,0 0-1,-1 0 0,1 1 1,0-1-1,0 0 1,-1 0-1,1 0 0,0 1 1,0-1-1,0 0 0,0 0 1,-1 1-1,1-1 0,0 0 1,0 0-1,0 1 1,0-7-38,1 0 0,1-1 0,-1 1 0,1 0 0,0 0 0,0 0 0,0 1 1,5-9-1,-6 11-98,0 1 0,0 0 0,0 0 0,1 0 0,-1 0 0,0 0 0,1 1 0,-1-1 1,1 0-1,0 1 0,0-1 0,-1 1 0,1-1 0,0 1 0,0 0 0,0 0 0,0 0 1,1 0-1,-1 0 0,0 0 0,0 1 0,1-1 0,-1 1 0,0-1 0,4 1 0,-3 1-22,0 0-1,0 0 0,1 1 0,-1-1 1,0 1-1,0 0 0,-1 0 0,1 0 1,5 5-1,-5-4 43,0 0 0,1-1 0,0 1 1,-1-1-1,1 1 0,0-1 0,8 3 1,-5-3 35,1 0 0,-1-1 0,0 0 1,1 0-1,-1-1 0,1 1 0,-1-2 1,1 1-1,-1-1 0,0 0 0,1-1 1,10-3-1,-13 3 46,0 0 0,-1-1 1,0 1-1,1-1 0,-1 0 0,0 0 1,0 0-1,-1-1 0,1 0 0,-1 1 1,0-1-1,0 0 0,0-1 0,0 1 1,-1 0-1,0-1 0,0 1 0,0-1 1,2-6-1,-4 11-43,0 0 0,0 0 0,0-1 0,0 1 0,0 0 0,0 0 0,0 0 0,-1-1 0,1 1 0,0 0 0,0 0 0,0 0 0,0-1 0,0 1 0,0 0 0,0 0 0,0 0 0,-1 0 0,1-1 0,0 1 0,0 0 1,0 0-1,0 0 0,-1 0 0,1 0 0,0 0 0,0 0 0,0-1 0,-1 1 0,1 0 0,0 0 0,0 0 0,0 0 0,-1 0 0,1 0 0,0 0 0,0 0 0,0 0 0,-1 0 0,1 0 0,0 0 0,0 0 0,0 0 0,-1 0 0,1 0 0,0 1 0,0-1 0,0 0 0,-1 0 0,1 0 0,0 0 0,0 0 0,0 0 0,0 0 0,-1 1 0,1-1 0,0 0 0,0 0 0,0 0 0,0 0 1,0 1-1,0-1 0,0 0 0,-1 0 0,1 0 0,0 1 0,0-1 0,-15 11-115,-21 34 87,34-42 24,0 0 1,1-1-1,-1 1 0,1 0 0,-1-1 1,1 1-1,0 0 0,0 0 0,1 0 0,-1 0 1,0 0-1,1 0 0,0 0 0,0 0 0,0 0 1,1 6-1,0-8 8,0 0 0,0 0 0,0 0 0,1 0 0,-1 0 0,1 0 0,-1-1 0,0 1 0,1 0 0,-1-1 0,1 1 0,-1-1 0,1 0 0,-1 1 0,1-1 0,0 0 0,-1 0 0,1 0 0,-1 0 0,3-1 0,34-2 250,-25-2-193,0 0 0,-1-1 0,1 0 1,-2-1-1,1-1 0,-1 0 1,0 0-1,18-19 0,-2 4-11,-26 22-90,-2 7 23,0-1 1,-1 0-1,1 0 1,-1 1-1,-1-1 0,1 0 1,0-1-1,-1 1 1,0 0-1,-4 3 1,-15 34-77,21-40-122,0 1-1,0-1 1,0 1 0,1-1 0,-1 1 0,1 0-1,0-1 1,-1 1 0,1-1 0,1 1 0,-1 0 0,0-1-1,1 1 1,0 2 0,0-3-33,0-1 0,0 0 0,0 0 0,1 0 0,-1 0 0,0 0 1,1-1-1,-1 1 0,1 0 0,-1-1 0,0 1 0,1-1 0,0 1 0,-1-1 0,1 1 0,-1-1 0,1 0 0,-1 0 1,1 0-1,0 0 0,-1 0 0,3-1 0,18 1-5638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4.170"/>
    </inkml:context>
    <inkml:brush xml:id="br0">
      <inkml:brushProperty name="width" value="0.025" units="cm"/>
      <inkml:brushProperty name="height" value="0.025" units="cm"/>
    </inkml:brush>
  </inkml:definitions>
  <inkml:trace contextRef="#ctx0" brushRef="#br0">236 25 11819,'-6'4'463,"1"1"0,-1 0 0,1 0 0,1 1 0,-1-1 0,1 1 0,0 0 0,0 0 0,1 0-1,0 1 1,0-1 0,0 1 0,1 0 0,0 0 0,-2 8 0,2 7-342,0 0 0,1 0 0,4 36 0,-2-37-110,0 1-1,-1 0 1,-1-1-1,-4 24 1,2-35 56,-1 0 0,0 0 0,0-1 0,-1 1 0,0-1 0,-1 0 0,0-1 0,0 1 0,-1-1 0,0 0 0,-1-1 0,0 1 0,0-2 0,0 1 0,-1-1 0,0 0 0,-15 7 0,23-13-52,0 1 0,0-1-1,0 0 1,0 0 0,0 1-1,0-1 1,0 0 0,0 0 0,0 0-1,0 0 1,0 0 0,0 0 0,0 0-1,0-1 1,1 1 0,-1 0-1,0 0 1,0-1 0,0 1 0,0-1-1,0 1 1,0-1 0,0 1-1,1-1 1,-1 1 0,0-1 0,0 0-1,-1-1 1,1 0-55,0 0 0,0-1 0,0 1 0,0-1-1,1 1 1,-1-1 0,0 1 0,1-1 0,0 1 0,0-1 0,0-3 0,0-5-193,1 0 1,1-1-1,0 1 1,5-17-1,-1 11 86,1 0 0,1 1 0,1 0 0,0 0 0,1 1 0,0 0 0,1 1 0,18-18 0,8-4 394,67-47 1,1-1 116,-102 82-355,-1 0-2,1 1 1,-1-1 0,0 0-1,0 0 1,1 0 0,-1 0-1,-1 0 1,1 0 0,0-1 0,0 1-1,-1-1 1,1 1 0,-1-1-1,0 1 1,0-1 0,0 0 0,0 0-1,0 0 1,-1 0 0,1-5-1,-2 8-8,0-1 0,1 1-1,-1-1 1,0 1 0,0-1 0,0 1-1,0 0 1,0 0 0,0-1-1,0 1 1,0 0 0,0 0-1,0 0 1,0 0 0,0 0-1,1 0 1,-1 0 0,0 0-1,0 1 1,0-1 0,0 0-1,0 0 1,-1 1 0,-24 8 16,18-3 159,0 0 0,0 1 0,1 0-1,-1 0 1,2 0 0,-1 1 0,-6 11-1,11-16-102,-1 0 0,1 0 1,0 0-1,1 1 0,-1-1 0,1 0 0,-1 1 0,1 0 0,0-1 0,0 1 0,1 0 0,-1-1 1,1 1-1,-1 0 0,1 0 0,1-1 0,-1 1 0,0 0 0,1 0 0,0-1 0,0 1 0,0 0 1,2 3-1,-1-4 7,0-1-1,1 0 1,0 0 0,-1 0 0,1 0 0,0 0 0,0-1 0,0 1-1,0-1 1,0 0 0,0 0 0,1 0 0,-1 0 0,0 0 0,1-1-1,-1 1 1,0-1 0,6 0 0,63-4 1069,-55 0-1089,-1 0 1,0-1-1,0-1 0,0 0 0,-1-1 0,16-10 1,82-60 307,-146 115-472,31-36 124,0 1 1,0-1-1,0 1 1,1 0-1,-1 0 1,1-1-1,0 1 1,0 0-1,0 0 1,0 0-1,0 1 1,1-1-1,-1 0 1,1 0-1,0 0 1,0 4-1,2-6-4,1 1 0,-1-1-1,1 0 1,0 0 0,-1-1-1,1 1 1,-1 0 0,1-1-1,0 0 1,0 1 0,-1-1-1,1 0 1,0-1 0,0 1-1,4-1 1,3 0 29,18 2-553,52-2 1092,-42-8-3742,-8-9-5374,-23 8 1338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4.546"/>
    </inkml:context>
    <inkml:brush xml:id="br0">
      <inkml:brushProperty name="width" value="0.025" units="cm"/>
      <inkml:brushProperty name="height" value="0.025" units="cm"/>
    </inkml:brush>
  </inkml:definitions>
  <inkml:trace contextRef="#ctx0" brushRef="#br0">0 7 13933,'0'0'5381,"49"-7"-3619,-12 7-705,4 0-737,4 2-256,2 7-929,1-1-3395,-1-3-4580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5.620"/>
    </inkml:context>
    <inkml:brush xml:id="br0">
      <inkml:brushProperty name="width" value="0.025" units="cm"/>
      <inkml:brushProperty name="height" value="0.025" units="cm"/>
    </inkml:brush>
  </inkml:definitions>
  <inkml:trace contextRef="#ctx0" brushRef="#br0">243 1 12332,'8'63'6279,"10"0"-3549,-12-43-2433,0 1 0,-1 0-1,3 32 1,-7-36-237,-1 0 0,0-1 0,-1 1-1,-1 0 1,-1-1 0,-1 0 0,0 1 0,-1-1 0,0-1-1,-1 1 1,-1-1 0,-1 0 0,0-1 0,-1 1 0,0-2 0,-1 1-1,-1-1 1,-21 19 0,18-18-696,0 0 0,-31 20 0,-11-2-4412,14-13-1828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9.026"/>
    </inkml:context>
    <inkml:brush xml:id="br0">
      <inkml:brushProperty name="width" value="0.025" units="cm"/>
      <inkml:brushProperty name="height" value="0.025" units="cm"/>
    </inkml:brush>
  </inkml:definitions>
  <inkml:trace contextRef="#ctx0" brushRef="#br0">0 1 1473,'6'4'321,"0"-1"-257,-1-1-32,1 1-192,1-2-353,3 0 385,-5-1-833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8.358"/>
    </inkml:context>
    <inkml:brush xml:id="br0">
      <inkml:brushProperty name="width" value="0.025" units="cm"/>
      <inkml:brushProperty name="height" value="0.025" units="cm"/>
      <inkml:brushProperty name="color" value="#E71224"/>
    </inkml:brush>
  </inkml:definitions>
  <inkml:trace contextRef="#ctx0" brushRef="#br0">226 98 10794,'29'-34'2527,"29"-29"5153,-60 68-5133,-22 34-2483,-260 298 149,282-335-3902,5-7 923,14-19-848,31-41-1868,-44 59 4324,31-40-4485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9.515"/>
    </inkml:context>
    <inkml:brush xml:id="br0">
      <inkml:brushProperty name="width" value="0.025" units="cm"/>
      <inkml:brushProperty name="height" value="0.025" units="cm"/>
    </inkml:brush>
  </inkml:definitions>
  <inkml:trace contextRef="#ctx0" brushRef="#br0">0 68 0,'0'0'3587,"13"-48"-3651,-9 45-128,-4-5-320,0 4-193,2 0-1313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29.861"/>
    </inkml:context>
    <inkml:brush xml:id="br0">
      <inkml:brushProperty name="width" value="0.025" units="cm"/>
      <inkml:brushProperty name="height" value="0.025" units="cm"/>
    </inkml:brush>
  </inkml:definitions>
  <inkml:trace contextRef="#ctx0" brushRef="#br0">106 81 1986,'0'0'8194,"2"-8"-6790,-2 3-1207,8-33 2198,2 9 3672,-21 48 1114,-12 19-4587,-69 126-3571,96-172-5215,6-19-407,-4 6 919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0.192"/>
    </inkml:context>
    <inkml:brush xml:id="br0">
      <inkml:brushProperty name="width" value="0.025" units="cm"/>
      <inkml:brushProperty name="height" value="0.025" units="cm"/>
    </inkml:brush>
  </inkml:definitions>
  <inkml:trace contextRef="#ctx0" brushRef="#br0">0 7 14542,'0'0'14125,"2"-7"-14221,-2 12-705,0 3-1121,0 0-1088,0-3-2404,0 0-2273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0.660"/>
    </inkml:context>
    <inkml:brush xml:id="br0">
      <inkml:brushProperty name="width" value="0.025" units="cm"/>
      <inkml:brushProperty name="height" value="0.025" units="cm"/>
    </inkml:brush>
  </inkml:definitions>
  <inkml:trace contextRef="#ctx0" brushRef="#br0">243 69 13132,'0'0'8910,"2"-8"-7266,2-1-1230,-3 6-278,0 0 0,1 0 0,-1 0 0,-1 0 0,1 0-1,0 0 1,-1 0 0,0 0 0,1 0 0,-1-1 0,-1-4 0,1 8-107,-1-1-1,1 0 1,-1 0 0,0 1 0,1-1-1,-1 1 1,0-1 0,1 1 0,-1-1-1,0 1 1,1-1 0,-1 1-1,0-1 1,0 1 0,0 0 0,1-1-1,-1 1 1,0 0 0,0 0 0,0 0-1,0 0 1,0 0 0,0 0-1,-1 0 1,-29-1-95,25 2 97,-3-1-42,1 2 0,-1-1 0,0 1-1,1 1 1,0 0 0,0 0-1,0 0 1,0 1 0,0 0 0,1 1-1,-1-1 1,1 1 0,1 1 0,-1 0-1,1 0 1,0 0 0,-10 13-1,15-18 2,0-1-1,1 1 0,-1 0 0,0 0 1,1 0-1,-1-1 0,1 1 0,-1 0 0,1 0 1,0 0-1,-1 0 0,1 0 0,0 0 0,-1 0 1,1 0-1,0 0 0,0 0 0,0 0 1,0 0-1,0 0 0,0 0 0,0 0 0,0 0 1,1 0-1,-1 0 0,0 0 0,1 0 0,-1 0 1,0 0-1,1 0 0,-1 0 0,1-1 1,-1 1-1,1 0 0,0 0 0,-1 0 0,1-1 1,0 1-1,0 0 0,-1-1 0,1 1 1,0-1-1,0 1 0,0-1 0,0 1 0,0-1 1,0 0-1,0 1 0,0-1 0,0 0 0,0 0 1,1 1-1,10 1-40,-1 0-1,1 0 1,21-1 0,-14 0 21,-14 0 25,4-1 6,0 1-1,-1 0 1,1 1-1,0-1 1,-1 2-1,1-1 1,-1 2-1,0-1 1,9 6-1,-16-8 2,0 0-1,-1 0 0,1 0 0,-1 0 1,1 0-1,-1 0 0,0 0 0,1 0 1,-1 0-1,0 0 0,0 0 0,0 1 1,1-1-1,-1 0 0,-1 0 0,1 0 1,0 0-1,0 1 0,0-1 0,0 0 1,-1 0-1,1 0 0,-1 0 0,1 0 1,-1 0-1,1 0 0,-1 0 0,0 0 1,1 0-1,-1 0 0,0 0 0,0 0 1,1 0-1,-1-1 0,-1 2 1,-32 26 262,20-17-190,0-2 0,-1 0 0,0-1-1,0 0 1,-1-1 0,0-1 0,0 0 0,0-2 0,-1 0-1,0 0 1,-21 1 0,37-6-241,1 1 0,0 0 0,0-1-1,-1 1 1,1 0 0,0-1 0,0 1 0,-1-1 0,1 1-1,0 0 1,0-1 0,0 1 0,0-1 0,0 1 0,0-1-1,0 1 1,0-1 0,0 1 0,0-1 0,0 1 0,0 0-1,0-1 1,0 1 0,0-1 0,0 1 0,0-1 0,1 1-1,-1 0 1,0-1 0,0 1 0,1-1 0,-1 1-1,0 0 1,0-1 0,1 1 0,-1 0 0,0-1 0,1 1-1,-1 0 1,0-1 0,1 1 0,13-19-5272,2 1-951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1.134"/>
    </inkml:context>
    <inkml:brush xml:id="br0">
      <inkml:brushProperty name="width" value="0.025" units="cm"/>
      <inkml:brushProperty name="height" value="0.025" units="cm"/>
    </inkml:brush>
  </inkml:definitions>
  <inkml:trace contextRef="#ctx0" brushRef="#br0">251 1 14221,'0'0'7746,"-6"9"-7569,-26 45 467,1 2 1,4 1 0,1 1 0,-26 94 0,47-109-5622,5-38 1162,0-27 1252,0 10 1340,-1 1-1,-1 0 0,0-1 0,0 1 1,-4-11-1,-23-52 846,1 2 9262,27 71-8709,1 1 1,0 0-1,0-1 1,0 1-1,0 0 1,0-1-1,0 1 1,0 0-1,0-1 0,0 1 1,0 0-1,0-1 1,0 1-1,0 0 1,0-1-1,0 1 0,0-1 1,0 1-1,0 0 1,0-1-1,1 1 1,-1 0-1,0 0 0,0-1 1,0 1-1,1 0 1,-1-1-1,0 1 1,0 0-1,1 0 0,-1-1 1,0 1-1,0 0 1,1 0-1,-1 0 1,0-1-1,1 1 1,-1 0-1,1 0 0,21-1 2352,32 14-2366,-44-10 645,15 3-966,1-1 0,36 4 0,-12-11-8910,-19-4-6235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3.011"/>
    </inkml:context>
    <inkml:brush xml:id="br0">
      <inkml:brushProperty name="width" value="0.025" units="cm"/>
      <inkml:brushProperty name="height" value="0.025" units="cm"/>
    </inkml:brush>
  </inkml:definitions>
  <inkml:trace contextRef="#ctx0" brushRef="#br0">1 197 7143,'0'0'16997,"10"-1"-15934,-2 0-964,1 0 1,-1-1 0,0 0 0,0 0 0,0-1-1,0 0 1,0 0 0,-1-1 0,0 0 0,1 0 0,-1-1-1,-1 0 1,1 0 0,-1-1 0,0 0 0,0 0 0,-1 0-1,1-1 1,4-7 0,-7 9-75,0 0 0,0 0 0,0 0 0,0 0 0,-1 0 0,0 0 0,0-1 0,-1 1 0,1-1 0,-1 1 0,0-1 0,-1 0 0,1 1 0,-1-1 0,-1-9 0,1 14-37,-1 0-1,1 1 1,-1-1-1,1 0 1,-1 0-1,1 1 1,-1-1-1,1 1 1,-1-1-1,0 0 1,1 1-1,-1-1 0,0 1 1,0 0-1,1-1 1,-1 1-1,0-1 1,0 1-1,0 0 1,1 0-1,-1 0 1,0-1-1,0 1 1,0 0-1,0 0 0,0 0 1,1 0-1,-1 0 1,0 0-1,0 1 1,0-1-1,0 0 1,-30 10-642,19 0 581,1 1 1,0 0-1,0 1 0,1 0 1,1 1-1,0 0 1,1 1-1,0-1 0,-9 24 1,15-32 52,-1 0 0,1 1 0,1-1 0,-1 1 0,1 0 1,0 0-1,0-1 0,0 1 0,1 11 0,1-15 15,-1 0-1,1-1 0,-1 1 1,1-1-1,0 1 1,0 0-1,0-1 0,0 1 1,0-1-1,0 0 1,0 1-1,0-1 0,1 0 1,-1 0-1,0 0 0,1 0 1,-1 0-1,1 0 1,-1 0-1,1 0 0,0 0 1,-1-1-1,1 1 1,0-1-1,-1 1 0,1-1 1,0 0-1,0 0 1,-1 0-1,1 0 0,0 0 1,0 0-1,0 0 1,-1 0-1,4-2 0,4 1-5,-1 0-1,1-1 0,-1-1 1,1 1-1,-1-2 0,0 1 1,0-1-1,-1 0 0,1 0 1,-1-1-1,0 0 0,8-7 1,11-12-37,39-45-1,-40 41 121,-25 28-80,0 0 0,1-1 0,-1 1 0,0 0 0,0 0 1,0-1-1,0 1 0,0 0 0,0 0 0,0 0 0,0-1 0,1 1 0,-1 0 0,0 0 0,0 0 0,0-1 0,0 1 0,1 0 0,-1 0 0,0 0 0,0 0 0,0 0 1,1 0-1,-1-1 0,0 1 0,0 0 0,0 0 0,1 0 0,-1 0 0,0 0 0,0 0 0,1 0 0,-1 0 0,0 0 0,0 0 0,1 0 0,-1 0 0,0 0 0,0 0 1,1 0-1,-1 0 0,0 0 0,0 0 0,0 1 0,1-1 0,-1 0 0,0 0 0,0 0 0,1 0 0,-1 0 0,0 1 0,0-1 0,0 0 0,0 0 0,1 0 0,-1 0 1,0 1-1,0 21-199,-10 25 111,8-39 101,0 0-1,0 0 1,1 0 0,0 0 0,1 0 0,0 11 0,0-18-3,0 1 0,0 0 0,1-1 0,-1 1 0,1 0 0,0-1 0,-1 1 0,1-1 0,0 1 0,0-1 1,0 1-1,0-1 0,0 1 0,0-1 0,0 0 0,0 0 0,1 1 0,-1-1 0,0 0 0,1 0 0,-1 0 0,1-1 1,-1 1-1,1 0 0,-1-1 0,1 1 0,0-1 0,-1 1 0,1-1 0,0 1 0,-1-1 0,1 0 0,0 0 1,2 0-1,11-1 33,0 0 1,-1 0-1,1-2 1,0 0 0,-1 0-1,1-1 1,-1-1 0,0-1-1,0 0 1,-1 0-1,18-13 1,32-13 33,-47 30-35,-13 12 41,-3-9-72,0 0-1,0 0 1,0-1 0,0 1-1,0 0 1,0 0-1,0-1 1,0 1 0,1 0-1,-1 0 1,0-1-1,0 1 1,1 0 0,-1 0-1,0-1 1,1 1 0,-1-1-1,1 1 1,-1 0-1,1-1 1,-1 1 0,1-1-1,-1 1 1,1-1-1,0 1 1,-1-1 0,1 1-1,0-1 1,-1 0-1,1 1 1,0-1 0,-1 0-1,1 0 1,0 0 0,0 1-1,-1-1 1,1 0-1,0 0 1,1 0 0,13-1-53,1 0 1,-1-1-1,0-1 1,0 0-1,17-7 1,-16 5-23,-1 1 0,1 1 0,0 0 0,23-1 0,-38 4 57,-1 0 0,1 0 0,-1 0 0,1 0 0,-1 0 0,1 1 0,-1-1 0,1 0 0,0 0 0,-1 0 0,1 1 0,-1-1 0,1 0 0,-1 1 0,0-1 0,1 0 0,-1 1 0,1-1 1,-1 1-1,0-1 0,1 1 0,-1-1 0,0 1 0,1-1 0,-1 1 0,0-1 0,0 1 0,0-1 0,1 1 0,-1 0 0,0 24 98,-1-22-339,1 0 0,-1 0 0,0 0 1,1-1-1,-1 1 0,0 0 0,-1-1 1,1 1-1,0-1 0,-1 1 0,0-1 0,1 0 1,-1 1-1,0-1 0,-3 2 0,-3-1-4959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3.341"/>
    </inkml:context>
    <inkml:brush xml:id="br0">
      <inkml:brushProperty name="width" value="0.025" units="cm"/>
      <inkml:brushProperty name="height" value="0.025" units="cm"/>
    </inkml:brush>
  </inkml:definitions>
  <inkml:trace contextRef="#ctx0" brushRef="#br0">0 0 11339,'0'0'13613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4.394"/>
    </inkml:context>
    <inkml:brush xml:id="br0">
      <inkml:brushProperty name="width" value="0.025" units="cm"/>
      <inkml:brushProperty name="height" value="0.025" units="cm"/>
    </inkml:brush>
  </inkml:definitions>
  <inkml:trace contextRef="#ctx0" brushRef="#br0">328 119 1730,'0'0'9673,"7"-10"-6630,26-34 122,-32 41-2809,1 1 0,-1 0 0,1-1 0,-1 1 0,0-1 0,1 1 0,-1-1 0,-1 0 0,1 1 0,0-1 0,-1 0 0,1 0 0,-1-4 0,0 6-266,0 0 1,0 0 0,-1 0-1,1 0 1,0 0-1,-1 0 1,1 0 0,-1 0-1,1 0 1,-1 0 0,1 1-1,-1-1 1,0 0-1,0 0 1,1 0 0,-1 1-1,0-1 1,0 1-1,0-1 1,1 0 0,-1 1-1,0 0 1,0-1-1,-1 0 1,-2 0-70,-1 0-1,1 1 1,0-1 0,0 1-1,0 0 1,-1 0 0,1 0-1,0 1 1,0-1 0,0 1-1,0 0 1,0 0-1,-8 4 1,-13 9-33,0 1-1,1 1 1,1 1-1,0 1 1,2 1-1,0 1 1,1 0-1,1 2 1,1 0 0,1 2-1,-22 39 1,35-56-5,0 0 1,1 1 0,0-1-1,1 1 1,-1 0 0,1-1 0,1 1-1,0 0 1,-1 12 0,2-18 16,1 1 1,-1-1 0,1 1 0,-1-1-1,1 1 1,0-1 0,0 1 0,0-1-1,0 0 1,0 0 0,1 0-1,-1 1 1,1-1 0,-1-1 0,1 1-1,0 0 1,0 0 0,0 0 0,0-1-1,0 1 1,0-1 0,0 0 0,0 0-1,1 0 1,-1 0 0,0 0-1,1 0 1,-1 0 0,1-1 0,-1 1-1,1-1 1,4 0 0,0 2 27,0-1 0,1-1 1,-1 1-1,0-1 0,1-1 1,-1 1-1,1-1 0,-1 0 0,0-1 1,0 0-1,0 0 0,0-1 0,0 0 1,0 0-1,-1 0 0,1-1 1,-1 0-1,0 0 0,0 0 0,0-1 1,-1 0-1,1 0 0,-1-1 0,-1 0 1,1 0-1,7-12 0,-12 17-20,1 0 0,0-1 0,0 1 0,0 0 0,-1-1 0,1 1 0,-1-1 0,1 1 0,-1-1 0,0 1 0,0-1 0,1 1 0,-1-1 0,0 1 0,0-1 0,0 1 0,-1-1 0,1 1 0,0-1 0,-1 1 0,1-1 0,-1 1 1,1-1-1,-1 1 0,1-1 0,-1 1 0,0 0 0,0-1 0,0 1 0,0 0 0,0 0 0,0 0 0,0 0 0,0 0 0,0 0 0,-1 0 0,1 0 0,0 0 0,-1 1 0,1-1 0,0 0 0,-1 1 0,1-1 0,-1 1 0,1-1 0,-1 1 0,-1 0 0,-1-1-24,0 1 0,-1-1 0,1 1 0,0 0 0,-1 1 0,1-1 0,0 1 0,0-1 0,-1 1 0,1 1-1,0-1 1,0 0 0,0 1 0,0 0 0,1 0 0,-5 3 0,9-1-554,10-1 384,16-3 193,-26 0-32,13-1-69,0-1 0,-1 0 0,0-1 1,1 0-1,-1-2 0,0 1 0,-1-2 0,1 1 0,-1-2 0,20-13 0,-19 12 97,-10 11 120,-6 10-104,-6 10 90,-131 166 1103,129-169-637,10-10-1696,6-6-5535,0-4 955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5.500"/>
    </inkml:context>
    <inkml:brush xml:id="br0">
      <inkml:brushProperty name="width" value="0.025" units="cm"/>
      <inkml:brushProperty name="height" value="0.025" units="cm"/>
    </inkml:brush>
  </inkml:definitions>
  <inkml:trace contextRef="#ctx0" brushRef="#br0">169 39 10186,'13'-22'5437,"-9"6"3817,-5 30-8565,0-1-630,-1 0 0,-1 0 0,0 0 0,-1 0 0,0-1 0,-8 18 0,-44 73 654,30-58-489,3-7-186,16-30-167,1 1 0,1-1-1,0 1 1,0 0 0,0 1 0,1-1-1,1 1 1,0 0 0,-4 20 0,8-30-563,0 1 0,1-1 1,-1 1-1,0-1 0,1 1 0,-1-1 1,0 0-1,1 0 0,-1 0 1,1 1-1,-1-1 0,0-1 1,1 1-1,-1 0 0,2-1 1,-2 1 451,10-2-7036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6.039"/>
    </inkml:context>
    <inkml:brush xml:id="br0">
      <inkml:brushProperty name="width" value="0.025" units="cm"/>
      <inkml:brushProperty name="height" value="0.025" units="cm"/>
    </inkml:brush>
  </inkml:definitions>
  <inkml:trace contextRef="#ctx0" brushRef="#br0">0 107 14382,'0'0'7073,"11"5"-5989,-5-1-976,0-1 0,0-1 0,0 1 0,1-1 1,-1 0-1,1 0 0,-1 0 0,1-1 1,0 0-1,0-1 0,-1 0 0,1 0 0,0 0 1,0 0-1,0-1 0,-1-1 0,1 1 0,0-1 1,-1 0-1,0 0 0,1-1 0,-1 0 0,0 0 1,0 0-1,5-5 0,-7 5-80,-1 1 1,0-1-1,0 0 0,0 0 1,0-1-1,-1 1 0,1-1 1,-1 1-1,0-1 0,0 0 0,0 0 1,0 0-1,-1 0 0,0 0 1,0 0-1,0 0 0,0 0 1,0 0-1,-1-1 0,0 1 1,0 0-1,-1-5 0,1 8-34,-1 0 1,0 0-1,1 1 0,-1-1 0,0 0 1,0 1-1,0-1 0,0 0 0,0 1 1,1-1-1,-1 1 0,0 0 0,0-1 0,0 1 1,0 0-1,0 0 0,0-1 0,-1 1 1,1 0-1,0 0 0,0 0 0,0 0 0,0 0 1,0 0-1,0 1 0,0-1 0,0 0 1,-2 1-1,-31 11-254,25-6 248,0 1-1,0-1 1,1 1-1,0 1 1,0 0-1,-9 12 1,13-15 2,0 0-1,1 0 1,-1 0 0,1 1 0,1 0 0,-1-1 0,1 1 0,0 0 0,0 0 0,0 0 0,1 0-1,-1 11 1,2-16 7,0 0 0,0 1 0,1-1 1,-1 1-1,0-1 0,0 0 0,1 0 0,-1 1 0,1-1 0,-1 0 0,1 0 0,0 1 0,-1-1 0,1 0 0,0 0 0,0 0 0,0 0 0,0 0 0,0 0 0,0 0 0,0 0 1,0-1-1,0 1 0,0 0 0,3 0 0,0 1 8,1 0 0,-1-1 0,1 0 0,-1 0 0,1-1 0,0 1 0,-1-1 0,6 0 0,3 0 20,-1-2 1,1 1 0,0-2 0,0 1-1,15-7 1,14-11 8,0-3 0,-1-1 0,-2-2-1,0-2 1,36-35 0,-81 70-95,1 0 0,-1 1 0,1-1 0,1 1 0,-5 10 0,-1 1 75,8-15-20,-2 1 88,0 1-1,1 0 0,-1 1 0,1-1 0,1 0 1,-1 1-1,1 0 0,0 0 0,1 0 1,-1-1-1,1 1 0,1 0 0,-1 12 0,2-18-98,-1 0-1,0 0 1,1 0-1,-1 0 1,1 0-1,-1 0 1,1 0-1,0 0 1,-1 0-1,1-1 1,0 1-1,0 0 1,-1 0-1,1-1 1,0 1-1,0-1 1,0 1-1,0-1 1,0 1-1,0-1 1,0 1-1,0-1 1,0 0-1,0 1 1,0-1-1,0 0 1,0 0-1,0 0 1,0 0-1,0 0 1,0 0-1,2 0 1,17-4-3296,-6-6-4167,-2-7-2487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8.692"/>
    </inkml:context>
    <inkml:brush xml:id="br0">
      <inkml:brushProperty name="width" value="0.025" units="cm"/>
      <inkml:brushProperty name="height" value="0.025" units="cm"/>
      <inkml:brushProperty name="color" value="#E71224"/>
    </inkml:brush>
  </inkml:definitions>
  <inkml:trace contextRef="#ctx0" brushRef="#br0">1 109 4612,'19'-25'1138,"-13"15"-87,1 1-1,0-1 0,0 2 0,1-1 0,1 1 1,-1 0-1,20-13 0,-28 45 1657,-19 54-1430,10-45-918,2 1-1,1 0 1,-4 62 0,10-28-1491,0-75-8269,-4-6 2349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6.433"/>
    </inkml:context>
    <inkml:brush xml:id="br0">
      <inkml:brushProperty name="width" value="0.025" units="cm"/>
      <inkml:brushProperty name="height" value="0.025" units="cm"/>
    </inkml:brush>
  </inkml:definitions>
  <inkml:trace contextRef="#ctx0" brushRef="#br0">1 0 16496,'0'0'6822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6.814"/>
    </inkml:context>
    <inkml:brush xml:id="br0">
      <inkml:brushProperty name="width" value="0.025" units="cm"/>
      <inkml:brushProperty name="height" value="0.025" units="cm"/>
    </inkml:brush>
  </inkml:definitions>
  <inkml:trace contextRef="#ctx0" brushRef="#br0">193 287 13901,'0'0'6460,"-12"2"-5921,-2 2-435,0 1-1,0 0 1,0 1 0,1 1 0,-21 13-1,28-17-1,0 1-1,0 0 0,1 1 0,0-1 0,-1 1 1,2 0-1,-1 1 0,1-1 0,-1 1 1,2-1-1,-1 1 0,1 1 0,-1-1 1,2 0-1,-1 1 0,-2 11 0,4-17-96,1 0 0,0 0-1,0 0 1,0 0 0,0 0-1,0 0 1,0 0 0,0 1 0,0-1-1,0 0 1,0 0 0,1 0-1,-1 0 1,0 0 0,1 0-1,-1 0 1,1 0 0,-1 0 0,1 0-1,0-1 1,-1 1 0,1 0-1,0 0 1,-1 0 0,1-1-1,2 2 1,-1-1 39,0 0 0,0 0 0,1 0 0,-1 0 0,1-1 0,-1 1 0,0-1 0,1 0 0,-1 0 0,1 0 0,3 0 0,2-1 106,1 0 0,0-1-1,-1 0 1,0 0 0,1-1 0,7-4-1,21-15-50,-1-2 0,-1-2 0,-1-1-1,-1-1 1,-2-2 0,-1-1 0,-1-2-1,-2-1 1,27-42 0,-49 68-121,0 0-1,0 1 1,0-2 0,-1 1-1,0 0 1,-1-1 0,0 0-1,0 1 1,-1-1 0,2-13-1,-4 21-14,0 1 0,-1-1 0,1 0 0,0 0 0,0 0 0,-1 1 0,1-1-1,0 0 1,-1 1 0,1-1 0,-1 0 0,1 0 0,-1 1 0,1-1 0,-1 1 0,1-1 0,-1 1-1,0-1 1,1 1 0,-1-1 0,0 1 0,1-1 0,-1 1 0,0 0 0,0-1 0,0 1 0,1 0-1,-1 0 1,0 0 0,0-1 0,0 1 0,1 0 0,-1 0 0,0 0 0,-1 0 0,-31 3-854,15 2 791,-1 1-1,1 0 1,1 2-1,0 0 0,0 1 1,0 0-1,1 2 1,0-1-1,1 2 1,1 0-1,-18 19 1,31-29 60,-1 0 0,0 0 0,0 0 0,1 0 0,-1 0 1,1 1-1,0-1 0,0 1 0,0-1 0,0 0 0,0 1 1,0 0-1,1-1 0,-1 1 0,1-1 0,0 1 0,0 0 0,0-1 1,0 1-1,0 0 0,0-1 0,1 1 0,-1 0 0,1-1 0,0 1 1,0-1-1,0 1 0,0-1 0,2 3 0,4 5-277,0 0-1,1 0 0,0-1 1,1 0-1,11 10 1,16 16-164,-32-29 374,1 0-1,-1 0 1,0 1 0,-1-1 0,1 1 0,-1 0 0,-1 0 0,1 0 0,-1 0 0,-1 0 0,1 1-1,-1-1 1,0 1 0,-1-1 0,0 15 0,0-17-6091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8.081"/>
    </inkml:context>
    <inkml:brush xml:id="br0">
      <inkml:brushProperty name="width" value="0.025" units="cm"/>
      <inkml:brushProperty name="height" value="0.025" units="cm"/>
    </inkml:brush>
  </inkml:definitions>
  <inkml:trace contextRef="#ctx0" brushRef="#br0">334 115 8392,'0'0'12508,"3"-10"-9690,8-28-1205,-11 38-1601,0-1 0,0 1 1,0-1-1,0 1 1,0 0-1,0-1 0,-1 1 1,1-1-1,0 1 1,0-1-1,0 1 0,0 0 1,-1-1-1,1 1 0,0-1 1,0 1-1,-1 0 1,1-1-1,0 1 0,0 0 1,-1-1-1,1 1 1,-1 0-1,1 0 0,0-1 1,-1 1-1,1 0 1,0 0-1,-1 0 0,1-1 1,-1 1-1,1 0 0,-1 0 1,1 0-1,-1 0 1,1 0-1,0 0 0,-1 0 1,1 0-1,-1 0 1,1 0-1,-1 0 0,1 0 1,-1 0-1,1 0 0,0 1 1,-1-1-1,1 0 1,-1 0-1,0 1 0,-20 5-158,10 0 138,1 0 0,0 1 0,0 0 0,-14 13 0,20-16-6,0-1 0,1 1 0,-1 0 0,1 0 0,0 0 1,0 0-1,0 0 0,0 1 0,1-1 0,0 1 0,0 0 0,0 0 0,-1 6 1,3-10 5,1 0 1,-1 0 0,1 0 0,0 0 0,0 0 0,-1 0 0,1 0 0,0 0 0,0 0 0,0 0 0,0 0 0,0-1 0,0 1 0,0 0 0,0-1 0,0 1 0,0-1 0,0 1 0,0-1 0,1 0 0,-1 1 0,0-1 0,0 0 0,0 0 0,1 0 0,-1 0 0,0 0 0,0 0 0,0 0 0,1 0 0,-1 0 0,1-1 0,45-3-135,-36 0 114,0 1 1,0-2 0,-1 0-1,12-7 1,31-13-797,-52 25 807,-1 0 0,0 0 0,0 0 0,1 0 1,-1 0-1,0 0 0,0 0 0,1 0 0,-1 0 0,0 0 0,0 0 1,1 0-1,-1 0 0,0 1 0,0-1 0,0 0 0,1 0 0,-1 0 1,0 0-1,0 0 0,0 1 0,0-1 0,1 0 0,-1 0 0,0 0 1,0 1-1,0-1 0,0 0 0,0 0 0,0 1 0,1-1 0,-1 0 1,0 0-1,0 1 0,0-1 0,0 0 0,0 0 0,0 1 0,0-1 1,0 0-1,0 0 0,0 1 0,0-1 0,0 0 0,0 0 0,-1 0 0,1 1 1,0-1-1,0 0 0,0 0 0,0 1 0,0-1 0,0 0 0,-1 0 1,1 0-1,0 1 0,-6 16-127,-60 103 695,-23 50 563,66-122-1010,-41 67 0,51-96 128,-1 0 1,0 0-1,-1-1 0,-1-1 1,-34 28-1,49-44-216,0 0 0,0 0 1,0 0-1,0-1 0,0 1 0,0 0 1,0 0-1,0-1 0,0 1 0,0 0 1,-1-1-1,1 1 0,0-1 0,0 0 1,-1 1-1,1-1 0,0 0 0,0 0 1,-1 1-1,1-1 0,0 0 0,-1-1 1,1 1-1,0 0 0,-2 0 0,3-1-5,-1-1-1,0 1 1,1 0-1,-1 0 0,1 0 1,-1 0-1,1-1 1,0 1-1,-1 0 0,1 0 1,0-1-1,0 1 1,0 0-1,0-1 0,0 1 1,0 0-1,0 0 1,1-1-1,0-1 0,1-7-35,0 0-1,1 0 0,1 1 0,0-1 0,6-11 0,16-16-269,3 0-1,1 2 1,1 1 0,52-43 0,158-106-356,-22 17-719,-209 158 1249,30-29-209,-38 35 329,0 0 1,0 0-1,0 0 1,0-1-1,-1 1 1,1-1-1,-1 1 1,0-1-1,1 0 1,-1 1-1,0-1 1,-1 0-1,1 0 1,0-3-1,-21 5-516,12 4 550,0 0 0,0 1 0,0 0 0,1 0 0,0 0 0,-1 1 0,1 0 1,1 1-1,-1-1 0,-6 8 0,2-2 161,1 1 0,0 0 0,0 1 0,-13 23 0,21-33-162,0 0 0,1 0-1,-1 0 1,1 0 0,0 0 0,0 0 0,0 1-1,0-1 1,1 0 0,-1 0 0,1 1 0,0-1-1,0 0 1,0 1 0,0-1 0,1 0-1,0 5 1,0-6-1,1 0 0,-1-1 0,1 1 0,-1 0 0,1 0 0,0-1 0,0 1 0,0-1 0,0 0 0,0 1-1,0-1 1,0 0 0,0 0 0,0 0 0,0-1 0,0 1 0,1-1 0,-1 1 0,0-1 0,1 1 0,-1-1 0,0 0 0,1 0-1,4-1 1,11 0 60,0 0 0,1-2 0,-1 0 0,0-1 1,-1 0-1,1-2 0,-1 0 0,0-1 0,27-15 0,-24 11-89,-1-2 0,0 0 1,-1 0-1,0-2 0,-2 0 1,1-1-1,20-27 0,-30 29-290,-19 21 60,-18 19 130,-25 34 117,52-56-32,0 1 1,0-1-1,0 1 0,0 0 0,1 0 0,0 0 0,0 0 0,0 1 0,1-1 0,0 0 0,0 1 0,-1 7 0,2-13 16,0 1 0,0 0 1,1-1-1,-1 1 0,0-1 0,0 1 0,0-1 1,0 1-1,1 0 0,-1-1 0,0 1 1,0-1-1,1 1 0,-1-1 0,0 1 0,1-1 1,-1 0-1,1 1 0,-1-1 0,0 1 1,1-1-1,-1 0 0,1 1 0,-1-1 0,1 0 1,0 0-1,-1 1 0,1-1 0,-1 0 1,1 0-1,25 1 274,22-13 195,-21-2-462,0-1 1,-1-1 0,0-1-1,-2-1 1,0-1 0,26-27-1,-63 59-90,1 0-1,1 1 0,-13 20 0,21-29 63,0 0 0,0 0-1,0 0 1,1 1 0,0-1-1,0 1 1,0 0 0,0-1 0,1 1-1,0 0 1,1 0 0,-1 0-1,1 0 1,1 7 0,-1-12 38,1 0 0,-1 0 0,1 0 1,-1-1-1,1 1 0,0 0 0,-1-1 1,1 1-1,0 0 0,0-1 0,0 1 1,0-1-1,-1 1 0,1-1 0,0 0 1,0 1-1,0-1 0,0 0 0,0 0 1,0 1-1,0-1 0,0 0 0,0 0 1,0 0-1,0 0 0,0 0 0,1-1 1,32-4 730,-22 0-664,0 0 0,0-2-1,-1 1 1,0-1 0,0-1 0,-1 0 0,0 0-1,15-17 1,5-9 83,29-42 0,-46 52-216,-10 19-398,-5 23 267,0-4 185,1-9-3,0 0 0,1 0 0,0 0 0,-1 0 0,1 0 0,2 9 0,-2-13-2,1 1 1,-1-1-1,1 0 0,-1 0 0,1 1 0,0-1 0,0 0 0,-1 0 0,1 0 0,0 0 0,0 0 0,0 0 0,0 0 0,0 0 0,0-1 1,1 1-1,-1 0 0,0-1 0,0 1 0,1 0 0,-1-1 0,0 0 0,0 1 0,1-1 0,-1 0 0,1 0 0,-1 1 0,0-1 1,1 0-1,0-1 0,7 1-12,-1-1 1,0 0 0,0-1-1,0 0 1,-1 0-1,1 0 1,0-1 0,-1-1-1,1 1 1,-1-1-1,0 0 1,-1-1 0,1 0-1,-1 0 1,1 0-1,-2-1 1,1 0 0,-1 0-1,1 0 1,3-8 0,-23 33-34,6-10 28,0 1-1,0 1 1,1-1-1,0 1 1,1 0-1,0 1 1,1 0-1,0 0 1,1 0-1,1 0 1,0 0-1,-3 22 1,6-33-97,0 0 1,0 0-1,1 0 0,-1 0 0,0 0 1,1 0-1,-1 0 0,1 0 1,-1 0-1,1 0 0,-1 0 1,1 0-1,-1-1 0,1 1 1,0 0-1,0 0 0,-1-1 0,1 1 1,0-1-1,0 1 0,0 0 1,0-1-1,0 0 0,-1 1 1,1-1-1,0 1 0,0-1 1,0 0-1,0 0 0,0 0 0,0 0 1,0 1-1,2-1 0,0 0-726,1 0-1,-1 0 1,0 0-1,1 0 0,-1-1 1,1 1-1,-1-1 1,1 0-1,4-2 0,14-10-10009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8.409"/>
    </inkml:context>
    <inkml:brush xml:id="br0">
      <inkml:brushProperty name="width" value="0.025" units="cm"/>
      <inkml:brushProperty name="height" value="0.025" units="cm"/>
    </inkml:brush>
  </inkml:definitions>
  <inkml:trace contextRef="#ctx0" brushRef="#br0">12 0 8392,'0'0'8392,"-2"0"-7367,-3 4-320,5 10-641,-4 5-128,4 3-2179,0 0-1696,0 0-5895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8.743"/>
    </inkml:context>
    <inkml:brush xml:id="br0">
      <inkml:brushProperty name="width" value="0.025" units="cm"/>
      <inkml:brushProperty name="height" value="0.025" units="cm"/>
    </inkml:brush>
  </inkml:definitions>
  <inkml:trace contextRef="#ctx0" brushRef="#br0">163 274 10794,'-9'3'1105,"-4"1"-350,0 0-1,0 1 0,1 1 1,0 0-1,-17 12 0,25-16-512,-1 1 0,1 0 0,0 0 0,0 1 0,0-1 0,0 1-1,1 0 1,-1 0 0,1 0 0,0 1 0,0-1 0,1 1 0,-1-1 0,1 1-1,0 0 1,0 0 0,1 0 0,-1 0 0,0 9 0,2-12-228,0-1-1,0 0 1,0 0 0,0 0-1,1 0 1,-1 0 0,0 0 0,1 0-1,-1 0 1,1 0 0,-1 0-1,1 0 1,-1 0 0,1 0 0,0 0-1,-1-1 1,1 1 0,0 0-1,0 0 1,0-1 0,0 1 0,0 0-1,0-1 1,0 1 0,0-1-1,1 1 1,39 6 743,-27-8-529,-1 0 0,1 0 0,25-7 0,-18 0-188,0-1 0,-1-1 0,0 0-1,-1-1 1,0-2 0,-1 0 0,19-17 0,-10 6 19,-1-2 0,-1-1 0,34-47 0,-49 59-81,0 0-1,12-26 1,-20 36-38,0 1 1,0 0 0,-1 0 0,1-1 0,-1 1 0,0-1-1,-1 0 1,1 1 0,-1-1 0,1 1 0,-1-1 0,-1 0-1,1 1 1,-1-1 0,-1-5 0,1 8 34,-1-1-1,0 2 1,1-1-1,-1 0 1,0 0-1,0 0 1,0 1 0,0-1-1,0 1 1,-1 0-1,1 0 1,0-1-1,0 1 1,-1 1 0,1-1-1,-1 0 1,1 1-1,-1-1 1,1 1-1,-1 0 1,1-1 0,-1 1-1,-4 1 1,-4-1-11,-1 1 0,1 0 0,-1 0 0,-11 4 0,12-1 55,1 0-1,-1 1 1,1-1 0,0 2-1,0 0 1,1 0 0,0 1-1,-11 9 1,17-14-115,0 1 0,0-1 0,0 1 0,1 0 0,-1 0 0,1 0 0,0 0 0,0 0 0,0 0 0,0 1 0,0-1 0,1 1 0,-1-1 0,1 1 0,0 0 0,0-1 0,0 1 0,1 0 0,-1 0 0,1-1 0,0 1 0,0 0 0,0 0 0,1 0 0,-1 0 0,1-1 0,0 1 0,2 4 0,-1-5-189,1 1 0,-1-1 0,1 1 0,0-1 0,0 0 0,0 0 0,1 0 0,-1-1 0,1 1 0,6 3 0,49 23-1257,-23-12 1137,-27-12 552,-1 0-1,0 1 1,0 0 0,0 0 0,-1 1 0,0 0-1,7 8 1,-12-13 42,-1 0-1,1 0 1,-1 0 0,0 0-1,0 0 1,1 0 0,-1 0-1,-1 0 1,1 1 0,0-1-1,0 0 1,-1 1-1,1-1 1,-1 1 0,0-1-1,0 0 1,0 1 0,0-1-1,0 1 1,0-1-1,-1 0 1,1 1 0,-1-1-1,0 0 1,0 1 0,0-1-1,0 0 1,0 0-1,0 0 1,0 0 0,-1 0-1,-2 4 1,-12 8-264,-15 17 791,22-10-10000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9.091"/>
    </inkml:context>
    <inkml:brush xml:id="br0">
      <inkml:brushProperty name="width" value="0.025" units="cm"/>
      <inkml:brushProperty name="height" value="0.025" units="cm"/>
    </inkml:brush>
  </inkml:definitions>
  <inkml:trace contextRef="#ctx0" brushRef="#br0">158 1 9769,'0'0'9364,"-7"11"-8889,-6 12 73,1 1 1,1 0-1,-12 40 1,-30 182-298,53-245-400,-9 27-3653,9-27 3302,-1 0 0,1 0-1,-1-1 1,0 1-1,1 0 1,-1-1 0,0 1-1,0 0 1,0-1-1,1 1 1,-1-1 0,0 1-1,0-1 1,0 0-1,0 1 1,0-1 0,0 0-1,-1 0 1,-11 1-4700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9.469"/>
    </inkml:context>
    <inkml:brush xml:id="br0">
      <inkml:brushProperty name="width" value="0.025" units="cm"/>
      <inkml:brushProperty name="height" value="0.025" units="cm"/>
    </inkml:brush>
  </inkml:definitions>
  <inkml:trace contextRef="#ctx0" brushRef="#br0">25 248 512,'0'0'4228,"-15"-50"-352,13 20-417,-3-2-1056,3 0 223,2 3-544,0 5-737,0 3 33,7 4-33,4 8-352,6 6-128,-2 3-289,11 1-384,0 14-224,8 2 0,7 6-384,0-7-3235,4-5-6311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39.863"/>
    </inkml:context>
    <inkml:brush xml:id="br0">
      <inkml:brushProperty name="width" value="0.025" units="cm"/>
      <inkml:brushProperty name="height" value="0.025" units="cm"/>
    </inkml:brush>
  </inkml:definitions>
  <inkml:trace contextRef="#ctx0" brushRef="#br0">214 0 15759,'0'0'9257,"-9"3"-9087,-3 3-157,0 0 0,1 1 0,-1 1 0,1-1 0,1 2 0,0 0 0,0 0 0,0 0 0,1 2 0,1-1 0,0 1 0,-8 13 0,7-11 29,1 1 0,0 0 0,1 0 0,1 1 0,0 0 0,1 0 0,0 0 0,2 1 0,0 0-1,-2 24 1,5-37-128,0 1 0,0-1-1,0 0 1,0 0-1,1 1 1,0-1-1,-1 0 1,1 0-1,0 1 1,1-1-1,-1 0 1,1 0 0,-1-1-1,1 1 1,0 0-1,0 0 1,0-1-1,0 1 1,0-1-1,1 0 1,-1 0 0,1 1-1,3 0 1,-1 0-815,0-1 1,1 0 0,-1 0 0,1 0-1,0-1 1,0 0 0,-1 0-1,1 0 1,0-1 0,0 0 0,0 0-1,7-1 1,19-4-8672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40.394"/>
    </inkml:context>
    <inkml:brush xml:id="br0">
      <inkml:brushProperty name="width" value="0.025" units="cm"/>
      <inkml:brushProperty name="height" value="0.025" units="cm"/>
    </inkml:brush>
  </inkml:definitions>
  <inkml:trace contextRef="#ctx0" brushRef="#br0">155 43 16624,'-4'8'459,"-23"51"1559,3 0 1,-22 82 0,27-80-2069,17-54 76,0-1 0,0 1 0,-1-1 0,0 0 0,0 0 0,0 0 0,-7 8 0,9-14-98,1-1 0,-1 1-1,1 0 1,-1-1 0,1 1 0,0-1 0,-1 1 0,1-1 0,-1 1 0,1-1 0,0 1 0,0-1 0,-1 1 0,1-1 0,0 1-1,0-1 1,0 0 0,-1 1 0,1-1 0,0 1 0,0-1 0,0 0 0,0 1 0,0-1 0,0 0 0,0 1 0,1-1 0,-1 1-1,0-2 1,-1-24-3102,1 25 3108,2-32-1625,2 0-1,0 0 0,3 1 1,17-56-1,6-3 1574,-19 59 1808,-14 52 4376,5 24-4966,-1-8-205,-1-33-797,6 106 2653,-5-101-2504,0-1 0,0 1 0,1 0 0,0-1 0,0 1 0,1-1 0,0 0 0,1 0 0,-1 0 0,1 0 0,8 10 0,-10-15-126,-1-1-1,1 0 1,-1 0 0,0 0-1,1-1 1,0 1 0,-1 0-1,1-1 1,0 1-1,-1-1 1,1 1 0,0-1-1,-1 0 1,1 1-1,0-1 1,0 0 0,-1 0-1,1-1 1,0 1-1,0 0 1,-1 0 0,1-1-1,0 1 1,-1-1 0,1 0-1,0 1 1,-1-1-1,1 0 1,-1 0 0,1 0-1,-1 0 1,0 0-1,1 0 1,-1-1 0,0 1-1,2-3 1,4-3 57,0 0 0,0-1 0,-1 0 0,-1 0 0,6-9 0,1-5-76,-2-1 0,0 0 0,-2-1 0,0 1 0,-2-2 0,6-34 0,-6-33-8797,-7 98 3298,-4 9-780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40.742"/>
    </inkml:context>
    <inkml:brush xml:id="br0">
      <inkml:brushProperty name="width" value="0.025" units="cm"/>
      <inkml:brushProperty name="height" value="0.025" units="cm"/>
    </inkml:brush>
  </inkml:definitions>
  <inkml:trace contextRef="#ctx0" brushRef="#br0">115 17 14382,'0'0'8290,"-11"-2"-8295,8 1 27,0 0 0,0 0-1,0 1 1,0-1 0,0 1 0,0-1 0,0 1 0,-1 0 0,1 0 0,0 1 0,0-1 0,0 1-1,0-1 1,0 1 0,0 0 0,0 0 0,0 0 0,0 1 0,0-1 0,0 1 0,1 0 0,-1-1 0,1 1-1,-1 0 1,1 0 0,0 1 0,0-1 0,0 0 0,0 1 0,0 0 0,0-1 0,1 1 0,-1 0-1,1 0 1,0 0 0,-1 0 0,1 0 0,0 5 0,-1-5 28,1 1 0,0-1 0,1 1 0,-1-1 0,0 1 0,1-1 0,0 1 0,0 0 0,0-1 0,0 1 0,1-1 0,0 1 0,-1 0 0,2 3 0,0-5-2,-1-1 1,1 1-1,-1 0 0,1-1 1,-1 1-1,1-1 1,0 0-1,0 1 0,0-1 1,-1 0-1,1 0 0,0 0 1,1 0-1,-1-1 0,0 1 1,0-1-1,0 1 1,0-1-1,0 0 0,1 1 1,-1-1-1,0 0 0,0 0 1,3-1-1,5 0-11,0 0 1,0-1-1,0-1 1,0 1-1,0-2 0,0 1 1,-1-1-1,1-1 0,-1 1 1,0-2-1,-1 1 1,1-1-1,-1-1 0,-1 1 1,1-1-1,-1-1 0,0 1 1,0-1-1,-1 0 0,0-1 1,-1 0-1,7-13 1,-12 21-66,1 1 1,-1 0-1,0 0 0,0-1 1,0 1-1,0 0 1,1-1-1,-1 1 1,0 0-1,0-1 1,0 1-1,0 0 1,0-1-1,0 1 1,0 0-1,0 0 1,0-1-1,0 1 1,0 0-1,0-1 0,0 1 1,0 0-1,0-1 1,0 1-1,0 0 1,-1-1-1,1 1 1,0 0-1,0-1 1,0 1-1,0 0 1,-1 0-1,1-1 1,0 1-1,0 0 0,-1-1 1,-13 4-855,-14 14-693,25-13 1122,1-1 0,-1 1-1,0-1 1,1 1-1,0 0 1,0 0 0,0 0-1,1 0 1,-1 1-1,1-1 1,0 0 0,0 1-1,0 7 1,1 6-4213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2:59.042"/>
    </inkml:context>
    <inkml:brush xml:id="br0">
      <inkml:brushProperty name="width" value="0.025" units="cm"/>
      <inkml:brushProperty name="height" value="0.025" units="cm"/>
      <inkml:brushProperty name="color" value="#E71224"/>
    </inkml:brush>
  </inkml:definitions>
  <inkml:trace contextRef="#ctx0" brushRef="#br0">1 25 8168,'0'0'14413,"13"-20"-14028,15 20-289,2 0-32,0 0 0,3 0-1441,3 0-2531,-12-4-3043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41.089"/>
    </inkml:context>
    <inkml:brush xml:id="br0">
      <inkml:brushProperty name="width" value="0.025" units="cm"/>
      <inkml:brushProperty name="height" value="0.025" units="cm"/>
    </inkml:brush>
  </inkml:definitions>
  <inkml:trace contextRef="#ctx0" brushRef="#br0">226 42 6374,'0'0'11184,"-11"-8"-10618,-36-22-513,46 29-42,-1 1-1,0-1 1,0 1-1,0-1 1,0 1-1,0-1 1,0 1-1,0 0 1,0 0-1,0 0 1,0 0-1,0 1 1,0-1 0,0 0-1,0 1 1,0-1-1,1 1 1,-1 0-1,0-1 1,0 1-1,0 0 1,1 0-1,-1 0 1,1 1-1,-1-1 1,1 0-1,-1 1 1,1-1-1,-1 0 1,1 1-1,0 0 1,0-1-1,-1 4 1,-2 0 22,1 1 1,0 0-1,0-1 0,0 2 1,1-1-1,0 0 0,-2 13 1,4-14-40,0 0 0,0 0 0,0 1 0,1-1 0,-1 0 0,1 0 0,1 0 0,-1 0 0,1 0 0,0 0 0,0 0 0,0-1 0,1 1 0,-1-1 0,1 0 1,0 1-1,1-1 0,3 4 0,13 18 124,-20-25-25,1 0 0,-1-1 0,1 1 0,-1 0 0,1-1 0,-1 1-1,1 0 1,-1 0 0,0 0 0,1-1 0,-1 1 0,0 0 0,0 0 0,1 0 0,-1 0 0,0-1 0,0 1-1,0 0 1,0 0 0,0 0 0,-1 0 0,1 0 0,0 0 0,0-1 0,0 1 0,-1 0 0,1 0-1,0 0 1,-1-1 0,1 1 0,-1 0 0,1 0 0,-1-1 0,0 2 0,-2 0 54,0-1 1,1 1-1,-1-1 1,0 1-1,0-1 1,0 0-1,0 0 0,0-1 1,0 1-1,-4 0 1,-5 0-152,0 0-1,0 0 1,0-1 0,-19-3 0,30 3-290,0-1 0,0 1 0,0-1 0,0 1 1,-1-1-1,1 1 0,0-1 0,0 0 0,0 1 0,1-1 1,-1 0-1,0 0 0,0 0 0,0 0 0,0 1 0,1-1 1,-1 0-1,1 0 0,-1-1 0,0 1 0,1 0 0,0 0 1,-1-2-1,-4-16-7538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41.465"/>
    </inkml:context>
    <inkml:brush xml:id="br0">
      <inkml:brushProperty name="width" value="0.025" units="cm"/>
      <inkml:brushProperty name="height" value="0.025" units="cm"/>
    </inkml:brush>
  </inkml:definitions>
  <inkml:trace contextRef="#ctx0" brushRef="#br0">137 0 14894,'-6'11'449,"-30"59"5252,-48 129 0,82-192-5587,-1 0-1,2 1 0,-1 0 0,1-1 0,0 1 1,1 0-1,0 13 0,1-19-106,-1 0 1,0 0-1,1 0 0,-1 0 0,1-1 0,0 1 1,-1 0-1,1 0 0,0-1 0,0 1 0,0 0 1,0-1-1,1 1 0,-1-1 0,0 0 1,1 1-1,-1-1 0,1 0 0,-1 0 0,1 0 1,-1 0-1,1 0 0,0 0 0,0 0 1,-1-1-1,1 1 0,0-1 0,0 1 0,0-1 1,0 1-1,0-1 0,0 0 0,-1 0 1,4 0-1,3 0 25,1-1 0,-1 0 0,1 0 1,-1-1-1,0 1 0,1-2 0,-1 1 0,0-1 1,9-5-1,4-4-168,36-27 0,-11 7-293,-40 31-59,-8 9 210,-6 9 200,7-17 69,-43 78 1125,40-69-1192,0-1 0,0 0-1,2 1 1,-1-1 0,1 1-1,0 0 1,-1 16 0,10-24-7916,6-6 913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0:41.794"/>
    </inkml:context>
    <inkml:brush xml:id="br0">
      <inkml:brushProperty name="width" value="0.025" units="cm"/>
      <inkml:brushProperty name="height" value="0.025" units="cm"/>
    </inkml:brush>
  </inkml:definitions>
  <inkml:trace contextRef="#ctx0" brushRef="#br0">283 0 15310,'0'0'2403,"0"54"-321,-4-21 32,2 5-385,-4 4-447,-1 1-225,-4 3-577,-4 1-256,-4 0-160,-7 2-32,-4-2 32,-5 2-160,-7-6-1281,1-5-1410,-3-11-3266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3.038"/>
    </inkml:context>
    <inkml:brush xml:id="br0">
      <inkml:brushProperty name="width" value="0.025" units="cm"/>
      <inkml:brushProperty name="height" value="0.025" units="cm"/>
    </inkml:brush>
  </inkml:definitions>
  <inkml:trace contextRef="#ctx0" brushRef="#br0">0 43 11435,'0'0'8029,"12"-3"-6940,76-12 583,146-8 1,-162 21-4691,81 9 0,-151-6 760,-5-1-251,-9 0-1297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3.434"/>
    </inkml:context>
    <inkml:brush xml:id="br0">
      <inkml:brushProperty name="width" value="0.025" units="cm"/>
      <inkml:brushProperty name="height" value="0.025" units="cm"/>
    </inkml:brush>
  </inkml:definitions>
  <inkml:trace contextRef="#ctx0" brushRef="#br0">1 92 12332,'0'0'6438,"88"8"-4292,-38-13-769,6-3-704,6 2-513,-3-2-128,3 3-32,-2-4-801,-8-3-1121,-2-7-2626,-5-8-3588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3.797"/>
    </inkml:context>
    <inkml:brush xml:id="br0">
      <inkml:brushProperty name="width" value="0.025" units="cm"/>
      <inkml:brushProperty name="height" value="0.025" units="cm"/>
    </inkml:brush>
  </inkml:definitions>
  <inkml:trace contextRef="#ctx0" brushRef="#br0">1 1 16015,'0'0'3443,"8"0"-2247,30 0-280,73 10-1,-100-8-985,0 0 0,-1 0-1,1 1 1,0 1 0,-1-1-1,0 2 1,1 0 0,-2 0 0,1 0-1,-1 1 1,18 15 0,-26-19 47,1 1 0,0-1 1,0 1-1,-1-1 0,0 1 0,1 0 1,-1 0-1,0 0 0,0 0 0,-1 0 1,1 0-1,-1 0 0,1 0 1,-1 0-1,0 0 0,0 0 0,0 0 1,0 0-1,-1 0 0,1 0 0,-1 0 1,0 0-1,0 0 0,0 0 0,0-1 1,-1 1-1,-1 3 0,-5 9 135,-1 0 0,-1-1 1,-18 20-1,20-24-26,-41 48-176,-60 54-1,98-103-5637,3-8-5451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4.176"/>
    </inkml:context>
    <inkml:brush xml:id="br0">
      <inkml:brushProperty name="width" value="0.025" units="cm"/>
      <inkml:brushProperty name="height" value="0.025" units="cm"/>
    </inkml:brush>
  </inkml:definitions>
  <inkml:trace contextRef="#ctx0" brushRef="#br0">209 45 14125,'0'0'7554,"-12"-5"-7383,5 1-159,5 3-10,-1-1-1,1 1 1,-1-1 0,1 1 0,-1 0 0,0 0-1,0 0 1,1 0 0,-1 1 0,0-1 0,0 1-1,0 0 1,0 0 0,0 0 0,0 0 0,1 0-1,-1 0 1,0 1 0,0 0 0,0-1 0,0 1-1,1 0 1,-1 0 0,0 1 0,1-1 0,-1 0-1,1 1 1,-4 2 0,-5 7 85,-1 0 0,2 1 0,-1 0 0,2 1-1,0 0 1,0 1 0,1-1 0,1 2 0,0-1 0,-6 22 0,12-35-90,1 0 1,0 0 0,-1 0-1,1 0 1,0 0 0,0 0 0,0 0-1,0 0 1,0 1 0,0-1-1,0 0 1,1 0 0,-1 0 0,0 0-1,0 0 1,1 0 0,-1 0-1,1-1 1,-1 1 0,1 0-1,-1 0 1,1 0 0,-1 0 0,1 0-1,0-1 1,0 1 0,-1 0-1,1-1 1,1 2 0,1-1 13,-1 0 1,1 0 0,0 0 0,-1 0-1,1-1 1,0 1 0,0-1 0,0 0-1,-1 0 1,7 0 0,1-1 47,1 0 1,-1-1-1,1 0 0,-1-1 1,13-5-1,-1-3 149,-1 0 0,-1-2 1,0 0-1,33-29 0,-41 32-46,-1 0 0,-1-1 0,0-1 0,0 0 0,-1 0 0,0 0 0,-2-1-1,13-26 1,-78 143-519,53-93 225,-25 67 380,28-73-444,1-1 0,0 1 0,0-1 0,0 1 0,1-1 0,-1 1-1,1-1 1,0 1 0,1 0 0,-1-1 0,1 1 0,0-1 0,0 1-1,0-1 1,3 7 0,-2-9-218,0-1-1,0 1 0,0 0 0,0-1 1,1 1-1,-1-1 0,1 0 1,-1 1-1,0-1 0,1 0 1,0-1-1,-1 1 0,1 0 1,0-1-1,-1 1 0,1-1 1,0 0-1,-1 0 0,1 0 0,0 0 1,-1-1-1,1 1 0,0-1 1,3 0-1,21-9-5922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4.540"/>
    </inkml:context>
    <inkml:brush xml:id="br0">
      <inkml:brushProperty name="width" value="0.025" units="cm"/>
      <inkml:brushProperty name="height" value="0.025" units="cm"/>
    </inkml:brush>
  </inkml:definitions>
  <inkml:trace contextRef="#ctx0" brushRef="#br0">125 1 12300,'0'0'11472,"-10"7"-11259,0 2-76,0 1 0,0 0 0,1 0 0,1 1 0,-12 19 0,16-24-124,0 1-1,1-1 1,0 1-1,0 0 1,0 0-1,1 0 0,0 0 1,1 0-1,-1 0 1,2 1-1,-1-1 1,1 0-1,0 1 1,1 11-1,0-18-35,-1 0 0,1 1-1,0-1 1,0 0 0,-1 0 0,1 0-1,0 0 1,0 1 0,0-1 0,0-1-1,0 1 1,0 0 0,1 0-1,-1 0 1,0 0 0,0-1 0,1 1-1,-1-1 1,0 1 0,1-1 0,-1 1-1,0-1 1,1 0 0,2 1-1,43 2-709,-31-2 228,-3 0 338,-1 2-1,1-1 1,-1 1-1,0 1 1,0 1 0,21 9-1,-31-12 168,1-1 0,0 1 0,-1-1 0,0 1 0,1 0 0,-1 0 0,0 0 0,0 0 0,0 0 0,0 1-1,-1-1 1,1 1 0,0-1 0,1 6 0,-2-6 24,-1 0-1,0 0 0,0 0 1,0 0-1,0 0 1,0 0-1,-1 1 0,1-1 1,-1 0-1,1 0 1,-1 0-1,0 0 1,1-1-1,-1 1 0,0 0 1,0 0-1,-1 0 1,1-1-1,0 1 1,0 0-1,-1-1 0,1 1 1,-1-1-1,-2 2 1,-5 4 371,-1 1 1,0-1-1,0-1 0,-1 0 1,0 0-1,0-1 0,0 0 1,-1-1-1,1-1 1,-1 0-1,0 0 0,0-1 1,0-1-1,-22 1 1,32-3-513,0 1 0,-1-1 0,1 0 1,0 1-1,0-1 0,0 0 1,0 0-1,0-1 0,0 1 0,0 0 1,1-1-1,-1 1 0,0-1 1,1 0-1,-1 1 0,1-1 0,-1 0 1,1 0-1,0 0 0,0 0 1,0 0-1,0 0 0,0 0 0,0 0 1,1-1-1,-1 1 0,1 0 1,-1 0-1,1-1 0,0-2 0,-1-8-2537,0 1-1,0 0 1,2-1-1,1-14 1,4 0-8973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5.092"/>
    </inkml:context>
    <inkml:brush xml:id="br0">
      <inkml:brushProperty name="width" value="0.025" units="cm"/>
      <inkml:brushProperty name="height" value="0.025" units="cm"/>
    </inkml:brush>
  </inkml:definitions>
  <inkml:trace contextRef="#ctx0" brushRef="#br0">0 200 9353,'0'0'7399,"10"-1"-5130,6-4-1750,1-1 0,-1 0 0,0-2 0,-1 0 0,0 0 1,0-1-1,21-18 0,18-23-265,-52 48-217,1 0 1,-1 0-1,0-1 1,-1 1-1,1-1 1,0 0-1,-1 0 1,1 1-1,-1-1 1,0 0-1,0 0 1,0 0-1,0 0 0,-1-1 1,1 1-1,-1 0 1,0 0-1,0 0 1,0 0-1,0-4 1,-1 6-44,0 0 0,1 0-1,-1 1 1,0-1 0,0 1 0,0-1 0,0 0 0,1 1 0,-1-1-1,0 1 1,0 0 0,0-1 0,0 1 0,0 0 0,0 0 0,0-1-1,0 1 1,0 0 0,0 0 0,0 0 0,0 0 0,0 0 0,-2 1-1,-26 3-165,19 0 180,-1 1-1,1 0 1,0 1 0,0 0 0,0 1 0,1 0 0,0 0 0,-14 16 0,16-17 12,1 1 1,0 0-1,0 0 0,0 1 0,1 0 1,1 0-1,-1 0 0,1 1 1,1-1-1,0 1 0,-4 13 1,7-20-25,0 0 1,0-1-1,0 1 0,0-1 1,0 1-1,1 0 1,-1-1-1,0 1 1,1-1-1,-1 1 1,1-1-1,0 1 1,-1-1-1,1 0 1,0 1-1,0-1 1,0 0-1,0 1 1,0-1-1,0 0 0,0 0 1,0 0-1,1 0 1,-1 0-1,0 0 1,1 0-1,-1-1 1,1 1-1,-1 0 1,1-1-1,-1 1 1,1-1-1,-1 0 1,1 1-1,-1-1 1,3 0-1,8 2 51,1-1 0,0 0-1,21-1 1,-18-1 9,299-9-366,-314 10 325,-1 0-1,1 0 0,-1-1 1,1 1-1,-1 0 1,0 0-1,1 0 1,-1 0-1,1 0 1,-1 0-1,1 0 1,-1 0-1,1 0 1,-1 0-1,1 0 1,-1 0-1,0 0 1,1 0-1,-1 0 1,1 0-1,-1 1 1,1-1-1,-1 0 1,0 0-1,1 1 1,-1-1-1,0 0 0,1 0 1,-1 1-1,0-1 1,1 0-1,-1 1 1,0-1-1,1 0 1,-1 1-1,0-1 1,0 1-1,0-1 1,1 1-1,-1-1 1,0 0-1,0 1 1,0-1-1,0 1 1,0-1-1,0 1 1,0-1-1,0 1 1,0-1-1,0 0 1,0 1-1,0-1 0,0 1 1,0-1-1,0 1 1,-1-1-1,1 0 1,0 1-1,0 0 1,0-1 46,-1 0 1,1 1 0,0-1-1,0 0 1,0 1-1,0-1 1,0 0-1,-1 1 1,1-1-1,0 0 1,0 0 0,-1 1-1,1-1 1,0 0-1,0 0 1,-1 1-1,1-1 1,0 0-1,-1 0 1,1 0 0,0 0-1,-1 1 1,1-1-1,0 0 1,-1 0-1,1 0 1,0 0-1,-1 0 1,1 0 0,0 0-1,-1 0 1,1 0-1,0 0 1,-1 0-1,1 0 1,0 0-1,-1 0 1,1-1 0,0 1-1,-1 0 1,1 0-1,0 0 1,-1 0-1,1-1 1,0 1-1,0 0 1,-1 0 0,1 0-1,0-1 1,0 1-1,-1 0 1,1-1-1,0 1 1,0 0-1,0 0 1,-1-1 0,-7-28 29,1 0 1,2-1 0,0 1 0,0-42 0,5 70-113,1 0 1,-1 0-1,0 0 1,1 0-1,-1 1 1,1-1-1,-1 0 1,1 0-1,-1 1 1,1-1-1,-1 0 1,1 1 0,0-1-1,-1 0 1,1 1-1,0-1 1,0 1-1,-1-1 1,1 1-1,0 0 1,0-1-1,0 1 1,0 0-1,-1-1 1,1 1-1,0 0 1,0 0 0,0 0-1,0 0 1,0 0-1,0 0 1,0 0-1,0 0 1,-1 0-1,1 0 1,0 1-1,0-1 1,0 0-1,0 1 1,1 0-1,47 13-737,-40-12 557,91 23-3599,-31-17-2517,-4-6-5715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6.250"/>
    </inkml:context>
    <inkml:brush xml:id="br0">
      <inkml:brushProperty name="width" value="0.025" units="cm"/>
      <inkml:brushProperty name="height" value="0.025" units="cm"/>
    </inkml:brush>
  </inkml:definitions>
  <inkml:trace contextRef="#ctx0" brushRef="#br0">284 1 14029,'0'0'9300,"-7"-1"-9113,2 1-182,0 0 0,0 1 1,0-1-1,0 1 0,0 0 1,0 1-1,0-1 1,0 1-1,1 0 0,-1 0 1,1 0-1,0 1 0,-1 0 1,1-1-1,0 2 0,0-1 1,1 0-1,-1 1 1,1-1-1,0 1 0,-5 8 1,-13 15 52,2 1 1,-17 34 0,31-54-33,-9 17 4,0 0 0,2 0 0,1 1-1,1 1 1,2 0 0,0 0 0,2 0 0,1 1 0,-2 37 0,6-62-96,1 0 1,0 0-1,0 0 0,0 0 1,1 0-1,-1 0 1,1 0-1,0 0 0,0 0 1,0 0-1,0 0 1,0 0-1,0-1 0,1 1 1,-1-1-1,1 1 1,0-1-1,0 1 0,0-1 1,0 0-1,4 3 1,-1-2-222,0-1 0,0 0 0,0 0 1,0-1-1,0 1 0,0-1 0,1 0 0,-1 0 1,1-1-1,-1 0 0,7 0 0,34-2-3492,1-10-1763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0.174"/>
    </inkml:context>
    <inkml:brush xml:id="br0">
      <inkml:brushProperty name="width" value="0.025" units="cm"/>
      <inkml:brushProperty name="height" value="0.025" units="cm"/>
      <inkml:brushProperty name="color" value="#E71224"/>
    </inkml:brush>
  </inkml:definitions>
  <inkml:trace contextRef="#ctx0" brushRef="#br0">6 60 6983,'0'0'9198,"1"-9"-6438,7-23 1158,-7 30-2947,-1 5-173,-5 25-58,1 1-763,0 0 0,1 42 0,3-71 22,0 1 1,0-1 0,0 1 0,0-1 0,0 1 0,0-1 0,1 1 0,-1-1 0,0 1-1,0-1 1,0 1 0,0-1 0,1 1 0,-1-1 0,0 1 0,0-1 0,1 0-1,-1 1 1,0-1 0,1 0 0,-1 1 0,0-1 0,1 0 0,-1 1 0,1-1 0,-1 0-1,0 1 1,1-1 0,-1 0 0,1 0 0,-1 0 0,1 1 0,20-4 72,17-16 84,-28 8-111,0 0 1,0-1 0,-1 0 0,0-1-1,-1 0 1,-1 0 0,0-1-1,8-20 1,-17 39-133,0-1 1,1 1-1,0 0 0,0 1 1,0-1-1,1 0 0,-1 0 1,2 6-1,-2-9 84,2-1 0,-1 1 0,0 0 0,0-1 0,1 1 0,-1 0 0,1 0 0,-1-1-1,1 1 1,-1-1 0,1 1 0,0-1 0,0 1 0,0-1 0,0 1 0,0-1 0,0 0 0,1 1 0,-1-1 0,0 0 0,1 0 0,-1 0 0,0 0 0,1 0 0,-1 0-1,1-1 1,0 1 0,-1 0 0,1-1 0,0 1 0,-1-1 0,4 1 0,1-1 23,1 0 0,0 0 0,0-1 0,0 0 0,-1 0 0,1 0-1,0-1 1,-1 0 0,0-1 0,1 1 0,-1-1 0,0 0 0,7-6 0,-9 7-4,0-1 1,0 1-1,0-1 1,-1 0-1,1-1 1,-1 1-1,0 0 1,0-1-1,0 0 0,-1 0 1,1 0-1,-1 0 1,0 0-1,0 0 1,-1-1-1,1 1 1,-1 0-1,0-1 1,0 0-1,1-7 1,-2 12-22,0 0 0,0 0 1,0-1-1,0 1 0,0 0 1,0 0-1,0 0 0,0-1 1,0 1-1,0 0 0,0 0 1,0 0-1,0-1 0,-1 1 1,1 0-1,0 0 0,0 0 1,0-1-1,0 1 0,0 0 1,0 0-1,-1 0 0,1 0 1,0-1-1,0 1 0,0 0 1,0 0-1,-1 0 0,1 0 1,0 0-1,0 0 0,0-1 1,-1 1-1,1 0 0,0 0 1,0 0-1,0 0 0,-1 0 1,1 0-1,0 0 0,0 0 1,0 0-1,-1 0 0,-12 6-151,-9 11 21,20-14 119,-1 0 1,1-1-1,0 1 0,0 0 0,0 0 1,0 0-1,1 0 0,-1 1 0,1-1 0,0 0 1,0 1-1,0-1 0,0 1 0,1-1 1,-1 1-1,1-1 0,0 6 0,1-6-5,0 0 0,0-1-1,0 1 1,1 0 0,-1-1-1,1 1 1,-1-1 0,1 0-1,0 1 1,0-1 0,0 0 0,0 0-1,0 0 1,0 0 0,1-1-1,-1 1 1,1-1 0,-1 1-1,1-1 1,0 0 0,3 1-1,10 5 13,1-2 0,0 0 0,-1 0 0,2-2 0,-1 0 0,0-1 0,1 0 0,-1-2 0,19-1 0,-35 0 154,0 0-1,0 0 1,0 0 0,-1-1 0,1 1 0,0 0 0,0 0 0,-1-1-1,1 1 1,-1 0 0,1-1 0,-1 1 0,0 0 0,0-1 0,1 1-1,-1 0 1,0-1 0,0 1 0,0-1 0,0 1 0,-1-1 0,1 1-1,-1-3 1,-6-37 1423,-4 18-1993,-1 1 0,-18-27 0,36 54-6024,11 3 4169,-15-7 1453,46 14-7869,-21-10 763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6.786"/>
    </inkml:context>
    <inkml:brush xml:id="br0">
      <inkml:brushProperty name="width" value="0.025" units="cm"/>
      <inkml:brushProperty name="height" value="0.025" units="cm"/>
    </inkml:brush>
  </inkml:definitions>
  <inkml:trace contextRef="#ctx0" brushRef="#br0">42 1 17617,'0'0'5327,"-2"10"-5028,-12 34-16,-11 43 272,25-87-553,0 1-1,0-1 1,0 0-1,0 1 1,0-1-1,0 0 1,0 1-1,0-1 1,0 1-1,0-1 1,0 0-1,0 1 1,0-1-1,0 1 1,0-1-1,0 0 1,0 1-1,0-1 1,1 0-1,-1 1 0,0-1 1,0 0-1,0 1 1,1-1-1,-1 0 1,0 1-1,0-1 1,1 0-1,-1 0 1,0 1-1,1-1 1,-1 0-1,0 0 1,1 0-1,-1 1 1,0-1-1,1 0 1,-1 0-1,0 0 1,1 0-1,-1 0 0,1 0 1,-1 0-1,1 0 1,24-7 235,21-21 89,38-48-224,-83 80-180,0 1 1,0 0 0,-1-1-1,1 1 1,-1 0-1,0-1 1,-1 8 0,0-3 134,0-4-51,0 0 1,0 1-1,1-1 0,0 0 1,0 1-1,0-1 0,2 7 1,-2-11-1,1 1 1,0-1-1,-1 1 1,1-1-1,0 0 1,0 1-1,0-1 1,0 0 0,0 0-1,0 0 1,0 0-1,1 0 1,-1 0-1,0 0 1,1 0-1,-1 0 1,0-1-1,1 1 1,-1 0-1,1-1 1,-1 1 0,1-1-1,-1 0 1,1 1-1,-1-1 1,1 0-1,0 0 1,-1 0-1,3-1 1,2 1 49,0 0 1,0 0 0,-1-1-1,1 0 1,0 0 0,0-1-1,-1 0 1,1 0-1,0 0 1,-1-1 0,0 1-1,0-1 1,9-7 0,-3 1-17,-1 0 0,1-1 0,-2 0 0,14-19 0,-33 114 664,10-84-718,0 0-1,0 0 0,1 0 1,-1 0-1,0-1 0,0 1 1,0 0-1,1 0 0,-1 0 1,0 0-1,1-1 0,-1 1 1,1 0-1,-1 0 0,1-1 1,-1 1-1,1 0 0,0-1 1,-1 1-1,1 0 0,0-1 1,-1 1-1,1-1 0,0 1 1,0-1-1,0 0 0,-1 1 1,1-1-1,0 0 0,1 1 1,28 0-5745,-17-3-546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7.163"/>
    </inkml:context>
    <inkml:brush xml:id="br0">
      <inkml:brushProperty name="width" value="0.025" units="cm"/>
      <inkml:brushProperty name="height" value="0.025" units="cm"/>
    </inkml:brush>
  </inkml:definitions>
  <inkml:trace contextRef="#ctx0" brushRef="#br0">0 0 7111,'0'0'15759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7.727"/>
    </inkml:context>
    <inkml:brush xml:id="br0">
      <inkml:brushProperty name="width" value="0.025" units="cm"/>
      <inkml:brushProperty name="height" value="0.025" units="cm"/>
    </inkml:brush>
  </inkml:definitions>
  <inkml:trace contextRef="#ctx0" brushRef="#br0">118 202 11403,'0'0'7425,"-10"2"-6843,4 0-482,0 0-1,0 1 1,0 0-1,0 0 0,0 0 1,1 0-1,0 1 1,-1 0-1,1 0 1,1 1-1,-1-1 0,1 1 1,0 0-1,0 0 1,0 0-1,0 1 1,1 0-1,0-1 0,0 1 1,1 0-1,0 0 1,0 0-1,-2 9 1,4-13-80,-1 0 0,1 0-1,-1 0 1,1 0 0,0 0 0,0 0 0,0 0 0,0-1 0,0 1 0,0 0 0,0 0 0,1 0 0,-1 0 0,1 0 0,-1 0 0,1 0 0,0-1 0,0 1 0,0 0 0,0-1 0,0 1 0,0 0 0,0-1 0,0 1 0,1-1-1,-1 0 1,1 1 0,-1-1 0,1 0 0,-1 0 0,1 0 0,0 0 0,-1 0 0,1 0 0,0-1 0,0 1 0,0 0 0,0-1 0,-1 0 0,1 1 0,0-1 0,0 0 0,0 0 0,0 0 0,0 0 0,0 0 0,4-1-1,3 0 112,0 0 0,-1-1-1,1 0 1,0 0-1,0-1 1,-1 0-1,0-1 1,1 0 0,9-6-1,4-6-64,-1 0 1,0-2-1,-2-1 0,0 0 1,-1-1-1,-1-2 0,0 1 0,-2-2 1,-1 0-1,-1-1 0,19-46 1,-26 31 58,-6 38-122,0 0-1,0 1 1,0-1 0,-1 0-1,1 0 1,0 0 0,0 1-1,-1-1 1,1 0 0,-1 1-1,1-1 1,-1 0 0,1 1-1,-1-1 1,1 0 0,-1 1-1,0-1 1,1 1 0,-1-1-1,0 1 1,1-1 0,-1 1-1,0 0 1,1-1 0,-1 1-1,0 0 1,0 0 0,0-1-1,1 1 1,-1 0 0,0 0-1,0 0 1,0 0 0,1 0-1,-1 0 1,0 0 0,0 0-1,0 1 1,0-1 0,0 0-1,-5 2-12,1 0-1,0-1 1,-1 2-1,1-1 1,0 1-1,0-1 1,1 1-1,-1 1 1,1-1-1,-1 1 1,1-1-1,0 1 1,1 0-1,-1 1 1,1-1-1,-1 1 1,1-1-1,1 1 1,-1 0-1,1 0 1,-3 6 0,0 2-58,0 1 0,1-1 0,0 1 0,1 0 0,0 0 0,2 0 0,-1 16 0,2-25-4,0 0 0,0-1 0,1 1 0,0 0-1,0-1 1,0 1 0,0-1 0,1 1 0,0-1-1,0 0 1,0 1 0,0-1 0,1 0 0,-1-1-1,1 1 1,0 0 0,1-1 0,-1 1 0,0-1 0,1 0-1,0 0 1,-1-1 0,1 1 0,0-1 0,1 0-1,-1 0 1,0 0 0,1 0 0,-1-1 0,7 2-1,-3-1 190,1-1-1,-1 0 0,1 0 0,0-1 0,-1 0 0,1 0 1,-1-1-1,1 0 0,0 0 0,-1-1 0,0 0 1,1-1-1,-1 0 0,0 0 0,14-9 0,3-4 70,-2-2-1,0-1 0,-1 0 0,25-31 1,-35 36-89,0 0 1,-1-1 0,-1 0 0,0-1-1,-1 0 1,-1-1 0,12-34 0,-19 36-197,-12 28-117,-13 29-99,15-14 325,2 0 0,0 1 0,3 0 0,0 0 0,1 1 0,2-1 0,1 1 0,5 37 0,-4-65-96,-1 0 0,0 0-1,0 0 1,1-1-1,-1 1 1,1 0-1,0-1 1,-1 1 0,1 0-1,0-1 1,0 1-1,2 2 1,0-5-1507,-5-13 882,-12-27-268,-31-60 0,0-1 5270,45 102-4271,0-1 0,1 1 0,-1 0-1,0-1 1,0 1 0,0 0 0,0 0 0,0-1 0,0 1-1,0 0 1,1 0 0,-1-1 0,0 1 0,0 0-1,0 0 1,1 0 0,-1-1 0,0 1 0,0 0 0,0 0-1,1 0 1,-1 0 0,0-1 0,0 1 0,1 0 0,-1 0-1,0 0 1,1 0 0,-1 0 0,0 0 0,0 0 0,1 0-1,-1 0 1,0 0 0,1 0 0,-1 0 0,0 0 0,1 0-1,-1 0 1,0 0 0,0 0 0,1 0 0,-1 0-1,0 1 1,0-1 0,1 0 0,-1 0 0,0 0 0,0 0-1,1 1 1,-1-1 0,0 0 0,0 0 0,0 0 0,1 1-1,18 7 483,5 3-2520,1-1 0,0 0 1,33 6-1,-23-9-5381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8.077"/>
    </inkml:context>
    <inkml:brush xml:id="br0">
      <inkml:brushProperty name="width" value="0.025" units="cm"/>
      <inkml:brushProperty name="height" value="0.025" units="cm"/>
    </inkml:brush>
  </inkml:definitions>
  <inkml:trace contextRef="#ctx0" brushRef="#br0">116 1 11147,'0'0'6790,"-3"10"-4649,-5 26 1034,-8 67 1,14-38-2801,1-63-386,1 0 1,0 0-1,0 0 1,1 0-1,-1 0 0,0 0 1,1 0-1,-1 0 1,1 0-1,0 0 0,-1 0 1,1 0-1,0 0 1,0-1-1,0 1 0,0 0 1,1-1-1,-1 1 1,0-1-1,1 1 0,-1-1 1,1 0-1,-1 1 1,4 0-1,-1 0-418,0-1 1,1 0 0,0 0-1,-1 0 1,1-1-1,0 1 1,-1-1-1,7-1 1,-6 1-132,0 0 0,0 0 0,1 0 0,-1 1 1,0 0-1,0 0 0,7 2 0,-11-2 631,0-1 0,-1 1 0,1-1 1,0 1-1,-1 0 0,1 0 0,0-1 0,-1 1 0,1 0 1,-1 0-1,0 0 0,1 0 0,-1 0 0,0 0 0,1-1 0,-1 1 1,0 0-1,0 0 0,0 0 0,0 0 0,0 0 0,0 0 1,0 0-1,0 0 0,0 0 0,0 0 0,-1 0 0,1 0 1,0 0-1,-1 0 0,1-1 0,0 1 0,-1 0 0,1 0 1,-1 0-1,1-1 0,-1 1 0,-1 1 0,-22 31 2353,20-28-2139,-1-1 0,0 1 0,0-1 0,-1 0 0,0 0 0,1-1 0,-1 0 0,0 0 0,-1 0 0,1-1 0,0 0-1,-1 0 1,1 0 0,-1-1 0,-6 1 0,9-2-319,1 0 0,0 0-1,-1 0 1,1-1 0,0 1 0,0-1-1,-1 0 1,1 0 0,0 0 0,0 0 0,0 0-1,0-1 1,-4-2 0,4 2-357,0-1 0,1 1 0,0-1 0,-1 1-1,1-1 1,0 0 0,0 0 0,1 0 0,-1 0 0,1 0 0,-1 0 0,1 0 0,0 0 0,0-1-1,-1-4 1,-2-15-7253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8.410"/>
    </inkml:context>
    <inkml:brush xml:id="br0">
      <inkml:brushProperty name="width" value="0.025" units="cm"/>
      <inkml:brushProperty name="height" value="0.025" units="cm"/>
    </inkml:brush>
  </inkml:definitions>
  <inkml:trace contextRef="#ctx0" brushRef="#br0">1 109 14382,'0'0'3731,"12"0"-693,-4 0-2761,1 0 1,0 0-1,-1-1 1,1-1 0,-1 0-1,1 0 1,-1 0-1,0-1 1,0 0 0,0-1-1,0 0 1,0 0-1,10-8 1,-15 10-267,-1 1 0,1-1 1,-1 0-1,0 0 0,0 0 0,1 0 0,-1 0 0,0-1 0,-1 1 1,1-1-1,0 1 0,-1-1 0,1 1 0,-1-1 0,0 0 1,0 0-1,0 0 0,0 1 0,-1-1 0,1 0 0,-1-5 1,0 7-16,-1 0 0,1 0 0,-1 1 0,0-1 1,0 0-1,1 0 0,-1 1 0,0-1 1,0 1-1,0-1 0,0 0 0,0 1 1,0 0-1,0-1 0,0 1 0,0 0 0,0-1 1,0 1-1,0 0 0,0 0 0,0 0 1,0 0-1,0 0 0,0 0 0,0 0 0,-1 0 1,1 0-1,-1 1 0,-35 4-89,32-3 129,-1 0 1,1 0 0,0 1-1,0 0 1,1 0-1,-1 1 1,0-1 0,1 1-1,0 0 1,0 0-1,0 0 1,1 1 0,-6 6-1,7-7-9,0-1 1,0 1-1,0 0 0,0 0 0,0 0 1,1 0-1,0 0 0,0 0 0,0 0 0,0 0 1,0 0-1,1 1 0,0-1 0,0 0 1,0 0-1,1 1 0,-1-1 0,1 0 1,1 5-1,0-6-27,0-1 1,0 1-1,0 0 0,0-1 1,0 0-1,1 1 1,-1-1-1,1 0 1,-1 0-1,1 0 0,0-1 1,0 1-1,0-1 1,0 1-1,0-1 0,0 0 1,0 0-1,0 0 1,0-1-1,1 1 1,-1-1-1,0 0 0,4 0 1,1 1-521,0-1 0,0 0-1,0 0 1,1-1 0,-1 0 0,0-1 0,-1 0 0,13-4 0,13-14-4952,-1-5-2322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9.410"/>
    </inkml:context>
    <inkml:brush xml:id="br0">
      <inkml:brushProperty name="width" value="0.025" units="cm"/>
      <inkml:brushProperty name="height" value="0.025" units="cm"/>
    </inkml:brush>
  </inkml:definitions>
  <inkml:trace contextRef="#ctx0" brushRef="#br0">30 1 10954,'0'0'6668,"-3"8"-4335,-4 22-1353,2 0 0,2 0 0,1 0 0,1 45 1,1-62-1293,0 0 1,1 0 0,0 0 0,1 0 0,0 0 0,7 20-1,-8-9-1966,-1-23 2309,0 0 0,-1 0-1,1 0 1,0 0 0,-1 0 0,1 0-1,-1-1 1,0 1 0,1 0 0,-1 0-1,0 0 1,1-1 0,-1 1 0,0 0-1,0-1 1,0 1 0,1-1 0,-1 1-1,0-1 1,0 1 0,0-1 0,0 1-1,0-1 1,0 0 0,0 0 0,0 1-1,0-1 1,0 0 0,-2 0 0,2 0 107,28-23-207,-16 14-63,-2 0 175,0 2 0,1-1 0,0 1 0,0 1 0,0 0 0,1 0 0,0 1 1,0 0-1,15-3 0,-24 8 80,-1 1-1,1 0 1,0 0 0,-1 0 0,1 1 0,-1-1-1,1 0 1,-1 0 0,0 1 0,0-1-1,1 1 1,-1-1 0,0 1 0,0 0-1,0-1 1,-1 1 0,1 0 0,0 0 0,-1-1-1,2 4 1,6 12 406,-5-12-480,0-1 1,0 0 0,1-1-1,-1 1 1,1-1-1,0 1 1,0-1-1,0 0 1,0-1 0,1 1-1,-1-1 1,1 0-1,-1 0 1,1 0-1,0 0 1,0-1 0,0 0-1,0 0 1,0 0-1,0-1 1,0 1-1,0-1 1,0-1-1,0 1 1,0-1 0,0 0-1,0 0 1,0 0-1,0 0 1,-1-1-1,1 0 1,0 0 0,-1 0-1,1-1 1,-1 0-1,0 1 1,0-1-1,0-1 1,0 1 0,-1-1-1,1 1 1,-1-1-1,0 0 1,0 0-1,0-1 1,-1 1 0,1 0-1,2-10 1,-5 14-63,1-1-1,-1 1 1,0-1 0,0 1 0,0-1-1,1 1 1,-1-1 0,0 1 0,1-1-1,-1 1 1,0-1 0,1 1 0,-1-1-1,0 1 1,1 0 0,-1-1 0,1 1-1,-1 0 1,1-1 0,-1 1 0,1 0 0,-1 0-1,1-1 1,-1 1 0,1 0 0,-1 0-1,1 0 1,0 0 0,-1 0 0,1 0-1,-1 0 1,1 0 0,-1 0 0,1 0-1,-1 0 1,1 0 0,0 0 0,-1 0-1,1 1 1,0-1 0,28 17-38,1 1-1026,-21-16 822,-1-1 0,1 0-1,-1-1 1,1 0 0,-1 0 0,1 0 0,0-1 0,-1-1-1,1 0 1,-1 0 0,0 0 0,0-1 0,0 0 0,14-8-1,-7 5-262,-15 6 495,1 0-1,-1-1 0,1 1 0,0 0 1,-1 0-1,1 0 0,0 0 1,-1 0-1,1 0 0,0 0 0,-1 0 1,1 0-1,0 0 0,-1 0 1,1 0-1,0 0 0,-1 0 0,1 1 1,0-1-1,-1 0 0,1 1 0,-1-1 1,1 0-1,0 1 0,-1-1 1,1 0-1,-1 1 0,1-1 0,-1 1 1,0-1-1,1 1 0,-1 0 0,1-1 1,-1 1-1,0-1 0,0 1 1,1 0-1,-1-1 0,0 1 0,0-1 1,0 1-1,1 0 0,-1-1 0,0 2 1,4 42 839,-3-20-436,7 32-220,3 83 0,-11-135-99,0-1 1,-1 1-1,1-1 1,-1 0-1,0 1 1,0-1-1,0 0 1,0 0-1,-1 0 1,1 0-1,-1 0 1,0 0-1,0 0 0,0 0 1,0 0-1,0-1 1,0 1-1,-1-1 1,0 0-1,1 0 1,-1 0-1,0 0 1,0 0-1,0-1 1,0 1-1,0-1 1,0 0-1,-1 0 1,1 0-1,-6 1 1,9-2-42,-1-1 0,0 1 1,1 0-1,-1-1 1,1 1-1,-1-1 0,1 1 1,-1-1-1,1 1 0,-1-1 1,1 1-1,-1-1 1,1 0-1,0 1 0,-1-1 1,1 0-1,0 1 1,0-1-1,-1 0 0,1 1 1,0-1-1,0 0 0,0 1 1,0-1-1,0 0 1,0 0-1,0 1 0,0-2 1,1-27-121,-1 24 126,1-7-224,1 0-1,0 0 1,1 1-1,1-1 0,0 1 1,0 0-1,1 0 0,0 0 1,1 1-1,0-1 1,1 1-1,9-11 0,6-4-902,0 1-1,2 0 1,30-22 0,-46 38 1151,-5 6-8,-1-1 1,1 1-1,0-1 1,0 1-1,0 0 1,0 0 0,0 0-1,1 1 1,-1-1-1,0 1 1,1-1-1,5 0 1,-25 40 2242,15-37-2213,1 1 0,0-1 0,0 0 1,0 0-1,0 0 0,0 0 1,0 1-1,0-1 0,1 0 0,-1 0 1,0 0-1,1 0 0,-1 1 0,1-1 1,-1 0-1,1 0 0,-1 0 1,1 0-1,0 0 0,0 0 0,-1-1 1,1 1-1,0 0 0,0 0 1,0 0-1,0-1 0,0 1 0,0 0 1,0-1-1,0 1 0,0-1 0,0 1 1,0-1-1,0 0 0,1 1 1,-1-1-1,0 0 0,0 0 0,0 0 1,2 0-1,59 2 1007,-47-2-963,149-8 119,-150 12-5306,-3 0-588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19.742"/>
    </inkml:context>
    <inkml:brush xml:id="br0">
      <inkml:brushProperty name="width" value="0.025" units="cm"/>
      <inkml:brushProperty name="height" value="0.025" units="cm"/>
    </inkml:brush>
  </inkml:definitions>
  <inkml:trace contextRef="#ctx0" brushRef="#br0">1 1 14221,'0'0'9321,"3"0"-5958,3 0-2370,-4 7-1313,2 9-1089,-4 6-1218,5 2-3458,1 0-4069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0.576"/>
    </inkml:context>
    <inkml:brush xml:id="br0">
      <inkml:brushProperty name="width" value="0.025" units="cm"/>
      <inkml:brushProperty name="height" value="0.025" units="cm"/>
    </inkml:brush>
  </inkml:definitions>
  <inkml:trace contextRef="#ctx0" brushRef="#br0">24 1 10122,'0'0'9128,"-3"9"-8925,2-6-178,-3 10 158,0 0 0,0 0 0,2 0 0,-1 0 0,2 1-1,0-1 1,0 1 0,2 15 0,-1-28-133,0 0-1,1 0 1,-1 0 0,0 0 0,0 0-1,1 0 1,-1 0 0,1 0 0,-1-1-1,1 1 1,-1 0 0,1 0-1,-1 0 1,1-1 0,0 1 0,-1 0-1,1-1 1,0 1 0,0 0 0,0-1-1,-1 1 1,1-1 0,0 1-1,0-1 1,0 0 0,2 1 0,-1-1 60,0 1 1,1-1-1,-1 0 1,1-1-1,-1 1 1,1 0 0,-1-1-1,0 1 1,1-1-1,3-1 1,2-1 31,0-1 0,-1 0 0,1-1 0,-1 1 0,7-7 0,-3 0 6,0 0 0,-1-1-1,0 0 1,-1-1 0,11-20-1,-25 123-632,5-89 511,0 0 0,1 1 0,-1-1 0,1 1 0,0-1 0,-1 0 0,1 0 0,0 1 0,0-1 0,0 0 0,0 0 0,0 0 0,0 0 0,0 0 0,0 0 1,0 0-1,0 0 0,1 0 0,-1-1 0,0 1 0,1 0 0,-1-1 0,0 1 0,1-1 0,-1 0 0,1 1 0,-1-1 0,1 0 0,-1 0 0,1 0 0,-1 0 1,0 0-1,1 0 0,-1 0 0,1-1 0,1 1 0,4-1 131,0 0 1,0 0-1,0-1 0,0 0 1,0 0-1,8-4 1,-5 0-96,1 0 1,0-1 0,-1-1-1,-1 0 1,1 0 0,-1-1 0,8-10-1,-16 18-227,-13 42-935,11-15-1372,1-16-4697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0.967"/>
    </inkml:context>
    <inkml:brush xml:id="br0">
      <inkml:brushProperty name="width" value="0.025" units="cm"/>
      <inkml:brushProperty name="height" value="0.025" units="cm"/>
    </inkml:brush>
  </inkml:definitions>
  <inkml:trace contextRef="#ctx0" brushRef="#br0">1 0 14638,'0'0'6278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1.607"/>
    </inkml:context>
    <inkml:brush xml:id="br0">
      <inkml:brushProperty name="width" value="0.025" units="cm"/>
      <inkml:brushProperty name="height" value="0.025" units="cm"/>
    </inkml:brush>
  </inkml:definitions>
  <inkml:trace contextRef="#ctx0" brushRef="#br0">182 247 16944,'0'0'7602,"-9"-7"-7650,4 3 29,3 2 14,1 0-1,-1 1 1,0-1 0,0 0-1,1 1 1,-1 0-1,0-1 1,0 1-1,-1 0 1,1 0-1,0 0 1,0 0 0,0 0-1,-1 1 1,1-1-1,0 1 1,-1-1-1,1 1 1,-1 0 0,1 0-1,0 0 1,-1 0-1,1 1 1,0-1-1,-1 1 1,1-1-1,-4 2 1,-1 1 20,0 1-1,1 0 1,-1 1 0,1-1-1,0 1 1,0 0-1,0 1 1,1-1 0,0 1-1,0 0 1,0 0-1,1 1 1,-1 0 0,2-1-1,-1 1 1,1 1 0,0-1-1,1 0 1,-1 1-1,2-1 1,-1 1 0,0 10-1,2-15-5,0-1-1,1 1 1,-1-1 0,1 0-1,0 1 1,0-1-1,0 0 1,0 0 0,0 1-1,1-1 1,-1 0-1,1 0 1,-1 0-1,1-1 1,0 1 0,-1 0-1,1-1 1,0 1-1,0-1 1,0 1 0,0-1-1,1 0 1,-1 0-1,0 0 1,0 0-1,1 0 1,-1-1 0,1 1-1,-1-1 1,0 1-1,1-1 1,4 0-1,3 1 103,0 0 0,0-1 0,0 0-1,0-1 1,-1 0 0,1-1 0,13-3-1,-6-2 54,-1 0 0,0-1 0,0 0 0,-1-2 0,-1 0 0,1 0 0,14-15 0,-6 3 154,-1 0 0,-1-1 0,21-32 0,-36 47-310,0-1 1,-1 0-1,0 0 0,-1 0 0,0 0 0,0 0 1,-1-1-1,0 0 0,-1 0 0,0 0 1,-1 0-1,1-18 0,-2 27-17,0 0 0,0-1 1,0 1-1,0 0 0,0 0 0,0 0 0,0 0 1,0-1-1,0 1 0,-1 0 0,1 0 0,0 0 1,-1 0-1,1 0 0,-1 0 0,0 0 0,1 0 1,-1 0-1,0 0 0,1 0 0,-1 0 0,0 1 1,0-1-1,0 0 0,0 0 0,0 1 0,1-1 1,-1 1-1,-1-1 0,1 1 0,0-1 0,0 1 1,0 0-1,0-1 0,0 1 0,0 0 0,0 0 0,0 0 1,-1 0-1,1 0 0,0 0 0,0 0 0,0 0 1,0 0-1,0 0 0,-1 1 0,1-1 0,0 0 1,0 1-1,0-1 0,-2 2 0,-2 0-27,0 0-1,0 1 1,0-1-1,1 1 1,-1 0-1,1 0 1,0 1-1,-1-1 1,1 1-1,-3 4 1,1 1 9,1-1 1,1 1-1,-1 0 1,1 0 0,1 0-1,0 0 1,0 0 0,1 1-1,0 0 1,1-1 0,0 1-1,0 0 1,1 0-1,0 0 1,3 14 0,-2-22 3,0 1 1,0 0 0,1-1 0,-1 0-1,1 1 1,-1-1 0,1 0-1,0 1 1,0-1 0,0 0 0,0-1-1,0 1 1,1 0 0,-1 0 0,1-1-1,-1 0 1,1 1 0,-1-1-1,1 0 1,0 0 0,-1-1 0,1 1-1,0 0 1,0-1 0,0 0-1,0 1 1,4-2 0,2 2 42,0 0 0,1-1 0,-1-1 0,0 0 0,0 0-1,0-1 1,14-4 0,-6-1 5,-1-1-1,-1 0 0,1-2 0,-2 0 0,1 0 0,-1-1 1,-1-1-1,0 0 0,-1-1 0,0 0 0,-1-1 0,0-1 1,-1 1-1,-1-2 0,0 1 0,11-30 0,-17 12-152,-8 28-253,-4 20 159,3 3 208,1 0-1,0 0 1,1 1-1,1-1 1,1 1-1,0 0 1,2 0-1,0 0 1,1-1 0,1 1-1,1 0 1,0-1-1,1 1 1,1-1-1,1 0 1,10 21-1,-12-36 210,-5-16-683,-10-22-1349,-2 15 900,-1 0 0,-2 1 0,-20-20 0,19 21 1382,0 0 0,-24-36 1,41 54-412,0 0 1,0-1-1,0 1 1,0 0-1,-1 0 1,1 0-1,0 0 1,0 0-1,0-1 1,0 1-1,0 0 1,0 0-1,0 0 1,0 0-1,-1-1 1,1 1-1,0 0 1,0 0-1,0 0 1,0-1-1,0 1 1,0 0 0,0 0-1,0 0 1,0-1-1,0 1 1,0 0-1,0 0 1,0 0-1,1-1 1,-1 1-1,0 0 1,0 0-1,0 0 1,0 0-1,0-1 1,0 1-1,0 0 1,0 0-1,1 0 1,-1 0-1,0-1 1,0 1-1,0 0 1,0 0 0,1 0-1,-1 0 1,0 0-1,0 0 1,0 0-1,16 1 584,24 12-567,-33-11 146,9 4-169,1-2 0,33 5-1,6-5-4092,-23-4-3308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27:29.788"/>
    </inkml:context>
    <inkml:brush xml:id="br0">
      <inkml:brushProperty name="width" value="0.05" units="cm"/>
      <inkml:brushProperty name="height" value="0.05" units="cm"/>
    </inkml:brush>
  </inkml:definitions>
  <inkml:trace contextRef="#ctx0" brushRef="#br0">49 39 6022,'0'0'2834,"-8"0"-2220,-23 0-144,22-2 250,12-2-552,13-2-228,165 20 150,238-27-90,142 3 0,-290 36 18,-35-2-4,1104 39 942,-1145-56-1013,635 12-41,1005-37-735,-1049 21 833,374-1 0,-565-21-16,59 0 6,231 33 26,598-14 5,-138-57 995,-116 2-2918,-1112 52-250,-4-2-1163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1.008"/>
    </inkml:context>
    <inkml:brush xml:id="br0">
      <inkml:brushProperty name="width" value="0.025" units="cm"/>
      <inkml:brushProperty name="height" value="0.025" units="cm"/>
      <inkml:brushProperty name="color" value="#E71224"/>
    </inkml:brush>
  </inkml:definitions>
  <inkml:trace contextRef="#ctx0" brushRef="#br0">174 88 4100,'0'0'14616,"-8"0"-13868,5 0-669,0 0 0,0 0 0,0 0 1,0 1-1,0-1 0,0 1 0,0 0 1,0 0-1,0 0 0,1 0 0,-1 0 1,0 1-1,1-1 0,-3 3 0,3-2-18,0 1 0,0-1-1,0 1 1,0 0 0,1 0 0,-1 0-1,1-1 1,0 2 0,0-1-1,0 0 1,0 0 0,0 0 0,1 0-1,0 0 1,-1 1 0,1 4 0,1 40 1,8 76 1,-4-85-53,-1 1 0,-3-1 0,-3 47 0,1-83 13,1 1 0,-1-1 0,0 0-1,-1 0 1,1 1 0,0-1 0,-1 0 0,0 0 0,1 0-1,-1-1 1,0 1 0,-1 0 0,1-1 0,0 1 0,-1-1-1,0 0 1,1 0 0,-1 0 0,0 0 0,0 0 0,0 0-1,0-1 1,0 0 0,-1 1 0,1-1 0,0 0 0,-1-1-1,1 1 1,0-1 0,-1 1 0,1-1 0,-1 0 0,1 0-1,0-1 1,-5 0 0,6 0-23,0-1 1,0 1-1,0-1 0,1 1 1,-1-1-1,0 0 0,1 0 1,0 0-1,-1 0 0,1 0 1,0 0-1,0 0 0,0 0 1,0-1-1,1 1 0,-1 0 1,1 0-1,-1-1 0,1 1 1,0 0-1,0-1 0,0 1 1,0-5-1,0-4-155,0 0-1,1 0 1,5-22-1,-2 19 127,2 1 0,-1-1 0,2 1 0,0 0 0,0 1 0,1-1 0,14-15 0,77-78-164,-73 81 180,14-14-74,36-37-315,-68 68 354,-1-1-1,-1 1 1,0-1 0,0 0 0,-1-1-1,0 0 1,4-11 0,-8 20 33,0 0 0,-1 0 0,0 0-1,1 0 1,-1 0 0,0 0 0,1 0 0,-1 0 0,0 0 0,0 0 0,0 0-1,0 0 1,0 0 0,0 0 0,0 0 0,0 0 0,-1-1 0,1 1 0,0 0-1,0 0 1,-1 0 0,1 0 0,-2-1 0,1 1-1,0 1 1,0 0-1,1 0 1,-1-1-1,0 1 1,0 0-1,0 0 1,0 0-1,0 0 1,0 0-1,0 0 1,0 0-1,0 0 1,0 1-1,0-1 1,0 0-1,0 1 1,0-1-1,1 0 1,-2 1-1,-5 3 10,0 0 0,0 0-1,1 0 1,0 1 0,-7 6 0,1 2 10,1-1 1,1 2-1,1-1 0,-13 24 1,19-32-18,0 0 0,1 0 0,0 1 1,0-1-1,0 0 0,0 1 0,1 0 1,0-1-1,0 1 0,1 0 0,0-1 0,0 1 1,0 0-1,0 0 0,1-1 0,0 1 1,2 6-1,-2-10 20,1 0-1,-1 0 1,1 0 0,0 0 0,0 0 0,0 0 0,0 0-1,0 0 1,0-1 0,1 1 0,-1-1 0,0 0 0,1 0-1,-1 1 1,1-2 0,-1 1 0,1 0 0,0 0 0,-1-1 0,1 1-1,4-1 1,4 1 49,0 0 0,1-1 0,21-2-1,-21-1-11,-1 0 0,1 0 0,-1-1 0,0 0 0,0-1 0,0 0 0,11-8 0,-16 10 17,-1-1-1,0 1 0,0-1 1,0 0-1,0 0 1,-1-1-1,1 1 1,-1-1-1,0 0 0,-1 0 1,1 0-1,-1-1 1,0 1-1,0-1 1,2-7-1,-5 12-55,0 1 0,0 0 0,0 0 0,1 0 0,-1-1-1,0 1 1,0 0 0,0 0 0,0-1 0,0 1 0,0 0 0,0 0 0,0-1 0,0 1 0,-1 0 0,1 0-1,0 0 1,0-1 0,0 1 0,0 0 0,0 0 0,0-1 0,0 1 0,0 0 0,-1 0 0,1 0-1,0 0 1,0-1 0,0 1 0,0 0 0,-1 0 0,1 0 0,0 0 0,0 0 0,0 0 0,-1-1 0,1 1-1,0 0 1,0 0 0,-1 0 0,1 0 0,-14 2 7,-12 12 48,22-9-15,1 0 1,-1 0-1,1 1 1,0-1-1,1 1 1,-3 6-1,1 15 94,4-26-136,0-1 1,0 1 0,0 0 0,0-1-1,1 1 1,-1 0 0,0-1 0,0 1-1,1 0 1,-1-1 0,0 1 0,1-1-1,-1 1 1,1-1 0,-1 1 0,1-1-1,-1 1 1,1-1 0,-1 1 0,1-1-1,-1 1 1,1-1 0,0 0 0,-1 0-1,1 1 1,0-1 0,-1 0 0,2 1-1,3 0 32,0-1-1,1 1 0,-1-1 0,0 0 0,0 0 0,1 0 0,-1-1 0,0 0 0,0 0 0,0 0 0,0-1 0,0 1 0,0-1 0,9-5 0,-5 1-15,0 0-1,0-1 1,0 0-1,-1 0 1,0-1 0,7-9-1,-32 57 105,15-37-93,1 0 0,0 0 0,0 1 0,1-1 1,-1 0-1,1 0 0,-1 1 0,1-1 0,0 0 0,0 0 0,1 1 0,-1-1 0,2 6 1,-1-8-140,-1-1 0,1 1 0,-1-1 1,1 1-1,0-1 0,-1 0 1,1 1-1,0-1 0,0 1 0,-1-1 1,1 0-1,0 0 0,0 1 1,-1-1-1,1 0 0,0 0 0,0 0 1,0 0-1,1 0 0,16-2-5964,-3-5-4182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2.231"/>
    </inkml:context>
    <inkml:brush xml:id="br0">
      <inkml:brushProperty name="width" value="0.025" units="cm"/>
      <inkml:brushProperty name="height" value="0.025" units="cm"/>
    </inkml:brush>
  </inkml:definitions>
  <inkml:trace contextRef="#ctx0" brushRef="#br0">63 27 11659,'1'-2'359,"-1"1"1,0 0-1,0 0 0,0 0 0,0 0 1,0 0-1,0 0 0,-1-1 1,1 1-1,0 0 0,-1 0 0,1 0 1,0 0-1,-1 0 0,1 0 1,-1 0-1,0 0 0,1 0 0,-1 0 1,0 0-1,1 0 0,-1 1 1,-2-2-1,2 2-196,0 1 0,0-1-1,0 1 1,0 0 0,1-1 0,-1 1-1,0 0 1,0 0 0,0 0 0,1 0 0,-1 0-1,0 0 1,1 0 0,-1 0 0,1 0 0,-1 0-1,0 2 1,-20 56 776,19-50-717,-2 1-91,1-1 1,1 1-1,0 0 0,0 0 0,1 0 0,0 0 1,0 0-1,1 0 0,1 0 0,2 12 0,-2-20-120,0 0-1,0-1 0,0 1 0,0-1 0,1 1 0,-1-1 0,1 1 0,-1-1 0,1 0 1,-1 1-1,1-1 0,0 0 0,0 0 0,0 0 0,-1-1 0,1 1 0,0 0 1,0-1-1,0 1 0,0-1 0,4 1 0,50 2 285,-36-3-247,-5 1-358,0 1 0,0 0 0,26 8 0,-39-9 249,1 0 0,-1 0 0,1 0 0,0 1-1,-1-1 1,0 0 0,1 1 0,-1 0-1,0-1 1,0 1 0,0 0 0,4 4-1,-6-4 54,1-1-1,-1 0 0,1 1 1,-1-1-1,0 1 0,1-1 0,-1 0 1,0 1-1,0-1 0,0 1 1,0-1-1,0 1 0,0-1 1,-1 0-1,1 1 0,0-1 0,-1 1 1,1-1-1,-1 0 0,1 1 1,-1-1-1,0 0 0,0 0 1,1 1-1,-1-1 0,0 0 0,-1 1 1,-2 1 168,1 0 0,0 0 0,-1-1 0,0 1 1,0-1-1,0 0 0,0 0 0,0-1 0,0 1 0,0-1 1,0 0-1,-1 0 0,1 0 0,-1 0 0,-4-1 0,-67 1 1132,75-1-1420,-1 0 0,0 0 0,1-1 0,-1 1-1,0-1 1,1 1 0,-1-1 0,1 0 0,-1 0 0,1 0 0,-1 0-1,1 0 1,0 0 0,-1 0 0,1 0 0,0 0 0,0-1 0,0 1-1,0 0 1,0-1 0,0 1 0,0-1 0,1 1 0,-1-1 0,-1-2-1,-3-26-8395,5 16 2160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2.559"/>
    </inkml:context>
    <inkml:brush xml:id="br0">
      <inkml:brushProperty name="width" value="0.025" units="cm"/>
      <inkml:brushProperty name="height" value="0.025" units="cm"/>
    </inkml:brush>
  </inkml:definitions>
  <inkml:trace contextRef="#ctx0" brushRef="#br0">0 141 11243,'0'0'2381,"11"0"677,7-2-2089,0 1-1,0-2 0,0-1 0,25-7 0,-35 8-757,0 0 0,-1 0-1,1-1 1,0 0-1,-1-1 1,8-5-1,-12 7-156,-1 1 0,1 0 0,-1-1-1,1 0 1,-1 1 0,0-1 0,0 0-1,0 0 1,0 0 0,-1-1 0,1 1-1,-1 0 1,0-1 0,0 1-1,1-7 1,-2 9-46,1 0 0,-1 0 0,0 0 0,0 0 0,0 0 0,0 0-1,-1 0 1,1 0 0,0 0 0,0-1 0,-1 1 0,1 0 0,0 0 0,-1 0 0,1 0-1,-1 0 1,1 0 0,-1 1 0,0-1 0,1 0 0,-1 0 0,0 0 0,0 0-1,1 1 1,-1-1 0,-2-1 0,0 1 3,1 0 1,-1 0-1,0 0 0,1 1 1,-1-1-1,0 0 1,0 1-1,0 0 0,1 0 1,-6 0-1,2 0-4,-1 1 1,0 0-1,1 0 0,-1 1 1,1 0-1,0 0 0,0 0 1,-1 1-1,-5 3 0,6 0-231,0-1-1,0 1 1,0 0-1,1 1 1,0-1 0,0 1-1,1 0 1,0 1-1,0-1 1,-4 12-1,7-17 101,0 1-1,0-1 1,0 0 0,0 1-1,0-1 1,1 1-1,-1 0 1,1-1 0,0 1-1,0-1 1,0 1 0,0 0-1,0-1 1,1 1-1,-1-1 1,1 1 0,-1-1-1,1 1 1,0-1-1,0 0 1,0 1 0,1-1-1,-1 0 1,0 1-1,1-1 1,-1 0 0,1 0-1,0 0 1,0-1-1,0 1 1,0 0 0,0-1-1,0 1 1,0-1-1,0 0 1,1 1 0,2 0-1,15 3-4904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3.658"/>
    </inkml:context>
    <inkml:brush xml:id="br0">
      <inkml:brushProperty name="width" value="0.025" units="cm"/>
      <inkml:brushProperty name="height" value="0.025" units="cm"/>
    </inkml:brush>
  </inkml:definitions>
  <inkml:trace contextRef="#ctx0" brushRef="#br0">77 0 4965,'0'0'14552,"-3"12"-13863,-64 231 2482,65-239-3157,1 0 1,0 0-1,0 0 1,0 0-1,1 0 0,0 0 1,-1 0-1,1 0 1,1 1-1,-1-1 1,2 7-1,-1-10-34,0 1 0,0-1 0,0 1 0,0-1 0,1 1 0,-1-1 0,0 0 0,1 0-1,-1 0 1,1 1 0,-1-1 0,1-1 0,0 1 0,-1 0 0,1 0 0,0-1 0,-1 1 0,1-1 0,0 1 0,0-1 0,0 0 0,0 0 0,-1 0 0,1 0 0,0 0 0,3 0-1,0 0-196,0 0 109,-1 0-1,0 1 1,1-2-1,-1 1 1,0 0-1,1-1 1,-1 0-1,0 0 0,0 0 1,1 0-1,-1-1 1,0 1-1,0-1 1,-1 0-1,6-4 1,-9 6 6,7 33-336,-4-31 512,-1 0 0,0-1 0,1 1 0,-1-1 0,1 0 0,-1 1 0,1-1 0,-1 0 0,1 0 0,0-1 0,0 1 1,-1-1-1,1 1 0,0-1 0,0 0 0,0 0 0,0 0 0,0 0 0,-1-1 0,5 0 0,1 0 27,0-1 0,0 0 1,0 0-1,0 0 0,14-8 0,33-31 71,-15 10 153,-39 31-328,1 1 0,-1 0 1,0 0-1,1 0 0,-1 0 1,0 0-1,1 0 0,-1 0 0,0 0 1,0 0-1,0 1 0,0-1 0,0 0 1,0 1-1,-1-1 0,1 1 0,0-1 1,0 3-1,4 4 108,0-2-73,0-1-1,1 1 1,0-1-1,0-1 1,1 1-1,-1-1 1,1 0-1,0 0 1,0-1-1,0 0 1,0 0-1,0-1 1,1 0-1,-1 0 1,1-1-1,0 0 1,0 0-1,-1 0 1,1-1-1,0-1 1,10-1-1,-10 2-60,1-1 1,-1-1-1,0 1 0,0-1 0,1-1 1,-1 1-1,-1-2 0,1 1 0,0-1 0,-1 0 1,0 0-1,0-1 0,0 0 0,0 0 1,-1-1-1,0 0 0,0 0 0,-1 0 1,8-11-1,-13 17 0,-1 1 1,1 0 0,0 0 0,-1-1-1,1 1 1,0 0 0,0 0 0,0 0-1,0-1 1,0 1 0,0 0-1,0 0 1,0 0 0,0 0 0,0-1-1,0 1 1,0 0 0,0 0 0,1 0-1,-1-1 1,0 1 0,1 0-1,-1 0 1,1-1 0,-1 1 0,1 0-1,-1-1 1,1 1 0,-1 0 0,2 0-1,27 19 55,-26-19-138,0 1-1,0-1 1,0 1-1,0 0 1,-1 0-1,1 0 1,0 1 0,-1-1-1,3 4 1,5 16 106,-2 0 0,0 0 0,-1 1 0,-2 0 0,0 0 0,-1 0 0,-2 1 1,0-1-1,-2 31 0,-1-47 46,0 0 1,-1 0-1,0 0 1,0-1-1,0 1 1,-1-1-1,1 0 1,-7 10 0,7-13 33,0 1 0,0 0 0,-1-1 1,1 0-1,-1 1 0,0-1 0,0 0 1,0 0-1,0-1 0,-1 1 0,1-1 1,-1 1-1,1-1 0,-8 3 1,10-5-67,1 0 0,-1 0 1,1 0-1,-1 0 1,1 0-1,-1-1 0,1 1 1,-1 0-1,1 0 0,-1 0 1,1-1-1,-1 1 1,1 0-1,0 0 0,-1-1 1,1 1-1,0 0 1,-1-1-1,1 1 0,0 0 1,-1-1-1,1 1 0,0-1 1,-1 1-1,1-1 1,0 1-1,0 0 0,0-1 1,0 1-1,-1-1 1,1 1-1,0-1 0,0 1 1,0-1-1,0 1 1,0-1-1,0 1 0,0-1 1,0 0-1,1-30-443,-1 22 177,0-1 100,1 1 1,0 0-1,1-1 0,0 1 1,0 0-1,1 0 1,0 0-1,1 0 0,0 0 1,0 1-1,1 0 1,0 0-1,0 0 0,1 0 1,9-9-1,10-7 147,0 1 0,58-39-1,-53 41-594,46-42-1,-54 38 574,-21 23 90,0 1-1,0 0 1,0 0 0,0 0 0,-1-1 0,1 1 0,0 0-1,-1-1 1,1 1 0,-1-1 0,0 1 0,1 0-1,-1-1 1,0 1 0,0-1 0,0 1 0,0-1-1,0-2 1,-1 4-40,1-1-1,0 1 0,-1-1 0,1 1 0,-1 0 1,1-1-1,-1 1 0,1 0 0,-1-1 1,1 1-1,-1 0 0,1 0 0,-1 0 1,1-1-1,-1 1 0,1 0 0,-1 0 1,1 0-1,-1 0 0,1 0 0,-1 0 0,0 0 1,1 0-1,-1 0 0,1 0 0,-1 1 1,1-1-1,-1 0 0,1 0 0,-1 0 1,1 1-1,-1-1 0,1 0 0,-1 0 0,1 1 1,-1-1-1,1 1 0,0-1 0,-1 0 1,1 1-1,0-1 0,-1 1 0,1-1 1,0 1-1,-1 0 0,-17 20 156,17-20-156,0 1 1,0-1 0,0 1 0,0-1 0,1 1 0,-1 0 0,1-1 0,-1 1-1,1 0 1,0 0 0,0-1 0,-1 1 0,1 0 0,0 0 0,1-1 0,-1 1-1,0 0 1,0-1 0,1 1 0,-1 0 0,1 0 0,-1-1 0,1 1 0,1 1 0,0 0 10,0-1 0,1 1 0,-1-1 0,1 0 0,-1 0 0,1 0 0,0 0 0,0 0 0,0-1 0,0 1 0,0-1 0,3 1 0,12 4 76,1-2 0,-1 0 1,31 2-1,-46-6-94,25 3 443,0-1-1,0-2 0,41-5 0,-7-11-6414,-53 12-43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4.088"/>
    </inkml:context>
    <inkml:brush xml:id="br0">
      <inkml:brushProperty name="width" value="0.025" units="cm"/>
      <inkml:brushProperty name="height" value="0.025" units="cm"/>
    </inkml:brush>
  </inkml:definitions>
  <inkml:trace contextRef="#ctx0" brushRef="#br0">0 32 4612,'0'-5'9609,"0"-4"-6662,8 2 192,14 1-1729,6 1-610,2 5-255,6 0-513,1 0 0,4 0-865,4 5-2146,3-1-2594,-1-4-3716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4.608"/>
    </inkml:context>
    <inkml:brush xml:id="br0">
      <inkml:brushProperty name="width" value="0.025" units="cm"/>
      <inkml:brushProperty name="height" value="0.025" units="cm"/>
    </inkml:brush>
  </inkml:definitions>
  <inkml:trace contextRef="#ctx0" brushRef="#br0">124 0 3107,'0'0'15246,"65"36"-13836,-40-6-1,3 11-288,-8 8-448,-5 8-353,-7 3-224,-8 5-96,-8-2 64,-20-2 0,-9-2 0,-10-3-288,-5-7-1986,-2-7-1922,-4-10-3299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5.871"/>
    </inkml:context>
    <inkml:brush xml:id="br0">
      <inkml:brushProperty name="width" value="0.025" units="cm"/>
      <inkml:brushProperty name="height" value="0.025" units="cm"/>
    </inkml:brush>
  </inkml:definitions>
  <inkml:trace contextRef="#ctx0" brushRef="#br0">70 0 14286,'0'0'1505,"-19"71"-800,8-35-289,0 4-320,-1-4-64,5-1-1025,1-8-1505,6-6-833,-3-11 96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6.247"/>
    </inkml:context>
    <inkml:brush xml:id="br0">
      <inkml:brushProperty name="width" value="0.025" units="cm"/>
      <inkml:brushProperty name="height" value="0.025" units="cm"/>
    </inkml:brush>
  </inkml:definitions>
  <inkml:trace contextRef="#ctx0" brushRef="#br0">6 1 17200,'0'0'7495,"-6"17"-10762,23-7 673,4-3-1378,-3 1-608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6.578"/>
    </inkml:context>
    <inkml:brush xml:id="br0">
      <inkml:brushProperty name="width" value="0.025" units="cm"/>
      <inkml:brushProperty name="height" value="0.025" units="cm"/>
    </inkml:brush>
  </inkml:definitions>
  <inkml:trace contextRef="#ctx0" brushRef="#br0">147 0 8968,'0'0'14339,"-9"0"-13452,6 0-783,-6 0 6,1 0 0,-1 1 0,1 0 0,-1 0 0,-12 4 0,20-5-116,-1 1 0,1-1 0,-1 1 0,1-1 0,0 1 0,0 0 1,-1 0-1,1 0 0,0 0 0,0 0 0,0 0 0,0 0 0,0 0 0,0 0 0,0 0 0,0 0 1,0 1-1,0 1 0,0-2-24,1 1 1,0 0 0,0 0-1,0 0 1,0 0-1,0 0 1,0 0 0,1 0-1,-1-1 1,0 1-1,1 0 1,0 0-1,-1 0 1,1-1 0,0 1-1,0 0 1,0-1-1,0 1 1,1 1 0,3 3-15,0-1 0,0 1 1,1-1-1,0 0 1,0-1-1,0 1 1,0-1-1,1 0 1,0-1-1,-1 1 1,1-1-1,10 2 0,-7-1 46,-1 0 0,1 0 0,-1 1 0,0 0 0,14 11-1,-22-15 11,-1-1 0,1 0-1,-1 1 1,1-1 0,-1 1-1,0-1 1,1 1-1,-1-1 1,0 1 0,1-1-1,-1 1 1,0-1-1,0 1 1,1-1 0,-1 1-1,0-1 1,0 1 0,0-1-1,0 1 1,0-1-1,0 1 1,0 0 0,0-1-1,0 1 1,0-1 0,0 1-1,0-1 1,0 1-1,0 0 1,-1-1 0,1 1-1,0-1 1,0 1 0,-1-1-1,1 1 1,0-1-1,-1 1 1,1-1 0,0 1-1,-1-1 1,1 0-1,-1 1 1,1-1 0,-1 0-1,1 1 1,0-1 0,-1 0-1,0 1 1,1-1-1,-1 0 1,1 0 0,-1 0-1,1 0 1,-1 1 0,1-1-1,-1 0 1,-1 0-1,-39 10 1193,37-9-1133,-37 4 586,-82 1-1,138-7-6095,7-3 1992,-15 2 1993,18-4-3159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6.910"/>
    </inkml:context>
    <inkml:brush xml:id="br0">
      <inkml:brushProperty name="width" value="0.025" units="cm"/>
      <inkml:brushProperty name="height" value="0.025" units="cm"/>
    </inkml:brush>
  </inkml:definitions>
  <inkml:trace contextRef="#ctx0" brushRef="#br0">279 0 13901,'0'0'9577,"-8"5"-9545,2-2-15,1 1-1,0 0 0,0 0 1,0 0-1,0 0 0,1 1 1,-1 0-1,1 0 0,0 0 1,1 0-1,0 1 0,-1-1 1,2 1-1,-1 0 0,1 0 1,-3 9-1,-4 18 159,2 0 0,1 0 0,2 0 0,0 68 0,4-98-274,0-1 1,1 0-1,-2 0 0,1 0 0,0 0 0,0 0 0,-1 1 0,1-1 0,-1 0 0,1 0 0,-1 0 0,0 0 1,-2 3-1,3-5-106,-1 0 1,1 1-1,0-1 1,-1 0 0,1 0-1,-1 0 1,1 1-1,-1-1 1,0 0 0,1 0-1,-1 0 1,1 0-1,-1 0 1,1 0 0,-1 0-1,1 0 1,-1 0-1,1 0 1,-1-1 0,1 1-1,-1 0 1,1 0-1,-1 0 1,1-1 0,-1 1-1,1 0 1,0-1-1,-1 1 1,1 0 0,-1-1-1,1 1 1,0 0-1,-1-1 1,-23-28-8770,9 7 6422,8 11 3899,-90-127 11294,96 138-12552,1-1 0,0 1 0,-1 0 0,1 0-1,0-1 1,0 1 0,0 0 0,-1 0 0,1-1 0,0 1 0,0 0 0,0-1-1,-1 1 1,1 0 0,0-1 0,0 1 0,0 0 0,0-1 0,0 1 0,0 0-1,0-1 1,0 1 0,0 0 0,0-1 0,0 1 0,0 0 0,0-1 0,0 1-1,0 0 1,0-1 0,1 1 0,-1 0 0,0-1 0,0 1 0,0 0 0,0-1-1,1 1 1,-1 0 0,0 0 0,0-1 0,1 1 0,-1 0 0,0 0 0,0-1-1,1 1 1,0 0 0,23-5 832,30 9-606,30 11 295,6 0-1361,-28-11-3784,-15-4-4391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7.906"/>
    </inkml:context>
    <inkml:brush xml:id="br0">
      <inkml:brushProperty name="width" value="0.025" units="cm"/>
      <inkml:brushProperty name="height" value="0.025" units="cm"/>
    </inkml:brush>
  </inkml:definitions>
  <inkml:trace contextRef="#ctx0" brushRef="#br0">134 71 13036,'0'0'15257,"-8"-7"-15363,1 1 16,-1 1 0,1 1 1,-1-1-1,0 1 1,0 1-1,-11-4 0,18 6 62,-1 0-1,0 1 0,0-1 1,1 1-1,-1-1 0,0 1 0,0 0 1,0 0-1,0-1 0,1 1 1,-1 1-1,0-1 0,0 0 0,0 0 1,1 1-1,-1-1 0,0 1 0,0-1 1,1 1-1,-1 0 0,0 0 1,1 0-1,-1 0 0,1 0 0,-1 0 1,1 0-1,-1 0 0,1 0 0,0 1 1,0-1-1,-1 1 0,1-1 1,0 1-1,0-1 0,1 1 0,-1 0 1,0-1-1,1 1 0,-1 0 1,0 0-1,1-1 0,0 1 0,0 0 1,-1 0-1,1 3 0,1-4 7,-1-1 0,1 1 0,-1 0 0,1 0 0,-1-1 0,1 1 0,0 0 0,-1-1 1,1 1-1,0 0 0,0-1 0,0 1 0,-1-1 0,1 0 0,0 1 0,0-1 0,0 1 0,0-1 0,0 0 0,0 0 0,-1 0 0,1 0 0,0 1 0,0-1 0,0 0 0,0-1 0,0 1 0,2 0 0,40 0-49,-33-1 96,-8 1-52,0 0 0,0 0 0,0 0 0,0 0 0,0 0 1,-1 1-1,1-1 0,0 0 0,0 1 0,0-1 0,-1 1 0,1 0 0,0 0 0,0 0 1,-1 0-1,1 0 0,-1 0 0,1 0 0,-1 0 0,0 0 0,3 3 0,-2 1-53,0-1 0,0 1 0,-1-1 0,1 1-1,-1 0 1,0-1 0,0 9 0,5 25 12,-2 0 1,-1 0 0,-3 0 0,-5 56-1,3-86 171,0 0 0,-1-1 0,0 1 0,0-1 0,-1 0 0,0 0 0,0 0 0,-7 8-1,9-12 5,0-1-1,0 0 0,-1 1 0,1-1 0,0 0 1,-1-1-1,1 1 0,-1 0 0,0-1 0,1 1 1,-5 0-1,6-1-78,-1-1-1,0 0 1,1 1 0,-1-1 0,1 0 0,-1 0-1,1 0 1,-1 0 0,0-1 0,1 1 0,-1 0 0,1-1-1,-1 1 1,1-1 0,-1 1 0,1-1 0,-1 0-1,1 0 1,0 0 0,-1 0 0,1 0 0,-2-2-1,0 0-34,0 0-1,1-1 0,-1 1 0,1-1 1,0 0-1,0 0 0,1 0 1,-1 1-1,1-2 0,0 1 0,0 0 1,0 0-1,0-7 0,-2-60-250,4 53 213,-2 11-21,1 1-1,1-1 0,-1 1 0,1-1 1,0 1-1,1-1 0,0 1 1,0 0-1,0 0 0,0 0 1,1 0-1,4-7 0,-3 9-32,-1 0 0,0 1-1,1-1 1,0 1 0,-1 0 0,1 0 0,0 1-1,1-1 1,-1 1 0,0 0 0,1 0-1,-1 0 1,1 1 0,0-1 0,-1 1 0,1 0-1,5 0 1,31-4-1146,-14 2 519,0 0 0,0-2 0,0-1 0,32-12 0,-54 16 809,0 0-1,0 0 1,0 0-1,-1-1 0,1 0 1,0 0-1,-1 0 0,0 0 1,0-1-1,0 0 1,0 0-1,0 0 0,-1 0 1,1 0-1,-1-1 1,-1 0-1,1 1 0,-1-1 1,1 0-1,-1 0 1,-1 0-1,1-1 0,-1 1 1,0 0-1,0-1 1,0 1-1,-1-7 0,0 11-44,0 0-1,0-1 1,0 1-1,0 0 1,0-1-1,0 1 0,-1 0 1,1-1-1,-1 1 1,1 0-1,-1 0 0,1-1 1,-1 1-1,0 0 1,1 0-1,-1 0 1,0 0-1,0 0 0,0 0 1,0 0-1,0 0 1,0 0-1,0 0 1,0 1-1,0-1 0,-1 0 1,1 1-1,0-1 1,0 1-1,-1-1 1,1 1-1,0-1 0,-1 1 1,1 0-1,0 0 1,-1 0-1,1 0 1,0 0-1,-1 0 0,1 0 1,-3 1-1,-1-1-28,0 1 0,1 0-1,-1 1 1,0-1 0,1 1-1,-1-1 1,1 1 0,0 1 0,0-1-1,0 1 1,-5 3 0,-1 3 44,1 0 0,0 0 1,-10 15-1,17-22-46,1 0 0,-1 0-1,1 1 1,-1-1 0,1 0-1,0 1 1,0-1 0,0 1-1,0-1 1,0 1 0,1-1-1,-1 1 1,1 0 0,0-1-1,0 1 1,0 0 0,0-1-1,0 1 1,0-1 0,1 1-1,-1 0 1,1-1 0,2 6-1,-2-7-81,1 1 0,-1-1 0,1 1 0,-1-1 0,1 0-1,0 1 1,0-1 0,0 0 0,0 0 0,0-1 0,0 1 0,0 0-1,0 0 1,0-1 0,0 0 0,0 1 0,0-1 0,4 0 0,42 0-3753,-43 0 3062,26-4-4541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1.431"/>
    </inkml:context>
    <inkml:brush xml:id="br0">
      <inkml:brushProperty name="width" value="0.025" units="cm"/>
      <inkml:brushProperty name="height" value="0.025" units="cm"/>
      <inkml:brushProperty name="color" value="#E71224"/>
    </inkml:brush>
  </inkml:definitions>
  <inkml:trace contextRef="#ctx0" brushRef="#br0">44 210 13389,'0'0'4703,"-6"11"-4607,3-8-78,-22 38 98,23-39-110,1 1 0,0-1 0,0 0 0,0 1 1,0-1-1,1 1 0,-1-1 0,1 1 0,-1-1 0,1 1 0,0-1 0,0 1 0,0 0 0,0-1 1,1 1-1,-1-1 0,1 1 0,-1-1 0,2 4 0,-1-5 27,1 1-1,-1-1 1,0 0 0,0 0-1,1 0 1,-1 0 0,1 0-1,-1 0 1,1 0 0,-1-1-1,1 1 1,0 0 0,-1-1-1,1 1 1,0-1 0,-1 0-1,1 0 1,0 1-1,-1-1 1,1 0 0,0 0-1,0-1 1,-1 1 0,1 0-1,0-1 1,2 0 0,2 0 152,0-1 0,-1 0 0,1 0 1,-1 0-1,1 0 0,6-6 0,0-1-132,0 0 1,-1-1-1,0-1 0,-1 0 1,0 0-1,-1-1 0,0 0 1,9-18-1,-13 20-65,0 0 1,0-1-1,-1 1 1,0-1-1,-1 0 1,0 0-1,-1 0 1,0 0-1,-1-1 1,0 1-1,-2-18 1,1 27-8,0 0 0,0 0 0,-1 0 0,1 0 0,0 0 0,-1 0 1,0 0-1,1 0 0,-1 0 0,0 0 0,0 0 0,0 0 0,0 1 0,0-1 0,-1 0 0,1 1 0,0-1 1,-1 1-1,0 0 0,1-1 0,-1 1 0,0 0 0,1 0 0,-1 0 0,0 0 0,0 0 0,0 0 1,0 0-1,0 1 0,0-1 0,0 1 0,0 0 0,0-1 0,0 1 0,0 0 0,0 0 0,0 0 0,0 0 1,0 1-1,0-1 0,0 1 0,0-1 0,-4 2 0,-1 0 106,0 1 0,0-1 0,0 1 0,0 1 1,0-1-1,1 1 0,-1 0 0,1 1 0,0-1 0,0 1 0,-5 6 0,7-5-14,0-1 0,0 1 0,0 0 0,1 0-1,0 1 1,0-1 0,0 0 0,1 1 0,0 0-1,-1 7 1,3-11-151,-1 0 1,1 1-1,0-1 0,0 0 1,0 0-1,0 0 0,1 0 0,-1 1 1,1-1-1,0 0 0,0 0 0,0 0 1,0 0-1,0 0 0,1-1 1,-1 1-1,1 0 0,0-1 0,0 1 1,0-1-1,0 1 0,0-1 0,1 0 1,2 2-1,98 58-12723,-83-51 9891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8.579"/>
    </inkml:context>
    <inkml:brush xml:id="br0">
      <inkml:brushProperty name="width" value="0.025" units="cm"/>
      <inkml:brushProperty name="height" value="0.025" units="cm"/>
    </inkml:brush>
  </inkml:definitions>
  <inkml:trace contextRef="#ctx0" brushRef="#br0">169 0 12268,'0'0'1217,"-8"2"395,3-1-1428,1 0 1,-1 0-1,1 1 0,-1 0 1,1 0-1,0 0 1,0 0-1,0 0 0,0 1 1,0 0-1,0 0 1,1 0-1,-1 0 0,1 0 1,0 1-1,0-1 0,0 1 1,1 0-1,-1 0 1,1 0-1,0 0 0,0 1 1,0-1-1,1 0 0,-2 7 1,1 4-184,1 0 1,1 0 0,0 0-1,1 1 1,0-1 0,2-1-1,-1 1 1,2 0-1,8 23 1,-6-19-172,-1 0 0,0 1 1,-2-1-1,3 31 0,-6-39 80,0-4 121,0 1 1,0-1 0,0 1-1,-1-1 1,0 0 0,-4 13-1,4-18 74,0 0-1,-1 0 0,1 0 0,0 0 0,-1 0 0,1 0 1,-1-1-1,0 1 0,1 0 0,-1-1 0,0 0 1,0 1-1,0-1 0,0 0 0,0 0 0,0 0 0,-1 0 1,1 0-1,0-1 0,0 1 0,-1 0 0,1-1 1,0 0-1,-1 0 0,-2 0 0,3 1-51,0-1 0,-1 0-1,1 0 1,0 0 0,0 0 0,0 0 0,-1-1-1,1 1 1,0 0 0,0-1 0,0 0 0,0 0-1,0 1 1,0-1 0,0 0 0,0-1-1,0 1 1,1 0 0,-1 0 0,0-1 0,1 1-1,-2-3 1,1 1-69,0 0 0,1 0 0,-1 0 0,1 0 0,0 0 0,0 0 0,0-1 0,0 1 0,1 0-1,0-1 1,-1 1 0,1-7 0,2-3-352,-1 0 1,1 0-1,1 0 0,0 1 0,1-1 0,8-18 1,-4 17 148,0 0 1,0 0 0,1 1 0,1 0 0,0 1-1,15-15 1,75-57 530,-23 22-79,-75 61-207,-1 0 0,0 0-1,1 0 1,-1-1 0,0 1-1,0 0 1,0 0 0,0-1 0,0 1-1,0-1 1,0 1 0,-1-1-1,2-2 1,-2 4-15,0-1 1,0 1-1,0 0 0,-1-1 0,1 1 1,0 0-1,0-1 0,0 1 0,0 0 1,-1-1-1,1 1 0,0 0 1,0 0-1,-1-1 0,1 1 0,0 0 1,0 0-1,-1-1 0,1 1 1,0 0-1,-1 0 0,1 0 0,0 0 1,-1 0-1,1-1 0,0 1 1,-1 0-1,1 0 0,0 0 0,-1 0 1,1 0-1,-1 0 0,1 0 1,0 0-1,-1 0 0,0 1 0,-2-1 8,0 0 0,-1 1-1,1 0 1,0 0 0,-1 0-1,1 0 1,0 0 0,0 1-1,0-1 1,0 1 0,0 0-1,-4 3 1,5-2-13,-38 40 233,38-40-229,0-1-1,1 1 1,-1-1-1,1 1 1,0 0-1,0 0 1,0 0-1,0 0 1,0-1-1,1 1 1,-1 0-1,1 0 1,0 0-1,0 0 1,0 0-1,0 1 1,1 2-1,0-5 2,0 0-1,0 0 1,0 1 0,0-1-1,0 0 1,0 0-1,1 0 1,-1 0-1,0-1 1,1 1 0,-1 0-1,1-1 1,-1 1-1,1 0 1,-1-1-1,1 0 1,-1 1-1,1-1 1,0 0 0,-1 0-1,1 0 1,-1 0-1,1 0 1,2 0-1,42-3 415,-28-1-373,0 0 0,-1-1 1,0-1-1,0-1 0,-1 0 0,18-11 0,5-1 15,-38 18-73,-1 1 0,1-1 0,0 0 1,0 1-1,0-1 0,0 0 0,0 1 0,0-1 0,0 1 0,0 0 0,0-1 0,0 1 0,1 0 0,-1 0 0,0 0 0,0-1 0,0 1 0,0 0 0,0 1 0,0-1 0,1 0 0,-1 0 0,0 0 0,0 1 0,0-1 0,0 0 0,0 1 0,0-1 0,0 1 0,2 1 0,-2 0 79,-1 0 0,1 1 1,-1-1-1,0 1 0,1-1 0,-1 1 0,0-1 0,-1 1 0,1-1 0,-1 5 1,0 25 882,2-31-934,-1 0 0,0 0 0,0-1 0,1 1 0,-1 0 0,0 0 0,1-1 0,-1 1 0,1 0 0,-1 0 0,1-1 0,-1 1 0,1 0 0,-1-1 0,1 1 0,0-1 0,-1 1 0,1-1 0,0 1 0,0-1 0,-1 0 0,1 1 0,0-1 0,0 0 0,0 1 0,-1-1 0,1 0 0,0 0 0,0 0 0,0 0 0,1 0 0,3 1-194,17-1-204,-9-4-5285,-8-2-1647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9.034"/>
    </inkml:context>
    <inkml:brush xml:id="br0">
      <inkml:brushProperty name="width" value="0.025" units="cm"/>
      <inkml:brushProperty name="height" value="0.025" units="cm"/>
    </inkml:brush>
  </inkml:definitions>
  <inkml:trace contextRef="#ctx0" brushRef="#br0">52 0 8040,'0'0'11675,"-6"12"-10939,1-3-686,-24 56 1574,27-58-1380,0-1 1,0 1-1,0-1 0,1 1 0,0 0 0,0 0 1,1-1-1,0 1 0,1 11 0,0-16-231,0-1-1,0 1 1,0-1-1,0 0 1,1 1 0,-1-1-1,0 0 1,1 0-1,-1 0 1,0 0-1,1 0 1,0 0 0,-1 0-1,1-1 1,-1 1-1,1 0 1,0-1-1,0 1 1,-1-1 0,1 0-1,0 0 1,0 0-1,-1 0 1,1 0-1,0 0 1,0 0 0,-1 0-1,1-1 1,2 1-1,5-1 68,1-1-1,-1 1 0,1-1 1,11-5-1,-7 1-76,-1-1-1,0-1 0,0 0 0,0-1 1,-1 0-1,0-1 0,-1 0 0,10-13 1,17-28-2800,-41 56 1842,-30 58-267,31-58 1124,0-1 1,0 1 0,0 0-1,1 0 1,-1 0 0,1 0-1,0 0 1,1 0 0,-1 0-1,1 1 1,0-1-1,2 9 1,-1-13-299,0 0 0,0 0 0,1 0 0,-1-1 0,0 1-1,1 0 1,-1-1 0,1 1 0,-1-1 0,1 1 0,-1-1 0,1 0 0,-1 0 0,1 1-1,-1-1 1,1 0 0,-1-1 0,1 1 0,-1 0 0,1 0 0,-1-1 0,1 1 0,-1 0-1,3-2 1,18-11-7670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9.380"/>
    </inkml:context>
    <inkml:brush xml:id="br0">
      <inkml:brushProperty name="width" value="0.025" units="cm"/>
      <inkml:brushProperty name="height" value="0.025" units="cm"/>
    </inkml:brush>
  </inkml:definitions>
  <inkml:trace contextRef="#ctx0" brushRef="#br0">131 1 13389,'0'0'6059,"-10"11"-5734,6-7-365,-17 19 1110,-31 44 0,47-59-907,-1 0 0,1 1 1,1-1-1,0 1 0,0 0 0,0 1 0,1-1 0,1 1 0,0-1 0,0 1 0,0 10 1,2-18-169,0 0 1,1-1 0,-1 0 0,1 1-1,-1-1 1,1 1 0,0-1-1,-1 0 1,1 1 0,0-1 0,0 0-1,0 0 1,0 1 0,0-1 0,0 0-1,1 0 1,-1 0 0,0-1 0,0 1-1,1 0 1,-1 0 0,0-1 0,1 1-1,-1 0 1,1-1 0,-1 0 0,1 1-1,-1-1 1,1 0 0,-1 0 0,3 0-1,63 3-1749,-41-3 404,-24 0 1325,1 0 0,-1 0 1,0 1-1,0-1 0,0 1 0,1-1 0,-1 1 0,0 0 0,0 0 0,0 0 1,0 0-1,0 0 0,0 0 0,3 3 0,-4-3 55,-1 0 0,1 0 0,0 0 0,-1 0 0,1 0 0,-1 1 0,1-1 0,-1 0 0,1 0 0,-1 0 0,0 0 0,0 1 0,0-1 0,1 0 0,-1 0 0,0 0 0,-1 1 0,1-1 0,0 0 0,0 2 0,-2 1 131,1 0-1,-1 0 1,0-1-1,0 1 1,0 0-1,0-1 1,-1 1-1,1-1 1,-1 0-1,0 0 0,0 0 1,0 0-1,-7 4 1,4-3 85,0-1 0,0 1 1,0-2-1,0 1 0,-1-1 1,1 0-1,-1 0 0,0-1 1,1 1-1,-1-2 0,0 1 1,0-1-1,-7 0 0,13 0-294,0 0-1,0-1 0,0 1 0,0 0 0,0 0 0,0 0 1,0-1-1,0 1 0,0-1 0,0 1 0,0-1 1,0 1-1,0-1 0,1 1 0,-1-1 0,0 0 0,0 1 1,1-1-1,-1 0 0,0 0 0,1 1 0,-1-1 0,1 0 1,-1 0-1,0-1 0,-4-27-5942,5 12 162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29.839"/>
    </inkml:context>
    <inkml:brush xml:id="br0">
      <inkml:brushProperty name="width" value="0.025" units="cm"/>
      <inkml:brushProperty name="height" value="0.025" units="cm"/>
    </inkml:brush>
  </inkml:definitions>
  <inkml:trace contextRef="#ctx0" brushRef="#br0">1 99 9641,'0'0'3262,"12"0"549,-4 1-3381,0-1 232,1 1-1,0-1 1,0 0 0,-1-1 0,1 0 0,0 0-1,-1-1 1,1 0 0,-1-1 0,1 0-1,-1 0 1,11-6 0,17-19 887,-34 26-1478,0 1 0,0-1 0,0 0 0,-1 0 0,1 0 0,-1 0 0,1 0 0,-1 0 0,0-1 0,0 1 0,0 0 0,0-1 0,0 1 0,-1-1 0,2-4 0,-3 6-85,0 0 0,0 1 0,1-1 0,-1 0 0,0 1 0,0-1 0,0 0-1,0 1 1,0-1 0,0 1 0,0 0 0,0-1 0,0 1 0,0 0 0,0 0 0,0-1 0,0 1-1,0 0 1,0 0 0,-1 0 0,1 0 0,0 0 0,0 1 0,0-1 0,0 0 0,-2 1 0,-33 5-246,30-4 254,1 1 1,-1 0-1,1 0 1,-1 0-1,1 1 0,0-1 1,-6 7-1,9-8 3,0 0 0,0 0 0,0 0 0,1 0 0,-1 0 0,1 0 1,-1 0-1,1 0 0,0 0 0,0 1 0,0-1 0,0 1 0,0-1 0,0 1 0,1-1 0,-1 1 0,1-1 0,0 1 0,0-1 0,0 4 0,0-5 2,1 0 1,0 0-1,-1 0 0,1 0 1,0 0-1,-1 0 1,1-1-1,0 1 0,0 0 1,0 0-1,0-1 1,0 1-1,0 0 0,0-1 1,0 1-1,0-1 1,0 1-1,0-1 0,0 0 1,0 1-1,0-1 0,0 0 1,0 0-1,3 0 1,32 2 107,-31-2-82,1 0 1,5 1-7,-1-1 0,1 0 0,-1-1 1,1 0-1,0 0 0,-1-1 0,0-1 1,1 1-1,-1-2 0,0 0 0,10-5 1,-9-5 69,-11 13-91,0 0 0,1 0 0,-1 1 0,1-1 0,-1 0 0,1 0 0,0 0 0,-1 0 0,1 1 1,0-1-1,0 0 0,-1 1 0,1-1 0,0 1 0,0-1 0,0 1 0,0-1 0,0 1 0,0-1 0,0 1 0,-1 0 0,1-1 0,0 1 0,0 0 0,0 0 0,0 0 0,1 0 0,-1 0 0,0 0 0,0 0 0,1 0 0,95 6 66,-14-1-2792,-68-7-1271,-10-6-1803,-4-6-5270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0.234"/>
    </inkml:context>
    <inkml:brush xml:id="br0">
      <inkml:brushProperty name="width" value="0.025" units="cm"/>
      <inkml:brushProperty name="height" value="0.025" units="cm"/>
    </inkml:brush>
  </inkml:definitions>
  <inkml:trace contextRef="#ctx0" brushRef="#br0">1 20 15503,'0'0'7078,"50"-13"-4707,-25 8-1346,6 4-929,-5 1-64,2 0-897,-1 0-2690,-1 0-4485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2.637"/>
    </inkml:context>
    <inkml:brush xml:id="br0">
      <inkml:brushProperty name="width" value="0.025" units="cm"/>
      <inkml:brushProperty name="height" value="0.025" units="cm"/>
    </inkml:brush>
  </inkml:definitions>
  <inkml:trace contextRef="#ctx0" brushRef="#br0">264 7 9737,'0'0'178,"0"0"0,0-1 0,0 1 0,0 0-1,0 0 1,0-1 0,-1 1 0,1 0 0,0 0-1,0-1 1,0 1 0,0 0 0,0 0 0,0-1 0,0 1-1,0 0 1,-1 0 0,1 0 0,0-1 0,0 1-1,0 0 1,-1 0 0,1 0 0,0 0 0,0-1 0,0 1-1,-1 0 1,1 0 0,0 0 0,0 0 0,-1 0 0,1 0-1,0 0 1,0 0 0,-1 0 0,1 0 0,0-1-1,-14 5 1562,-12 10-1683,7 3 327,1 1 0,1 0 0,1 2 0,1 0 0,-25 42 0,18-22 289,2 1 0,-20 61 0,38-96-665,0-1 0,0 1 0,0 0 0,1 0 0,0 0 0,1 0 0,-1 0 0,1 0 0,0 0 0,1 0 0,1 9 0,-2-13-189,1 0-1,0 0 1,-1 0 0,1 0-1,0-1 1,0 1-1,1 0 1,-1-1 0,0 1-1,0-1 1,1 1 0,-1-1-1,1 1 1,2 1-1,-1-2-473,0 1-1,0-1 0,0 0 0,1 0 1,-1 0-1,0 0 0,0 0 0,1-1 0,-1 1 1,0-1-1,4 0 0,21 0-8018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3.061"/>
    </inkml:context>
    <inkml:brush xml:id="br0">
      <inkml:brushProperty name="width" value="0.025" units="cm"/>
      <inkml:brushProperty name="height" value="0.025" units="cm"/>
    </inkml:brush>
  </inkml:definitions>
  <inkml:trace contextRef="#ctx0" brushRef="#br0">174 0 15951,'0'0'5648,"-8"13"-5349,-76 121 1382,71-112-1367,2 0 0,0 1 1,2 0-1,0 1 0,-5 26 0,13-49-309,1 0 0,-1 0-1,1 0 1,0 0 0,0 0 0,0 0 0,-1 0-1,1 0 1,0 0 0,0 1 0,1-1 0,-1 0-1,0 0 1,0 0 0,0 0 0,1 0 0,-1 0 0,0 0-1,1 0 1,-1 0 0,1 0 0,-1-1 0,1 1-1,0 0 1,-1 0 0,1 0 0,0 0 0,0-1-1,-1 1 1,1 0 0,0-1 0,0 1 0,0-1-1,0 1 1,0-1 0,1 1 0,3 0 9,0-1 0,0 1 0,0-1 0,0-1 1,0 1-1,9-2 0,-9 1-13,36-8-664,-32 6 478,-1 1 1,1 0-1,-1 0 0,1 1 1,0 0-1,-1 1 1,1 0-1,0 0 0,15 3 1,-23-3 177,-1 1 0,1-1 1,0 1-1,0-1 0,0 1 1,0 0-1,0-1 0,-1 1 0,1 0 1,0-1-1,0 1 0,-1 0 1,1 0-1,-1 0 0,1 0 1,-1 0-1,1-1 0,-1 1 1,1 0-1,-1 0 0,0 0 0,1 0 1,-1 0-1,0 0 0,0 1 1,0-1-1,0 0 0,0 0 1,0 0-1,0 0 0,0 0 1,-1 0-1,1 0 0,0 0 0,0 0 1,-1 0-1,1 0 0,-1 0 1,0 1-1,-1 2 97,1 0-1,-1 0 1,0 0 0,-1-1-1,1 1 1,-1-1 0,1 1-1,-5 3 1,-5 1 266,0 0 1,-1-1-1,0-1 1,0 0-1,0-1 0,-1 0 1,1-1-1,-1-1 1,0 0-1,-1-1 1,1 0-1,-21-1 1,34-1-483,1 1 1,-1-1 0,1 0 0,0 0 0,-1 0 0,1 0 0,-1 0 0,1-1 0,-1 1 0,1 0 0,0 0-1,-1 0 1,1 0 0,-1 0 0,1-1 0,0 1 0,-1 0 0,1 0 0,-1 0 0,1-1 0,0 1 0,0 0-1,-1-1 1,1 1 0,0 0 0,-1-1 0,1 1 0,0 0 0,0-1 0,0 1 0,-1-1 0,1 1 0,0 0-1,0-1 1,0 1 0,0-1 0,0 1 0,0 0 0,0-1 0,0 1 0,0-1 0,6-20-8122,3 5-412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3.391"/>
    </inkml:context>
    <inkml:brush xml:id="br0">
      <inkml:brushProperty name="width" value="0.025" units="cm"/>
      <inkml:brushProperty name="height" value="0.025" units="cm"/>
    </inkml:brush>
  </inkml:definitions>
  <inkml:trace contextRef="#ctx0" brushRef="#br0">0 101 12139,'0'0'7170,"12"2"-4309,-4 1-2678,0-2 1,0 1-1,1-1 0,-1 0 0,1-1 0,-1 0 0,0 0 0,1-1 0,-1 0 0,0 0 0,1-1 1,-1 0-1,0 0 0,0-1 0,0 0 0,-1-1 0,1 0 0,-1 0 0,10-7 0,-15 10-148,0-1 0,0 1-1,-1-1 1,1 0-1,0 1 1,-1-1-1,1 0 1,-1 0 0,0 0-1,0 0 1,1 0-1,-1-1 1,-1 1-1,1 0 1,0 0-1,0-1 1,-1 1 0,0 0-1,1-1 1,-1 1-1,0 0 1,0-1-1,0 1 1,0 0 0,-1-3-1,0 4-17,1 0-1,-1 0 0,1 0 1,-1 0-1,0 0 0,1 0 1,-1 0-1,0 0 1,0 1-1,1-1 0,-1 0 1,0 1-1,0-1 1,0 0-1,0 1 0,0-1 1,0 1-1,0-1 1,0 1-1,-2-1 0,0 1-37,0 0 0,1-1 0,-1 1-1,0 0 1,0 1 0,0-1-1,0 0 1,0 1 0,0 0 0,1-1-1,-4 2 1,-2 2-36,1 0-1,0 1 1,-1 0 0,2 0-1,-1 0 1,0 1 0,1 0-1,0 0 1,1 0 0,-1 1-1,1 0 1,1 0 0,-1 0-1,1 1 1,0 0 0,1-1-1,0 1 1,0 1 0,1-1-1,0 0 1,0 0 0,0 13-1,2-20-120,0 0 0,0 0 0,0 1 0,0-1 0,0 0 0,0 0 0,0 1 0,1-1 0,-1 0 0,0 0-1,1 1 1,0-1 0,-1 0 0,1 0 0,-1 0 0,1 0 0,0 0 0,0 0 0,0 0 0,0 0 0,-1 0-1,1 0 1,0-1 0,0 1 0,1 0 0,-1-1 0,2 2 0,0-1-894,1 0 1,0 0-1,0-1 0,0 1 1,0-1-1,0 0 1,7 0-1,13-3-9941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4.409"/>
    </inkml:context>
    <inkml:brush xml:id="br0">
      <inkml:brushProperty name="width" value="0.025" units="cm"/>
      <inkml:brushProperty name="height" value="0.025" units="cm"/>
    </inkml:brush>
  </inkml:definitions>
  <inkml:trace contextRef="#ctx0" brushRef="#br0">90 0 10602,'0'0'9769,"-6"8"-9294,-5 10-439,0 0-1,1 0 0,1 1 0,0 0 1,2 1-1,0 0 0,1 0 0,1 0 0,-4 40 1,9-59-160,1 1 0,-1 0 1,1 0-1,-1 0 0,1-1 1,0 1-1,0 0 0,0-1 1,-1 1-1,2 0 0,-1-1 0,0 1 1,0-1-1,0 0 0,1 1 1,-1-1-1,1 0 0,-1 0 1,3 1-1,-3-1 72,0 0 0,0-1 0,0 1 0,1 0 0,-1-1 0,0 1 0,0 0 0,0 0 0,0 0 0,-1 0 0,1 0 0,0 0 0,0 0 0,-1 0 0,1 1 0,0-1 0,-1 0 0,1 0 0,-1 0 0,0 1 0,1-1 0,-1 0 0,0 1 0,0-1 0,0 0 0,1 1 0,-2-1 0,1 0 0,0 1 0,0-1 0,0 0 0,-1 1 0,1-1 0,0 0 0,-2 2 0,-8 12 974,8-13-862,0 0 0,0 1-1,1-1 1,-1 0 0,1 1 0,-1-1-1,1 1 1,0 0 0,0-1 0,0 1-1,-1 5 1,5-7 20,0 0 0,0 0-1,0-1 1,-1 1 0,1-1-1,0 1 1,0-1 0,0 0-1,0 0 1,0-1 0,0 1-1,0-1 1,4-1 0,4-1 90,0-2 0,-1 1 1,1-1-1,-1-1 0,0 0 1,-1 0-1,0-1 0,10-9 0,34-23 278,-51 39-436,0-1 0,0 1 0,0 0 0,0 0-1,0 0 1,0 0 0,0 0 0,0 1-1,0-1 1,0 0 0,0 1 0,0 0-1,3 1 1,18 3 117,-14-5-143,0 0 0,0-1-1,1 0 1,-1-1 0,0 0 0,0 0-1,0-1 1,-1 0 0,1-1 0,-1 1-1,1-2 1,-1 1 0,-1-1 0,9-7 0,-17 13-20,1-1 0,0 1 1,0-1-1,0 0 0,-1 1 1,1-1-1,0 1 0,0-1 1,0 1-1,0-1 0,0 1 1,0-1-1,0 1 0,-1-1 1,2 1-1,-1-1 0,0 0 1,0 1-1,0-1 0,0 1 1,0-1-1,0 1 0,0-1 1,1 1-1,-1-1 0,0 1 1,0-1-1,0 0 0,1 1 1,-1-1-1,0 0 0,1 1 1,-1-1-1,0 0 1,1 1-1,20 20-2037,-2 0 1168,-16-5 1171,-1 0 0,0 1-1,-1-1 1,-1 1 0,-1-1-1,-1 1 1,-5 28 0,5-37-128,0 0 0,-1-1 0,0 1 0,0-1 1,-1 0-1,1 0 0,-1 0 0,-1-1 0,0 1 0,1-1 1,-2 0-1,1 0 0,-1-1 0,0 0 0,0 0 0,0 0 0,-1-1 1,-7 5-1,13-9-118,1 1 0,-1-1 0,1 0 1,-1 1-1,0-1 0,1 0 0,-1 1 0,1-1 1,-1 0-1,0 0 0,1 1 0,-1-1 1,0 0-1,1 0 0,-1 0 0,0 0 0,1 0 1,-1 0-1,0 0 0,1 0 0,-1 0 0,1 0 1,-1-1-1,0 1 0,1 0 0,-1 0 0,0-1 1,1 1-1,-1 0 0,1-1 0,-1 1 1,0-1-1,0-21 214,20-27-591,9 8 224,1 1 0,2 1 0,2 1 1,1 2-1,51-41 0,-85 77 145,-1 1 1,1-1-1,0 1 1,0-1-1,0 1 1,0-1-1,-1 1 1,1-1-1,0 0 0,0 1 1,0-1-1,0 1 1,0-1-1,0 1 1,0-1-1,0 1 1,0-1-1,1 1 0,-1-1 1,0 0-1,0 1 1,0-1-1,0 1 1,1-1-1,-1 0 1,0 1-1,0-1 0,1 1 1,-1-1-1,0 0 1,1 1-1,-1-1 1,0 0-1,1 0 1,-1 1-1,1-1 1,-1 0-1,0 0 0,1 0 1,-1 1-1,1-1 1,-1 0-1,1 0 1,-1 0-1,1 0 1,22 9 73,-6-7 6,-7-2-25,1 0 0,-1 1 0,0 0 0,0 1 0,1 0 1,-1 1-1,0 0 0,-1 0 0,1 1 0,-1 0 0,1 1 1,-1 0-1,13 10 0,-20-13-92,0-1 0,0 1 0,0-1 0,0 1 0,0-1 1,1 0-1,-1 0 0,1 0 0,-1 0 0,0 0 0,1-1 0,4 1 0,17 0-4359,-19-1 2779,14 0-4739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4.772"/>
    </inkml:context>
    <inkml:brush xml:id="br0">
      <inkml:brushProperty name="width" value="0.025" units="cm"/>
      <inkml:brushProperty name="height" value="0.025" units="cm"/>
    </inkml:brush>
  </inkml:definitions>
  <inkml:trace contextRef="#ctx0" brushRef="#br0">52 1 9065,'-5'15'2946,"-4"4"-479,5 4-321,-2 3-801,1 1-416,-7 2 128,7-3-641,1-3-320,2-4-320,2-9-2947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1.795"/>
    </inkml:context>
    <inkml:brush xml:id="br0">
      <inkml:brushProperty name="width" value="0.025" units="cm"/>
      <inkml:brushProperty name="height" value="0.025" units="cm"/>
      <inkml:brushProperty name="color" value="#E71224"/>
    </inkml:brush>
  </inkml:definitions>
  <inkml:trace contextRef="#ctx0" brushRef="#br0">0 0 769,'0'0'2786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5.308"/>
    </inkml:context>
    <inkml:brush xml:id="br0">
      <inkml:brushProperty name="width" value="0.025" units="cm"/>
      <inkml:brushProperty name="height" value="0.025" units="cm"/>
    </inkml:brush>
  </inkml:definitions>
  <inkml:trace contextRef="#ctx0" brushRef="#br0">111 0 18866,'0'0'3641,"-9"10"-3225,0-1-376,-43 52 445,48-56-454,1 1 1,-1-1-1,1 1 1,0 0-1,0-1 1,1 2-1,0-1 0,0 0 1,0 0-1,1 0 1,-1 11-1,3-16-33,-1 0 1,1 0-1,0 1 0,0-1 0,0 0 1,0 0-1,0 0 0,0 0 1,1 0-1,-1 0 0,0 0 0,0 0 1,1-1-1,-1 1 0,0 0 0,1-1 1,-1 1-1,2-1 0,40 16-495,-26-10-238,-9-3 350,-1 1 0,0 0 0,0 1 0,-1 0 1,1 0-1,-1 0 0,10 12 0,-15-16 416,1 0 0,-1 0 0,0 0 0,0 0-1,0 1 1,0-1 0,0 0 0,0 1 0,0-1 0,-1 1 0,1-1 0,0 1 0,-1 0 0,1-1 0,-1 1 0,0-1-1,0 1 1,1 0 0,-1-1 0,0 1 0,0 0 0,0-1 0,-1 1 0,1 0 0,0-1 0,-1 1 0,1-1-1,-1 1 1,1-1 0,-1 1 0,0-1 0,0 1 0,1-1 0,-1 1 0,0-1 0,0 0 0,-1 1 0,1-1 0,0 0-1,0 0 1,0 0 0,-1 0 0,-1 1 0,-4 2 450,0-1 0,1 0 1,-1 0-1,0 0 0,0-1 0,0 0 0,-1-1 0,1 1 0,0-1 1,-9 0-1,13-1-475,1 0 1,-1 0-1,1 0 1,-1 0-1,1-1 1,0 1 0,-1-1-1,1 1 1,0-1-1,-1 0 1,1 0-1,0 0 1,0 0 0,0 0-1,-1 0 1,1-1-1,1 1 1,-1-1-1,0 1 1,0-1 0,0 0-1,1 0 1,-1 1-1,1-1 1,0 0-1,-1-1 1,1 1-1,0 0 1,0 0 0,0 0-1,1-1 1,-2-4-1,1 2-586,-1-19-3511,7 9-1519,5 5-1843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5.700"/>
    </inkml:context>
    <inkml:brush xml:id="br0">
      <inkml:brushProperty name="width" value="0.025" units="cm"/>
      <inkml:brushProperty name="height" value="0.025" units="cm"/>
    </inkml:brush>
  </inkml:definitions>
  <inkml:trace contextRef="#ctx0" brushRef="#br0">118 87 12204,'0'0'3005,"9"0"305,-5 0-2970,2 1 227,1-1 1,-1-1-1,0 1 1,0-1-1,0 0 1,9-2 0,-14 2-516,1 1 1,-1-1 0,0 1 0,0-1 0,1 0 0,-1 1 0,0-1 0,0 0 0,0 0-1,0 0 1,0 0 0,0 0 0,0 0 0,-1 0 0,1 0 0,0-1 0,0 1 0,-1 0 0,1 0-1,-1-1 1,1 1 0,-1 0 0,0-1 0,1 1 0,-1 0 0,0-1 0,0 1 0,0 0-1,0-1 1,0 1 0,0-1 0,0 1 0,-1 0 0,1-1 0,0 1 0,-1 0 0,1-1-1,-1 1 1,1 0 0,-1 0 0,-1-2 0,0 0-15,0 1-1,0-1 1,0 1 0,-1 0-1,1-1 1,-1 1 0,1 0-1,-1 1 1,0-1 0,0 0-1,0 1 1,0 0 0,0-1-1,0 1 1,0 0 0,0 1-1,0-1 1,0 1 0,-1-1-1,1 1 1,0 0 0,-4 0-1,0 0-48,1 0 0,-1 0-1,1 0 1,-1 1 0,1 0 0,-1 0-1,1 1 1,0 0 0,-1 0-1,-5 3 1,7-2-4,1 1 0,0-1 1,0 1-1,0 0 0,1 0 0,-1 0 0,1 1 0,0-1 0,0 1 0,0-1 1,1 1-1,0 0 0,0 0 0,-3 10 0,5-13-89,-1 0 0,1 0 0,-1 1 0,1-1-1,0 0 1,0 1 0,0-1 0,0 0 0,0 1 0,1-1 0,-1 0 0,1 0-1,-1 1 1,1-1 0,0 0 0,0 0 0,0 0 0,0 0 0,0 0-1,1 0 1,-1 0 0,0 0 0,1 0 0,0-1 0,-1 1 0,1-1 0,0 1-1,0-1 1,0 0 0,0 1 0,0-1 0,0 0 0,0 0 0,0 0-1,4 0 1,3 1-1529,-1 0-1,0-1 1,0 0-1,15-1 1,9 0-7923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6.774"/>
    </inkml:context>
    <inkml:brush xml:id="br0">
      <inkml:brushProperty name="width" value="0.025" units="cm"/>
      <inkml:brushProperty name="height" value="0.025" units="cm"/>
    </inkml:brush>
  </inkml:definitions>
  <inkml:trace contextRef="#ctx0" brushRef="#br0">120 1 12876,'0'0'2248,"-6"13"346,-6 12-1688,-20 45 3067,-31 94-1,61-159-3927,1 0 0,0 1 0,0-1-1,0 0 1,1 1 0,0-1 0,0 1-1,0-1 1,1 0 0,1 9 0,-1-13-49,-1 0-1,0 0 1,1 0 0,-1 0-1,1 0 1,-1 0 0,1-1-1,-1 1 1,1 0 0,0 0 0,-1-1-1,1 1 1,0 0 0,0-1-1,0 1 1,-1-1 0,1 1 0,0-1-1,0 1 1,0-1 0,0 0-1,2 1 1,-1-1-69,0 0 0,1 0 0,-1 0 0,1 0-1,-1-1 1,0 1 0,1-1 0,-1 0 0,0 0 0,1 1 0,-1-2-1,0 1 1,3-2 0,15-11-654,-17 11 654,1 0 0,0 0-1,-1 0 1,1 1 0,0 0-1,0-1 1,0 1 0,0 1-1,1-1 1,-1 1 0,6-2-1,-3 55-363,-6-50 448,1-1-1,-1 0 1,1 0 0,0 1 0,-1-1 0,1 0 0,0 0 0,0 0 0,0-1 0,0 1 0,0 0 0,-1-1 0,1 1 0,0-1 0,0 0 0,1 0-1,-1 0 1,0 0 0,0 0 0,0 0 0,0 0 0,0 0 0,0-1 0,0 1 0,3-2 0,49-18 201,-44 15-238,-1-1 0,1 0 0,-1 0 0,0-1 0,-1 0-1,0-1 1,0 1 0,8-12 0,-17 20 59,1-1 0,0 0-1,-1 1 1,1-1 0,0 1-1,-1-1 1,1 1 0,0-1-1,-1 1 1,1-1 0,0 1 0,0-1-1,0 1 1,-1-1 0,1 1-1,0-1 1,0 1 0,0-1-1,0 1 1,0 0 0,0-1-1,0 1 1,0-1 0,0 1 0,0-1-1,0 1 1,1-1 0,-1 1-1,0 0 1,0-1 0,1 1-1,-1-1 1,0 1 0,0-1-1,1 1 1,22 7 337,30-8-176,-42-2-219,0 0 1,0-1 0,-1-1 0,1 0 0,9-5 0,-11 5-443,0 0 1,-1 1 0,1-1-1,0 2 1,0-1 0,1 2-1,10-2 1,-5 24 72,-4-3 403,-8-16-301,0 0-1,1 0 0,-1 0 1,0-1-1,1 1 0,-1-1 1,1 0-1,-1 0 0,1 0 1,-1-1-1,1 1 0,0-1 0,-1 0 1,1 0-1,0 0 0,-1-1 1,1 1-1,0-1 0,-1 0 1,1 0-1,-1 0 0,7-3 0,18-3-2205,-28 7 1756,-2 31 1797,-2-1-1,-1 1 1,-17 51-1,13-50-1092,5-17 23,-2 1 0,1-1 0,-2 0 0,-13 22 1,18-33 334,-1 1 0,0-1 0,0 1 0,0-1 0,0 0 0,-1 0 0,0-1 0,0 1 0,0-1 0,0 0 0,0 0 0,-1 0 0,1 0 0,-1-1 0,0 1 0,0-1 0,-9 2 0,14-4-300,-1-1-1,1 1 1,0-1 0,-1 1 0,1 0 0,-1-1-1,1 1 1,0-1 0,-1 1 0,1-1 0,0 1-1,0-1 1,-1 1 0,1-1 0,0 1 0,0-1-1,0 1 1,-1-1 0,1 1 0,0-1 0,0 0-1,0 1 1,0-1 0,0 1 0,0-1 0,0 1-1,1-1 1,-1 0 0,0 1 0,0-1 0,0 1 0,0-1-1,1 1 1,-1-1 0,7-23-254,6-6-417,2 0 1,1 2 0,29-39-1,67-73 242,-93 119 452,-4 1-387,1 1 0,2 1 0,-1 1 1,33-24-1,-55 45 676,1 1 0,-1 0 0,1 1 0,0-1 0,0 1 1,0 0-1,-2 7 0,3-9-154,1 0 1,0 1-1,0-1 1,0 1-1,0 0 1,1-1-1,0 1 1,0 0-1,0 0 1,1 0-1,-1 8 1,2-12-155,0 0 0,-1 0 0,1-1 0,0 1 0,0 0 0,-1 0 0,1 0 1,0-1-1,0 1 0,0 0 0,0-1 0,0 1 0,0-1 0,0 1 0,0-1 0,0 1 0,0-1 0,1 0 0,-1 1 1,0-1-1,0 0 0,0 0 0,0 0 0,2 0 0,33 0 240,-28 0-239,40 0 29,-2 23-188,-39-22-399,-1 0 1,1 0-1,-1-1 0,1 0 0,-1 0 0,1-1 0,-1 0 0,1 0 1,-1 0-1,9-4 0,6-7-4763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7.138"/>
    </inkml:context>
    <inkml:brush xml:id="br0">
      <inkml:brushProperty name="width" value="0.025" units="cm"/>
      <inkml:brushProperty name="height" value="0.025" units="cm"/>
    </inkml:brush>
  </inkml:definitions>
  <inkml:trace contextRef="#ctx0" brushRef="#br0">208 0 12908,'-5'9'7075,"4"12"-4594,2 16-1253,10 45 688,-5-46-1381,2 71 1,-9-95-540,0 0 0,0 0 0,-1 0-1,0-1 1,-1 1 0,0 0 0,-1-1 0,-1 0 0,1 0-1,-8 11 1,2-6-532,0-1-1,-1 0 1,-22 22 0,21-26-833,0-1 0,0 0 0,-1 0 0,-22 11 0,-6-1-3974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4.269"/>
    </inkml:context>
    <inkml:brush xml:id="br0">
      <inkml:brushProperty name="width" value="0.025" units="cm"/>
      <inkml:brushProperty name="height" value="0.025" units="cm"/>
    </inkml:brush>
  </inkml:definitions>
  <inkml:trace contextRef="#ctx0" brushRef="#br0">0 301 12236,'0'0'8893,"12"7"-8193,-8-4-635,0 0-17,-1 0 0,1-1 0,0 0 0,0 1 0,0-1 0,0-1 0,0 1 0,1 0 0,-1-1 0,0 0 0,1 0 0,-1 0 0,1-1 0,-1 0 0,1 0 0,-1 0 0,1 0 0,-1 0 0,1-1 0,-1 0 0,7-2 0,16-8 30,-1-1 0,0-1 0,-1-1 0,43-33 0,-53 35 43,0-1 0,-1 0 0,0-1 0,-1-1 0,-1 0 0,0-1-1,-1 0 1,9-19 0,-18 32-104,-1 0 1,1-1-1,-1 1 0,0-1 0,1 1 0,-2-1 0,1 1 0,0-1 0,-1 0 0,0 0 0,1 1 0,-2-1 0,1 0 0,0 0 0,-1 1 0,-1-6 0,2 7-17,-1 1 0,1 0 0,-1 0 0,0 0-1,1 0 1,-1 0 0,0 1 0,0-1 0,0 0-1,1 0 1,-1 0 0,0 1 0,0-1 0,0 0-1,0 1 1,0-1 0,0 1 0,-1-1 0,1 1-1,-2-1 1,0 1-10,1 0-1,-1 0 1,0 0-1,0 0 1,0 0-1,0 0 1,0 1-1,1 0 1,-1 0-1,0-1 1,0 1-1,-2 2 1,-8 4 22,-1 0 1,2 1 0,-1 1-1,1 0 1,0 1-1,-18 19 1,24-22 30,-1 0 0,1 0 0,0 1 0,0 0 0,1 1 0,0-1-1,0 1 1,1 0 0,1 0 0,-1 0 0,-2 15 0,5-22-40,1-1 0,0 0 1,0 0-1,0 0 0,0 1 0,0-1 0,0 0 0,0 0 0,0 1 0,1-1 0,-1 0 1,0 0-1,1 0 0,-1 0 0,1 0 0,-1 1 0,1-1 0,0 0 0,-1 0 0,1 0 1,0 0-1,0-1 0,0 1 0,0 0 0,0 0 0,-1 0 0,2-1 0,-1 1 1,1 0-1,2 1 9,-1-1 0,1 0 0,0 0 1,0-1-1,0 1 0,0-1 1,0 0-1,-1 0 0,8 0 0,2-2 21,1 0 0,-1-1-1,0 0 1,23-10-1,-9 1-90,-1-2 0,0 0 0,0-2 0,-2-1 0,0-1 0,-1 0 0,35-38 0,-73 73-143,11-13 246,0 0 1,0 1-1,0 0 0,0-1 0,1 1 0,0 0 1,0 0-1,0 1 0,1-1 0,0 1 1,0-1-1,0 1 0,1 0 0,-1-1 1,1 10-1,1-13-41,0 0 1,1-1-1,-1 1 0,1 0 1,0-1-1,0 1 0,-1-1 1,1 1-1,0-1 0,0 1 1,0-1-1,1 0 0,-1 0 1,0 1-1,0-1 0,1 0 1,-1 0-1,1 0 1,-1 0-1,1-1 0,-1 1 1,1 0-1,-1-1 0,1 1 1,0-1-1,-1 1 0,1-1 1,0 0-1,0 0 0,2 1 1,63 2 123,-57-3-108,122-2-175,-127 7 77,-4-3 80,0-1-1,0 1 0,0-1 1,0 1-1,0-1 1,0 0-1,1 1 1,-1-1-1,0 0 1,1 0-1,0 0 0,-1 0 1,1 0-1,-1 0 1,1-1-1,2 2 1,16-2-73,0-1 0,0 0 0,0-2 0,0 0 0,0-1 0,0-1 0,-1-1 0,0-1 0,36-18 0,-54 24 12,-24 33 27,23-31-288,-9 8 247,3-7-3199,3-15-14016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4.633"/>
    </inkml:context>
    <inkml:brush xml:id="br0">
      <inkml:brushProperty name="width" value="0.025" units="cm"/>
      <inkml:brushProperty name="height" value="0.025" units="cm"/>
    </inkml:brush>
  </inkml:definitions>
  <inkml:trace contextRef="#ctx0" brushRef="#br0">1 0 8712,'0'0'7495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4.978"/>
    </inkml:context>
    <inkml:brush xml:id="br0">
      <inkml:brushProperty name="width" value="0.025" units="cm"/>
      <inkml:brushProperty name="height" value="0.025" units="cm"/>
    </inkml:brush>
  </inkml:definitions>
  <inkml:trace contextRef="#ctx0" brushRef="#br0">49 101 13229,'0'0'10052,"5"5"-9620,-4-3-381,1 0-1,0 0 1,-1 0 0,1 0-1,0 0 1,0-1 0,0 1-1,0-1 1,1 0 0,-1 1-1,0-1 1,1 0 0,-1 0-1,0 0 1,1-1-1,-1 1 1,1-1 0,0 1-1,-1-1 1,1 0 0,-1 0-1,1 0 1,-1 0 0,1 0-1,0-1 1,-1 1 0,1-1-1,-1 0 1,1 1 0,-1-1-1,0 0 1,1-1-1,-1 1 1,0 0 0,0-1-1,0 1 1,0-1 0,3-2-1,-3 1-12,1-1-1,0 1 1,-1-1-1,1 0 1,-1 0-1,0 0 1,0 0-1,-1 0 1,1 0-1,-1-1 1,0 1-1,0 0 1,-1-1-1,1 1 1,-1-1-1,0-5 1,0 8-47,0 0-1,-1 0 1,1 1 0,-1-1 0,1 0 0,-1 1 0,0-1 0,1 1-1,-1-1 1,0 0 0,0 1 0,0 0 0,0-1 0,0 1 0,-1 0-1,1-1 1,0 1 0,-1 0 0,1 0 0,0 0 0,-1 0-1,1 0 1,-1 1 0,0-1 0,1 0 0,-1 1 0,0-1 0,1 1-1,-1-1 1,0 1 0,0 0 0,1 0 0,-1 0 0,0 0 0,0 0-1,1 0 1,-1 0 0,0 1 0,0-1 0,1 0 0,-1 1-1,0 0 1,-1 0 0,-4 2 15,0 0 0,0 0 0,1 1 0,-1 0 0,1 0 0,0 1 0,0-1 0,1 1 0,-1 0 0,1 1 0,0-1 0,1 1 0,-1 0 0,1 1 0,0-1 0,1 1 0,0-1 0,0 1 0,0 0 0,0 0 0,1 0 0,1 1 0,-3 13 0,4-20-3,1 0 0,-1 1 0,0-1 0,0 1 0,0-1 0,1 0 0,-1 1 0,1-1 0,-1 0-1,1 1 1,0-1 0,-1 0 0,1 0 0,0 1 0,0-1 0,0 0 0,0 0 0,0 0 0,0 0 0,0 0 0,0 0-1,3 1 1,-1 0 15,1-1-1,0 1 0,1 0 0,-1-1 0,0 0 0,0 0 0,8 1 1,2-1 31,1-1 0,0 0 0,24-4 0,-30 2-56,-1 0 1,1-1-1,-1-1 0,0 1 1,9-6-1,-11 5-4,0 1 0,0 0 0,0 0 0,1 0 0,-1 1 0,1 0 0,-1 1 0,11-2 0,8 29 48,-17-22 21,0-1-1,1 0 0,-1 0 0,1-1 1,-1 0-1,1 0 0,0-1 0,17 0 1,-7-1-267,0-1 0,0-1 0,21-4 0,-34 6-1737,-5 3-3847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6.360"/>
    </inkml:context>
    <inkml:brush xml:id="br0">
      <inkml:brushProperty name="width" value="0.025" units="cm"/>
      <inkml:brushProperty name="height" value="0.025" units="cm"/>
    </inkml:brush>
  </inkml:definitions>
  <inkml:trace contextRef="#ctx0" brushRef="#br0">346 65 11627,'8'-8'2536,"2"-2"-1377,17-17 1116,-2 8 2811,-49 55-3319,-35 26-1323,-2-1 1,-2-4-1,-128 89 0,173-131-617,31-19-667,32-21-4,-3-9 373,-2-1 1,53-60 0,59-90-447,-174 218 1327,2 0-1,1 1 1,-26 65-1,-40 140 799,65-310-1160,8 26-459,9 36 346,0-1 0,0 0-1,1 1 1,0-1 0,1-1-1,0 1 1,0 0 0,2-15-1,2 24 75,1 0 0,0 1 0,-1 0 0,1-1 0,0 1 0,-1 0 0,1 1-1,5 0 1,19 4-28,-1 1-1,48 18 1,-9-3 19,-62-20-1,1 0 0,-1 0 0,0 1-1,0 0 1,0-1 0,0 1 0,0 0 0,0 1 0,-1-1 0,1 1 0,-1 0 0,0 0 0,1 0 0,-1 0 0,0 0 0,-1 1 0,3 3 0,-3-4 0,-1 1 1,0-1-1,-1 1 0,1-1 1,-1 1-1,1-1 1,-1 1-1,0-1 0,0 1 1,-1-1-1,1 1 1,-1-1-1,0 1 0,0-1 1,0 1-1,0-1 1,0 0-1,-1 0 0,1 0 1,-1 0-1,-4 5 1,-12 16 807,17-23-202,4-4-107,2-2-321,21-28-622,-1-1-1,-1-1 1,-2-1 0,22-50 0,-44 93 417,1-1 1,-1 0-1,1-1 0,1 1 1,-1 0-1,1 0 0,0 0 1,0-1-1,1 1 0,3 6 1,-2-9 78,-1-1-1,0 1 1,0-1 0,1 0 0,-1 0 0,1-1 0,0 1 0,-1-1 0,1 1 0,0-1 0,0 0 0,0-1 0,0 1 0,0-1 0,0 0 0,0 0 0,0 0 0,0 0 0,0-1 0,-1 1 0,1-1 0,0 0 0,5-2 0,0 0-6,1-1 0,-1 0 0,0-1 0,0 1 0,0-2 0,0 1 0,-1-1 0,8-8 0,-9 8-32,-3 3-7,1-1 1,-1 1-1,0-1 1,0 0 0,-1 0-1,1 0 1,-1-1 0,0 1-1,0-1 1,0 0-1,-1 0 1,0 0 0,0 0-1,2-6 1,-18 15-317,4 3 298,1 1 0,0 1 0,0-1 0,1 1 0,0 1 0,-7 11 0,11-15 13,-1 1-1,1 0 0,1 0 1,-1 0-1,1 0 0,0 0 1,1 1-1,-1-1 0,2 1 1,-3 13-1,4-20 2,0 0 0,1 0-1,-1 0 1,0-1 0,0 1 0,0 0 0,0 0-1,1 0 1,-1 0 0,0 0 0,1 0-1,-1-1 1,1 1 0,-1 0 0,1 0-1,0-1 1,-1 1 0,1 0 0,-1-1 0,1 1-1,0 0 1,0-1 0,-1 1 0,1-1-1,0 1 1,0-1 0,0 0 0,0 1-1,1-1 1,36 2 117,-27-4-79,1-1-1,-1 1 0,1-2 0,13-5 1,-4-3-49,-1 0 1,0-1 0,0-1-1,-1-1 1,-1-1 0,-1 0-1,0-2 1,16-21 0,-49 60-103,2 1 1,-14 27-1,23-38 124,0-1 1,1 1-1,0 0 0,1 0 0,0 0 0,1 1 0,0-1 0,0 16 0,2-26-87,0 0-1,0 0 0,0 0 0,0 0 1,0-1-1,0 1 0,0 0 1,1 0-1,-1 0 0,0-1 1,1 1-1,-1 0 0,0 0 1,1-1-1,-1 1 0,1 0 0,-1-1 1,1 1-1,0-1 0,-1 1 1,1 0-1,0-1 0,-1 1 1,1-1-1,0 0 0,-1 1 0,1-1 1,0 0-1,0 1 0,0-1 1,1 0-1,18-2-7085,-6-6-2086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7.103"/>
    </inkml:context>
    <inkml:brush xml:id="br0">
      <inkml:brushProperty name="width" value="0.025" units="cm"/>
      <inkml:brushProperty name="height" value="0.025" units="cm"/>
    </inkml:brush>
  </inkml:definitions>
  <inkml:trace contextRef="#ctx0" brushRef="#br0">0 5 3395,'0'-4'-2338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8.479"/>
    </inkml:context>
    <inkml:brush xml:id="br0">
      <inkml:brushProperty name="width" value="0.025" units="cm"/>
      <inkml:brushProperty name="height" value="0.025" units="cm"/>
    </inkml:brush>
  </inkml:definitions>
  <inkml:trace contextRef="#ctx0" brushRef="#br0">248 1 9641,'0'0'14296,"-8"8"-13527,-214 273 2007,205-256-2696,17-25-70,0 0 0,0 0 1,0 0-1,0 0 0,0 1 0,0-1 0,0 0 0,0 0 0,0 0 0,0 0 0,0 0 0,0 1 0,1-1 0,-1 0 0,0 0 0,0 0 0,0 0 0,0 0 0,0 0 0,0 0 1,1 0-1,-1 1 0,0-1 0,0 0 0,0 0 0,0 0 0,1 0 0,-1 0 0,0 0 0,0 0 0,0 0 0,0 0 0,1 0 0,-1 0 0,0 0 0,0 0 0,0 0 1,0 0-1,1 0 0,-1 0 0,0 0 0,0-1 0,0 1 0,0 0 0,0 0 0,1 0 0,-1 0 0,0 0 0,0 0 0,0 0 0,0 0 0,0-1 0,0 1 0,0 0 0,1 0 1,-1 0-1,0 0 0,0 0 0,0-1 0,0 1 0,0 0 0,0 0 0,0-1 0,46-32 1184,-35 24-1270,91-73 380,-66 49-310,2 3 1,1 0 0,2 3 0,57-30-1,-96 56 0,-1 0 0,1 0 0,0 1 0,-1-1 0,1 0 0,0 1 0,0-1 0,0 1 0,0 0 0,-1-1 0,1 1 0,0 0 0,0 0 0,0 0 0,0 0 0,2 1 0,-3 0-2,0-1 0,-1 1 0,1-1 0,-1 1 0,0-1-1,1 1 1,-1-1 0,1 1 0,-1 0 0,0-1 0,1 1 0,-1 0 0,0-1 0,0 1-1,0 0 1,1-1 0,-1 1 0,0 0 0,0 0 0,0-1 0,0 1 0,0 0 0,0-1 0,0 1-1,-1 0 1,1-1 0,0 2 0,-3 7-8,0-1-1,0 0 1,-1 1 0,0-2 0,-6 10-1,-12 13 52,-1 0 1,-49 47-1,32-35 276,34-33-143,12-7-1123,4-5-3249,-1-2-5374,-4 0 578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2.125"/>
    </inkml:context>
    <inkml:brush xml:id="br0">
      <inkml:brushProperty name="width" value="0.025" units="cm"/>
      <inkml:brushProperty name="height" value="0.025" units="cm"/>
      <inkml:brushProperty name="color" value="#E71224"/>
    </inkml:brush>
  </inkml:definitions>
  <inkml:trace contextRef="#ctx0" brushRef="#br0">530 44 12364,'0'0'7778,"-6"11"-7330,0 1-280,0 1 0,0 0 1,1 0-1,1 0 0,0 0 0,1 1 0,-3 24 0,4 50 166,0-1-238,1-61 84,-1-21-21,1-7 60,-8-18-487,-1 1-1,0 0 1,-18-23 0,-18-37-618,45 79 923,1 0 0,0-1 0,0 1 0,0 0 0,0 0 0,0 0 0,-1-1 0,1 1 0,0 0 0,0 0 0,0-1 0,0 1 0,0 0 0,0-1 0,0 1 0,0 0 0,0 0 0,0-1 0,0 1 1,0 0-1,0 0 0,0-1 0,0 1 0,0 0 0,1 0 0,-1-1 0,0 1 0,0 0 0,0 0 0,0-1 0,0 1 0,1 0 0,-1 0 0,0 0 0,0-1 0,0 1 0,1 0 0,-1 0 0,0 0 0,0 0 0,0 0 0,1-1 0,-1 1 0,0 0 0,18 0 395,26 13-698,-38-11 436,14 4-462,33 9 705,-18-9-4800</inkml:trace>
  <inkml:trace contextRef="#ctx0" brushRef="#br0" timeOffset="1">0 0 15246,'0'0'6663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9.392"/>
    </inkml:context>
    <inkml:brush xml:id="br0">
      <inkml:brushProperty name="width" value="0.025" units="cm"/>
      <inkml:brushProperty name="height" value="0.025" units="cm"/>
    </inkml:brush>
  </inkml:definitions>
  <inkml:trace contextRef="#ctx0" brushRef="#br0">92 44 8392,'0'0'14195,"-1"10"-13645,-4 13 85,0-1 1,-2 0-1,0 0 1,-17 33 0,9-20 92,-12 43-1,82-181 1259,-33 47-2034,-15 35-291,2 0 0,0 0 0,15-21 0,-24 41 350,0 24-534,0-19 531,0 0 0,0 0 0,1 0 0,-1 0 0,1 0 0,0 0 0,0 0 0,0 0 0,0 0 0,1-1 1,0 1-1,-1 0 0,1-1 0,1 1 0,-1-1 0,0 0 0,1 0 0,0 0 0,-1 0 0,1 0 0,0-1 0,1 1 0,-1-1 1,0 0-1,1 0 0,-1 0 0,1 0 0,0-1 0,-1 1 0,1-1 0,0 0 0,0 0 0,0 0 0,0-1 0,0 0 0,0 1 1,5-2-1,2 1 29,0-1 1,0-1-1,1 0 1,-1-1 0,-1 0-1,1 0 1,0-1-1,-1-1 1,0 1-1,0-2 1,0 0 0,11-8-1,28-33 77,-46 44-114,0-1 1,0 0 0,0 0 0,0 0-1,-1 0 1,1-1 0,-1 1 0,0-1 0,-1 1-1,1-1 1,1-6 0,-3 11-7,0-1 1,0 1-1,0 0 1,0-1-1,0 1 1,0 0-1,0-1 1,0 1-1,0 0 1,0 0-1,0-1 1,-1 1-1,1 0 1,0-1-1,0 1 1,0 0-1,0-1 1,0 1-1,-1 0 1,1 0-1,0-1 1,0 1-1,0 0 1,-1 0-1,1-1 1,0 1-1,0 0 1,-1 0-1,1 0 1,0 0 0,0-1-1,-1 1 1,1 0-1,0 0 1,-1 0-1,1 0 1,-1 0-1,-15 3-145,-12 11-12,17-4 146,1-1 1,0 2-1,1-1 1,0 1-1,-11 19 1,16-24 24,1 0 0,0 0-1,0 0 1,0 0 0,1 1 0,-1-1 0,2 1-1,-1-1 1,1 1 0,0 0 0,0 0 0,1 0 0,0 10-1,1-16-2,0 1 0,0 0 0,0 0 0,0-1-1,0 1 1,0-1 0,1 1 0,-1-1-1,0 0 1,1 1 0,-1-1 0,1 0 0,-1 0-1,1 0 1,0 0 0,-1 0 0,1-1-1,0 1 1,0 0 0,0-1 0,0 1 0,-1-1-1,1 0 1,0 1 0,0-1 0,0 0-1,0 0 1,3-1 0,5 1 25,-1 0 0,0-1 0,0 0 0,18-4 0,-7-4-37,-1 0-1,-1-1 1,1-1 0,-1-1 0,-1 0 0,-1-2 0,1 0 0,25-29 0,-51 55-44,0 1 1,1 0 0,1 1-1,0-1 1,1 1 0,-5 18-1,5-13 92,0 0 1,-4 33-1,7-13-2749,3-39 2543,0 0 0,0 1 0,0-1-1,0 0 1,0 0 0,0 1-1,0-1 1,0 0 0,0 1 0,0-1-1,0 0 1,0 0 0,0 1 0,0-1-1,0 0 1,0 0 0,0 1-1,0-1 1,0 0 0,0 0 0,0 1-1,1-1 1,-1 0 0,0 0-1,0 0 1,0 1 0,0-1 0,1 0-1,-1 0 1,0 0 0,0 1-1,1-1 1,-1 0 0,0 0 0,0 0-1,1 0 1,-1 0 0,0 0-1,0 0 1,1 0 0,-1 0 0,0 0-1,0 0 1,1 1 0,-1-1-1,0-1 1,0 1 0,1 0 0,-1 0-1,0 0 1,1 0 0,8 0-7229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9.765"/>
    </inkml:context>
    <inkml:brush xml:id="br0">
      <inkml:brushProperty name="width" value="0.025" units="cm"/>
      <inkml:brushProperty name="height" value="0.025" units="cm"/>
    </inkml:brush>
  </inkml:definitions>
  <inkml:trace contextRef="#ctx0" brushRef="#br0">1 0 10602,'0'0'15823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0.092"/>
    </inkml:context>
    <inkml:brush xml:id="br0">
      <inkml:brushProperty name="width" value="0.025" units="cm"/>
      <inkml:brushProperty name="height" value="0.025" units="cm"/>
    </inkml:brush>
  </inkml:definitions>
  <inkml:trace contextRef="#ctx0" brushRef="#br0">64 60 12075,'0'0'5040,"9"-8"-2286,-5 5-2610,5-4 596,1-1 1,0 1-1,15-8 1,-23 13-653,1 1 1,0-1-1,0 1 0,-1 0 1,1 0-1,0 0 1,0 0-1,0 0 0,0 1 1,0-1-1,0 1 0,0 0 1,0 0-1,0 0 0,0 0 1,0 1-1,0-1 1,0 1-1,0 0 0,0 0 1,0 0-1,0 0 0,3 2 1,-5-2-88,1 1 0,0-1 0,0 1 0,-1 0 0,1-1 1,-1 1-1,0 0 0,1 0 0,-1 0 0,0 0 0,0 0 0,0 0 1,0 0-1,-1 1 0,1-1 0,0 0 0,-1 0 0,0 1 0,1-1 1,-1 0-1,0 1 0,0-1 0,-1 0 0,1 0 0,0 1 0,-1-1 1,1 0-1,-1 1 0,0-1 0,0 0 0,-1 4 0,-3 2 20,1 0 0,-1 0-1,0 0 1,0 0 0,-1-1 0,-10 11-1,-48 41 535,-34 38 844,97-97-1393,0 1-1,1-1 1,-1 1-1,0-1 1,1 1-1,-1-1 1,0 1-1,1 0 1,-1-1-1,1 1 1,0 0-1,-1-1 1,1 1-1,-1 0 1,1 0-1,0 0 0,0-1 1,-1 1-1,1 0 1,0 0-1,0 0 1,0 0-1,0-1 1,0 1-1,0 0 1,0 0-1,0 0 1,0 0-1,1-1 1,-1 1-1,0 0 1,0 0-1,1 0 1,-1-1-1,0 1 1,1 0-1,-1 0 1,1-1-1,-1 1 1,1 0-1,0-1 1,-1 1-1,1-1 1,-1 1-1,1-1 1,0 1-1,0-1 1,-1 1-1,1-1 1,0 0-1,0 1 1,-1-1-1,1 0 1,0 0-1,0 1 1,0-1-1,0 0 1,1 0-1,62 7 515,-50-7-435,131 6-53,-84-5-2450,-45-5-1019,-12-13-4598,-4 1-181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0.470"/>
    </inkml:context>
    <inkml:brush xml:id="br0">
      <inkml:brushProperty name="width" value="0.025" units="cm"/>
      <inkml:brushProperty name="height" value="0.025" units="cm"/>
    </inkml:brush>
  </inkml:definitions>
  <inkml:trace contextRef="#ctx0" brushRef="#br0">1 9 12684,'0'0'10154,"52"-8"-8681,-22 8-352,7 0-416,-1 0-609,8 4-96,-3 2-1185,-3-3-2371,3-3-5604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0.896"/>
    </inkml:context>
    <inkml:brush xml:id="br0">
      <inkml:brushProperty name="width" value="0.025" units="cm"/>
      <inkml:brushProperty name="height" value="0.025" units="cm"/>
    </inkml:brush>
  </inkml:definitions>
  <inkml:trace contextRef="#ctx0" brushRef="#br0">59 0 21588,'0'0'257,"-36"64"511,25-34-351,5 2-257,1-1-64,5 4-128,0-5-1826,7-3-1825,4-7-1826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1.479"/>
    </inkml:context>
    <inkml:brush xml:id="br0">
      <inkml:brushProperty name="width" value="0.025" units="cm"/>
      <inkml:brushProperty name="height" value="0.025" units="cm"/>
    </inkml:brush>
  </inkml:definitions>
  <inkml:trace contextRef="#ctx0" brushRef="#br0">187 196 13837,'0'0'1564,"-2"-10"1239,-6-31-470,7 40-2263,0 0 1,1-1 0,-1 1-1,0-1 1,0 1-1,0 0 1,0 0 0,0 0-1,0-1 1,0 1-1,0 0 1,-1 0 0,1 1-1,0-1 1,-1 0-1,1 0 1,-1 1 0,1-1-1,0 0 1,-1 1-1,1 0 1,-1-1 0,0 1-1,1 0 1,-1 0-1,1 0 1,-1 0 0,1 0-1,-1 0 1,1 0-1,-1 0 1,0 1 0,1-1-1,-1 1 1,-1 0-1,-4 1-41,1 0 0,0 1 0,0-1 0,1 1 0,-1 1 0,-8 5 0,7-3 28,-1 0 1,1 1 0,0 0 0,0 1-1,0-1 1,1 1 0,1 1 0,-1-1-1,1 1 1,-7 17 0,12-25-55,0-1 1,0 0-1,0 0 0,0 1 0,0-1 1,0 0-1,0 1 0,0-1 0,0 0 1,0 1-1,0-1 0,0 0 1,0 1-1,0-1 0,0 0 0,1 0 1,-1 1-1,0-1 0,0 0 1,0 0-1,0 1 0,1-1 0,-1 0 1,0 0-1,0 1 0,1-1 0,-1 0 1,0 0-1,0 0 0,1 0 1,-1 1-1,0-1 0,0 0 0,1 0 1,-1 0-1,0 0 0,1 0 0,0 0 1,19 1 192,19-9 297,-15-3-424,1 0 1,-2-2-1,1-1 0,-2 0 1,0-2-1,-1 0 1,0-2-1,-2 0 0,0-1 1,-1-1-1,18-27 1,-18 14 73,-18 33-143,0 0 0,0 0 0,-1 0 0,1 0 1,0 0-1,0 0 0,0 0 0,0 0 0,0 0 0,0 0 0,0 0 0,0 0 1,0 0-1,-1 0 0,1 0 0,0 0 0,0 0 0,0 0 0,0 0 0,0 0 1,0 0-1,0 0 0,0-1 0,0 1 0,0 0 0,-1 0 0,1 0 0,0 0 1,0 0-1,0 0 0,0 0 0,0 0 0,0 0 0,0 0 0,0 0 0,0 0 1,0-1-1,0 1 0,0 0 0,0 0 0,0 0 0,0 0 0,0 0 0,0 0 1,0 0-1,0 0 0,0 0 0,0 0 0,0-1 0,0 1 0,0 0 0,0 0 1,0 0-1,0 0 0,0 0 0,0 0 0,0 0 0,0 0 0,0 0 0,0-1 1,0 1-1,0 0 0,0 0 0,0 0 0,0 0 0,-14 16-119,-8 15 60,0 1 0,-31 63 0,45-78 44,1 1-1,1 0 1,0 0 0,1 0-1,1 0 1,1 1 0,-1 35 0,4-53-79,0 1 1,0 0 0,0-1 0,0 1 0,0-1-1,1 1 1,-1-1 0,1 1 0,-1-1-1,1 1 1,0-1 0,-1 0 0,1 1 0,0-1-1,0 0 1,0 1 0,0-1 0,0 0-1,0 0 1,0 0 0,0 0 0,1 0 0,-1 0-1,0 0 1,1 0 0,-1-1 0,0 1 0,1 0-1,-1-1 1,1 1 0,-1-1 0,1 0-1,0 1 1,-1-1 0,1 0 0,-1 0 0,3 0-1,1 0-965,1 0 1,0-1-1,0 0 0,-1 0 0,1 0 0,0 0 0,-1-1 1,1 0-1,8-5 0,24-16-10109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2.293"/>
    </inkml:context>
    <inkml:brush xml:id="br0">
      <inkml:brushProperty name="width" value="0.025" units="cm"/>
      <inkml:brushProperty name="height" value="0.025" units="cm"/>
    </inkml:brush>
  </inkml:definitions>
  <inkml:trace contextRef="#ctx0" brushRef="#br0">139 143 13805,'0'0'1511,"-9"7"592,-51 38 1082,56-41-2871,-1 1 0,1 0 1,-1 0-1,1 0 0,1 0 0,-1 0 1,1 1-1,0 0 0,0 0 0,0 0 1,-2 10-1,6-16-307,-1 1 1,0 0-1,1-1 0,-1 1 1,1-1-1,-1 1 0,1-1 0,-1 1 1,1-1-1,-1 1 0,1-1 1,-1 1-1,1-1 0,0 0 0,-1 1 1,1-1-1,0 0 0,0 1 1,-1-1-1,1 0 0,0 0 1,-1 0-1,1 0 0,0 0 0,0 0 1,-1 0-1,1 0 0,0 0 1,0 0-1,-1 0 0,1 0 0,1-1 1,29-1 119,-20-2-160,1-1-1,-1 0 0,1 0 1,-1-1-1,-1-1 0,1 0 0,-1 0 1,-1-1-1,1 0 0,11-14 1,40-30-2084,-121 152 2079,56-92 13,0-1-1,1 1 0,0 0 0,1 1 0,0-1 0,-1 11 1,-13 38-537,-9-10 994,-2-1-1,-2-1 1,-46 53-1,62-81-272,38-64 2291,70-89-2328,139-185-3634,-225 309 3491,48-53-34,-54 62 102,1-1-1,-1 1 1,1 0 0,0 1-1,0-1 1,0 0 0,0 1 0,0 0-1,1 0 1,-1 0 0,1 1 0,-1-1-1,1 1 1,7-1 0,-11 3-48,-1-1-1,1 0 1,-1 1 0,1-1 0,-1 1-1,1-1 1,-1 1 0,1-1 0,-1 1-1,0-1 1,1 1 0,-1 0 0,0-1-1,0 1 1,1-1 0,-1 1 0,0 0-1,0-1 1,0 1 0,0 0 0,1-1-1,-1 1 1,0 0 0,0-1 0,-1 1-1,1 0 1,0-1 0,0 1 0,0-1-1,0 1 1,0 0 0,-1-1 0,1 1-1,0-1 1,-1 1 0,1 0 0,0-1 0,-1 1-1,0 0 1,-12 27 67,1-14-164,5-5 209,0 0 0,0 0 1,1 0-1,0 1 0,-7 15 0,12-22-188,0-1 0,1 1 0,-1-1 0,0 1 0,1-1 0,0 1 0,0-1 0,0 1 1,0-1-1,0 1 0,0-1 0,0 1 0,1-1 0,0 1 0,-1-1 0,1 1 0,0-1 0,0 1 1,0-1-1,0 0 0,1 0 0,-1 0 0,1 1 0,-1-1 0,1-1 0,0 1 0,0 0 0,0 0 1,0-1-1,2 3 0,-3-4 14,8 7-36,0 0-1,0 0 1,-1 1-1,0 0 0,7 10 1,-14-17 185,0 1 0,0-1 0,0 1 0,0-1 0,0 1 0,0 0 0,-1-1 0,1 1 0,0 0 0,-1-1 0,0 1 0,1 0 0,-1 0 0,0 0 0,0-1 0,0 1 0,0 0 0,0 0 0,0 0 0,0 0 0,-1-1 0,1 1 0,-1 0 0,1 0 0,-1-1 0,0 1 0,1 0 0,-1-1 0,0 1 0,0-1 0,0 1 0,-1-1 0,1 0 0,0 1 0,0-1 0,-1 0 0,1 0 0,-1 0 0,1 0 0,-4 2 0,-4 2 499,-1 0 0,0 0 0,0-1 0,0 0 0,-1-1 0,0 0 0,1 0 0,-1-2-1,-11 2 1,5-2-1815,0-1-1,-32-3 0,30-2-3958,3-3-3432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8.600"/>
    </inkml:context>
    <inkml:brush xml:id="br0">
      <inkml:brushProperty name="width" value="0.025" units="cm"/>
      <inkml:brushProperty name="height" value="0.025" units="cm"/>
    </inkml:brush>
  </inkml:definitions>
  <inkml:trace contextRef="#ctx0" brushRef="#br0">5 207 12172,'0'0'6555,"11"2"-5012,-5-1-1395,0 0-1,0 0 1,0-1 0,-1 0 0,1 0 0,0 0-1,0 0 1,0-1 0,0 0 0,-1-1 0,1 1-1,0-1 1,-1 0 0,0 0 0,1-1-1,-1 0 1,0 0 0,6-4 0,-4 2-88,0 0 0,-1 0 0,1 0 0,-1-1 0,-1 0 0,1 0 0,-1-1 0,0 1 0,0-1 0,-1 0 0,0 0 1,0-1-1,-1 1 0,0-1 0,0 0 0,-1 0 0,0 0 0,0 0 0,0-10 0,-1 16-134,-1 1 1,0-1-1,-1 1 0,1-1 1,0 1-1,0-1 0,-1 1 1,1-1-1,0 1 0,-1-1 0,0 1 1,1 0-1,-1-1 0,0 1 1,0 0-1,1-1 0,-1 1 1,0 0-1,0 0 0,0 0 1,-1 0-1,1 0 0,-2-2 1,0 2-87,0 0 1,1 0-1,-1 1 1,0-1-1,1 0 1,-1 1-1,0 0 1,0 0 0,0 0-1,1 0 1,-1 0-1,-4 1 1,1 0 14,-1 0 1,1 1 0,-1 0-1,1 0 1,0 0 0,0 1-1,0 0 1,0 0 0,0 1-1,-8 7 1,5-2 135,1 0 0,0 1 1,1 0-1,0 1 0,0 0 1,1 0-1,1 0 0,-1 1 1,2-1-1,0 1 0,0 0 1,1 1-1,1-1 0,0 0 1,0 26-1,2-36 3,-1-1-1,1 1 1,0 0-1,1 0 1,-1 0-1,0-1 1,0 1-1,1 0 1,-1 0-1,1-1 1,0 1-1,-1 0 1,1-1-1,0 1 1,0-1-1,0 1 1,0-1-1,0 1 1,0-1-1,1 0 0,-1 1 1,0-1-1,1 0 1,1 1-1,0-1 18,0 0 0,0 0-1,0 0 1,0-1-1,0 1 1,0-1 0,0 0-1,0 1 1,0-2-1,0 1 1,0 0 0,0-1-1,3 0 1,6-2-107,-1-1-1,0 0 1,0 0-1,0-1 1,-1 0 0,14-10-1,23-26-1674,-36 30 1747,0 1-1,1 0 1,13-8 0,-25 18 51,1 0-1,-1 0 1,0 0-1,1 0 1,-1 0 0,0 0-1,1 0 1,-1 0 0,0 0-1,1 0 1,-1 0-1,0 0 1,1 0 0,-1 0-1,0 0 1,1 0 0,-1 0-1,0 0 1,1 0-1,-1 0 1,0 0 0,1 1-1,-1-1 1,0 0 0,1 0-1,-1 0 1,0 1-1,0-1 1,1 0 0,-1 0-1,0 1 1,0-1 0,0 0-1,1 1 1,-1-1-1,0 0 1,0 1 0,0-1-1,0 0 1,0 1 0,0-1-1,1 0 1,-1 1-1,7 25 972,2 3-92,-6-27-826,0 0 1,1 0-1,-1 0 1,1 0-1,-1 0 0,1-1 1,0 1-1,-1-1 1,1 0-1,0 0 0,0-1 1,0 1-1,0-1 1,0 0-1,0 0 0,0 0 1,6-1-1,2-1-49,1 0 0,0 0 0,0-1 0,11-5-1,5-4-589,-19 7 5,1 1-1,0 0 0,0 0 1,1 1-1,-1 1 0,22-3 1,-32 6 595,0 0-1,-1 0 1,1-1 0,0 1-1,-1 0 1,1 0 0,-1 0-1,1 0 1,-1 0 0,1 0 0,-1 0-1,0 0 1,1 0 0,-1 0-1,0 0 1,0 0 0,0 0-1,0 1 1,0-1 0,0 0 0,0 0-1,0 1 1,-1 38 1810,1-31-1718,0-8-105,0-1 0,0 1 0,0 0 1,0 0-1,0 0 0,0 0 0,1-1 0,-1 1 1,0 0-1,0 0 0,1 0 0,-1-1 0,0 1 0,1 0 1,-1-1-1,1 1 0,-1 0 0,1-1 0,-1 1 1,1 0-1,0-1 0,-1 1 0,1-1 0,0 1 1,-1-1-1,1 1 0,0-1 0,0 0 0,0 1 0,29-1 512,-20-3-704,0 1 1,-1-2-1,1 1 0,8-6 0,26-16-4641,-22 12 113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38.945"/>
    </inkml:context>
    <inkml:brush xml:id="br0">
      <inkml:brushProperty name="width" value="0.025" units="cm"/>
      <inkml:brushProperty name="height" value="0.025" units="cm"/>
    </inkml:brush>
  </inkml:definitions>
  <inkml:trace contextRef="#ctx0" brushRef="#br0">0 0 19122,'0'0'3011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2.709"/>
    </inkml:context>
    <inkml:brush xml:id="br0">
      <inkml:brushProperty name="width" value="0.025" units="cm"/>
      <inkml:brushProperty name="height" value="0.025" units="cm"/>
    </inkml:brush>
  </inkml:definitions>
  <inkml:trace contextRef="#ctx0" brushRef="#br0">119 130 8776,'7'-17'2879,"0"2"5597,-8 20-1973,-4 15-7128,-74 305 1869,55-211-1111,17-92-88,5-18-34,1 1-1,-1-1 0,1 0 1,0 1-1,0-1 1,0 1-1,1-1 1,-1 1-1,1 5 0,-2-23-14,0 0 0,1 0-1,0-1 1,1 1 0,0 0-1,1-1 1,5-23 0,31-95-163,-22 83 43,-13 41 54,48-145-763,-41 130 762,1 0-1,1 1 1,1 0-1,20-28 1,-31 49 53,0-1 0,0 1-1,0-1 1,0 1 0,0 0 0,0-1 0,0 1 0,1 0 0,-1 0 0,0 0-1,1 0 1,-1 0 0,1 0 0,-1 1 0,1-1 0,0 0 0,-1 1-1,1-1 1,0 1 0,-1 0 0,1-1 0,0 1 0,-1 0 0,1 0 0,2 0-1,-2 1-38,0 0-1,0 0 1,0 0-1,0 0 0,0 0 1,0 1-1,0-1 1,0 1-1,0 0 0,-1-1 1,1 1-1,0 0 0,-1 0 1,0 0-1,3 3 1,0 4-94,0-1 0,0 0 1,-1 1-1,0 0 0,0 0 1,-1 0-1,0 0 0,1 13 1,-4-16 146,0 0 0,0-1 1,0 1-1,-1 0 0,1-1 1,-1 1-1,-1-1 0,1 0 1,-1 1-1,0-1 0,0 0 1,0-1-1,-1 1 0,0-1 1,0 1-1,0-1 0,0 0 1,-1-1-1,-7 6 0,4-4 36,1 0-1,-2 0 1,1 0-1,0-1 1,-1-1-1,0 0 1,0 0-1,0 0 1,0-1-1,0 0 0,-17 0 1,26-2-151,-1 0 1,1 0-1,-1 0 0,0 0 1,1 0-1,-1-1 1,0 1-1,1 0 0,-1 0 1,1-1-1,-1 1 0,1 0 1,-1-1-1,1 1 0,-1 0 1,1-1-1,-1 1 1,1-1-1,-1 1 0,1-1 1,0 1-1,-1-1 0,1 1 1,0-1-1,-1 1 1,1-1-1,0 1 0,0-1 1,0 0-1,-1 0 0,0-12-6544,1 5-1536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2.659"/>
    </inkml:context>
    <inkml:brush xml:id="br0">
      <inkml:brushProperty name="width" value="0.025" units="cm"/>
      <inkml:brushProperty name="height" value="0.025" units="cm"/>
      <inkml:brushProperty name="color" value="#E71224"/>
    </inkml:brush>
  </inkml:definitions>
  <inkml:trace contextRef="#ctx0" brushRef="#br0">163 19 16496,'0'0'8344,"-8"-5"-8035,5 4-312,0-1 0,1 0 0,-1 1-1,0-1 1,0 1 0,-1 0 0,1 0-1,0 0 1,0 0 0,0 1 0,-1 0 0,1-1-1,0 1 1,-1 0 0,1 0 0,0 1 0,-1-1-1,1 1 1,0 0 0,0-1 0,0 1 0,-1 1-1,1-1 1,0 0 0,1 1 0,-1 0 0,0-1-1,0 1 1,-3 4 0,4-5-11,-2 2-12,0-1 0,0 1 0,1 0 0,-1 0 0,1 0 1,-1 1-1,1 0 0,0-1 0,1 1 0,-1 0 0,1 0 1,-1 0-1,1 1 0,0-1 0,1 0 0,-2 7 0,3-10-39,1 0 0,0 0 0,-1 0 0,1 0 0,0 0 0,0 0 0,0 0 0,0 0 0,0 0 0,0 0-1,0-1 1,0 1 0,0-1 0,0 1 0,0 0 0,1-1 0,-1 0 0,0 1 0,0-1 0,0 0 0,1 1 0,-1-1 0,2 0 0,42 7-306,-31-5 323,-12-2 53,-1 0 1,0 0 0,1 0 0,-1 0-1,1 0 1,-1 0 0,0 1-1,1-1 1,-1 1 0,0-1-1,1 1 1,-1-1 0,0 1-1,0 0 1,1-1 0,-1 1 0,0 0-1,0 0 1,0 0 0,0 0-1,0 0 1,0 0 0,0 0-1,-1 0 1,1 1 0,0-1-1,-1 0 1,1 0 0,-1 1 0,1 1-1,-1-2 49,-1 1 0,0 0 0,0-1-1,0 1 1,0-1 0,0 1 0,0-1 0,0 0 0,-1 1-1,1-1 1,0 0 0,-1 0 0,1 0 0,-1 0-1,1 0 1,-1 0 0,0 0 0,1 0 0,-1-1 0,0 1-1,0-1 1,1 1 0,-4-1 0,-7 4-49,1-2 0,-1 1 1,0-2-1,-1 0 0,-12 0 1,25-1-124,-1 0 0,1 0 0,0 0 0,0 0 0,-1 0 0,1 0 0,0 0 0,0 0 0,0-1 0,-1 1 0,1 0 1,0 0-1,0 0 0,0 0 0,-1 0 0,1-1 0,0 1 0,0 0 0,0 0 0,-1 0 0,1-1 0,0 1 0,0 0 0,0 0 0,0 0 0,0-1 0,0 1 1,0 0-1,0 0 0,-1-1 0,1 1 0,0 0 0,0 0 0,0-1 0,0 1 0,0 0 0,0 0 0,0-1 0,1 1 0,-1 0 0,0 0 0,0-1 0,0-1-1227,0-8-5403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3.744"/>
    </inkml:context>
    <inkml:brush xml:id="br0">
      <inkml:brushProperty name="width" value="0.025" units="cm"/>
      <inkml:brushProperty name="height" value="0.025" units="cm"/>
    </inkml:brush>
  </inkml:definitions>
  <inkml:trace contextRef="#ctx0" brushRef="#br0">215 187 6854,'0'0'17494,"-9"-5"-17237,-28-15-1,35 19-217,0 1 1,0-1-1,-1 1 1,1 0-1,0 0 1,0-1-1,0 1 0,-1 1 1,1-1-1,0 0 1,0 1-1,0-1 1,-1 1-1,1-1 1,0 1-1,0 0 0,0 0 1,0 0-1,0 0 1,0 1-1,-1 0 1,-37 33 439,35-30-422,-44 50 267,46-51-319,0 0 0,0 0-1,0 0 1,1 1-1,0-1 1,0 1-1,0 0 1,0 0-1,1 0 1,0 0-1,-2 8 1,7-12 5,1-1 0,-1 1 0,0-1 0,0 0 1,0 0-1,0 0 0,1-1 0,-1 1 0,4-2 0,1-3-14,0 1 1,-1-1-1,1 0 0,-1-1 0,8-7 0,35-21-210,-48 32 190,0 0-1,0 1 1,0 0-1,0 0 1,0 0 0,0 0-1,0 0 1,1 1-1,-1-1 1,0 1 0,0 0-1,1 0 1,-1 0-1,6 2 1,-8-1 4,1 0 0,-1 0 0,0 1 0,0-1 0,0 1 0,0-1 0,0 1 0,0-1 0,0 1 0,0 0 0,0-1 0,-1 1 0,1 0 0,-1-1 0,0 1 0,1 0 0,-1 0 0,0 0 0,0-1 0,0 1 0,0 0 0,0 2 0,-5 42 26,5-46-1,0 0-1,0 0 1,-1 0-1,1 0 0,0 0 1,0-1-1,0 1 1,0 0-1,0 0 0,0 0 1,-1 0-1,1 0 1,0 0-1,0 0 0,0 0 1,0 0-1,-1 0 1,1 0-1,0 0 1,0 0-1,0 0 0,0 0 1,0 0-1,-1 0 1,1 0-1,0 0 0,0 0 1,0 0-1,0 0 1,0 0-1,-1 0 0,1 0 1,0 0-1,0 1 1,0-1-1,0 0 1,0 0-1,-1 0 0,1 0 1,0 0-1,0 0 1,0 0-1,0 1 0,0-1 1,0 0-1,0 0 1,0 0-1,0 0 0,0 0 1,0 1-1,0-1 1,0 0-1,-1 0 1,0-26 51,5-37 2,-2 50 32,7-17-278,-9 29 173,1 1 0,0-1 1,0 1-1,0-1 0,0 1 0,0-1 0,0 1 1,0 0-1,0 0 0,0 0 0,0-1 0,0 1 1,0 0-1,0 0 0,0 0 0,0 0 0,0 0 1,0 1-1,0-1 0,0 0 0,0 0 0,0 1 1,0-1-1,0 1 0,0-1 0,-1 1 0,1-1 1,0 1-1,0-1 0,0 1 0,0 0 0,10 5 12,0-2 0,0 1 0,1-2 0,-1 1 0,1-2 0,0 1 0,0-2 0,16 1 0,-22-1 6,-1-1-1,1 0 1,-1 0 0,1 0 0,-1-1 0,1 0 0,-1 0-1,1 0 1,-1-1 0,0 0 0,0 0 0,0 0 0,0-1 0,0 0-1,0 0 1,-1 0 0,1 0 0,-1-1 0,0 1 0,5-6-1,-8 5 26,1 0 0,-1 1-1,0-1 1,0 0 0,0 0-1,0 0 1,-1 0 0,0 1-1,0-1 1,0 0-1,0 0 1,-1-4 0,0-8 45,1 16-78,0 0-1,0-1 1,0 1-1,-1 0 1,1-1 0,0 1-1,0 0 1,-1 0 0,1-1-1,0 1 1,0 0 0,-1 0-1,1-1 1,0 1 0,-1 0-1,1 0 1,0 0-1,-1 0 1,1-1 0,0 1-1,-1 0 1,1 0 0,-1 0-1,1 0 1,0 0 0,-1 0-1,1 0 1,-1 0 0,1 0-1,0 0 1,-1 0-1,1 0 1,0 0 0,-1 1-1,1-1 1,0 0 0,-1 0-1,1 0 1,0 0 0,-1 1-1,1-1 1,0 0 0,-1 0-1,1 1 1,0-1-1,0 0 1,-1 1 0,-18 11-128,13-5 127,0 0 0,0 0 0,0 0-1,1 1 1,0 0 0,0 0 0,1 0 0,0 1 0,1-1-1,0 1 1,0 0 0,0 0 0,2 0 0,-1 0-1,1 1 1,0-1 0,1 0 0,1 14 0,-1-21-6,1 0 1,0 0-1,0 0 1,0 0 0,0 0-1,0 0 1,0 0-1,0 0 1,1-1 0,-1 1-1,1 0 1,-1-1-1,1 0 1,0 1 0,-1-1-1,1 0 1,0 0-1,0 1 1,0-2 0,0 1-1,0 0 1,0 0-1,0-1 1,0 1-1,1-1 1,-1 1 0,0-1-1,0 0 1,0 0-1,1 0 1,-1 0 0,0 0-1,0-1 1,0 1-1,3-1 1,2-1-151,1 1 0,0-1 0,-1 0 0,1-1 0,-1 0 0,0 0 0,0 0 0,12-8 0,8-12-1411,-1-1-1,-1-1 1,-2-2-1,0 0 1,-1-1-1,-2-1 1,28-53-1,-27 37-2221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4.090"/>
    </inkml:context>
    <inkml:brush xml:id="br0">
      <inkml:brushProperty name="width" value="0.025" units="cm"/>
      <inkml:brushProperty name="height" value="0.025" units="cm"/>
    </inkml:brush>
  </inkml:definitions>
  <inkml:trace contextRef="#ctx0" brushRef="#br0">226 0 7175,'0'0'8354,"-5"9"-7553,-15 30 144,3 0 0,1 0 0,2 2 0,2 0 0,1 0-1,2 1 1,3 1 0,1-1 0,0 62 0,5-120-1233,-2 0-1,0 1 1,-1 0-1,0-1 1,-1 1-1,-1 0 1,-9-20 0,-2 2 224,-1 1 0,-23-30 1,75 78 276,-21-9-522,1-1-1,0 0 0,0-1 1,1 0-1,15 2 0,44 1-7105,-45-8 1810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5.219"/>
    </inkml:context>
    <inkml:brush xml:id="br0">
      <inkml:brushProperty name="width" value="0.025" units="cm"/>
      <inkml:brushProperty name="height" value="0.025" units="cm"/>
    </inkml:brush>
  </inkml:definitions>
  <inkml:trace contextRef="#ctx0" brushRef="#br0">133 47 1537,'1'-16'11629,"-4"4"-5088,2 11-6182,0-1 1,1 1-1,-1 0 1,0 0-1,0 0 1,1 0-1,-1 0 1,0 0-1,0 0 1,0 0 0,0 0-1,-1 1 1,1-1-1,0 0 1,-1 0-1,-1 0-325,1 1 0,-1-1 0,1 1 0,0-1 0,-1 1 0,1 0 0,-1 0 1,1 0-1,-1 0 0,1 1 0,0-1 0,-1 1 0,1-1 0,0 1 0,-1 0 0,1 0 0,0 0 0,0 0 0,0 0 0,-4 3 0,0 0-24,1 1 0,0 0 1,0 0-1,0 0 0,0 1 0,1-1 0,0 1 0,-6 12 1,8-15-3,1 1 0,-1-1 0,1 1 1,-1-1-1,1 1 0,0 0 0,0 0 1,1 0-1,-1-1 0,1 1 1,0 0-1,0 0 0,0 0 0,0 0 1,1 0-1,0-1 0,2 8 0,-2-9-1,0 0 0,0-1 0,0 1 0,0-1-1,0 1 1,1-1 0,-1 1 0,0-1 0,1 0 0,-1 0-1,1 0 1,0 0 0,-1 0 0,1 0 0,0 0 0,0 0-1,-1-1 1,1 1 0,0-1 0,0 1 0,0-1 0,0 0-1,0 0 1,0 0 0,0 0 0,-1 0 0,1 0 0,0 0-1,0-1 1,0 1 0,0-1 0,0 1 0,3-2 0,0 0 28,0 0 0,1 0 0,-1-1 0,0 0 1,0 0-1,-1 0 0,1 0 0,0-1 0,-1 1 0,5-6 1,19-36 59,-26 42-55,-1 0-1,0 1 1,0-1-1,0 0 0,0 0 1,0 0-1,-1 0 1,1 0-1,-1 0 0,0 0 1,0 0-1,0 0 0,0 0 1,-1 0-1,0-4 1,0 5-35,0 1 1,0 0 0,0 0 0,0 0 0,-1-1 0,1 1 0,0 0-1,-1 1 1,1-1 0,0 0 0,-1 0 0,1 0 0,-1 1 0,1-1-1,-1 1 1,0-1 0,1 1 0,-1 0 0,1 0 0,-1-1-1,0 1 1,1 0 0,-1 1 0,0-1 0,1 0 0,-1 0 0,-2 1-1,-23 6-1561,9 2-3927,12-3-1051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6.847"/>
    </inkml:context>
    <inkml:brush xml:id="br0">
      <inkml:brushProperty name="width" value="0.025" units="cm"/>
      <inkml:brushProperty name="height" value="0.025" units="cm"/>
    </inkml:brush>
  </inkml:definitions>
  <inkml:trace contextRef="#ctx0" brushRef="#br0">40 7 15214,'0'0'8408,"-4"9"-8114,-23 61 154,25-64-425,0 1-1,1-1 1,-1 1 0,1 0 0,1-1-1,-1 1 1,1 0 0,0 0-1,1-1 1,0 1 0,1 7 0,-2-13-14,1-1-1,-1 1 1,1 0 0,0 0 0,-1-1 0,1 1 0,-1 0-1,1-1 1,0 1 0,0 0 0,-1-1 0,1 1 0,0-1 0,0 1-1,0-1 1,0 0 0,0 1 0,-1-1 0,1 0 0,0 0 0,0 1-1,0-1 1,0 0 0,0 0 0,0 0 0,0 0 0,0 0 0,0 0-1,0-1 1,0 1 0,0 0 0,-1 0 0,1-1 0,0 1 0,0 0-1,0-1 1,0 1 0,-1-1 0,1 1 0,0-1 0,0 0 0,-1 1-1,1-1 1,0 0 0,33-29 223,10-47-900,-44 80 667,1 0-1,1 0 1,-1 0-1,0 0 0,1 0 1,-1 0-1,1 0 1,0-1-1,0 1 1,0 0-1,0-1 0,0 0 1,1 1-1,-1-1 1,1 0-1,-1 0 1,1-1-1,0 1 0,0-1 1,0 1-1,0-1 1,0 0-1,0 0 1,0 0-1,0 0 0,1-1 1,-1 1-1,0-1 1,0 0-1,1 0 1,-1 0-1,4-1 0,0 2 20,1-2 0,0 1 0,0-1 0,-1-1 0,1 1 0,-1-1 0,1-1 0,-1 1 0,0-1 0,0 0 0,0-1 0,11-7 0,-16 9-24,1 0 1,-1 0 0,0 0-1,0 0 1,0 0 0,0 0-1,0-1 1,0 1 0,-1-1-1,1 1 1,-1-1 0,1 0-1,-1 1 1,0-1 0,0 0-1,-1 0 1,1 0 0,0-5-1,-1 8-5,-1 0 1,1-1-1,-1 1 0,1-1 0,-1 1 0,1 0 0,-1-1 0,0 1 0,1 0 0,-1 0 1,1 0-1,-1-1 0,0 1 0,1 0 0,-1 0 0,1 0 0,-1 0 0,0 0 0,1 0 1,-1 0-1,0 0 0,1 0 0,-1 1 0,0-1 0,1 0 0,-1 0 0,1 0 0,-1 1 0,1-1 1,-2 1-1,-21 7-287,13-1 292,-27 21-73,35-27 72,0 1-1,0 0 1,1-1-1,-1 1 1,1 0-1,-1 0 0,1 0 1,0 0-1,0 0 1,0 0-1,0 0 0,0 1 1,0-1-1,0 0 1,1 1-1,-1 2 1,2-4-87,-1 1 0,1-1-1,0 0 1,0 1 0,0-1 0,0 0 0,0 0 0,0 0 0,0 0 0,0 0 0,1 0 0,-1 0 0,0 0 0,1-1 0,-1 1 0,0 0 0,1-1 0,-1 1 0,1-1 0,-1 0 0,1 1 0,1-1 0,37 9-1496,-37-8 1677,0 0 0,0-1 1,0 1-1,1-1 1,-1 1-1,0-1 0,0 0 1,0-1-1,0 1 1,1 0-1,-1-1 1,0 0-1,0 0 0,0 0 1,0 0-1,0 0 1,0 0-1,-1-1 0,5-2 1,-4 1 33,-1-1 0,0 1 1,-1 0-1,1-1 0,0 1 1,-1-1-1,0 1 0,0-1 0,0 0 1,0 1-1,-1-1 0,1 0 1,-1 0-1,0 0 0,-1-6 1,1-48-453,0 58 245,36 0-458,-11-2 543,-19 1-2,0 1 1,0-1-1,1 1 1,-1 1-1,0-1 0,0 1 1,8 1-1,-13 3 31,0-1 1,0 1-1,0-1 0,0 1 0,-1-1 0,0 1 0,0-1 0,0 1 1,0-1-1,-2 7 0,-1 1 167,-1 1 0,-1-1 0,0 1 0,-1-1 1,0-1-1,0 1 0,-2-1 0,-10 14 0,24-65 739,0 22-910,-1 0 0,-1 0-1,0-1 1,-1 1 0,-1-1-1,0-22 1,36 40-126,-14 1-271,5 0-2874,-8-1-3537,-1-1-4688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7.272"/>
    </inkml:context>
    <inkml:brush xml:id="br0">
      <inkml:brushProperty name="width" value="0.025" units="cm"/>
      <inkml:brushProperty name="height" value="0.025" units="cm"/>
    </inkml:brush>
  </inkml:definitions>
  <inkml:trace contextRef="#ctx0" brushRef="#br0">94 1 14029,'-40'83'7541,"24"-47"-5610,-18 57 0,34-92-1928,-1 0 1,0 0-1,1 1 1,0-1-1,-1 0 0,1 0 1,0 0-1,0 0 0,-1 0 1,1 1-1,0-1 1,0 0-1,0 0 0,0 0 1,1 0-1,-1 0 0,0 1 1,0-1-1,1 0 1,-1 0-1,0 0 0,1 0 1,0 0-1,-1 0 0,1 0 1,-1 0-1,1 0 1,0 0-1,0 0 0,-1 0 1,1-1-1,0 1 0,0 0 1,0-1-1,0 1 1,0 0-1,1 0 0,4 0-170,-1 0-1,0-1 0,1 1 0,-1-1 0,1 0 1,9-1-1,-1 0-468,21-4-964,-28 4 1380,0-1 0,0 1 0,1 1-1,-1-1 1,1 1 0,-1 1 0,0-1 0,12 3-1,-18-2 219,0 0-1,0-1 1,0 1-1,0 0 0,0 0 1,0 0-1,0-1 0,0 1 1,0 0-1,-1 0 1,1 0-1,0 1 0,-1-1 1,1 0-1,-1 0 1,1 0-1,-1 0 0,0 0 1,1 1-1,-1-1 0,0 0 1,0 0-1,0 1 1,0-1-1,0 0 0,0 0 1,0 1-1,0-1 1,-1 0-1,1 2 0,-1 0 153,0 1 0,1-1-1,-1 1 1,-1-1-1,1 1 1,0-1-1,-1 1 1,-4 5 0,1-2 190,-1 0 0,-1-1 1,1 0-1,-1 0 0,0 0 1,-1-1-1,1 0 0,-1-1 1,0 1-1,0-2 0,0 1 0,-1-1 1,1 0-1,-1-1 0,0 0 1,0 0-1,0-1 0,0 0 1,-9 0-1,17-1-440,1 0 0,-1 0 0,0-1 1,0 1-1,1 0 0,-1 0 0,0 0 0,1 0 0,-1-1 0,0 1 0,1 0 1,-1-1-1,0 1 0,1-1 0,-1 1 0,1-1 0,-1 1 0,0-1 0,1 1 1,0-1-1,-1 1 0,1-1 0,-1 1 0,1-1 0,0 0 0,-1 1 1,1-1-1,0 0 0,-1 1 0,1-1 0,0-1 0,0-24-9577,0 21 6925,1-9-6468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7.634"/>
    </inkml:context>
    <inkml:brush xml:id="br0">
      <inkml:brushProperty name="width" value="0.025" units="cm"/>
      <inkml:brushProperty name="height" value="0.025" units="cm"/>
    </inkml:brush>
  </inkml:definitions>
  <inkml:trace contextRef="#ctx0" brushRef="#br0">13 80 15855,'0'0'4335,"10"-2"-2323,33-5-396,55-10 318,-88 14-1863,1 1 1,-1-1 0,0-1 0,0 0 0,0 0-1,12-8 1,-22 12-41,1 0-1,-1 0 1,1 0-1,-1-1 1,1 1-1,-1 0 1,0 0-1,1-1 1,-1 1-1,1 0 1,-1 0-1,0-1 1,1 1-1,-1-1 1,0 1-1,1 0 1,-1-1-1,0 1 1,1-1-1,-1 1 1,0-1-1,0 1 1,0-1-1,1 1 1,-1-1-1,0 1 1,0-1-1,0 1 1,0-1-1,0 1 1,0-1-1,0 1 1,0-1-1,0 1 1,0-1-1,0 1 1,-1-1-1,-19-6 218,-29 9-416,35 2 195,1 2 1,0-1-1,0 2 0,0-1 1,1 2-1,0 0 1,0 0-1,1 1 1,0 1-1,0-1 1,1 2-1,1 0 1,-15 20-1,23-30-38,0 0 1,1 0-1,-1 1 0,0-1 1,1 0-1,-1 0 0,1 0 1,-1 1-1,1-1 1,-1 0-1,1 0 0,0 1 1,0-1-1,0 0 0,-1 1 1,1-1-1,1 0 0,-1 1 1,0-1-1,0 0 0,0 1 1,1-1-1,-1 0 0,1 1 1,-1-1-1,1 0 0,-1 0 1,1 0-1,0 0 1,0 1-1,-1-1 0,1 0 1,0 0-1,0 0 0,0-1 1,2 3-1,1-1-620,0-1 0,1 1 0,-1-1 0,1 1 0,-1-1-1,1-1 1,-1 1 0,1-1 0,7 1 0,17-1-6416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8.015"/>
    </inkml:context>
    <inkml:brush xml:id="br0">
      <inkml:brushProperty name="width" value="0.025" units="cm"/>
      <inkml:brushProperty name="height" value="0.025" units="cm"/>
    </inkml:brush>
  </inkml:definitions>
  <inkml:trace contextRef="#ctx0" brushRef="#br0">169 0 17969,'0'0'4148,"-9"0"-3507,9 0-639,-6 0 28,1 0 0,0 0 0,0 1 0,0 0 0,0 0 0,0 0 0,-6 2-1,10-2-41,-1 0-1,0 0 0,1 0 1,-1 0-1,0 0 1,1 0-1,-1 1 0,1-1 1,0 0-1,-1 1 0,1-1 1,0 1-1,0 0 0,0-1 1,0 1-1,0 0 1,0 0-1,1 0 0,-1-1 1,1 1-1,-1 0 0,1 0 1,0 0-1,-1 0 0,1 0 1,0 0-1,1 2 0,-1-3-70,0 0 0,1 0 0,-1 0-1,1 0 1,0 0 0,-1-1 0,1 1 0,0 0-1,-1 0 1,1 0 0,0-1 0,0 1-1,0 0 1,-1-1 0,1 1 0,0-1-1,0 1 1,0-1 0,0 1 0,0-1 0,0 0-1,1 1 1,30 8-1024,-23-7 616,8 3-347,43 15-472,-57-20 1336,-1 1 1,0 0-1,0 0 0,0 0 0,0 1 1,0-1-1,0 0 0,0 1 1,0-1-1,0 1 0,-1 0 0,1-1 1,-1 1-1,1 0 0,-1 0 1,0 0-1,0 0 0,1 0 0,-2 0 1,1 1-1,1 1 0,-2-2 184,-1 0-1,1-1 1,-1 1-1,0 0 1,1-1-1,-1 1 1,0-1-1,0 1 1,0-1-1,0 0 1,0 1-1,0-1 1,0 0-1,0 0 1,-1 1-1,1-1 1,0 0-1,-1 0 1,1-1-1,-1 1 0,1 0 1,-1 0-1,0-1 1,1 1-1,-1-1 1,1 1-1,-4-1 1,-52 13 1697,52-13-1587,-17 4 159,-1-2-1,0 0 0,0-2 1,-38-3-1,51-1-2202,12 0-3421,19-2-2453,1 6 2249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48.415"/>
    </inkml:context>
    <inkml:brush xml:id="br0">
      <inkml:brushProperty name="width" value="0.025" units="cm"/>
      <inkml:brushProperty name="height" value="0.025" units="cm"/>
    </inkml:brush>
  </inkml:definitions>
  <inkml:trace contextRef="#ctx0" brushRef="#br0">198 69 12556,'0'0'7554,"2"-9"-4922,7-29-1074,-9 37-1542,0 0-1,0 0 1,0 0-1,0 0 0,-1 0 1,1 1-1,0-1 0,0 0 1,-1 0-1,1 0 1,-1 0-1,1 1 0,-1-1 1,1 0-1,-1 0 1,1 1-1,-1-1 0,0 0 1,1 1-1,-1-1 1,0 1-1,0-1 0,1 1 1,-1-1-1,0 1 1,0-1-1,0 1 0,0 0 1,1-1-1,-1 1 1,0 0-1,0 0 0,0 0 1,0 0-1,0 0 1,0 0-1,0 0 0,0 0 1,0 0-1,0 0 0,1 0 1,-3 1-1,-38 6 135,35-4-183,1-1 0,1 1-1,-1 0 1,0 0 0,1 1 0,0-1 0,-1 1 0,1 0 0,-4 5 0,8-8 20,-1 1 1,0-1 0,0 0 0,1 0-1,-1 1 1,0-1 0,1 0 0,-1 1-1,1-1 1,0 0 0,-1 1-1,1-1 1,0 1 0,0-1 0,0 0-1,0 1 1,0-1 0,0 1-1,0-1 1,1 0 0,-1 1 0,0-1-1,1 1 1,-1-1 0,1 0 0,0 1-1,-1-1 1,1 0 0,0 0-1,0 0 1,-1 0 0,1 1 0,0-1-1,0 0 1,1 0 0,-1-1-1,0 1 1,0 0 0,2 1 0,23 14-637,24 17 356,-48-31 291,0-1-1,0 1 1,0 0-1,-1 0 0,1 0 1,0 0-1,-1 1 1,1-1-1,-1 0 1,0 1-1,0-1 0,0 0 1,0 1-1,0 0 1,0-1-1,-1 1 1,1 4-1,-1-5 91,-1 0 1,0 1-1,0-1 1,0 0-1,0 0 0,0 0 1,-1 0-1,1 0 1,0 0-1,-1-1 0,0 1 1,1 0-1,-1-1 0,0 1 1,0-1-1,0 0 1,0 0-1,0 1 0,0-1 1,0 0-1,0-1 0,0 1 1,0 0-1,-1-1 1,1 1-1,0-1 0,-4 1 1,-65 8 1862,64-9-2113,0 1 393,0-1-1,0 0 1,0 0 0,0-1-1,-11-2 1,17 2-370,0 1 0,0 0 0,0-1 1,0 1-1,0-1 0,0 1 0,0-1 0,0 0 0,0 1 1,0-1-1,0 0 0,1 0 0,-1 1 0,0-1 0,1 0 0,-1 0 1,-1-2-1,2 2-360,0-1 1,-1 1 0,1-1 0,0 1-1,0-1 1,0 0 0,0 1-1,0-1 1,0 1 0,1-1-1,-1 1 1,0-1 0,1 1 0,-1-1-1,1 1 1,1-3 0,9-13-10531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2:50.388"/>
    </inkml:context>
    <inkml:brush xml:id="br0">
      <inkml:brushProperty name="width" value="0.025" units="cm"/>
      <inkml:brushProperty name="height" value="0.025" units="cm"/>
    </inkml:brush>
  </inkml:definitions>
  <inkml:trace contextRef="#ctx0" brushRef="#br0">15 94 10634,'0'0'226,"-1"0"1,0 0-1,1 0 1,-1 0-1,1 0 0,-1 0 1,0 0-1,1 1 0,-1-1 1,1 0-1,-1 0 1,1 1-1,-1-1 0,0 0 1,1 1-1,-1-1 0,1 1 1,0-1-1,-1 0 0,1 1 1,-1-1-1,1 1 1,0-1-1,-1 1 0,1-1 1,0 1-1,0 0 0,-1-1 1,1 1-1,0-1 1,0 1-1,0 0 0,0-1 1,0 1-1,0-1 0,0 1 1,0 0-1,0-1 1,0 1-1,0 0 0,0-1 1,0 1-1,0-1 0,1 2 1,-1-1-105,0 0 0,1 0 0,-1 1 0,1-1 0,-1 0 0,1 0 0,-1 0 0,1 0 0,0 1 0,-1-1 0,1 0 0,0 0 0,0 0 0,0-1 0,0 1 0,0 0 0,0 0 0,0 0 1,0-1-1,0 1 0,0 0 0,2 0 0,4 0 56,-1-1 0,0 1 0,1-1 0,-1 0-1,0-1 1,1 1 0,-1-1 0,0-1 0,0 1 0,1-1 0,-1 0 0,-1 0 0,1-1 0,0 0 0,7-4 0,-5 2-152,-1 0 0,0-1 0,0 0 0,0 0 0,0 0 0,-1-1 0,0 0 0,-1-1 0,1 1 0,4-10 0,-9 16-25,-1-1 0,1 1 1,0 0-1,-1 0 0,1-1 0,-1 1 0,1 0 0,-1-1 0,0 1 0,0-1 0,0 1 0,1 0 0,-1-1 0,-1 1 0,1-1 0,0-1 1,0 2-15,-1 1 1,1-1 0,0 0 0,-1 1 0,1-1-1,-1 1 1,1-1 0,-1 1 0,1-1 0,-1 1-1,1 0 1,-1-1 0,1 1 0,-1 0-1,0-1 1,1 1 0,-1 0 0,1-1 0,-1 1-1,0 0 1,1 0 0,-1 0 0,-1 0 0,-1 0-9,0 0 0,0 0 0,0 0 0,0 1 0,0-1 1,0 1-1,1 0 0,-1 0 0,0 0 0,0 0 0,1 0 1,-1 1-1,0-1 0,-2 3 0,-39 38 19,42-39-1,-1 0 0,1 0 0,0 0 0,0 0 0,0 1 0,0-1 0,1 1 1,-1-1-1,1 1 0,0 0 0,0-1 0,1 1 0,-2 5 0,3-7-3,0-1 0,-1 0 0,1 0 0,-1 0 0,1 0 0,0 0-1,0 0 1,0 0 0,0 0 0,-1-1 0,1 1 0,0 0 0,0 0 0,1-1-1,-1 1 1,0 0 0,0-1 0,0 0 0,0 1 0,0-1 0,1 1 0,-1-1-1,2 0 1,41 10-148,-27-7 44,77 25-212,-55-15 555,60 12 0,-96-36 3209,-2-21-3409,-1 27 219,0-14-242,1 8-37,-1 0 1,0-1-1,-1 1 0,0 0 1,-1 0-1,0-1 0,-5-11 1,90 48-3476,-63-21 3179,0-1 1,1-1-1,-1 0 0,1-2 1,34-3-1,-48 2 351,1 1 0,0-1-1,0-1 1,0 0 0,-1 0-1,1 0 1,-1-1 0,0 0-1,1 0 1,-1-1 0,-1 1-1,1-2 1,8-5 0,-21 16 98,2-2-31,0 1 0,0-1 0,0 1 0,1-1 0,0 1 0,0 0 0,0 0 0,0 1 0,1-1 0,0 0 0,0 1 0,0-1 0,1 1 0,0 0 0,0 0 0,0-1 0,1 13 0,1-17-83,0 1 1,0-1-1,0 1 1,0-1-1,0 1 0,1-1 1,-1 0-1,1 0 0,-1 1 1,1-1-1,-1 0 0,1 0 1,-1-1-1,1 1 0,0 0 1,-1 0-1,1-1 1,0 1-1,0-1 0,0 0 1,-1 1-1,1-1 0,0 0 1,0 0-1,0 0 0,2 0 1,55-2 26,-56 1-76,11-1-224,0-1 0,0-1 0,0-1 0,-1 0 0,1 0 0,-1-2-1,18-10 1,-15 8 48,1 0 0,0 1 0,25-8 0,-41 16 224,0 0 0,1-1-1,-1 1 1,0 0 0,0 0 0,1 0 0,-1 0-1,0 0 1,0 0 0,1 0 0,-1 1 0,0-1-1,0 0 1,0 1 0,1-1 0,-1 1 0,0-1-1,0 1 1,0-1 0,0 1 0,0 0 0,0 0-1,0 0 1,0-1 0,0 1 0,-1 0 0,1 0-1,0 0 1,0 0 0,-1 0 0,1 0 0,0 2-1,0-1 27,1 0-1,-1 0 0,1 0 0,-1 0 1,1 0-1,-1-1 0,1 1 0,0 0 0,0-1 1,0 0-1,0 1 0,3 0 0,3 1-83,0-1 0,0 0-1,0 0 1,0-1-1,10 1 1,78-5-6056,-32-1 4659,-62 4 1489,-1 1 0,0-1 0,0 1 1,0-1-1,0 1 0,0 0 0,0-1 0,0 1 0,0 0 0,0 0 0,0 0 1,0-1-1,0 1 0,0 0 0,-1 0 0,1 0 0,0 0 0,-1 1 1,1-1-1,-1 0 0,1 0 0,-1 0 0,0 0 0,1 3 0,9 39 170,-6-27-106,5 11 22,2 0 1,0-1-1,2 0 1,21 31-1,-21-38 119,-2 1 0,0 0 1,0 1-1,-2 0 0,-1 1 0,-1 0 0,8 36 1,-14-54-45,-1 1 0,0-1 1,0 1-1,0-1 0,-1 1 1,1-1-1,-1 1 0,0-1 1,0 0-1,-1 1 0,1-1 1,-1 0-1,0 0 0,0 0 1,0 0-1,-1 0 0,1 0 1,-1-1-1,0 1 0,0-1 1,0 0-1,-1 0 0,1 0 1,-1 0-1,1-1 0,-1 1 1,0-1-1,0 0 0,-5 2 1,-5 1 171,1-1 1,0 0 0,-1-1-1,0 0 1,0-1 0,0 0 0,0-2-1,-17 0 1,27 0-378,1-1-1,-1 1 1,1-1-1,-1 0 1,1 0-1,0 0 1,-1-1-1,1 1 1,0-1-1,0 0 1,0 0-1,0 0 1,0 0 0,1 0-1,-1 0 1,0-1-1,1 0 1,0 1-1,0-1 1,0 0-1,0 0 1,0 0-1,0 0 1,1-1-1,-1 1 1,1 0-1,0-1 1,-1-3 0,-1-9-383,-1 0 1,2 0 0,0 0 0,1-28 0,1 33 193,1 0-1,0 1 1,0-1-1,1 1 1,0-1-1,1 1 1,0 0-1,1 0 1,0 0-1,1 0 1,0 1-1,0 0 0,1 0 1,0 0-1,0 1 1,1 0-1,13-12 1,-7 9 199,1 1 0,0 0 0,1 1 0,0 0 0,0 1 0,1 1 0,0 1 0,0 0 0,1 1 0,20-4 0,17-1-333,-4 1-1455,-1-3-3400,-2-3-4715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5.069"/>
    </inkml:context>
    <inkml:brush xml:id="br0">
      <inkml:brushProperty name="width" value="0.025" units="cm"/>
      <inkml:brushProperty name="height" value="0.025" units="cm"/>
    </inkml:brush>
  </inkml:definitions>
  <inkml:trace contextRef="#ctx0" brushRef="#br0">66 65 7783,'0'0'1324,"-9"0"822,-48 3 2643,58-3-4723,-1 0-1,0 0 1,0 0 0,0 1 0,0-1 0,0 0-1,0 0 1,0 0 0,0 0 0,0 0 0,1 0-1,-1 1 1,0-1 0,0 0 0,0 0 0,0 0-1,0 0 1,0 0 0,0 0 0,0 1 0,0-1 0,0 0-1,0 0 1,0 0 0,0 0 0,0 0 0,0 1-1,0-1 1,0 0 0,0 0 0,0 0 0,-1 0-1,1 0 1,0 1 0,0-1 0,0 0 0,0 0-1,0 0 1,0 0 0,0 0 0,0 0 0,0 0-1,-1 0 1,1 1 0,16 2-64,71 1 625,0-5 1,163-21 0,26-31-4855,-264 49 830,-29 4 2047,-32 5 764,-60 23-295,44-10-3288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3.260"/>
    </inkml:context>
    <inkml:brush xml:id="br0">
      <inkml:brushProperty name="width" value="0.025" units="cm"/>
      <inkml:brushProperty name="height" value="0.025" units="cm"/>
      <inkml:brushProperty name="color" value="#E71224"/>
    </inkml:brush>
  </inkml:definitions>
  <inkml:trace contextRef="#ctx0" brushRef="#br0">62 76 14318,'0'0'7473,"8"-2"-6474,-3 1-926,-2 1-26,0-1 1,-1 1-1,1-1 1,0 1-1,0-1 1,0 0 0,-1 0-1,1 0 1,0 0-1,-1-1 1,1 1 0,-1-1-1,0 1 1,1-1-1,-1 0 1,0 0 0,0 0-1,0 0 1,0 0-1,-1-1 1,1 1-1,-1 0 1,1-1 0,-1 0-1,0 1 1,0-1-1,0 1 1,0-1 0,0 0-1,0-5 1,-1 7-46,0 1 0,0-1 0,0 1 1,0-1-1,0 1 0,0-1 1,-1 0-1,1 1 0,0-1 0,0 1 1,-1-1-1,1 1 0,0-1 0,-1 1 1,1-1-1,0 1 0,-1 0 0,1-1 1,-1 1-1,1-1 0,0 1 0,-1 0 1,1-1-1,-1 1 0,1 0 1,-1 0-1,0-1 0,1 1 0,-1 0 1,0 0-1,-25-1-463,21 2 362,0 0 0,0 0 1,0 1-1,0-1 1,0 1-1,0 0 1,-6 4-1,6-1 65,0 0 0,0 1 0,0-1 0,1 1 0,0 0 0,0 0 0,0 1 0,1-1 0,0 1 0,0 0 0,1 0 0,0-1 0,0 2 0,-1 7 0,3-12 32,-1 0 1,1-1-1,0 1 1,0 0 0,0-1-1,0 1 1,1-1-1,-1 1 1,1 0-1,0-1 1,-1 1-1,1-1 1,0 0-1,1 1 1,-1-1 0,0 0-1,1 1 1,-1-1-1,1 0 1,0 0-1,-1 0 1,1-1-1,0 1 1,0 0-1,0-1 1,1 1 0,-1-1-1,0 1 1,0-1-1,1 0 1,-1 0-1,1 0 1,-1-1-1,1 1 1,-1 0-1,1-1 1,0 0 0,-1 0-1,1 1 1,-1-2-1,4 1 1,2 0 12,0 0 0,1-1 0,-1 0 0,0 0 1,0-1-1,0 0 0,0 0 0,0-1 0,0 0 1,7-4-1,5-5-4,-1 0 0,23-20 0,-32 25-2,-10 7-11,0 0 0,-1 0 0,1 1 1,0-1-1,0 0 0,0 0 0,0 0 0,0 1 0,0-1 0,0 0 0,0 0 0,-1 0 1,1 1-1,0-1 0,0 0 0,0 0 0,0 0 0,0 1 0,0-1 0,0 0 0,0 0 0,0 1 1,0-1-1,1 0 0,-1 0 0,0 0 0,0 1 0,0-1 0,0 0 0,0 0 0,0 0 1,0 1-1,0-1 0,1 0 0,-1 0 0,0 0 0,0 0 0,0 0 0,0 1 0,1-1 1,-1 0-1,0 0 0,0 0 0,0 0 0,0 0 0,1 0 0,-1 0 0,0 0 0,0 0 0,1 1 1,-1-1-1,0 0 0,0 0 0,0 0 0,1 0 0,-1 0 0,0 0 0,0-1 0,0 1 1,1 0-1,-1 0 0,0 0 0,0 0 0,0 0 0,1 0 0,-1 0 0,-6 30 616,1-8 392,5-21-988,1 0 0,-1 0 0,0 0 0,1 0 0,-1 0 0,1 0 0,-1 0 0,1 0 0,0-1 0,-1 1 0,1 0 0,0 0 0,-1-1 0,1 1 0,0 0 0,0-1 0,0 1 0,0 0 0,0-1 0,-1 1 0,1-1 0,0 0 0,0 1 0,0-1 0,0 0 0,0 1 0,1-1 0,-1 0 0,0 0 0,0 0 0,0 0 0,1 0 0,44-1 65,-38 0-38,13-2-212,0-1-1,0-1 1,0 0-1,36-17 0,-17 7-1100,-37 14 1224,-19 40 1975,14-17-1492,7-18-8055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5.447"/>
    </inkml:context>
    <inkml:brush xml:id="br0">
      <inkml:brushProperty name="width" value="0.025" units="cm"/>
      <inkml:brushProperty name="height" value="0.025" units="cm"/>
    </inkml:brush>
  </inkml:definitions>
  <inkml:trace contextRef="#ctx0" brushRef="#br0">322 0 1409,'-54'14'2649,"-9"0"851,1 3 0,-80 34 0,146-48-1348,17 0-1315,29-2 274,48-7-675,141-26 1,-168 20-1748,-11 1-2901,-13-1-2845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5.795"/>
    </inkml:context>
    <inkml:brush xml:id="br0">
      <inkml:brushProperty name="width" value="0.025" units="cm"/>
      <inkml:brushProperty name="height" value="0.025" units="cm"/>
    </inkml:brush>
  </inkml:definitions>
  <inkml:trace contextRef="#ctx0" brushRef="#br0">0 76 12492,'0'0'491,"14"-8"454,-1-1-729,1 0 0,0 1 0,1 1-1,0 1 1,0 0 0,0 1 0,1 0 0,26-3 0,-12 5-189,0 2 0,1 0 0,52 8 0,-73-6-114,0 1 0,-1 0 1,1 0-1,-1 1 0,1 1 0,-1-1 0,0 1 0,-1 1 1,1 0-1,-1 0 0,0 1 0,0 0 0,0 0 0,-1 1 1,11 11-1,-16-15 66,1 1-1,-1-1 1,0 1 0,-1-1 0,1 1-1,0 0 1,-1 0 0,0 0 0,0 0-1,0 0 1,0 0 0,-1 0 0,0 0 0,1 0-1,-1 0 1,-1 0 0,1 0 0,-1 0-1,1 0 1,-1 0 0,0 0 0,-1 0-1,1 0 1,-1-1 0,1 1 0,-1 0-1,-3 3 1,-6 8 295,0 1 0,-1-2 0,-1 0 0,-22 20 0,17-17 163,-33 30 608,-68 71 541,108-105-1596,-1 1-1,2 0 0,0 1 1,0 0-1,1 1 0,-12 31 1,17-21-2350,9-14-1628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6.250"/>
    </inkml:context>
    <inkml:brush xml:id="br0">
      <inkml:brushProperty name="width" value="0.025" units="cm"/>
      <inkml:brushProperty name="height" value="0.025" units="cm"/>
    </inkml:brush>
  </inkml:definitions>
  <inkml:trace contextRef="#ctx0" brushRef="#br0">299 73 8232,'0'0'6886,"2"-9"-4622,7-28-300,-9 36-1902,0 0 1,0 0-1,0 0 0,0 0 0,0 0 0,0 1 0,0-1 0,0 0 0,0 0 1,0 0-1,0 0 0,0 0 0,-1 1 0,1-1 0,0 0 0,-1 0 0,1 0 1,-1 1-1,1-1 0,-1 0 0,1 1 0,-1-1 0,1 0 0,-1 1 0,1-1 1,-1 1-1,0-1 0,0 1 0,1-1 0,-1 1 0,0-1 0,0 1 0,1 0 1,-1-1-1,0 1 0,0 0 0,0 0 0,0-1 0,-1 1 0,-38 0 112,31 0-3,0 1-136,0 0-1,0 0 1,0 1 0,0 0 0,-12 4 0,17-5-34,1 0 0,0 1 0,-1-1 0,1 0 1,0 1-1,0 0 0,0 0 0,0 0 0,0 0 0,1 1 0,-1-1 0,1 0 1,-1 1-1,1 0 0,0 0 0,0 0 0,-2 3 0,4-5-9,0 0 0,0 1 1,0-1-1,0 0 0,0 0 0,0 0 0,0 0 0,0 1 0,0-1 0,1 0 1,-1 0-1,1 0 0,-1 0 0,0 0 0,1 0 0,0 0 0,-1 0 0,1 0 1,0 0-1,-1 0 0,1 0 0,0 0 0,0 0 0,0-1 0,0 1 1,0 0-1,0-1 0,1 2 0,37 19 58,-26-15-48,-2 0-70,-1 1-1,0 0 0,0 1 1,0 0-1,-1 0 1,10 12-1,-18-19 65,1 1 1,-1-1-1,1 1 0,-1-1 0,0 1 0,0 0 0,0-1 0,0 1 0,0 0 1,0 0-1,0 0 0,0 0 0,-1 0 0,1 0 0,-1 0 0,1 0 0,-1 0 1,0 0-1,0 0 0,0 0 0,0 0 0,0 0 0,-1 0 0,1 0 0,0 0 1,-1 0-1,0 0 0,1 0 0,-1 0 0,0 0 0,0-1 0,0 1 0,0 0 0,0 0 1,-1-1-1,1 1 0,0-1 0,-1 1 0,1-1 0,-1 0 0,0 1 0,1-1 1,-1 0-1,0 0 0,0 0 0,-2 1 0,-11 5 360,0 0 1,-1-1-1,0-1 0,-24 5 0,31-8-292,0 0-1,0-1 0,-1 0 0,1-1 0,0 0 0,0 0 1,-1-1-1,1 0 0,-17-5 0,23 5-168,0 0 0,1-1 1,-1 1-1,0-1 0,1 1 0,-1-1 0,1 0 1,0 0-1,-1 0 0,1 0 0,0-1 0,0 1 1,-2-4-1,3 4-309,0 0 1,0 0-1,0-1 0,0 1 1,0-1-1,0 1 0,1-1 1,-1 1-1,1-1 1,-1 1-1,1-1 0,0 1 1,0-1-1,0 0 1,1 1-1,0-4 0,8-17-4817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7.475"/>
    </inkml:context>
    <inkml:brush xml:id="br0">
      <inkml:brushProperty name="width" value="0.025" units="cm"/>
      <inkml:brushProperty name="height" value="0.025" units="cm"/>
    </inkml:brush>
  </inkml:definitions>
  <inkml:trace contextRef="#ctx0" brushRef="#br0">187 341 9001,'0'0'5936,"-3"-9"-4628,-9-26-278,11 34-983,1 0 0,-1 0-1,1 0 1,-1 0 0,0 0 0,0 1-1,1-1 1,-1 0 0,0 0 0,0 1-1,0-1 1,0 0 0,1 1 0,-1-1-1,0 1 1,0-1 0,0 1 0,0 0-1,-1-1 1,1 1 0,0 0 0,0 0-1,0 0 1,0 0 0,0 0 0,0 0 0,0 0-1,0 0 1,0 0 0,0 0 0,0 0-1,-2 1 1,-27 12 300,21-7-194,1 0 1,-1 1-1,1 0 1,0 0 0,1 0-1,0 1 1,0 0-1,1 1 1,0 0-1,0 0 1,1 0-1,0 0 1,1 1 0,0 0-1,0 0 1,-2 12-1,6-21-153,0 0 0,0 0 0,1 0-1,-1 0 1,0 0 0,1 0 0,-1 0-1,1-1 1,-1 1 0,1 0 0,-1 0-1,1 0 1,0 0 0,-1-1 0,1 1-1,0 0 1,-1 0 0,1-1 0,0 1-1,0-1 1,0 1 0,0-1 0,0 1-1,0-1 1,0 0 0,0 1 0,0-1-1,0 0 1,0 0 0,0 1 0,0-1-1,0 0 1,0 0 0,0 0 0,0 0-1,0 0 1,1-1 0,46-2 169,-35 0-121,1 0 0,-1-1-1,0 0 1,0-1 0,0-1-1,16-9 1,69-52 25,-6 2-111,-104 111 193,11-43-134,0 0 0,0 1 0,0-1 1,1 0-1,-1 1 0,1-1 1,-1 1-1,1-1 0,0 1 0,1-1 1,0 5-1,-1-6-16,1-1 0,0 0 0,-1 0-1,1 0 1,0 1 0,0-1 0,0 0 0,0 0-1,0 0 1,0 0 0,0-1 0,0 1 0,0 0-1,0 0 1,1-1 0,-1 1 0,0 0 0,0-1 0,1 1-1,-1-1 1,0 0 0,1 0 0,-1 1 0,0-1-1,1 0 1,-1 0 0,1 0 0,1 0 0,5-1 31,0 0 1,0 0 0,0 0 0,0-1-1,0 0 1,0-1 0,0 1-1,-1-1 1,0-1 0,1 0 0,7-5-1,0-1-237,-1-1 0,0 0 1,23-25-1,-40 40 196,1 0 1,-1 0 0,1 0 0,-1 1 0,1-1-1,1 1 1,-1 0 0,1-1 0,-1 1 0,1 7-1,0-11 14,1 1-1,0-1 1,-1 1-1,1-1 0,0 1 1,0-1-1,0 1 0,0-1 1,0 1-1,1-1 0,-1 1 1,0-1-1,1 1 1,-1-1-1,1 1 0,0-1 1,-1 1-1,1-1 0,0 0 1,0 0-1,0 1 0,0-1 1,0 0-1,0 0 0,0 0 1,0 0-1,0 0 1,1 0-1,-1 0 0,0 0 1,1-1-1,-1 1 0,0 0 1,1-1-1,-1 1 0,1-1 1,-1 0-1,1 1 1,2-1-1,5 0-12,1 0 1,-1-1 0,0 0-1,0-1 1,0 0-1,0 0 1,0-1 0,0 0-1,0-1 1,-1 0 0,1 0-1,-1-1 1,-1 0-1,1 0 1,0-1 0,-1 0-1,0 0 1,-1-1-1,0 1 1,0-2 0,10-14-1,-24 23 141,-5 6-162,11-5 46,1 0 0,-1 0-1,0 0 1,1 0 0,-1 0-1,1 0 1,0 1 0,-1-1-1,1 0 1,0 1 0,1-1-1,-1 1 1,0-1 0,1 1 0,-1-1-1,1 1 1,0 0 0,0-1-1,0 5 1,1-5-18,0-1 0,0 1 0,0-1 0,0 1 0,0-1 0,0 0 0,1 1 0,-1-1 0,0 0 0,1 0 0,-1 0 0,1 0 0,-1 0 1,1 0-1,0 0 0,-1-1 0,1 1 0,0 0 0,-1-1 0,1 0 0,0 1 0,0-1 0,0 0 0,-1 0 0,1 0 0,0 0 0,0 0 0,2-1 0,6 1-105,0-1 0,0 0 0,-1-1 0,1 0 0,0-1-1,-1 1 1,15-8 0,-23 10 73,-1 0 0,0 0 0,0 0 1,1-1-1,-1 1 0,0 0 0,1 0 0,-1 0 0,0 0 0,1 0 0,-1 0 0,0 0 0,0 0 0,1 0 0,-1 0 0,0 0 0,1 1 1,-1-1-1,0 0 0,0 0 0,1 0 0,-1 0 0,0 0 0,0 0 0,1 1 0,-1-1 0,0 0 0,0 0 0,0 0 0,1 1 0,-1-1 0,0 0 1,0 0-1,0 1 0,0-1 0,1 0 0,-1 0 0,0 1 0,0-1 0,0 0 0,0 1 0,4 19-108,-4-18 157,0 0 0,0 1-1,0-1 1,0 0 0,1 0 0,-1 0-1,0 0 1,1 0 0,0 0 0,0 0-1,-1 0 1,1 0 0,0 0 0,1 0-1,-1 0 1,0-1 0,0 1 0,3 2-1,0-3 41,-1 0-1,0 0 0,1-1 1,-1 1-1,0-1 0,1 1 0,-1-1 1,1 0-1,-1-1 0,0 1 1,1-1-1,-1 1 0,0-1 1,1 0-1,-1 0 0,0 0 0,0-1 1,0 1-1,0-1 0,6-3 1,5-5 260,-1-1 1,24-22 0,-25 22-372,10-9 55,-1-1 0,0-1 0,-2-1 0,0-1-1,-2 0 1,-1-1 0,-1-1 0,-1 0 0,-1-1 0,13-41 0,-24 30 27,-9 30 80,-9 19-227,8 1 112,1 0-1,-1 0 1,2 1-1,0-1 1,0 1 0,2 1-1,-1-1 1,2 1-1,0 0 1,-2 20-1,-1 21 16,3 68 1,3-123-12,-2 34-23,1-25 9,0 0 0,0-1 1,1 1-1,1 0 0,-1 0 0,1 0 0,3 11 0,-3-19-44,-15-30-188,-26-29-2590,-34-55-818,68 102 4054,0-1 0,1 0 0,0-1 0,-4-17 0,9 29-368,0 1 0,0 0 0,0 0 0,0 0 0,0-1 0,0 1 0,0 0-1,0 0 1,0 0 0,0 0 0,0-1 0,0 1 0,0 0 0,0 0 0,0 0-1,0-1 1,0 1 0,0 0 0,1 0 0,-1 0 0,0 0 0,0-1 0,0 1-1,0 0 1,0 0 0,0 0 0,0 0 0,1-1 0,-1 1 0,0 0 0,0 0-1,0 0 1,0 0 0,1 0 0,-1 0 0,0 0 0,0 0 0,0 0 0,1 0-1,-1-1 1,0 1 0,0 0 0,0 0 0,0 0 0,1 0 0,-1 0 0,14 4 146,12 8-338,-14-4-70,54 29 735,-62-35-1004,1 0 0,0-1 0,0 1 0,0-1 0,1 0 1,-1 0-1,5-1 0,-5-2-3083,-3-8-3027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7.840"/>
    </inkml:context>
    <inkml:brush xml:id="br0">
      <inkml:brushProperty name="width" value="0.025" units="cm"/>
      <inkml:brushProperty name="height" value="0.025" units="cm"/>
    </inkml:brush>
  </inkml:definitions>
  <inkml:trace contextRef="#ctx0" brushRef="#br0">17 16 5669,'-9'-11'7367,"2"7"-192,9 9-7303,12 8 160,1 2 64,6 1-32,-2-8-3683,-1-7-4581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9.583"/>
    </inkml:context>
    <inkml:brush xml:id="br0">
      <inkml:brushProperty name="width" value="0.025" units="cm"/>
      <inkml:brushProperty name="height" value="0.025" units="cm"/>
    </inkml:brush>
  </inkml:definitions>
  <inkml:trace contextRef="#ctx0" brushRef="#br0">268 336 15535,'0'0'2322,"-2"-8"-1484,2 8-827,-10-33 692,10 32-683,0 0 0,-1 0 1,1 0-1,0 0 0,-1 0 1,1 0-1,0 0 0,-1 0 1,0 1-1,1-1 0,-1 0 0,1 0 1,-1 0-1,0 1 0,0-1 1,1 0-1,-1 1 0,0-1 1,0 0-1,0 1 0,0-1 0,0 1 1,0 0-1,0-1 0,0 1 1,0 0-1,0-1 0,0 1 0,0 0 1,0 0-1,0 0 0,0 0 1,0 0-1,0 0 0,0 0 1,0 0-1,0 0 0,-2 1 0,-2 4-31,1 0-1,-1 1 1,1-1-1,0 1 0,0 0 1,0 0-1,1 0 0,0 1 1,0-1-1,1 1 1,-3 11-1,2-9 55,-4 13 3,1 0-1,1 1 0,1-1 1,1 1-1,0 0 1,2 0-1,4 42 0,3-27-5,-4-33-31,-1 0 1,0 1 0,0-1-1,0 0 1,-1 0 0,1 1 0,-1-1-1,0 0 1,-1 1 0,1-1 0,-1 0-1,0 1 1,-1-1 0,1 0 0,-1 0-1,0 0 1,0 0 0,-6 8 0,4-7 95,0-1 0,0 0 1,0 0-1,-1-1 0,0 1 1,0-1-1,0 0 0,-1 0 1,1-1-1,-1 1 1,0-1-1,0-1 0,0 1 1,0-1-1,-1 0 0,1 0 1,0-1-1,-8 1 0,13-2-60,-1 0 0,1 0 0,0-1 0,-1 1 0,1-1 0,0 1 0,0-1 0,-1 1 0,1-1 0,0 0 0,0 1 0,0-1 0,0 0 0,0 0 0,0 0 0,0 0 0,0 0 0,0 0 0,1 0 0,-1 0 0,0 0 0,0 0 0,1-1 0,-1 1 0,1 0 0,-1 0 0,1-1 0,0 1 0,0 0 0,-1-2 0,-2-45 131,3 41-156,0-6-165,1 0-1,1 0 0,0 0 0,1 0 0,0 1 0,1 0 1,1-1-1,0 1 0,0 1 0,1-1 0,0 1 0,1 0 1,1 0-1,0 1 0,0 0 0,14-13 0,15-10-100,1 2-1,1 2 0,48-27 1,21-16 444,-114 84-152,0 1 1,1 0-1,0 0 0,1 1 1,0-1-1,1 1 0,1 0 0,-1 23 1,3-37-32,0 1 1,0 0 0,1-1 0,-1 1 0,0-1 0,1 1-1,-1-1 1,0 1 0,1-1 0,-1 1 0,1-1-1,-1 1 1,1-1 0,-1 1 0,1-1 0,-1 0 0,1 1-1,-1-1 1,1 0 0,-1 1 0,1-1 0,0 0-1,-1 0 1,1 0 0,0 1 0,-1-1 0,1 0 0,-1 0-1,1 0 1,0 0 0,-1 0 0,1 0 0,0 0-1,-1-1 1,1 1 0,0 0 0,-1 0 0,2-1 0,28-8 979,-16 0-864,-1 0 0,0-2-1,-1 1 1,0-1 0,-1-1 0,0 0 0,18-26 0,-5 1 23,33-66 1,-53 95-139,2-4-25,0 1 0,-1-1-1,0 0 1,0-1-1,-2 1 1,0-1-1,2-14 1,-13 33-32,-1 6-62,-1 4 98,1 1 1,1 1 0,0-1-1,2 1 1,0 1-1,1-1 1,0 1-1,2 0 1,0 0-1,2 0 1,0 34 0,1-50 5,1 0 0,-1 1 0,1-1 0,-1 0 0,1 0 0,0 0 0,0 0 0,0 0 0,1 0 0,-1 0 0,1-1 0,0 1 0,-1 0 0,1-1 0,0 0 0,1 1 0,-1-1 0,0 0 0,1 0 0,-1 0 0,1 0 0,0 0 0,-1-1 0,1 1 0,0-1 0,0 0 0,0 0 0,0 0 0,0 0 0,0 0 0,0-1 0,0 1 0,1-1 0,-1 0 0,0 0 0,0 0 0,0-1 0,0 1 0,1-1 0,-1 1 0,0-1 0,0 0 0,0 0 0,0 0 0,0-1 0,-1 1 0,5-3 0,14-14-14,0 0 0,-1-2 0,-1 0 0,-1-1 0,0-1 1,-2 0-1,-1-1 0,0-1 0,-2-1 0,-1 0 1,-1 0-1,-1-1 0,-1-1 0,7-35 0,-16 56 19,-1 25-87,-2-1 0,0 0 0,-1 1 0,-10 29 0,-10 42-171,20-61 256,1-14 0,0-1 0,2 1 0,0 0 0,0 0 0,1 0 0,3 14 0,-78-139-5011,65 93 4852,5 9 429,1 1-1,0-1 1,0 0-1,0 0 1,1 0 0,0-1-1,-3-15 1,39 22 537,-17 3-695,1 1-1,0 1 1,-1 0-1,18 7 1,16 2-901,1-6-4181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39.961"/>
    </inkml:context>
    <inkml:brush xml:id="br0">
      <inkml:brushProperty name="width" value="0.025" units="cm"/>
      <inkml:brushProperty name="height" value="0.025" units="cm"/>
    </inkml:brush>
  </inkml:definitions>
  <inkml:trace contextRef="#ctx0" brushRef="#br0">31 36 12844,'-15'-10'2146,"5"-1"1634,5 3-449,5 4-1633,0 2-1282,5 2-544,14 0-128,5 0-1602,4 0-2242,2 0-4324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0.545"/>
    </inkml:context>
    <inkml:brush xml:id="br0">
      <inkml:brushProperty name="width" value="0.025" units="cm"/>
      <inkml:brushProperty name="height" value="0.025" units="cm"/>
    </inkml:brush>
  </inkml:definitions>
  <inkml:trace contextRef="#ctx0" brushRef="#br0">0 170 10282,'0'0'7217,"10"5"-5781,-6-2-1346,1 0 0,0-1 0,0 0 0,0 0 0,0 0-1,0 0 1,0-1 0,1 0 0,-1 0 0,1 0 0,-1-1 0,0 0-1,1 0 1,-1 0 0,1-1 0,-1 1 0,0-1 0,1-1 0,-1 1-1,0-1 1,0 0 0,0 0 0,5-3 0,-1 0-56,0 0 1,-1-1-1,0 0 1,0-1-1,-1 0 1,0 0-1,10-12 1,-14 15-21,0 0 1,-1-1-1,1 1 1,-1-1 0,0 0-1,0 0 1,0 0-1,-1 1 1,0-2-1,0 1 1,0 0-1,0 0 1,-1 0-1,0 0 1,0 0 0,-1-9-1,0 12-17,0 1 0,1-1 0,-1 1 0,0-1 0,0 1 0,0-1 0,0 1 0,0 0 0,0 0 0,-1-1 0,1 1 0,0 0 0,-1 0 0,1 0 0,0 0 0,-1 1 0,1-1 0,-1 0 0,1 1 0,-1-1 0,0 1 0,1-1-1,-1 1 1,0 0 0,1-1 0,-1 1 0,0 0 0,1 0 0,-1 0 0,0 1 0,-2-1 0,-3 1-13,0 0 0,1-1 1,-1 2-1,1-1 0,0 1 0,0 0 0,-10 4 0,6 1 90,-1 0 1,1 1-1,0 0 1,0 0-1,1 1 1,0 0-1,-14 20 1,19-24-50,0 1 1,0-1-1,1 1 1,0 0 0,0 0-1,0 1 1,1-1-1,0 0 1,0 1-1,1 0 1,0-1-1,0 1 1,0 0 0,1-1-1,0 1 1,2 12-1,-1-15-17,1 0-1,0 0 0,0 0 1,0 0-1,1 0 0,-1 0 1,1-1-1,0 1 0,0-1 1,0 0-1,0 0 0,1 0 1,-1 0-1,1-1 0,0 1 1,0-1-1,0 0 1,0 0-1,0-1 0,0 1 1,0-1-1,1 0 0,-1 0 1,7 1-1,53 6-2095,-10-8-4661,-23-4-1542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1.216"/>
    </inkml:context>
    <inkml:brush xml:id="br0">
      <inkml:brushProperty name="width" value="0.025" units="cm"/>
      <inkml:brushProperty name="height" value="0.025" units="cm"/>
    </inkml:brush>
  </inkml:definitions>
  <inkml:trace contextRef="#ctx0" brushRef="#br0">182 64 2787,'0'0'12684,"-2"-9"-9625,-5-27-737,6 35-2265,0 0 0,1 0 0,-1-1 0,1 1 0,-1 0 1,0 0-1,0 0 0,0 0 0,0 0 0,0 1 0,0-1 0,0 0 1,0 0-1,0 1 0,0-1 0,0 0 0,0 1 0,0-1 0,-1 1 0,1-1 1,0 1-1,0 0 0,-1 0 0,1-1 0,-2 1 0,-34 1 871,28-1-843,3 1-99,1 0-1,-1 0 0,1 0 1,-1 1-1,1 0 1,0 0-1,0 0 1,-5 4-1,8-6 3,1 1 0,-1 0 0,0 0 0,1-1 0,-1 1 0,1 0 1,0 0-1,-1 1 0,1-1 0,0 0 0,0 0 0,0 1 0,0-1 0,0 1 0,0-1 0,0 1 0,0-1 0,0 1 0,1-1 0,-1 1 0,1 0 0,-1-1 0,1 1 0,0 0 0,0 0 0,-1-1 0,1 1 0,0 0 0,1 0 0,-1 1 0,3 0-123,0 0 0,0 0 0,0 0 0,1-1 0,-1 1 0,1-1 0,-1 0 0,1 0 0,0 0-1,0-1 1,0 1 0,0-1 0,0 0 0,5 1 0,5 3-140,-3-1 125,43 19-766,-52-22 903,-1 0 0,1 1 0,0-1 0,-1 0 0,1 0 1,-1 1-1,1-1 0,-1 1 0,0-1 0,1 1 0,-1 0 0,0 0 1,0-1-1,0 1 0,0 0 0,-1 0 0,1 0 0,0 0 1,-1 0-1,0 0 0,1 0 0,-1 0 0,0 0 0,0 3 0,0-4 88,-1 0 0,0 0-1,1 0 1,-1 0-1,0 0 1,0 0-1,0 0 1,0 0-1,0 0 1,0 0 0,0 0-1,0-1 1,0 1-1,0 0 1,0-1-1,-1 1 1,1-1-1,0 1 1,0-1 0,-1 1-1,-1-1 1,-36 8 1084,30-6-852,-16 2 190,0-1-1,-34 1 1,59-4-577,0-1 0,0 1 0,0 0 0,0 0 0,-1 0 0,1 0 0,0-1 0,0 1 0,0 0 0,0 0 0,0 0 0,0 0 0,0-1 0,0 1 1,0 0-1,0 0 0,0 0 0,0-1 0,0 1 0,0 0 0,0 0 0,0 0 0,0-1 0,0 1 0,0 0 0,0 0 0,0 0 0,0-1 0,0 1 0,0 0 0,0 0 0,0 0 0,1-1 0,-1 1 0,0 0 1,0 0-1,0 0 0,0 0 0,0 0 0,1-1 0,-1 1 0,0 0 0,14-13-5696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2.589"/>
    </inkml:context>
    <inkml:brush xml:id="br0">
      <inkml:brushProperty name="width" value="0.025" units="cm"/>
      <inkml:brushProperty name="height" value="0.025" units="cm"/>
    </inkml:brush>
  </inkml:definitions>
  <inkml:trace contextRef="#ctx0" brushRef="#br0">180 298 12684,'0'0'5733,"-10"-8"-3576,-31-22-977,39 28-1142,-1 1 0,1 0 0,-1 0 0,1 1 0,0-1 0,-1 0 0,1 1 0,-1-1 0,0 1 0,1 0 0,-1 0 0,1 0 1,-1 0-1,1 1 0,-1-1 0,1 0 0,-1 1 0,1 0 0,-1 0 0,1 0 0,-1 0 0,1 0 0,0 0 0,0 0 0,0 1 0,-4 2 0,0 1-21,0 0-1,1 1 1,-1 0-1,1 0 0,0 0 1,-5 9-1,8-13-12,0 1 0,1-1 0,-1 1 0,1-1 1,-1 1-1,1-1 0,0 1 0,0 0 0,0-1 0,0 1 0,1 0 0,-1 0 0,1 0 0,0 0 0,0 0 0,0-1 0,0 1 0,0 0 0,0 0 0,1 0 0,-1 0 0,3 5 0,-1-6-3,0 0-1,0 0 1,0 0 0,1 0-1,-1-1 1,1 1-1,-1 0 1,1-1 0,-1 0-1,1 0 1,0 0-1,0 0 1,-1 0 0,1 0-1,0-1 1,0 0-1,0 1 1,0-1 0,0 0-1,0 0 1,-1 0-1,4-1 1,4-1-5,0 0-1,0 0 1,0 0-1,-1-2 0,1 1 1,-1-1-1,0 0 1,0-1-1,0 0 1,-1 0-1,0-1 1,11-10-1,1-2-129,0 0-1,-2-2 0,23-30 0,-25 18-417,-16 32 550,0 0 0,1-1 0,-1 1 0,0 0 0,0 0 0,0 0 0,0 0 0,0 0 0,0 0 0,0 0 0,0-1 0,0 1 0,0 0 0,0 0 0,0 0 0,0 0-1,0 0 1,0 0 0,0 0 0,0-1 0,-1 1 0,1 0 0,0 0 0,0 0 0,0 0 0,0 0 0,0 0 0,0 0 0,0 0 0,0 0 0,0-1 0,0 1 0,0 0 0,0 0 0,-1 0 0,1 0 0,0 0 0,0 0 0,0 0 0,0 0-1,0 0 1,0 0 0,0 0 0,-1 0 0,1 0 0,0 0 0,0 0 0,0 0 0,0 0 0,0 0 0,0 0 0,0 0 0,-1 0 0,1 0 0,0 0 0,0 0 0,0 0 0,0 0 0,0 0 0,0 0 0,-1 0 0,-14 14 93,5-5 0,0 1-1,1 1 1,1-1 0,0 1 0,0 1-1,1 0 1,1 0 0,0 0 0,0 1 0,1-1-1,1 1 1,-4 17 0,8-29-88,0 0 0,0 0 0,0 0 0,0 1 0,0-1 0,0 0 0,0 0 0,0 0 0,0 0 0,1 1 0,-1-1 0,0 0 0,1 0 0,-1 0 0,1 0 0,-1 0 0,1 0 0,0 0 1,-1 0-1,1 0 0,0 0 0,0 0 0,0-1 0,0 1 0,-1 0 0,1 0 0,0-1 0,2 1 0,-1 0 13,1 0 1,0 0-1,0 0 0,0-1 0,0 0 1,0 1-1,0-1 0,0 0 1,0 0-1,0-1 0,3 0 1,4-1 41,1 0 1,-1-1-1,1-1 1,-1 1-1,14-9 1,-9 3-17,0-1 0,-1-1 0,23-21 0,-31 26-51,0-1 0,0 1-1,-1-1 1,0 0 0,0 0-1,-1-1 1,0 1-1,0-1 1,5-14 0,-9 22 5,0-1 1,0 1-1,1 0 1,-1 0-1,0-1 1,0 1 0,0 0-1,0-1 1,0 1-1,0 0 1,1 0-1,-1-1 1,0 1-1,0 0 1,0-1-1,0 1 1,0 0-1,0-1 1,0 1-1,0 0 1,0-1 0,0 1-1,-1 0 1,1-1-1,0 1 1,0 0-1,0-1 1,0 1-1,0 0 1,-1 0-1,1-1 1,0 1-1,0 0 1,0 0 0,-1-1-1,1 1 1,0 0-1,-12 7-85,-10 20 48,18-20 97,0 0 0,1 0 0,0 1 0,0-1 0,0 1 0,1-1 0,0 1 0,0 10 0,2-16-51,0 0 0,0 0-1,0 0 1,0 0-1,1 0 1,-1 0-1,1 0 1,-1-1 0,1 1-1,0 0 1,0 0-1,0 0 1,0 0-1,0-1 1,0 1 0,0-1-1,1 1 1,-1-1-1,0 1 1,1-1-1,-1 0 1,1 1 0,0-1-1,-1 0 1,1 0-1,0 0 1,0 0-1,0-1 1,0 1 0,0 0-1,0-1 1,0 0-1,0 1 1,0-1-1,0 0 1,0 0 0,2 0-1,7 1 26,-1-1 1,1 0-1,0-1 0,0 0 0,-1-1 1,1 0-1,0-1 0,-1 0 0,0 0 1,0-1-1,0 0 0,0-1 0,10-7 1,-8 4-43,1-1-1,-1 0 1,-1-1 0,0 0 0,0-1 0,-1 0 0,0-1 0,15-24 0,-18 22-136,-11 16-32,-12 27-36,16-28 218,-1 0 0,1 0 0,0 0 0,-1 0 0,1 0 0,0 0 0,0 0 0,0 1 0,-1-1 0,1 0 0,0 0 0,0 0 0,1 0 0,-1 0 0,0 0 0,0 1 0,1-1 0,-1 0 0,0 0 0,1 0 0,-1 0 0,1 0 0,-1 0 0,1 0 0,0 0 0,-1 0 0,1 0 0,0-1 0,0 1 0,0 0 0,-1 0 0,3 0 0,-1 0 5,0-1 0,0 1 0,1-1-1,-1 0 1,1 0 0,-1 0 0,0 0-1,1 0 1,-1-1 0,0 1 0,1-1-1,-1 1 1,0-1 0,0 0 0,1 0-1,1-1 1,10-6-15,-1 0 0,0-2 1,0 1-1,0-2 0,-2 0 0,1 0 0,-1-1 0,-1 0 0,0-1 0,-1 0 1,0-1-1,-1 0 0,-1 0 0,0 0 0,-1-1 0,-1 0 0,0-1 1,5-26-1,-10 41 9,0 0 0,1 1 0,-1-1 0,0 0 0,0 1-1,0-1 1,0 0 0,0 0 0,0 1 0,0-1 0,0 0 0,0 1 0,0-1 0,0 0 0,0 1 0,0-1 0,-1 0 0,1 1 0,0-1 0,-1 0 0,1 1 0,0-1 0,-1 1 0,1-1 0,0 1 0,-1-1 0,1 1 0,-1-1 0,1 1 0,-2-1 0,-16 9 47,-17 30 274,10 5-56,1 0 0,3 2 0,1 1 0,-25 91 1,28-81-245,-2-1 1,-50 100 0,67-153-14,0 3 13,-1 0 0,0 0 1,-1-1-1,1 1 0,-1-1 1,-5 6-1,15-40 699,3 9-792,0 1 1,1 0 0,2 1-1,0 0 1,1 1-1,24-27 1,-12 18-151,1 1 0,1 2 0,39-27 0,-65 50 210,52-32-178,-50 31 127,1 1 1,-1-1-1,0 1 0,0 0 0,1 0 0,-1 0 1,1 0-1,-1 1 0,1-1 0,-1 1 0,1 0 1,0 0-1,-1 0 0,7 1 0,-10 1 24,1-1 0,-1 0 0,0 1 0,0-1 0,0 0 1,0 1-1,-1-1 0,1 0 0,0 1 0,0-1 0,-1 0 0,1 1 0,-1-1 0,1 0 0,-1 0 0,0 0 0,1 1 0,-2 0 0,-26 24-32,24-23 67,-1 0 0,1 0 0,0 1 0,1-1 0,-1 1-1,1 0 1,-1 0 0,1 1 0,-4 8 0,44-42 201,-17 8-12,0 0 1,-2-1 0,0-1 0,-2 0 0,-1-1 0,24-50-1,-39 74-218,0-1 1,0 1-1,0-1 0,0 0 0,1 1 0,-1-1 0,0 1 0,1-1 0,-1 1 0,0-1 0,1 1 0,-1-1 0,1 1 0,-1-1 0,1 1 0,-1 0 0,1-1 0,-1 1 0,1 0 0,-1-1 0,1 1 0,-1 0 0,1 0 0,-1-1 0,1 1 0,0 0 1,-1 0-1,1 0 0,0 0 0,-1 0 0,1 0 0,-1 0 0,1 0 0,0 0 0,-1 0 0,1 0 0,0 0 0,-1 0 0,1 1 0,-1-1 0,1 0 0,-1 0 0,1 1 0,0-1 0,-1 0 0,1 2 0,26 24-3647,-17-15 1851,14 7-2629,5-2-2110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3.588"/>
    </inkml:context>
    <inkml:brush xml:id="br0">
      <inkml:brushProperty name="width" value="0.025" units="cm"/>
      <inkml:brushProperty name="height" value="0.025" units="cm"/>
      <inkml:brushProperty name="color" value="#E71224"/>
    </inkml:brush>
  </inkml:definitions>
  <inkml:trace contextRef="#ctx0" brushRef="#br0">1 0 15855,'0'0'5862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4.640"/>
    </inkml:context>
    <inkml:brush xml:id="br0">
      <inkml:brushProperty name="width" value="0.025" units="cm"/>
      <inkml:brushProperty name="height" value="0.025" units="cm"/>
    </inkml:brush>
  </inkml:definitions>
  <inkml:trace contextRef="#ctx0" brushRef="#br0">103 200 3651,'-1'-1'183,"0"1"0,0-1 1,0 0-1,0 1 0,0-1 0,0 0 0,1 0 0,-1 0 0,0 1 0,0-1 0,1 0 0,-1 0 0,1 0 0,-1 0 0,1 0 0,-1 0 0,1 0 0,0-1 0,-1 1 0,1 0 0,0 0 0,0 0 0,0 0 0,0 0 0,0 0 0,0-1 0,0 1 0,0 0 0,0 0 0,0 0 0,1 0 0,-1 0 0,0 0 0,1 0 0,-1 0 0,1 0 0,-1 0 0,1 0 0,0 0 0,-1 0 0,1 0 0,1-1 0,31-42 2625,-32 43-2553,4-6 568,-1 4-91,-1-1-1,1 0 1,-1 0 0,0 0 0,0 0-1,0 0 1,0-1 0,-1 1 0,0-1 0,0 0-1,2-7 1,-9 10-694,0 1 0,0 1 0,0-1 0,0 1 0,0-1 0,-1 2 0,1-1-1,0 0 1,-7 3 0,4 0-51,-1 0 0,1 1 0,1 0 0,-1 0-1,1 1 1,-1 0 0,-7 8 0,11-10-2,0 0 1,0 1-1,1-1 0,0 1 1,-1 0-1,1 0 0,0 0 0,1 0 1,-1 0-1,1 1 0,0 0 1,0-1-1,0 1 0,0 5 1,2-9 11,0-1 0,0 1 0,0 0 0,1-1 0,-1 1 1,0 0-1,1-1 0,-1 1 0,0-1 0,1 1 0,-1 0 1,1-1-1,-1 1 0,1-1 0,-1 1 0,1-1 0,-1 0 0,1 1 1,0-1-1,-1 0 0,1 1 0,0-1 0,-1 0 0,1 0 1,0 1-1,-1-1 0,1 0 0,0 0 0,-1 0 0,1 0 1,0 0-1,-1 0 0,2 0 0,32 0 55,-26-1-39,64-10-47,-57 8-69,0 0 1,0 1 0,15-1-1,-29 3 77,1 0 0,-1 0 0,1 0 0,-1 1 0,0-1 0,0 0 0,1 1 0,-1-1 0,0 1 0,1-1 0,-1 1 0,0 0 0,0-1 0,0 1 0,0 0 0,0 0 0,0 0 0,0 0 0,0 0 0,0 0 0,0 0 0,0 0 0,-1 0 0,2 2 0,0 1-2,-1 0-1,0 0 1,1 0 0,-1 1-1,-1-1 1,1 0 0,-1 0 0,1 6-1,-1-1 50,-1 1-1,1 0 0,-2-1 1,1 1-1,-1-1 1,-1 0-1,-3 10 0,-1-6 195,1-1-1,-2 1 1,0-1-1,0-1 0,-1 1 1,-1-1-1,0-1 0,0 0 1,-1 0-1,0-1 0,-1-1 1,-13 8-1,24-15-195,0 0 1,0-1-1,0 1 0,0-1 1,0 1-1,0-1 0,0 0 0,0 1 1,0-1-1,0 0 0,0 1 0,0-1 1,-1 0-1,1 0 0,0 0 1,0 0-1,0 0 0,0-1 0,0 1 1,-1 0-1,1 0 0,0-1 1,0 1-1,0-1 0,0 1 0,-1-1 1,1 0-26,0-1 1,0 1 0,1 0-1,-1-1 1,0 1 0,1-1-1,-1 1 1,1-1 0,-1 1-1,1-1 1,-1 1 0,1-1-1,0 1 1,0-1 0,0 1-1,0-3 1,1-6-156,0 1-1,1-1 1,0 0-1,0 1 0,4-10 1,0 7-13,-1 0 0,2 1 0,0 0 0,0 0 0,1 1 0,14-15 0,62-55-579,-59 59 530,131-110-1405,-155 130 1583,0 0 1,-1 1 0,1-1-1,0 1 1,-1-1-1,1 0 1,0 1 0,0 0-1,0-1 1,-1 1 0,1-1-1,0 1 1,0 0-1,0 0 1,0-1 0,0 1-1,0 0 1,-1 0 0,1 0-1,0 0 1,0 0-1,2 0 1,-3 1 25,1 0 1,-1-1-1,0 1 0,1 0 0,-1-1 1,0 1-1,1 0 0,-1 0 0,0-1 1,0 1-1,0 0 0,0 0 1,0 0-1,0-1 0,0 1 0,0 0 1,0 0-1,0 0 0,0-1 0,-1 2 1,-19 59 119,13-43-86,7-16-9,-3 6 30,0 0-1,1-1 0,0 1 0,1 0 1,0 0-1,0 1 0,1 14 1,0-22-15,0 0 0,1-1 0,-1 1 0,0-1 0,1 1 0,-1-1 0,1 1 0,-1-1 0,1 1 0,-1-1 1,1 1-1,-1-1 0,1 0 0,-1 1 0,1-1 0,0 0 0,-1 0 0,1 1 0,0-1 0,-1 0 0,1 0 0,0 0 0,-1 0 1,1 0-1,0 1 0,-1-1 0,1-1 0,0 1 0,-1 0 0,1 0 0,0 0 0,-1 0 0,1 0 0,0-1 0,-1 1 0,1 0 1,-1 0-1,1-1 0,0 0 0,26-13 711,-14 1-628,1-1 1,-2 0-1,0-1 1,-1 0 0,-1-1-1,0 0 1,-1-1 0,-1 0-1,10-26 1,-20 54-90,1 0 0,1 1 0,0-1 0,1 0 0,4 23 1,-4-31-7,0 0 1,0 0 0,1 0 0,-1 0-1,1-1 1,0 1 0,0 0-1,0-1 1,0 1 0,0-1 0,0 0-1,1 0 1,-1 1 0,1-2 0,-1 1-1,1 0 1,0 0 0,0-1 0,0 0-1,0 1 1,0-1 0,0-1 0,0 1-1,0 0 1,0-1 0,1 1-1,-1-1 1,0 0 0,0 0 0,1 0-1,3-1 1,4 1 28,0-2 0,1 1 0,-1-1-1,0-1 1,0 0 0,0 0 0,16-9-1,1-5 17,-23 13-56,0 0 0,0 0 0,1 1 0,-1 0-1,1 0 1,0 0 0,0 1 0,0 0 0,7-2 0,-10 5-187,0 0 0,0 0 0,0 0 1,-1 0-1,1 0 0,0 1 1,-1-1-1,1 1 0,3 3 1,10 5-1209,-3-6-530,0-1 0,0 0 0,0-1 0,1-1 0,-1 0-1,0-1 1,22-2 0,-10-1-1377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5.031"/>
    </inkml:context>
    <inkml:brush xml:id="br0">
      <inkml:brushProperty name="width" value="0.025" units="cm"/>
      <inkml:brushProperty name="height" value="0.025" units="cm"/>
    </inkml:brush>
  </inkml:definitions>
  <inkml:trace contextRef="#ctx0" brushRef="#br0">96 220 1057,'1'-1'487,"21"-17"4732,-22 18-4933,1-1 0,0 0 0,-1 1 1,1-1-1,-1 0 0,1 1 1,-1-1-1,1 0 0,-1 0 0,1 1 1,-1-1-1,0 0 0,1 0 1,-1 0-1,0 0 0,0 1 0,0-1 1,0 0-1,1 0 0,-1 0 1,-1 0-1,1 0 0,0 0 0,0 1 1,0-1-1,0 0 0,0 0 1,-1-1-1,-3 1-27,0 1 0,1-1 1,-1 1-1,0 0 0,0 0 0,0 1 0,0-1 1,-5 2-1,3 0-58,1 1-1,-1 0 1,0 0 0,1 1 0,0-1-1,0 1 1,0 0 0,0 1 0,-7 8 0,10-11-140,0 0 0,0 0 1,0 0-1,0 1 0,0-1 1,0 1-1,1 0 0,-1-1 1,1 1-1,0 0 1,0 0-1,0 0 0,0-1 1,0 1-1,1 0 0,-1 0 1,1 1-1,0-1 1,0 0-1,0 0 0,1 5 1,0-7-59,0 0-1,0 0 1,0 0 0,0 0 0,0 0 0,0 0 0,1-1 0,-1 1 0,0 0 0,1-1 0,-1 1 0,0-1-1,1 0 1,-1 1 0,0-1 0,1 0 0,-1 0 0,1 0 0,-1 0 0,0 0 0,2 0 0,34-2 57,-35 1-51,13-2 5,-1 0 0,1-1 0,-1-1-1,0 0 1,-1-1 0,1-1 0,-1 0 0,-1-1 0,1 0-1,13-12 1,7-8-34,0-2-1,32-39 1,-57 60 86,-4 6 24,0 0-1,-1 0 1,0-1-1,1 0 0,-1 1 1,-1-1-1,1 0 1,-1-1-1,1 1 1,-1 0-1,0-1 1,-1 1-1,1-1 0,-1 1 1,0-1-1,0 0 1,1-7-1,-3 12-18,0 0-1,0 0 0,0-1 1,0 1-1,0 0 1,1 0-1,-1 0 0,0 0 1,0 0-1,0 0 1,0 0-1,0 0 0,0 0 1,0 0-1,1 1 1,-1-1-1,0 0 1,0 1-1,0-1 0,0 1 1,-4 2-44,1 0 0,0 0 0,0 1 0,0-1 0,0 1 0,1 0 0,0 0 0,-1 0 0,1 0 0,1 1 0,-1-1 0,1 1 0,0 0 0,0 0 0,0 0 0,0 0 0,1 0 0,-1 5 0,0 3 1,0 0 0,0 0 0,2 0 0,-1-1 0,2 1 1,2 18-1,-2-25-125,0 0 0,1-1 1,0 1-1,0-1 0,1 1 0,-1-1 0,1 0 1,0 0-1,0 0 0,7 8 0,-5-9-457,-1 0 0,0 0 0,1 0 0,0 0 0,0-1 0,7 5-1,26 6-5573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5.614"/>
    </inkml:context>
    <inkml:brush xml:id="br0">
      <inkml:brushProperty name="width" value="0.025" units="cm"/>
      <inkml:brushProperty name="height" value="0.025" units="cm"/>
    </inkml:brush>
  </inkml:definitions>
  <inkml:trace contextRef="#ctx0" brushRef="#br0">271 37 10954,'0'0'9444,"-8"-6"-8729,4 2-688,-1 1 0,1 0-1,0 0 1,-1 1 0,1-1-1,-1 1 1,0 0 0,0 0 0,0 0-1,0 1 1,0 0 0,0 0-1,0 0 1,-1 1 0,1 0-1,0 0 1,0 0 0,-1 0-1,-8 3 1,-61 22 155,70-23-174,1 0 0,-1 0 0,1 0 0,0 1 0,-1 0 0,1 0 0,0 0 0,1 0 0,-1 1 0,1 0 0,-1-1 0,1 1 0,-3 6 0,5-9-11,1 0-1,0 0 1,-1 1 0,1-1 0,0 0 0,0 0 0,0 0 0,0 0-1,0 1 1,0-1 0,0 0 0,0 0 0,1 0 0,-1 1-1,0-1 1,1 0 0,-1 0 0,1 0 0,-1 0 0,1 0-1,0 0 1,-1 0 0,1 0 0,0 0 0,0 0 0,-1 0 0,1-1-1,0 1 1,0 0 0,0 0 0,0-1 0,0 1 0,0-1-1,0 1 1,2 0 0,47 17-54,-41-15 36,50 13-75,-30-9-6,57 21 1,-85-27 94,0-1 0,-1 0 1,1 0-1,0 0 0,0 1 1,0-1-1,-1 0 0,1 1 1,0-1-1,0 1 0,-1-1 1,1 1-1,0-1 0,-1 1 1,1 0-1,-1-1 0,1 1 1,0 0-1,-1-1 0,0 1 1,1 0-1,-1 0 0,1-1 1,-1 1-1,0 0 0,0 0 0,1 0 1,-1-1-1,0 1 0,0 0 1,0 1-1,-1 0 10,1-1 1,-1 0-1,0 1 0,0-1 1,-1 0-1,1 1 0,0-1 0,0 0 1,0 0-1,-1 0 0,1 0 1,-1 0-1,1-1 0,-3 2 1,-58 20 619,31-15-171,-1-2 1,0-1-1,-52-1 0,83-3-486,0 1 0,-1-1-1,1 0 1,0-1-1,0 1 1,-1 0-1,1 0 1,0 0 0,0-1-1,0 1 1,0-1-1,-1 1 1,1-1-1,0 1 1,0-1-1,0 0 1,0 1 0,0-1-1,0 0 1,1 0-1,-1 0 1,-1-1-1,1 1-212,1 0-1,-1-1 1,1 1-1,0 0 1,0 0 0,0 0-1,0 0 1,0 0-1,0-1 1,0 1-1,0 0 1,0 0-1,1 0 1,-1 0-1,0 0 1,1 0-1,-1 0 1,1-1-1,-1 1 1,1 0-1,-1 0 1,1 1-1,1-3 1,15-14-5369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6.168"/>
    </inkml:context>
    <inkml:brush xml:id="br0">
      <inkml:brushProperty name="width" value="0.025" units="cm"/>
      <inkml:brushProperty name="height" value="0.025" units="cm"/>
    </inkml:brush>
  </inkml:definitions>
  <inkml:trace contextRef="#ctx0" brushRef="#br0">183 223 11851,'0'0'2061,"-8"-1"-1234,1 1-752,0 1-1,0 0 1,0 0-1,0 0 1,0 1-1,0 0 0,1 0 1,-1 1-1,1 0 1,0 0-1,0 1 1,0-1-1,0 1 1,0 0-1,1 1 1,0 0-1,0-1 1,-5 8-1,3-5 197,0 1 0,0 0-1,1 0 1,-6 12 0,10-18-200,0 1 0,1 0 0,-1-1 0,1 1-1,0 0 1,0 0 0,0 0 0,1 0 0,-1 0 0,1 1 0,-1-1 0,1 0 0,0 0 0,0 0 0,0 0-1,1 0 1,-1 0 0,2 6 0,0-8 22,-1 1-1,1-1 0,0 1 1,-1-1-1,1 1 0,0-1 1,0 0-1,0 0 1,0 0-1,0 0 0,0 0 1,0 0-1,0-1 0,0 1 1,1-1-1,-1 1 1,0-1-1,0 0 0,0 0 1,1 0-1,-1 0 0,0 0 1,0 0-1,1-1 1,1 0-1,5 0 123,-1 0 1,0-1-1,0 0 1,0-1-1,13-5 0,-7 0-142,0-1 1,0 0-1,-1-1 0,0 0 0,-1-1 0,0-1 0,14-18 0,-20 22-50,0 0 0,0-1 0,-1 0 0,0 0 0,-1 0 0,0-1 1,0 1-1,-1-1 0,0 0 0,-1 0 0,0 0 0,-1-1 0,1-10 0,-2 23-39,1 0 1,0 0-1,-1 0 0,1 0 1,0 0-1,0 0 1,0-1-1,0 1 0,0 0 1,1 0-1,-1-1 0,0 1 1,1-1-1,-1 1 1,1-1-1,0 0 0,-1 1 1,1-1-1,0 0 0,0 0 1,0 0-1,0-1 1,0 1-1,3 1 0,49 11 49,-43-13-13,0 0 0,0-1 0,0 0 0,0-1-1,-1 0 1,1 0 0,-1-1 0,1-1 0,-1 1 0,0-2 0,0 0-1,-1 0 1,1 0 0,-1-1 0,0-1 0,-1 1 0,0-2 0,0 1-1,0-1 1,-1 0 0,0 0 0,-1-1 0,1 0 0,6-14 0,-12 20-16,0 1 1,0-1-1,0 1 1,0-1-1,0 0 1,-1 1-1,1-1 1,-1 0-1,0 1 1,0-1-1,0 0 1,0 0-1,0 1 1,-1-4-1,1 5-7,-1 0 1,1-1-1,-1 1 1,1 0-1,-1 0 0,0 0 1,0 0-1,0 0 0,1 0 1,-1 0-1,0 0 0,0 0 1,0 0-1,0 0 0,0 0 1,-1 1-1,1-1 0,0 0 1,0 1-1,-3-1 0,1 0-6,-1 0 0,0 1-1,0-1 1,1 1 0,-1 0-1,0 1 1,0-1 0,0 0-1,1 1 1,-1 0 0,0 0-1,1 0 1,-1 1 0,1-1-1,-1 1 1,1 0 0,0 0 0,-5 3-1,-7 7 95,1 0 0,0 0 1,1 2-1,0 0 0,2 0 0,-1 1 0,-12 22 0,18-27-59,1 0-1,0 0 0,1 0 1,0 1-1,1-1 0,0 1 1,0 0-1,1 0 0,1 0 1,0 0-1,0 0 0,1 0 1,3 20-1,-3-28-86,1 1 0,0-1 0,0 1 0,1-1 0,-1 1 0,1-1 0,-1 0 0,1 1 0,0-1 0,1 0 0,-1 0 0,0-1 0,1 1 0,-1 0 0,1-1 0,0 0 0,0 1 1,5 2-1,-2-2-759,0 0 0,0-1 0,0 0 0,1 0 0,-1 0 0,1-1 0,-1 1 0,1-2 0,10 1 0,18-1-5320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6.988"/>
    </inkml:context>
    <inkml:brush xml:id="br0">
      <inkml:brushProperty name="width" value="0.025" units="cm"/>
      <inkml:brushProperty name="height" value="0.025" units="cm"/>
    </inkml:brush>
  </inkml:definitions>
  <inkml:trace contextRef="#ctx0" brushRef="#br0">157 233 13325,'0'0'3838,"-12"-3"-2850,9 2-934,-1 0-4,0 0 0,0 0 1,0 0-1,1 0 0,-1 1 0,0 0 1,0-1-1,0 2 0,0-1 0,0 0 1,0 1-1,0-1 0,0 1 1,1 0-1,-1 0 0,0 1 0,0-1 1,1 1-1,-1 0 0,1 0 0,0 0 1,0 0-1,-1 1 0,1-1 1,-3 5-1,1-2 53,1 0 0,0 0 0,0 0 1,1 1-1,-1 0 0,1-1 0,1 1 0,-1 0 1,1 0-1,0 1 0,0-1 0,1 0 1,0 1-1,0-1 0,0 1 0,1-1 0,0 1 1,0-1-1,1 1 0,1 6 0,-1-11-85,0 1 1,0-1-1,1 0 0,-1 0 0,1 0 1,-1 0-1,1 0 0,0 0 0,0 0 0,0-1 1,0 1-1,0 0 0,0-1 0,0 0 1,0 0-1,1 1 0,-1-1 0,1-1 1,-1 1-1,1 0 0,-1-1 0,1 1 0,-1-1 1,1 1-1,-1-1 0,1 0 0,3-1 1,4 1 153,0 0 1,0-1 0,0 0-1,0-1 1,0 0-1,10-4 1,-1-2-83,-1 0 0,0-2 1,0 0-1,-1-2 0,0 0 0,27-24 0,-14 6 59,-1 0 0,33-45 0,-52 61-106,-1 0 0,0 0 0,7-16 0,-13 24-35,-1 1 1,0-1-1,0 0 1,0 0-1,-1 0 0,0 0 1,0 0-1,0 0 1,-1 0-1,0 0 0,-1-9 1,0 13-12,0 1 1,1-1 0,-1 1-1,0-1 1,0 1 0,0-1-1,0 1 1,-1 0 0,1-1-1,0 1 1,0 0-1,-1 0 1,1 0 0,-1 0-1,1 0 1,-1 0 0,1 1-1,-1-1 1,0 0 0,1 1-1,-1-1 1,0 1 0,1 0-1,-1-1 1,0 1-1,0 0 1,1 0 0,-1 0-1,0 0 1,-2 1 0,-4-1-20,0 1 0,-1-1 1,1 2-1,0-1 1,-10 4-1,7 0 49,0-1 0,0 2 1,0 0-1,1 0 0,0 1 0,0 0 0,0 1 1,-10 11-1,14-14-19,2 0 1,-1 1-1,1 0 0,-1-1 1,2 1-1,-1 1 0,1-1 1,0 0-1,0 1 1,0 0-1,1-1 0,0 1 1,1 0-1,-1 0 1,1 10-1,1-15-20,0 0 0,0 0 0,0 1 0,0-1 0,1 0-1,-1 0 1,1-1 0,0 1 0,0 0 0,-1 0 0,1 0 0,0 0 0,0 0 0,1-1 0,-1 1 0,0-1 0,1 1 0,-1-1-1,0 1 1,1-1 0,0 0 0,-1 1 0,1-1 0,0 0 0,0 0 0,3 1 0,6 2-215,0-1 0,0 0-1,0-1 1,13 1 0,-17-2 143,-1-1 0,1 1 0,-1 0 0,0 0-1,1 1 1,-1 0 0,0 0 0,0 0 0,0 1 0,0 0-1,7 5 1,-11-5 78,-1-1 1,1 1-1,0 0 0,-1 0 0,0 0 0,0 0 0,0 0 1,0 0-1,0 0 0,0 0 0,-1 1 0,0-1 0,1 0 1,-1 0-1,-1 0 0,1 1 0,0-1 0,-2 4 0,4 34 21,-1-40 2,0 1-1,0-1 0,1 0 1,-1 1-1,1-1 0,-1 0 1,1 0-1,-1 0 0,1 0 1,0 0-1,-1-1 0,1 1 1,0 0-1,0-1 1,0 0-1,-1 1 0,1-1 1,0 0-1,0 0 0,0 0 1,0 0-1,0 0 0,0 0 1,-1 0-1,4-1 0,49-11 173,-41 7-174,-1-1 0,1-1 1,-1 0-1,18-15 0,-28 20-7,0 1 0,1-1 0,-1 0 0,0 0 0,0-1 0,0 1 1,0 0-1,0-1 0,0 1 0,-1-1 0,0 0 0,1 1 0,-1-1 0,0 0 0,0 0 0,0 0 0,-1 0 0,1 0 0,-1 0 0,1 0 0,-1 0 0,0 0 0,0 0 0,0 0 0,-1 0 1,1 0-1,-1 0 0,-1-4 0,0 5-1,1 1 1,-1-1-1,0 1 1,1 0-1,-1 0 1,0 0-1,0 0 1,0 0-1,0 1 1,1-1-1,-1 0 1,0 1-1,0 0 1,0-1 0,-1 1-1,1 0 1,0 0-1,0 0 1,0 0-1,0 0 1,-3 1-1,-46 9-44,46-8 29,0 0 0,-1 1 0,1 0 0,0 0 0,1 0 0,-1 1 0,-5 5 0,9-8 5,0 0 0,1-1 0,-1 1-1,1 0 1,-1 0 0,1 0 0,-1 0-1,1 0 1,-1-1 0,1 1 0,0 0 0,-1 0-1,1 0 1,0 0 0,0 0 0,0 0-1,-1 0 1,1 0 0,0 0 0,1 2-1,-1-2 3,1 0 0,0 0 0,-1 1 0,1-1 0,0 0-1,0 0 1,0 0 0,0 0 0,0 0 0,0 0 0,0 0-1,0 0 1,1-1 0,-1 1 0,0 0 0,0-1 0,1 1-1,-1-1 1,2 1 0,29 9 25,1-2 1,0-1-1,0-1 1,0-2-1,1-2 0,47-2 1,-79 0 122,1-1 0,-1 0 0,0 0 0,1 0 1,-1 0-1,0 0 0,0 0 0,0 0 0,0-1 0,0 1 1,-1-1-1,1 0 0,0 1 0,0-1 0,-1 0 0,0 0 0,1 0 1,-1 0-1,2-3 0,24-52 1514,-18 37-1733,-7 17-45,-1-1-1,1 1 1,0 0-1,0 0 1,0 0-1,0 0 1,0 0-1,1 0 0,0 1 1,-1-1-1,1 1 1,0-1-1,0 1 1,0 0-1,0 1 1,1-1-1,-1 0 1,7-1-1,-2 1-1254,0 1-1,1 1 1,-1 0-1,0 0 1,0 1 0,1-1-1,12 5 1,14 1-6807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7.668"/>
    </inkml:context>
    <inkml:brush xml:id="br0">
      <inkml:brushProperty name="width" value="0.025" units="cm"/>
      <inkml:brushProperty name="height" value="0.025" units="cm"/>
    </inkml:brush>
  </inkml:definitions>
  <inkml:trace contextRef="#ctx0" brushRef="#br0">119 6 14510,'-4'-6'2083,"-4"13"-1188,-7 14-483,-4 22 378,2 0 0,1 2 0,3-1 0,-11 64 0,23-106-771,1-1 1,-1 1-1,1-1 0,0 1 1,0 0-1,0-1 0,0 1 0,0-1 1,0 1-1,0-1 0,0 1 1,1 0-1,-1-1 0,1 1 1,-1-1-1,1 0 0,-1 1 0,1-1 1,0 1-1,0-1 0,0 0 1,-1 1-1,1-1 0,1 0 1,-1 0-1,2 2 0,-1-2 66,1 0 0,-1 0 0,1 0-1,0-1 1,0 1 0,-1-1 0,1 1-1,0-1 1,0 0 0,0 0 0,-1 0-1,1-1 1,5 0 0,8-3 267,-1 0 1,1-1-1,-1-1 1,18-10-1,4-4-31,-1-2 0,0-2 0,-2-1 0,-1-2 0,-1-1 0,-2-1 0,46-57 0,-66 72 789,-5 5-4697,-23 14-9967,-4 8 3811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8.031"/>
    </inkml:context>
    <inkml:brush xml:id="br0">
      <inkml:brushProperty name="width" value="0.025" units="cm"/>
      <inkml:brushProperty name="height" value="0.025" units="cm"/>
    </inkml:brush>
  </inkml:definitions>
  <inkml:trace contextRef="#ctx0" brushRef="#br0">1 0 10218,'0'0'4580,"0"50"-2562,0-37-1377,3 0-481,12-3-32,4-1 0,9-2-1730,-4-6-928,6-1-513,0 0-2594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8.360"/>
    </inkml:context>
    <inkml:brush xml:id="br0">
      <inkml:brushProperty name="width" value="0.025" units="cm"/>
      <inkml:brushProperty name="height" value="0.025" units="cm"/>
    </inkml:brush>
  </inkml:definitions>
  <inkml:trace contextRef="#ctx0" brushRef="#br0">162 79 2466,'0'0'10837,"-10"-2"-9609,6 1-1102,0 0 0,0 1 0,0-1 0,-1 1 0,1 0 0,0 0 0,0 0 0,0 1 0,0 0-1,0-1 1,0 2 0,-8 1 0,6 1 204,0-1-1,0 1 0,0 0 1,1 0-1,-1 1 1,1-1-1,0 1 0,-8 10 1,9-10-79,0 1 0,0 0 1,1 0-1,-1 0 0,1 0 1,1 1-1,-4 8 0,6-14-221,-1 1-1,1-1 0,-1 1 1,1-1-1,0 1 0,0-1 1,-1 1-1,1-1 1,0 1-1,0-1 0,0 0 1,1 1-1,-1-1 0,0 1 1,0-1-1,1 1 0,-1-1 1,1 1-1,-1-1 0,1 0 1,0 1-1,0-1 0,-1 0 1,1 0-1,0 0 0,0 0 1,0 1-1,0-1 0,0 0 1,1-1-1,-1 1 0,0 0 1,0 0-1,1 0 0,-1-1 1,0 1-1,1-1 0,-1 1 1,1-1-1,1 1 0,6 0 193,0 0 0,0 0-1,0-1 1,0 0-1,0-1 1,0 0-1,0 0 1,0-1-1,0 0 1,0-1-1,-1 0 1,1 0-1,13-8 1,-14 7-150,-1 0 1,-1-1-1,1 1 0,-1-1 1,1 0-1,-1-1 1,-1 1-1,1-1 1,-1-1-1,0 1 0,0-1 1,-1 0-1,0 0 1,0 0-1,5-15 1,-8 18-105,0-1 0,0 0 0,-1 1 0,1-1 0,-1 0 0,0 0 1,-1 0-1,1 1 0,-1-1 0,0 0 0,-1-5 0,-14-16-2083,14 24 1676,1 1-1,-1 0 1,0-1-1,0 1 1,1 0-1,-1 0 1,0 0-1,0 0 1,0 1-1,0-1 1,0 0 0,-4 0-1,6 1 338,0 0 0,0 0 0,0 0 0,-1 0 0,1 0 0,0 0 0,0 0 0,0 0 1,0 0-1,0 0 0,-1 0 0,1 0 0,0 0 0,0 0 0,0 0 0,0 0 0,0 0 0,-1 0 0,1 0 0,0 0 0,0 0 0,0 0 0,0 0 0,0 0 0,0 0 0,-1 0 0,1 0 0,0 0 1,0 1-1,0-1 0,0 0 0,0 0 0,0 0 0,0 0 0,-1 0 0,1 0 0,0 0 0,0 1 0,0-1 0,0 0 0,0 0 0,0 0 0,0 0 0,0 0 0,0 1 0,0-1 0,0 0 0,0 0 1,0 0-1,0 0 0,0 0 0,0 1 0,0-1 0,0 0 0,0 0 0,0 0 0,0 0 0,0 0 0,0 0 0,0 1 0,7 8-3373,8 3-903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8.704"/>
    </inkml:context>
    <inkml:brush xml:id="br0">
      <inkml:brushProperty name="width" value="0.025" units="cm"/>
      <inkml:brushProperty name="height" value="0.025" units="cm"/>
    </inkml:brush>
  </inkml:definitions>
  <inkml:trace contextRef="#ctx0" brushRef="#br0">180 41 7976,'0'0'11285,"-10"-7"-11056,-34-23-116,42 29-86,-1 0 0,1 1 0,0-1 0,-1 1 0,1 0 0,-1 0 0,1 0 0,-1 0 0,1 0 0,0 0 0,-1 1 0,1-1 0,-1 1 0,1-1 0,0 1 0,-1 0 0,1 0 0,0 0 0,0 1 0,0-1 0,0 0 0,0 1 0,0-1 0,-3 4 0,2-2 22,0 0-1,0 0 0,0 0 0,0 0 1,0 1-1,1-1 0,-1 1 0,1 0 0,0 0 1,1 0-1,-4 7 0,5-8-69,0-1 0,0 1 0,0-1 0,0 0 0,0 1 0,0-1 0,1 1 0,-1-1 0,1 0 0,0 1-1,-1-1 1,1 0 0,0 1 0,0-1 0,1 0 0,-1 0 0,0 0 0,1 0 0,-1 0 0,1-1 0,0 1 0,0 0 0,-1-1 0,4 3 0,6 3-403,1 0 0,0-1 0,21 8 0,-24-11 370,-1 1 1,1 0 0,-1 0 0,0 1 0,0 0 0,12 9 0,-20-14 85,1 1 1,-1-1-1,1 1 0,-1-1 1,1 1-1,-1 0 1,0-1-1,1 1 1,-1 0-1,0-1 1,1 1-1,-1 0 0,0-1 1,0 1-1,0 0 1,0 0-1,1-1 1,-1 1-1,0 0 1,0 0-1,0-1 1,-1 1-1,1 0 0,0-1 1,0 1-1,0 0 1,-1 0-1,1-1 1,0 1-1,0 0 1,-1-1-1,1 1 1,-1-1-1,1 1 0,-1 0 1,1-1-1,-1 1 1,1-1-1,-1 1 1,1-1-1,-1 0 1,1 1-1,-1-1 1,0 1-1,1-1 0,-1 0 1,0 0-1,1 1 1,-1-1-1,0 0 1,0 0-1,1 0 1,-2 0-1,-47 13 1153,42-12-1176,-71 7 522,45-7-3138,22-2-2518,5-8-3374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9.128"/>
    </inkml:context>
    <inkml:brush xml:id="br0">
      <inkml:brushProperty name="width" value="0.025" units="cm"/>
      <inkml:brushProperty name="height" value="0.025" units="cm"/>
    </inkml:brush>
  </inkml:definitions>
  <inkml:trace contextRef="#ctx0" brushRef="#br0">60 0 10474,'0'0'11595,"-4"9"-11387,-7 12 149,2 1 0,1 0 0,1 1 0,1 0 0,1 0 0,1 0 0,-2 26 0,7-49-348,-1 1 0,1 0 0,-1-1 0,1 1 0,-1 0 0,1-1 0,-1 1 0,1-1 0,0 1 0,-1-1 0,1 0 0,0 1 0,0-1 0,-1 0 0,1 1 0,0-1 0,0 0 0,0 0 0,-1 0-1,1 1 1,0-1 0,0 0 0,0 0 0,-1 0 0,1 0 0,0-1 0,0 1 0,0 0 0,1-1 0,31-5 261,-17-1-220,0-1-1,-1-1 0,28-21 1,10-6-13,-53 36-41,0 0 0,1 0-1,-1-1 1,0 1 0,0 0-1,1 0 1,-1 0 0,0 0 0,0-1-1,1 1 1,-1 0 0,0 0 0,1 0-1,-1 0 1,0 0 0,0 0-1,1 0 1,-1 0 0,0 0 0,1 0-1,-1 0 1,0 0 0,1 0-1,-1 0 1,0 0 0,1 0 0,-1 0-1,0 0 1,0 0 0,1 0-1,-1 0 1,0 1 0,1-1 0,-1 0-1,0 0 1,0 0 0,1 1-1,-1-1 1,0 0 0,0 15-135,-10 17 81,3-18 76,1-3 42,1 0 0,0 0 0,1 0-1,0 0 1,0 1 0,1-1 0,-2 23-1,5-34-108,0 1 1,1 0-1,-1 0 0,0 0 0,0 0 0,1-1 0,-1 1 1,1 0-1,-1 0 0,1-1 0,-1 1 0,1 0 0,-1-1 1,1 1-1,0-1 0,-1 1 0,1-1 0,0 1 0,-1-1 1,1 1-1,0-1 0,0 1 0,-1-1 0,1 0 0,0 0 0,0 1 1,0-1-1,0 0 0,-1 0 0,1 0 0,0 0 0,0 0 1,0 0-1,0 0 0,0 0 0,-1 0 0,1 0 0,0-1 1,1 1-1,37-12-4692,-13-6-677,2-6-2772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3.967"/>
    </inkml:context>
    <inkml:brush xml:id="br0">
      <inkml:brushProperty name="width" value="0.025" units="cm"/>
      <inkml:brushProperty name="height" value="0.025" units="cm"/>
      <inkml:brushProperty name="color" value="#E71224"/>
    </inkml:brush>
  </inkml:definitions>
  <inkml:trace contextRef="#ctx0" brushRef="#br0">0 117 13132,'0'0'4906,"10"1"-3272,1-1-1254,1-1 1,-1 0-1,1-1 0,-1 0 1,0-1-1,17-6 1,-25 8-299,1 0 0,0 0 0,-1-1 1,1 0-1,-1 1 0,1-1 1,-1-1-1,0 1 0,0 0 1,0-1-1,0 0 0,0 1 0,-1-1 1,1 0-1,-1-1 0,0 1 1,0 0-1,0-1 0,0 1 0,-1-1 1,1 1-1,-1-1 0,0 0 1,0 0-1,0 1 0,0-7 1,-1 8-89,-1 1 0,1 0 1,-1 0-1,0 0 1,1 0-1,-1 0 1,0 0-1,1 0 1,-1 0-1,0 0 0,0 1 1,0-1-1,0 0 1,0 0-1,0 1 1,0-1-1,0 0 0,0 1 1,0-1-1,0 1 1,0 0-1,0-1 1,-1 1-1,1 0 1,0 0-1,0-1 0,0 1 1,-1 0-1,1 0 1,0 0-1,0 1 1,-3-1-1,-1 0-4,0 0 1,-1 1-1,1 0 0,0-1 0,0 2 1,0-1-1,-6 2 0,6 1 39,0-1 1,0 1-1,0 0 0,0 1 0,1-1 1,-1 1-1,1 0 0,0 0 1,1 0-1,-1 0 0,-2 8 0,4-11-26,1 0-1,0 0 0,0 0 0,0 0 1,0 0-1,0 0 0,1 0 0,-1 0 0,0 1 1,1-1-1,0 0 0,0 0 0,-1 1 1,1-1-1,1 0 0,-1 0 0,0 1 0,0-1 1,1 0-1,-1 0 0,1 0 0,0 1 1,0-1-1,0 0 0,0 0 0,0 0 1,0 0-1,0-1 0,1 1 0,-1 0 0,1 0 1,-1-1-1,4 3 0,1 0-10,0-1 0,0-1 0,0 1 0,0-1 0,0 0 0,0-1 0,1 1 0,10 0 0,30-2-3764,-14-5-3173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49.540"/>
    </inkml:context>
    <inkml:brush xml:id="br0">
      <inkml:brushProperty name="width" value="0.025" units="cm"/>
      <inkml:brushProperty name="height" value="0.025" units="cm"/>
    </inkml:brush>
  </inkml:definitions>
  <inkml:trace contextRef="#ctx0" brushRef="#br0">210 23 9065,'0'0'15369,"-11"-6"-15225,7 4-134,0 0-1,-1 0 1,1 0 0,0 0 0,-1 1 0,1-1-1,-1 1 1,0 0 0,1 1 0,-1-1 0,0 1-1,1 0 1,-1 0 0,0 0 0,0 1 0,1 0-1,-1-1 1,0 2 0,1-1 0,-1 1-1,1-1 1,0 1 0,-6 3 0,4-2 100,-40 26 168,44-28-278,1 0 0,0-1 0,0 1 0,-1 0 0,1 0-1,0 0 1,0-1 0,0 1 0,0 0 0,0 1 0,1-1 0,-1 0 0,0 0-1,0 0 1,1 0 0,-1 1 0,1-1 0,-1 0 0,1 1 0,-1-1 0,1 0-1,0 1 1,0-1 0,0 1 0,-1-1 0,2 0 0,-1 1 0,0-1 0,0 1-1,0-1 1,1 2 0,2 0-38,1-1 0,-1 0-1,1 0 1,-1-1 0,1 1-1,-1-1 1,1 0 0,0 0-1,0 0 1,7 1 0,6 2-64,-14-4 95,57 24-199,-58-24 200,0 1 0,0 0 0,0 1 1,0-1-1,-1 0 0,1 0 0,0 1 1,-1-1-1,1 1 0,0 0 0,-1-1 1,0 1-1,1 0 0,-1 0 0,0 0 1,0 0-1,0 0 0,0 0 0,-1 0 1,1 0-1,0 0 0,-1 0 0,0 1 1,1-1-1,-1 3 0,-1-4 15,1 1 0,-1-1 0,0 0 0,0 0 0,0 1 0,0-1 0,0 0-1,0 0 1,0 0 0,0 0 0,0 0 0,0 0 0,-1 0 0,1 0 0,0-1 0,-1 1 0,1 0 0,-1-1 0,1 1 0,-1-1 0,1 1 0,-1-1 0,1 0-1,-2 0 1,-46 7 325,43-7-298,-6 1-65,3 1-100,1-1 1,0-1-1,0 0 0,-1 0 1,1 0-1,-10-3 1,17 3-106,0-1 1,1 1 0,-1-1-1,1 1 1,-1 0-1,1-1 1,-1 0 0,1 1-1,0-1 1,-1 1 0,1-1-1,0 1 1,-1-1-1,1 0 1,0 1 0,0-1-1,-1 0 1,1 1 0,0-1-1,0 0 1,0 1-1,0-1 1,0 0 0,0 1-1,0-1 1,0 0 0,1-1-1,-1-1-849,0-16-4608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0.472"/>
    </inkml:context>
    <inkml:brush xml:id="br0">
      <inkml:brushProperty name="width" value="0.025" units="cm"/>
      <inkml:brushProperty name="height" value="0.025" units="cm"/>
    </inkml:brush>
  </inkml:definitions>
  <inkml:trace contextRef="#ctx0" brushRef="#br0">94 62 10282,'0'0'11360,"-4"10"-10784,-18 55 315,3 1-1,2 1 0,-14 135 0,31-202-874,0 0 0,0-1 0,0 1 0,0 0 0,0 0 0,0 0 0,0 0 0,0 0 0,0 0 0,0 0 0,0 0 0,1 0 0,-1 0 0,0 0 0,0 0 0,0 0 0,0 0 0,0 0 0,0 0 1,0-1-1,0 1 0,0 0 0,0 0 0,1 0 0,-1 0 0,0 0 0,0 0 0,0 0 0,0 0 0,0 0 0,0 0 0,0 0 0,0 0 0,0 1 0,1-1 0,-1 0 0,0 0 0,0 0 0,0 0 0,0 0 0,0 0 0,0 0 0,9-18 256,7-26-91,16-132-2065,-32 176 1879,0-1-1,0 1 1,0 0-1,0 0 1,0-1-1,0 1 1,0 0-1,0-1 1,0 1-1,0 0 1,0-1-1,0 1 1,0 0-1,1-1 1,-1 1-1,0 0 1,0 0-1,0-1 1,1 1 0,-1 0-1,0 0 1,0-1-1,1 1 1,-1 0-1,0 0 1,0 0-1,1-1 1,-1 1-1,0 0 1,1 0-1,-1 0 1,0 0-1,0 0 1,1 0-1,-1 0 1,0 0-1,1 0 1,-1 0 0,0 0-1,1 0 1,-1 0-1,0 0 1,1 0-1,-1 0 1,0 0-1,1 0 1,-1 0-1,0 0 1,1 0-1,-1 1 1,0-1-1,0 0 1,1 0-1,-1 0 1,0 1-1,0-1 1,1 0 0,-1 0-1,0 1 1,0-1-1,0 0 1,1 0-1,-1 1 1,17 22-269,-13-16 311,3 0-20,-1 1 0,1-1 0,1 0 0,-1 0 1,1-1-1,0 0 0,1 0 0,-1-1 0,1 0 0,0-1 0,1 0 1,-1 0-1,0-1 0,1 0 0,0-1 0,18 3 0,-22-5 5,-1 1 0,1-1-1,-1 0 1,1-1 0,-1 1 0,1-1-1,-1 0 1,0-1 0,1 1 0,-1-1-1,0 0 1,0 0 0,0-1 0,0 1-1,-1-1 1,1 0 0,-1-1 0,1 1-1,-1-1 1,0 0 0,0 0 0,-1 0-1,1 0 1,-1 0 0,0-1 0,0 0-1,0 0 1,-1 0 0,0 0 0,0 0-1,0 0 1,1-6 0,-2 9-28,-1 0 0,1 1 0,-1-1 0,0 1 0,0-1 0,1 0 0,-1 1 0,0-1 0,0 0 0,0 1 0,-1-1 0,1 0 0,0 1 0,-1-3 0,0 3-3,1 1-1,0-1 1,-1 1-1,1-1 1,-1 1 0,1-1-1,0 1 1,-1 0-1,1-1 1,-1 1-1,1 0 1,-1-1-1,0 1 1,1 0 0,-1 0-1,1-1 1,-1 1-1,1 0 1,-1 0-1,1 0 1,-1 0 0,0 0-1,1 0 1,-1 0-1,1 0 1,-2 0-1,-1 1-12,0 0-1,-1 0 0,1 0 1,0 0-1,1 1 0,-1-1 1,0 1-1,0 0 0,1 0 1,-1 0-1,1 0 0,-1 0 0,-3 5 1,-1 1 35,1 0 0,-1 0-1,2 0 1,-1 1 0,1 0 0,1 0 0,-1 0 0,1 1 0,1 0 0,0-1-1,0 1 1,1 0 0,1 0 0,-1 1 0,2-1 0,0 20 0,0-28-11,0 0 0,1-1 0,-1 1 0,1 0 0,-1 0 0,1-1 0,0 1 0,-1 0 0,1-1 0,0 1 0,0-1 0,0 1 0,1-1 0,-1 1 0,0-1 0,0 0 0,1 0 1,-1 0-1,1 1 0,-1-1 0,1-1 0,2 2 0,0 0 16,1 0 1,-1-1-1,1 0 1,-1 0 0,1 0-1,0-1 1,0 1-1,7-1 1,0-1 26,-1 0 1,1-1 0,-1 0-1,0-1 1,0 0 0,17-8 0,11-12 46,0-2 1,-3-2 0,0-2 0,-1 0-1,-2-3 1,-1 0 0,49-68 0,-74 92-109,0-1 0,-1 1 1,0-1-1,0 0 1,-1-1-1,0 1 1,-1-1-1,0 0 0,-1 0 1,0-1-1,3-16 1,-6 26 13,0 1 0,0-1 0,0 1 0,0-1 0,0 1 0,0-1 0,0 1 0,-1-1 1,1 1-1,0 0 0,0-1 0,0 1 0,-1-1 0,1 1 0,0-1 0,0 1 0,-1 0 0,1-1 0,0 1 1,-1 0-1,1-1 0,0 1 0,-1 0 0,1-1 0,-1 1 0,1 0 0,0 0 0,-1-1 0,1 1 1,-1 0-1,1 0 0,-1 0 0,1 0 0,-1-1 0,-23 5-149,-19 17-106,25-6 254,1 1 0,1 0 0,1 2 0,0-1 0,1 2 1,1 0-1,-13 25 0,19-30 4,0 0 1,1 1-1,0 0 1,1 0-1,1 1 1,1-1-1,0 1 0,1 0 1,1 0-1,0 0 1,2 20-1,-1-34 2,0 0 0,0-1 0,1 1 0,-1 0 0,1 0-1,-1 0 1,1 0 0,0-1 0,-1 1 0,1 0 0,0 0 0,0-1-1,0 1 1,1-1 0,-1 1 0,0-1 0,0 0 0,1 1 0,-1-1 0,1 0-1,-1 0 1,1 0 0,2 1 0,-1 0 10,1-1 0,0 0 0,-1 0 0,1-1 0,0 1 0,0-1 0,0 0 1,0 0-1,-1 0 0,1 0 0,4-2 0,5 0 27,-1-1 0,1-1 0,-1 0 1,0-1-1,0 0 0,12-8 0,13-10-35,-2-2-1,0-2 0,-1-1 0,-2-1 0,-1-2 0,-2-1 0,0-2 1,23-38-1,-49 69-17,0-1 0,0 0 0,-1 0 1,1-1-1,-1 1 0,0 0 0,-1-1 0,1 1 0,-1-1 1,0 1-1,0-1 0,0 0 0,-1 0 0,1-8 1,-2 12 5,1 0 0,-1 1 1,1-1-1,0 0 1,-1 1-1,1-1 1,-1 1-1,0-1 0,1 1 1,-1-1-1,1 1 1,-1-1-1,0 1 1,1-1-1,-1 1 0,0 0 1,1 0-1,-1-1 1,0 1-1,0 0 1,1 0-1,-1 0 0,0 0 1,0 0-1,1 0 1,-1 0-1,0 0 1,0 0-1,1 0 0,-1 0 1,0 0-1,-1 1 1,-25 8-199,19-4 192,0 1 1,1 0 0,-1 1-1,1 0 1,0 0-1,1 0 1,0 1-1,0 0 1,1 0-1,-9 18 1,5-8 61,1 0-1,1 0 1,1 1 0,-6 29 0,9-34-35,1 0 0,1 0 1,0 0-1,1 0 1,2 18-1,-1-26-339,0 0-1,0 0 1,1-1-1,0 1 1,0-1 0,4 8-1,-4-9-426,0 0-1,1-1 1,0 0-1,-1 1 1,1-1 0,0 0-1,1 0 1,-1 0-1,6 3 1,23 10-10582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1.610"/>
    </inkml:context>
    <inkml:brush xml:id="br0">
      <inkml:brushProperty name="width" value="0.025" units="cm"/>
      <inkml:brushProperty name="height" value="0.025" units="cm"/>
    </inkml:brush>
  </inkml:definitions>
  <inkml:trace contextRef="#ctx0" brushRef="#br0">125 297 9513,'47'-29'7668,"-45"28"-7218,0-1 1,0 0 0,0 0-1,0 0 1,0 0 0,-1 0 0,1 0-1,-1 0 1,1 0 0,-1-1-1,0 1 1,1-1 0,-1 1-1,-1-1 1,1 1 0,0-1 0,0-5-1,-1 8-441,-1-1 0,1 1-1,-1-1 1,1 1 0,-1-1 0,1 1-1,-1-1 1,0 1 0,1 0-1,-1-1 1,1 1 0,-1 0 0,0 0-1,1-1 1,-1 1 0,0 0-1,0 0 1,1 0 0,-1 0 0,0 0-1,1 0 1,-1 0 0,0 0-1,0 0 1,1 0 0,-1 0 0,0 0-1,1 1 1,-1-1 0,0 0-1,1 1 1,-1-1 0,0 1 0,-28 9-156,15-3 186,1 2 0,0 0 1,0 0-1,1 1 0,-18 20 1,24-25-8,1 1 0,1-1 1,-1 1-1,1 0 0,0 0 1,0 1-1,1-1 0,0 1 0,0 0 1,0 0-1,1 0 0,0 0 1,1 0-1,-2 9 0,3-15-29,0 0-1,0 0 1,0 0-1,0 0 1,1 0-1,-1-1 1,0 1 0,0 0-1,1 0 1,-1 0-1,0 0 1,1-1-1,-1 1 1,1 0-1,-1 0 1,1-1-1,-1 1 1,1 0-1,0-1 1,-1 1-1,1 0 1,0-1-1,0 1 1,-1-1-1,1 1 1,0-1-1,0 0 1,1 1-1,31 1 107,-23-4-72,0 0 1,-1 0-1,1-1 0,15-7 1,2-6-242,-1-1 1,-1-1-1,-1-1 1,0-1 0,-2-1-1,0-1 1,-1-1-1,18-27 1,-29 37 27,-18 22 180,-14 25 98,20-30-68,0 0-1,1 0 1,-1 1 0,1-1-1,0 0 1,0 1-1,1-1 1,-1 1-1,1 0 1,0-1-1,0 1 1,0-1 0,1 1-1,0-1 1,2 9-1,-1-10 3,-1-1 0,1 0 0,0 1 0,0-1 1,0 0-1,0 0 0,0 0 0,1-1 0,-1 1 0,1-1 0,-1 1 0,1-1 0,-1 0 0,1 0 0,0 0 0,-1 0 0,1 0 0,0-1 1,0 1-1,0-1 0,0 1 0,0-1 0,-1 0 0,1-1 0,0 1 0,3-1 0,5 0 47,1-1 0,-1-1-1,0 0 1,0 0 0,0-1 0,0 0-1,-1-1 1,1-1 0,-1 1 0,16-14 0,-1 1-59,-2-2-1,41-43 1,-49 46-130,-1-1 0,18-28 1,-28 39 33,0 0-1,-1 0 1,1 0 0,-1-1 0,-1 0 0,1 0 0,-1 0 0,-1 0 0,0 0 0,1-9 0,-2 16 67,0 1 0,0-1 1,-1 0-1,1 0 0,0 1 0,0-1 1,0 0-1,-1 1 0,1-1 0,0 0 0,-1 1 1,1-1-1,-1 1 0,1-1 0,-1 0 1,1 1-1,-1-1 0,1 1 0,-1 0 0,1-1 1,-1 1-1,0-1 0,1 1 0,-1 0 1,0-1-1,1 1 0,-1 0 0,0 0 1,1 0-1,-1 0 0,0-1 0,0 1 0,1 0 1,-1 0-1,0 0 0,0 0 0,1 1 1,-1-1-1,0 0 0,1 0 0,-1 0 0,0 0 1,1 1-1,-2-1 0,-33 15-244,22-3 290,1 1 1,0 0-1,1 0 1,0 1-1,1 1 1,1 0-1,0 0 1,1 1-1,1 0 1,0 0-1,1 1 1,1-1-1,0 1 1,1 1-1,1-1 1,1 0-1,0 34 1,2-51-38,0 1 0,0 0 1,0-1-1,0 1 0,0-1 1,0 1-1,1 0 0,-1-1 1,0 1-1,0-1 0,0 1 1,1-1-1,-1 1 0,0 0 1,1-1-1,-1 1 0,0-1 0,1 1 1,-1-1-1,1 0 0,-1 1 1,0-1-1,1 1 0,-1-1 1,1 0-1,0 1 0,-1-1 1,1 0-1,-1 0 0,1 1 0,-1-1 1,1 0-1,0 0 0,24-6 223,20-22 57,-19 4-276,0-1 1,-2-2-1,-1 0 1,21-34-1,-46 68-63,0 0 0,0 0 0,1 0 0,0 0 0,0 0 0,0 1 0,1-1 0,0 0 0,2 14 0,-1 2-30,-1-21 89,0 0 0,0 1 0,0-1 0,0 1 1,1-1-1,-1 1 0,0-1 0,1 1 0,0-1 0,0 0 0,0 1 0,0-1 0,0 0 1,0 0-1,0 0 0,1 0 0,-1 0 0,1 0 0,-1 0 0,1 0 0,0 0 1,3 2-1,-1-2 11,-1-1 0,1 0 0,-1 0 0,1 0 0,-1 0 0,1 0 0,0-1 0,-1 0 0,1 1 0,0-1 0,0-1 0,-1 1 0,7-2 1,3 0 25,0-2 0,-1 0 0,0 0 0,1-1 1,-2-1-1,1 0 0,17-12 0,-17 9-31,0-1 0,-1 0 0,0 0-1,-1-1 1,14-19 0,-39 48 3,10-13 14,0 1 0,1-1 0,0 1 0,0 0 0,1 0 0,0 0 0,-3 7 0,1 0 6,2 1 0,-1 0-1,2-1 1,0 1 0,0 0-1,1 0 1,1 1-1,2 20 1,-2-34-188,1 0-1,-1 1 1,0-1-1,1 0 1,-1 1-1,1-1 1,-1 0-1,1 0 1,-1 0-1,1 1 1,0-1-1,0 0 1,0 0-1,0 0 1,0 0-1,0 0 1,2 1-1,-3-2-124,1 1 0,-1-1 0,1 0-1,0 0 1,-1 0 0,1 0-1,0 1 1,-1-1 0,1 0-1,-1 0 1,1 0 0,0 0 0,-1 0-1,1 0 1,0-1 0,-1 1-1,1 0 1,0 0 0,-1 0-1,1-1 1,-1 1 0,1 0 0,0-1-1,-1 1 1,1 0 0,-1-1-1,1 1 1,-1-1 0,1 1-1,-1 0 1,0-1 0,1 0 0,-1 1-1,1-1 1,-1 1 0,0-1-1,0 1 1,1-1 0,-1 0 0,0 0-1,9-20-10347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1.980"/>
    </inkml:context>
    <inkml:brush xml:id="br0">
      <inkml:brushProperty name="width" value="0.025" units="cm"/>
      <inkml:brushProperty name="height" value="0.025" units="cm"/>
    </inkml:brush>
  </inkml:definitions>
  <inkml:trace contextRef="#ctx0" brushRef="#br0">0 0 16560,'0'0'6886,"21"59"-7430,-12-36-2115,-1 1-1024,1-4-1538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2.313"/>
    </inkml:context>
    <inkml:brush xml:id="br0">
      <inkml:brushProperty name="width" value="0.025" units="cm"/>
      <inkml:brushProperty name="height" value="0.025" units="cm"/>
    </inkml:brush>
  </inkml:definitions>
  <inkml:trace contextRef="#ctx0" brushRef="#br0">163 5 13453,'0'0'8803,"-13"-2"-8392,3 1-261,1 0 0,-1 0 0,0 1 1,1 1-1,-1-1 0,-15 4 0,21-3-64,1 0 0,0 0 0,-1 0-1,1 0 1,0 0 0,0 1 0,0-1 0,0 1-1,0 0 1,0 0 0,1 0 0,-1 0 0,0 0-1,1 0 1,0 1 0,0 0 0,-1-1 0,1 1-1,1 0 1,-1 0 0,0 0 0,1 0 0,0 0-1,-1 0 1,1 1 0,0-1 0,0 5 0,1-6-82,0-1 1,0 0-1,0 1 0,1-1 1,-1 0-1,0 0 1,1 1-1,-1-1 0,1 0 1,0 0-1,-1 0 1,1 0-1,0 1 0,0-1 1,-1 0-1,1 0 1,0 0-1,0-1 0,0 1 1,0 0-1,0 0 1,1 0-1,-1-1 0,0 1 1,0-1-1,0 1 1,1-1-1,-1 1 0,0-1 1,3 1-1,45 7 153,-22-8-176,0 0 0,0-2 0,0-1 0,-1-1 0,1-2 0,-1 0 0,0-2 0,27-12 0,-52 20 40,-1 1 0,1-1 0,-1 0-1,1 1 1,-1-1 0,0 0 0,1 1-1,-1-1 1,0 1 0,1-1-1,-1 0 1,0 1 0,1-1 0,-1 1-1,0-1 1,0 1 0,0-1-1,0 1 1,1-1 0,-1 1 0,0-1-1,0 1 1,0-1 0,0 1-1,0 0 1,0-1 0,0 1 0,0-1-1,-1 1 1,1-1 0,0 1 0,-1 29 374,0-22-343,2-5-60,0-1 1,0 1-1,0-1 0,0 1 1,0-1-1,1 1 1,-1-1-1,1 0 0,0 0 1,-1 0-1,1 0 0,0 0 1,0 0-1,0 0 1,0 0-1,1-1 0,-1 1 1,0-1-1,1 0 0,-1 0 1,1 0-1,-1 0 1,1 0-1,5 1 0,4 2-1517,0-1 0,0-1 0,0 1 0,16 0 0,-14-3-5051,-2 0-4592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3:53.042"/>
    </inkml:context>
    <inkml:brush xml:id="br0">
      <inkml:brushProperty name="width" value="0.025" units="cm"/>
      <inkml:brushProperty name="height" value="0.025" units="cm"/>
    </inkml:brush>
  </inkml:definitions>
  <inkml:trace contextRef="#ctx0" brushRef="#br0">0 147 6726,'0'0'12861,"10"3"-11094,-5-2-1628,-1 0 1,1 0-1,0 0 1,-1-1-1,1 0 1,0 0-1,0 0 1,0 0 0,-1-1-1,1 0 1,0 0-1,-1 0 1,1 0-1,-1-1 1,1 0-1,-1 0 1,1 0 0,-1 0-1,0-1 1,5-4-1,48-41 166,-53 45-292,-1-1 1,0 1-1,-1-1 1,1 1-1,-1-1 1,1 0-1,-1 0 1,0 0-1,-1 0 1,1 0-1,-1 0 1,0 0-1,0-1 1,1-7-1,-2 11-16,0 1-1,0-1 0,0 0 0,-1 1 0,1-1 0,0 0 0,0 1 1,-1-1-1,1 0 0,0 1 0,-1-1 0,1 1 0,-1-1 0,1 1 0,0-1 1,-1 1-1,1-1 0,-1 1 0,0 0 0,1-1 0,-1 1 0,1 0 0,-1-1 1,1 1-1,-1 0 0,0 0 0,1-1 0,-1 1 0,0 0 0,1 0 1,-1 0-1,0 0 0,1 0 0,-1 0 0,0 0 0,1 0 0,-1 0 0,0 0 1,1 0-1,-1 1 0,0-1 0,1 0 0,-1 0 0,1 1 0,-1-1 0,0 0 1,1 1-1,-1 0 0,-31 17-186,27-13 185,0 0-1,1 1 1,0 0 0,1 0-1,-1 0 1,1 1-1,0-1 1,-2 8-1,5-13 9,-1 0-1,1 1 1,0-1-1,-1 1 1,1-1-1,0 1 1,0-1-1,0 0 1,0 1-1,0-1 1,0 1-1,0-1 1,0 1-1,1-1 1,-1 1-1,0-1 1,1 0 0,-1 1-1,1-1 1,0 0-1,-1 1 1,1-1-1,0 0 1,0 0-1,0 0 1,0 0-1,0 0 1,0 0-1,0 0 1,0 0-1,1 0 1,-1 0-1,0 0 1,0-1-1,1 1 1,-1-1-1,0 1 1,1-1-1,-1 1 1,1-1-1,-1 0 1,0 0-1,1 1 1,2-1-1,22 1 36,0-1 0,0-1 0,0-2 0,0 0-1,0-2 1,43-13 0,-13 4-4,-56 14-43,1 0-1,0 0 0,-1 0 0,1 0 0,-1 0 1,1 0-1,0 0 0,-1 0 0,1 1 0,-1-1 0,1 0 1,0 0-1,-1 0 0,1 1 0,-1-1 0,1 0 0,-1 1 1,1-1-1,-1 0 0,1 1 0,-1-1 0,0 1 1,1-1-1,-1 1 0,1-1 0,-1 1 0,0-1 0,0 1 1,1-1-1,-1 1 0,0 0 0,0-1 0,0 1 0,1-1 1,-1 1-1,0-1 0,0 1 0,0 0 0,0-1 1,0 1-1,0 0 0,0-1 0,0 1 0,-1 0 0,-2 44 116,1-3 156,3-41-253,0 1 0,0 0-1,0-1 1,0 1 0,0-1 0,0 1 0,0-1 0,1 0 0,-1 1 0,0-1 0,1 0 0,0 0 0,-1 0 0,1 0-1,-1 0 1,1 0 0,0 0 0,0-1 0,-1 1 0,1-1 0,0 1 0,0-1 0,0 0 0,2 1 0,53 0 137,-42-1-168,-8 0-393,0 0 1,1-1 0,-1 1-1,0-2 1,1 1-1,-1-1 1,7-2 0,-14 4-51,0 5-1373,1 0 105,-2-2-2784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3.575"/>
    </inkml:context>
    <inkml:brush xml:id="br0">
      <inkml:brushProperty name="width" value="0.025" units="cm"/>
      <inkml:brushProperty name="height" value="0.025" units="cm"/>
    </inkml:brush>
  </inkml:definitions>
  <inkml:trace contextRef="#ctx0" brushRef="#br0">257 95 10570,'3'-8'1975,"-3"7"-2161,4-9 1414,-1 0-1,-1 0 0,1 0 1,0-12-1,-3 21-1054,0 0 0,0 0 0,0 0 0,0 0 1,0 0-1,0 0 0,0 0 0,0 0 0,-1 0 0,1 0 0,0 0 0,-1 0 0,1 0 0,0 0 0,-1 0 0,1 0 0,-1 1 0,0-1 0,1 0 0,-1 0 0,0 0 0,1 1 0,-2-2 1,0 2-145,0-1 1,0 1 0,1 0-1,-1 0 1,0 0 0,0 0-1,0 1 1,1-1 0,-1 0-1,0 1 1,0-1 0,1 1 0,-1-1-1,0 1 1,1 0 0,-1 0-1,1 0 1,-1 0 0,-2 2-1,-7 5-12,0 1-1,0 1 1,1-1-1,0 2 1,0-1-1,1 1 1,-12 21-1,0 2 156,-24 55-1,26-45-88,-15 48-1,30-79-84,0 0 1,2 1-1,-1 0 0,1-1 1,1 1-1,1 0 0,0 0 1,2 20-1,-1-32 2,-1 0 1,1 1-1,0-1 1,0 0-1,0 0 1,0 1-1,1-1 1,-1 0-1,0 0 0,1 0 1,-1-1-1,1 1 1,0 0-1,0-1 1,0 1-1,0-1 1,0 1-1,0-1 1,0 0-1,0 0 0,0 0 1,0 0-1,1 0 1,-1 0-1,0-1 1,1 1-1,-1-1 1,1 0-1,-1 1 1,0-1-1,1 0 0,-1-1 1,1 1-1,-1 0 1,1-1-1,3 0 1,3-1 3,0 0 0,1-1 0,-1 1 0,0-2 0,-1 1 0,1-1 0,-1-1 0,10-5 0,-11 5 5,0-1 0,0 1-1,0-1 1,-1-1 0,0 1 0,0-1-1,-1 0 1,0 0 0,0-1-1,0 0 1,-1 0 0,0 0 0,-1 0-1,0 0 1,0-1 0,-1 1-1,0-1 1,1-12 0,-3 19-4,0 1-1,0 0 1,-1-1 0,1 1-1,-1 0 1,1-1 0,-1 1 0,1 0-1,-1-1 1,0 1 0,1 0-1,-1 0 1,0 0 0,0 0 0,0 0-1,0 0 1,0 0 0,0 0 0,0 0-1,-1 0 1,1 0 0,0 1-1,0-1 1,-1 1 0,1-1 0,0 1-1,-1-1 1,1 1 0,0 0-1,-1-1 1,1 1 0,-1 0 0,1 0-1,0 0 1,-1 0 0,1 0 0,-1 1-1,1-1 1,0 0 0,-3 1-1,-2 0-15,0 0-1,0 0 0,1 1 0,-1 0 0,1 0 0,-1 0 0,1 0 0,0 1 0,-7 4 1,-18 31-43,25-16-22,5-22 72,0 1 1,0 0 0,0-1-1,1 1 1,-1 0 0,0-1-1,0 1 1,1-1 0,-1 1-1,1-1 1,-1 1 0,1-1-1,-1 1 1,1-1 0,-1 1-1,1-1 1,-1 1 0,1-1-1,-1 0 1,1 1 0,0-1 0,-1 0-1,1 0 1,-1 1 0,1-1-1,0 0 1,-1 0 0,1 0-1,1 0 1,8 2-122,1-2 1,0 1-1,-1-1 0,1 0 0,0-1 1,-1-1-1,1 0 0,10-3 0,6-4-798,42-20-1,-4 1 397,-64 28 531,-1 0 0,0 0-1,0 0 1,1 0-1,-1 0 1,0 0-1,1 0 1,-1 0 0,0 0-1,0 0 1,1 0-1,-1 0 1,0 1-1,1-1 1,-1 0 0,0 0-1,0 0 1,0 0-1,1 1 1,-1-1 0,0 0-1,0 0 1,0 1-1,1-1 1,-1 0-1,0 0 1,0 1 0,0-1-1,0 0 1,0 0-1,1 1 1,-1-1 0,0 0-1,0 1 1,0-1-1,0 0 1,0 0-1,0 1 1,0-1 0,0 0-1,0 1 1,0-1-1,0 0 1,0 1 0,-1-1-1,1 0 1,0 0-1,0 1 1,0-1-1,0 0 1,0 0 0,-1 1-1,-3 19 292,4-20-294,-14 45 248,8-31-230,1 0 0,1 1 0,0 0 0,1 0 0,-1 26 0,4-38-216,1 4-872,5-6-2464,7-3-2318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3.925"/>
    </inkml:context>
    <inkml:brush xml:id="br0">
      <inkml:brushProperty name="width" value="0.025" units="cm"/>
      <inkml:brushProperty name="height" value="0.025" units="cm"/>
    </inkml:brush>
  </inkml:definitions>
  <inkml:trace contextRef="#ctx0" brushRef="#br0">0 147 14830,'0'0'5552,"10"4"-4548,-2-2-932,0 1 0,0-1 1,0-1-1,0 0 1,1 0-1,-1 0 0,0-1 1,1 0-1,-1-1 1,0 1-1,0-2 0,1 1 1,-1-1-1,0-1 1,8-3-1,-6 2-66,-1-1 0,1-1 0,-1 0 0,-1 0 0,1 0 0,11-13 0,-17 17 48,-1-1 0,0 1 0,1-1-1,-1 1 1,0-1 0,0 0 0,-1 0 0,1 0 0,-1 0-1,1 0 1,-1 0 0,0-1 0,0 1 0,0 0 0,-1-1-1,1 1 1,-1 0 0,0-1 0,0 1 0,0 0 0,0-1-1,-1 1 1,1-1 0,-3-5 0,3 8-28,-1 0 0,0 0 0,0 0 0,0 0 0,0 0 0,0 1 0,0-1 0,0 0 0,0 1 0,0-1 0,0 1 0,0-1 0,0 1 0,0 0 0,-1-1 0,1 1 0,0 0 0,0 0 0,0 0 0,0 0 0,-1 0 0,1 0 0,0 0 0,0 0 0,-2 1 1,-32 8-74,26-2 57,0 0 0,0 0-1,0 0 1,1 1 0,1 1 0,-1-1 0,1 1 0,1 0-1,0 1 1,0-1 0,0 1 0,2 1 0,-1-1 0,1 1-1,1-1 1,0 1 0,0 0 0,-1 12 0,4-22-105,1 1-1,-1-1 1,0 0 0,0 1 0,0-1 0,1 0 0,-1 1 0,1-1 0,-1 0-1,1 1 1,0-1 0,-1 0 0,1 0 0,0 0 0,0 0 0,0 0-1,0 0 1,0 0 0,0 0 0,0 0 0,0 0 0,0 0 0,0-1-1,0 1 1,0 0 0,1-1 0,-1 1 0,0-1 0,1 1 0,1-1-1,45 3-7818,-16-7-141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4.317"/>
    </inkml:context>
    <inkml:brush xml:id="br0">
      <inkml:brushProperty name="width" value="0.025" units="cm"/>
      <inkml:brushProperty name="height" value="0.025" units="cm"/>
    </inkml:brush>
  </inkml:definitions>
  <inkml:trace contextRef="#ctx0" brushRef="#br0">139 1 14318,'0'0'6347,"-10"0"-4767,6 0-1521,-1 1-1,0-1 1,1 1 0,-1 0 0,0 0-1,1 0 1,-1 1 0,1-1 0,-1 1-1,1 1 1,0-1 0,0 0-1,0 1 1,0 0 0,0 0 0,1 0-1,-1 0 1,1 1 0,0-1 0,0 1-1,0 0 1,1 0 0,-1 0-1,-3 7 1,2-3-47,1-1-1,-1 0 1,1 1-1,0 0 1,1-1-1,-2 14 1,3-18-42,1-1 0,0 1 1,0-1-1,0 1 0,0-1 0,1 1 1,-1-1-1,1 1 0,0-1 1,-1 0-1,1 1 0,0-1 1,0 0-1,1 1 0,-1-1 0,0 0 1,1 0-1,-1 0 0,1 0 1,0 0-1,-1 0 0,1-1 1,0 1-1,3 1 0,32 19-143,-26-16 131,-1 0 0,0 0 0,18 15-1,-28-20 71,1-1 0,-1 1 0,0-1 0,1 1 0,-1 0 0,0-1 0,1 1-1,-1 0 1,0-1 0,0 1 0,1 0 0,-1-1 0,0 1 0,0 0 0,0-1 0,0 1-1,0 0 1,0 0 0,0-1 0,0 1 0,0 0 0,0-1 0,-1 1 0,1 0-1,0-1 1,0 1 0,-1 0 0,1-1 0,0 1 0,-1-1 0,1 1 0,-1 0-1,1-1 1,-1 1 0,1-1 0,-1 1 0,1-1 0,-1 0 0,1 1 0,-1-1-1,1 1 1,-1-1 0,0 0 0,0 1 0,-33 16 1719,30-15-1594,-49 17 404,30-16-2704,18-4-1281,4-6-2780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4.979"/>
    </inkml:context>
    <inkml:brush xml:id="br0">
      <inkml:brushProperty name="width" value="0.025" units="cm"/>
      <inkml:brushProperty name="height" value="0.025" units="cm"/>
    </inkml:brush>
  </inkml:definitions>
  <inkml:trace contextRef="#ctx0" brushRef="#br0">36 278 12011,'0'0'4591,"9"1"-3432,-4-1-1059,-1-1-1,1 1 1,0-1 0,0 0-1,0 0 1,0 0 0,-1-1 0,1 1-1,-1-1 1,1 0 0,-1-1-1,0 1 1,1-1 0,-1 0 0,-1 0-1,1 0 1,0 0 0,-1-1 0,0 0-1,1 1 1,-1-1 0,-1 0-1,1 0 1,2-6 0,-2 4 190,0-1 1,0 1 0,0-1-1,-1 1 1,0-1-1,0 0 1,1-11 0,-3 17-235,0 0 0,0 0 0,0-1 0,0 1 1,0 0-1,0 0 0,0 0 0,-1 0 1,1 0-1,0 0 0,-1-1 0,1 1 0,-1 0 1,1 0-1,-1 0 0,1 0 0,-1 0 0,0 0 1,1 1-1,-1-1 0,-1-1 0,1 1-64,-1 1-1,1-1 1,-1 1 0,1 0-1,-1-1 1,0 1-1,1 0 1,-1 0-1,1 0 1,-1 0 0,0 0-1,1 0 1,-1 1-1,1-1 1,-1 1-1,1-1 1,-1 1 0,1-1-1,-1 1 1,-1 1-1,-3 1-10,0 1 0,1 0 0,-1 0 0,1 1 0,0 0 0,0 0 0,0 0 1,1 0-1,0 0 0,-5 10 0,-33 62-24,38-70 36,1 0 0,0 0 1,0 0-1,1 1 0,0-1 0,0 1 0,0-1 0,1 1 0,0-1 0,1 1 0,0 0 0,1 13 0,0-19 8,1 0 0,-1 0 1,0 0-1,1-1 0,-1 1 1,1-1-1,-1 1 0,1-1 1,0 0-1,-1 1 0,1-1 1,0 0-1,0 0 0,0 0 0,0 0 1,0-1-1,0 1 0,0-1 1,0 1-1,0-1 0,1 1 1,-1-1-1,0 0 0,0 0 1,0 0-1,0-1 0,1 1 1,-1 0-1,3-2 0,3 1 7,1 0-1,-1-1 0,0 0 1,0 0-1,0-1 0,12-6 0,3-6-59,-1-2-1,0-1 0,-1-1 0,-1-1 0,-1 0 0,-1-1 0,-1-1 0,-1-1 0,-1-1 0,20-42 1,-32 53-115,-13 23-108,-18 25-31,11-9 270,-8 12 26,-22 45 0,42-73 29,0 1-1,1-1 1,0 1-1,1 0 0,0 0 1,0 0-1,2 1 1,-1-1-1,1 22 0,1-32-17,1 1 0,-1 0 1,1-1-1,-1 1 0,1-1 0,0 1 0,0-1 0,0 1 0,0-1 0,0 1 0,0-1 0,0 0 0,0 0 1,0 0-1,0 1 0,1-1 0,-1 0 0,0-1 0,1 1 0,-1 0 0,1 0 0,-1 0 0,1-1 0,0 1 0,-1-1 1,1 1-1,0-1 0,-1 0 0,1 0 0,0 0 0,-1 0 0,1 0 0,0 0 0,-1 0 0,1 0 0,0-1 0,1 0 1,5 0 19,0 0 1,0 0-1,0-1 1,0-1-1,-1 1 1,14-7 0,7-9-87,0-1 0,-1-2 0,-2 0 1,0-2-1,30-34 0,-22 18 54,-1-2 0,46-78 0,-74 113 65,-1 0 0,0-1 0,0 1-1,0 0 1,0-1 0,-1 0 0,0 0 0,-1 0 0,2-7 0,-4 13-44,0 1 1,1 0-1,-1 0 1,0-1-1,1 1 1,-1 0-1,1 0 1,-1 0-1,0 0 1,1 0-1,-1 0 1,0 0-1,0 0 1,1 0-1,-1 0 1,0 0-1,1 0 1,-1 0-1,1 0 1,-1 1-1,0-1 0,1 0 1,-1 0-1,0 1 1,1-1-1,-1 1 1,-7 4-35,0 1 0,1 0-1,0 0 1,1 1 0,-1-1 0,1 1 0,-5 9 0,-38 59 26,42-64-3,-6 11 63,1 1 0,-19 47 0,28-59-56,-1-1 1,2 1-1,-1 0 1,1 0-1,1 0 1,0 0-1,1 0 1,0 0-1,2 17 1,-1-25-87,0 0 1,-1 0 0,1 0 0,1 0 0,-1 0-1,0-1 1,1 1 0,-1 0 0,1-1 0,0 1-1,-1-1 1,1 0 0,1 0 0,-1 1 0,0-1-1,0-1 1,1 1 0,-1 0 0,5 2 0,-1-1-734,1-1 1,-1 0 0,0 0-1,1 0 1,-1-1 0,1 0 0,13 1-1,15-2-3820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4.898"/>
    </inkml:context>
    <inkml:brush xml:id="br0">
      <inkml:brushProperty name="width" value="0.025" units="cm"/>
      <inkml:brushProperty name="height" value="0.025" units="cm"/>
      <inkml:brushProperty name="color" value="#E71224"/>
    </inkml:brush>
  </inkml:definitions>
  <inkml:trace contextRef="#ctx0" brushRef="#br0">179 1 12588,'0'0'11755,"-4"12"-11573,-4 10-129,-1-1 0,-1-1 1,-1 1-1,-1-2 0,0 1 1,-2-2-1,-27 31 1,25-31-27,-26 22-433,72-69-5711,9-30 2368,-24 34 2335,9-19 352,-19 33 1282,1-1 1,1 1-1,-1 0 0,2 1 0,-1 0 1,11-11-1,-17 22-146,-1-1 0,1 0 0,-1 0 0,0 0 0,1 1 1,-1-1-1,1 0 0,-1 1 0,0-1 0,0 0 0,1 1 0,-1-1 0,0 0 0,1 1 0,-1-1 0,0 1 0,0-1 1,0 0-1,1 1 0,-1-1 0,0 1 0,0-1 0,0 1 0,0-1 0,0 1 0,0-1 0,0 1 0,0-1 0,0 0 1,0 1-1,0-1 0,0 1 0,0-1 0,0 1 0,-1-1 0,1 1 0,0 23 575,-3 8 1273,-9 45 0,7-48-981,0 0 0,0 36 1,6-52-408,-1-34-447,1 13-561,-1 0 1,-1-1-1,0 1 0,0 0 1,-3-10-1,-3 5-1144,10 19 930,18 21 629,-14-23 77,-1-1 0,1 0 1,0 0-1,-1-1 0,1 0 0,1 0 0,-1-1 1,0 0-1,0 0 0,0 0 0,1-1 0,13-2 1,-17 2 0,1 0 0,0-1 0,0 0 0,0 0 0,0 0 0,-1 0 0,1-1 1,-1 0-1,1 0 0,-1 0 0,1-1 0,-1 1 0,0-1 0,0 0 1,-1 0-1,1 0 0,0-1 0,-1 1 0,5-8 0,-4-3 130,-13 13 6,7 2-96,0 0 0,0 0-1,0 0 1,0 0 0,0 0 0,1 0-1,-1 1 1,0-1 0,1 0 0,-1 1-1,1 0 1,-2 1 0,1-1 7,1 0 1,0 0-1,0-1 0,0 1 1,0 0-1,0 0 1,0 0-1,1 0 1,-1 0-1,1 0 0,-1 0 1,1 1-1,0-1 1,0 0-1,0 0 1,0 0-1,0 0 0,0 0 1,1 4-1,1-5-43,-1 1 1,0-1-1,0 0 0,1 0 0,-1 0 1,1 0-1,-1 0 0,1 0 0,-1 0 1,1-1-1,0 1 0,-1-1 0,1 1 1,0-1-1,-1 1 0,1-1 0,0 0 1,0 0-1,0 0 0,-1 0 0,1 0 1,3-1-1,0 1-27,0-1 0,-1-1 0,1 1 0,-1 0 0,0-1 0,1 0 0,-1 0 0,0 0 1,0-1-1,0 1 0,0-1 0,3-3 0,13-9-2678,-19 24-2379,1 28 5178,-2-11-3800,4-18-2883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5.340"/>
    </inkml:context>
    <inkml:brush xml:id="br0">
      <inkml:brushProperty name="width" value="0.025" units="cm"/>
      <inkml:brushProperty name="height" value="0.025" units="cm"/>
    </inkml:brush>
  </inkml:definitions>
  <inkml:trace contextRef="#ctx0" brushRef="#br0">205 0 10218,'0'0'10394,"-8"2"-9861,-4 1-519,1 1 0,0 0-1,0 1 1,0 0 0,1 1-1,0 0 1,0 1 0,0 0-1,1 1 1,0-1 0,1 2-1,0-1 1,0 1 0,0 1 0,-6 11-1,13-21-31,1 1-1,0-1 1,-1 1-1,1 0 1,0-1-1,0 1 1,-1-1 0,1 1-1,0 0 1,0-1-1,0 1 1,0 0-1,0-1 1,0 1-1,0 0 1,0-1-1,0 1 1,0 0 0,0-1-1,0 1 1,1 0-1,-1-1 1,0 1-1,0-1 1,1 1-1,-1-1 1,0 1-1,1 0 1,0 0 0,20 8-1561,39-8-2348,-48-2 3041,10 1 336,-12-1 749,-1 1 1,1 0-1,0 1 0,-1 0 1,12 2-1,-21-3-100,1 0 0,-1 1-1,0-1 1,0 0 0,1 0 0,-1 0 0,0 0 0,0 1-1,1-1 1,-1 0 0,0 0 0,0 0 0,0 1 0,0-1-1,1 0 1,-1 0 0,0 1 0,0-1 0,0 0-1,0 0 1,0 1 0,0-1 0,0 0 0,1 0 0,-1 1-1,0-1 1,0 0 0,0 1 0,0-1 0,0 0 0,0 1-1,-1-1 1,1 0 0,0 0 0,0 1 0,0-1 0,0 0-1,0 0 1,0 1 0,0-1 0,0 0 0,-1 0-1,1 1 1,0-1 0,0 0 0,0 0 0,-1 1 0,1-1-1,0 0 1,0 0 0,-1 0 0,1 0 0,0 1 0,0-1-1,-1 0 1,1 0 0,0 0 0,0 0 0,-1 0 0,1 0-1,-1 0 1,-15 10 1499,-18 6-225,-51 16 0,72-29-1758,0 0 0,1 0 0,-1-1 1,-18 1-1,30-3-472,-1-1-1707,13-11-11926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5.826"/>
    </inkml:context>
    <inkml:brush xml:id="br0">
      <inkml:brushProperty name="width" value="0.025" units="cm"/>
      <inkml:brushProperty name="height" value="0.025" units="cm"/>
    </inkml:brush>
  </inkml:definitions>
  <inkml:trace contextRef="#ctx0" brushRef="#br0">120 269 10858,'0'0'6118,"-10"4"-5872,1 1-151,1-1 0,-1 1 0,1 0 0,0 1 1,0 0-1,-13 13 0,17-15 64,0 1 0,1-1 1,-1 1-1,1-1 0,0 1 0,0 0 0,1 0 1,-1 1-1,1-1 0,0 0 0,1 1 1,-1 0-1,1-1 0,0 1 0,0 8 0,1-13-137,1 1-1,-1-1 0,1 1 0,0-1 1,-1 1-1,1-1 0,0 0 0,0 1 1,0-1-1,0 0 0,0 0 0,0 0 1,0 0-1,0 0 0,0 0 0,1 0 1,-1 0-1,0 0 0,1 0 0,-1-1 0,0 1 1,1-1-1,-1 1 0,1-1 0,-1 1 1,1-1-1,-1 0 0,1 0 0,0 0 1,-1 0-1,1 0 0,-1 0 0,1 0 1,2-1-1,6 1 124,-1-1 0,1 0 0,-1 0 0,16-5-1,-9 0-98,-1-1-1,-1-1 1,1 0 0,-1-1-1,-1 0 1,0-1-1,0 0 1,-1-1-1,20-24 1,-6 4 42,-1-2 1,36-63-1,-27 28 291,-33 64-330,1 0 1,-1 0-1,1 0 0,-1 0 1,0 0-1,-1 0 1,1 0-1,-1-1 0,1 1 1,-1 0-1,-1 0 1,1-1-1,-1 1 0,1 0 1,-2-5-1,0 8-49,1 0-1,0-1 1,0 1-1,-1 0 1,1-1-1,-1 1 1,1 0-1,-1 0 1,1 0-1,-1 0 1,0 0-1,1 1 1,-1-1-1,0 0 1,0 1-1,0 0 1,0-1-1,1 1 1,-1 0-1,0 0 1,0 0 0,0 0-1,0 0 1,0 0-1,1 0 1,-1 1-1,-2 0 1,-3 0-34,0 1 1,0 0 0,0 0 0,0 1 0,1-1 0,-8 5 0,0 2 40,1 0 1,1 1 0,0 1 0,0 0 0,-14 17 0,20-22 12,1 1 0,0 0 0,0 1 0,1-1 0,0 1 0,0-1 0,1 1 1,0 0-1,0 1 0,1-1 0,-3 15 0,5-21-28,0 0 0,0 0 1,1 0-1,-1 0 0,0 0 1,1 0-1,-1 0 0,1-1 0,0 1 1,-1 0-1,1 0 0,0 0 1,0-1-1,0 1 0,1-1 0,-1 1 1,0-1-1,0 1 0,1-1 1,-1 1-1,1-1 0,-1 0 0,1 0 1,0 0-1,0 0 0,-1 0 0,1 0 1,0-1-1,0 1 0,3 0 1,8 3-274,1-1 0,-1-1 0,22 2 0,-6-1-572,-20-2 692,1 1-1,-1 0 0,0 1 0,0-1 1,-1 2-1,1-1 0,8 6 1,-14-7 176,0 0 0,-1 0 0,1 0 0,-1 0 0,1 1 1,-1-1-1,0 1 0,0 0 0,0-1 0,0 1 0,-1 0 1,1 0-1,-1 0 0,1 0 0,-1 0 0,0 1 1,-1-1-1,1 0 0,0 1 0,-1-1 0,0 0 0,0 5 1,0 18 143,0-15-4701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7.092"/>
    </inkml:context>
    <inkml:brush xml:id="br0">
      <inkml:brushProperty name="width" value="0.025" units="cm"/>
      <inkml:brushProperty name="height" value="0.025" units="cm"/>
    </inkml:brush>
  </inkml:definitions>
  <inkml:trace contextRef="#ctx0" brushRef="#br0">164 216 15439,'0'0'3662,"-8"6"-3139,-14 11 261,2 0 0,-33 38-1,46-49-632,1 2 0,0-1 0,1 0 0,0 1 0,0 0-1,0 0 1,1 1 0,1-1 0,-1 1 0,1 0-1,1 0 1,0 0 0,-2 12 0,4-20-151,0-1 0,0 1 1,0-1-1,0 1 1,1-1-1,-1 1 0,0-1 1,0 1-1,0-1 0,1 1 1,-1-1-1,0 1 0,1-1 1,-1 1-1,0-1 0,1 0 1,-1 1-1,1-1 0,-1 0 1,0 1-1,1-1 0,-1 0 1,1 1-1,-1-1 0,1 0 1,-1 0-1,1 0 0,-1 1 1,1-1-1,0 0 0,25 1 11,22-13-118,-35 3 45,-1 0 0,1-1-1,-2-1 1,1 1-1,-2-2 1,1 0 0,-1 0-1,-1-1 1,0 0-1,-1 0 1,-1-1 0,0 0-1,-1 0 1,0-1-1,7-29 1,-27 65 788,-6 25-689,18-41-18,1 1-1,-1 0 0,1-1 1,0 1-1,1 0 0,-1 0 0,1 0 1,0 0-1,1 0 0,-1-1 0,1 1 1,3 10-1,-3-13-14,1 0 1,-1-1-1,1 1 0,0-1 0,0 0 1,0 0-1,0 0 0,0 0 0,0 0 1,0 0-1,1 0 0,-1-1 0,1 1 1,-1-1-1,1 1 0,0-1 0,-1 0 1,1 0-1,0 0 0,0-1 0,0 1 1,0-1-1,0 0 0,0 1 0,-1-1 1,7-1-1,5-1-17,0 0-1,0 0 1,0-2 0,-1 1 0,1-2 0,-1 0 0,0-1-1,0 0 1,-1-1 0,0 0 0,0-1 0,21-18-1,4-6-162,-2-1 0,45-55 0,-67 72 148,-4 7 47,0-1-1,-1 0 1,0-1-1,-1 0 1,0 0-1,9-21 1,-50 67 910,3 6-410,1 2 0,3 1 0,-27 58 1,42-77-518,1 1 0,1 0 0,2 1 0,1 0 0,1 0-1,1 1 1,-2 48 0,7-76-15,0 0-1,0 1 0,0-1 1,0 1-1,0-1 1,0 1-1,0-1 0,0 0 1,0 1-1,0-1 0,0 1 1,1-1-1,-1 0 0,0 1 1,0-1-1,0 0 0,1 1 1,-1-1-1,0 1 0,1-1 1,-1 0-1,0 0 0,1 1 1,-1-1-1,0 0 0,1 0 1,-1 1-1,0-1 0,1 0 1,-1 0-1,1 0 0,-1 0 1,0 1-1,1-1 0,-1 0 1,1 0-1,-1 0 1,1 0-1,23-6-59,21-20 230,22-27-357,-3-4 1,-3-2-1,86-105 1,41-42-140,-167 187 701,-13 14 40,-10 12 254,-25 33-714,-22 30 417,4 1 0,2 2-1,-39 96 1,81-168-355,1 0-1,-1 0 0,1 0 1,0 0-1,-1 0 0,1 1 1,0-1-1,-1 0 1,1 0-1,0 0 0,0 0 1,0 0-1,0 0 0,0 1 1,0-1-1,0 0 0,1 0 1,-1 0-1,0 0 1,1 0-1,-1 0 0,1 0 1,0 2-1,0-3 4,-1 0 1,1 0-1,0 0 0,0-1 1,-1 1-1,1 0 0,0 0 0,-1 0 1,1 0-1,0-1 0,-1 1 1,1 0-1,0-1 0,-1 1 1,1 0-1,0-1 0,-1 1 0,1-1 1,-1 1-1,1-1 0,-1 1 1,1-1-1,-1 0 0,0 1 1,1-1-1,-1 1 0,1-1 1,-1 0-1,0 0 0,0 1 0,0-1 1,1 0-1,-1 1 0,0-2 1,17-40-193,-1-1-1,18-85 1,-34 128 185,0-1 0,0 1 0,0-1-1,0 1 1,1-1 0,-1 1-1,0-1 1,0 1 0,1 0 0,-1-1-1,0 1 1,1-1 0,-1 1 0,0 0-1,1-1 1,-1 1 0,0 0-1,1 0 1,-1-1 0,1 1 0,-1 0-1,1 0 1,-1 0 0,1-1 0,-1 1-1,1 0 1,-1 0 0,1 0-1,-1 0 1,1 0 0,-1 0 0,1 0-1,-1 0 1,0 0 0,1 0-1,-1 0 1,1 0 0,-1 0 0,1 1-1,-1-1 1,1 0 0,-1 0 0,1 1-1,-1-1 1,1 0 0,-1 0-1,0 1 1,1-1 0,-1 0 0,0 1-1,1-1 1,-1 0 0,1 2 0,32 28-80,-16-13 217,-8-12-112,0 0 1,0 0-1,1-1 1,-1 0-1,1 0 0,0-1 1,-1-1-1,1 0 1,1 0-1,-1-1 0,0 0 1,18-1-1,-20 0-2,0 0 0,0-1 0,0-1 0,-1 1 0,1-1 0,0 0 0,-1-1 0,0 1 0,0-2 0,1 1 0,-2-1 0,1 0 0,0 0 0,-1-1 0,0 0 0,11-11 0,-11 2 161,-12 10-50,4 4-144,0 0 0,0 0 1,0 0-1,0 0 0,0 1 1,0-1-1,0 1 0,1 0 1,-1-1-1,0 1 0,0 0 1,-1 1-1,-2 1 2,1 0 0,0 0 0,0 1 0,1-1 1,-1 1-1,1 0 0,-1 0 0,1 0 0,0 1 0,1-1 0,-1 0 1,1 1-1,0 0 0,0 0 0,0 0 0,1 0 0,-1 0 0,0 8 0,2-12 6,1 0 0,-1 0 0,0 0 0,1-1 0,-1 1 0,0 0 0,1 0 0,-1 0 0,1 0 0,-1-1 0,1 1-1,0 0 1,-1 0 0,1-1 0,0 1 0,0-1 0,-1 1 0,1-1 0,0 1 0,0-1 0,0 1 0,0-1 0,-1 1-1,1-1 1,0 0 0,0 0 0,0 1 0,0-1 0,0 0 0,0 0 0,2 0 0,39 1-87,-30-2-1,10 0-484,-1-2 1,1 0-1,-1-2 1,0 0-1,29-11 1,-24 7-348,1 1 0,47-7 1,-74 15 967,1 0 0,-1 0 1,1 0-1,-1 0 1,1 1-1,0-1 0,-1 0 1,1 0-1,-1 0 0,1 1 1,-1-1-1,1 0 1,-1 1-1,1-1 0,-1 1 1,0-1-1,1 0 1,-1 1-1,0-1 0,1 1 1,-1-1-1,0 1 0,1-1 1,-1 1-1,0-1 1,0 1-1,1 0 0,-1-1 1,0 1-1,0-1 0,0 1 1,0-1-1,0 1 1,0 0-1,0-1 0,0 2 1,0 34 1859,1 3-875,21-19-2212,-11-16-7948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8.066"/>
    </inkml:context>
    <inkml:brush xml:id="br0">
      <inkml:brushProperty name="width" value="0.025" units="cm"/>
      <inkml:brushProperty name="height" value="0.025" units="cm"/>
    </inkml:brush>
  </inkml:definitions>
  <inkml:trace contextRef="#ctx0" brushRef="#br0">195 45 15407,'-5'-1'123,"0"-1"1,0 1 0,1 1 0,-1-1-1,0 1 1,0 0 0,0 0 0,0 0-1,0 0 1,0 1 0,0 0 0,0 0-1,0 1 1,1-1 0,-1 1 0,0 0-1,1 0 1,-1 0 0,1 1 0,0 0-1,0 0 1,0 0 0,0 0 0,1 0-1,-1 1 1,1 0 0,0 0 0,0 0-1,0 0 1,0 0 0,1 0 0,-3 6-1,5-9-125,0 0-1,0 0 0,0 0 1,0 0-1,0 0 0,0 0 0,0-1 1,0 1-1,0 0 0,0 0 1,0 0-1,0 0 0,1 0 0,-1 0 1,0-1-1,1 1 0,-1 0 1,1 0-1,-1 0 0,1-1 0,-1 1 1,1 0-1,-1-1 0,1 1 1,0 0-1,-1-1 0,1 1 0,0-1 1,0 1-1,-1-1 0,1 0 1,0 1-1,0-1 0,0 0 0,1 1 1,42 12-236,-16-4 210,-26-9 59,0 1 0,1 0-1,-1 0 1,0 1-1,0-1 1,0 0 0,0 1-1,0-1 1,0 1-1,-1 0 1,1 0-1,0-1 1,-1 1 0,1 0-1,-1 0 1,0 1-1,0-1 1,0 0 0,2 5-1,-3-5 3,0 0 1,0 0-1,0-1 0,-1 1 1,1 0-1,0 0 0,-1 0 1,1 0-1,-1 0 0,0-1 1,0 1-1,0 0 0,0-1 1,0 1-1,0 0 0,0-1 0,0 0 1,-1 1-1,-2 1 0,-1 2 66,-1-1 0,0 1 0,0-1 0,0-1-1,0 0 1,-1 1 0,1-2 0,-1 1 0,0-1-1,0 0 1,0 0 0,-10 0 0,12-2 87,-38-1 1239,42 1-1463,0 0 1,0 0 0,0 0 0,1 0 0,-1 0 0,0-1 0,0 1 0,0 0 0,1 0 0,-1-1 0,0 1-1,0-1 1,1 1 0,-1-1 0,0 1 0,1-1 0,-1 1 0,1-1 0,-1 1 0,1-1 0,-1 0 0,1 1-1,-1-1 1,1 0 0,-1 1 0,1-1 0,0 0 0,-1 0 0,1 1 0,0-1 0,0 0 0,0 0 0,-1 0-1,1 1 1,0-1 0,0 0 0,0 0 0,0 0 0,0 1 0,1-1 0,-1 0 0,0 0 0,1-1 0,-1 1-108,1 0 1,0 0 0,0 0 0,-1 0 0,1 1 0,0-1 0,0 0 0,0 0-1,0 1 1,0-1 0,0 1 0,0-1 0,0 1 0,1-1 0,-1 1 0,0-1 0,0 1-1,0 0 1,0 0 0,1 0 0,-1-1 0,2 2 0,36-1-118,-27 0 139,19 0 100,-1-1 0,0-1 1,1-2-1,-1-1 0,-1-2 0,36-12 0,-51 14 258,-1-2-1,1 1 1,-1-2-1,0 0 0,-1 0 1,14-12-1,-17 12 369,-1 0 1,1-1 0,-2-1-1,1 1 1,-1-1-1,-1-1 1,1 1 0,5-17-1,-11 25-518,0 0 0,0 0-1,-1 1 1,1-1 0,-1 0 0,1 0-1,-1 0 1,0 0 0,0 0 0,0 0-1,0 0 1,0-4 0,-6 5-14,-6 14-310,3 1 257,0 0 0,1 1 0,1 0 0,0 0 0,1 0 0,1 1 0,0 0 0,1 0 0,1 1 0,-2 30 0,5-46-56,0 1 1,0-1-1,0 0 1,0 1-1,1-1 0,-1 0 1,0 1-1,1-1 1,-1 0-1,1 0 0,-1 1 1,1-1-1,0 0 1,-1 0-1,1 0 0,0 0 1,0 0-1,0 0 1,0 0-1,0 0 0,0 0 1,0 0-1,0 0 1,0-1-1,0 1 0,3 0 1,-3 0-259,1-1 0,0 1 0,-1-1 0,1 0 0,0 1 0,-1-1 0,1 0-1,0 0 1,-1 0 0,1-1 0,0 1 0,0 0 0,-1-1 0,3 0 0,14-10-6201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8.409"/>
    </inkml:context>
    <inkml:brush xml:id="br0">
      <inkml:brushProperty name="width" value="0.025" units="cm"/>
      <inkml:brushProperty name="height" value="0.025" units="cm"/>
    </inkml:brush>
  </inkml:definitions>
  <inkml:trace contextRef="#ctx0" brushRef="#br0">1 1 18962,'0'0'4484,"54"54"-13356,-32-39 2466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8.741"/>
    </inkml:context>
    <inkml:brush xml:id="br0">
      <inkml:brushProperty name="width" value="0.025" units="cm"/>
      <inkml:brushProperty name="height" value="0.025" units="cm"/>
    </inkml:brush>
  </inkml:definitions>
  <inkml:trace contextRef="#ctx0" brushRef="#br0">60 369 10602,'0'0'5205,"-4"8"-4522,-3 6-671,-1 0 452,1 0 1,1 1-1,0 0 0,0 0 1,2 0-1,0 1 0,-4 24 0,9-39-446,-1 0 0,0-1-1,1 1 1,-1 0 0,1-1-1,-1 1 1,1-1 0,-1 1-1,1-1 1,0 1-1,-1-1 1,1 1 0,0-1-1,-1 1 1,1-1 0,0 0-1,-1 0 1,1 1 0,0-1-1,0 0 1,-1 0-1,1 0 1,0 0 0,0 0-1,-1 0 1,1 0 0,0 0-1,0 0 1,-1 0 0,1 0-1,0 0 1,0 0-1,0-1 1,30-6 835,-18 0-786,-1 0 0,0-1 0,-1 0 1,0-1-1,-1 0 0,1-1 0,-2 0 1,10-12-1,10-16 79,23-40-1,-27 38 256,29-65 0,-47 90-349,-1 0-1,-1 0 1,-1 0-1,0-1 1,-1 0-1,0 0 1,-2 0-1,1-18 1,-2 33-55,0 0 0,0 0 0,0 0 1,0 0-1,-1 0 0,1 0 0,0 0 1,0 0-1,-1-1 0,1 1 0,-1 0 1,1 0-1,-1 0 0,1 1 1,-1-1-1,1 0 0,-1 0 0,0 0 1,0 0-1,1 0 0,-1 1 0,0-1 1,0 0-1,0 1 0,-2-2 0,1 2-10,0-1-1,0 1 1,-1-1-1,1 1 0,0 0 1,0 0-1,-1 0 0,1 0 1,0 0-1,0 1 1,-1-1-1,-1 1 0,-5 2-30,1 0 0,0 0 0,0 1 0,0 0 0,-12 8 0,3-1 100,0 1 1,1 1-1,1 1 0,0 0 1,1 1-1,0 0 1,1 2-1,-13 20 0,25-35-71,0 0 0,0 0 0,0 1 0,1-1-1,-1 0 1,1 1 0,-1-1 0,1 0 0,0 1 0,-1-1 0,1 0-1,1 1 1,-1-1 0,0 1 0,0-1 0,1 0 0,0 1-1,-1-1 1,1 0 0,0 0 0,0 0 0,0 1 0,0-1 0,0 0-1,1 0 1,-1-1 0,1 1 0,-1 0 0,1 0 0,0-1-1,0 1 1,-1-1 0,5 3 0,6 3-397,1 0 0,0-1 1,0 0-1,23 7 0,-2-1-446,-10-3 680,-1 2 0,29 19-1,-46-27 361,0 1-1,-1 0 0,1 0 0,-1 1 0,0 0 0,0 0 1,-1 0-1,0 0 0,0 1 0,0-1 0,0 1 1,-1 0-1,0 0 0,3 7 0,-6 15-971,-3-29-3860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9.195"/>
    </inkml:context>
    <inkml:brush xml:id="br0">
      <inkml:brushProperty name="width" value="0.025" units="cm"/>
      <inkml:brushProperty name="height" value="0.025" units="cm"/>
    </inkml:brush>
  </inkml:definitions>
  <inkml:trace contextRef="#ctx0" brushRef="#br0">96 0 19506,'0'0'1826,"-15"71"-961,8-31-64,-1 7-321,3-3-256,1 1-127,2-4-65,-2-5 0,2 0-32,-1-7-225,-5-5-639,1-6-834,-8-9-1249,0-9-2914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9.570"/>
    </inkml:context>
    <inkml:brush xml:id="br0">
      <inkml:brushProperty name="width" value="0.025" units="cm"/>
      <inkml:brushProperty name="height" value="0.025" units="cm"/>
    </inkml:brush>
  </inkml:definitions>
  <inkml:trace contextRef="#ctx0" brushRef="#br0">1 84 11627,'8'-9'1778,"1"0"-807,0 1-1,1-1 1,0 2 0,1-1 0,0 1 0,15-7 0,-22 12-817,0 0 1,0 0-1,0 1 0,0 0 1,0-1-1,1 1 1,-1 1-1,1-1 0,-1 1 1,0 0-1,1 0 0,-1 0 1,1 0-1,-1 1 1,0-1-1,1 1 0,-1 1 1,0-1-1,0 0 1,0 1-1,0 0 0,0 0 1,0 0-1,0 1 1,5 4-1,-5-5-146,-1 1 0,0 0 0,0 0 0,0 0 0,0 0 0,-1 0 0,1 0 0,-1 1 1,0 0-1,0-1 0,0 1 0,0 0 0,-1 0 0,1 0 0,-1 0 0,0 0 0,0 0 0,-1 0 0,1 0 0,-1 0 0,0 1 1,0-1-1,0 0 0,-1 0 0,1 0 0,-3 8 0,-3 2 31,-1 0 0,0 0 1,-1-1-1,-1 0 0,0 0 0,-11 11 1,11-14-32,1 0 1,0 0 0,1 1-1,0 0 1,1 0 0,0 1 0,1 0-1,-5 12 1,10-22-10,0 0-1,0 0 1,-1 0-1,1 0 1,1 0-1,-1 0 1,0 0-1,0-1 1,1 1-1,-1 0 1,1 0-1,-1 0 1,1 0 0,0-1-1,0 1 1,0 0-1,0 0 1,0-1-1,0 1 1,0-1-1,1 1 1,-1-1-1,1 0 1,-1 1-1,1-1 1,-1 0-1,1 0 1,-1 0-1,1 0 1,0 0 0,0-1-1,0 1 1,-1 0-1,1-1 1,0 1-1,0-1 1,3 0-1,11 3-116,0-1 0,-1-1 0,29-1-1,-23-1-457,79-1-6663,-53-9 919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09.930"/>
    </inkml:context>
    <inkml:brush xml:id="br0">
      <inkml:brushProperty name="width" value="0.025" units="cm"/>
      <inkml:brushProperty name="height" value="0.025" units="cm"/>
    </inkml:brush>
  </inkml:definitions>
  <inkml:trace contextRef="#ctx0" brushRef="#br0">30 82 11883,'0'0'6284,"-6"10"-5110,-16 32-400,21-41-723,1 1 1,0-1-1,-1 0 1,1 0-1,0 1 0,0-1 1,0 0-1,0 1 0,0-1 1,1 0-1,-1 0 1,0 1-1,0-1 0,1 0 1,-1 0-1,1 1 0,-1-1 1,1 0-1,0 0 1,-1 0-1,1 0 0,0 0 1,0 0-1,0 0 0,0 0 1,0 0-1,0 0 1,0-1-1,0 1 0,0 0 1,0-1-1,0 1 0,0 0 1,0-1-1,3 1 1,39 12 1168,-35-12-1042,1-1 1,0 0-1,0 0 1,0-1 0,-1 0-1,1-1 1,0 1-1,-1-2 1,1 1 0,-1-1-1,0-1 1,0 1 0,12-8-1,-16 8-149,0 1 1,0-1-1,0 0 0,0-1 1,-1 1-1,1-1 0,-1 0 0,0 1 1,0-1-1,0-1 0,0 1 0,-1 0 1,0-1-1,1 1 0,-2-1 1,1 0-1,-1 0 0,1 1 0,-1-1 1,-1 0-1,1 0 0,-1 0 1,0 0-1,0 0 0,-1-6 0,1 8-32,-1 1 0,0 0 0,0 0 0,0 0-1,0 0 1,0 0 0,-1 0 0,1 0 0,-1 0-1,1 0 1,-1 1 0,1-1 0,-1 0 0,0 1-1,0 0 1,0-1 0,0 1 0,0 0 0,0 0-1,0 0 1,-1 0 0,1 0 0,0 1 0,0-1-1,-1 1 1,1-1 0,0 1 0,-1 0 0,1 0-1,0 0 1,-5 1 0,0-1-51,0 0-1,0 1 1,0 0 0,0 0-1,0 0 1,0 1-1,1 0 1,-1 1 0,-10 4-1,11-3 11,0 0 0,0 0 0,1 0 0,0 0 0,0 1 0,0 0 0,0 0 0,0 0 0,1 1-1,0-1 1,1 1 0,-1 0 0,1 0 0,0 0 0,0 1 0,1-1 0,0 1 0,0 0 0,0-1 0,1 1-1,0 0 1,1 0 0,-1 0 0,1 0 0,1 0 0,0 9 0,0-14-282,0 1 1,0-1-1,1 1 0,-1-1 1,1 1-1,-1-1 0,1 0 1,-1 0-1,1 0 1,0 0-1,0 0 0,0 0 1,0 0-1,1-1 0,-1 1 1,0-1-1,1 0 0,-1 1 1,5 0-1,27 9-5375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0.624"/>
    </inkml:context>
    <inkml:brush xml:id="br0">
      <inkml:brushProperty name="width" value="0.025" units="cm"/>
      <inkml:brushProperty name="height" value="0.025" units="cm"/>
    </inkml:brush>
  </inkml:definitions>
  <inkml:trace contextRef="#ctx0" brushRef="#br0">158 275 15535,'0'0'1740,"-9"0"-106,5 0-1516,0 0 1,1 0-1,-1 1 1,0-1 0,0 1-1,1 0 1,-1 0-1,1 1 1,-1-1 0,1 1-1,-1-1 1,1 1 0,0 0-1,0 0 1,0 1-1,0-1 1,0 0 0,0 1-1,1 0 1,-1 0-1,1 0 1,0 0 0,0 0-1,0 0 1,0 1-1,0-1 1,1 0 0,0 1-1,0 0 1,0-1 0,-1 5-1,0 0-88,0 1 1,0-1-1,1 0 0,0 1 1,1-1-1,-1 1 0,2-1 1,-1 1-1,1-1 0,1 1 1,2 10-1,4 6-21,2-1 0,16 32 0,-18-42-9,-1 1 1,0 1-1,0-1 1,-2 1-1,0 0 1,-1 1-1,-1-1 1,3 24-1,-6-31 132,-1-1 0,1 1 0,-2-1 0,1 0 0,-1 1 0,0-1 0,-1 0 0,0 0 0,0-1 0,-5 9 0,6-12-53,-1 1 0,0-1 0,-1 0 1,1 0-1,-1 0 0,0 0 0,0-1 0,0 1 1,0-1-1,0 0 0,-1 0 0,0-1 0,1 1 1,-1-1-1,0 0 0,0-1 0,-7 3 1,11-4-77,-1 1 1,1-1-1,0 1 0,-1-1 1,1 0-1,-1 0 1,1 1-1,-1-1 1,1 0-1,-1 0 1,1 0-1,-1-1 1,1 1-1,0 0 1,-1 0-1,1-1 1,-1 1-1,1-1 1,0 0-1,-1 1 1,1-1-1,0 0 0,-1 0 1,1 1-1,0-1 1,0 0-1,0 0 1,0 0-1,0-1 1,0 1-1,0 0 1,0 0-1,1 0 1,-1-1-1,0 1 1,1 0-1,-2-3 1,1-4-173,0 0 0,0 0 0,1 0 0,0 0 0,1-16 0,1 9-60,-1-5-368,2 0 0,1 0-1,0 0 1,2 1 0,0 0 0,1 0-1,1 0 1,0 1 0,2 0 0,0 1-1,16-21 1,-5 11 235,47-47 0,34-14 4810,-95 82-4068,-4 5-288,-1 0-1,1-1 1,-1 0-1,0 1 1,0-1-1,0 0 1,0 0-1,0-1 1,0 1-1,0 0 1,0 0-1,1-4 0,-3 5-16,-6 9-123,-1 0 79,-1 1-1,1 0 1,1 0 0,-1 1-1,2-1 1,-1 1-1,2 1 1,-1-1 0,1 1-1,1 0 1,0-1-1,0 2 1,1-1 0,-1 13-1,3-23-27,0 1 0,0-1 0,0 0 0,0 0 0,0 0-1,1 0 1,-1 0 0,0 0 0,0 0 0,1 0 0,-1 0 0,0 0 0,1 0 0,-1 0-1,1-1 1,0 1 0,-1 0 0,1 0 0,0 0 0,-1 0 0,1-1 0,0 1-1,0 0 1,0-1 0,-1 1 0,1-1 0,0 1 0,2 0 0,0 0 84,-1-1 1,1 1-1,0-1 1,0 0-1,0 0 1,-1 0-1,1 0 0,0-1 1,0 1-1,4-2 1,4-1 276,-1 0 0,0-1 1,0-1-1,16-9 0,2-5-240,-1-2 0,-1-1 0,-1 0 0,-1-2 0,-1-1 0,22-31 0,-33 41-147,-2-1 0,0 0 1,-1-1-1,-1 0 0,-1-1 0,0 1 0,-1-1 0,-1-1 0,-1 1 1,0-1-1,-1 0 0,0-23 0,-3 40 6,0 0 0,0 0 0,0 0 0,0 0-1,0 1 1,0-1 0,0 0 0,-1 0 0,1 0 0,-1 1 0,1-1-1,-1 0 1,0 1 0,0-1 0,1 0 0,-1 1 0,0-1 0,-1 1-1,1-1 1,0 1 0,-2-2 0,2 2 0,-1 1 1,1-1-1,-1 1 0,1 0 0,-1-1 0,1 1 1,-1 0-1,0 0 0,1 0 0,-1 0 1,1 0-1,-1 0 0,1 1 0,-1-1 1,1 0-1,-1 1 0,1-1 0,-1 1 1,-1 1-1,-5 2-29,0 1 1,0 0-1,1 0 1,0 0 0,0 1-1,-12 14 1,5-3 90,1 0 1,0 2-1,2 0 0,0 0 1,1 1-1,1 0 0,1 0 1,0 1-1,2 0 1,0 1-1,2-1 0,0 1 1,2 0-1,0 0 0,3 41 1,-1-59-90,1 1 1,0-1-1,0 0 1,0 1-1,1-1 1,-1 0-1,1 0 1,0 0-1,0 0 1,1 0-1,-1 0 1,1-1-1,0 1 0,0-1 1,0 0-1,0 1 1,1-2-1,-1 1 1,1 0-1,-1-1 1,6 3-1,41 12-2964,5-12-3655,-7-5-2562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5.261"/>
    </inkml:context>
    <inkml:brush xml:id="br0">
      <inkml:brushProperty name="width" value="0.025" units="cm"/>
      <inkml:brushProperty name="height" value="0.025" units="cm"/>
      <inkml:brushProperty name="color" value="#E71224"/>
    </inkml:brush>
  </inkml:definitions>
  <inkml:trace contextRef="#ctx0" brushRef="#br0">106 0 12236,'0'0'1548,"-9"7"646,2-3-1803,-5 4 386,1 1 1,-1 0-1,-15 15 1,25-21-762,-1 0 0,1-1 0,-1 1-1,1 0 1,0 0 0,0 0 0,1 1 0,-1-1-1,0 0 1,1 1 0,0-1 0,0 0 0,0 1-1,0 0 1,1-1 0,-1 1 0,1-1 0,0 1-1,0 0 1,0-1 0,2 8 0,-1-10-145,-1 0 0,1 1 0,0-1 0,1 0 0,-1 0-1,0 0 1,0 0 0,0 0 0,1 0 0,-1 0 0,0 0 0,1 0 0,-1-1 0,1 1 0,-1 0 0,1-1 0,-1 1 0,3-1 0,36 8-1346,-28-6 1126,40 15-49,-51-17 439,-1 0 1,1 1 0,0-1 0,0 1 0,0-1 0,0 1 0,-1 0 0,1-1 0,0 1 0,0 0 0,-1 0 0,1-1 0,-1 1 0,1 0-1,0 0 1,-1 0 0,0 0 0,1 0 0,0 1 0,-2-1 87,1 1 0,0-1 0,0 0 0,-1 0 0,1 0 0,-1 0 0,1 0 0,-1 0 0,1 0-1,-1 0 1,0 0 0,1 0 0,-1 0 0,0-1 0,0 1 0,0 0 0,0 0 0,0-1 0,0 1 0,0-1 0,0 1 0,-1 0 0,-10 6 986,-1 0 0,1-1 0,-22 7 0,30-12-1270,0 0 0,-1 0-1,1 0 1,-1 0 0,1-1 0,-1 1 0,0-1 0,-7-1 0,10-2-3689,2-8-2258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1.251"/>
    </inkml:context>
    <inkml:brush xml:id="br0">
      <inkml:brushProperty name="width" value="0.025" units="cm"/>
      <inkml:brushProperty name="height" value="0.025" units="cm"/>
    </inkml:brush>
  </inkml:definitions>
  <inkml:trace contextRef="#ctx0" brushRef="#br0">56 0 14862,'-1'0'302,"0"0"1,0 0-1,0 0 0,1 0 0,-1 1 0,0-1 1,0 0-1,0 0 0,0 1 0,0-1 1,0 1-1,1-1 0,-1 1 0,0-1 1,0 1-1,1-1 0,-1 1 0,0-1 1,1 1-1,-1 0 0,0 0 0,1-1 1,-1 2-1,-15 30 1573,0 32-514,15-60-1255,0 0 0,0 0 0,0 0 0,1 0 0,0 0 0,0 0 0,0 0 0,0 0 1,0 0-1,1 0 0,0 0 0,0 0 0,2 6 0,-1-8-80,0 0 1,0 0-1,0-1 0,0 1 1,0-1-1,0 1 1,0-1-1,1 0 1,-1 0-1,1 0 0,-1 0 1,1 0-1,-1 0 1,1-1-1,-1 1 0,1-1 1,-1 0-1,1 0 1,0 0-1,-1 0 1,5-1-1,2 1 11,-1-1 1,1-1-1,0 1 1,0-1-1,-1-1 0,1 0 1,-1 0-1,0-1 1,0 0-1,13-8 0,2-1 27,-23 13-71,1 0 1,0-1-1,0 1 0,0 0 1,0 0-1,0 0 0,0 0 1,0 0-1,0 0 0,0 0 0,0 0 1,0 0-1,0 1 0,-1-1 1,1 0-1,0 1 0,0-1 1,0 0-1,0 1 0,0-1 1,-1 1-1,1-1 0,0 1 1,0 0-1,-1-1 0,1 1 1,0 0-1,-1-1 0,1 1 0,-1 0 1,1 0-1,-1 0 0,1-1 1,-1 1-1,0 0 0,1 0 1,-1 0-1,0 0 0,0 0 1,0 0-1,1 2 0,12 58-83,-6-28-1039,-7-32 789,5 9-2443,1-6-3442,2-4-6400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2.040"/>
    </inkml:context>
    <inkml:brush xml:id="br0">
      <inkml:brushProperty name="width" value="0.025" units="cm"/>
      <inkml:brushProperty name="height" value="0.025" units="cm"/>
    </inkml:brush>
  </inkml:definitions>
  <inkml:trace contextRef="#ctx0" brushRef="#br0">180 114 16335,'0'0'6060,"-10"-4"-5511,-32-12-394,40 16-156,1 0 0,-1 0-1,0 0 1,1 1 0,-1-1-1,0 0 1,1 1 0,-1-1 0,0 1-1,1 0 1,-1 0 0,1-1 0,-1 1-1,1 0 1,-1 0 0,1 1-1,0-1 1,0 0 0,-1 0 0,1 1-1,0-1 1,0 0 0,0 1-1,0-1 1,-1 4 0,-16 35-57,17-37 59,0 1-1,-1 1 1,1-1 0,0 0 0,0 1 0,0-1-1,1 0 1,-1 6 0,2-9-2,-1 0 0,0 0 0,1 0 0,-1 0 0,1 0 0,-1 0 0,1 0 0,-1 0 1,1 0-1,0 0 0,-1-1 0,1 1 0,0 0 0,0-1 0,-1 1 0,1 0 0,0-1 0,0 1 0,0-1 0,0 1 0,0-1 0,0 1 0,0-1 0,0 0 0,0 0 0,0 1 0,0-1 0,0 0 0,0 0 1,0 0-1,0 0 0,0 0 0,0 0 0,2-1 0,5 1-305,0-1 0,-1-1 1,1 1-1,14-5 0,28-4-2447,-49 10 2710,-1 1 0,1 0 0,0 0 0,-1-1 0,1 1 0,-1 0 0,1 0 0,-1 0 1,1 0-1,-1 0 0,1-1 0,-1 1 0,0 0 0,0 0 0,0 0 0,1 0 0,-1 0 0,0 0 0,0 0 0,0 0 0,0 0 0,-1 2 0,1 34 274,0-28-178,-1 13 274,0 0 0,-2-1 0,0 1 0,-2-1 0,0 1 0,-1-1 1,-1-1-1,-1 0 0,-1 0 0,-1 0 0,0-1 0,-1 0 0,-2-1 0,0-1 1,0 0-1,-2 0 0,-16 14 0,30-30-327,0 0-1,0 0 1,0 0 0,0 0 0,0 0-1,0 0 1,-1-1 0,1 1 0,0 0-1,0 0 1,-1-1 0,1 1 0,0-1-1,-1 0 1,1 1 0,-1-1-1,1 0 1,-1 0 0,1 0 0,0 0-1,-4 0 1,5-1-59,-1 1-1,0-1 0,1 0 1,-1 0-1,0 0 1,1 1-1,-1-1 0,1 0 1,-1 0-1,1 0 1,0 0-1,-1 0 0,1 0 1,0 0-1,0 0 1,0 0-1,0 0 0,-1 0 1,1 0-1,1 0 1,-1 0-1,0-2 0,1-7-488,1-1 1,0 1-1,0 0 0,7-17 0,5-7-853,2 1 1,1 1-1,27-39 1,-11 28 1944,1 1-1,3 2 1,53-47 0,-68 68-81,44-43 219,-60 56-654,0-1-1,-1 0 1,1 1 0,-2-2-1,1 1 1,-1 0 0,6-15-1,-10 21-4,1 1 0,-1-1 0,0 1 0,1-1 0,-1 0-1,0 1 1,0-1 0,0 0 0,0 1 0,1-1-1,-1 0 1,0 1 0,0-1 0,0 0 0,0 1 0,0-1-1,-1 1 1,1-1 0,0 0 0,0 1 0,0-1 0,0 0-1,-1 1 1,1-1 0,0 1 0,-1-1 0,1 0-1,0 1 1,-1-1 0,1 1 0,-1-1 0,1 1 0,-1-1-1,1 1 1,-1 0 0,1-1 0,-1 1 0,0 0 0,1-1-1,-1 1 1,1 0 0,-1 0 0,0-1 0,1 1-1,-1 0 1,0 0 0,1 0 0,-1 0 0,0 0 0,1 0-1,-1 0 1,0 0 0,1 0 0,-1 0 0,0 1 0,1-1-1,-1 0 1,1 0 0,-1 0 0,-1 1 0,-2 0 34,-1 1 1,0-1-1,1 1 1,-1 0-1,1 0 1,0 1-1,-6 3 1,3 0 146,0 1 0,0 1 0,1-1-1,-1 1 1,2 0 0,-1 1 0,-5 11 0,8-15-149,1 0-1,0 0 1,0 0-1,0 1 1,1-1 0,0 1-1,0-1 1,0 1 0,1 0-1,-1-1 1,1 1-1,1 0 1,-1-1 0,2 8-1,-1-10-74,1-1-1,-1 1 1,1-1-1,-1 0 1,1 0-1,0 0 1,0 0-1,0 0 0,0 0 1,0-1-1,0 1 1,0 0-1,1-1 1,-1 0-1,0 0 1,1 1-1,-1-1 1,1-1-1,-1 1 1,1 0-1,0-1 1,-1 1-1,1-1 1,4 0-1,4 1-765,0 0 1,0-1-1,0-1 0,20-2 1,4-9-3588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2.403"/>
    </inkml:context>
    <inkml:brush xml:id="br0">
      <inkml:brushProperty name="width" value="0.025" units="cm"/>
      <inkml:brushProperty name="height" value="0.025" units="cm"/>
    </inkml:brush>
  </inkml:definitions>
  <inkml:trace contextRef="#ctx0" brushRef="#br0">95 1 15951,'0'0'726,"-9"13"609,-2 0-753,2 1 1,-1 1-1,2 0 0,0 0 1,1 0-1,1 1 1,0 0-1,1 1 0,-5 30 1,9-38-457,-1 4-36,0 1 0,1 0-1,1-1 1,0 1-1,3 14 1,-3-25-89,1 0 1,0 0-1,0 0 0,-1-1 1,1 1-1,1 0 0,-1 0 1,0-1-1,1 1 1,-1-1-1,1 1 0,0-1 1,0 0-1,0 0 0,0 0 1,0 0-1,1 0 0,-1 0 1,0 0-1,1-1 0,0 1 1,-1-1-1,1 0 0,0 0 1,-1 0-1,1 0 0,0 0 1,0-1-1,5 1 1,2 0-307,0-1 1,0 0-1,1-1 0,-1 0 1,0 0-1,0-1 1,0-1-1,13-4 1,14-4 50,-37 11 275,0 0 0,0 0 0,0 0 0,0 0 0,1 0 0,-1 0 1,0-1-1,0 1 0,0 0 0,0 0 0,0 0 0,1 0 0,-1 0 0,0 0 0,0 0 1,0 0-1,0 0 0,0 0 0,1 0 0,-1 0 0,0 0 0,0 0 0,0 0 0,0 1 1,0-1-1,1 0 0,-1 0 0,0 0 0,0 0 0,0 0 0,0 0 0,0 0 0,0 0 1,0 0-1,1 0 0,-1 1 0,0-1 0,0 0 0,0 0 0,0 0 0,0 0 0,0 0 1,0 0-1,0 1 0,0-1 0,0 0 0,0 0 0,0 0 0,0 0 0,0 0 0,0 1 1,0-1-1,0 0 0,-5 11 423,-10 9-37,6-12-51,-1 0 0,0 0 0,0-1-1,-18 10 1,24-15-310,-1 0 0,0 0 0,0 0 0,0 0 0,0-1 0,0 0 0,0 0 0,0 0 1,-1-1-1,1 1 0,0-1 0,0-1 0,-10 0 0,14 0-210,-1 0 0,0 1 1,1-1-1,-1 0 0,0 0 1,1 0-1,-1 0 0,1-1 1,0 1-1,-1 0 0,1-1 1,0 1-1,0 0 0,0-1 1,0 0-1,0 1 0,0-1 1,0 1-1,0-1 0,0-3 1,-6-21-5978,6-5-5758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2.911"/>
    </inkml:context>
    <inkml:brush xml:id="br0">
      <inkml:brushProperty name="width" value="0.025" units="cm"/>
      <inkml:brushProperty name="height" value="0.025" units="cm"/>
    </inkml:brush>
  </inkml:definitions>
  <inkml:trace contextRef="#ctx0" brushRef="#br0">97 143 5189,'0'0'7682,"9"-5"-3064,-4 2-4256,0 1 0,-1-1 0,1 0 0,-1 0 0,0 0 0,0-1 1,0 0-1,0 0 0,0 0 0,-1 0 0,0 0 0,0-1 1,0 1-1,0-1 0,-1 0 0,0 0 0,0 0 0,0 0 1,-1 0-1,1 0 0,-1 0 0,0-1 0,-1 1 0,1-7 0,-1 11-362,-1 0 0,1 0 0,0 0 0,0 0-1,0 0 1,-1 0 0,1 0 0,-1 0-1,1 0 1,-1 0 0,1 0 0,-1 0-1,0 0 1,1 0 0,-1 0 0,0 0-1,0 1 1,1-1 0,-1 0 0,0 1-1,0-1 1,0 0 0,0 1 0,0-1 0,0 1-1,0-1 1,0 1 0,0 0 0,0-1-1,0 1 1,-1 0 0,1 0 0,0 0-1,0 0 1,0 0 0,0 0 0,0 0-1,0 0 1,0 0 0,-2 1 0,-2 0-30,1-1 0,0 1 0,-1 0 0,1 0 0,0 1 0,0-1 0,0 1 0,0 0 0,-6 4 0,2-1 18,1 1-1,-1 0 1,2 0 0,-1 0-1,1 1 1,0 0 0,0 0 0,1 1-1,0-1 1,0 1 0,1 0-1,0 1 1,0-1 0,1 1 0,0 0-1,0-1 1,1 1 0,1 0 0,-2 10-1,3-18 13,0 1-1,1-1 1,-1 0-1,0 0 1,0 0-1,1 0 1,-1 1-1,1-1 1,-1 0-1,1 0 1,-1 0-1,1 0 1,0 0 0,-1 0-1,1 0 1,0 0-1,0 0 1,0-1-1,-1 1 1,1 0-1,0 0 1,0-1-1,0 1 1,2 0-1,37 9 11,-23-10 11,-1 0-1,0-1 1,17-3-1,-15 0-66,0 0 0,0-2-1,0 0 1,-1-1-1,22-12 1,80-54-708,-110 66 644,-33 43-4,16-23 175,4-8 68,1 1 1,0 0 0,0-1 0,0 1-1,1 0 1,0 1 0,0-1 0,0 0-1,1 0 1,0 1 0,0-1 0,0 11-1,2-16-122,-1 0 0,0 1 0,1-1 0,0 0 0,-1 0 0,1 0-1,0 0 1,-1 0 0,1 0 0,0 0 0,0 0 0,0 0-1,0 0 1,0-1 0,0 1 0,0 0 0,0-1 0,0 1 0,0-1-1,0 1 1,1-1 0,-1 1 0,0-1 0,0 0 0,1 1-1,-1-1 1,0 0 0,2 0 0,44 1 153,-34-1-86,0-1-98,1 0-1,0-1 1,-1 0 0,0-1 0,1 0-1,-1-2 1,17-7 0,5-4-2575,44-30 0,-102 92-1976,9-24 2221,4-2-1650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5.739"/>
    </inkml:context>
    <inkml:brush xml:id="br0">
      <inkml:brushProperty name="width" value="0.025" units="cm"/>
      <inkml:brushProperty name="height" value="0.025" units="cm"/>
    </inkml:brush>
  </inkml:definitions>
  <inkml:trace contextRef="#ctx0" brushRef="#br0">228 1 6662,'-8'14'1596,"1"1"0,1 0-1,-8 30 1,-12 99 1465,19-95-1769,-42 621 2610,44-596-3795,-4 1 0,-4-1-1,-2-1 1,-4 0 0,-30 76 0,69-190-251,19-43-1804,-4 0-4336,-14 14-3309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16.777"/>
    </inkml:context>
    <inkml:brush xml:id="br0">
      <inkml:brushProperty name="width" value="0.025" units="cm"/>
      <inkml:brushProperty name="height" value="0.025" units="cm"/>
    </inkml:brush>
  </inkml:definitions>
  <inkml:trace contextRef="#ctx0" brushRef="#br0">0 272 3972,'0'0'8328,"9"-5"-7517,5-1-512,0 1 1,1 0-1,0 1 1,-1 0-1,1 1 1,20-1-1,109-1 915,-66 3-1059,790-47 284,496-15 1113,2168 7-47,-2670 49-1480,320-7 36,325-3 2608,-1305 11-3005,-201 2-8574,-1 0 2824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27.866"/>
    </inkml:context>
    <inkml:brush xml:id="br0">
      <inkml:brushProperty name="width" value="0.025" units="cm"/>
      <inkml:brushProperty name="height" value="0.025" units="cm"/>
    </inkml:brush>
  </inkml:definitions>
  <inkml:trace contextRef="#ctx0" brushRef="#br0">19 0 12011,'0'21'-32,"-1"3"513,-9 6-65,8 3 129,-3 2-353,5-1-64,0-3-32,0-2-32,0-4-544,0-8-1154,0-7-1761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28.247"/>
    </inkml:context>
    <inkml:brush xml:id="br0">
      <inkml:brushProperty name="width" value="0.025" units="cm"/>
      <inkml:brushProperty name="height" value="0.025" units="cm"/>
    </inkml:brush>
  </inkml:definitions>
  <inkml:trace contextRef="#ctx0" brushRef="#br0">0 31 11499,'0'0'8920,"10"-5"-8722,4 0-159,0 0 1,0 1-1,0 0 1,1 1-1,0 1 1,-1 1-1,1 0 1,28 1-1,-31 1-46,0 0 0,0 0-1,-1 1 1,1 0 0,0 1 0,-1 1 0,1 0-1,-1 0 1,0 1 0,0 1 0,-1-1 0,16 13-1,-23-15 4,0 0 0,0 0 0,0 0 0,-1 0 0,1 1 0,-1-1 0,0 1 0,0 0-1,0-1 1,0 1 0,-1 0 0,1 0 0,-1 0 0,0 1 0,0-1 0,-1 0-1,1 0 1,-1 0 0,0 1 0,0-1 0,0 0 0,-1 0 0,0 0 0,1 1 0,-1-1-1,-1 0 1,-1 6 0,-2-1 210,1 1-1,-1-1 0,-1 1 0,1-1 1,-2-1-1,1 1 0,-1-1 1,0 0-1,-14 11 0,10-10-114,-1-1-1,1 0 0,-1-1 1,-1-1-1,1 1 1,-1-2-1,0 0 0,0 0 1,-1-1-1,0-1 1,1-1-1,-1 1 0,0-2 1,-22 0-1,35-1-224,0 0-1,0 0 0,0 0 1,0-1-1,0 1 0,0 0 1,0-1-1,1 1 1,-1 0-1,0-1 0,0 1 1,0-1-1,1 1 0,-1-1 1,0 1-1,1-1 0,-1 0 1,0 1-1,1-1 1,-1 0-1,1 0 0,-1 1 1,1-1-1,-1 0 0,1 0 1,0 0-1,-1 0 1,1 0-1,0 1 0,0-1 1,-1 0-1,1-1 0,2-20-6109,2 10 1375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29.161"/>
    </inkml:context>
    <inkml:brush xml:id="br0">
      <inkml:brushProperty name="width" value="0.025" units="cm"/>
      <inkml:brushProperty name="height" value="0.025" units="cm"/>
    </inkml:brush>
  </inkml:definitions>
  <inkml:trace contextRef="#ctx0" brushRef="#br0">220 67 12556,'0'0'7831,"-11"-6"-7137,-36-17-341,43 22-341,1 0 0,0 0 0,-1 0 0,1 1 0,-1-1 0,1 1 0,-1 0 0,1 0 0,-1 0 0,1 1 0,-1-1 0,1 1 0,-1 0 1,1 0-1,0 0 0,-1 0 0,1 1 0,0-1 0,0 1 0,0 0 0,-4 3 0,-1 1 91,0 1-1,1 0 1,0 0-1,0 1 1,-8 12-1,11-16-50,1 0-1,0 1 0,0-1 0,0 1 0,0 0 1,1-1-1,0 1 0,0 0 0,0 1 0,1-1 0,0 0 1,0 0-1,0 1 0,1-1 0,-1 0 0,2 10 1,-1-14-48,1 0 1,0 1 0,0-1-1,0 0 1,0 0 0,0 0-1,0 0 1,0 0 0,1 0 0,-1 0-1,0 0 1,0 0 0,1 0-1,-1-1 1,1 1 0,-1 0-1,0-1 1,1 1 0,-1-1-1,1 0 1,-1 0 0,1 1-1,0-1 1,-1 0 0,1 0 0,-1 0-1,1-1 1,-1 1 0,1 0-1,1-1 1,50-10 202,-37 4-182,-1-1 0,1-1 0,-2 0 1,1-1-1,-1-1 0,-1 0 0,0 0 0,-1-2 0,0 1 1,0-2-1,-2 1 0,0-2 0,16-28 0,-20 24 90,-16 27 14,-15 26 28,16-18-84,0-1 0,-11 33 0,18-42-56,0 1 1,1-1 0,-1 0 0,1 1 0,1-1-1,-1 1 1,1-1 0,0 0 0,0 1-1,1-1 1,2 10 0,-3-14-62,1-1 0,0 0 0,-1 1 0,1-1-1,0 0 1,0 0 0,0 1 0,0-1 0,0 0 0,0 0 0,0 0-1,0 0 1,0 0 0,1-1 0,-1 1 0,0 0 0,1 0 0,-1-1 0,0 1-1,1-1 1,-1 1 0,1-1 0,-1 0 0,1 0 0,-1 1 0,1-1-1,-1 0 1,3-1 0,-1 1-402,0 0 1,0 0-1,-1 0 0,1-1 0,0 0 0,-1 1 0,1-1 0,0 0 1,-1 0-1,1 0 0,-1-1 0,0 1 0,1-1 0,-1 1 1,3-3-1,12-20-6286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29.494"/>
    </inkml:context>
    <inkml:brush xml:id="br0">
      <inkml:brushProperty name="width" value="0.025" units="cm"/>
      <inkml:brushProperty name="height" value="0.025" units="cm"/>
    </inkml:brush>
  </inkml:definitions>
  <inkml:trace contextRef="#ctx0" brushRef="#br0">49 0 7623,'0'0'15791,"-36"65"-14702,30-44-448,1-1-417,3 0-160,2-1-96,0-5-897,0-2-1281,6-6-1634,-1-6-1120,1 0-3877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27:49.767"/>
    </inkml:context>
    <inkml:brush xml:id="br0">
      <inkml:brushProperty name="width" value="0.05" units="cm"/>
      <inkml:brushProperty name="height" value="0.05" units="cm"/>
    </inkml:brush>
  </inkml:definitions>
  <inkml:trace contextRef="#ctx0" brushRef="#br0">197 15 1057,'0'0'4805,"-9"-2"-4245,4 1-790,-71-9 3594,70 10-3136,0-1 1,0 1 0,0 0-1,-1 0 1,1 1 0,0 0-1,0 0 1,0 0 0,0 1-1,0 0 1,-6 2 0,4 5-230,7-8 9,1 0 0,-1 0 1,0 0-1,0 0 0,1 0 0,-1-1 0,0 1 0,0 0 1,0-1-1,0 1 0,0 0 0,0-1 0,0 1 1,0-1-1,0 1 0,0-1 0,0 0 0,-2 1 0,3-1 83,35 5 390,419 45 271,-12-57-704,-239-3-37,558 8 186,-390 4-111,-370-2-59,-7-1-1922,-3-6-2734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5.593"/>
    </inkml:context>
    <inkml:brush xml:id="br0">
      <inkml:brushProperty name="width" value="0.025" units="cm"/>
      <inkml:brushProperty name="height" value="0.025" units="cm"/>
      <inkml:brushProperty name="color" value="#E71224"/>
    </inkml:brush>
  </inkml:definitions>
  <inkml:trace contextRef="#ctx0" brushRef="#br0">129 1 13357,'0'0'7927,"0"11"-7228,-1-4-577,1-4-62,0 1-1,0 0 1,0-1 0,-1 1-1,0-1 1,1 1-1,-1-1 1,0 1-1,-1-1 1,1 0 0,-1 1-1,1-1 1,-1 0-1,0 0 1,0 0-1,-1 0 1,1 0 0,0-1-1,-6 5 1,-11 6 528,-31 24 450,47-35-1022,1-1-1,0 1 1,0 1-1,0-1 1,0 0-1,0 0 1,0 1-1,1-1 1,-1 1-1,1-1 1,0 1-1,0 0 1,0-1-1,0 1 1,0 0-1,0 4 1,1-6-10,1 0 1,-1 0 0,1-1 0,0 1 0,0 0 0,-1-1 0,1 1 0,0 0 0,0-1 0,0 1 0,0-1 0,0 1 0,0-1 0,0 1 0,0-1-1,0 0 1,0 0 0,0 1 0,0-1 0,0 0 0,0 0 0,0 0 0,0 0 0,0 0 0,2-1 0,39 1 81,-33 0-79,29 1-32,18-1-897,-20-3-2925,-25-1-965,-8-1-1511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29.963"/>
    </inkml:context>
    <inkml:brush xml:id="br0">
      <inkml:brushProperty name="width" value="0.025" units="cm"/>
      <inkml:brushProperty name="height" value="0.025" units="cm"/>
    </inkml:brush>
  </inkml:definitions>
  <inkml:trace contextRef="#ctx0" brushRef="#br0">185 57 11787,'0'0'10538,"0"-9"-8755,-1 5-1673,2 2-89,-1 1 0,0-1 0,0 0 0,0 1 0,0-1 0,0 1 0,0-1 0,-1 1 0,1-1 0,0 1 0,-1-1 0,1 1 0,-1-1 0,0 1 0,1-1 0,-1 1 0,0 0 0,0 0 0,0-1 1,0 1-1,0 0 0,0 0 0,0 0 0,0 0 0,0 0 0,-1 0 0,1 0 0,0 0 0,-1 1 0,1-1 0,-1 0 0,1 1 0,-1-1 0,1 1 0,-1 0 0,1-1 0,-1 1 0,1 0 0,-1 0 0,1 0 0,-4 0 0,-5 0-44,-1 1-1,1-1 1,-1 2-1,1 0 1,-19 5-1,25-6-10,0 1-1,0 0 1,0-1-1,1 2 0,-1-1 1,0 0-1,1 1 1,0-1-1,0 1 0,-1 0 1,2 0-1,-1 0 1,0 1-1,1-1 0,-1 1 1,1-1-1,-2 6 1,3-9-10,1 1 1,0 0 0,-1 0 0,1 0 0,0-1 0,-1 1-1,1 0 1,0 0 0,0 0 0,0 0 0,0 0-1,0-1 1,0 1 0,0 0 0,0 0 0,0 0-1,0 0 1,1 0 0,-1-1 0,0 1 0,1 0-1,-1 0 1,0 0 0,1-1 0,-1 1 0,1 0-1,-1 0 1,1-1 0,-1 1 0,1 0 0,0-1-1,-1 1 1,1-1 0,0 1 0,-1-1 0,1 1 0,1 0-1,41 11-58,-39-12 99,0 0-1,-1 1 1,1 0-1,-1-1 1,1 2 0,-1-1-1,1 0 1,-1 0-1,1 1 1,-1 0-1,0 0 1,5 3-1,-6-3-12,-1-2 80,-16-1-10719,9-3 1820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0.595"/>
    </inkml:context>
    <inkml:brush xml:id="br0">
      <inkml:brushProperty name="width" value="0.025" units="cm"/>
      <inkml:brushProperty name="height" value="0.025" units="cm"/>
    </inkml:brush>
  </inkml:definitions>
  <inkml:trace contextRef="#ctx0" brushRef="#br0">261 28 12556,'0'0'11493,"-9"-5"-11418,1 1-41,0 1-1,0-1 1,0 2-1,-1-1 1,1 1-1,-1 0 1,1 1 0,-1 0-1,0 0 1,1 1-1,-1 0 1,0 1-1,-14 2 1,18-2-12,-10 2 17,0 1 0,1 0-1,-21 9 1,33-13-47,0 1 0,1-1 0,-1 1-1,0 0 1,0 0 0,1 0 0,-1 0 0,0 0 0,1 0 0,-1 0 0,1 1 0,-1-1 0,1 1-1,0-1 1,0 1 0,0-1 0,-1 1 0,1 0 0,1-1 0,-1 1 0,0 0 0,0 0 0,1-1-1,-1 1 1,1 0 0,-1 0 0,1 0 0,0 0 0,0 0 0,0 0 0,0 0 0,0 0 0,0 0-1,1 0 1,-1 0 0,1 1 0,0 0 5,1-2 1,-1 1-1,1 0 0,-1 0 0,1 0 1,0-1-1,0 1 0,-1-1 0,1 1 1,0-1-1,1 0 0,-1 0 0,0 0 1,0 0-1,0 0 0,4 1 0,46 11 83,-28-8-86,-6-1 6,-9-2-13,-1 0 0,0 0 0,0 1 0,0 0 1,0 0-1,-1 0 0,1 1 0,-1 1 1,12 8-1,-18-12 15,0 0 0,0 1 0,0-1 0,0 1 0,0-1 0,0 1 0,-1-1 0,1 1 0,0 0 0,-1-1 0,0 1 0,1 0 0,-1-1 0,0 1 1,0 0-1,0-1 0,0 1 0,0 0 0,0 0 0,0-1 0,-1 1 0,1 0 0,0-1 0,-1 1 0,0 0 0,1-1 0,-1 1 0,0-1 0,0 1 0,0-1 0,0 1 0,0-1 0,-2 2 1,-1 3 134,-1-1 0,0 0 1,0 0-1,0-1 1,0 0-1,-1 0 0,-7 4 1,5-3-64,-1-2 0,0 1 1,0-1-1,0 0 0,-1-1 0,1 0 1,0-1-1,-1 0 0,0 0 0,-17-2 1,27 1-190,-1 0 1,0-1-1,1 1 1,-1 0-1,0-1 1,1 1-1,-1 0 1,1-1-1,-1 1 1,0-1-1,1 1 1,-1-1-1,1 1 1,0-1-1,-1 1 1,1-1-1,-1 1 1,1-1-1,0 0 1,-1 1 0,1-1-1,0 0 1,0 1-1,0-1 1,-1 0-1,1 1 1,0-1-1,0 0 1,0 0-1,0 1 1,0-1-1,0 0 1,0 0-1,4-17-5580,7 1-439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0.972"/>
    </inkml:context>
    <inkml:brush xml:id="br0">
      <inkml:brushProperty name="width" value="0.025" units="cm"/>
      <inkml:brushProperty name="height" value="0.025" units="cm"/>
    </inkml:brush>
  </inkml:definitions>
  <inkml:trace contextRef="#ctx0" brushRef="#br0">62 1 15086,'0'0'7720,"-30"53"-6888,21-30-383,-2 1-225,5-2-192,0-1 64,6-1-64,0-4-352,0-3-1089,0-6-1186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1.365"/>
    </inkml:context>
    <inkml:brush xml:id="br0">
      <inkml:brushProperty name="width" value="0.025" units="cm"/>
      <inkml:brushProperty name="height" value="0.025" units="cm"/>
    </inkml:brush>
  </inkml:definitions>
  <inkml:trace contextRef="#ctx0" brushRef="#br0">1 1 15086,'0'0'3331,"47"39"-4964,-29-30-1378,5-4-769,-5 0-4355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1.713"/>
    </inkml:context>
    <inkml:brush xml:id="br0">
      <inkml:brushProperty name="width" value="0.025" units="cm"/>
      <inkml:brushProperty name="height" value="0.025" units="cm"/>
    </inkml:brush>
  </inkml:definitions>
  <inkml:trace contextRef="#ctx0" brushRef="#br0">189 1 11435,'0'0'4585,"-9"0"-2818,0 0-1429,1 0 0,-1 1-1,1 0 1,-1 1-1,1 0 1,-12 5-1,17-6-308,0 0 0,0 0 0,1 0 0,-1 0 0,1 1 0,-1-1 0,1 1 0,-1 0 0,1 0 0,0 0 0,0 0 0,0 0 0,0 0 0,0 0 0,1 1 0,-1-1-1,1 1 1,-1-1 0,1 1 0,0 0 0,0-1 0,0 1 0,0 0 0,1 0 0,-1 0 0,1 5 0,0-7-92,0 1 0,1-1 0,-1 0 1,1 0-1,0 1 0,-1-1 0,1 0 0,0 0 0,0 1 1,0-1-1,-1 0 0,1 0 0,1 0 0,-1 0 1,0 0-1,0-1 0,0 1 0,0 0 0,1 0 1,0 0-1,34 15-25,-24-10 5,-3-2 49,29 15-20,-36-18 44,-1 0-1,1 0 0,-1 0 1,1 0-1,-1 0 1,0 0-1,0 0 1,1 1-1,-1-1 1,0 0-1,0 1 1,0-1-1,-1 1 1,1-1-1,0 1 1,0-1-1,-1 1 1,1 0-1,0 2 0,-2-3 95,1 1-1,-1-1 1,0 0-1,0 0 0,0 0 1,0 0-1,1 0 0,-1 0 1,0-1-1,0 1 1,-1 0-1,1 0 0,0-1 1,0 1-1,0-1 0,0 1 1,-1-1-1,1 1 1,0-1-1,0 0 0,-1 0 1,-1 1-1,-38 7 712,33-7-721,-15 4-830,-1-2 0,-30 1-1,53-4 574,1 0 0,-1 0 0,0 0 0,1 0-1,-1 0 1,0 0 0,1 0 0,-1 0 0,0 0 0,1 0 0,-1 0-1,0 0 1,1-1 0,-1 1 0,1 0 0,-1 0 0,0-1-1,1 1 1,-1 0 0,1-1 0,-1 1 0,1-1 0,-1 1 0,1-1-1,-1 1 1,1-1 0,0 1 0,-1-1 0,1 1 0,-1-1-1,1 1 1,0-1 0,0 0 0,-1 1 0,1-1 0,0 0-1,0 1 1,0-1 0,0 0 0,0 1 0,0-2 0,-1-18-6917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2.043"/>
    </inkml:context>
    <inkml:brush xml:id="br0">
      <inkml:brushProperty name="width" value="0.025" units="cm"/>
      <inkml:brushProperty name="height" value="0.025" units="cm"/>
    </inkml:brush>
  </inkml:definitions>
  <inkml:trace contextRef="#ctx0" brushRef="#br0">124 1 13453,'0'0'384,"0"8"-192,0 37 372,-1 18 999,2-1 0,15 95 0,-13-142-2439,-7-20-1655,-9-15 1171,-33-29 413,33 38 1625,2 0 1,-1-1-1,2-1 0,-1 0 1,-10-19-1,21 32-592,0 0 0,-1-1 1,1 1-1,0 0 0,0-1 0,0 1 1,0 0-1,-1-1 0,1 1 0,0 0 0,0-1 1,0 1-1,0-1 0,0 1 0,0 0 1,0-1-1,0 1 0,0 0 0,0-1 0,1 1 1,-1-1-1,0 1 0,0 0 0,0-1 0,0 1 1,0 0-1,1-1 0,-1 1 0,0 0 1,0 0-1,1-1 0,-1 1 0,0 0 0,0-1 1,1 1-1,-1 0 0,0 0 0,1 0 1,-1-1-1,0 1 0,1 0 0,24-3 583,29 9-939,16 4-935,-20-8-5309,-8-2-6688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2.562"/>
    </inkml:context>
    <inkml:brush xml:id="br0">
      <inkml:brushProperty name="width" value="0.025" units="cm"/>
      <inkml:brushProperty name="height" value="0.025" units="cm"/>
    </inkml:brush>
  </inkml:definitions>
  <inkml:trace contextRef="#ctx0" brushRef="#br0">0 229 11275,'0'0'5568,"12"0"-4111,-3 0-1332,-1-1 0,1 0 0,-1 0-1,0-1 1,0 1 0,1-2 0,-1 1 0,-1-2 0,1 1 0,0-1-1,-1 0 1,1 0 0,-1-1 0,-1 0 0,1 0 0,-1 0 0,9-10-1,-10 10-51,0-1 0,-1 1 0,1-1 0,-1 0-1,-1 0 1,1 0 0,-1 0 0,0-1-1,0 1 1,-1-1 0,0 0 0,0 0-1,-1 1 1,1-1 0,-2-1 0,1 1 0,-1 0-1,0-10 1,-1 15-79,1 1 0,0-1-1,-1 1 1,1-1 0,-1 1 0,1 0 0,-1-1-1,1 1 1,-1 0 0,0-1 0,0 1-1,0 0 1,0 0 0,0 0 0,0 0-1,0 0 1,0 0 0,0 0 0,0 0 0,-1 0-1,1 0 1,0 1 0,-1-1 0,1 0-1,0 1 1,-1-1 0,1 1 0,-1 0 0,1-1-1,-1 1 1,1 0 0,-1 0 0,1 0-1,-1 0 1,1 0 0,-1 0 0,1 1 0,0-1-1,-3 1 1,0 0-3,-1 0-1,1 0 1,-1 0-1,1 1 1,0 0-1,-1 0 1,1 0-1,0 1 1,0-1-1,1 1 1,-5 3-1,3 0 54,0 1-1,0-1 1,1 1-1,0 0 1,0 0-1,1 1 1,0-1 0,0 1-1,1 0 1,-1-1-1,0 10 1,3-15-36,-1 1 0,1-1 1,-1 1-1,1-1 0,0 1 1,0 0-1,0-1 0,1 1 1,-1-1-1,0 1 0,1-1 0,0 1 1,-1-1-1,1 1 0,0-1 1,1 0-1,-1 1 0,0-1 1,0 0-1,1 0 0,0 0 0,-1 0 1,1 0-1,0 0 0,0-1 1,0 1-1,0 0 0,0-1 1,0 0-1,0 1 0,1-1 0,-1 0 1,1 0-1,-1 0 0,0-1 1,1 1-1,3 0 0,3 1 25,0-1-1,1-1 1,-1 1-1,0-1 1,1-1 0,-1 0-1,0 0 1,0-1-1,0 0 1,15-6-1,-3-1 14,0-2 0,36-24 0,-18 9-104,-38 26 45,-1 0 0,0 0 0,0 0 0,0 0 0,1 0 0,-1 0-1,0 0 1,0 0 0,1 0 0,-1 0 0,0 0 0,0 0 0,0 0 0,1 0 0,-1 0 0,0 0 0,0 0 0,1 0 0,-1 0-1,0 0 1,0 0 0,0 0 0,1 0 0,-1 0 0,0 1 0,0-1 0,0 0 0,1 0 0,-1 0 0,0 0 0,0 0 0,0 1 0,0-1-1,0 0 1,1 0 0,-1 0 0,0 1 0,0-1 0,0 0 0,0 0 0,0 0 0,0 1 0,0-1 0,0 0 0,0 0 0,0 1-1,0-1 1,0 0 0,4 22 94,-4-19-32,0 0 0,0 0 0,1 1-1,-1-1 1,1 0 0,0 0-1,0 0 1,0 0 0,0 0-1,0 0 1,1 0 0,-1 0-1,1 0 1,2 3 0,3-3-24,0 0 0,-1 0 1,1 0-1,0-1 0,0 0 0,0-1 0,1 1 1,-1-1-1,0-1 0,1 1 0,-1-1 1,0 0-1,14-3 0,-3 0-124,0-1-1,0 0 1,-1-1-1,23-11 1,-38 16 108,-1-1 0,0 1 1,1-1-1,-1 1 0,0-1 0,1 1 1,-1 0-1,0 0 0,1 0 1,-1 0-1,0 0 0,1 0 1,-1 0-1,1 0 0,-1 0 1,0 0-1,1 1 0,-1-1 0,0 1 1,1-1-1,-1 1 0,0-1 1,0 1-1,0 0 0,1 0 1,-1-1-1,0 1 0,0 0 1,0 0-1,0 0 0,-1 0 1,3 3-1,-2-2-179,1-1 1,-1 1-1,1-1 1,-1 1-1,1-1 0,0 1 1,0-1-1,0 0 1,0 0-1,0 0 0,0 0 1,0 0-1,0 0 1,0-1-1,0 1 1,0-1-1,0 1 0,5-1 1,4-1-4123,-3-2-1602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2.908"/>
    </inkml:context>
    <inkml:brush xml:id="br0">
      <inkml:brushProperty name="width" value="0.025" units="cm"/>
      <inkml:brushProperty name="height" value="0.025" units="cm"/>
    </inkml:brush>
  </inkml:definitions>
  <inkml:trace contextRef="#ctx0" brushRef="#br0">0 0 12300,'0'0'8744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3.334"/>
    </inkml:context>
    <inkml:brush xml:id="br0">
      <inkml:brushProperty name="width" value="0.025" units="cm"/>
      <inkml:brushProperty name="height" value="0.025" units="cm"/>
    </inkml:brush>
  </inkml:definitions>
  <inkml:trace contextRef="#ctx0" brushRef="#br0">270 44 12492,'0'0'7708,"-11"-7"-6613,4 2-1031,-1 0 1,1 1-1,-1 1 1,0-1-1,0 1 1,0 0-1,-1 1 1,1 0-1,-1 0 1,1 1-1,-11 0 1,10 1-55,-1-1-11,0 1 1,0 0-1,0 0 1,0 1 0,0 0-1,0 1 1,0 0-1,1 1 1,-1 0 0,-16 8-1,26-5-2015,13-1 1195,27 4 770,-27-6-152,-9-2 194,12 2-12,0 2 0,31 12 0,-45-16 5,1 1 0,0-1 0,0 0 0,-1 1 0,1-1 0,-1 1 0,1 0 1,-1 0-1,1 0 0,-1 0 0,0 0 0,0 1 0,0-1 0,-1 0 0,1 1 0,0 0 1,-1-1-1,0 1 0,0 0 0,0 0 0,0 0 0,0 0 0,0 0 0,0 3 1,-2-5 105,1 0 1,0 1 0,-1-1 0,0 0 0,1 1 0,-1-1 0,0 0 0,0 0-1,1 0 1,-1 0 0,0 0 0,0 0 0,0 0 0,0 0 0,0 0 0,-1 0-1,1 0 1,0-1 0,0 1 0,-1 0 0,1-1 0,0 1 0,-1-1 0,1 0 0,-3 1-1,-43 9 1253,38-9-1167,1 0-204,-60 7 592,25-12-3492,43 4 2657,-1 0 1,0-1-1,1 1 0,-1 0 1,1-1-1,-1 1 0,0-1 1,1 1-1,-1 0 1,1-1-1,-1 1 0,1-1 1,0 0-1,-1 1 0,1-1 1,-1 1-1,1-1 0,0 0 1,0 1-1,-1-1 0,1 1 1,0-1-1,0 0 1,0 1-1,0-1 0,0 0 1,0 0-1,0 1 0,0-1 1,0 0-1,0 1 0,0-2 1,0-13-8976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3.731"/>
    </inkml:context>
    <inkml:brush xml:id="br0">
      <inkml:brushProperty name="width" value="0.025" units="cm"/>
      <inkml:brushProperty name="height" value="0.025" units="cm"/>
    </inkml:brush>
  </inkml:definitions>
  <inkml:trace contextRef="#ctx0" brushRef="#br0">122 45 12620,'0'0'3678,"-10"1"-3641,3 0-32,1 0 0,-1 0 0,0 0-1,1 1 1,-1 1 0,1-1 0,0 1-1,-12 6 1,15-7 98,0 0 1,0 0-1,0 1 1,1-1-1,-1 1 0,1-1 1,-1 1-1,1 0 0,0 0 1,0 0-1,0 0 1,0 1-1,0-1 0,1 1 1,0-1-1,0 0 0,0 1 1,0 0-1,0-1 1,0 1-1,1 7 0,0-10-78,1 0 0,-1 0-1,1 0 1,0 0-1,-1 0 1,1 0 0,0-1-1,-1 1 1,1 0 0,0 0-1,0 0 1,0-1 0,0 1-1,0 0 1,0-1-1,0 1 1,0-1 0,0 1-1,0-1 1,0 1 0,0-1-1,0 0 1,1 0 0,-1 0-1,0 1 1,0-1-1,0 0 1,0 0 0,1-1-1,-1 1 1,0 0 0,1 0-1,43-6 332,-41 4-289,1 0 1,-1 0-1,1-1 0,-1 0 0,0 0 0,0 0 0,0 0 0,0 0 0,-1-1 0,0 0 0,1 0 0,-1 0 0,5-8 0,-6 9 13,0-1 0,0 1 0,-1-1 0,1 1 0,-1-1-1,0 0 1,0 0 0,0 1 0,0-1 0,-1 0 0,0 0-1,1 0 1,-1 0 0,-1 0 0,1 1 0,-1-1 0,1 0-1,-1 0 1,-1-4 0,1 7-172,0-1 1,0 1-1,0-1 0,0 1 1,-1-1-1,1 1 0,0 0 1,0 0-1,-1 0 0,1 0 1,-1 0-1,1 0 0,-1 0 1,1 0-1,-1 0 0,0 1 1,1-1-1,-1 1 0,-2-1 1,3 1-101,1-1 1,-1 1-1,0 0 1,0 0-1,1 0 1,-1 0-1,0 0 1,0 1 0,1-1-1,-1 0 1,0 0-1,0 0 1,1 1-1,-1-1 1,0 0-1,1 1 1,-1-1 0,0 0-1,1 1 1,-1-1-1,0 1 1,1-1-1,-1 1 1,1-1-1,-1 1 1,1 0 0,-1-1-1,1 1 1,0-1-1,-1 1 1,1 0-1,0 0 1,0-1-1,-1 1 1,1 0-1,0-1 1,0 1 0,0 0-1,0 0 1,0-1-1,0 1 1,0 0-1,0 0 1,0 0-1,0-1 1,0 2 0,2 12-5505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5.937"/>
    </inkml:context>
    <inkml:brush xml:id="br0">
      <inkml:brushProperty name="width" value="0.025" units="cm"/>
      <inkml:brushProperty name="height" value="0.025" units="cm"/>
      <inkml:brushProperty name="color" value="#E71224"/>
    </inkml:brush>
  </inkml:definitions>
  <inkml:trace contextRef="#ctx0" brushRef="#br0">0 9 11851,'0'0'8969,"60"-8"-8841,-27 8-64,-1 0-32,2 4-1377,1 1-2563,-5-2-1505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4.414"/>
    </inkml:context>
    <inkml:brush xml:id="br0">
      <inkml:brushProperty name="width" value="0.025" units="cm"/>
      <inkml:brushProperty name="height" value="0.025" units="cm"/>
    </inkml:brush>
  </inkml:definitions>
  <inkml:trace contextRef="#ctx0" brushRef="#br0">179 13 10378,'0'0'6064,"-5"9"-5872,1 1-153,0 0 0,1 0 0,0 0-1,1 1 1,0-1 0,0 1-1,1 18 1,2 4-85,2-1 0,9 48-1,-9-70-7,-2 1 0,1-1 0,-1 1 0,-1 0 0,0-1 0,-1 1 0,0-1 0,-4 21 0,4-28 207,-1 1 0,1-1-1,-1 1 1,0-1 0,0 0 0,0 0 0,0 0-1,0 0 1,-1 0 0,1 0 0,-1 0 0,0-1-1,0 1 1,0-1 0,0 0 0,0 0 0,-1 0-1,1-1 1,0 1 0,-1-1 0,0 1 0,1-1-1,-1 0 1,0-1 0,1 1 0,-1-1 0,0 1-1,-4-1 1,5 0-148,-1 0 1,1 0-1,0 0 0,0 0 0,0 0 0,0 0 0,0-1 1,0 0-1,0 1 0,0-1 0,0 0 0,0-1 0,0 1 1,0 0-1,1-1 0,-1 0 0,1 1 0,-1-1 0,1 0 1,-4-4-1,3 2-223,1 0-1,0 0 1,0 0 0,0-1-1,1 1 1,0 0 0,0-1 0,0 1-1,0 0 1,0-1 0,1 1-1,0-1 1,0 1 0,1-7 0,0 4-30,1-1 0,-1 1 1,1 0-1,1 0 0,-1 0 0,1 1 1,1-1-1,-1 1 0,1-1 1,0 1-1,0 0 0,1 1 0,7-8 1,11-10-19,45-34 0,-42 35 150,25-17 110,-30 25 85,-1-2 0,-1 0-1,26-29 1,-37 28 725,-19 16 266,-22 16 67,29-12-984,0 0 0,0 0 0,0 0 0,1 0 0,-1 1 0,1 0 0,0-1 0,0 1 0,0 1 0,1-1 0,-1 0 0,1 1 0,0-1-1,0 1 1,1-1 0,-1 1 0,1 0 0,0 0 0,0 7 0,1-11-127,1 1 0,0-1 0,0 0 0,0 0 0,0 0 0,0 0 0,0 0 0,0-1 0,1 1 0,-1 0 0,0 0 0,0-1 0,1 1 0,-1-1 0,0 1 0,1-1 0,-1 0 0,0 1 0,1-1 0,-1 0 0,1 0 0,-1 0 0,0 0 0,1 0 0,-1 0 0,1 0 0,1-1 0,46-3 506,-32 0-488,-1-1-1,1-1 1,28-14 0,-26 12-138,0 0 0,25-7 0,-43 19 132,0 1 0,0-1 0,0 1 0,0 0 0,-1-1 0,1 1 0,-1 0 0,-1 9-1,1-10 55,0-2-58,0-1 1,0 1-1,0 0 1,0-1-1,0 1 0,1 0 1,-1-1-1,0 1 1,1-1-1,0 1 1,-1-1-1,1 1 1,0-1-1,0 1 1,0-1-1,0 0 1,0 1-1,0-1 1,0 0-1,0 0 1,1 0-1,-1 0 1,3 2-1,-1-2 2,0 0 0,0 1 0,1-1 0,-1 0-1,0-1 1,1 1 0,-1-1 0,1 1 0,-1-1 0,7-1 0,-1 1-288,-1-2 0,1 1 0,-1-1 0,0 0 0,0-1 0,0 1 0,0-2 0,-1 1 0,8-5 0,-14 7-811,9-6 652,-8 7-3306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5.375"/>
    </inkml:context>
    <inkml:brush xml:id="br0">
      <inkml:brushProperty name="width" value="0.025" units="cm"/>
      <inkml:brushProperty name="height" value="0.025" units="cm"/>
    </inkml:brush>
  </inkml:definitions>
  <inkml:trace contextRef="#ctx0" brushRef="#br0">150 41 8040,'1'-1'363,"0"0"0,-1 0 0,1 0 0,-1 0 1,1 1-1,-1-1 0,1 0 0,-1 0 0,1-1 1,-1 1-1,0 0 0,0 0 0,1 0 0,-1 0 1,0 0-1,0 0 0,0 0 0,0 0 0,0 0 0,-1 0 1,1 0-1,0-1 0,0 1 0,-1-1 0,0 1-168,0 0 0,0 0 0,0 1-1,0-1 1,0 0 0,0 1-1,0-1 1,0 1 0,-1-1-1,1 1 1,0-1 0,0 1 0,0 0-1,0 0 1,-1-1 0,1 1-1,0 0 1,-2 0 0,-3 0-145,1 1 1,-1-1-1,0 1 1,0 0-1,1 1 1,-1-1-1,0 1 1,-6 3-1,4 0-22,0 0-1,0 1 0,0 0 0,-7 8 1,12-12-22,1 1 1,-1-1 0,1 1 0,0-1 0,0 1 0,1 0-1,-1 0 1,0 0 0,1 0 0,0 0 0,-1 0 0,1 0 0,1 0-1,-1 1 1,0 3 0,1-6-3,1 0 0,0 0-1,0 0 1,0-1 0,0 1 0,0 0-1,0-1 1,0 1 0,0 0 0,0-1-1,0 1 1,0-1 0,0 0 0,0 1-1,0-1 1,0 0 0,0 0 0,1 1 0,-1-1-1,0 0 1,0 0 0,0 0 0,0 0-1,1-1 1,-1 1 0,0 0 0,2-1-1,37-6 127,-23-2-358,-1 0 1,1-1-1,-2-1 1,1 0-1,-1-1 1,-1-1-1,16-18 1,-31 36 244,0-1 0,1 1 1,-1-1-1,1 1 1,1-1-1,0 10 0,0-4 160,-1-9-156,0 0 0,0 0 0,0 0 0,0 1 0,0-1 0,0 0-1,0 0 1,1 0 0,-1 1 0,1-1 0,-1 0 0,1 0-1,-1 0 1,1 0 0,-1 0 0,1 0 0,0 0 0,0 0 0,-1 0-1,1 0 1,0 0 0,0-1 0,0 1 0,0 0 0,0-1 0,0 1-1,0 0 1,2 0 0,1 0 21,-1-1 0,1 1 0,-1-1 0,1 1 0,0-1 0,-1 0 0,1 0-1,-1-1 1,8-1 0,2-1 5,1-1 1,-1 0-1,0-2 0,16-7 0,-14 4-26,-11 6-43,-1 0 0,1 1 0,0-1 1,1 1-1,-1 0 0,0 1 0,1-1 0,-1 1 1,7-1-1,-9 34-432,-1-30 301,-1 0 0,1 0-1,0 0 1,0 0 0,0 0-1,0-1 1,1 1 0,-1 0 0,0 0-1,1-1 1,-1 1 0,1-1 0,0 0-1,-1 1 1,1-1 0,0 0 0,0 0-1,0 0 1,0 0 0,0 0-1,0-1 1,0 1 0,0 0 0,4 0-1,0 0-521,0-1-1,-1 1 0,1-1 0,0 0 1,0 0-1,0 0 0,0-1 0,7-2 1,7-6-4584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5.773"/>
    </inkml:context>
    <inkml:brush xml:id="br0">
      <inkml:brushProperty name="width" value="0.025" units="cm"/>
      <inkml:brushProperty name="height" value="0.025" units="cm"/>
    </inkml:brush>
  </inkml:definitions>
  <inkml:trace contextRef="#ctx0" brushRef="#br0">15 1 7591,'0'0'6876,"0"6"-6444,-5 22 211,2-18-104,1-1 1,0 1-1,1-1 1,0 1 0,1-1-1,0 1 1,0 0-1,2 9 1,-1-17-506,0-1 0,0 0 0,0 0 0,0 0 0,1-1 0,-1 1 0,0 0 0,0 0 0,0-1-1,1 1 1,-1 0 0,1-1 0,-1 1 0,0-1 0,1 0 0,-1 0 0,1 1 0,-1-1 0,1 0 0,2 0 0,36-2 323,-32 2-269,11-4-315,0 0 0,0-1 0,0-1 0,0-1 0,-1 0-1,0-2 1,-1 0 0,28-19 0,-29 18 3,-15 9 341,-2 2-27,0 0-1,-1-1 1,1 1 0,0 0 0,-1 0-1,1 0 1,0 0 0,0 0-1,0 0 1,0 0 0,0 0 0,0 0-1,0 0 1,0 1 0,0-1-1,1 0 1,-1 1 0,0-1-1,1 1 1,-1-1 0,1 1 0,0-1-1,-1 2 1,-7 36 1627,9-38-1726,-1 0-1,0 0 0,1 1 1,-1-1-1,1 0 1,-1 0-1,1 0 0,-1 0 1,1 0-1,-1 0 0,1 0 1,0-1-1,0 1 1,0 0-1,-1 0 0,1 0 1,0-1-1,0 1 0,0 0 1,0-1-1,0 1 1,0-1-1,0 1 0,1-1 1,-1 0-1,0 1 0,0-1 1,0 0-1,0 0 0,2 0 1,37 3-4153,-37-3 3295,15 0-4589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6.389"/>
    </inkml:context>
    <inkml:brush xml:id="br0">
      <inkml:brushProperty name="width" value="0.025" units="cm"/>
      <inkml:brushProperty name="height" value="0.025" units="cm"/>
    </inkml:brush>
  </inkml:definitions>
  <inkml:trace contextRef="#ctx0" brushRef="#br0">66 1 4484,'0'0'14056,"-6"10"-13090,-4 10-326,1 0-1,1 1 1,1 1-1,1-1 1,0 1-1,2 0 0,1 0 1,-2 36-1,5-36-392,-1-15-206,1 0-1,0 0 0,0 1 0,0-1 0,1 0 1,3 13-1,-4-20-35,0 1 0,0-1 0,1 0 0,-1 1 0,0-1 0,0 1 0,0-1 1,0 1-1,1-1 0,-1 1 0,0-1 0,0 0 0,1 1 0,-1-1 0,0 0 0,1 1 0,-1-1 1,0 0-1,1 1 0,-1-1 0,0 0 0,1 1 0,-1-1 0,1 0 0,-1 0 0,1 0 1,-1 0-1,0 1 0,1-1 0,-1 0 0,1 0 0,-1 0 0,1 0 0,11-12 312,2-23 15,-11 8-634,0-50 1,-1 77 254,-1 0 0,1 0-1,-1 0 1,1 0 0,0 1 0,-1-1 0,1 1 0,-1-1 0,0 1 0,1 0 0,-1 0 0,1-1 0,-1 1 0,0 0 0,2 2 0,5 2 59,0 0 0,0 0 1,0-1-1,1 1 0,0-2 0,0 1 1,0-2-1,0 1 0,0-1 0,1 0 1,-1-1-1,0 0 0,1-1 0,-1 0 1,1 0-1,15-3 0,-24 2-8,0 1-1,0-1 1,0 0-1,0 1 1,0-1-1,-1 0 1,1 0-1,0 0 1,0 0-1,-1 0 1,1 0-1,-1 0 1,1 0-1,-1 0 1,1 0-1,-1-1 1,1 1 0,-1 0-1,0 0 1,0 0-1,0 0 1,1-1-1,-1 1 1,0 0-1,-1 0 1,1 0-1,0-1 1,0 1-1,0 0 1,-1 0-1,1 0 1,-1 0-1,1-1 1,-1 1-1,1 0 1,-1 0-1,0 0 1,1 0 0,-1 0-1,0 1 1,0-1-1,1 0 1,-1 0-1,0 0 1,0 1-1,0-1 1,0 0-1,0 1 1,-2-2-1,-3 1-29,1 1 1,-1-1-1,1 1 0,-1 0 0,0 0 0,1 0 1,-1 1-1,1 0 0,-1 0 0,1 1 0,-1-1 1,1 1-1,0 0 0,0 1 0,0-1 0,-5 4 0,7-4 13,0 0 0,0 0 0,0 1-1,1-1 1,-1 1 0,1-1-1,-1 1 1,1 0 0,0 0-1,0 0 1,0 0 0,1 1-1,-1-1 1,1 0 0,-1 1 0,1-1-1,0 1 1,1-1 0,-1 1-1,1-1 1,-1 1 0,1 0-1,0-1 1,0 1 0,1 4 0,0-6-134,-1-1 1,1 1 0,-1-1 0,1 1 0,0-1 0,0 1 0,0-1-1,0 1 1,0-1 0,0 0 0,0 1 0,0-1 0,0 0 0,0 0-1,1 0 1,-1 0 0,0 0 0,1 0 0,-1 0 0,1-1-1,-1 1 1,1 0 0,0-1 0,-1 1 0,1-1 0,1 1 0,47 3-5959,-45-4 5345,32 0-6110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6.768"/>
    </inkml:context>
    <inkml:brush xml:id="br0">
      <inkml:brushProperty name="width" value="0.025" units="cm"/>
      <inkml:brushProperty name="height" value="0.025" units="cm"/>
    </inkml:brush>
  </inkml:definitions>
  <inkml:trace contextRef="#ctx0" brushRef="#br0">136 1 13293,'0'0'7895,"-9"3"-7847,-27 10-32,35-13-52,0 0 0,0 1-1,1-1 1,-1 0 0,0 1 0,0-1 0,1 0-1,-1 1 1,0-1 0,1 1 0,-1-1-1,0 1 1,1-1 0,-1 1 0,1 0 0,-1-1-1,1 1 1,-1 0 0,1-1 0,0 1-1,-1 0 1,1-1 0,0 1 0,0 0 0,-1 0-1,1 0 1,0-1 0,0 1 0,0 0 0,0 0-1,0 0 1,0-1 0,0 1 0,0 0-1,0 0 1,0 0 0,1-1 0,-1 1 0,0 0-1,1 1 1,16 16-2258,26 1 1356,-30-14 959,0 0-1,0 2 1,24 14 0,-37-20 21,1-1-1,0 0 0,-1 1 0,1-1 0,-1 1 0,1-1 0,-1 1 1,1-1-1,-1 1 0,1-1 0,-1 1 0,0-1 0,1 1 0,-1-1 1,0 1-1,1 0 0,-1-1 0,0 1 0,0 0 0,1-1 1,-1 1-1,0 0 0,0-1 0,0 1 0,0 0 0,0-1 0,0 1 1,0 0-1,0-1 0,0 1 0,0 0 0,-1-1 0,1 2 1,-21 14 1801,-32 1 1139,-28-4-1107,29-11-6419,37-2-1889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7.558"/>
    </inkml:context>
    <inkml:brush xml:id="br0">
      <inkml:brushProperty name="width" value="0.025" units="cm"/>
      <inkml:brushProperty name="height" value="0.025" units="cm"/>
    </inkml:brush>
  </inkml:definitions>
  <inkml:trace contextRef="#ctx0" brushRef="#br0">328 60 11499,'0'0'3507,"-3"-9"-2049,3 9-1453,0-2 75,0-1 0,-1 1 1,1 0-1,-1-1 1,0 1-1,0 0 0,1 0 1,-2 0-1,1-1 0,0 1 1,0 0-1,-1 0 1,1 1-1,-1-1 0,1 0 1,-1 0-1,0 1 0,0-1 1,0 1-1,0 0 1,0-1-1,0 1 0,0 0 1,0 0-1,0 0 0,0 1 1,-1-1-1,1 0 0,0 1 1,-1-1-1,1 1 1,0 0-1,-1 0 0,1 0 1,-1 0-1,-2 1 0,-6 0 54,0 0 0,1 1 0,-1 1 0,1 0 0,-1 0 0,1 1 0,0 0 0,0 1 0,1 0 0,0 1 0,-17 12 0,12-7 143,-1 1-1,2 0 1,0 1 0,0 0 0,1 1-1,-13 21 1,23-32-264,0 0 0,0 0 1,0 0-1,0 0 0,1 1 0,0-1 0,-1 0 0,1 1 0,1-1 1,-1 1-1,0-1 0,1 1 0,0 0 0,-1-1 0,1 1 1,1-1-1,-1 1 0,1 0 0,-1-1 0,1 1 0,1 3 0,0-4-12,0-1 0,0 1-1,0-1 1,0 0 0,0 1-1,1-1 1,-1 0-1,1 0 1,-1 0 0,1-1-1,0 1 1,0-1 0,-1 0-1,1 1 1,0-1-1,0 0 1,0-1 0,1 1-1,-1 0 1,0-1 0,0 0-1,0 0 1,6 0-1,1 0-18,0 0-1,0-1 0,0 0 0,1-1 0,16-5 0,-23 6-60,1-1 0,-1 1 0,0-1 0,0 0 0,-1-1 0,1 1 0,0-1 0,-1 1 0,1-1 0,-1 0-1,0 0 1,0-1 0,0 1 0,0-1 0,-1 1 0,3-5 0,-5 7 63,1 0 1,-1 1-1,0-1 1,1 0-1,-1 1 1,0-1-1,0 0 1,0 0-1,1 1 1,-1-1-1,0 0 1,0 0-1,0 0 1,0 1-1,-1-1 0,1 0 1,0 0-1,0 1 1,0-1-1,-1 0 1,1 0-1,0 1 1,0-1-1,-1 0 1,1 1-1,-1-1 1,1 0-1,-1 1 1,1-1-1,-1 1 0,1-1 1,-1 1-1,0-1 1,1 1-1,-1-1 1,1 1-1,-1 0 1,0-1-1,0 1 1,1 0-1,-1-1 1,0 1-1,0 0 1,1 0-1,-1 0 0,0 0 1,0 0-1,0 0 1,-46-3 19,41 3 102,-4 0-11,-26 1 366,35 0-457,0-1-1,0 0 1,0 0-1,0 0 1,0 1 0,0-1-1,1 0 1,-1 1 0,0-1-1,0 1 1,0-1 0,1 1-1,-1 0 1,0-1-1,1 1 1,-1 0 0,0-1-1,1 1 1,-1 0 0,1 0-1,-1-1 1,1 1 0,-1 0-1,1 0 1,0 0 0,-1 0-1,1 0 1,0 0-1,0 0 1,0-1 0,0 3-1,0-2-3,1 0 1,0 0-1,-1 0 0,1 0 0,0 0 0,0-1 0,0 1 0,0 0 1,0-1-1,0 1 0,0 0 0,0-1 0,0 1 0,0-1 0,0 0 0,0 1 1,0-1-1,0 0 0,0 0 0,1 1 0,-1-1 0,0 0 0,0 0 0,2-1 1,38 4 266,-35-3-265,19-1-81,-1-1 0,0 0 1,1-2-1,-1-1 1,-1-1-1,30-11 0,-26 9 32,-67 72 1488,36-58-1367,-26 42 984,29-45-1055,-1-1-1,1 1 1,0 0 0,0 0 0,0 0 0,0 0 0,0 0 0,1 0-1,-1 0 1,1 0 0,0 0 0,0 1 0,0-1 0,1 5 0,0-7-335,1-1 1,0 1-1,-1-1 1,1 1-1,0-1 1,-1 1-1,1-1 1,0 0-1,0 0 1,-1 0-1,1 0 1,0 0-1,0 0 1,-1 0 0,1-1-1,0 1 1,-1-1-1,1 1 1,0-1-1,-1 0 1,2 0-1,16-12-5022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8.176"/>
    </inkml:context>
    <inkml:brush xml:id="br0">
      <inkml:brushProperty name="width" value="0.025" units="cm"/>
      <inkml:brushProperty name="height" value="0.025" units="cm"/>
    </inkml:brush>
  </inkml:definitions>
  <inkml:trace contextRef="#ctx0" brushRef="#br0">0 356 10922,'0'0'10506,"10"6"-9422,-2-2-1015,0 0 1,-1 0-1,1-1 1,1 0-1,-1 0 0,0-1 1,1 0-1,-1 0 1,1-1-1,-1-1 0,1 1 1,0-1-1,-1-1 1,1 1-1,-1-1 0,12-4 1,-5 1-38,-1-1 0,0-1 0,0-1 0,0 0 0,-1 0 0,0-2 0,22-17 0,-29 20-18,1 0 0,-1 0 0,0 0 0,0 0 0,-1-1 0,0 0 0,0 0 0,0-1 0,-1 1 0,0-1 0,-1 0 0,0 0 0,0 0 0,-1 0 0,3-12 0,-5 19-17,0 0 1,1 0-1,-1-1 0,0 1 0,0 0 0,0 0 1,0 0-1,0-1 0,0 1 0,0 0 0,-1 0 0,1 0 1,0-1-1,0 1 0,-1 0 0,1 0 0,-1 0 1,1 0-1,-1 0 0,0 0 0,1 0 0,-1 0 1,0 0-1,0 0 0,0 0 0,1 0 0,-1 1 0,0-1 1,0 0-1,0 0 0,0 1 0,0-1 0,-1 1 1,1-1-1,0 1 0,0 0 0,0-1 0,0 1 1,-1 0-1,1 0 0,0-1 0,0 1 0,0 0 0,-1 0 1,1 1-1,0-1 0,0 0 0,0 0 0,0 1 1,-1-1-1,1 0 0,0 1 0,0-1 0,0 1 1,-2 0-1,-6 3-10,0 0 0,0 1 0,0-1 0,0 2 0,-11 8 0,7-3 253,0 1 0,0 0 0,1 1-1,-10 15 1,17-22-138,1 0-1,0 0 1,0 1 0,1 0-1,0-1 1,0 1-1,0 1 1,1-1 0,0 0-1,1 0 1,-2 15 0,3-21-97,0 1-1,1-1 1,-1 0 0,0 0 0,1 0 0,-1 1 0,1-1 0,0 0 0,-1 0 0,1 0 0,0 0-1,0 0 1,0 0 0,0 0 0,0 0 0,0 0 0,0-1 0,0 1 0,0 0 0,0-1 0,0 1-1,0 0 1,0-1 0,1 1 0,-1-1 0,0 0 0,0 1 0,1-1 0,-1 0 0,0 0 0,0 0-1,1 0 1,2 0 0,49-3 357,-39-1-335,0 0 1,-1 0-1,1-1 0,-1-1 0,0 0 0,0-1 1,0-1-1,-1 1 0,20-19 0,-2 0 21,-2-1 0,36-44 0,-47 51-156,0-2-1,-1 1 1,-1-2-1,-1 0 1,13-32-1,-26 54 106,-1 0 0,1 1-1,-1-1 1,1 0 0,-1 0 0,0 0-1,0 0 1,1 0 0,-1 0-1,0 0 1,0 0 0,0 0 0,0 0-1,0 0 1,0 0 0,0 0 0,0 0-1,-1 0 1,1 0 0,-1-1-1,-12 6-144,-20 24-46,12-4 311,2 0 1,1 2-1,1 0 0,1 1 0,2 1 1,-13 33-1,-52 182 967,35-98-955,35-121-98,9-23-29,-1 0 0,1 0-1,0 0 1,0 0 0,-1 0 0,1 0-1,-1 0 1,1 0 0,-1-1 0,1 1-1,-1 0 1,0 0 0,1 0 0,-1-1-1,0 1 1,0 0 0,1-1 0,-1 1-1,0-1 1,0 1 0,-1 0-1,2-47-5253,4 13-119,5-5-2642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8.616"/>
    </inkml:context>
    <inkml:brush xml:id="br0">
      <inkml:brushProperty name="width" value="0.025" units="cm"/>
      <inkml:brushProperty name="height" value="0.025" units="cm"/>
    </inkml:brush>
  </inkml:definitions>
  <inkml:trace contextRef="#ctx0" brushRef="#br0">201 34 13645,'0'0'9187,"-8"-4"-9032,4 2-138,-1-1-1,0 1 1,0 0-1,0 1 0,0-1 1,0 1-1,0 0 1,0 0-1,0 1 1,0-1-1,0 1 1,-1 0-1,1 1 1,0-1-1,0 1 1,0 0-1,0 0 1,0 1-1,0-1 1,0 1-1,0 0 1,-8 5-1,11-6 11,-45 30 1099,46-30-1088,-1 1 0,0-1 0,1 1 0,-1-1-1,1 1 1,-1 0 0,1 0 0,0-1 0,0 1 0,0 0-1,0 0 1,0 0 0,0 0 0,0 0 0,1 0 0,-1 1-1,1-1 1,0 0 0,-1 0 0,1 0 0,0 0 0,1 5-1,-1-6-33,1 0-1,0 1 1,0-1-1,-1 0 0,1 0 1,0 0-1,0 0 0,0 0 1,0 0-1,1 0 1,-1 0-1,0 0 0,0 0 1,0-1-1,1 1 1,-1 0-1,1-1 0,-1 1 1,0-1-1,1 0 1,-1 1-1,1-1 0,-1 0 1,1 0-1,1 0 1,47 1 144,-37-1-112,4-1-140,0 0 1,0-2-1,0 0 1,0 0-1,-1-2 1,0 0 0,29-13-1,4-7-359,48-33 0,-90 54 460,-7 3 10,0 1 0,0 0-1,1-1 1,-1 1 0,0-1-1,1 1 1,-1 0 0,0 0 0,1-1-1,-1 1 1,0 0 0,1 0-1,-1-1 1,0 1 0,1 0-1,-1 0 1,1 0 0,-1 0-1,1 0 1,-1-1 0,0 1 0,1 0-1,-1 0 1,1 0 0,-1 0-1,1 0 1,-1 0 0,0 0-1,1 1 1,-1-1 0,1 0-1,-1 0 1,0 0 0,1 0 0,-1 0-1,1 1 1,-1-1 0,0 0-1,1 0 1,-1 1 0,0-1-1,1 0 1,-1 1 0,0-1-1,1 0 1,-1 1 0,0-1 0,0 0-1,1 1 1,-2 28 722,-1 5-53,2-33-664,0 0 0,0 0 1,0-1-1,0 1 0,0 0 1,0 0-1,0 0 1,1 0-1,-1 0 0,0 0 1,1 0-1,-1-1 0,1 1 1,-1 0-1,1 0 0,-1-1 1,1 1-1,-1 0 0,1 0 1,0-1-1,-1 1 0,1-1 1,0 1-1,0-1 1,1 2-1,6 0-352,0 0 0,0-1 1,0 0-1,0 0 0,0-1 1,1 0-1,-1 0 0,0-1 0,0 0 1,15-3-1,-10 0-1488,1 0 1,-1-1-1,0-1 1,0 0-1,17-11 1,-2-1-3768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9.388"/>
    </inkml:context>
    <inkml:brush xml:id="br0">
      <inkml:brushProperty name="width" value="0.025" units="cm"/>
      <inkml:brushProperty name="height" value="0.025" units="cm"/>
    </inkml:brush>
  </inkml:definitions>
  <inkml:trace contextRef="#ctx0" brushRef="#br0">193 15 7911,'0'0'8334,"-3"8"-8099,-1 5-216,1-1 1,0 0 0,1 1 0,0-1 0,1 1 0,0 0 0,1-1 0,0 1 0,1 0 0,3 17-1,2-7 48,0-3 332,-1 1-1,-1 0 1,0 0-1,0 38 0,-4-54-314,-1 0 1,1 0-1,-1 0 0,0 0 0,0 0 0,0-1 0,-1 1 0,1 0 0,-1-1 0,-1 1 0,1-1 0,0 0 1,-1 1-1,0-1 0,0 0 0,0-1 0,-1 1 0,1-1 0,-1 1 0,0-1 0,0 0 0,0 0 1,0-1-1,0 1 0,-1-1 0,-5 2 0,4-1 214,0-1 0,-1 0 0,1 0 0,-1 0 1,0-1-1,1 0 0,-1 0 0,0-1 0,0 0 0,0 0 1,-7-2-1,12 2-333,-1-1 1,1 0 0,0 0-1,-1 1 1,1-2 0,0 1-1,0 0 1,0 0 0,0-1-1,0 1 1,0-1 0,0 0-1,0 1 1,1-1 0,-1 0-1,1 0 1,-1 0 0,1 0-1,0 0 1,-1-1 0,1 1-1,0 0 1,1 0 0,-1-1-1,0 1 1,1-1 0,-1 1 0,1-1-1,0 1 1,0 0 0,0-1-1,0-3 1,0 0-424,0 0 1,0-1-1,1 1 1,-1 0-1,1 0 1,1 0-1,-1 0 1,1 0-1,0 0 0,1 0 1,-1 0-1,6-8 1,-3 7 278,1 1 1,0 0-1,0 0 0,0 0 1,11-7-1,19-11 494,73-36-1,-83 48 58,0-1-1,-1-2 1,0 0-1,-2-1 1,0-2-1,28-25 1,-50 41-319,1 0 0,0 0 0,-1 0 1,0 1-1,1-2 0,-1 1 1,0 0-1,0 0 0,0 0 0,0 0 1,0-1-1,-1 1 0,1 0 1,-1-1-1,1-2 0,-1 4-42,0 0-1,-1 0 1,1 0-1,-1 1 1,1-1 0,0 0-1,-1 0 1,0 0-1,1 1 1,-1-1 0,1 0-1,-1 1 1,0-1-1,0 0 1,1 1-1,-1-1 1,0 1 0,0-1-1,0 1 1,1-1-1,-1 1 1,0 0-1,0 0 1,0-1 0,0 1-1,0 0 1,0 0-1,0 0 1,0 0-1,0 0 1,0 0 0,1 0-1,-1 0 1,0 0-1,0 0 1,0 1 0,-2 0-1,-4 0 96,0 1 1,1 0-1,-1 0 1,0 1-1,1 0 0,-1 0 1,1 1-1,0-1 0,0 1 1,-9 9-1,2-2 350,0 1 1,1 0-1,-13 18 0,24-29-445,0 0 1,0 1-1,-1-1 1,1 1-1,0-1 1,0 1-1,1 0 1,-1-1-1,0 1 0,0 0 1,1-1-1,-1 1 1,1 0-1,0 0 1,-1-1-1,1 1 1,0 0-1,0 0 0,0 0 1,0 0-1,1 2 1,0-3 2,0 0 0,0 1 1,0-1-1,0 0 0,0 0 1,0 0-1,0 0 0,0 0 1,0 0-1,1 0 0,-1 0 1,0 0-1,1 0 0,-1-1 1,1 1-1,-1-1 0,1 1 1,-1-1-1,3 1 0,9 1 59,0-1-1,1 0 0,-1 0 0,18-3 1,-27 2-71,13-2-102,-1-1-1,1-1 0,-1 0 1,0-1-1,0-1 0,24-13 1,31-10-98,-69 29 395,-2 2-121,0 1-1,0 0 0,0 0 1,0 0-1,-1 0 0,1 0 1,-1 0-1,0 0 0,0 0 1,0-1-1,-2 4 0,2-2 36,1-3-103,0 0 0,0-1 0,0 1 0,0 0 0,0 0 0,-1-1 0,2 1 0,-1 0 0,0 0 0,0-1 0,0 1 0,0 0 0,0-1 0,1 1 0,-1 0 0,0 0 0,1-1 0,-1 1 0,0 0 0,1-1 0,-1 1 0,1-1 0,-1 1 0,1-1 0,-1 1 0,1-1 0,-1 1 0,2 0 0,26 8 196,42-10-159,-58 1-174,5-2 16,0 0 1,0-1-1,0-1 0,0-1 0,-1 0 0,0-1 1,30-16-1,-41 19 86,-24 20 96,16-15-44,0 0 0,1-1 0,-1 1 0,1 1 0,-1-1 0,1 0 0,0 0 1,0 1-1,0-1 0,0 1 0,0 0 0,1 0 0,-1-1 0,1 1 0,0 0 0,0 0 0,0 0 0,0 1 0,0-1 0,1 0 1,-1 0-1,1 0 0,0 0 0,0 1 0,1 4 0,-1-6-314,1-1 1,-1 0 0,1 0-1,0 0 1,0 1-1,-1-1 1,1 0-1,0 0 1,0 0-1,0 0 1,0-1 0,0 1-1,1 0 1,-1 0-1,0 0 1,0-1-1,0 1 1,1-1-1,-1 1 1,0-1-1,1 1 1,-1-1 0,0 0-1,1 0 1,-1 0-1,0 0 1,1 0-1,-1 0 1,3 0-1,18 0-7409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39.987"/>
    </inkml:context>
    <inkml:brush xml:id="br0">
      <inkml:brushProperty name="width" value="0.025" units="cm"/>
      <inkml:brushProperty name="height" value="0.025" units="cm"/>
    </inkml:brush>
  </inkml:definitions>
  <inkml:trace contextRef="#ctx0" brushRef="#br0">0 107 13869,'0'0'7965,"10"4"-6860,6 1-958,0 0-1,0-1 1,0-1-1,1 0 1,-1-2 0,33 1-1,-42-3-144,-1 1-1,0-1 1,0 0-1,0-1 0,0 1 1,0-1-1,0 0 1,0-1-1,0 0 1,6-3-1,-9 3-1,0 1-1,0 0 1,-1-1 0,1 0-1,-1 1 1,0-1 0,1 0-1,-1 0 1,0-1 0,-1 1-1,1 0 1,0 0 0,-1-1-1,0 1 1,0-1 0,0 0-1,0 1 1,0-8 0,-1 10-25,0-1 1,0 0-1,0 1 1,0-1 0,0 1-1,0-1 1,0 0-1,0 1 1,-1-1 0,1 1-1,0-1 1,-1 1-1,0-1 1,1 1 0,-1-1-1,0 1 1,0 0-1,0-1 1,0 1 0,0 0-1,0 0 1,0 0-1,0-1 1,-2 0 0,0 0-4,0 1 0,0 0 0,0 0 0,0 0 0,0 0 1,0 1-1,0-1 0,0 1 0,0-1 0,0 1 0,-7 1 1,1 0 56,0 0 0,0 1 0,0 0 1,0 0-1,0 1 0,0 0 0,-15 8 1,17-6 109,1 0 0,-1 1 1,1-1-1,0 1 1,0 0-1,1 1 0,0-1 1,-8 14-1,12-18-114,0-1 0,0 1 0,1-1 0,-1 1 0,0 0 0,1-1-1,0 1 1,-1 0 0,1-1 0,0 1 0,0 0 0,0 0 0,0-1 0,0 1-1,0 0 1,0 0 0,1-1 0,0 4 0,0-3-19,0-1-1,1 1 1,-1-1 0,1 1 0,-1-1-1,1 0 1,-1 0 0,1 1-1,0-1 1,-1 0 0,1 0-1,0-1 1,0 1 0,0 0 0,0-1-1,0 1 1,-1-1 0,1 0-1,0 1 1,4-1 0,27 1-250,-1-1 1,0-2-1,1-1 1,-1-1-1,0-2 0,52-16 1,-60 16-54,-23 5 299,0 0 1,0 1 0,0 0-1,0-1 1,0 1-1,1 0 1,-1 0-1,0-1 1,0 1 0,0 0-1,0 0 1,1 0-1,-1 0 1,0 1-1,0-1 1,0 0 0,0 0-1,1 1 1,-1-1-1,0 1 1,0-1-1,1 1 1,0 20 669,-2 10-85,0-30-577,1 0 0,0-1-1,-1 1 1,1 0-1,0 0 1,0 0-1,0-1 1,0 1-1,0 0 1,0-1-1,-1 1 1,1-1-1,1 1 1,-1-1-1,0 1 1,0-1 0,0 0-1,0 0 1,0 1-1,0-1 1,0 0-1,0 0 1,2 0-1,35 0 87,-29 0-143,8-1-203,0 0 0,0-1 0,0-1-1,0-1 1,-1 0 0,17-8 0,-32 12 101,-11 25-375,-2 4 64,12-28 204,0 0 0,-1 0 0,1-1 0,0 1 0,0 0 0,0 0-1,1-1 1,-1 1 0,0 0 0,0 0 0,0-1 0,1 1 0,-1 0 0,0 0 0,1-1 0,-1 1 0,0 0 0,1-1 0,-1 1 0,1-1 0,-1 1 0,1-1 0,-1 1 0,1 0 0,-1-1 0,1 0 0,0 1 0,-1-1-1,1 1 1,0-1 0,-1 0 0,1 0 0,0 1 0,1-1 0,14 3-8440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6.328"/>
    </inkml:context>
    <inkml:brush xml:id="br0">
      <inkml:brushProperty name="width" value="0.025" units="cm"/>
      <inkml:brushProperty name="height" value="0.025" units="cm"/>
      <inkml:brushProperty name="color" value="#E71224"/>
    </inkml:brush>
  </inkml:definitions>
  <inkml:trace contextRef="#ctx0" brushRef="#br0">131 2 12780,'0'0'1890,"-9"-1"341,0 0-1658,-1 1 1,0 1-1,1 0 0,-1 0 0,0 0 0,-9 4 0,17-4-491,0-1 0,-1 1-1,1-1 1,0 1 0,0 0 0,0 0-1,0 0 1,0 1 0,0-1-1,0 0 1,0 1 0,0-1-1,1 1 1,-1 0 0,0-1-1,1 1 1,0 0 0,-1 0-1,1 0 1,0 0 0,0 0-1,0 0 1,0 0 0,0 1-1,1-1 1,-1 0 0,1 0 0,-1 1-1,1-1 1,0 0 0,0 1-1,0-1 1,0 0 0,0 1-1,1-1 1,-1 0 0,1 3-1,0-4-82,0 1-1,0-1 0,0 0 0,0 1 0,0-1 0,0 0 1,1 0-1,-1 0 0,0 0 0,1 0 0,-1 0 1,0 0-1,1 0 0,-1-1 0,1 1 0,-1-1 0,1 1 1,0-1-1,-1 1 0,1-1 0,-1 0 0,1 0 1,0 0-1,-1 0 0,3 0 0,44-2 188,-41 0-344,1 0-1,-1 0 0,0-1 1,0 0-1,0 0 0,-1 0 1,1-1-1,-1 0 0,0-1 1,0 0-1,0 1 0,0-2 0,-1 1 1,0-1-1,0 0 0,-1 0 1,6-8-1,-10 13 132,-8 8 337,2 1-47,0 1 0,1-1 0,0 1 0,1 0 0,0 0 0,-5 14 0,8-18-217,-1-1 0,1 0 0,0 1 0,0-1-1,1 1 1,-1-1 0,1 1 0,0-1 0,0 1 0,0-1 0,1 1 0,0-1 0,0 1 0,0-1-1,0 0 1,4 9 0,-4-12-113,0 0-1,0 0 1,0 0-1,0 0 1,0 0 0,0 0-1,0 0 1,0-1-1,1 1 1,-1 0-1,0-1 1,1 1-1,-1 0 1,0-1-1,1 0 1,-1 1 0,1-1-1,-1 0 1,0 0-1,1 0 1,-1 0-1,3 0 1,-1 0-393,0 0 0,0-1 1,-1 0-1,1 1 0,0-1 0,0 0 0,-1 0 1,1 0-1,0-1 0,3-2 0,18-17-5796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40.382"/>
    </inkml:context>
    <inkml:brush xml:id="br0">
      <inkml:brushProperty name="width" value="0.025" units="cm"/>
      <inkml:brushProperty name="height" value="0.025" units="cm"/>
    </inkml:brush>
  </inkml:definitions>
  <inkml:trace contextRef="#ctx0" brushRef="#br0">1 1 13325,'0'0'11851,"65"24"-11467,-35-18-288,-2-3-32,2 1-64,4-1-1249,-4-3-1570,-1 0-4387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43.166"/>
    </inkml:context>
    <inkml:brush xml:id="br0">
      <inkml:brushProperty name="width" value="0.025" units="cm"/>
      <inkml:brushProperty name="height" value="0.025" units="cm"/>
    </inkml:brush>
  </inkml:definitions>
  <inkml:trace contextRef="#ctx0" brushRef="#br0">211 267 10634,'0'0'1863,"-12"-2"-112,5-1-1543,0 1 1,0 1-1,0-1 0,0 1 0,0 1 0,0-1 1,-1 1-1,1 0 0,0 1 0,0-1 0,0 2 1,0-1-1,0 1 0,0 0 0,0 0 0,0 1 0,1 0 1,-1 0-1,1 0 0,0 1 0,-10 7 0,-11 20 23,26-30-216,0 0 1,0 0-1,0 1 1,0-1-1,0 0 1,1 0-1,-1 1 1,0-1 0,1 0-1,-1 1 1,1-1-1,-1 1 1,1-1-1,0 1 1,0-1-1,0 1 1,0-1-1,0 1 1,0-1 0,0 1-1,0-1 1,0 1-1,1 1 1,2-2 99,0-1 0,-1 0 0,1 1 0,0-1 0,-1-1 0,1 1 0,0 0 1,0-1-1,-1 1 0,1-1 0,-1 0 0,1 1 0,0-2 0,-1 1 0,4-2 0,17-10 104,-1-1-1,-1-2 1,-1 0-1,0-1 1,-1 0-1,0-2 1,-2 0-1,0-2 1,-2 1-1,0-2 1,-1 0-1,20-45 0,-33 66-211,-1 0 0,1 0 0,-1 1-1,1-2 1,-1 1 0,1 0-1,-1 0 1,0 0 0,0 0-1,1 0 1,-1 0 0,0 0-1,0 0 1,0 0 0,0 0-1,0-1 1,-1 1 0,1-1-1,-13 6-5,-18 27 10,19-14 87,1 1 0,0 0-1,2 0 1,-9 21 0,15-30 44,0 0 0,0 1 0,1-1 0,0 0 0,0 1 0,1-1 1,1 1-1,-1-1 0,2 1 0,-1-1 0,3 11 0,-2-18-122,-1 0 0,1 0-1,0-1 1,0 1-1,0 0 1,1-1 0,-1 1-1,0-1 1,0 1-1,1-1 1,-1 0-1,1 0 1,0 1 0,-1-1-1,1 0 1,0-1-1,-1 1 1,1 0 0,0 0-1,0-1 1,0 1-1,0-1 1,0 1 0,0-1-1,-1 0 1,1 0-1,0 0 1,0 0 0,0 0-1,4-1 1,1 1 62,0-1 0,0 0 0,0 0 1,0-1-1,0 0 0,-1 0 0,10-5 1,-1-2 29,0-1 1,-1-1-1,0 0 1,-1-1 0,0 0-1,-1-1 1,-1-1-1,0 1 1,-1-2-1,12-19 1,-15 17-216,-15 20-287,-18 25 157,16-12 214,-22 41 308,31-54-249,-1 1 1,1 0 0,0-1 0,0 1-1,0 0 1,0 0 0,1 0 0,0 0-1,0-1 1,0 1 0,0 0 0,0 0-1,1 0 1,1 4 0,-2-7-30,1 1 0,0-1 1,1 0-1,-1 0 0,0 0 1,0 0-1,0 0 0,1 0 1,-1 0-1,1 0 0,-1 0 0,1 0 1,-1-1-1,1 1 0,-1-1 1,1 1-1,-1-1 0,1 1 0,0-1 1,-1 0-1,4 0 0,41 2-535,-39-2 191,2-1 273,-1 0 0,1 0-1,-1-1 1,1 0 0,-1-1 0,0 0-1,0 0 1,0-1 0,0 0 0,0 0-1,-1-1 1,9-6 0,8-8 50,-1-2 1,22-24 0,-29 28 30,-1 0 0,0-2 1,12-20-1,-22 31-34,-1 0 0,1-1 0,-1 1 0,-1-1-1,0 0 1,0 0 0,-1-1 0,0 1 0,0 0 0,0-11 0,-2 20 1,0-1-1,0 1 1,0 0-1,0-1 1,0 1 0,0 0-1,0-1 1,0 1-1,0 0 1,0-1-1,0 1 1,0 0 0,0-1-1,-1 1 1,1 0-1,0-1 1,0 1-1,0 0 1,0-1 0,-1 1-1,1 0 1,0 0-1,0-1 1,-1 1-1,1 0 1,0 0 0,0-1-1,-1 1 1,1 0-1,0 0 1,-1 0-1,1 0 1,0 0 0,-1-1-1,1 1 1,0 0-1,-1 0 1,-16 5-242,-14 17 110,14-7 236,1 1-1,1 1 1,0 0 0,2 1-1,-13 20 1,19-27-41,1 1 0,1 0 0,-1 0 0,2 0 0,0 0 0,0 1 0,2-1 0,-1 1-1,1 0 1,0 15 0,2-25-30,0 1-1,0-1 0,0 0 0,0 1 0,0-1 0,1 0 1,0 0-1,-1 1 0,1-1 0,0 0 0,1 0 0,-1 0 1,1 0-1,2 5 0,-2-7 2,0 1 1,0-1-1,1 0 1,-1 0-1,0 0 1,0 0-1,1 0 1,-1-1-1,0 1 0,1-1 1,-1 1-1,1-1 1,-1 0-1,1 0 1,-1 0-1,0 0 1,1 0-1,-1-1 1,1 1-1,3-2 0,11-2-92,0-1-1,-1-1 0,1-1 0,-1 0 0,-1-1 0,1-1 1,-1 0-1,-1-1 0,0 0 0,0-1 0,-1-1 1,0 0-1,-1-1 0,18-25 0,-29 37 68,0-1 0,0 1 0,0-1 0,0 1 0,0-1 0,0 1 0,0-1 0,-1 0 0,1 1 0,0-1 0,-1 0 0,0 0 0,1 1 0,-1-1 0,0 0 0,0 0 0,0 0 0,0 1 0,0-1 0,0 0 0,-1-3 0,0 4-13,0 1-1,0-1 1,0 0-1,0 0 1,0 1-1,-1-1 1,1 1-1,0-1 1,0 1-1,0-1 1,0 1-1,-1 0 1,1-1-1,0 1 1,0 0-1,-1 0 1,1 0-1,0 0 1,0 0-1,-1 0 1,1 1-1,-2-1 1,-6 2-15,0 0 0,0 1-1,0 0 1,0 0 0,1 0 0,-1 2 0,-7 4 0,11-6 88,1 1 0,-1 0 0,1 0-1,0 1 1,0-1 0,0 1 0,1 0 0,0 0 0,-1 0 0,-1 6-1,3-8-57,1 1 0,0-1 0,0 0-1,0 1 1,0 0 0,0-1 0,1 1 0,-1-1-1,1 1 1,0 0 0,0-1 0,1 1-1,-1-1 1,1 1 0,0-1 0,-1 1 0,4 5-1,-4-9 15,-1 0-1,1 1 0,0-1 0,0 0 0,0 0 1,0 0-1,0 1 0,0-1 0,0 0 0,0 0 1,0 0-1,0 1 0,0-1 0,0 0 0,0 0 1,0 0-1,0 1 0,1-1 0,-1 0 0,0 0 1,0 0-1,0 0 0,0 1 0,0-1 0,0 0 1,0 0-1,1 0 0,-1 0 0,0 1 0,0-1 1,0 0-1,0 0 0,0 0 0,1 0 0,-1 0 0,0 0 1,0 0-1,0 0 0,1 1 0,-1-1 0,0 0 1,0 0-1,0 0 0,1 0 0,-1 0 0,0 0 1,0 0-1,0 0 0,1 0 0,-1 0 0,0 0 1,0 0-1,0-1 0,1 1 0,-1 0 0,0 0 1,0 0-1,1 0 0,0-14 291,-2 1-303,0 21-190,1 0 210,-1-6-27,1 0 0,0 0 0,0 0 0,0 0 0,0 0 0,0 0 0,1 0 0,-1 0 0,0 0 0,1 0 0,0 0 0,-1 0 0,2 2 0,0-3-1,0 1-1,0-1 0,0 0 1,-1-1-1,1 1 1,0 0-1,0 0 0,0-1 1,0 1-1,0-1 1,0 0-1,0 0 0,1 1 1,-1-1-1,0-1 1,3 1-1,0-1 4,0 1 0,0-1 0,0 0-1,0-1 1,0 1 0,-1-1 0,1 0 0,0 0 0,-1-1 0,8-4 0,44-37-271,-34 26 165,10-10 20,-21 18 64,-1 0-1,2 1 0,-1 1 1,1 0-1,17-9 1,-29 17 14,1 0 1,-1 0 0,0 0 0,0-1 0,1 1-1,-1 0 1,0 0 0,0 0 0,1 0 0,-1 0-1,0 0 1,0 0 0,1 0 0,-1 0-1,0 0 1,0 0 0,1 0 0,-1 0 0,0 0-1,0 0 1,1 0 0,-1 0 0,0 0 0,0 1-1,1-1 1,-1 0 0,0 0 0,0 0 0,0 0-1,1 0 1,-1 1 0,0-1 0,0 0 0,0 0-1,0 0 1,1 1 0,-1-1 0,0 0 0,0 0-1,0 1 1,0-1 0,0 0 0,0 0-1,0 1 1,0-1 0,1 0 0,-1 1 0,-2 19-150,-11 16 168,12-34-1,-2 3 17,0 0 0,0 0 0,1 1 0,0-1 0,-1 1 1,-1 9-1,47-14 399,-25-6-496,1 0 0,-1-1 0,-1-1 0,1 0 0,-1-2-1,0 0 1,23-17 0,13-6 121,-53 32-54,0 1 0,0-1-1,0 0 1,0 0 0,0 1-1,0-1 1,0 0-1,0 0 1,0 1 0,0-1-1,0 0 1,0 0 0,0 1-1,0-1 1,0 0 0,0 0-1,0 1 1,0-1 0,0 0-1,0 0 1,1 1 0,-1-1-1,0 0 1,0 0 0,0 0-1,0 1 1,0-1 0,1 0-1,-1 0 1,0 0 0,0 0-1,0 1 1,1-1 0,-1 0-1,0 0 1,0 0-1,0 0 1,1 0 0,-1 0-1,0 0 1,0 1 0,1-1-1,-1 0 1,0 0 0,0 0-1,1 0 1,-1 0 0,0 0-1,0 0 1,1 0 0,-1 0-1,0-1 1,0 1 0,1 0-1,-1 0 1,0 0 0,-15 28 166,11-20-76,-4 16 54,14-12 28,-2-11-183,-1 0 0,0 0 0,1 0 0,0-1 0,-1 1 0,1-1 0,-1 0-1,1 0 1,4-1 0,10 0-383,64-12 65,-82 13 344,0 1-1,0-1 0,1 1 0,-1 0 0,0-1 0,0 1 0,0 0 0,0-1 0,1 1 0,-1 0 0,0 0 0,0-1 0,-1 1 1,1 0-1,0-1 0,0 1 0,0 0 0,0-1 0,0 1 0,-1 0 0,1-1 0,0 1 0,-1 0 0,1-1 0,-1 2 1,-8 17 347,8-17-301,0 0 1,0 0-1,0 0 1,0 0-1,0 1 1,0-1-1,1 0 1,-1 0 0,1 1-1,-1 3 1,6 5-2881,9-7-7160,2-4-401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43.652"/>
    </inkml:context>
    <inkml:brush xml:id="br0">
      <inkml:brushProperty name="width" value="0.025" units="cm"/>
      <inkml:brushProperty name="height" value="0.025" units="cm"/>
    </inkml:brush>
  </inkml:definitions>
  <inkml:trace contextRef="#ctx0" brushRef="#br0">23 0 11659,'-3'15'10987,"-4"4"-6911,5-14-4090,0 0 1,0 1-1,0-1 0,1 1 0,0-1 1,0 1-1,0-1 0,1 1 1,0 10-1,1-15 20,0 0-1,0-1 1,-1 1 0,1 0-1,0-1 1,0 1-1,0-1 1,1 1 0,-1-1-1,0 1 1,0-1-1,0 0 1,0 1 0,0-1-1,0 0 1,1 0-1,-1 0 1,0 0 0,0 0-1,2-1 1,30 0-207,-30 1 119,14-4-85,0-1 1,0 0 0,-1-1 0,0-1-1,0-1 1,0 0 0,-1-1 0,0 0 0,15-14-1,-3 5 223,-26 17 205,-18 27 311,14-24-440,1 1 1,0 0 0,-1 1 0,1-1 0,0 0-1,1 1 1,-1-1 0,1 1 0,-1-1 0,1 1-1,0 0 1,0-1 0,1 1 0,-1 0-1,1 7 1,0-10-119,1 0 0,0-1 0,-1 1 0,1 0-1,0-1 1,-1 1 0,1-1 0,0 1 0,0-1 0,-1 1-1,1-1 1,0 1 0,0-1 0,0 0 0,0 1 0,0-1-1,0 0 1,-1 0 0,1 0 0,0 1 0,0-1 0,0 0-1,0 0 1,1-1 0,33 1 74,-25 0-132,4-2-197,0-1 1,1 0-1,-1-1 0,-1 0 0,1-1 1,-1-1-1,0 0 0,0 0 1,0-2-1,13-9 0,-44 61 604,16-41-299,1 1-1,0-1 1,-1 1 0,1 0-1,0 0 1,1-1-1,-1 1 1,1 0 0,0 0-1,0 0 1,0 0 0,1 5-1,-1-9-184,1 1-1,-1 0 1,1 0-1,0 0 1,-1 0-1,1 0 1,0-1-1,-1 1 1,1 0-1,0-1 1,0 1-1,-1 0 0,1-1 1,0 1-1,0-1 1,0 1-1,2 0 1,30 3-6308,-9-4-318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44.032"/>
    </inkml:context>
    <inkml:brush xml:id="br0">
      <inkml:brushProperty name="width" value="0.025" units="cm"/>
      <inkml:brushProperty name="height" value="0.025" units="cm"/>
    </inkml:brush>
  </inkml:definitions>
  <inkml:trace contextRef="#ctx0" brushRef="#br0">183 93 5509,'0'0'14136,"-9"-1"-12102,-3-1-1541,1 1 0,-1 0 0,0 1 0,0 0 0,-23 5 0,32-5-369,-1 0 1,0 1-1,0 0 1,0 0-1,0 0 1,1 1-1,-1-1 0,1 1 1,-1 0-1,1 0 1,-1 0-1,1 0 0,0 1 1,0-1-1,0 1 1,1 0-1,-1 0 0,0 0 1,1 0-1,0 0 1,0 0-1,0 1 0,0-1 1,1 1-1,-3 5 1,4-8-113,0 0 0,0 0 0,-1 0 0,1 0 0,0 0 0,0-1 1,0 1-1,1 0 0,-1 0 0,0 0 0,0 0 0,0 0 0,1-1 0,-1 1 1,0 0-1,1 0 0,-1 0 0,1-1 0,-1 1 0,1 0 0,-1-1 1,1 1-1,-1 0 0,1-1 0,0 1 0,-1-1 0,1 1 0,0-1 0,0 1 1,32 8 217,35-12-29,-56 1-186,0-2-1,0 1 1,-1-2-1,1 1 1,-1-1-1,0-1 1,0 0-1,-1-1 1,13-10-1,-6 3-67,0-1-1,-1 0 1,-1-2-1,16-20 0,-20 15-317,-11 21 361,0 1-1,0 0 1,0 0 0,0-1-1,0 1 1,0 0-1,0 0 1,-1 0-1,1-1 1,0 1 0,0 0-1,0 0 1,0 0-1,0-1 1,-1 1 0,1 0-1,0 0 1,0 0-1,0 0 1,-1 0 0,1-1-1,0 1 1,0 0-1,-1 0 1,1 0-1,0 0 1,0 0 0,0 0-1,-1 0 1,1 0-1,0 0 1,0 0 0,-1 0-1,1 0 1,0 0-1,0 0 1,-1 0 0,1 0-1,0 0 1,0 0-1,-1 0 1,1 1-1,0-1 1,0 0 0,-4 1-22,0 1 0,1-1 0,0 1 0,-1 0 0,1 0 0,0 0 1,0 1-1,0-1 0,-4 6 0,0 0 58,2 1 0,-1-1 0,1 1 0,1 1 0,-1-1 1,2 1-1,-1-1 0,1 1 0,1 0 0,-2 15 0,3-18-225,0 1-1,1 0 0,0 0 1,0 0-1,1 0 1,2 10-1,-2-14-265,0 0 0,0 1 1,1-1-1,0 0 0,0-1 0,0 1 0,0 0 0,0-1 0,1 1 0,-1-1 0,1 1 0,4 2 0,15 10-5514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4:44.536"/>
    </inkml:context>
    <inkml:brush xml:id="br0">
      <inkml:brushProperty name="width" value="0.025" units="cm"/>
      <inkml:brushProperty name="height" value="0.025" units="cm"/>
    </inkml:brush>
  </inkml:definitions>
  <inkml:trace contextRef="#ctx0" brushRef="#br0">1 123 416,'0'0'13592,"9"4"-12055,10 1-954,0-1-1,0-1 0,0-1 1,0-1-1,30-1 0,112-12 1012,-118 7-1236,1958-118 2871,-1902 121-3088,295 8 39,-385-5-449,70 10-171,-42 1-1844,-10 8-3932,-24-14-756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7:11.444"/>
    </inkml:context>
    <inkml:brush xml:id="br0">
      <inkml:brushProperty name="width" value="0.025" units="cm"/>
      <inkml:brushProperty name="height" value="0.025" units="cm"/>
    </inkml:brush>
  </inkml:definitions>
  <inkml:trace contextRef="#ctx0" brushRef="#br0">3507 459 8968,'-14'-7'951,"-103"-55"527,-108-50-803,185 94-665,-1 2 0,-1 2 1,-75-14-1,-318-18 25,-11-2-6,250 12-5,-227-29 95,366 61-106,-1 2-1,0 2 1,1 3-1,-1 3 1,-78 18 0,79-9-4,1 2 1,1 2-1,1 3 1,1 2-1,1 3 0,1 2 1,2 2-1,1 2 1,1 2-1,2 2 1,1 2-1,-59 71 1,54-55-7,3 2 0,-55 89 0,90-127 2,1-1 0,1 1 0,0 1 0,1-1 0,2 2 0,0-1 0,0 1 0,2-1 0,1 1 0,1 1 0,0-1 1,2 0-1,2 24 0,1-31 5,1 0 1,0 0-1,1-1 1,0 0-1,1 0 1,0 0 0,1-1-1,1 0 1,0 0-1,1 0 1,0-1-1,0-1 1,1 0 0,1 0-1,13 9 1,10 7 33,2-1 1,0-3-1,70 33 1,12-5 63,3-6 0,1-4 1,164 30-1,388 27-72,-451-78 103,403-16-1,-484-14 1,-1-6 0,-1-6 0,268-81 0,-364 89-54,-1-1-1,-1-3 0,0-1 1,-2-2-1,0-2 0,-2-1 1,39-34-1,-64 48 12,-1-2 0,0 1 1,-1-2-1,0 0 0,-1 0 0,0-1 0,-2 0 0,0 0 1,9-24-1,-13 26-18,0 0 0,-1 0 0,-1 0-1,0-1 1,-1 1 0,-1-1 0,0 1 0,-1-1 0,0 1 0,-1 0 0,0-1 0,-1 1 0,-8-21 0,-1 4-30,-2 0 0,-1 1 0,-1 0 0,-1 1 0,-2 1 0,-1 1 0,-1 1 0,-1 0 0,-50-42 0,11 19 2,-2 2-1,-2 2 1,-78-37-1,55 36 64,-1 4-1,-3 4 0,-177-46 1,187 65-512,-121-10 1,127 23-1916,-137 10 0,121 6-1717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7:39.854"/>
    </inkml:context>
    <inkml:brush xml:id="br0">
      <inkml:brushProperty name="width" value="0.025" units="cm"/>
      <inkml:brushProperty name="height" value="0.025" units="cm"/>
    </inkml:brush>
  </inkml:definitions>
  <inkml:trace contextRef="#ctx0" brushRef="#br0">56 3 4292,'0'0'3630,"-8"-1"-2872,-39 0 545,46 1-1132,1 2-150,0 0 0,1 0 0,-1 0 0,0-1 0,1 1 0,-1 0 0,1 0 0,-1 0 0,1 0 0,0-1 0,0 1 1,0 0-1,0-1 0,0 1 0,0 0 0,1-1 0,-1 1 0,0-1 0,3 2 0,0 0 17,0-1-1,0 0 1,0 1-1,0-1 1,0-1-1,1 1 1,-1-1-1,6 2 1,12 0 217,0 0-1,41-1 1,-39-2 85,51 6 182,115 24 0,8 2-162,325-11-149,-254-17-113,394 2-49,165 7-23,1243-55-58,-1845 14-43,10-1 775,-236 29-705,1 0 0,-1-1 0,1 1 0,-1 0 0,0 0 0,1 0 0,-1 0 0,1 0 0,-1-1 0,1 1 0,-1 0 0,1 0 0,-1 0 0,1 0 0,-1 0 0,1 1 1,-1-1-1,1 0 0,-1 0 0,1 0 0,-1 0 0,0 0 0,1 1 0,-1-1 0,1 0 0,-1 0 0,0 1 0,1-1 0,-1 0 0,1 1 0,-1-1 0,0 0 0,1 1 0,-1-1 0,0 0 0,0 1 1,1-1-1,-1 1 0,0-1 0,0 0 0,0 1 0,0-1 0,1 1 0,-1-1 0,0 1 0,0-1 0,0 1 0,0 0 0,-1 1-154,1-1 0,-1 0-1,0 1 1,0-1 0,0 0-1,0 0 1,0 0 0,0 1 0,0-1-1,0 0 1,0 0 0,0-1-1,-1 1 1,-1 1 0,-15 7-3952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47:52.968"/>
    </inkml:context>
    <inkml:brush xml:id="br0">
      <inkml:brushProperty name="width" value="0.025" units="cm"/>
      <inkml:brushProperty name="height" value="0.025" units="cm"/>
    </inkml:brush>
  </inkml:definitions>
  <inkml:trace contextRef="#ctx0" brushRef="#br0">1 202 4805,'0'0'2124,"11"3"-1654,28 5-160,0-2-1,0-2 1,59-2 0,700-24 1250,-397 7-1386,-33 0 122,275-5 658,558-14-239,-129 21-146,-532 14-150,677-12-283,1036-4 144,95-14-125,-923-17-22,-1373 43-439,44 1 702,-36 12-5744,-48-6 1414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1:01.862"/>
    </inkml:context>
    <inkml:brush xml:id="br0">
      <inkml:brushProperty name="width" value="0.025" units="cm"/>
      <inkml:brushProperty name="height" value="0.025" units="cm"/>
    </inkml:brush>
  </inkml:definitions>
  <inkml:trace contextRef="#ctx0" brushRef="#br0">57 9 4228,'0'0'-224,"-56"-9"-2723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1:02.192"/>
    </inkml:context>
    <inkml:brush xml:id="br0">
      <inkml:brushProperty name="width" value="0.025" units="cm"/>
      <inkml:brushProperty name="height" value="0.025" units="cm"/>
    </inkml:brush>
  </inkml:definitions>
  <inkml:trace contextRef="#ctx0" brushRef="#br0">304 6 384,'0'0'1666,"-67"-5"-545,32 5-320,-1 0-641,4 0-320,-3 0-353,1 2 225,3 2-641,-3 3-672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6.660"/>
    </inkml:context>
    <inkml:brush xml:id="br0">
      <inkml:brushProperty name="width" value="0.025" units="cm"/>
      <inkml:brushProperty name="height" value="0.025" units="cm"/>
      <inkml:brushProperty name="color" value="#E71224"/>
    </inkml:brush>
  </inkml:definitions>
  <inkml:trace contextRef="#ctx0" brushRef="#br0">84 0 13805,'0'0'1772,"-7"11"401,-4 6-1703,2 0 0,0 1-1,1 0 1,1 1 0,0 0 0,2 0 0,0 0-1,1 1 1,-1 20 0,3-19-437,-3 38-45,5-57 6,0 1 1,0-1 0,0 1-1,1-1 1,-1 1 0,0-1 0,1 1-1,0-1 1,-1 0 0,1 1-1,0-1 1,0 0 0,1 0-1,-1 0 1,0 1 0,1-1-1,2 2 1,-3-3 47,0 0-1,1-1 1,-1 1 0,1-1-1,-1 1 1,1-1 0,-1 0-1,1 1 1,-1-1 0,1 0-1,-1 0 1,1 0 0,-1 0-1,1-1 1,-1 1 0,1 0-1,-1-1 1,1 1 0,-1 0-1,2-2 1,37-17 274,-7 4-370,-33 14 49,1 1 0,-1 0 0,1 0 0,-1 0 1,1 0-1,-1 0 0,1 0 0,-1 0 0,1 0 0,-1 0 0,1 0 0,-1 0 0,1 0 0,-1 1 0,1-1 0,-1 0 0,1 0 0,-1 0 0,0 1 0,1-1 0,-1 0 1,1 0-1,-1 1 0,0-1 0,1 0 0,-1 1 0,0-1 0,1 0 0,-1 1 0,0-1 0,0 1 0,1-1 0,-1 1 0,0-1 0,0 0 0,0 1 0,0-1 0,1 1 1,-1-1-1,0 1 0,1 29 413,-2-28-388,1 1 0,0 0 0,0 0 0,0 0-1,0-1 1,0 1 0,1 0 0,-1 0 0,1-1 0,0 1 0,-1 0 0,3 3 0,5-5-4531,-1-5-2749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1:02.869"/>
    </inkml:context>
    <inkml:brush xml:id="br0">
      <inkml:brushProperty name="width" value="0.025" units="cm"/>
      <inkml:brushProperty name="height" value="0.025" units="cm"/>
    </inkml:brush>
  </inkml:definitions>
  <inkml:trace contextRef="#ctx0" brushRef="#br0">110 0 1986,'0'0'1858,"-10"2"-390,0-1-1116,0 0 307,0 0-1,0 0 0,0 1 0,0 1 0,0 0 0,-14 6 0,23-9-646,1 0 0,0 0 1,-1 1-1,1-1 0,-1 0 0,1 1 0,0-1 1,-1 1-1,1-1 0,0 0 0,0 1 0,-1-1 1,1 1-1,0-1 0,0 1 0,0-1 0,-1 1 1,1-1-1,0 1 0,0-1 0,0 1 0,0-1 1,0 1-1,0-1 0,0 1 0,0-1 0,0 1 1,0-1-1,0 1 0,1-1 0,-1 1 0,0-1 1,0 1-1,0-1 0,1 1 0,-1-1 0,0 0 1,0 1-1,1-1 0,-1 1 0,0-1 0,1 0 1,-1 1-1,1-1 0,-1 0 0,0 1 0,1-1 1,-1 0-1,1 0 0,-1 0 0,1 1 0,-1-1 0,1 0 1,26 13 465,4-5 54,0-1-1,0-2 1,43 2 0,-19-2-187,558 11-349,-399-18-30,683 21 88,284-3-1163,-209-9 873,-660 2 240,1814 33 2084,-533-77-1138,-720 13-694,-499 21-5466,-363-1 3523,-1-7-1307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3:39.795"/>
    </inkml:context>
    <inkml:brush xml:id="br0">
      <inkml:brushProperty name="width" value="0.025" units="cm"/>
      <inkml:brushProperty name="height" value="0.025" units="cm"/>
    </inkml:brush>
  </inkml:definitions>
  <inkml:trace contextRef="#ctx0" brushRef="#br0">1 89 2851,'0'0'14792,"13"-3"-14066,23-4-486,0 2-1,0 2 0,0 1 0,63 5 0,135 14 404,0-9-1,287-29 0,-227-9-254,222-14 826,-373 43-926,-137 6-1305,-6-4 670,0-1 0,0 1 0,1-1 0,-1 1 0,0-1-1,1 1 1,-1-1 0,0 1 0,1-1 0,-1 1 0,1-1 0,-1 0 0,1 1 0,-1-1-1,1 0 1,-1 1 0,1-1 0,-1 0 0,1 0 0,-1 0 0,1 1 0,1-1 0,3 0-4522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3:57.427"/>
    </inkml:context>
    <inkml:brush xml:id="br0">
      <inkml:brushProperty name="width" value="0.025" units="cm"/>
      <inkml:brushProperty name="height" value="0.025" units="cm"/>
    </inkml:brush>
  </inkml:definitions>
  <inkml:trace contextRef="#ctx0" brushRef="#br0">131 51 6919,'0'0'939,"-9"-3"-827,-112-45 1377,145 56 1631,-1-1-2896,1-2 0,0 0-1,29 2 1,508-18 1710,-108-2-1839,-360 16 145,152 24 0,-236-25-129,33 2-1483,-40-4 990,0 1-1,1-1 1,-1-1-1,0 1 1,1 0-1,-1-1 1,0 1-1,1-1 1,-1 0-1,0 0 1,0 1-1,0-2 1,0 1-1,3-2 1,8-15-6137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14.025"/>
    </inkml:context>
    <inkml:brush xml:id="br0">
      <inkml:brushProperty name="width" value="0.025" units="cm"/>
      <inkml:brushProperty name="height" value="0.025" units="cm"/>
    </inkml:brush>
  </inkml:definitions>
  <inkml:trace contextRef="#ctx0" brushRef="#br0">164 3 11179,'0'0'10319,"-4"10"-9737,-42 80 815,-62 93 0,102-173-1415,60-107-13317,-17 23 8760,-8 12 5217,-3 1 5372,-24 60-2659,-1 7-1310,1 20-673,0 33-990,1 52 215,1 1-3501,-5-115 2312,-1 0 0,1 0-1,-1 0 1,0 0 0,0 0-1,0 1 1,0-1 0,0 1-1,-4-4 1,-4-4-174,-19-31 203,-16-21 2717,14 29 4834,84 37-4158,25 7-2760,-26-11-4822,-29-5-474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14.371"/>
    </inkml:context>
    <inkml:brush xml:id="br0">
      <inkml:brushProperty name="width" value="0.025" units="cm"/>
      <inkml:brushProperty name="height" value="0.025" units="cm"/>
    </inkml:brush>
  </inkml:definitions>
  <inkml:trace contextRef="#ctx0" brushRef="#br0">0 1 16592,'0'0'5797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14.731"/>
    </inkml:context>
    <inkml:brush xml:id="br0">
      <inkml:brushProperty name="width" value="0.025" units="cm"/>
      <inkml:brushProperty name="height" value="0.025" units="cm"/>
    </inkml:brush>
  </inkml:definitions>
  <inkml:trace contextRef="#ctx0" brushRef="#br0">12 1 13421,'0'0'8520,"-11"45"-10058,14-45-1921,5 0-1313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5.725"/>
    </inkml:context>
    <inkml:brush xml:id="br0">
      <inkml:brushProperty name="width" value="0.025" units="cm"/>
      <inkml:brushProperty name="height" value="0.025" units="cm"/>
    </inkml:brush>
  </inkml:definitions>
  <inkml:trace contextRef="#ctx0" brushRef="#br0">178 105 10090,'0'0'11579,"1"-10"-8990,0 2-2048,1-1 75,-1 0 0,0 0 0,0-1 0,-1 1 0,0 0-1,-2-18 1,1 27-615,1-1-1,-1 1 1,1 0-1,-1-1 1,1 1 0,-1-1-1,1 1 1,-1 0-1,0-1 1,1 1 0,-1 0-1,1 0 1,-1 0-1,0-1 1,1 1-1,-1 0 1,0 0 0,1 0-1,-1 0 1,0 0-1,1 0 1,-1 0-1,0 0 1,1 0 0,-1 1-1,0-1 1,1 0-1,-2 1 1,-18 6-199,10 3 172,1 1 1,0 0 0,0 0 0,1 1 0,1 0-1,0 1 1,0-1 0,1 1 0,1 1-1,-4 13 1,9-26 7,-1-1 0,1 1-1,0-1 1,0 1 0,-1 0 0,1-1-1,0 1 1,0-1 0,0 1 0,0 0-1,0-1 1,0 1 0,0-1 0,0 1-1,0 0 1,0-1 0,0 1-1,0-1 1,1 1 0,-1-1 0,0 1-1,0 0 1,1-1 0,-1 1 0,0-1-1,1 1 1,-1-1 0,0 0 0,1 1-1,-1-1 1,1 1 0,-1-1 0,1 1-1,-1-1 1,1 0 0,0 1 0,27 3-163,-26-4 143,1 0 1,-1-1 0,0 1 0,1 1-1,-1-1 1,1 0 0,-1 1 0,1-1-1,-1 1 1,0 0 0,1-1-1,-1 1 1,0 0 0,0 1 0,0-1-1,0 0 1,0 1 0,0-1 0,0 1-1,3 2 1,-1 5 27,0-1-1,-1 1 1,0 0-1,0 1 1,-1-1 0,0 0-1,-1 1 1,0-1-1,0 1 1,-1-1-1,0 1 1,-1-1 0,0 1-1,0-1 1,-5 15-1,5-19 58,-1 0 0,0 0 0,0 0 0,0 0 0,-1-1 0,0 1 0,0-1 0,0 1 0,0-1 0,0 0 0,-1 0 0,0-1 0,0 1 0,0-1 0,0 0 0,-1 0 0,1 0 0,-1 0 0,1-1 0,-1 0 0,0 0 0,0 0 0,0-1 0,0 1 0,-1-1 0,1 0 0,0-1 0,-10 1 0,14-1-48,-1 0-1,1 0 1,0 0 0,-1 0-1,1-1 1,-1 1 0,1 0-1,-1-1 1,1 1 0,0-1-1,-1 1 1,1-1 0,0 0-1,0 1 1,-1-1 0,1 0-1,0 0 1,0 0 0,0 0-1,0 0 1,0 0-1,0 0 1,0-1 0,1 1-1,-1 0 1,0 0 0,0-1-1,1 1 1,-1 0 0,1-1-1,0 1 1,-1 0 0,1-1-1,0 1 1,0-1 0,-1 1-1,1-1 1,0 1 0,1-3-1,-1 0-35,1 1 0,-1-1-1,1 0 1,0 1 0,0-1-1,0 1 1,0-1 0,1 1-1,-1-1 1,1 1 0,0 0-1,0 0 1,0 0-1,5-5 1,22-15-21,60-36 1,-54 37 91,40-30 1,-65 43 0,-1 1-1,0-1 1,0-1 0,0 0 0,-1 0 0,-1-1-1,0 0 1,6-12 0,-12 22-12,0-1 0,0 1 1,-1-1-1,1 1 0,0-1 0,-1 0 0,0 1 1,1-1-1,-1 0 0,0 0 0,0 1 0,0-1 1,0 0-1,0-3 0,0 5-18,-1-1 1,1 1-1,0-1 0,-1 1 0,1-1 1,0 0-1,-1 1 0,1 0 1,-1-1-1,1 1 0,-1-1 1,1 1-1,-1-1 0,1 1 1,-1 0-1,1 0 0,-1-1 0,0 1 1,1 0-1,-1 0 0,1-1 1,-1 1-1,0 0 0,1 0 1,-1 0-1,0 0 0,-3 0-18,1 1-1,-1-1 0,1 1 0,0 0 1,-1 0-1,1 0 0,0 0 0,0 0 1,0 1-1,0-1 0,0 1 0,0 0 1,-3 3-1,0 0-17,0 0 0,0 0 0,1 1 0,0 0 0,0 0 1,0 0-1,1 1 0,0-1 0,0 1 0,0 0 0,1 0 0,0 0 0,1 1 0,0-1 0,0 1 0,0 0 1,1-1-1,0 10 0,1-16-94,0 0-1,1 0 1,-1 0 0,1-1 0,-1 1-1,1 0 1,-1-1 0,1 1 0,0-1 0,-1 1-1,1-1 1,0 1 0,0-1 0,-1 1-1,1-1 1,0 1 0,0-1 0,0 0-1,-1 0 1,1 1 0,0-1 0,0 0 0,0 0-1,0 0 1,-1 0 0,1 0 0,0 0-1,0 0 1,1 0 0,30-2-5738,-8-2-303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6.327"/>
    </inkml:context>
    <inkml:brush xml:id="br0">
      <inkml:brushProperty name="width" value="0.025" units="cm"/>
      <inkml:brushProperty name="height" value="0.025" units="cm"/>
    </inkml:brush>
  </inkml:definitions>
  <inkml:trace contextRef="#ctx0" brushRef="#br0">133 0 14638,'0'0'6006,"-7"9"-5446,7-9-558,-6 7 79,0 1 0,0 1 0,1-1 0,-7 14 1,11-20-72,0 0 1,0 0 0,0 1 0,0-1 0,1 0-1,-1 1 1,1-1 0,-1 0 0,1 1 0,0-1-1,0 1 1,0-1 0,0 0 0,0 1 0,1-1-1,-1 1 1,1-1 0,-1 0 0,1 0 0,0 1-1,0-1 1,0 0 0,0 0 0,0 0 0,1 0-1,-1 0 1,1 0 0,3 3 0,-1-1-58,0 0 0,0 0 0,0 0 0,0 1 0,-1-1 0,0 1 1,0 0-1,0 0 0,0 0 0,-1 0 0,0 1 0,0-1 0,0 0 0,-1 1 1,1 0-1,-2-1 0,1 1 0,0 0 0,-1 0 0,0-1 0,-1 1 0,1 0 1,-3 10-1,0-4 263,-1 0-1,0 0 1,-1-1 0,-1 0 0,1 0 0,-2 0 0,1-1-1,-1 1 1,-1-2 0,-10 11 0,17-18-177,0-1 0,1 0 1,-1 1-1,0-1 0,-1 0 0,1 0 1,0 0-1,0 0 0,0 0 0,-1 0 1,1 0-1,0-1 0,-1 1 0,1 0 1,-1-1-1,1 1 0,-1-1 0,1 1 1,-1-1-1,1 0 0,-1 0 0,0 0 1,1 0-1,-1 0 0,1 0 1,-1 0-1,-1 0 0,1-2-8,0 1 0,0-1 0,1 1-1,-1-1 1,1 0 0,-1 1 0,1-1 0,-1 0 0,1 0 0,0 0 0,0 0-1,0 0 1,0 0 0,1 0 0,-1-1 0,0-1 0,-3-13-133,1 1 0,1-1 1,-1-29-1,3 41 78,0 0 0,1 0 1,-1 0-1,1 0 0,0-1 0,0 1 0,1 1 0,0-1 0,-1 0 1,2 0-1,-1 0 0,0 1 0,1 0 0,0-1 0,0 1 0,5-5 1,-1 3 20,0 0 1,0 0-1,1 1 1,0 0 0,0 1-1,0 0 1,0 0-1,14-4 1,-11 4 29,1 1 8,-1-1-1,0 0 1,0-1 0,0 0-1,-1-1 1,0 0 0,12-10-1,-21 15 47,0 0-1,0 0 0,0 0 0,0-1 0,-1 1 1,1 0-1,0 0 0,-1 0 0,1-1 0,-1 1 1,1 0-1,-1-1 0,0 1 0,0-1 1,1 1-1,-1 0 0,0-1 0,0 1 0,0-1 1,-1 1-1,1 0 0,0-1 0,0 1 0,-1 0 1,1-1-1,-1 1 0,1 0 0,-1 0 1,-1-3-1,2 4-83,-1-1 0,0 0 0,1 0 1,-1 1-1,0-1 0,1 1 0,-1-1 1,0 1-1,0-1 0,1 1 0,-1-1 1,0 1-1,0 0 0,0-1 0,0 1 1,1 0-1,-1 0 0,0 0 0,0-1 1,0 1-1,0 0 0,0 0 0,0 0 1,0 1-1,1-1 0,-1 0 0,0 0 1,0 0-1,0 1 0,0-1 0,0 0 1,1 1-1,-1-1 0,0 1 0,0-1 1,1 1-1,-1-1 0,0 1 0,0-1 1,1 1-1,-1 0 0,1-1 0,-1 1 0,1 0 1,-1 0-1,1 0 0,-1 1 0,-17 33-248,15-14-2450,3-20 2344,0-1 1,0 1-1,0 0 1,1-1-1,-1 1 1,0 0-1,0-1 1,0 1-1,1-1 1,-1 1-1,0 0 0,1-1 1,-1 1-1,0-1 1,1 1-1,-1-1 1,1 1-1,-1-1 1,1 1-1,-1-1 1,1 0-1,-1 1 0,2 0 1,10 2-8143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6.688"/>
    </inkml:context>
    <inkml:brush xml:id="br0">
      <inkml:brushProperty name="width" value="0.025" units="cm"/>
      <inkml:brushProperty name="height" value="0.025" units="cm"/>
    </inkml:brush>
  </inkml:definitions>
  <inkml:trace contextRef="#ctx0" brushRef="#br0">1 0 17360,'0'0'9706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7.078"/>
    </inkml:context>
    <inkml:brush xml:id="br0">
      <inkml:brushProperty name="width" value="0.025" units="cm"/>
      <inkml:brushProperty name="height" value="0.025" units="cm"/>
    </inkml:brush>
  </inkml:definitions>
  <inkml:trace contextRef="#ctx0" brushRef="#br0">66 0 9833,'0'0'14254,"-8"66"-13838,3-36-31,-1-1-257,-3 2-32,3-4-96,4-1 32,-3-5-641,3-6-1377,-4-1-1089,-3-9-1665,1-5-3172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7.814"/>
    </inkml:context>
    <inkml:brush xml:id="br0">
      <inkml:brushProperty name="width" value="0.025" units="cm"/>
      <inkml:brushProperty name="height" value="0.025" units="cm"/>
      <inkml:brushProperty name="color" value="#E71224"/>
    </inkml:brush>
  </inkml:definitions>
  <inkml:trace contextRef="#ctx0" brushRef="#br0">100 1 12300,'0'0'7249,"-9"11"-6608,-3 7-213,0 1 0,2 0 0,0 1 0,1-1 0,1 2 0,1-1 0,1 1 0,0 0 0,2 1 0,-2 26 0,6-47-423,0 0-1,0 1 0,0-1 0,0 1 1,0-1-1,0 1 0,1-1 0,-1 0 1,1 1-1,-1-1 0,1 0 1,-1 0-1,1 1 0,0-1 0,0 0 1,-1 0-1,1 0 0,0 0 1,0 0-1,0 0 0,0 0 0,1 0 1,-1 0-1,0 0 0,0 0 0,2 0 1,1 0 19,0 0 1,-1 0 0,1 0-1,0 0 1,0-1 0,0 1-1,0-1 1,0 0-1,6-1 1,4-1 22,1-1 0,-1 0 1,0-1-1,19-8 0,101-63-709,-133 77 639,0 0 0,0 0 0,-1-1 0,1 1 0,-1 0-1,1 0 1,-1 0 0,0 0 0,0 0 0,1 0 0,-2 0 0,1 4 0,1 12 296,0-16-261,0 0 0,0-1 0,0 1 0,1-1 0,-1 1 0,0-1 0,1 1 0,-1-1 0,1 0 0,0 0 0,-1 0 0,1 0 0,0 0 0,0 0 0,0 0 0,-1 0 0,1-1 0,0 1 0,0-1 0,0 0 0,0 1 0,0-1 0,3 0 0,54 0 186,-45-1-198,2 0-505,-1-1 1,-1-1-1,1 0 0,23-9 0,33-8-4322,-70 24 4938,0 0-1,0-1 0,0 1 1,0 0-1,-1 0 1,0 0-1,0-1 0,0 1 1,-1 6-1,2 4 399,-1-12-485,1 0 0,-1 0 0,1 0 0,0 0 0,0 0 0,0 0 0,0-1 0,1 1 0,-1 0 0,0-1 0,1 1 0,-1-1 0,1 1 0,-1-1 0,1 0 0,3 2 0,38 22-1113,-10-7-1818,-29-14 2504,0-1 0,0 1 0,0 0 0,-1 0 0,1 0 0,-1 1 0,0-1 0,0 1 0,-1 0 0,1-1 0,2 9 0,-4-7 654,1 1-1,-1-1 1,0 0 0,-1 1 0,1-1 0,-1 0 0,-1 1-1,1-1 1,-1 0 0,0 1 0,0-1 0,-1 0-1,0 0 1,-3 8 0,1-6 384,0-1 0,0 1 0,-1-1 0,1 0 1,-2 0-1,1 0 0,-1-1 0,0 0 0,0 0 0,-12 9 0,12-12-536,1 1 1,-1-1-1,-1 1 1,1-2-1,0 1 0,-1-1 1,1 0-1,-11 2 1,16-4-144,0 1 0,0-1 1,0 0-1,0 0 1,0 1-1,0-1 1,0 0-1,0 0 0,0 0 1,0 0-1,0 0 1,0 0-1,0 0 1,0 0-1,0-1 0,0 1 1,0 0-1,0-1 1,0 1-1,0-1 1,0 1-1,0-1 1,0 1-1,0-1 0,0 1 1,1-1-1,-1 0 1,0 0-1,0 1 1,1-1-1,-1 0 0,0 0 1,1 0-1,-1 0 1,1 0-1,-1 0 1,1 0-1,0 0 0,-1 0 1,1 0-1,0 0 1,0 0-1,0 0 1,-1 0-1,1 0 1,0 0-1,1 0 0,-1 0 1,0 0-1,0 0 1,0 0-1,1 0 1,-1 0-1,0 0 0,1 0 1,-1 0-1,2-2 1,1-7-489,1 0 1,1 1 0,0-1-1,8-12 1,78-96-2686,-65 88 1974,-2-1 0,-1-1 0,-1-1-1,32-67 1,-53 99 1353,0 0 1,0-1-1,0 1 1,-1-1-1,1 1 0,-1-1 1,1 1-1,-1-1 1,0 1-1,1-1 0,-1 1 1,0-1-1,0 0 1,0 1-1,0-1 0,0 1 1,-1-1-1,1 0 1,-1-2-1,0 4-3,0 0-1,0-1 1,0 1 0,1 0 0,-1 0-1,0 0 1,0 0 0,0 0 0,0 0-1,0 0 1,0 0 0,0 1-1,0-1 1,1 0 0,-1 0 0,0 1-1,0-1 1,0 0 0,0 1 0,1-1-1,-1 1 1,0-1 0,-1 2 0,-7 5 790,-1 0 1,1 0-1,-16 18 1,22-21-615,0 0 1,-1 1 0,1-1-1,1 1 1,-1 0-1,1 0 1,0 0-1,0 0 1,0 0-1,-1 10 1,3-13-273,0-1 0,-1 1 0,2 0 1,-1-1-1,0 1 0,0-1 0,0 1 0,1-1 0,-1 1 0,1-1 1,-1 1-1,1-1 0,0 0 0,0 1 0,-1-1 0,1 0 1,0 1-1,0-1 0,0 0 0,0 0 0,0 0 0,1 0 0,-1 0 1,0 0-1,0 0 0,1 0 0,-1-1 0,1 1 0,-1 0 1,0-1-1,1 1 0,-1-1 0,1 0 0,0 1 0,-1-1 0,1 0 1,-1 0-1,1 0 0,-1 0 0,1 0 0,1-1 0,19 0-775,0 0 0,-1-2 1,0-1-1,0-1 0,0 0 0,40-17 0,11-3 426,-71 25 1496,-2 25 2629,0-22-3512,1 0 0,0 0 0,-1 0 0,1 0 0,0 0-1,1 1 1,-1-1 0,0 0 0,1-1 0,1 5 0,-1-6-266,0 0-1,0 1 1,0-1 0,0 0 0,1 0-1,-1 0 1,0 0 0,1 0 0,-1 0-1,1 0 1,-1-1 0,1 1-1,-1 0 1,1-1 0,0 1 0,-1-1-1,1 0 1,0 1 0,-1-1-1,1 0 1,0 0 0,-1 0 0,3-1-1,55 0-1763,-14 0-3728,-45 4 5411,0 0 0,-1 1 1,1-1-1,-1 0 1,1 0-1,-1 0 1,0 1-1,0-1 1,-3 5-1,-1 2-1460,4-3-3443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7.530"/>
    </inkml:context>
    <inkml:brush xml:id="br0">
      <inkml:brushProperty name="width" value="0.025" units="cm"/>
      <inkml:brushProperty name="height" value="0.025" units="cm"/>
    </inkml:brush>
  </inkml:definitions>
  <inkml:trace contextRef="#ctx0" brushRef="#br0">0 36 11339,'0'0'9182,"9"-6"-6908,-2 2-1914,1-1 1,0 2-1,0-1 1,0 1-1,0 1 0,15-4 1,-19 5-341,-1 1 1,0-1-1,0 1 1,0-1-1,1 1 1,-1 0-1,0 0 0,0 1 1,1-1-1,-1 1 1,0 0-1,0-1 1,0 1-1,0 1 1,0-1-1,0 0 0,0 1 1,0-1-1,0 1 1,-1 0-1,1 0 1,-1 0-1,1 0 0,-1 1 1,0-1-1,2 3 1,-3-3-10,0-1 0,-1 1 1,1-1-1,0 1 0,-1 0 1,1-1-1,-1 1 0,0 0 0,0-1 1,1 1-1,-1 0 0,0-1 0,0 1 1,-1 0-1,1-1 0,0 1 1,-1 0-1,1-1 0,0 1 0,-1-1 1,0 1-1,1 0 0,-1-1 1,0 1-1,0-1 0,0 0 0,-1 2 1,1-1-189,-1-1 0,1 1 0,0 0 0,0 0 0,1 0 0,-1 0 0,0-1 0,1 1 0,-1 0 0,1 0 0,-1 0 0,1 1 0,0-1 1,0 2-1,2 0 93,1 0 1,0-1 0,-1 1 0,1-1 0,0 0 0,0 0-1,1 0 1,4 2 0,9 11 31,-14-12 77,0-1 0,0 1 0,-1 0 0,1 1 0,-1-1 0,0 0 0,0 1 0,-1-1 0,1 1 0,-1 0-1,0 0 1,0-1 0,0 1 0,-1 0 0,0 0 0,0 0 0,0-1 0,-1 1 0,1 0 0,-3 6 0,3-8 233,-2 0 1,1 1-1,0-1 0,-1 0 0,1 0 1,-1 0-1,0 0 0,0 0 0,0-1 0,0 1 1,0 0-1,-1-1 0,1 0 0,-1 1 1,0-1-1,0 0 0,0-1 0,0 1 0,0 0 1,0-1-1,0 0 0,0 1 0,-1-1 1,1 0-1,0-1 0,-1 1 0,1-1 1,-6 1-1,-54-1 409,35 0-4388,30-7-8045,11-7-2364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8.538"/>
    </inkml:context>
    <inkml:brush xml:id="br0">
      <inkml:brushProperty name="width" value="0.025" units="cm"/>
      <inkml:brushProperty name="height" value="0.025" units="cm"/>
    </inkml:brush>
  </inkml:definitions>
  <inkml:trace contextRef="#ctx0" brushRef="#br0">32 51 9769,'0'0'13405,"-4"10"-12935,-1 1-278,0 0 0,1 1 0,1-1 0,0 1 1,0 0-1,-1 24 0,4-35-171,1-1-1,-1 1 1,1-1-1,-1 1 1,1-1 0,-1 1-1,1-1 1,0 1-1,-1-1 1,1 0 0,0 1-1,0-1 1,-1 0-1,1 1 1,0-1 0,0 0-1,-1 0 1,1 0-1,0 0 1,0 0 0,-1 0-1,1 0 1,0 0-1,0 0 1,0 0 0,0-1-1,27-3 460,-22 0-419,0 0 0,0 0-1,0 0 1,0-1 0,-1 0 0,0 0 0,0-1 0,0 1 0,-1-1 0,0 0 0,5-9 0,18-23 179,-22 33-224,-4 52-256,-1-42 264,0 0 1,0-1-1,1 1 1,-1 0-1,1-1 0,0 1 1,2 5-1,-2-9 7,-1-1 0,1 1-1,-1 0 1,1 0 0,0-1-1,-1 1 1,1 0 0,0-1-1,-1 1 1,1 0 0,0-1 0,-1 1-1,1-1 1,0 0 0,0 1-1,0-1 1,0 0 0,0 1-1,-1-1 1,1 0 0,0 0-1,0 0 1,0 1 0,0-1-1,0 0 1,0 0 0,0-1-1,0 1 1,0 0 0,0 0 0,-1 0-1,1-1 1,0 1 0,0 0-1,0-1 1,0 1 0,-1 0-1,1-1 1,0 0 0,0 1-1,-1-1 1,1 1 0,0-1-1,-1 0 1,2-1 0,3-3 46,-1 0-1,1 0 1,-1-1 0,0 0 0,-1 0-1,1 0 1,-1 0 0,0-1 0,-1 1-1,0-1 1,0 1 0,0-1-1,-1 0 1,0 0 0,1-10 0,-2 16-259,-6 41-480,6-40 661,0 1 0,0 0-1,0-1 1,0 1 0,0 0-1,0 0 1,0-1 0,1 1-1,-1 0 1,0-1 0,0 1-1,1 0 1,-1-1 0,0 1-1,1-1 1,-1 1 0,0 0-1,1-1 1,-1 1 0,1-1-1,-1 1 1,1-1 0,0 1-1,-1-1 1,1 0 0,-1 1-1,1-1 1,0 0 0,0 1 0,24-2 117,-19 0-77,-1-1-1,1 0 1,-1 0 0,1-1-1,-1 0 1,8-5-1,-7 3-16,0 0 0,0-1 0,-1 1 0,0-1 0,0-1 0,-1 1-1,1-1 1,-1 0 0,4-10 0,-8 16-81,-3 8-480,-2 1 515,1 1-1,0-1 0,0 1 1,1 0-1,0 0 0,1 0 1,-1 0-1,2 1 0,-1-1 1,2 0-1,-1 1 1,2 16-1,-1-25 29,1 0 1,0 1-1,-1-1 1,1 0-1,0 0 1,0 0-1,-1 0 1,1 0-1,0 0 0,0 0 1,0 0-1,0 0 1,0-1-1,1 1 1,-1 0-1,0-1 1,0 1-1,0 0 1,1-1-1,-1 0 0,0 1 1,1-1-1,-1 0 1,0 1-1,1-1 1,-1 0-1,0 0 1,1 0-1,-1 0 1,0-1-1,1 1 0,-1 0 1,0 0-1,0-1 1,1 1-1,1-2 1,3 1 31,-1-1 0,0 0 0,0 0 0,0 0 0,0 0 0,0-1 1,8-6-1,-4 1 14,-1-1 0,0-1 0,-1 1 0,1-1 0,-2-1 0,0 1 0,7-15 0,-12 21-61,-11 64-146,4-30-973,3 0-3919,3-30 4872,0 0 0,0 1 0,0-1 0,0 0 0,0 0 0,0 0 0,0 0 0,0 0 0,0 1 0,0-1 0,0 0 0,0 0 0,0 0 0,0 0 0,0 0 0,0 1 0,0-1 1,0 0-1,0 0 0,0 0 0,0 0 0,1 0 0,-1 1 0,0-1 0,0 0 0,0 0 0,0 0 0,0 0 0,0 0 0,1 0 0,-1 0 0,0 0 0,0 0 0,0 0 0,0 0 0,0 1 0,0-1 0,1 0 0,-1 0 1,0 0-1,0 0 0,0 0 0,0 0 0,1 0 0,-1 0 0,0 0 0,0 0 0,0 0 0,0-1 0,0 1 0,1 0 0,-1 0 0,0 0 0,0 0 0,0 0 0,0 0 0,0 0 0,0 0 0,1 0 0,-1 0 81,7-4-11211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8.900"/>
    </inkml:context>
    <inkml:brush xml:id="br0">
      <inkml:brushProperty name="width" value="0.025" units="cm"/>
      <inkml:brushProperty name="height" value="0.025" units="cm"/>
    </inkml:brush>
  </inkml:definitions>
  <inkml:trace contextRef="#ctx0" brushRef="#br0">0 1 10666,'0'0'10378,"21"57"-29020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29.486"/>
    </inkml:context>
    <inkml:brush xml:id="br0">
      <inkml:brushProperty name="width" value="0.025" units="cm"/>
      <inkml:brushProperty name="height" value="0.025" units="cm"/>
    </inkml:brush>
  </inkml:definitions>
  <inkml:trace contextRef="#ctx0" brushRef="#br0">98 140 1826,'0'0'21353,"-9"3"-21064,4-2-253,0 1 0,0 0 0,0 0 1,1 0-1,-1 1 0,1-1 0,0 1 1,-1 0-1,1 0 0,0 1 0,1-1 1,-1 1-1,1 0 0,0 0 1,-1 0-1,2 0 0,-1 1 0,0-1 1,1 1-1,0 0 0,0-1 0,1 1 1,-1 0-1,1 0 0,0 0 0,0 0 1,0 1-1,1 6 0,0-11-23,0 0 0,0 1 1,-1-1-1,2 0 0,-1 1 0,0-1 0,0 0 0,0 1 0,0-1 1,1 0-1,-1 0 0,1 1 0,-1-1 0,1 0 0,-1 0 1,1 0-1,0 1 0,0-1 0,-1 0 0,1 0 0,0 0 0,0 0 1,2 1-1,-1-1 30,1-1 1,-1 1-1,1-1 1,-1 1-1,1-1 1,-1 0-1,1 0 1,0 0-1,-1 0 1,1 0-1,-1-1 1,3 0-1,2-1 7,0-1-1,0 0 1,0 0 0,0 0-1,-1-1 1,0 0-1,1 0 1,-1-1 0,-1 0-1,1 0 1,-1 0-1,0 0 1,0-1 0,6-10-1,3-3 18,-2-1-1,0-1 0,12-27 0,-21 41-71,0 0 0,0 1 0,0-1 0,-1-1 1,0 1-1,-1 0 0,0 0 0,0-1 0,0 1 0,-1-1 0,-1-10 0,1 17-8,-1 0 1,1 0-1,-1 0 0,0 1 0,1-1 0,-1 0 0,0 1 0,1-1 1,-1 1-1,0-1 0,0 1 0,1-1 0,-1 1 0,0-1 1,0 1-1,0 0 0,0-1 0,0 1 0,1 0 0,-1 0 0,0-1 1,0 1-1,0 0 0,0 0 0,0 0 0,0 0 0,0 1 0,0-1 1,0 0-1,0 0 0,1 0 0,-1 1 0,0-1 0,0 0 1,0 1-1,-1 0 0,-31 16-184,26-10 197,0-1 1,0 1-1,1 1 1,1-1-1,-1 1 1,1 0 0,0 0-1,1 1 1,0-1-1,0 1 1,1 0-1,0 0 1,1 0 0,0 0-1,0 1 1,1-1-1,0 1 1,1 11-1,0-18-132,2 1 0,-1-1-1,0 1 1,1-1 0,-1 0-1,1 0 1,0 0 0,0 0-1,0 0 1,1 0 0,-1-1 0,1 1-1,-1-1 1,1 0 0,0 1-1,0-1 1,0 0 0,0-1-1,0 1 1,1 0 0,-1-1-1,7 2 1,-1 0 30,-1 0 0,1-1 0,0 0 0,0 0 0,0-1 0,0 0 0,0-1 0,11 0 0,-16-2 197,0 1 0,1-1 0,-1 0-1,0 0 1,0 0 0,0-1 0,0 1-1,-1-1 1,1 0 0,-1 0 0,0 0 0,1 0-1,3-6 1,36-51 783,-32 35-593,0 0 0,-1-1 0,9-42 1,-16 59-402,-23 191 516,23-61-218,-3-121-33,-10-23 396,-27-35-575,-51-61 1,87 118 285,28 5-346,-2 3 23,-7-1-676,0-1 0,0 0 1,33 2-1,-8-6-4430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2.331"/>
    </inkml:context>
    <inkml:brush xml:id="br0">
      <inkml:brushProperty name="width" value="0.025" units="cm"/>
      <inkml:brushProperty name="height" value="0.025" units="cm"/>
    </inkml:brush>
  </inkml:definitions>
  <inkml:trace contextRef="#ctx0" brushRef="#br0">0 0 14286,'0'0'5220,"47"5"-7109,-36-5-5318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3.068"/>
    </inkml:context>
    <inkml:brush xml:id="br0">
      <inkml:brushProperty name="width" value="0.025" units="cm"/>
      <inkml:brushProperty name="height" value="0.025" units="cm"/>
    </inkml:brush>
  </inkml:definitions>
  <inkml:trace contextRef="#ctx0" brushRef="#br0">142 78 10346,'0'0'8098,"-6"-8"-5914,4 4-2031,-1 0 1,0 1 0,0-1 0,0 1 0,0 0 0,-1 0 0,0 0 0,-3-2 0,5 4-131,0 0-1,0 0 1,1 1 0,-1-1-1,0 1 1,0 0 0,0-1-1,0 1 1,1 0 0,-1 0-1,0 0 1,0 0 0,0 1 0,0-1-1,0 0 1,0 1 0,1-1-1,-1 1 1,0 0 0,0-1-1,1 1 1,-1 0 0,0 0-1,1 0 1,-1 0 0,1 1-1,0-1 1,-1 0 0,-1 3-1,-2 1 31,0 0-1,1 0 0,0 1 0,0-1 0,0 1 0,0 0 0,1 0 0,0 0 0,1 1 0,-1-1 0,1 1 0,0-1 0,1 1 0,-1 0 0,2 0 0,-1 0 0,1-1 0,-1 1 0,2 8 0,0-14-37,-1 0-1,0 0 1,0 0-1,1 0 1,-1 0-1,0 0 0,1-1 1,-1 1-1,1 0 1,0 0-1,-1 0 1,1 0-1,-1-1 0,1 1 1,0 0-1,0 0 1,0-1-1,-1 1 1,1-1-1,0 1 0,0-1 1,0 1-1,0-1 1,0 1-1,2-1 1,30-1 550,-25-1-460,-1 0 1,0-1-1,0 0 0,0 0 0,0 0 0,9-7 0,1-7 25,-1 0 0,0-1 0,-1-1 0,-2 0 0,13-22-1,-1 2-17,-24 38-74,-18 28-33,13-20 29,-1 0 0,1 0-1,1 1 1,-1 0 0,1-1 0,0 1 0,1 0-1,0 0 1,0 0 0,1 1 0,-1 11 0,2-19-25,1-1 0,-1 1 0,0 0 0,1-1 1,-1 1-1,0-1 0,1 1 0,-1-1 0,1 0 1,-1 1-1,1-1 0,-1 1 0,1-1 0,0 0 1,-1 1-1,1-1 0,-1 0 0,1 0 0,0 1 1,-1-1-1,1 0 0,0 0 0,-1 0 0,1 0 1,-1 0-1,1 0 0,0 0 0,-1 0 0,1 0 1,0 0-1,-1 0 0,1-1 0,0 1 0,-1 0 1,1 0-1,-1 0 0,1-1 0,0 1 0,-1 0 1,1-1-1,28-11 313,-14 1-254,-1-1-1,0-1 1,17-20 0,-18 18-73,1 1 0,21-17 0,-31 34-619,-3 11 482,-4 13 172,0-16-4,1 0 0,0 0 0,1 0 0,0 0 0,0 0 0,1 0 0,1 0 0,2 15 0,-3-25-15,1 0-1,0-1 1,-1 1-1,1 0 1,-1-1-1,1 1 1,0-1-1,-1 1 0,1-1 1,0 0-1,0 1 1,-1-1-1,1 1 1,0-1-1,0 0 0,-1 0 1,1 0-1,0 1 1,0-1-1,0 0 1,0 0-1,-1 0 1,1 0-1,0 0 0,0-1 1,0 1-1,0 0 1,-1 0-1,1 0 1,0-1-1,0 1 1,1-1-1,26-13 227,-17 5-269,1-2 0,-1 1 0,-1-1 0,0-1 0,-1 0 0,0 0 0,-1-1 0,11-21 0,-28 53-886,-17 41 835,19-15-3966,7-44 3808,0-1 1,0 1-1,0 0 0,-1-1 1,1 1-1,0 0 0,0-1 1,1 1-1,-1-1 1,0 1-1,0 0 0,0-1 1,0 1-1,0-1 0,1 1 1,-1 0-1,0-1 0,0 1 1,1-1-1,-1 1 1,1-1-1,-1 1 0,0-1 1,1 1-1,-1-1 0,1 0 1,-1 1-1,1-1 0,-1 1 1,1-1-1,-1 0 1,1 0-1,-1 1 0,1-1 1,0 0-1,-1 0 0,1 0 1,0 1-1,17 0-7505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3.449"/>
    </inkml:context>
    <inkml:brush xml:id="br0">
      <inkml:brushProperty name="width" value="0.025" units="cm"/>
      <inkml:brushProperty name="height" value="0.025" units="cm"/>
    </inkml:brush>
  </inkml:definitions>
  <inkml:trace contextRef="#ctx0" brushRef="#br0">118 1 9833,'0'0'13416,"-8"2"-13358,-29 15 37,36-17-148,0 1-1,0 0 1,-1 0-1,1 0 1,0-1-1,0 1 1,0 0-1,0 0 1,0 1-1,0-1 1,1 0-1,-1 0 1,0 0-1,0 0 1,1 1-1,-1-1 1,1 0-1,-1 1 1,1-1-1,0 1 1,-1-1-1,1 0 1,0 1-1,0-1 1,0 1-1,0-1 1,0 0-1,0 1 1,1-1-1,-1 1 1,0-1-1,1 0 1,-1 1-1,1-1 1,0 2-1,3 2-106,0-2 0,0 1 0,0 0 0,1-1 0,-1 0 0,1 0 0,-1 0 0,1 0 0,0-1-1,0 0 1,7 2 0,25 14-545,-35-16 715,1-1-1,-1 1 1,1 0 0,-1 0 0,0 0 0,0 0-1,0 0 1,0 0 0,0 1 0,0-1 0,0 1-1,-1-1 1,1 1 0,-1 0 0,0 0 0,2 5-1,-3-6 147,-1-1 0,1 1 0,0 0 0,-1-1-1,1 1 1,-1 0 0,1-1 0,-1 1 0,0 0-1,1-1 1,-1 1 0,0-1 0,0 0 0,0 1 0,0-1-1,-1 0 1,1 1 0,0-1 0,0 0 0,-1 0-1,1 0 1,-1 0 0,1 0 0,-1-1 0,1 1-1,-1 0 1,0-1 0,1 1 0,-1-1 0,-1 1 0,-11 4 773,-1-2 0,1 1 0,-27 2 0,-17-4-3989,49-3-805,3-4-2295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5.699"/>
    </inkml:context>
    <inkml:brush xml:id="br0">
      <inkml:brushProperty name="width" value="0.025" units="cm"/>
      <inkml:brushProperty name="height" value="0.025" units="cm"/>
    </inkml:brush>
  </inkml:definitions>
  <inkml:trace contextRef="#ctx0" brushRef="#br0">18 39 7591,'-17'-3'8551,"25"-4"-2450,12 1-3000,-5 2-3552,36-3-330,81-2 4779,-90 7-5418,-6 2-4508,-14-1-6389,-45 1 3872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6.064"/>
    </inkml:context>
    <inkml:brush xml:id="br0">
      <inkml:brushProperty name="width" value="0.025" units="cm"/>
      <inkml:brushProperty name="height" value="0.025" units="cm"/>
    </inkml:brush>
  </inkml:definitions>
  <inkml:trace contextRef="#ctx0" brushRef="#br0">54 25 9737,'0'0'4036,"-52"23"-1954,50-18-577,2-1-672,11-1 512,15-2 545,8-1-576,7 0-642,6 0-223,5-2-193,-7-5-224,5-3-417,-3-2-2049,-12-2-2883,-5-1-1153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36.394"/>
    </inkml:context>
    <inkml:brush xml:id="br0">
      <inkml:brushProperty name="width" value="0.025" units="cm"/>
      <inkml:brushProperty name="height" value="0.025" units="cm"/>
    </inkml:brush>
  </inkml:definitions>
  <inkml:trace contextRef="#ctx0" brushRef="#br0">113 0 10794,'0'0'10581,"11"0"-9892,5 1-534,0 1 1,0 0-1,0 1 1,25 8 0,-36-9-144,-1-1 0,0 1 1,0 0-1,0 0 1,0 0-1,-1 0 1,1 1-1,-1 0 1,1-1-1,-1 1 1,5 6-1,-7-7-19,0 0 0,0 0-1,0 0 1,0 0 0,0 0-1,-1 1 1,1-1 0,-1 0-1,0 0 1,1 0 0,-1 0-1,0 1 1,0-1 0,0 0-1,-1 0 1,1 0-1,0 1 1,-1-1 0,0 0-1,1 0 1,-1 0 0,0 0-1,0 0 1,0 0 0,-2 2-1,-4 7 40,-1 0-1,0-1 1,-1 0-1,0-1 1,-1 0 0,0-1-1,0 1 1,-16 8-1,-3 1-373,0-2 0,-35 14 0,32-18-3891,7-5-4335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9.126"/>
    </inkml:context>
    <inkml:brush xml:id="br0">
      <inkml:brushProperty name="width" value="0.025" units="cm"/>
      <inkml:brushProperty name="height" value="0.025" units="cm"/>
      <inkml:brushProperty name="color" value="#E71224"/>
    </inkml:brush>
  </inkml:definitions>
  <inkml:trace contextRef="#ctx0" brushRef="#br0">1 14 865,'0'0'23857,"9"-1"-23462,193-10 142,-112 10-3562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47.186"/>
    </inkml:context>
    <inkml:brush xml:id="br0">
      <inkml:brushProperty name="width" value="0.025" units="cm"/>
      <inkml:brushProperty name="height" value="0.025" units="cm"/>
      <inkml:brushProperty name="color" value="#E71224"/>
    </inkml:brush>
  </inkml:definitions>
  <inkml:trace contextRef="#ctx0" brushRef="#br0">54 205 7015,'0'-9'1201,"3"-119"3386,-1 73-1344,-2 42-1047,0 15 499,-24 241-1493,-9 190-605,32 97-144,2-279-7579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1.179"/>
    </inkml:context>
    <inkml:brush xml:id="br0">
      <inkml:brushProperty name="width" value="0.025" units="cm"/>
      <inkml:brushProperty name="height" value="0.025" units="cm"/>
      <inkml:brushProperty name="color" value="#E71224"/>
    </inkml:brush>
  </inkml:definitions>
  <inkml:trace contextRef="#ctx0" brushRef="#br0">0 256 11755,'0'0'13442,"10"-2"-12406,12-6-892,-2-1 0,1-1 0,-1 0 0,0-2 1,-1 0-1,33-28 0,105-105 384,-150 137-549,-28 49-337,-17 20 404,-36 81-1,72-140-102,1 1-1,0-1 1,0 0-1,0 1 1,1 0-1,-1-1 1,0 1-1,1-1 1,0 1-1,-1 0 1,1-1-1,0 1 1,1 0-1,-1-1 1,1 5-1,0-6-174,-1 0-1,1 0 0,0 0 0,0 0 1,0 0-1,0 0 0,0 0 0,0 0 1,0 0-1,0-1 0,0 1 0,0-1 1,0 1-1,0 0 0,0-1 0,1 0 1,-1 1-1,0-1 0,0 0 0,1 0 1,-1 1-1,0-1 0,0 0 1,1 0-1,-1 0 0,0-1 0,1 1 1,-1 0-1,0 0 0,0-1 0,0 1 1,3-2-1,15-7-5004,1-8-2258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1.536"/>
    </inkml:context>
    <inkml:brush xml:id="br0">
      <inkml:brushProperty name="width" value="0.025" units="cm"/>
      <inkml:brushProperty name="height" value="0.025" units="cm"/>
      <inkml:brushProperty name="color" value="#E71224"/>
    </inkml:brush>
  </inkml:definitions>
  <inkml:trace contextRef="#ctx0" brushRef="#br0">69 29 12332,'0'0'3715,"-7"11"-2087,-37 76 1051,41-79-2525,0-1 1,0 0-1,1 1 1,0 0-1,0 0 1,1-1-1,0 1 1,1 0-1,-1 0 1,1 0-1,1 0 1,1 10-1,-1-16-104,0 0-1,0-1 0,1 1 1,-1 0-1,0-1 0,0 1 0,1 0 1,0-1-1,-1 0 0,1 1 0,-1-1 1,1 0-1,0 0 0,0 0 0,0 0 1,0 0-1,0 0 0,0-1 1,0 1-1,0 0 0,0-1 0,0 0 1,0 1-1,0-1 0,0 0 0,4-1 1,1 2 254,0-2 0,0 1 0,0-1 0,1 0 0,-1 0 1,10-4-1,-5 0-74,-1-1 0,1 0 0,-1-1 1,-1 0-1,1-1 0,-1 0 0,-1-1 0,1 0 1,10-14-1,-15 18-160,0-1 0,-1 0 0,0 0 1,0 0-1,-1 0 0,1 0 0,-1-1 0,-1 0 0,1 1 1,-1-1-1,0 0 0,-1 0 0,0 0 0,0 0 0,0-1 1,-1 1-1,0 0 0,-1-8 0,0 12-70,-1 1-1,1 0 1,-1 0-1,1-1 1,-1 1-1,0 0 1,1 0-1,-1 1 1,0-1-1,0 0 1,0 1 0,-1-1-1,1 1 1,0 0-1,-1-1 1,1 1-1,0 0 1,-1 0-1,0 1 1,1-1-1,-1 1 1,1-1-1,-1 1 1,0 0-1,1 0 1,-1 0-1,0 0 1,1 0-1,-4 1 1,1-1-340,0 0-1,0 1 1,1-1-1,-1 1 1,0 0-1,1 0 1,-1 1 0,0-1-1,1 1 1,0 0-1,-1 0 1,1 1-1,0-1 1,0 1-1,-6 5 1,6 2-3925,3-4-1981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2.295"/>
    </inkml:context>
    <inkml:brush xml:id="br0">
      <inkml:brushProperty name="width" value="0.025" units="cm"/>
      <inkml:brushProperty name="height" value="0.025" units="cm"/>
      <inkml:brushProperty name="color" value="#E71224"/>
    </inkml:brush>
  </inkml:definitions>
  <inkml:trace contextRef="#ctx0" brushRef="#br0">47 20 9897,'0'0'9262,"-8"-3"-6726,-26-6-881,29 5 705,12 2-1815,11 0-514,45 5 44,0 3 0,-1 2-1,119 32 1,-178-39-78,0 0 0,0-1 0,0 1 0,0 1-1,0-1 1,-1 0 0,1 1 0,0-1 0,-1 1 0,5 3-1,-6 7-15,-17 2 20,-5-2 0,-29 18 390,-2-3-1,-1-2 1,-105 36 0,148-58-912,31-6-12672,-3-3 4096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2.864"/>
    </inkml:context>
    <inkml:brush xml:id="br0">
      <inkml:brushProperty name="width" value="0.025" units="cm"/>
      <inkml:brushProperty name="height" value="0.025" units="cm"/>
      <inkml:brushProperty name="color" value="#E71224"/>
    </inkml:brush>
  </inkml:definitions>
  <inkml:trace contextRef="#ctx0" brushRef="#br0">0 50 13325,'0'0'9614,"10"-8"-8722,-3 3-779,1 0 1,0 0-1,0 1 1,0 0 0,1 1-1,-1-1 1,1 1 0,0 1-1,0 0 1,0 0-1,0 1 1,0 0 0,10 0-1,5 1 214,61 3 561,-79-2-868,0-1 0,0 2 0,0-1-1,-1 1 1,1 0 0,0 0 0,-1 0-1,1 1 1,-1 0 0,0 0 0,7 5-1,-11-7-16,0 1 0,1-1 0,-1 0 0,0 1 0,0-1 0,1 1 0,-1 0 0,0-1-1,-1 1 1,1 0 0,0-1 0,0 1 0,-1 0 0,1 0 0,-1 0 0,0-1 0,1 1-1,-1 0 1,0 0 0,0 0 0,0 0 0,0 0 0,0 0 0,-1-1 0,1 1 0,-1 0-1,1 0 1,-1 0 0,0-1 0,1 1 0,-1 0 0,0 0 0,0-1 0,0 1 0,0-1-1,-1 1 1,1-1 0,0 0 0,-1 1 0,-1 1 0,-7 5 54,1 1 1,-2-2-1,1 1 1,-16 7-1,-37 19 103,29-17 107,-34 24 0,67-41-265,1 1 0,-1-1 0,0 0 0,0 1 0,1-1-1,-1 1 1,0-1 0,1 1 0,-1-1 0,0 1 0,1 0 0,-1-1 0,1 1-1,-1 0 1,1-1 0,-1 1 0,1 0 0,0 0 0,-1 0 0,1-1 0,0 1-1,-1 0 1,1 0 0,0 0 0,0 0 0,0-1 0,0 1 0,0 2-1,1-2 7,0 0 0,0 0-1,-1 0 1,1 0 0,0 0-1,1-1 1,-1 1-1,0 0 1,0 0 0,0-1-1,0 1 1,0-1-1,1 1 1,-1-1 0,0 1-1,2-1 1,66 11 265,-58-10-239,26 4-182,54 6-51,-32-8-5166,-35-3-2109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3.702"/>
    </inkml:context>
    <inkml:brush xml:id="br0">
      <inkml:brushProperty name="width" value="0.025" units="cm"/>
      <inkml:brushProperty name="height" value="0.025" units="cm"/>
      <inkml:brushProperty name="color" value="#E71224"/>
    </inkml:brush>
  </inkml:definitions>
  <inkml:trace contextRef="#ctx0" brushRef="#br0">0 1 8040,'0'0'13821,"16"1"-12722,287 3 1854,-206-4-6214,-3 1-6114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4.065"/>
    </inkml:context>
    <inkml:brush xml:id="br0">
      <inkml:brushProperty name="width" value="0.025" units="cm"/>
      <inkml:brushProperty name="height" value="0.025" units="cm"/>
      <inkml:brushProperty name="color" value="#E71224"/>
    </inkml:brush>
  </inkml:definitions>
  <inkml:trace contextRef="#ctx0" brushRef="#br0">1 43 13549,'0'0'6886,"71"4"-5124,-19-8-545,12-2-768,1-1-321,0 3-64,-1-1-64,-10 0-32,-7 4-1025,-6-2-1890,-11-2-3011,-12-1-5605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4.510"/>
    </inkml:context>
    <inkml:brush xml:id="br0">
      <inkml:brushProperty name="width" value="0.025" units="cm"/>
      <inkml:brushProperty name="height" value="0.025" units="cm"/>
      <inkml:brushProperty name="color" value="#E71224"/>
    </inkml:brush>
  </inkml:definitions>
  <inkml:trace contextRef="#ctx0" brushRef="#br0">46 9 4805,'0'0'18235,"8"-2"-17247,2 0-835,1 0-1,-1 1 0,0 0 1,1 1-1,-1 0 1,0 0-1,1 1 1,19 5-1,29 7-82,-36-9-55,-1 0-1,-1 2 1,39 16-1,-59-22-13,0 0 0,0 1 0,0 0 0,0-1 0,0 1 0,0-1 0,0 1 0,0 0 0,-1 0 0,1-1 0,0 1 0,0 0 0,-1 0 0,1 0 0,-1 0 0,1 0 0,-1 0 0,1 0 0,-1 0 0,0 0 0,1 0 0,-1 0 0,0 0 0,0 0 0,0 0 0,0 0 0,0 0 0,0 1 0,0-1 0,0 0 0,0 0 0,0 0 0,-1 0 0,1 0 0,0 0 0,-1 0 0,1 0 0,-1 0 0,1 0 0,-1 0 0,0 0 0,1-1 0,-1 1 0,0 0 0,0 0 1,1 0-1,-1-1 0,-1 2 0,-46 39 105,41-36-102,-46 30 144,-106 54 0,69-41-107,91-45-1223,11-3 195,18-4-2306,-8-8-2056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8.376"/>
    </inkml:context>
    <inkml:brush xml:id="br0">
      <inkml:brushProperty name="width" value="0.025" units="cm"/>
      <inkml:brushProperty name="height" value="0.025" units="cm"/>
      <inkml:brushProperty name="color" value="#E71224"/>
    </inkml:brush>
  </inkml:definitions>
  <inkml:trace contextRef="#ctx0" brushRef="#br0">25 1 12236,'-1'1'8621,"-2"7"-4185,-16 62-3155,18-67-1314,1-1-1,-1 0 0,1 0 0,0 0 0,0 1 1,0-1-1,0 0 0,0 0 0,1 1 0,-1-1 0,1 0 1,-1 0-1,1 0 0,0 1 0,0-1 0,0 0 0,0 0 1,0-1-1,0 1 0,1 0 0,-1 0 0,1 0 1,-1-1-1,1 1 0,0-1 0,-1 1 0,4 1 0,0-1-594,0-1-1,0 1 0,0-1 0,0-1 0,0 1 0,0 0 0,0-1 1,0 0-1,1-1 0,-1 1 0,8-2 0,-6 0-172,-1-1 1,1 1-1,0-1 1,-1 0-1,1-1 0,-1 0 1,9-7-1,-12 9 1078,1-1 0,-1 0-1,1 0 1,-1 0 0,0-1 0,0 1 0,3-6 3026,-6 11 557,-2 14-3289,-3-3-391,-6 31 1637,14-26-3056,-3-17 1016,1 0-1,-1-1 0,1 1 1,-1-1-1,1 1 0,-1 0 0,1-1 1,-1 1-1,1-1 0,0 1 1,-1-1-1,1 0 0,0 1 0,-1-1 1,1 0-1,0 1 0,-1-1 1,1 0-1,0 0 0,1 1 0,16 0-10682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9.630"/>
    </inkml:context>
    <inkml:brush xml:id="br0">
      <inkml:brushProperty name="width" value="0.025" units="cm"/>
      <inkml:brushProperty name="height" value="0.025" units="cm"/>
      <inkml:brushProperty name="color" value="#E71224"/>
    </inkml:brush>
  </inkml:definitions>
  <inkml:trace contextRef="#ctx0" brushRef="#br0">1 0 5958,'0'3'-737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9.473"/>
    </inkml:context>
    <inkml:brush xml:id="br0">
      <inkml:brushProperty name="width" value="0.025" units="cm"/>
      <inkml:brushProperty name="height" value="0.025" units="cm"/>
      <inkml:brushProperty name="color" value="#E71224"/>
    </inkml:brush>
  </inkml:definitions>
  <inkml:trace contextRef="#ctx0" brushRef="#br0">0 10 12172,'0'0'10730,"81"5"-9641,-38-5-737,1-4-256,3 2-32,-8 0-64,1 2-160,-9 0-1794,-5-3-1185,-11 0-3555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20.172"/>
    </inkml:context>
    <inkml:brush xml:id="br0">
      <inkml:brushProperty name="width" value="0.025" units="cm"/>
      <inkml:brushProperty name="height" value="0.025" units="cm"/>
      <inkml:brushProperty name="color" value="#E71224"/>
    </inkml:brush>
  </inkml:definitions>
  <inkml:trace contextRef="#ctx0" brushRef="#br0">15 0 12236,'0'0'8952,"-1"10"-8637,-4 25-23,1-12-175,2 0-1,0 0 1,2 38-1,0-59-158,0-1 1,0 0-1,0 0 0,1 0 0,-1 0 0,1 0 1,-1 0-1,1 0 0,-1 0 0,1-1 0,-1 1 1,1 0-1,0 0 0,-1 0 0,1 0 1,0-1-1,0 1 0,0 0 0,0-1 0,-1 1 1,1-1-1,0 1 0,0-1 0,0 1 1,0-1-1,0 0 0,0 1 0,0-1 0,0 0 1,1 0-1,-1 0 0,0 0 0,0 0 0,0 0 1,0 0-1,0 0 0,0 0 0,0 0 1,0-1-1,0 1 0,0 0 0,0-1 0,0 1 1,0-1-1,0 1 0,0-1 0,0 0 1,0 0-1,5-1-354,-1-1 1,0 0 0,0 0-1,0-1 1,0 1 0,-1-1-1,8-7 1,-4-3 394,0 0 0,-1 0 0,0-1 0,-1 0 0,7-28 0,-18 58 2314,0 0-2094,1 0-1,0 0 1,0 0 0,2 0 0,0 0-1,0 27 1,2-40-267,0-1-1,0 0 0,1 0 1,-1 1-1,0-1 1,1 0-1,-1 0 1,1 0-1,-1 0 1,1 1-1,-1-1 1,1 0-1,0 0 0,0 0 1,-1 0-1,1 0 1,0-1-1,0 1 1,0 0-1,0 0 1,0 0-1,2 0 1,18 4-3753,-5-4-1793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2.771"/>
    </inkml:context>
    <inkml:brush xml:id="br0">
      <inkml:brushProperty name="width" value="0.025" units="cm"/>
      <inkml:brushProperty name="height" value="0.025" units="cm"/>
      <inkml:brushProperty name="color" value="#E71224"/>
    </inkml:brush>
  </inkml:definitions>
  <inkml:trace contextRef="#ctx0" brushRef="#br0">55 65 6086,'0'0'18321,"-8"11"-18230,-26 37-22,33-46-64,-1 1 0,1 0-1,-1 0 1,1-1 0,0 1-1,0 0 1,0 0 0,0 0-1,1 0 1,-1 0 0,1 0-1,0 0 1,0 0 0,0 0 0,0 0-1,0 1 1,1-1 0,-1 0-1,1 0 1,0 0 0,1 3-1,-1-4 23,1 0 0,-1 0 0,1 0 0,-1 0 0,1-1-1,0 1 1,-1 0 0,1-1 0,0 0 0,0 1 0,0-1-1,0 0 1,0 0 0,0 0 0,1 0 0,-1 0 0,0-1 0,0 1-1,1-1 1,-1 1 0,0-1 0,1 0 0,2 0 0,1 0 56,0-1 0,-1 0 0,1 0 0,0-1 0,0 0 0,-1 0 0,1 0 0,-1 0 0,0-1 0,1 0 0,-1 0 0,0 0 0,-1-1 0,1 0 0,6-7 0,-3 4-49,-1-2 0,0 1 1,-1-1-1,0 0 0,0 0 0,-1 0 0,7-19 0,-13 32-60,-21 60-4,20-59 25,1-1-1,0 1 1,0 0 0,0-1 0,1 1 0,0-1 0,0 1 0,0 0-1,0 0 1,1-1 0,-1 1 0,1-1 0,0 1 0,4 7 0,-4-10 4,0-1 0,1 1 0,-1-1 0,1 1 0,-1-1 0,1 0 0,0 0 0,-1 1 0,1-1 0,0 0 0,0-1 0,0 1 0,0 0 0,0 0 0,0-1 0,0 1 0,0-1 0,0 0 0,0 0 0,0 0 0,0 0 0,0 0 0,0 0 0,0 0 0,0 0 0,0-1 0,0 1 0,0-1 1,0 0-1,2-1 0,2 0 47,0 0 0,0-1 0,0 0 0,-1 0 0,1 0 0,-1-1 0,0 0 0,7-6 0,-8 5 72,1-1 1,-1 1-1,-1-1 1,1 1-1,-1-1 0,0 0 1,0-1-1,0 1 1,-1 0-1,0-1 0,-1 1 1,1-1-1,-1 0 0,0 1 1,-1-1-1,0-9 1,-9 34-381,9-17 255,1 0 1,-1 0-1,1 0 0,-1 0 0,1 0 1,0 0-1,-1 0 0,1 0 1,0-1-1,-1 1 0,1 0 0,0 0 1,0-1-1,0 1 0,0-1 0,0 1 1,0-1-1,0 1 0,0-1 1,0 1-1,0-1 0,0 0 0,0 0 1,0 1-1,0-1 0,0 0 1,1 0-1,-1 0 0,0 0 0,1-1 1,44 1-20,-36 0 68,-4-1-32,-1 1 1,0-1-1,0-1 0,-1 1 1,1-1-1,0 1 1,0-1-1,-1-1 0,1 1 1,-1-1-1,0 0 1,1 0-1,-1 0 0,-1 0 1,1-1-1,4-4 0,-3 2 16,0 0-1,0 0 0,0-1 0,-1 0 0,0 1 0,0-2 0,-1 1 0,1 0 0,2-13 0,-6 20-22,1-1 0,-1 1 0,0 0 0,0 0 0,0-1 0,0 1-1,0 0 1,0 0 0,0-1 0,0 1 0,0 0 0,0 0 0,1-1 0,-1 1 0,0 0 0,0 0 0,-1-1 0,1 1 0,0 0 0,0 0 0,0-1-1,0 1 1,0 0 0,0 0 0,0-1 0,0 1 0,0 0 0,-1 0 0,1-1 0,0 1 0,0 0 0,0 0 0,0 0 0,-1-1 0,1 1 0,0 0-1,0 0 1,0 0 0,-1 0 0,1 0 0,0-1 0,0 1 0,-1 0 0,1 0 0,-14 6-96,-13 17-101,21-15 182,0 1-1,0-1 1,1 1 0,1 0-1,-1 1 1,1-1 0,1 1-1,0 0 1,0 0 0,1 0-1,0 0 1,1 0 0,0 1-1,1-1 1,1 18 0,-1-27 5,1 1 1,-1 0 0,1-1 0,-1 1 0,1-1 0,0 1 0,0-1 0,0 1-1,0-1 1,0 0 0,0 1 0,0-1 0,0 0 0,0 0 0,0 0-1,1 0 1,-1 0 0,0 0 0,1 0 0,-1 0 0,1-1 0,-1 1 0,1 0-1,0-1 1,-1 1 0,1-1 0,-1 0 0,1 1 0,0-1 0,-1 0 0,1 0-1,0 0 1,-1 0 0,1-1 0,0 1 0,2-1 0,2 1 16,1-1-1,-1 0 1,0-1 0,0 1 0,1-1-1,-1 0 1,0-1 0,7-3 0,13-14 32,-1 0 1,-1-2 0,-1-1 0,-1-1-1,22-30 1,-45 57-147,-19 72-34,18-65 128,0 1 0,0 0 1,1 0-1,0-1 0,1 1 0,0 0 1,2 11-1,-2-21-29,0 0-1,0-1 1,0 1 0,1 0 0,-1-1 0,0 1 0,0 0-1,1 0 1,-1-1 0,0 1 0,1 0 0,-1-1-1,1 1 1,-1-1 0,1 1 0,-1-1 0,1 1 0,0-1-1,-1 1 1,1-1 0,-1 1 0,1-1 0,0 0 0,-1 1-1,1-1 1,0 0 0,0 0 0,-1 1 0,1-1-1,0 0 1,0 0 0,-1 0 0,1 0 0,0 0 0,0 0-1,-1 0 1,1 0 0,1-1 0,0 1-375,-1-1 1,1 1 0,-1-1-1,1 0 1,-1 1 0,0-1-1,1 0 1,-1 0 0,0 0-1,0 0 1,0 0-1,0 0 1,0 0 0,0-1-1,0 1 1,0 0 0,1-3-1,6-19-6083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3.139"/>
    </inkml:context>
    <inkml:brush xml:id="br0">
      <inkml:brushProperty name="width" value="0.025" units="cm"/>
      <inkml:brushProperty name="height" value="0.025" units="cm"/>
      <inkml:brushProperty name="color" value="#E71224"/>
    </inkml:brush>
  </inkml:definitions>
  <inkml:trace contextRef="#ctx0" brushRef="#br0">0 0 9993,'0'0'11852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3.832"/>
    </inkml:context>
    <inkml:brush xml:id="br0">
      <inkml:brushProperty name="width" value="0.025" units="cm"/>
      <inkml:brushProperty name="height" value="0.025" units="cm"/>
      <inkml:brushProperty name="color" value="#E71224"/>
    </inkml:brush>
  </inkml:definitions>
  <inkml:trace contextRef="#ctx0" brushRef="#br0">123 224 11371,'0'0'11531,"-2"-6"-10997,2 5-523,0 0 0,-1 0 0,1 0 0,0 0 0,-1 0 1,1-1-1,-1 1 0,1 0 0,-1 0 0,1 0 0,-1 1 1,0-1-1,1 0 0,-1 0 0,0 0 0,0 0 0,0 1 1,0-1-1,0 0 0,0 1 0,0-1 0,0 1 0,-1-2 1,0 3-7,0-1 1,0 1 0,0 0 0,0-1 0,0 1 0,0 0 0,1 0-1,-1 0 1,0 0 0,1 0 0,-1 1 0,1-1 0,-1 0 0,1 1 0,0-1-1,-1 1 1,-1 2 0,-9 11 279,1 0 0,-18 30 0,26-41-208,0 2-1,1-1 1,0 0 0,0 0 0,0 1 0,1-1 0,-1 1-1,1-1 1,1 1 0,-1-1 0,1 1 0,0 0 0,0-1 0,1 7-1,0-11-72,-1 0 0,1 0 0,-1-1 0,1 1-1,-1 0 1,1 0 0,0-1 0,0 1 0,-1 0 0,1-1-1,0 1 1,0 0 0,0-1 0,0 1 0,-1-1-1,1 0 1,0 1 0,0-1 0,0 0 0,0 1-1,0-1 1,0 0 0,0 0 0,0 0 0,0 0-1,0 0 1,0 0 0,0 0 0,0 0 0,0 0 0,0-1-1,2 0 1,32-11 287,-11-7-219,-1-2 0,-1-1 0,-2-1 0,0-1 0,-1 0 0,-1-2 0,28-53 0,-40 67-31,0 0-1,0 0 0,-1-1 1,-1 0-1,0 1 0,-1-1 1,0-1-1,1-17 0,-4 31-43,0 0 0,0-1 0,1 1-1,-1 0 1,0 0 0,0-1 0,0 1-1,0 0 1,0 0 0,0-1 0,0 1-1,0 0 1,0 0 0,-1-1 0,1 1-1,0 0 1,0 0 0,0-1 0,0 1-1,0 0 1,0 0 0,0 0 0,-1-1-1,1 1 1,0 0 0,0 0 0,0 0-1,0-1 1,-1 1 0,1 0 0,0 0-1,0 0 1,0 0 0,-1 0 0,1-1-1,0 1 1,0 0 0,-1 0 0,1 0-1,0 0 1,0 0 0,-1 0 0,1 0-1,0 0 1,0 0 0,-1 0 0,1 0-1,0 0 1,-1 0 0,-15 11-188,-11 19 53,17-11 132,1-1 0,1 2-1,1 0 1,0 0 0,2 0-1,0 0 1,1 1 0,1 0-1,2 0 1,0 40 0,1-59 2,0-1 1,0 0 0,0 0-1,0 0 1,0 0 0,0 1-1,0-1 1,1 0 0,-1 0-1,0 0 1,1 0 0,-1 0-1,1 1 1,-1-1-1,1 0 1,-1 0 0,1 0-1,0 0 1,0-1 0,-1 1-1,1 0 1,0 0 0,0 0-1,0-1 1,0 1 0,0 0-1,0-1 1,0 1-1,0-1 1,0 1 0,0-1-1,1 0 1,-1 1 0,0-1-1,0 0 1,0 0 0,0 0-1,1 1 1,-1-1 0,0-1-1,0 1 1,0 0-1,0 0 1,2-1 0,2 0 12,-1 0 0,0 0 1,1 0-1,-1-1 1,0 0-1,0 0 0,0 0 1,0 0-1,0-1 0,6-5 1,19-20 100,35-47 1,-54 61-138,0 0 0,-1-1 0,0 1 0,-1-2 0,-1 1 0,6-18 0,-11 22-252,-4 10 80,-10 17-13,-14 31 149,15-14 69,2 1 0,1 1 0,1-1 1,2 1-1,1 0 0,2 60 0,2-94 106,-6-19 299,-16-48-391,14 46 116,1-1 0,-7-32-1,14 53-130,1-1 0,-1 1 0,0-1 0,1 0 0,-1 1-1,1-1 1,-1 1 0,1 0 0,-1-1 0,1 1 0,-1-1 0,1 1 0,-1 0 0,1-1-1,0 1 1,-1 0 0,1 0 0,-1-1 0,1 1 0,0 0 0,-1 0 0,1 0 0,0 0-1,-1 0 1,1 0 0,0 0 0,-1 0 0,1 0 0,0 0 0,-1 0 0,1 1 0,1-1-1,27 3-138,-28-3 132,50 7-1758,-15-5-2794,-3-2-2861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4.513"/>
    </inkml:context>
    <inkml:brush xml:id="br0">
      <inkml:brushProperty name="width" value="0.025" units="cm"/>
      <inkml:brushProperty name="height" value="0.025" units="cm"/>
      <inkml:brushProperty name="color" value="#E71224"/>
    </inkml:brush>
  </inkml:definitions>
  <inkml:trace contextRef="#ctx0" brushRef="#br0">77 6 10410,'-5'-5'9788,"-4"9"-7411,-7 11-2552,10-8 355,0 2 1,1-1-1,1 1 1,-1-1-1,1 1 0,1 0 1,-1 1-1,2-1 1,-1 1-1,1-1 1,1 1-1,0 0 1,0-1-1,1 13 0,1-21-168,-1-1 0,1 1 0,-1 0 0,1-1 0,-1 1-1,1-1 1,-1 1 0,1-1 0,0 1 0,-1-1 0,1 1-1,0-1 1,0 0 0,-1 1 0,1-1 0,0 0 0,0 0-1,-1 0 1,1 1 0,0-1 0,0 0 0,-1 0 0,1 0 0,0 0-1,0 0 1,0 0 0,0-1 0,27-3 244,-22 1-213,0 0 1,0-1 0,0 0 0,0 0 0,-1 0 0,1-1-1,-1 0 1,0 0 0,8-11 0,-2 1 32,0 0 1,13-27-1,-23 41-39,-2 10-320,-16 46 259,12-44 84,2 0 0,-1 1 0,1-1 0,1 1 0,0 0 0,-1 15-1,4-27-77,-1 0 0,0 1 0,0-1-1,0 1 1,1-1 0,-1 0 0,0 1-1,0-1 1,1 0 0,-1 1 0,0-1-1,1 0 1,-1 1 0,0-1 0,1 0-1,-1 0 1,0 0 0,1 1 0,-1-1-1,1 0 1,-1 0 0,0 0 0,1 0-1,-1 0 1,1 1 0,-1-1 0,1 0-1,-1 0 1,0 0 0,1 0 0,-1 0-1,1 0 1,-1-1 0,1 1 0,-1 0-1,0 0 1,1 0 0,-1 0 0,1 0-1,-1-1 1,0 1 0,1-1 0,19-11-4397,-10-5-1500,0-7-3812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4.841"/>
    </inkml:context>
    <inkml:brush xml:id="br0">
      <inkml:brushProperty name="width" value="0.025" units="cm"/>
      <inkml:brushProperty name="height" value="0.025" units="cm"/>
      <inkml:brushProperty name="color" value="#E71224"/>
    </inkml:brush>
  </inkml:definitions>
  <inkml:trace contextRef="#ctx0" brushRef="#br0">1 1 14125,'0'0'6150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5.662"/>
    </inkml:context>
    <inkml:brush xml:id="br0">
      <inkml:brushProperty name="width" value="0.025" units="cm"/>
      <inkml:brushProperty name="height" value="0.025" units="cm"/>
      <inkml:brushProperty name="color" value="#E71224"/>
    </inkml:brush>
  </inkml:definitions>
  <inkml:trace contextRef="#ctx0" brushRef="#br0">117 208 9897,'0'0'9695,"-8"3"-8206,2-1-1290,-1 0 0,1 1 0,0 0-1,0 0 1,0 1 0,0 0 0,0 0 0,1 0-1,0 1 1,0 0 0,0 0 0,0 0 0,1 0-1,0 1 1,0-1 0,0 1 0,1 0 0,0 1-1,0-1 1,-3 13 0,5-16-190,0-1 0,1 0 0,-1 1 0,1-1 0,0 0 0,-1 1 0,1-1 0,1 1 0,-1-1 0,0 1 0,0-1 0,1 0 0,-1 1 0,1-1 0,0 0 0,0 1 0,0-1 0,0 0 0,0 0 0,0 0 0,1 0 0,-1 0 0,1 0 0,-1 0 0,5 3 0,-4-4 10,1 0-1,0 0 0,0 0 1,-1 0-1,1-1 0,0 1 1,0-1-1,0 1 1,0-1-1,0 0 0,0 0 1,0-1-1,0 1 0,-1-1 1,1 1-1,0-1 0,0 0 1,0 0-1,-1 0 0,1 0 1,0-1-1,4-2 1,3-3 14,0-1 1,0 1 0,0-2 0,-1 1 0,0-1 0,-1-1 0,0 0-1,10-17 1,-7 11-11,-1-2-1,-1 1 0,-1-1 1,11-34-1,-16 43-3,-1-1 1,-1 0-1,0 1 0,0-1 1,-1 0-1,0 0 0,-2-12 1,2 21-25,0 0-1,0 1 1,0-1 0,-1 0 0,1 1 0,0-1-1,-1 1 1,1-1 0,-1 0 0,1 1-1,0-1 1,-1 1 0,1-1 0,-1 1 0,0-1-1,1 1 1,-1-1 0,1 1 0,-1 0 0,0-1-1,1 1 1,-1 0 0,0 0 0,1-1 0,-1 1-1,0 0 1,0 0 0,1 0 0,-1 0 0,0 0-1,1 0 1,-1 0 0,0 0 0,0 0 0,1 0-1,-1 0 1,0 1 0,1-1 0,-1 0 0,0 0-1,1 1 1,-1-1 0,0 0 0,0 1 0,-1 0-42,0 0 0,0 0 1,0 0-1,0 0 1,0 0-1,0 1 1,0-1-1,0 1 0,1-1 1,-1 1-1,1 0 1,-1-1-1,-1 4 1,2-4-63,1 0-1,-1 0 1,1 0 0,-1 0 0,1 1 0,-1-1 0,1 0 0,0 0 0,-1 0 0,1 1 0,0-1 0,0 0 0,0 0 0,0 1 0,0-1 0,0 0 0,1 1 0,-1-1 0,0 0 0,1 0 0,-1 0 0,0 1 0,1-1 0,0 0-1,-1 0 1,2 2 0,0-2-166,1 1-1,-1-1 0,1 0 1,-1 1-1,1-1 0,-1 0 1,1 0-1,0-1 1,3 2-1,-4-2 195,0 0-1,0 0 1,0 0 0,0 0 0,0 1 0,0-1-1,0 1 1,0-1 0,0 1 0,-1 0 0,1 0 0,0 0-1,-1 0 1,1 0 0,0 0 0,-1 1 0,1-1-1,-1 0 1,0 1 0,1-1 0,-1 1 0,0-1-1,0 1 1,0 0 0,0-1 0,0 1 0,-1 0-1,1 0 1,0 0 0,-1 0 0,1 0 0,-1-1-1,1 4 1,-2 6 189,-1 0-1,0-1 0,0 1 0,-1-1 1,0 1-1,-1-1 0,-5 11 1,4-11 87,1 1 1,0-1 0,0 1-1,1 0 1,1 0 0,0 0-1,-1 14 1,3-25-165,1 0-1,-1 1 1,0-1 0,0 0 0,0 0-1,1 1 1,-1-1 0,0 0 0,0 0-1,1 0 1,-1 1 0,0-1 0,1 0-1,-1 0 1,0 0 0,1 0 0,-1 0-1,0 1 1,1-1 0,-1 0 0,0 0-1,1 0 1,-1 0 0,0 0 0,1 0-1,-1 0 1,0 0 0,1 0 0,-1 0-1,0-1 1,1 1 0,-1 0 0,0 0-1,1 0 1,-1 0 0,0 0 0,0-1-1,1 1 1,-1 0 0,0 0 0,1 0-1,-1-1 1,0 1 0,0 0 0,0 0-1,1-1 1,-1 1 0,0 0 0,0-1 0,16-12 582,1-10-540,-1-1 1,-1 0-1,-2-1 0,0-1 1,-2 0-1,0-1 0,-2 0 0,-1 0 1,-2-1-1,6-45 0,-11 53 1144,-6 49-358,-1 2-885,0 5 161,2 0-1,1 0 1,2 0-1,7 73 1,-5-100-124,-1-3 4,0 0 0,1-1-1,0 1 1,0 0 0,0 0 0,1-1-1,-1 1 1,4 5 0,-3-43 866,-7 11-1081,-1 1 1,0-1-1,-2 1 1,0 0-1,-1 1 1,-2-1-1,-23-33 1,37 55 221,1 1 0,0-1 0,1 0 1,-1 0-1,0 0 0,1-1 0,-1 0 0,1 1 1,-1-2-1,7 2 0,28 3-1973,-5-3-4670,-5-2-2481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6.386"/>
    </inkml:context>
    <inkml:brush xml:id="br0">
      <inkml:brushProperty name="width" value="0.025" units="cm"/>
      <inkml:brushProperty name="height" value="0.025" units="cm"/>
      <inkml:brushProperty name="color" value="#E71224"/>
    </inkml:brush>
  </inkml:definitions>
  <inkml:trace contextRef="#ctx0" brushRef="#br0">95 24 11115,'0'0'4948,"-5"-1"-254,-20 5-3425,19-1-1095,1 1 0,1 0 0,-1 0 0,1 0 0,-1 1 0,1-1 0,1 1 0,-1 0 0,1 0 0,-1 1 0,1-1 0,1 1 0,-1-1 0,1 1 0,0 0 0,1 0 0,-1 0 0,1 0 0,0 0 0,1 0 0,-1 8 0,1-13-157,1 0 0,-1 0 0,0 0 0,1 0-1,-1 0 1,1 0 0,-1 0 0,1 0 0,0 0 0,-1 0 0,1-1 0,0 1 0,-1 0 0,1 0 0,0-1 0,0 1 0,0 0 0,0-1 0,0 1 0,0-1-1,0 1 1,0-1 0,0 0 0,0 1 0,0-1 0,0 0 0,0 0 0,0 1 0,0-1 0,0 0 0,0 0 0,0 0 0,0-1 0,0 1 0,0 0 0,1 0-1,-1 0 1,0-1 0,0 1 0,1-1 0,3 0 33,0 0 0,0 0 0,0-1-1,-1 1 1,1-1 0,0 0 0,-1-1-1,6-2 1,2-6 0,0-1 1,0 0-1,12-17 0,-20 24-60,-1-1 1,1 1-1,-1-1 1,1 1-1,-2-1 0,1 0 1,-1 0-1,0-1 0,0 1 1,0 0-1,1-11 1,-22 30-563,15-8 612,0 1-1,0-1 0,1 1 1,-1 0-1,1 1 0,1-1 0,-1 0 1,1 1-1,0 0 0,1-1 0,-1 1 1,2 0-1,-2 12 0,3-18-35,-1 0 0,0 0 0,1 1-1,-1-1 1,1 0 0,0 0 0,-1 0-1,1 0 1,0 0 0,-1 0 0,1 0-1,0-1 1,0 1 0,0 0 0,0 0 0,0-1-1,0 1 1,0 0 0,0-1 0,0 1-1,0-1 1,0 1 0,1-1 0,-1 0-1,0 1 1,0-1 0,0 0 0,1 0 0,-1 0-1,0 0 1,0 0 0,0 0 0,1 0-1,-1 0 1,2-1 0,2 0-67,-1 1 0,1 0 0,0-1-1,-1 0 1,1 0 0,-1-1 0,0 1 0,8-5 0,-7 3 32,0 0 0,0-1-1,-1 0 1,1 0 0,-1 0 0,0 0 0,0-1 0,0 0 0,-1 0-1,0 0 1,0 0 0,0 0 0,0-1 0,-1 1 0,0-1 0,0 1-1,1-7 1,-3 11 74,-2 3-3,-1 1 0,1-1 0,0 1 0,1 0 0,-1 0 0,0 0 1,1-1-1,0 1 0,-1 1 0,1-1 0,0 0 0,0 6 0,0-6 42,0-1-70,0-1 0,1 1 0,-1-1 1,1 1-1,0 0 0,-1 0 0,1-1 0,0 1 0,0 0 0,0-1 0,0 1 0,0 0 0,0 0 0,1-1 0,-1 1 1,1 0-1,-1-1 0,1 1 0,0 1 0,0-2-6,0 0 0,0 0-1,0 0 1,0-1 0,0 1 0,0-1 0,0 1 0,0-1 0,0 1 0,0-1-1,0 1 1,0-1 0,0 0 0,0 0 0,1 0 0,-1 1 0,0-1 0,0 0-1,0 0 1,0-1 0,2 1 0,4-1-62,-1-1 0,0 1 0,1-1 0,-1-1 0,0 1 0,0-1 0,0 0 0,8-6 0,-4 1-60,0 1-1,0-1 1,-1-1 0,0 0 0,-1 0-1,0-1 1,0 0 0,7-13-1,-27 43-210,8-16 305,1 1 0,0 0 1,1 0-1,-1 0 0,1 0 1,0 0-1,0 0 0,0 1 1,-1 9-1,3-13 39,0 29-2033,0-30 1671,0 0 0,0 0 0,0 0 0,0 0 0,1 0 0,-1 0-1,0-1 1,1 1 0,-1 0 0,0 0 0,1 0 0,-1 0 0,1 0-1,0-1 1,-1 1 0,1 0 0,0 0 0,-1-1 0,1 1 0,0 0-1,0-1 1,-1 1 0,1-1 0,0 1 0,0-1 0,1 1 0,11 0-7305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6.766"/>
    </inkml:context>
    <inkml:brush xml:id="br0">
      <inkml:brushProperty name="width" value="0.025" units="cm"/>
      <inkml:brushProperty name="height" value="0.025" units="cm"/>
      <inkml:brushProperty name="color" value="#E71224"/>
    </inkml:brush>
  </inkml:definitions>
  <inkml:trace contextRef="#ctx0" brushRef="#br0">89 0 15503,'0'0'8509,"-9"4"-7842,2-1-533,0 0-1,0 1 1,0 0-1,1 0 1,-9 7-1,13-9-180,0 0 0,0-1 0,0 1 0,1 0 0,-1 0 0,0 1 0,1-1 0,-1 0 0,1 0 0,0 1 0,0-1 0,0 1 0,0-1 0,0 1 0,1-1 0,-1 1 0,1 0 0,0-1 1,-1 1-1,1 0 0,0-1 0,1 1 0,-1-1 0,1 4 0,1-3-205,0-1 1,1 1 0,-1-1 0,1 0-1,-1 0 1,1 0 0,0 0 0,0-1-1,-1 1 1,1-1 0,1 1 0,-1-1-1,0 0 1,0 0 0,0-1 0,0 1-1,4 0 1,10 3-431,-2 1 240,34 13-554,-48-18 1147,1 1 0,0 0 0,-1-1 0,1 1 0,-1 0 0,1 0 0,-1 0 0,0 0 0,1 0 0,-1 1-1,0-1 1,0 0 0,0 0 0,0 1 0,0-1 0,0 1 0,0-1 0,0 1 0,0-1 0,-1 1 0,1 0 0,0 2 0,-2-3 19,0 1 1,1-1-1,-1 1 1,0-1 0,0 0-1,0 0 1,0 1-1,0-1 1,0 0 0,-1 0-1,1 0 1,0 0-1,0 0 1,-1 0 0,1 0-1,-1-1 1,1 1-1,-1 0 1,1-1 0,-1 1-1,1-1 1,-4 1-1,-39 9 1190,43-10-1236,-6 1-258,-44 6 605,21-12-6338,24-2-59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7.138"/>
    </inkml:context>
    <inkml:brush xml:id="br0">
      <inkml:brushProperty name="width" value="0.025" units="cm"/>
      <inkml:brushProperty name="height" value="0.025" units="cm"/>
      <inkml:brushProperty name="color" value="#E71224"/>
    </inkml:brush>
  </inkml:definitions>
  <inkml:trace contextRef="#ctx0" brushRef="#br0">0 7 15983,'0'0'10896,"9"0"-10784,177-6-322,-144 5-4798,-2 1-5042,-46 0 3035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09.835"/>
    </inkml:context>
    <inkml:brush xml:id="br0">
      <inkml:brushProperty name="width" value="0.025" units="cm"/>
      <inkml:brushProperty name="height" value="0.025" units="cm"/>
      <inkml:brushProperty name="color" value="#E71224"/>
    </inkml:brush>
  </inkml:definitions>
  <inkml:trace contextRef="#ctx0" brushRef="#br0">62 1 14638,'0'0'7554,"8"-1"-7458,4 2-86,0-1-1,0 2 1,0 0 0,-1 0 0,1 1 0,-1 0 0,0 1 0,0 0-1,0 1 1,0 0 0,-1 1 0,17 12 0,-19-13-21,-1 1 1,0-1-1,0 2 1,0-1 0,-1 1-1,9 11 1,-14-16 2,0 0 1,1 0 0,-1 0 0,0 0 0,0 0 0,-1 0-1,1 0 1,0 0 0,-1 0 0,1 0 0,-1 1 0,0-1-1,0 0 1,0 0 0,0 0 0,0 1 0,0-1 0,0 0-1,-1 0 1,1 0 0,-1 1 0,0-1 0,0 0 0,1 0 0,-1 0-1,-1 0 1,1 0 0,0-1 0,0 1 0,-1 0 0,1 0-1,-3 2 1,-16 12 74,0 0 0,-1-2 0,-1 0 0,0-1 0,-37 15 0,-40 24-4665,79-40-404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7.497"/>
    </inkml:context>
    <inkml:brush xml:id="br0">
      <inkml:brushProperty name="width" value="0.025" units="cm"/>
      <inkml:brushProperty name="height" value="0.025" units="cm"/>
      <inkml:brushProperty name="color" value="#E71224"/>
    </inkml:brush>
  </inkml:definitions>
  <inkml:trace contextRef="#ctx0" brushRef="#br0">0 1 9289,'0'0'12812,"64"18"-12364,-29-18-320,7-2-96,-1-1-32,0 0-96,-4 0-1345,-1-1-2307,-3 0-2049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7.827"/>
    </inkml:context>
    <inkml:brush xml:id="br0">
      <inkml:brushProperty name="width" value="0.025" units="cm"/>
      <inkml:brushProperty name="height" value="0.025" units="cm"/>
      <inkml:brushProperty name="color" value="#E71224"/>
    </inkml:brush>
  </inkml:definitions>
  <inkml:trace contextRef="#ctx0" brushRef="#br0">118 10 13741,'0'0'8734,"4"-3"-8435,-2 2-289,-1 0 0,0 1 0,1-1 0,-1 0 0,0 1 0,1-1 0,-1 1 0,1 0 0,-1-1 1,0 1-1,1 0 0,-1 0 0,1 0 0,-1 0 0,1 0 0,-1 0 0,1 0 0,-1 0 1,1 1-1,-1-1 0,1 1 0,-1-1 0,0 1 0,3 1 0,1 0 17,-1 1 0,0 1 1,0-1-1,0 0 0,-1 1 0,1 0 0,4 8 0,-4-7-6,-1-1-1,0 1 0,0 1 0,-1-1 0,1 0 1,-1 1-1,-1-1 0,1 1 0,-1 0 1,0-1-1,0 1 0,0 0 0,-1 0 0,0 0 1,0-1-1,-1 1 0,1 0 0,-1 0 1,0 0-1,-1-1 0,0 1 0,0-1 0,0 1 1,0-1-1,-1 0 0,0 0 0,0 0 1,0 0-1,-7 7 0,0 1-231,0-1 0,-2-1 1,1 0-1,-15 11 0,-51 28-6036,36-29-5209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39.169"/>
    </inkml:context>
    <inkml:brush xml:id="br0">
      <inkml:brushProperty name="width" value="0.025" units="cm"/>
      <inkml:brushProperty name="height" value="0.025" units="cm"/>
      <inkml:brushProperty name="color" value="#E71224"/>
    </inkml:brush>
  </inkml:definitions>
  <inkml:trace contextRef="#ctx0" brushRef="#br0">35 1 13837,'0'0'5093,"-7"9"-4789,2-3-230,3-4-35,0 0-1,0 0 1,0 1 0,0-1-1,0 0 1,1 1 0,-1 0-1,1-1 1,0 1 0,0 0 0,0-1-1,0 1 1,0 0 0,0 0-1,1 0 1,0 0 0,-1 0-1,1 0 1,0 0 0,0 0-1,1 0 1,-1-1 0,1 1 0,0 4-1,21 63 1121,13 37-592,-30-96-552,0 0 0,0 0 0,1-1 0,1 1 0,-1-1 0,16 16 0,-20-24 18,1 0 0,-1 0 0,1 0 1,0 0-1,0 0 0,0 0 0,0-1 0,0 0 0,0 1 0,1-1 0,-1 0 0,0-1 0,1 1 0,-1-1 0,0 1 0,1-1 0,-1 0 0,1 0 0,-1 0 1,1-1-1,-1 1 0,0-1 0,1 0 0,-1 0 0,0 0 0,0 0 0,0-1 0,0 1 0,0-1 0,5-3 0,8-6 310,0 0 0,-1-1 0,0-1 0,14-15 0,-23 21-323,35-33 67,66-69-168,-89 88-2986,24-39 0,-22 26-3403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40.195"/>
    </inkml:context>
    <inkml:brush xml:id="br0">
      <inkml:brushProperty name="width" value="0.025" units="cm"/>
      <inkml:brushProperty name="height" value="0.025" units="cm"/>
      <inkml:brushProperty name="color" value="#E71224"/>
    </inkml:brush>
  </inkml:definitions>
  <inkml:trace contextRef="#ctx0" brushRef="#br0">0 97 10314,'0'-8'2076,"0"7"-1978,3-44 2727,-3 43-2563,0 0-1,1 0 1,-1-1 0,0 1 0,1 0-1,-1 0 1,1 0 0,0 0-1,-1 0 1,1 0 0,0 0 0,0 1-1,0-1 1,1 0 0,-1 0-1,0 1 1,1-1 0,-1 1-1,1-1 1,-1 1 0,4-3 0,-3 6-252,-1 0 0,0 0 0,0-1 0,0 1 0,-1 0 0,1 0 0,0 0 0,-1 0 0,1 0 0,-1 0 0,0 0 0,1 0 0,-1 1 0,0-1 0,-1 2 0,2 3 75,13 171 1517,-17 353-1,-2-356-2259,4-101-9019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40.528"/>
    </inkml:context>
    <inkml:brush xml:id="br0">
      <inkml:brushProperty name="width" value="0.025" units="cm"/>
      <inkml:brushProperty name="height" value="0.025" units="cm"/>
      <inkml:brushProperty name="color" value="#E71224"/>
    </inkml:brush>
  </inkml:definitions>
  <inkml:trace contextRef="#ctx0" brushRef="#br0">0 0 11819,'0'0'2018,"0"12"-278,3 24-641,0 1 0,3 0 0,0-1 0,17 49 0,64 148-390,-87-233-709,3 10 92,1-1 1,1-1 0,0 1-1,0 0 1,9 10 0,-12-17-24,-1 0 1,1-1-1,-1 1 1,1-1-1,0 1 1,0-1-1,0 0 1,0 0 0,0 0-1,0 0 1,0 0-1,0 0 1,1 0-1,-1-1 1,0 1-1,0-1 1,1 0 0,-1 1-1,0-1 1,1 0-1,-1-1 1,0 1-1,0 0 1,1 0-1,-1-1 1,0 0-1,0 1 1,1-1 0,3-2-1,3-2 296,0-1 0,0 0 0,0 0 0,0-1 1,-1 0-1,12-14 0,43-58 906,-43 54-998,8-13-76,-1-2 1,24-47-1,-11-4-3036,-32 69-640,-2 0 0,5-28 0,-7 11-10919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4:59.551"/>
    </inkml:context>
    <inkml:brush xml:id="br0">
      <inkml:brushProperty name="width" value="0.025" units="cm"/>
      <inkml:brushProperty name="height" value="0.025" units="cm"/>
      <inkml:brushProperty name="color" value="#E71224"/>
    </inkml:brush>
  </inkml:definitions>
  <inkml:trace contextRef="#ctx0" brushRef="#br0">31 0 13004,'0'0'9028,"-3"11"-8975,-5 16 119,2 1 0,0 1 0,-1 50 1,7-77-157,-1 6 54,1 1 0,0-1 1,1 1-1,0-1 0,0 0 0,1 1 0,3 10 0,-4-17 29,1 0 1,-1 0-1,0-1 0,1 1 1,0 0-1,-1 0 0,1-1 1,0 1-1,0-1 0,0 1 1,0-1-1,0 0 0,0 0 1,0 0-1,0 0 0,0 0 1,1 0-1,-1-1 0,0 1 1,0-1-1,1 0 0,-1 1 1,1-1-1,-1 0 0,0 0 1,1-1-1,-1 1 0,0 0 1,1-1-1,3-1 0,-2 1 39,0 0 1,1 0-1,-1-1 0,0 0 0,0 0 0,0 0 0,0 0 0,0 0 0,-1-1 0,1 0 0,-1 0 0,0 0 1,1 0-1,-2 0 0,1-1 0,0 0 0,0 1 0,-1-1 0,0 0 0,0 0 0,0 0 0,2-6 0,10-45-686,-9 4-4119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0.182"/>
    </inkml:context>
    <inkml:brush xml:id="br0">
      <inkml:brushProperty name="width" value="0.025" units="cm"/>
      <inkml:brushProperty name="height" value="0.025" units="cm"/>
      <inkml:brushProperty name="color" value="#E71224"/>
    </inkml:brush>
  </inkml:definitions>
  <inkml:trace contextRef="#ctx0" brushRef="#br0">183 125 9833,'0'0'14003,"-9"3"-14099,5-2 78,1-1 0,-1 1 0,1 1 0,-1-1 0,1 0 0,0 1 0,0 0 0,0 0 0,0 0 0,0 0 0,0 0 0,0 0 0,1 1 0,-1-1 0,1 1 0,0 0 0,0 0-1,0 0 1,0 0 0,0 0 0,1 0 0,-1 1 0,1-1 0,0 0 0,0 1 0,0-1 0,0 1 0,1-1 0,-1 1 0,1 0 0,0 3 0,46 3-446,-41-7 452,0 0 0,0 1 0,-1-1 0,0 1-1,0 0 1,0 1 0,0-1 0,0 1 0,-1-1 0,0 1 0,0 0 0,0 0 0,0 0 0,-1 1 0,0-1 0,0 1 0,-1-1 0,1 1 0,-1 0 0,0 7 0,1-1 42,-1-1 1,0 1 0,-1-1-1,0 1 1,-1-1 0,0 1-1,-1-1 1,0 1 0,-5 14-1,0-10 56,-1-1 0,0 0 0,-1 0 0,-1-1 1,-13 17-1,18-26-61,0 1 0,0-1 1,0 1-1,-1-1 0,1-1 1,-1 1-1,0-1 0,-1 0 1,1-1-1,-1 1 1,1-1-1,-1 0 0,0-1 1,-12 3-1,17-5-17,1 0-1,-1 0 1,1 0 0,-1 0 0,0-1-1,1 1 1,-1 0 0,1-1-1,-1 1 1,1-1 0,-1 0-1,1 0 1,-1 1 0,1-1 0,0 0-1,-1 0 1,1 0 0,0 0-1,0 0 1,0-1 0,0 1 0,0 0-1,0 0 1,0-1 0,0 1-1,0-1 1,0 1 0,1-1-1,-1 1 1,1-1 0,-1 1 0,1-1-1,0 1 1,-1-1 0,1 0-1,0 1 1,0-3 0,0-2-21,-1-1 0,1 1 0,1 0 0,-1-1 0,1 1 0,0 0 0,0 0 0,5-12 0,2 2 17,1 0-1,0 1 1,1 0-1,1 0 1,0 1-1,19-18 0,90-73 276,-50 46-219,-36 30-47,49-47-8,-74 67 12,-1-1-1,0 0 1,0 0-1,-1-1 1,-1 0-1,8-15 1,-13 24-6,0 0 0,0 0 0,0 1 1,-1-1-1,1 0 0,0 0 0,-1 0 1,0 0-1,1 0 0,-1 0 0,0 0 1,0 0-1,0 0 0,0 0 1,-1 0-1,0-3 0,1 5-7,-1-1 1,1 1-1,-1-1 0,1 1 1,-1 0-1,1-1 0,-1 1 1,0-1-1,1 1 0,-1 0 1,0 0-1,1-1 0,-1 1 1,0 0-1,1 0 0,-1 0 1,0 0-1,1-1 0,-1 1 1,0 0-1,0 1 0,1-1 1,-1 0-1,0 0 0,1 0 1,-1 0-1,0 0 0,-1 1 1,-3 1-12,0 0-1,-1 1 1,1-1 0,0 1 0,0 0 0,1 1 0,-1-1 0,1 1-1,-7 6 1,5-3 42,1 0 0,0 1 0,0 0 0,0 0 1,1 0-1,0 1 0,1-1 0,0 1 0,-4 17 0,6-22-249,1 1 0,-1 0-1,1 0 1,0 0 0,0 0 0,1 0 0,-1-1 0,4 10-1,-3-10-369,0-1-1,1 0 0,-1 0 0,1 0 0,0 0 1,0 0-1,0 0 0,0 0 0,0-1 0,1 1 1,-1-1-1,1 0 0,4 4 0,13 5-5666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0.547"/>
    </inkml:context>
    <inkml:brush xml:id="br0">
      <inkml:brushProperty name="width" value="0.025" units="cm"/>
      <inkml:brushProperty name="height" value="0.025" units="cm"/>
      <inkml:brushProperty name="color" value="#E71224"/>
    </inkml:brush>
  </inkml:definitions>
  <inkml:trace contextRef="#ctx0" brushRef="#br0">1 0 12268,'0'0'16367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4.049"/>
    </inkml:context>
    <inkml:brush xml:id="br0">
      <inkml:brushProperty name="width" value="0.025" units="cm"/>
      <inkml:brushProperty name="height" value="0.025" units="cm"/>
      <inkml:brushProperty name="color" value="#E71224"/>
    </inkml:brush>
  </inkml:definitions>
  <inkml:trace contextRef="#ctx0" brushRef="#br0">56 0 13293,'0'0'9144,"-7"9"-8973,0 1-16,1-1 0,0 2 0,1-1 0,0 0 0,0 1 1,1 0-1,-3 13 0,6-19-27,0 0 0,0 0 1,1 0-1,-1 1 0,1-1 1,0 0-1,1 1 1,-1-1-1,3 8 0,-2-10-58,0 0 0,0 0 0,0-1 0,1 1 0,-1-1 0,1 1 0,-1-1 0,1 1 0,0-1 0,0 0 0,0 0 0,0 0 0,0 0 0,1 0 0,-1-1 0,1 1 0,-1-1 0,1 1 0,2 0 0,1 0 95,0 0 1,0 0 0,0-1-1,0 0 1,0 0 0,0 0-1,0-1 1,0 0 0,0 0-1,0-1 1,0 0 0,0 0-1,0 0 1,0-1 0,0 1-1,0-1 1,-1-1-1,1 1 1,-1-1 0,1 0-1,-1 0 1,7-6 0,-8 6-122,0-1 1,-1 1 0,1 0-1,-1-1 1,0 0-1,0 0 1,0 0 0,-1 0-1,1 0 1,-1 0-1,0-1 1,0 1 0,-1-1-1,1 0 1,-1 1-1,0-1 1,0 0 0,0 0-1,-1 0 1,0 0-1,0 0 1,0 0 0,-1 1-1,1-1 1,-1 0-1,0 0 1,-1 0 0,-2-7-1,2 9-182,1 0 0,-1 0-1,0 0 1,1 0-1,-2 0 1,1 0 0,0 0-1,0 1 1,-1-1 0,0 1-1,1 0 1,-1-1-1,0 1 1,0 1 0,0-1-1,0 0 1,-1 1 0,1-1-1,0 1 1,-1 0-1,1 0 1,-1 1 0,1-1-1,-4 0 1,6 2-142,0-1 1,1 1-1,-1-1 1,0 1-1,1 0 1,-1-1-1,1 1 1,-1 0-1,1-1 1,-1 1-1,1 0 1,0-1-1,-1 1 1,1 0-1,0 0 1,-1 0-1,1-1 1,0 1-1,0 0 1,0 0-1,0 0 1,0 0-1,0-1 1,0 1-1,0 0 1,0 0-1,0 0 1,1 0-1,-1-1 0,0 1 1,0 0-1,1 0 1,-1-1-1,1 2 1,11 31-8371,2-17 1950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4.697"/>
    </inkml:context>
    <inkml:brush xml:id="br0">
      <inkml:brushProperty name="width" value="0.025" units="cm"/>
      <inkml:brushProperty name="height" value="0.025" units="cm"/>
      <inkml:brushProperty name="color" value="#E71224"/>
    </inkml:brush>
  </inkml:definitions>
  <inkml:trace contextRef="#ctx0" brushRef="#br0">127 193 13581,'0'0'10602,"-6"-4"-10672,4 3 71,1 0-1,0 0-1,0 0 0,-1 0 0,1 0 1,0 1-1,-1-1 0,1 0 1,0 1-1,-1-1 0,1 1 0,-1-1 1,1 1-1,-1 0 0,-2 0 0,3 1 1,0 0-1,0 0 0,1 0 1,-1 0-1,0 0 0,0 1 0,1-1 1,-1 0-1,1 0 0,-1 1 0,1-1 1,-1 0-1,1 1 0,0-1 1,0 1-1,0-1 0,0 0 0,0 1 1,0-1-1,0 1 0,0-1 1,1 2-1,-1 2-70,1 0 0,0 0 0,0 0-1,0-1 1,0 1 0,1 0 0,0-1 0,0 1 0,0-1 0,4 7 0,14 35-589,-14-20 547,-1 1-1,-2 0 1,0 0-1,-2 0 0,-1 1 1,-4 34-1,2-55 147,0 0 0,0-1 0,-1 1 0,0-1 0,0 0 0,-1 0 0,1 0 0,-1 0 0,-1 0 0,-8 8 0,12-12-12,-1 0 0,1 0 1,-1-1-1,1 1 0,-1 0 1,0-1-1,0 0 0,0 1 1,0-1-1,0 0 1,0 0-1,0 0 0,0 0 1,-1 0-1,1-1 0,0 1 1,0-1-1,-1 1 1,1-1-1,0 0 0,-1 0 1,1 0-1,0 0 0,-1 0 1,1-1-1,0 1 0,-1-1 1,1 1-1,0-1 1,0 0-1,0 0 0,-1 0 1,1 0-1,0 0 0,-2-2 1,2 0-42,0 0 1,0 1-1,0-1 0,0 0 1,1 0-1,-1 0 0,1-1 1,0 1-1,0 0 1,0 0-1,0-1 0,1 1 1,-1 0-1,1-1 0,0 1 1,0 0-1,1-7 1,-1 4 25,0 0 1,1 0-1,0 0 1,1 1-1,-1-1 1,1 0-1,0 1 0,1-1 1,4-7-1,29-34 5,3 2 0,47-42-1,-48 51 89,-2-2 0,-2-1 0,39-57 0,-70 91-45,1 0 0,-2-1 0,1 1 0,0 0 0,-1-1 0,0 0 0,0 1 0,-1-1 0,0 0 1,0 0-1,0 0 0,-1 0 0,1 0 0,-2-9 0,1 14-45,-1 0-1,1 0 1,-1 0-1,1 0 1,-1 0-1,1 1 1,-1-1-1,0 0 1,1 0-1,-1 0 1,0 1-1,1-1 1,-1 0 0,0 1-1,0-1 1,0 0-1,0 1 1,0 0-1,0-1 1,0 1-1,0-1 1,0 1-1,0 0 1,0 0-1,0-1 1,0 1 0,0 0-1,0 0 1,0 0-1,0 0 1,0 0-1,0 0 1,0 1-1,0-1 1,0 0-1,0 1 1,0-1 0,0 0-1,0 1 1,0-1-1,-1 1 1,-3 1 6,0 0 0,0 0 0,0 0 1,1 1-1,-1-1 0,1 1 0,-5 4 0,-2 4 25,0 0 1,2 1-1,-1 0 0,2 1 0,0 0 0,0 0 0,-6 17 0,10-21-87,0 1 1,1 0 0,0 0 0,1 0-1,0 0 1,1 1 0,0-1 0,1 1-1,-1-1 1,2 0 0,2 16 0,-2-23-179,-1 0 0,1 1 0,1-1 0,-1 0 1,0 0-1,1 0 0,-1 0 0,1-1 1,0 1-1,3 3 0,-3-3-433,1-1-1,0 1 1,0-1 0,0 0 0,0 0-1,0 0 1,0 0 0,6 2-1,18 5-5768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1.712"/>
    </inkml:context>
    <inkml:brush xml:id="br0">
      <inkml:brushProperty name="width" value="0.025" units="cm"/>
      <inkml:brushProperty name="height" value="0.025" units="cm"/>
      <inkml:brushProperty name="color" value="#E71224"/>
    </inkml:brush>
  </inkml:definitions>
  <inkml:trace contextRef="#ctx0" brushRef="#br0">71 0 14478,'-2'31'7188,"-4"4"-3382,-3 3-3106,-1 0 0,-24 54 1,26-70 35,7-19-2390,3-12-2858,0 3 1977,2-7-5766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5.058"/>
    </inkml:context>
    <inkml:brush xml:id="br0">
      <inkml:brushProperty name="width" value="0.025" units="cm"/>
      <inkml:brushProperty name="height" value="0.025" units="cm"/>
      <inkml:brushProperty name="color" value="#E71224"/>
    </inkml:brush>
  </inkml:definitions>
  <inkml:trace contextRef="#ctx0" brushRef="#br0">1 1 16143,'0'0'7623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6.209"/>
    </inkml:context>
    <inkml:brush xml:id="br0">
      <inkml:brushProperty name="width" value="0.025" units="cm"/>
      <inkml:brushProperty name="height" value="0.025" units="cm"/>
      <inkml:brushProperty name="color" value="#E71224"/>
    </inkml:brush>
  </inkml:definitions>
  <inkml:trace contextRef="#ctx0" brushRef="#br0">224 51 1089,'4'-21'10799,"-10"7"-4947,4 12-5610,1 1 0,-1 0 0,0-1 0,0 1 0,0 0 0,0 0 1,0 0-1,-1 0 0,1 1 0,0-1 0,0 0 0,-1 1 0,-3-1 0,-2 1-249,0 0 0,0 0 0,0 0 0,0 1 0,0 0 0,0 1-1,0 0 1,-9 3 0,9-1 153,1 1 0,-1 0 0,1 0-1,0 1 1,0 0 0,1 0 0,0 1 0,0-1 0,0 1-1,1 0 1,-8 13 0,10-15-120,0 0-1,1 1 1,-1-1 0,1 1-1,0-1 1,0 1-1,1-1 1,0 1 0,0 0-1,0 0 1,1 0 0,-1 0-1,1 0 1,1-1 0,-1 1-1,1 0 1,0 0-1,3 9 1,-1-11 15,0 1 0,0-1 0,0 0 0,0 0 0,1 0 0,-1-1 0,1 1 0,0-1 0,0 0 0,0 0 0,1 0 0,-1-1 0,1 0 0,0 1 0,-1-2 0,1 1 0,0 0 0,0-1 0,0 0 0,0 0 0,0 0 0,0-1 0,9 0 0,-3 0 199,0 0 1,1 0 0,-1-1-1,1-1 1,-1 0-1,0 0 1,0-1 0,0 0-1,17-9 1,-18 7 8,-1-1-1,0 0 1,0-1-1,-1 0 1,1-1 0,-2 0-1,1 0 1,-1 0-1,0-1 1,-1 0 0,7-13-1,-11 18-247,0 0 0,0 1 0,-1-1 0,1 0-1,-1 0 1,0 0 0,0-1 0,0 1 0,-1 0 0,0 0-1,1 0 1,-1-1 0,-1 1 0,1 0 0,-1 0 0,0 0-1,1 0 1,-2-1 0,1 1 0,0 0 0,-1 1 0,0-1-1,0 0 1,0 0 0,0 1 0,-1-1 0,1 1 0,-1 0-1,0 0 1,0 0 0,0 0 0,-6-3 0,7 4-274,-1 0 0,1 0 0,-1 1 0,0-1 0,0 1 0,0 0 0,1 0 0,-1 0 0,0 0 1,-1 0-1,1 1 0,0-1 0,-6 1 0,7 0-222,0 0 0,0 0-1,0 1 1,0-1 0,0 1 0,1-1 0,-1 1 0,0 0 0,0 0-1,0 0 1,1 0 0,-1 0 0,0 0 0,1 0 0,-1 1 0,1-1 0,-1 0-1,1 1 1,0 0 0,0-1 0,0 1 0,-2 3 0,-4 11-5863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6.962"/>
    </inkml:context>
    <inkml:brush xml:id="br0">
      <inkml:brushProperty name="width" value="0.025" units="cm"/>
      <inkml:brushProperty name="height" value="0.025" units="cm"/>
      <inkml:brushProperty name="color" value="#E71224"/>
    </inkml:brush>
  </inkml:definitions>
  <inkml:trace contextRef="#ctx0" brushRef="#br0">58 14 8936,'0'0'6337,"-9"-1"-3427,1 0-2084,5 1-546,0 0 0,0 0-1,1 0 1,-1-1 0,0 1-1,0-1 1,0 0 0,0 0 0,0 0-1,1 0 1,-1 0 0,-3-2-1,35 2 2971,-17 0-2827,48 5 93,0 3-1,90 20 1,-99-16-435,-49-11-109,-1 0 0,1 0 0,0 0-1,-1 1 1,1-1 0,-1 1-1,1-1 1,-1 1 0,1-1 0,-1 1-1,1 0 1,-1 0 0,1 0-1,-1 0 1,0 0 0,0 0 0,0 0-1,1 0 1,-1 1 0,1 1-1,-2-2 19,0 0-1,0 1 1,0-1-1,-1 1 0,1-1 1,0 0-1,-1 0 0,1 1 1,-1-1-1,0 0 1,1 0-1,-1 1 0,0-1 1,1 0-1,-1 0 1,0 0-1,0 0 0,0 0 1,0 0-1,0 0 0,0-1 1,0 1-1,-1 0 1,1 0-1,-2 0 0,-240 155 178,158-104-115,72-41-31,13-7-1840,26-10-7503,-10-2 2276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7.366"/>
    </inkml:context>
    <inkml:brush xml:id="br0">
      <inkml:brushProperty name="width" value="0.025" units="cm"/>
      <inkml:brushProperty name="height" value="0.025" units="cm"/>
      <inkml:brushProperty name="color" value="#E71224"/>
    </inkml:brush>
  </inkml:definitions>
  <inkml:trace contextRef="#ctx0" brushRef="#br0">1 0 15631,'0'0'11691,"65"6"-11659,-42-6-64,-3 0-545,1 0-640,-3 0-897,-6 0-1665,-3-1-3396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7.936"/>
    </inkml:context>
    <inkml:brush xml:id="br0">
      <inkml:brushProperty name="width" value="0.025" units="cm"/>
      <inkml:brushProperty name="height" value="0.025" units="cm"/>
      <inkml:brushProperty name="color" value="#E71224"/>
    </inkml:brush>
  </inkml:definitions>
  <inkml:trace contextRef="#ctx0" brushRef="#br0">1 273 12492,'0'0'6892,"10"-8"-5590,21-17-345,-2-2 0,-1-1 0,37-48 0,9-32-519,-89 138-205,2 1 1,0 0 0,3 1 0,-9 40 0,16-61-240,1-1 1,0 1 0,0 0-1,1 0 1,1-1 0,0 1-1,2 21 1,-1-32-107,-1 1 1,1 0-1,-1-1 0,1 1 0,-1-1 1,1 1-1,-1-1 0,1 1 0,0-1 1,-1 1-1,1-1 0,0 1 0,-1-1 1,1 0-1,0 1 0,0-1 0,0 0 1,-1 0-1,1 0 0,0 0 0,0 1 1,0-1-1,-1 0 0,1 0 0,0-1 1,0 1-1,0 0 0,-1 0 0,1 0 1,0 0-1,0-1 0,-1 1 0,1 0 1,0-1-1,0 1 0,-1 0 0,1-1 1,0 1-1,0-2 0,30-16-6319,-6-7-1731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58.316"/>
    </inkml:context>
    <inkml:brush xml:id="br0">
      <inkml:brushProperty name="width" value="0.025" units="cm"/>
      <inkml:brushProperty name="height" value="0.025" units="cm"/>
      <inkml:brushProperty name="color" value="#E71224"/>
    </inkml:brush>
  </inkml:definitions>
  <inkml:trace contextRef="#ctx0" brushRef="#br0">108 1 12204,'0'0'1526,"-10"11"578,-1 4-1434,-1 0 0,2 0 0,0 1 0,1 1-1,1-1 1,0 1 0,1 1 0,1-1 0,-7 34 0,13-48-636,-2 5 9,1 1-1,1 0 0,-1 0 0,2 0 0,-1 0 0,2 9 0,-1-16-11,0 0 0,-1 0 0,1 0 0,0 0-1,0 0 1,0 0 0,1 0 0,-1 0 0,0-1 0,1 1 0,-1 0-1,1-1 1,-1 1 0,1-1 0,0 0 0,-1 1 0,1-1 0,0 0-1,0 0 1,0 0 0,0 0 0,0-1 0,0 1 0,0 0 0,0-1-1,1 0 1,-1 1 0,0-1 0,3 0 0,7 0 206,0-1 0,0 0 0,0-1-1,0 0 1,0-1 0,-1 0 0,1-1 0,-1 0 0,0-1 0,0 0 0,-1-1 0,0 0-1,0-1 1,0 0 0,-1 0 0,1-1 0,-2 0 0,1-1 0,-1 0 0,-1 0 0,0 0-1,0-1 1,6-13 0,-11 20-232,-1 0 0,1 0 0,-1 0-1,0 0 1,0 0 0,0 0 0,0 0 0,-1 0 0,0-1-1,1 1 1,-1 0 0,0 0 0,0-1 0,-1 1-1,1 0 1,-1 0 0,1 0 0,-1-1 0,-2-4 0,1 5-74,0 1 1,0 0 0,0 0 0,0 0 0,0 0-1,0 0 1,-1 0 0,1 0 0,0 1-1,-1-1 1,0 1 0,1 0 0,-1 0 0,0 0-1,0 0 1,1 0 0,-6-1 0,-1 1-609,0 0 1,0 1 0,0 0-1,0 0 1,-1 1 0,1 0-1,0 0 1,1 1 0,-1 1-1,0-1 1,0 1 0,-15 8-1,-6 9-5804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4.585"/>
    </inkml:context>
    <inkml:brush xml:id="br0">
      <inkml:brushProperty name="width" value="0.025" units="cm"/>
      <inkml:brushProperty name="height" value="0.025" units="cm"/>
      <inkml:brushProperty name="color" value="#E71224"/>
    </inkml:brush>
  </inkml:definitions>
  <inkml:trace contextRef="#ctx0" brushRef="#br0">1 72 10154,'0'0'13367,"9"-8"-12518,-1 2-766,1 0 0,-1 0 0,1 1 0,0 0-1,0 1 1,0-1 0,0 2 0,1 0 0,0 0 0,0 0 0,-1 1 0,18-1 0,189-6 190,-123 9-7625,-89 0 6829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4.946"/>
    </inkml:context>
    <inkml:brush xml:id="br0">
      <inkml:brushProperty name="width" value="0.025" units="cm"/>
      <inkml:brushProperty name="height" value="0.025" units="cm"/>
      <inkml:brushProperty name="color" value="#E71224"/>
    </inkml:brush>
  </inkml:definitions>
  <inkml:trace contextRef="#ctx0" brushRef="#br0">0 78 13421,'0'0'6566,"71"2"-4452,-26-9-769,6 0-608,5 1-321,-4-1-352,-4 3 0,-1 2-64,-6-3-1089,-5-2-1761,-6-3-1667,-6-2-319,-2-1-4773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5.278"/>
    </inkml:context>
    <inkml:brush xml:id="br0">
      <inkml:brushProperty name="width" value="0.025" units="cm"/>
      <inkml:brushProperty name="height" value="0.025" units="cm"/>
      <inkml:brushProperty name="color" value="#E71224"/>
    </inkml:brush>
  </inkml:definitions>
  <inkml:trace contextRef="#ctx0" brushRef="#br0">0 2 11915,'0'0'9513,"12"-1"-8990,3 1-441,1 0 0,-1 2 0,1 0 0,-1 0 0,24 8 0,-31-8-68,-1 0 1,0 1 0,0 0-1,0 0 1,0 0 0,0 1-1,-1 0 1,0 0 0,0 1-1,0 0 1,0 0 0,-1 0-1,1 1 1,-1 0 0,7 11-1,-10-14-11,-1 1-1,0-1 0,-1 0 0,1 0 1,0 1-1,-1-1 0,0 0 0,0 1 0,0-1 1,0 1-1,0-1 0,-1 0 0,0 1 0,1-1 1,-1 0-1,0 0 0,-1 0 0,1 0 1,0 0-1,-1 0 0,0 0 0,0 0 0,0 0 1,0-1-1,-3 4 0,-8 9 24,-1-1-1,-1 0 1,-19 14 0,5-5 6,-4 12 146,3-5-1502,10-13-3216,8-10-4156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6.070"/>
    </inkml:context>
    <inkml:brush xml:id="br0">
      <inkml:brushProperty name="width" value="0.025" units="cm"/>
      <inkml:brushProperty name="height" value="0.025" units="cm"/>
      <inkml:brushProperty name="color" value="#E71224"/>
    </inkml:brush>
  </inkml:definitions>
  <inkml:trace contextRef="#ctx0" brushRef="#br0">25 37 10410,'0'0'14942,"0"11"-14937,-3 26 228,-17 67-1,20-104-223,0 1-1,0-1 1,-1 0 0,1 0 0,0 1 0,0-1 0,0 0 0,0 1 0,0-1-1,0 0 1,0 0 0,0 1 0,-1-1 0,1 0 0,0 1 0,0-1-1,0 0 1,1 1 0,-1-1 0,0 0 0,0 1 0,0-1 0,0 0-1,0 0 1,0 1 0,0-1 0,0 0 0,1 0 0,-1 1 0,0-1 0,0 0-1,0 0 1,1 1 0,-1-1 0,0 0 0,0 0 0,0 1 0,1-1-1,-1 0 1,0 0 0,1 0 0,-1 0 0,0 0 0,0 0 0,1 1-1,-1-1 1,0 0 0,1 0 0,-1 0 0,20-9 457,20-23 45,68-85-271,-108 117-241,0 0 0,1 0 0,-1 0 0,0 0 0,0 0 0,0 0 0,0-1 0,0 1 0,1 0 0,-1 0 0,0 0 0,0 0 0,0 0 0,0 0 0,0 0 0,1 0 0,-1 0 0,0 0 0,0 0 0,0 0 0,0 0 0,0 0 0,1 1 0,-1-1 0,0 0 0,0 0 0,0 0 0,0 0 0,0 0 0,0 0 0,1 0 0,-1 0 0,0 0 0,0 1 0,0-1 0,0 0 0,0 0 0,0 0 0,0 0 0,0 0 0,0 0 0,1 1 0,-1-1 0,0 0 0,0 0 0,0 0 0,0 0 0,0 0 0,0 1 0,0-1 0,0 0 0,0 0 0,0 0 0,0 0 0,0 0 0,0 1 0,2 18-129,-1 22-94,-1-38 219,0-1 10,0 0 1,0 0 0,0 0 0,0 0-1,0 0 1,0 0 0,1 0 0,-1 0-1,1 0 1,-1 0 0,1 0 0,0 0 0,0 0-1,0-1 1,0 1 0,0 0 0,0-1-1,0 1 1,1 0 0,-1-1 0,3 3-1,-1-3 15,0 0 0,-1 0-1,1 0 1,0 0 0,0-1-1,0 1 1,0-1 0,0 0-1,0 0 1,0 0 0,0 0-1,0 0 1,0-1 0,5-1-1,1 0 44,-1 0-1,0-1 1,0-1-1,-1 1 0,1-1 1,-1-1-1,1 1 0,-2-1 1,1 0-1,0-1 1,11-12-1,1-4 132,0-1-1,16-27 1,-42 65-209,0-1 1,1 1-1,1 1 1,0-1 0,1 1-1,1 0 1,0 0-1,1 0 1,0 20-1,2-35 1,0 0-1,0-1 1,0 1-1,0 0 0,0-1 1,0 1-1,0 0 0,0-1 1,0 1-1,1-1 1,-1 1-1,0 0 0,0-1 1,1 1-1,-1 0 0,0-1 1,1 1-1,-1-1 0,1 1 1,-1-1-1,0 1 1,1-1-1,-1 1 0,1-1 1,-1 1-1,1-1 0,0 0 1,-1 1-1,1-1 0,-1 0 1,1 0-1,0 1 1,-1-1-1,1 0 0,0 0 1,-1 0-1,1 0 0,0 0 1,-1 0-1,1 0 1,0 0-1,-1 0 0,1 0 1,0 0-1,-1 0 0,1 0 1,-1-1-1,1 1 0,0 0 1,0-1-1,2 0-330,-1 0 0,0 0 0,0 0 0,0 0 0,0 0 0,0-1 0,0 1 0,0-1 0,-1 1 0,1-1 0,-1 1-1,1-1 1,-1 0 0,1 0 0,0-2 0,8-22-4950,-4-5-1886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2.136"/>
    </inkml:context>
    <inkml:brush xml:id="br0">
      <inkml:brushProperty name="width" value="0.025" units="cm"/>
      <inkml:brushProperty name="height" value="0.025" units="cm"/>
      <inkml:brushProperty name="color" value="#E71224"/>
    </inkml:brush>
  </inkml:definitions>
  <inkml:trace contextRef="#ctx0" brushRef="#br0">113 0 14478,'0'0'12395,"-4"10"-12213,-93 184 565,86-163-419,11-30-317,0 0 0,0 0 0,0-1-1,0 1 1,0 0 0,0-1 0,0 1 0,1 0 0,-1-1 0,0 1 0,0 0-1,1-1 1,-1 1 0,0-1 0,1 1 0,-1 0 0,0-1 0,1 1 0,-1-1-1,1 1 1,-1-1 0,1 1 0,-1-1 0,1 0 0,0 1 0,-1-1 0,1 0 0,-1 1-1,1-1 1,0 0 0,-1 0 0,1 1 0,0-1 0,-1 0 0,1 0 0,0 0-1,0 0 1,-1 0 0,1 0 0,0 0 0,-1 0 0,2-1 0,14 1 77,0-1 0,-1-1 0,1 0 0,-1-1 0,0-1 1,26-10-1,-34 11-688,1-1 1,-1 0-1,0 0 0,12-10 1,-1-10-9565,-14 11-27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6.447"/>
    </inkml:context>
    <inkml:brush xml:id="br0">
      <inkml:brushProperty name="width" value="0.025" units="cm"/>
      <inkml:brushProperty name="height" value="0.025" units="cm"/>
      <inkml:brushProperty name="color" value="#E71224"/>
    </inkml:brush>
  </inkml:definitions>
  <inkml:trace contextRef="#ctx0" brushRef="#br0">0 0 10890,'0'0'6567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7.108"/>
    </inkml:context>
    <inkml:brush xml:id="br0">
      <inkml:brushProperty name="width" value="0.025" units="cm"/>
      <inkml:brushProperty name="height" value="0.025" units="cm"/>
      <inkml:brushProperty name="color" value="#E71224"/>
    </inkml:brush>
  </inkml:definitions>
  <inkml:trace contextRef="#ctx0" brushRef="#br0">155 192 12556,'0'0'4858,"-9"0"-2867,2 0-1844,0 1 0,0 0-1,0 0 1,0 1 0,1 0 0,-1 0 0,0 1-1,1-1 1,0 2 0,0-1 0,0 0 0,0 1 0,0 0-1,1 1 1,-1-1 0,1 1 0,1 0 0,-1 0-1,1 1 1,-1-1 0,-3 8 0,7-11-125,-1 0 1,1 0-1,0 0 1,0 0-1,-1 0 1,2 1-1,-1-1 1,0 0 0,0 1-1,1-1 1,-1 0-1,1 1 1,0-1-1,-1 0 1,1 1-1,0-1 1,1 1-1,-1-1 1,0 0-1,1 1 1,-1-1-1,1 0 1,0 1 0,0-1-1,2 4 1,-1-3 22,1-1 1,0 0-1,-1 0 0,1 0 1,0 0-1,0-1 1,0 1-1,0-1 1,0 0-1,1 0 1,-1 0-1,0 0 0,1 0 1,-1-1-1,0 1 1,1-1-1,5-1 1,2 1-19,-1 0 0,0-2 0,1 1 0,-1-1 0,0-1 0,0 0 0,0 0 0,0-1 0,-1 0 0,1 0 0,-1-2 0,0 1 0,-1-1 0,11-8 0,-12 8-55,-1 1-1,0-1 0,0-1 0,-1 1 0,0-1 1,0 0-1,0 0 0,-1 0 0,0-1 1,0 0-1,-1 1 0,0-1 0,-1 0 1,1-1-1,-1 1 0,-1 0 0,1-18 1,-2 26-63,0 29-646,-2 11 664,1-29 70,0 0 1,1 0-1,0-1 0,0 1 0,1 0 0,1 0 0,3 12 0,-5-22 8,0 0 0,1 0 1,-1 0-1,1 0 0,-1 0 0,1 0 0,-1 0 1,1 0-1,0 0 0,-1 0 0,1 0 0,0 0 0,0 0 1,0-1-1,0 1 0,0 0 0,-1 0 0,1-1 1,1 1-1,-1-1 0,0 1 0,0-1 0,0 0 0,0 1 1,0-1-1,0 0 0,0 0 0,2 1 0,0-2 44,0 1-1,0-1 0,0 0 0,0 1 0,0-2 0,0 1 0,-1 0 0,1 0 0,0-1 0,4-3 0,5-5 135,0 0-1,0-1 1,11-13-1,20-30 96,-1-1 0,55-100-1,-94 148-304,-12 22 17,-15 27 10,14-11 15,1 1 0,2-1 1,2 1-1,0 0 0,2 1 1,2-1-1,2 36 0,-1-60 18,0-7 52,-10-24 278,-98-160-806,107 183 447,1-1 0,-1 1 0,1-1 0,-1 1 1,1-1-1,-1 0 0,1 1 0,0-1 0,-1 1 0,1-1 0,0 0 0,0 0 0,0 1 1,-1-1-1,1 0 0,0 1 0,0-1 0,0 0 0,0 1 0,0-1 0,0 0 0,0 0 1,1 1-1,-1-2 0,16 0 239,35 20 269,-38-12-436,0-2-336,0-1 0,1 0 0,24 2 0,13-7-7465,-21-6-3470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8.046"/>
    </inkml:context>
    <inkml:brush xml:id="br0">
      <inkml:brushProperty name="width" value="0.025" units="cm"/>
      <inkml:brushProperty name="height" value="0.025" units="cm"/>
      <inkml:brushProperty name="color" value="#E71224"/>
    </inkml:brush>
  </inkml:definitions>
  <inkml:trace contextRef="#ctx0" brushRef="#br0">117 66 4228,'-2'-17'12203,"-5"7"-7561,5 9-4571,1 1 0,-1-1 0,0 1 0,1-1-1,-1 1 1,0 0 0,0 0 0,1-1 0,-1 1-1,0 0 1,0 1 0,1-1 0,-1 0 0,0 1-1,0-1 1,-2 1 0,-1 1-34,1 0-1,-1 1 1,1-1 0,0 1 0,-1 0-1,1 0 1,0 0 0,1 0-1,-1 1 1,0-1 0,1 1-1,0 0 1,0 0 0,0 0 0,1 1-1,-1-1 1,1 1 0,0-1-1,0 1 1,1 0 0,-1 0 0,1 0-1,-1 8 1,2-12-32,1 0-1,-1 0 1,1 0 0,0 0-1,-1 0 1,1 0 0,0 0-1,0-1 1,-1 1 0,1 0-1,0 0 1,0-1 0,0 1-1,0-1 1,0 1 0,0-1-1,0 1 1,0-1 0,0 0 0,0 1-1,0-1 1,0 0 0,0 0-1,0 0 1,1 0 0,-1 0-1,0 0 1,0 0 0,0 0-1,0 0 1,0 0 0,0-1-1,0 1 1,1-1 0,42-9 55,-32 3-69,-1 0 0,0 0-1,0-1 1,-1-1 0,0 1 0,-1-2 0,0 1-1,0-2 1,-1 1 0,10-16 0,-51 93-622,31-62 665,0 1 0,0-1 0,1 1-1,-1 0 1,1 0 0,0-1 0,1 1 0,0 0 0,0 0 0,0 0 0,2 10-1,-2-15 7,1 1 0,0-1 0,0 1 0,0-1 0,0 1 0,0-1 0,0 0 0,0 0 0,1 1 0,-1-1 0,0 0 0,1 0 0,-1 0 0,1 0 0,-1-1 0,1 1 0,-1 0 0,1-1 0,-1 1 0,1-1 0,0 1 0,-1-1 0,1 0 0,0 1 0,0-1 0,-1 0 0,1 0 0,0 0 0,-1-1 0,1 1 0,0 0 0,-1-1 0,4 0 0,1-1 99,1 1 0,-1-1 0,1 0 0,-1-1 0,0 0 0,0 0 0,8-5 0,1-5-62,-1-1-1,0 0 1,-1-1-1,-1 0 1,0-1 0,-1-1-1,15-30 1,-16 28-71,-19 34-160,-17 31 271,25-43-97,0-1-1,0 0 0,1 1 0,-1-1 1,0 1-1,1 0 0,-1-1 0,1 1 1,0-1-1,0 1 0,0 0 0,0-1 1,1 1-1,-1-1 0,1 1 1,-1-1-1,2 4 0,0-4-12,0-1 0,-1 1 0,1-1 0,0 0 0,0 0 0,-1 0 0,1 0 0,0 0 0,0 0 0,0 0 0,0-1 0,0 1 0,1-1 0,-1 1 0,0-1 0,0 0 0,0 0 0,0 0 0,0 0 0,0 0 0,4-1 1,0 0 18,0 1 1,0-1 0,0 0-1,-1-1 1,1 1 0,10-5 0,30-34 138,-45 39-202,-13 28-139,-6 26 353,17-51-287,0 0 0,1 0 0,-1 0 0,1 1 0,-1-1 0,1 0-1,0 1 1,0-1 0,0 0 0,0 1 0,1-1 0,-1 0-1,0 1 1,1-1 0,0 0 0,-1 0 0,1 0 0,0 1 0,0-1-1,3 3 1,17 0-5949,-19-5 5018,12 0-5872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8.404"/>
    </inkml:context>
    <inkml:brush xml:id="br0">
      <inkml:brushProperty name="width" value="0.025" units="cm"/>
      <inkml:brushProperty name="height" value="0.025" units="cm"/>
      <inkml:brushProperty name="color" value="#E71224"/>
    </inkml:brush>
  </inkml:definitions>
  <inkml:trace contextRef="#ctx0" brushRef="#br0">137 20 15375,'0'0'10052,"-10"-4"-9903,-31-10-122,38 13-35,0 1 1,0-1-1,0 1 1,0 0-1,0 0 1,0 1-1,0-1 1,0 1-1,0-1 0,0 1 1,0 0-1,0 0 1,0 0-1,0 1 1,0-1-1,1 1 1,-1-1-1,1 1 1,-1 0-1,-3 4 1,4-5 0,1 0 0,-1 1 1,0-1-1,1 1 0,-1 0 1,1-1-1,0 1 0,-1 0 1,1 0-1,0 0 0,0 0 1,0 0-1,0 0 1,1 0-1,-1 0 0,1 0 1,-1 0-1,1 1 0,0-1 1,-1 0-1,1 0 0,0 0 1,1 1-1,-1-1 1,1 4-1,3-2-90,-1-1 0,1 0 0,0-1 0,1 1 0,-1-1 0,0 1 0,1-1 0,-1 0 0,1-1 0,0 1 0,0-1 0,-1 0 0,9 1 0,19 6-365,-27-5 396,-1-1 1,1 0 0,-1 1 0,0 0 0,0 0 0,-1 0 0,1 1 0,-1-1-1,4 5 1,-6-7 93,0 0 0,-1-1 1,1 1-1,-1 0 0,1 0 0,-1 0 0,1 0 0,-1 0 0,1 0 0,-1 0 0,0 0 0,0 0 0,0 0 0,1 0 0,-1 0 1,0 0-1,0 0 0,0 1 0,0-1 0,-1 0 0,1 0 0,0 0 0,0 0 0,-1 0 0,1 0 0,-1 0 0,1 0 1,-1 0-1,1 0 0,-1-1 0,1 1 0,-1 0 0,0 0 0,1 0 0,-1-1 0,0 1 0,0 0 0,0 0 0,1-1 0,-1 1 1,0-1-1,0 1 0,0-1 0,0 1 0,0-1 0,0 0 0,0 0 0,0 1 0,-2-1 0,-3 2 294,1 0 0,-1 0 0,0-1 0,0 0 0,0 0 0,0 0 0,-10-1-1,14 0-383,0 0 0,1 0 0,-1 0 0,0-1 0,1 1 0,-1-1 0,1 1 0,-1-1 0,1 0 0,-1 0 0,1 1 0,0-1 0,-3-2 0,3 2-356,0 0 1,0-1-1,1 1 0,-1 0 0,0-1 0,0 1 0,1 0 0,-1-1 0,1 1 0,-1-1 0,1 1 1,-1-1-1,1 1 0,0-1 0,0 0 0,0-2 0,0-5-5449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9.258"/>
    </inkml:context>
    <inkml:brush xml:id="br0">
      <inkml:brushProperty name="width" value="0.025" units="cm"/>
      <inkml:brushProperty name="height" value="0.025" units="cm"/>
      <inkml:brushProperty name="color" value="#E71224"/>
    </inkml:brush>
  </inkml:definitions>
  <inkml:trace contextRef="#ctx0" brushRef="#br0">0 93 10442,'0'0'9796,"9"-5"-7634,1-1-1631,0 1 0,0 0 0,20-7 1,-28 11-482,1 0 0,0 0 1,0 0-1,0 1 1,0-1-1,0 1 0,-1 0 1,1 0-1,0 0 0,0 0 1,0 0-1,0 0 1,0 1-1,0 0 0,0-1 1,0 1-1,-1 0 1,1 0-1,0 1 0,0-1 1,-1 1-1,1-1 1,-1 1-1,3 2 0,-4-2-48,0 0 0,1-1-1,-1 1 1,-1 0-1,1 0 1,0 0-1,0 0 1,-1 0-1,1 0 1,-1 0 0,0 0-1,1 0 1,-1 0-1,0 1 1,0-1-1,0 0 1,-1 0 0,1 0-1,0 0 1,-1 0-1,0 0 1,1 0-1,-1 0 1,-2 3 0,-30 51 63,18-33-47,15-22-18,-1 0-1,0 0 0,1 0 0,-1 0 1,0 0-1,1 0 0,-1 0 1,1 0-1,0 0 0,-1 0 1,1 0-1,0 0 0,0 0 1,0 0-1,0 1 0,-1-1 1,2 0-1,-1 0 0,0 0 1,0 0-1,0 0 0,0 0 1,1 0-1,-1 0 0,0 1 1,2 0-1,-1-1 7,0 0-1,1 0 1,-1-1-1,0 1 1,1 0-1,-1-1 1,0 1 0,1-1-1,-1 0 1,1 1-1,-1-1 1,1 0-1,-1 0 1,1 0 0,-1 0-1,1 0 1,1-1-1,6 0 21,0-1-1,0 0 1,-1 0-1,1-1 1,13-6-1,3-4-82,-1 0 1,0-1-1,-1-2 0,-1 0 0,0-2 1,-1 0-1,26-31 0,-40 36-215,-17 15-149,-15 14 207,19-10 235,1 0-1,0 0 1,0 0 0,0 0 0,1 1-1,0-1 1,0 1 0,1 0 0,0 0-1,0 1 1,0-1 0,1 1 0,0-1-1,1 1 1,0 0 0,0 0 0,1 10-1,0-17 3,0 0-1,0 1 1,0-1-1,0 0 0,0 0 1,1 0-1,-1 1 0,0-1 1,1 0-1,-1 0 0,1 0 1,0 0-1,-1 0 1,1 0-1,0 0 0,0 0 1,-1 0-1,1 0 0,0 0 1,0 0-1,0-1 0,0 1 1,0 0-1,0-1 1,2 2-1,0-1 68,0-1 1,0 1-1,0 0 0,0-1 1,0 0-1,0 0 0,0 0 1,0 0-1,0 0 0,4-1 1,1-1 62,0 1 1,-1-2-1,1 1 0,-1-1 1,1 0-1,-1-1 1,10-6-1,-7 2-89,-1 0 0,0-1 0,0 0 0,14-20 0,-20 24-83,1 0 0,-1-1 0,0 1 0,0-1 0,-1 0 0,0 0-1,0 0 1,0 0 0,-1 0 0,0 0 0,1-10 0,-6 11-495,-5 10 379,-7 13 170,15-17-22,0 1 0,0-1 0,1 0 0,-1 1 0,1-1 0,-1 1 0,1-1 0,0 1 0,-1-1 0,1 1 0,0 0 0,0-1 0,0 1 0,0-1 0,0 1 0,0-1 0,1 1 0,-1-1 0,0 1 0,1-1 0,-1 1 0,1-1 0,0 1 0,-1-1 0,1 1 0,0-1 0,2 3 0,0-3 14,-1 1 1,1 0 0,0 0 0,0-1 0,0 1 0,0-1 0,0 0-1,0 0 1,0 0 0,1-1 0,-1 1 0,6 0 0,2-1 22,0 1 1,1-2 0,-1 0 0,0 0-1,0-1 1,0 0 0,15-5 0,-16 2-32,0 0 1,-1 0-1,1-1 1,-1 0 0,12-12-1,-16 14-7,-1 0-1,0 0 1,-1 0-1,1-1 1,-1 1-1,0-1 1,0 0-1,0 0 1,-1 0-1,1 0 1,-1 0-1,2-9 1,-4 14-19,0-1 0,0 1 1,-1-1-1,1 0 0,0 1 0,0-1 1,0 0-1,0 1 0,-1-1 1,1 1-1,0-1 0,-1 1 1,1-1-1,0 1 0,-1-1 1,1 1-1,-1-1 0,1 1 0,-1-1 1,1 1-1,-1 0 0,1-1 1,-1 1-1,1 0 0,-1-1 1,0 1-1,1 0 0,-1 0 1,1-1-1,-1 1 0,0 0 0,1 0 1,-1 0-1,0 0 0,1 0 1,-1 0-1,1 0 0,-1 0 1,0 0-1,1 0 0,-1 1 1,0-1-1,1 0 0,-1 0 1,1 0-1,-2 1 0,-31 9-127,27-7 174,0 2-1,0-1 0,1 0 1,-1 1-1,1 0 1,0 0-1,0 1 0,1 0 1,-1-1-1,1 2 0,1-1 1,-1 0-1,1 1 1,-3 7-1,5-11-76,0 0 0,0 1 0,0-1 0,0 0 0,1 0 0,0 1 0,-1-1 0,1 0 0,0 0 0,1 1 0,-1-1 0,1 0 0,-1 0 0,1 1 0,0-1 0,0 0 0,0 0 0,0 0 0,1 0 0,-1 0 0,1 0 0,0-1 0,0 1 0,0 0 0,0-1 0,0 0 0,1 1 0,-1-1 0,1 0 0,0 0 0,-1 0 0,1-1 0,5 3 0,-1 0-925,0-1 0,1 0 0,0-1-1,15 3 1,16-1-6874,-6-4-2397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09.717"/>
    </inkml:context>
    <inkml:brush xml:id="br0">
      <inkml:brushProperty name="width" value="0.025" units="cm"/>
      <inkml:brushProperty name="height" value="0.025" units="cm"/>
      <inkml:brushProperty name="color" value="#E71224"/>
    </inkml:brush>
  </inkml:definitions>
  <inkml:trace contextRef="#ctx0" brushRef="#br0">113 1 12204,'0'0'1355,"-10"1"717,3 0-1736,1 0 0,-1 0 1,1 1-1,-1 0 0,1 0 0,0 0 1,0 1-1,-9 4 0,13-5-221,-1 0 1,0 0-1,1 1 0,-1-1 0,1 0 0,-1 1 0,1 0 0,0-1 1,0 1-1,1 0 0,-1 0 0,0 0 0,1 0 0,0 0 0,0 1 1,0-1-1,0 0 0,0 0 0,0 1 0,1-1 0,0 1 0,0 2 1,0-4-93,0-1 1,0 1 0,0-1 0,0 1 0,0-1 0,1 0 0,-1 1 0,1-1 0,-1 0 0,1 1 0,-1-1 0,1 0 0,0 0 0,-1 1 0,1-1 0,0 0 0,0 0 0,0 0 0,0 0 0,0 0 0,0 0 0,0 0 0,0-1 0,3 2 0,-1 0 15,1-1-1,-1 0 0,1 0 0,0 0 1,-1 0-1,1-1 0,0 1 0,0-1 1,5 0-1,2-1-4,0 0 0,-1-1 1,1 0-1,0-1 0,-1 0 1,13-6-1,-22 9-27,64-36 106,-61 34-78,0-1 0,-1 0 0,1 0 0,0 0-1,-1 0 1,0-1 0,0 1 0,0-1 0,0 0 0,0 0 0,-1 0 0,0 0 0,3-5 0,-5-2 161,-8 17 1012,1 1-3800,2-6-5846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0.081"/>
    </inkml:context>
    <inkml:brush xml:id="br0">
      <inkml:brushProperty name="width" value="0.025" units="cm"/>
      <inkml:brushProperty name="height" value="0.025" units="cm"/>
      <inkml:brushProperty name="color" value="#E71224"/>
    </inkml:brush>
  </inkml:definitions>
  <inkml:trace contextRef="#ctx0" brushRef="#br0">83 0 15535,'0'0'10207,"-3"9"-9924,-19 43 44,5-13 558,-21 68 1,38-104-1435,-3 12 1693,5-10-3154,4-5-5405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1.124"/>
    </inkml:context>
    <inkml:brush xml:id="br0">
      <inkml:brushProperty name="width" value="0.025" units="cm"/>
      <inkml:brushProperty name="height" value="0.025" units="cm"/>
      <inkml:brushProperty name="color" value="#E71224"/>
    </inkml:brush>
  </inkml:definitions>
  <inkml:trace contextRef="#ctx0" brushRef="#br0">161 195 7111,'0'0'13025,"0"-4"-11178,0-19 1164,0 23-2749,-38 0-251,33 0-13,1 0 0,-1 1 0,0-1 0,0 1 0,1 0 0,-1 0 0,1 1 0,-1-1 0,1 1 0,0 0 1,-1 1-1,1-1 0,0 1 0,0-1 0,1 1 0,-1 0 0,0 1 0,1-1 0,0 1 0,-5 7 0,3-5 31,1 1-1,1 0 0,-1 1 0,1-1 1,1 0-1,-1 1 0,1 0 0,1 0 1,-1-1-1,1 1 0,0 14 1,1-21-26,0 0 1,1-1-1,-1 1 1,0 0-1,0 0 1,0 0 0,0 0-1,1 0 1,-1 0-1,1 0 1,-1 0 0,0-1-1,1 1 1,-1 0-1,1 0 1,0-1-1,-1 1 1,1 0 0,0 0-1,-1-1 1,1 1-1,0-1 1,0 1-1,-1-1 1,1 1 0,0-1-1,0 1 1,0-1-1,1 1 1,2-1 40,-1 1-1,1 0 1,0-1 0,0 0-1,0 0 1,0 0 0,7-1-1,0-1 74,0 0 0,0-1 0,-1 0 0,18-8 0,4-7-81,-2-2 1,0-1 0,-2-1 0,0-2-1,-1 0 1,-2-2 0,0-1 0,26-39-1,-47 61-21,-1 0-1,0 0 1,0-1-1,-1 1 1,1-1-1,1-8 0,-3 13-25,-1 0 0,0 0 0,0 0 0,0 0 0,0 0 0,0 1 0,0-1 0,0 0 0,0 0 0,0 0 0,0 0 0,-1 0 0,1 0 0,0 0 0,-1 1 0,1-1 0,0 0 0,-1 0 0,1 0 0,-1 1 0,1-1 0,-1 0 0,0 0 0,1 1 0,-1-1 0,0 1 0,1-1 0,-1 1 0,0-1 0,0 1 0,1-1 0,-1 1 0,0-1 0,0 1 0,0 0 0,0 0 0,0-1 0,0 1 0,0 0 0,1 0 0,-1 0 0,0 0 0,0 0 0,0 0 0,0 0 0,0 0 0,-1 1 0,-5-1-36,0 0 0,-1 1 0,1 0 0,0 1 0,0 0 0,0 0 0,0 0 0,0 1 0,0 0 0,1 0 0,-1 0 0,1 1 0,0 0 0,0 0 0,0 1 0,1 0 0,0 0 0,0 0 0,0 1 0,-7 10 0,11-14 23,0 0-1,0 0 1,1 0 0,-1 0 0,1 0 0,0 0 0,-1 0-1,1 0 1,0 0 0,0 0 0,0 1 0,0-1 0,1 0-1,-1 0 1,1 0 0,-1 0 0,1 0 0,0 0-1,-1 0 1,1 0 0,0 0 0,0 0 0,1-1 0,-1 1-1,0 0 1,1-1 0,1 3 0,6 5-95,0-1 0,1-1 1,18 13-1,-4-4 128,-22-14-8,47 43-16,-47-43 12,0 1 1,0-1-1,0 1 0,0 0 0,0 0 1,-1-1-1,0 1 0,1 0 0,-1 1 1,0-1-1,0 0 0,-1 0 0,1 0 0,-1 1 1,1-1-1,-1 0 0,-1 5 0,-7 2-65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1.599"/>
    </inkml:context>
    <inkml:brush xml:id="br0">
      <inkml:brushProperty name="width" value="0.025" units="cm"/>
      <inkml:brushProperty name="height" value="0.025" units="cm"/>
      <inkml:brushProperty name="color" value="#E71224"/>
    </inkml:brush>
  </inkml:definitions>
  <inkml:trace contextRef="#ctx0" brushRef="#br0">0 54 11307,'0'0'10490,"10"0"-9118,-4 1-1237,48-4 1224,-52 3-1286,0 0-1,-1 0 1,1-1 0,0 1 0,-1 0 0,1-1 0,-1 0 0,1 1 0,-1-1 0,1 0 0,-1 0 0,1 0 0,-1 0 0,0 0-1,0 0 1,1 0 0,-1 0 0,0-1 0,0 1 0,0 0 0,0-1 0,0 1 0,-1-1 0,1 1 0,0-1 0,-1 1 0,1-1-1,-1 1 1,1-1 0,-1 0 0,1-2 0,-2 3-88,1 0-1,0 0 1,-1 1-1,1-1 0,-1 0 1,1 0-1,-1 0 1,1 1-1,-1-1 1,1 0-1,-1 1 0,0-1 1,1 0-1,-1 1 1,0-1-1,1 1 0,-1-1 1,0 1-1,0 0 1,0-1-1,0 1 1,1 0-1,-1-1 0,0 1 1,0 0-1,0 0 1,0 0-1,0 0 1,0 0-1,0 0 0,1 0 1,-1 0-1,0 0 1,0 0-1,0 1 1,0-1-1,0 0 0,0 0 1,1 1-1,-1-1 1,-1 2-1,-37 14-467,36-15 474,0 1 0,1 1 0,-1-1-1,1 0 1,-1 1 0,1-1 0,0 1 0,0-1 0,0 1-1,1 0 1,-1 0 0,1 0 0,-1 0 0,1 0-1,0 0 1,0 1 0,0-1 0,1 0 0,-1 1 0,1-1-1,-1 0 1,1 1 0,0-1 0,1 6 0,0-8 14,1 0 0,-1 1 1,0-1-1,0 0 1,1 1-1,-1-1 1,1 0-1,-1 0 1,1 0-1,-1 0 1,1-1-1,-1 1 0,1 0 1,0-1-1,0 1 1,-1-1-1,1 1 1,0-1-1,0 0 1,0 0-1,1 0 1,48 2 140,-41-2-108,190-14 120,-188 12-151,-11 2 3,0 0 0,-1 0-1,1-1 1,0 1 0,-1 0-1,1 0 1,0 0-1,-1-1 1,1 1 0,0 0-1,-1 0 1,1 0 0,0 0-1,-1 1 1,1-1 0,0 0-1,-1 0 1,1 0-1,0 0 1,-1 1 0,1-1-1,0 0 1,-1 1 0,1-1-1,-1 0 1,1 1-1,0-1 1,-1 1 0,1-1-1,-1 1 1,0-1 0,1 1-1,-1-1 1,1 1 0,-1-1-1,0 1 1,1 0-1,-1-1 1,0 1 0,0 0-1,1-1 1,-1 1 0,0 0-1,0-1 1,0 1 0,0 0-1,0-1 1,0 1-1,0 0 1,0 0 0,0 0-1,-1 0 9,1 0 0,0 1 1,0-1-1,0 0 0,0 0 0,0 0 0,0 0 0,1 0 0,-1 0 0,0 0 0,0 0 0,1 0 0,-1 0 0,1 0 1,-1-1-1,1 1 0,-1 0 0,1 0 0,-1 0 0,1 0 0,0-1 0,-1 1 0,1 0 0,0-1 0,0 1 0,0 0 1,0-1-1,0 1 0,-1-1 0,1 1 0,0-1 0,0 0 0,1 1 0,28 5-212,-11-5-4016,-17-10-6974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1.946"/>
    </inkml:context>
    <inkml:brush xml:id="br0">
      <inkml:brushProperty name="width" value="0.025" units="cm"/>
      <inkml:brushProperty name="height" value="0.025" units="cm"/>
      <inkml:brushProperty name="color" value="#E71224"/>
    </inkml:brush>
  </inkml:definitions>
  <inkml:trace contextRef="#ctx0" brushRef="#br0">0 1 16976,'0'0'3876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27:53.536"/>
    </inkml:context>
    <inkml:brush xml:id="br0">
      <inkml:brushProperty name="width" value="0.05" units="cm"/>
      <inkml:brushProperty name="height" value="0.05" units="cm"/>
    </inkml:brush>
  </inkml:definitions>
  <inkml:trace contextRef="#ctx0" brushRef="#br0">55 25 2498,'0'0'2509,"-8"-5"-2402,-25-14-64,34 19-18,-1 0 0,0 1 0,1 0 0,-1-1 0,0 1 0,1-1 0,-1 1 0,0-1 0,0 1 0,0-1 0,0 1 0,0 0 0,0-1 0,0 1 0,0-1-1,0 1 1,0 0 0,0-1 0,0 1 0,0-1 0,0 1 0,0-1 0,0 1 0,-1 0 0,1-1 0,0 1 0,0-1 0,-1 1 0,1-1 0,0 1 0,-1-1 0,1 1 0,-1-1 0,1 0 0,0 1 0,-1-1 0,1 1 0,-1-1 0,1 0 0,-1 0 0,0 1 0,1-1 0,-1 0 0,1 0 0,-1 1 0,1-1 0,-1 0 0,0 0 0,1 0 0,-1 0 0,1 0 0,-1 0 0,0 0 0,1 0 0,-2-1 0,60 8 1343,82-1 0,-24-3-1024,266 5 1386,-212-8-1752,396 19 305,205-10-188,-730-9-94,88-9 17,-78 5-8,70 1-1,-120 3-76,0 0 0,-1 0 0,1 0 0,0 0 0,-1 0-1,1 0 1,-1 0 0,1 1 0,-1-1 0,1 0 0,0 0-1,-1 1 1,1-1 0,-1 0 0,1 0 0,-1 1-1,1-1 1,-1 1 0,1-1 0,-1 0 0,0 1 0,1-1-1,-1 1 1,1-1 0,-1 1 0,0-1 0,0 1 0,1 0-1,-1-1 1,0 1 0,0-1 0,0 1 0,1-1 0,-1 1-1,0 0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2.514"/>
    </inkml:context>
    <inkml:brush xml:id="br0">
      <inkml:brushProperty name="width" value="0.025" units="cm"/>
      <inkml:brushProperty name="height" value="0.025" units="cm"/>
      <inkml:brushProperty name="color" value="#E71224"/>
    </inkml:brush>
  </inkml:definitions>
  <inkml:trace contextRef="#ctx0" brushRef="#br0">36 1 13773,'0'0'10058,"-30"53"-9098,25-37-255,5 4-288,0-2-193,0-1-128,0 2-32,0-2-32,0 1 0,0-1-288,3-3-1314,3-1-1216,0-8-2692,-1-4-3618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2.420"/>
    </inkml:context>
    <inkml:brush xml:id="br0">
      <inkml:brushProperty name="width" value="0.025" units="cm"/>
      <inkml:brushProperty name="height" value="0.025" units="cm"/>
      <inkml:brushProperty name="color" value="#E71224"/>
    </inkml:brush>
  </inkml:definitions>
  <inkml:trace contextRef="#ctx0" brushRef="#br0">160 54 3043,'0'0'19432,"-8"-3"-19246,5 1-179,0 1 0,0 0-1,0 1 1,-1-1-1,1 0 1,0 1 0,0 0-1,-1 0 1,1 0-1,0 0 1,0 0-1,-1 1 1,1-1 0,-6 3-1,3 0-2,0-1 0,1 1 0,-1 0 0,1 1-1,0-1 1,0 1 0,0 0 0,-8 10 0,8-8 21,-1 1 0,1-1 1,0 1-1,1 1 0,-7 13 0,10-20-8,1-1 0,-1 1 0,1 0 1,-1 0-1,1 0 0,0 0 0,-1 0 0,1 0 0,0 0 0,-1 0 0,1 0 0,0 0 0,0 0 0,0 0 0,0 0 0,0 0 0,0 0 0,0 0 0,0 0 0,1 0 0,-1 0 0,0 0 0,1 0 0,-1 0 1,1 0-1,-1 0 0,1 0 0,-1 0 0,1 0 0,-1 0 0,1-1 0,0 1 0,0 0 0,-1 0 0,1-1 0,0 1 0,0 0 0,0-1 0,0 1 0,0-1 0,-1 1 0,1-1 0,0 0 0,0 1 0,0-1 0,0 0 1,0 0-1,0 0 0,1 0 0,-1 0 0,0 0 0,0 0 0,0 0 0,1 0 0,7-1 157,0 0 1,-1-1-1,1 0 1,-1 0-1,1-1 0,-1 0 1,0 0-1,0-1 1,0 0-1,-1 0 0,1-1 1,-1 0-1,10-10 1,-12 11-186,0 0 0,-1 0 0,0 0 0,0-1 1,0 0-1,0 0 0,-1 0 0,1 0 1,-1 0-1,-1-1 0,1 1 0,-1-1 1,0 0-1,0 0 0,-1 0 0,1 0 0,-2 0 1,1 0-1,0 0 0,-1-9 0,0 15-70,0 0 0,0-1 1,0 1-1,0 0 0,-1-1 0,1 1 0,0 0 0,0 0 0,0-1 0,0 1 0,0 0 0,0-1 0,0 1 0,0 0 0,-1 0 0,1 0 1,0-1-1,0 1 0,0 0 0,-1 0 0,1-1 0,0 1 0,0 0 0,0 0 0,-1 0 0,1 0 0,0 0 0,0-1 0,-1 1 0,1 0 1,0 0-1,0 0 0,-1 0 0,1 0 0,0 0 0,-1 0 0,1 0 0,0 0 0,0 0 0,-1 0 0,1 0 0,0 0 0,-1 0 0,1 0 1,0 0-1,0 0 0,-1 1 0,1-1 0,0 0 0,0 0 0,-1 0 0,1 0 0,0 0 0,0 1 0,-1-1 0,1 0 0,0 0 0,0 0 1,0 1-1,0-1 0,-1 0 0,1 0 0,0 1 0,0-1 0,0 0 0,0 0 0,0 1 0,0-1 0,-12 19-7798,11-6 944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2.875"/>
    </inkml:context>
    <inkml:brush xml:id="br0">
      <inkml:brushProperty name="width" value="0.025" units="cm"/>
      <inkml:brushProperty name="height" value="0.025" units="cm"/>
      <inkml:brushProperty name="color" value="#E71224"/>
    </inkml:brush>
  </inkml:definitions>
  <inkml:trace contextRef="#ctx0" brushRef="#br0">38 50 6118,'0'0'14942,"-2"9"-14777,-11 58 661,3 1 0,-2 96-1,15-142-468,4-52 247,-1 0-556,8-23-547,3 1 0,2 1 0,36-68 0,-54 116 488,1 0 1,-1 0-1,1 0 1,0 1-1,0-1 0,0 1 1,0-1-1,0 1 1,1 0-1,-1 0 0,1 0 1,-1 0-1,1 0 1,0 0-1,0 1 1,-1-1-1,1 1 0,0 0 1,0 0-1,1 0 1,3 0-1,-5 1 10,0 1 0,0-1 0,0 1 1,0 0-1,0-1 0,0 1 0,0 0 0,0 0 0,-1 1 0,1-1 0,0 0 0,-1 1 0,1-1 0,-1 1 1,1-1-1,-1 1 0,0 0 0,1-1 0,-1 1 0,0 0 0,0 0 0,0 0 0,-1 0 0,1 0 1,0 0-1,-1 0 0,1 0 0,-1 0 0,0 0 0,0 0 0,0 3 0,1-1 2,0-1 0,-1 0 0,1 1 0,-1-1-1,0 1 1,0-1 0,0 0 0,-1 1 0,1-1 0,-1 0-1,0 1 1,0-1 0,0 0 0,0 0 0,0 0-1,-1 0 1,1 0 0,-3 4 0,0-4 64,1 0 1,-1 0-1,0 0 0,0 0 1,0-1-1,0 0 0,0 0 0,-1 0 1,1 0-1,-1 0 0,1-1 1,-9 1-1,1 1 239,0 0 0,-1-2 0,-20 1 0,30-2-428,-1 0 0,1 0 0,0-1 0,0 1 0,1-1-1,-1 0 1,0 0 0,0 0 0,-4-2 0,6 2-207,0 1 0,0-1 0,0 0 0,1 0 0,-1 1 0,0-1 0,0 0 0,0 0 0,0 0-1,1 0 1,-1 0 0,1-1 0,-1 1 0,1 0 0,-1 0 0,1 0 0,-1 0 0,1-1 0,0 1 0,0 0 0,0 0 0,0-3 0,1-4-4954,9 1-1810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3.599"/>
    </inkml:context>
    <inkml:brush xml:id="br0">
      <inkml:brushProperty name="width" value="0.025" units="cm"/>
      <inkml:brushProperty name="height" value="0.025" units="cm"/>
      <inkml:brushProperty name="color" value="#E71224"/>
    </inkml:brush>
  </inkml:definitions>
  <inkml:trace contextRef="#ctx0" brushRef="#br0">143 1 12684,'0'0'5114,"-8"6"-4788,-5 6 16,1 1 0,1 0 0,0 1 1,0 0-1,2 1 0,0 0 0,1 0 0,0 1 1,-7 20-1,9-17-11,0 0 0,2 0 0,0 1 0,1-1 0,1 1 0,0 22 0,2-42-318,0 1 1,0-1-1,0 0 1,0 1-1,0-1 1,0 0-1,0 1 1,0-1-1,0 0 1,0 1-1,0-1 1,0 0-1,0 0 1,0 1-1,0-1 1,0 0-1,0 1 1,0-1-1,0 0 1,1 0-1,-1 1 1,0-1-1,0 0 1,0 0-1,1 1 1,-1-1-1,0 0 1,0 0-1,1 0 1,-1 1-1,0-1 1,0 0-1,1 0 1,-1 0-1,0 0 1,0 0-1,1 1 1,0-1-1,11-7 932,10-18 167,-9-7-1424,-2 0 0,-1-1-1,7-43 1,-17 77 303,0 8-45,0 0 0,1 0-1,-1 0 1,2 0 0,3 17-1,-4-24 55,0 0 0,0 1 0,1-1 0,-1 0 0,0 0 0,1 0 0,0 0 0,-1 0 0,1 0 0,0 0 0,0 0 0,0-1 0,0 1-1,0-1 1,0 1 0,1-1 0,-1 0 0,0 0 0,1 0 0,-1 0 0,1 0 0,-1-1 0,1 1 0,-1-1 0,4 1 0,3 0 14,1-1 0,-1 1-1,1-1 1,-1-1 0,0 0 0,1 0 0,-1-1 0,0 0 0,11-4 0,1-3 46,0-1 0,26-17 1,-17 10-45,-27 64-347,-3-45 344,0 0 0,0 0 0,0-1-1,1 1 1,-1 0 0,0-1 0,1 1 0,0-1-1,-1 1 1,1 0 0,0-1 0,-1 1-1,1-1 1,0 0 0,0 1 0,0-1 0,1 0-1,-1 1 1,0-1 0,0 0 0,1 0 0,1 1-1,1 0 22,0 0-1,0 0 1,0-1 0,0 1-1,0-1 1,0 0-1,1 0 1,6 0-1,7 0 39,-1-2-1,1 0 0,27-5 0,8-8-33,-40 10-53,0 0 0,0 1 0,0 0 0,21-1 0,-33 6 3,0 0 1,0 0 0,0 0 0,0 0 0,0 0-1,0 0 1,-1 0 0,1 0 0,-1 0-1,1 0 1,-1 1 0,0 3 0,3 8 109,-2-12-58,1 1 0,0-1 0,0 1 1,0-1-1,0 0 0,0 0 0,0 0 1,0 0-1,1 0 0,-1-1 1,1 1-1,-1-1 0,1 1 0,0-1 1,-1 0-1,1 0 0,0 0 0,0-1 1,0 1-1,0-1 0,0 1 0,0-1 1,0 0-1,0 0 0,4-1 1,-4 1-136,0 0 0,0-1 1,0 1-1,0-1 1,0 0-1,0 0 0,0 0 1,0-1-1,0 1 1,5-4-1,-7 4-233,1 0-1,0-1 1,-1 1 0,0-1-1,1 1 1,-1-1-1,0 0 1,0 1 0,0-1-1,0 0 1,0 0 0,0 0-1,0 0 1,-1 1-1,1-1 1,-1 0 0,1-4-1,0-14-6466,-1-4-5558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3.940"/>
    </inkml:context>
    <inkml:brush xml:id="br0">
      <inkml:brushProperty name="width" value="0.025" units="cm"/>
      <inkml:brushProperty name="height" value="0.025" units="cm"/>
      <inkml:brushProperty name="color" value="#E71224"/>
    </inkml:brush>
  </inkml:definitions>
  <inkml:trace contextRef="#ctx0" brushRef="#br0">1 0 16335,'0'0'7399,"58"0"-9705,-36 13-2114,-1 0-897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4.385"/>
    </inkml:context>
    <inkml:brush xml:id="br0">
      <inkml:brushProperty name="width" value="0.025" units="cm"/>
      <inkml:brushProperty name="height" value="0.025" units="cm"/>
      <inkml:brushProperty name="color" value="#E71224"/>
    </inkml:brush>
  </inkml:definitions>
  <inkml:trace contextRef="#ctx0" brushRef="#br0">184 242 14382,'0'0'7356,"-12"-6"-6796,-40-20-250,49 25-251,0 0-1,0 0 1,0 0-1,-1 0 1,1 1-1,0 0 1,0-1-1,-1 1 1,1 1-1,0-1 1,-1 0-1,1 1 1,0 0 0,0-1-1,0 1 1,-1 1-1,1-1 1,0 0-1,0 1 1,1-1-1,-1 1 1,0 0-1,1 0 1,-1 0-1,1 0 1,-4 4 0,3-3 0,-1 1 0,1 0 1,0 0-1,0 1 1,1-1-1,-1 1 0,1-1 1,0 1-1,0 0 1,0 0-1,1 0 0,-1 0 1,1 0-1,0 7 1,1-10-57,0-1 1,0 1 0,0-1-1,1 1 1,-1-1-1,0 0 1,1 1 0,-1-1-1,1 1 1,0-1-1,-1 0 1,1 1 0,0-1-1,0 0 1,0 0-1,0 0 1,0 1 0,0-1-1,0 0 1,0-1 0,2 3-1,1-1 36,0 0-1,0 0 0,0-1 1,0 1-1,0-1 0,0 0 1,7 1-1,5 0 87,0-1 0,0-1 0,19-1 0,-25-1-121,0 0-1,0-1 1,0 0 0,0 0-1,0-1 1,-1-1 0,0 1-1,0-1 1,0-1 0,-1 0-1,1 0 1,-1-1 0,-1 1-1,1-2 1,8-10 0,-12 4-167,-14 18-79,-14 17-74,20-16 329,0 1 0,0 0 0,1 0 0,0 0 0,1 0 0,-1 1 0,1-1 0,0 1-1,-1 8 1,2-14-8,1 1 0,0 0-1,-1-1 1,1 1 0,0 0-1,0 0 1,0-1 0,0 1-1,1 0 1,-1-1-1,0 1 1,1 0 0,-1-1-1,1 1 1,-1 0 0,1-1-1,0 1 1,0-1 0,0 1-1,-1-1 1,2 1-1,-1-1 1,0 0 0,0 0-1,0 1 1,1-1 0,-1 0-1,0 0 1,1 0 0,-1 0-1,1-1 1,-1 1-1,1 0 1,-1 0 0,1-1-1,0 1 1,-1-1 0,1 0-1,3 1 1,8-1 23,0 0 1,0-1-1,0 0 1,0-1-1,0-1 1,0 0-1,0-1 1,-1 0-1,1-1 1,-1 0-1,-1-1 1,1 0-1,-1-1 1,0 0-1,10-9 1,10-8-12,-2-2 0,-1-1-1,45-56 1,-66 76-5,-1 0 0,0 0-1,0-1 1,0 0 0,-1-1 0,0 1-1,-1-1 1,0 0 0,0 0 0,-1 0-1,0 0 1,-1-1 0,0 1-1,1-12 1,-3 19-17,0 1 0,0 0 0,-1 0 0,1 0 0,0 0 0,0 0 0,-1 0 0,1-1 0,-1 1 0,1 0 0,-1 0 0,0 0 0,1 1-1,-1-1 1,0 0 0,0 0 0,1 0 0,-1 0 0,0 1 0,0-1 0,0 0 0,0 1 0,0-1 0,0 1 0,0-1 0,0 1 0,0-1 0,0 1 0,-1 0 0,1-1 0,0 1-1,0 0 1,0 0 0,0 0 0,0 0 0,-1 0 0,1 0 0,0 0 0,0 1 0,0-1 0,0 0 0,0 1 0,-2 0 0,-2 0-17,-1 0-1,1 0 1,-1 1 0,1 0 0,-1 0-1,1 1 1,-9 5 0,4 1 30,0-1 0,1 2 0,0-1 1,1 1-1,0 0 0,0 1 0,1 0 0,0 0 1,1 1-1,1 0 0,0 0 0,0 0 0,1 0 0,-3 16 1,6-21 7,0 0 0,0-1 0,0 1 0,1 0 0,0 0 0,0-1 0,1 1 0,0 0 0,0-1 0,1 1 0,0-1 0,0 1 0,0-1 0,1 0 0,0 0 0,0 0 0,0 0 0,1 0 0,0-1 0,0 1 0,1-1 0,-1 0 0,1-1 0,0 1 0,0-1 0,1 0 0,-1 0 0,12 6 0,-7-6-324,-1 0 0,1 0 1,0-1-1,0 0 0,0-1 0,0 0 0,1-1 0,19 1 0,11-2-5297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5:15.884"/>
    </inkml:context>
    <inkml:brush xml:id="br0">
      <inkml:brushProperty name="width" value="0.025" units="cm"/>
      <inkml:brushProperty name="height" value="0.025" units="cm"/>
      <inkml:brushProperty name="color" value="#E71224"/>
    </inkml:brush>
  </inkml:definitions>
  <inkml:trace contextRef="#ctx0" brushRef="#br0">743 42 8296,'-7'-5'174,"0"0"1,0 0-1,-1 1 1,0 0-1,1 1 1,-1 0 0,0 0-1,-1 0 1,1 1-1,0 1 1,-1-1-1,1 1 1,-1 1-1,0-1 1,1 1-1,-1 1 1,1 0-1,-1 0 1,1 1-1,-1 0 1,1 0-1,0 1 1,0 0-1,0 0 1,-10 6-1,-33 18 482,1 2-1,-85 66 1,104-70-297,1 2 1,1 1-1,2 2 1,-47 63-1,61-74-303,1 1 0,1 1 1,1 0-1,1 1 0,1-1 0,0 2 1,2-1-1,1 1 0,0 0 0,2 0 0,0 0 1,2 0-1,1 1 0,1-1 0,0 0 0,6 24 1,-5-39-44,0-1 0,0 1 0,1-1 0,0 0 0,0 0 1,1 0-1,-1 0 0,2-1 0,-1 1 0,1-1 1,0 0-1,0 0 0,1-1 0,-1 0 0,1 0 0,0 0 1,1 0-1,-1-1 0,1 0 0,0-1 0,9 4 0,-7-4 111,0-1-1,1 0 0,-1 0 1,1-1-1,0 0 0,-1 0 1,1-1-1,-1-1 0,1 0 1,0 0-1,-1-1 0,1 0 1,-1 0-1,0-1 0,0 0 1,16-9-1,9-7 399,-1-2 1,0-1-1,-2-1 1,0-2-1,-2-1 0,32-37 1,-15 9 224,-2-2 0,57-96 1,-99 150-746,46-88 28,-45 82-107,0 1-1,0-1 1,0-1-1,-1 1 1,-1 0-1,1 0 1,-1-1 0,-1 1-1,0-14 1,0 20 34,0 1 0,-1-1 0,1 1 0,0 0 0,-1-1 0,1 1 0,-1 0 0,0-1 0,1 1 0,-1 0 0,0-1 0,0 1 0,0 0 0,0 0 0,0 0 0,0 0 0,0 0 0,0 0 0,0 0 0,-1 1 0,-1-3 0,-1 2-83,0 0 0,0-1 1,0 1-1,0 0 1,1 1-1,-1-1 0,0 1 1,-5 0-1,-1 0-515,0 1-1,1 0 1,-1 0 0,1 1-1,-1 0 1,-11 5 0,-8 5-2829,-1-1-1693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6.479"/>
    </inkml:context>
    <inkml:brush xml:id="br0">
      <inkml:brushProperty name="width" value="0.025" units="cm"/>
      <inkml:brushProperty name="height" value="0.025" units="cm"/>
      <inkml:brushProperty name="color" value="#E71224"/>
    </inkml:brush>
  </inkml:definitions>
  <inkml:trace contextRef="#ctx0" brushRef="#br0">237 76 11627,'0'0'9241,"-1"-9"-8029,1 6-1129,0 0 1,-1 0 0,1 1 0,-1-1 0,0 0 0,1 1 0,-1-1-1,0 0 1,-1 1 0,1-1 0,-3-4 0,2 6-62,-1-1 0,1 1 1,0 0-1,0 0 0,-1-1 1,1 1-1,0 1 1,-1-1-1,1 0 0,-1 1 1,1-1-1,-1 1 0,1 0 1,-1-1-1,0 1 0,1 1 1,-1-1-1,-3 1 0,-2 0-6,1 1 0,0 0-1,0 1 1,0-1 0,0 2-1,0-1 1,0 0 0,1 1-1,0 1 1,0-1 0,0 1-1,0 0 1,-4 5 0,-1 1 47,1 0 0,0 1 0,1 0 0,1 0 0,-12 21 0,19-31-59,0 0 0,0-1-1,0 1 1,0 0 0,0-1 0,1 1 0,-1 0-1,1 0 1,-1 0 0,1-1 0,0 1-1,0 0 1,0 0 0,0 0 0,0 0 0,0 0-1,0 0 1,0-1 0,1 1 0,0 3-1,0-4 6,0 0 0,0 0 0,0 0-1,0-1 1,0 1 0,0 0 0,1-1-1,-1 1 1,0-1 0,0 1 0,0-1-1,1 1 1,-1-1 0,0 0 0,1 0-1,-1 0 1,0 1 0,0-1-1,1 0 1,-1-1 0,3 1 0,5-2 35,1 0 0,-1 0 1,0-1-1,0 0 0,0-1 1,13-6-1,-2-2-11,0 0 0,-1-1 0,-1-1 0,0-1 1,-1-1-1,-1 0 0,0-1 0,-2-1 0,19-27 0,-30 37-94,-14 20-104,-16 27-84,22-30 270,0 1 0,0 0 0,1 0 0,1 1-1,0-1 1,0 1 0,1 0 0,0-1 0,0 1 0,2 0 0,0 21 0,0-31-14,1 0 0,0 1 0,0-1 0,0 1 0,0-1 0,0 0 0,0 0 0,0 0 0,0 0 0,0 1 0,0-2 0,1 1 0,-1 0 0,0 0 0,1 0 0,-1 0 0,1-1 0,-1 1 0,1-1 0,-1 1 0,1-1-1,-1 0 1,1 1 0,0-1 0,-1 0 0,1 0 0,-1 0 0,1 0 0,0 0 0,-1-1 0,1 1 0,1-1 0,4 0 31,0 0-1,0 0 0,-1 0 0,1-1 0,-1 0 1,8-4-1,-1-2 1,1-1 0,-1-1 1,-1-1-1,0 0 0,-1 0 0,0-1 0,0 0 0,-1-1 1,-1 0-1,0-1 0,-1 0 0,8-20 0,-27 42-156,-6 13 7,17-20 108,-1 1 0,0-1 1,1 0-1,-1 0 0,1 0 0,-1 1 0,1-1 1,0 0-1,-1 0 0,1 1 0,0-1 1,0 0-1,0 1 0,0-1 0,0 0 0,0 1 1,0-1-1,1 0 0,-1 0 0,0 1 1,1-1-1,-1 0 0,1 0 0,-1 1 0,1-1 1,1 2-1,-1-2 9,1-1 1,-1 1-1,1 0 0,0-1 1,-1 1-1,1-1 0,0 0 1,-1 1-1,1-1 0,0 0 1,-1 0-1,1 0 0,0 0 1,0 0-1,-1 0 0,1-1 1,2 0-1,5-1 37,1-1 1,0 0-1,0-1 0,-1 0 0,15-9 1,26-27 148,-49 38-139,-23 32 182,17-22-112,0 0-1,1 0 0,0 1 1,0-1-1,1 1 0,0 0 1,1 0-1,0 0 0,1 0 1,-1 0-1,1 13 0,2-21-135,-1 0 0,0 1 0,1-1 0,0 0 0,-1 0 0,1-1 0,-1 1 0,1 0 0,0 0-1,0 0 1,0 0 0,-1-1 0,1 1 0,0 0 0,0-1 0,0 1 0,0 0 0,0-1 0,0 1 0,0-1-1,0 0 1,0 1 0,1-1 0,-1 0 0,0 0 0,0 0 0,0 0 0,0 0 0,0 0 0,0 0 0,1 0 0,-1 0-1,0 0 1,1-1 0,24-2-3606,-9-4-5393,-5-3-2466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6.907"/>
    </inkml:context>
    <inkml:brush xml:id="br0">
      <inkml:brushProperty name="width" value="0.025" units="cm"/>
      <inkml:brushProperty name="height" value="0.025" units="cm"/>
      <inkml:brushProperty name="color" value="#E71224"/>
    </inkml:brush>
  </inkml:definitions>
  <inkml:trace contextRef="#ctx0" brushRef="#br0">160 23 7399,'0'0'14302,"-9"-5"-13758,9 5-542,-4-2 62,1-1 0,-1 1 0,0 1-1,1-1 1,-1 0 0,0 1-1,0 0 1,0 0 0,0 0 0,0 0-1,0 1 1,0 0 0,-1-1 0,1 2-1,0-1 1,0 0 0,0 1-1,0 0 1,0 0 0,0 0 0,0 0-1,-6 3 1,4-1 84,-1 1-1,1 0 1,0 0-1,0 0 1,-7 7-1,12-10-146,1-1 0,-1 1 0,0-1 0,1 1 0,-1 0 0,0-1 0,1 1 0,-1 0 0,1-1 0,-1 1 0,1 0 0,0 0 0,-1-1 0,1 1 0,0 0 0,-1 0 0,1 0 0,0 0 0,0-1 0,0 1 0,0 0 0,0 0 0,0 0 0,0 0 0,0 0 0,0 0 0,0-1-1,0 1 1,1 0 0,-1 0 0,0 0 0,0 0 0,1-1 0,-1 1 0,1 0 0,-1 0 0,1-1 0,-1 1 0,1 0 0,-1-1 0,1 1 0,0-1 0,-1 1 0,1 0 0,0-1 0,0 0 0,-1 1 0,1-1 0,0 1 0,0-1 0,0 0 0,-1 0 0,1 1 0,0-1 0,1 0 0,33 13 3,37 15-78,-68-26 3,1 1 0,0 0 0,-1 0 0,0 0-1,1 0 1,-1 1 0,0-1 0,-1 1 0,1 0-1,-1 1 1,5 5 0,-8-9 77,0-1-1,1 1 1,-1 0 0,0 0-1,1-1 1,-1 1-1,0 0 1,0 0 0,1 0-1,-1-1 1,0 1 0,0 0-1,0 0 1,0 0-1,0-1 1,0 1 0,0 0-1,-1 0 1,1 0-1,0-1 1,0 1 0,0 0-1,-1 0 1,1-1-1,-1 1 1,1 0 0,0-1-1,-1 1 1,1 0 0,-2 0-1,-25 13 932,-39-4 1065,64-10-1949,-3 0-448,-29 1 1503,22-7-3875,12 5 2420,0 1 0,0-1 0,0 1 0,0-1 1,0 1-1,0-1 0,0 1 0,0-1 0,0 1 0,0-1 1,0 1-1,0-1 0,0 0 0,0 1 0,0-1 0,1 1 1,-1-1-1,0 1 0,0-1 0,1 1 0,-1 0 0,0-1 1,1 1-1,-1-1 0,1 0 0,10-8-7436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7.860"/>
    </inkml:context>
    <inkml:brush xml:id="br0">
      <inkml:brushProperty name="width" value="0.025" units="cm"/>
      <inkml:brushProperty name="height" value="0.025" units="cm"/>
      <inkml:brushProperty name="color" value="#E71224"/>
    </inkml:brush>
  </inkml:definitions>
  <inkml:trace contextRef="#ctx0" brushRef="#br0">1 30 13741,'0'0'3128,"11"-4"-63,5-2-2291,1 1 1,0 1 0,0 1 0,0 0 0,1 1-1,25 1 1,-43 1-772,1 0-1,0 0 0,-1 0 0,1 0 0,0 0 1,-1 0-1,1 0 0,0 0 0,-1 0 1,1 1-1,0-1 0,-1 0 0,1 0 1,0 1-1,-1-1 0,1 0 0,-1 1 0,1-1 1,0 1-1,-1-1 0,1 1 0,-1-1 1,1 1-1,-1-1 0,0 1 0,1-1 1,-1 1-1,0 0 0,1-1 0,-1 2 0,-6 19-37,-27 19 100,31-38-30,-20 20 55,-25 28 30,44-46-107,1 0 0,-1 0 0,1 0 0,0 0 0,0 0 0,0 0 0,1 1 0,0-1 0,-1 1 0,2-1 0,-1 1 0,0 7 0,1-12-10,0 1 0,0 0 0,0-1 1,1 1-1,-1 0 0,0-1 0,0 1 0,1 0 1,-1-1-1,0 1 0,1 0 0,-1-1 0,0 1 1,1-1-1,-1 1 0,1-1 0,-1 1 1,1-1-1,-1 1 0,1-1 0,0 0 0,-1 1 1,1-1-1,-1 0 0,1 1 0,0-1 0,-1 0 1,2 1-1,29 2 208,28-13 147,-30-3-334,0 0 0,-2-2 0,0-1 0,0-1 0,-2-1 0,0-2 0,42-42 0,-53 44-409,-14 18 374,0 0 1,0-1-1,0 1 0,0 0 1,0 0-1,-1 0 0,1 0 1,0 0-1,0-1 0,0 1 1,0 0-1,0 0 0,0 0 1,0 0-1,0 0 0,0 0 1,-1 0-1,1 0 0,0-1 1,0 1-1,0 0 0,0 0 1,0 0-1,0 0 0,-1 0 1,1 0-1,0 0 0,0 0 1,0 0-1,0 0 0,0 0 1,-1 0-1,1 0 0,0 0 1,0 0-1,0 0 0,0 0 1,-1 0-1,1 0 0,0 0 1,0 0-1,0 0 0,0 0 1,0 0-1,0 0 0,-1 0 1,1 1-1,0-1 0,0 0 1,0 0-1,0 0 0,0 0 1,0 0-1,0 0 0,-1 1 1,-32 20-305,28-16 318,-1 0 0,1 0 0,0 1 0,1 0 0,-1 0 0,1 0 0,0 1 0,1-1 0,0 1 0,0 0 0,0 0 0,1 0 0,-1 0 0,2 0 0,-1 1 1,1-1-1,0 0 0,1 1 0,0-1 0,1 9 0,-1-15 0,1 0 1,-1 1 0,1-1-1,0 0 1,-1 0-1,1 1 1,0-1 0,0 0-1,0 0 1,0 0 0,0 0-1,0 0 1,1 0-1,-1-1 1,0 1 0,0 0-1,0 0 1,1-1 0,-1 1-1,1-1 1,-1 1-1,0-1 1,1 0 0,-1 0-1,1 1 1,-1-1-1,0 0 1,1 0 0,-1 0-1,1 0 1,-1-1 0,1 1-1,-1 0 1,0-1-1,2 0 1,2 0 21,0 0 1,0 0-1,0-1 1,0 1-1,-1-1 0,1 0 1,-1-1-1,1 1 1,3-4-1,8-8 25,-1-1-1,-1-1 0,12-17 1,-22 26-37,1 1-1,-1-1 1,0 1 0,-1-1 0,0-1 0,0 1 0,0 0 0,-1-1 0,0 1 0,0-1 0,0-10-1,-2 18-13,0-1-1,0 1 1,0 0-1,0 0 1,0-1-1,0 1 0,0 0 1,0 0-1,0-1 1,0 1-1,0 0 1,-1 0-1,1-1 0,0 1 1,0 0-1,0 0 1,0-1-1,0 1 1,-1 0-1,1 0 0,0 0 1,0 0-1,0-1 1,-1 1-1,1 0 1,0 0-1,0 0 0,-1 0 1,1 0-1,0 0 1,0-1-1,-1 1 1,1 0-1,0 0 0,0 0 1,-1 0-1,1 0 1,0 0-1,-1 0 1,1 0-1,0 0 0,0 0 1,-1 0-1,1 1 1,0-1-1,0 0 1,-1 0-1,1 0 0,0 0 1,0 0-1,0 0 1,-1 1-1,1-1 0,0 0 1,0 0-1,0 0 1,-1 0-1,1 1 1,0-1-1,0 0 0,0 0 1,0 1-1,0-1 1,-1 0-1,1 0 1,0 1-1,-13 16-111,12-14 113,1-1 0,-1 0 1,1 1-1,-1-1 0,1 1 0,0-1 1,0 1-1,0-1 0,0 1 1,0-1-1,1 0 0,-1 1 1,1-1-1,0 1 0,0-1 0,0 0 1,0 1-1,0-1 0,0 0 1,0 0-1,1 0 0,-1 0 1,1 0-1,-1 0 0,1-1 0,0 1 1,0 0-1,0-1 0,0 1 1,4 1-1,0-1 4,0 0 1,1 0-1,-1-1 1,0 0-1,1 0 1,-1 0-1,1-1 1,-1 0-1,0 0 1,13-3-1,-9 1 13,0-1 0,0 0 0,-1 0 0,1-1 0,-1-1 0,0 1 0,8-7-1,-12 8-8,0 0-1,-1 0 0,1-1 0,-1 1 0,1-1 0,-1 0 0,0 0 0,-1-1 1,1 1-1,-1-1 0,0 0 0,0 0 0,3-8 0,-6 13-9,0 0 1,0 0-1,1-1 0,-1 1 1,0 0-1,0 0 0,0-1 0,0 1 1,0 0-1,0 0 0,0-1 0,0 1 1,0 0-1,0 0 0,0-1 0,0 1 1,0 0-1,0 0 0,0-1 0,0 1 1,0 0-1,0 0 0,0-1 0,0 1 1,0 0-1,-1 0 0,1-1 0,0 1 1,0 0-1,0 0 0,0 0 0,0-1 1,-1 1-1,1 0 0,0 0 1,0 0-1,0 0 0,-1-1 0,1 1 1,-1 0-1,-11 4-166,-13 12-79,21-12 272,0 0-1,0 0 0,1 0 0,-1 0 0,1 1 1,0 0-1,0-1 0,0 1 0,1 0 0,0 0 0,0 1 1,0-1-1,1 0 0,-1 1 0,1-1 0,0 11 0,1-14-23,1-1 0,0 1-1,0-1 1,0 1-1,0-1 1,0 0 0,0 0-1,1 1 1,-1-1-1,0 0 1,1 0-1,-1 0 1,1 0 0,-1-1-1,1 1 1,-1 0-1,1-1 1,-1 1-1,1-1 1,0 1 0,-1-1-1,1 0 1,0 1-1,-1-1 1,1 0 0,0 0-1,3-1 1,50-2 63,-43 0-102,1-1 1,0 0-1,-1-1 1,0 0-1,0-1 1,0 0-1,12-10 1,25-12-187,-59 46 166,1 0-1,-14 38 0,22-51 80,0-1-1,0 1 0,1 0 1,-1 0-1,1 0 1,1 0-1,0 6 1,-1-11-103,0 1 0,0 0 0,0 0 0,0-1 0,0 1 0,0 0 0,1-1 0,-1 1 0,0 0 0,1-1 0,-1 1 0,0-1 0,1 1 0,-1 0 0,1-1 0,-1 1 1,0-1-1,1 1 0,0-1 0,-1 1 0,2 0 0,-1-1-173,0 0-1,0-1 1,0 1 0,0 0-1,-1 0 1,1 0 0,0-1-1,0 1 1,0 0 0,0-1 0,0 1-1,-1-1 1,1 1 0,0-1-1,0 1 1,-1-1 0,1 0 0,0 1-1,-1-1 1,1 0 0,0 0-1,0 0 1,11-16-7080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8.191"/>
    </inkml:context>
    <inkml:brush xml:id="br0">
      <inkml:brushProperty name="width" value="0.025" units="cm"/>
      <inkml:brushProperty name="height" value="0.025" units="cm"/>
      <inkml:brushProperty name="color" value="#E71224"/>
    </inkml:brush>
  </inkml:definitions>
  <inkml:trace contextRef="#ctx0" brushRef="#br0">1 0 15695,'0'0'8520,"5"49"-12300,1-37-1633,-1-2-3491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3.098"/>
    </inkml:context>
    <inkml:brush xml:id="br0">
      <inkml:brushProperty name="width" value="0.025" units="cm"/>
      <inkml:brushProperty name="height" value="0.025" units="cm"/>
      <inkml:brushProperty name="color" value="#E71224"/>
    </inkml:brush>
  </inkml:definitions>
  <inkml:trace contextRef="#ctx0" brushRef="#br0">1 11 13581,'0'0'12390,"8"-2"-11851,11-1-539,0 0-1,1 2 0,-1 0 1,0 1-1,1 1 0,-1 0 1,0 2-1,0 0 0,0 2 1,0 0-1,-1 1 0,0 0 1,0 2-1,0 0 0,25 16 1,-43-24-31,1 1 0,0-1 0,0 1 0,-1-1 0,1 0 0,0 1 0,-1-1 0,1 1 0,0 0 0,-1-1 0,1 1 0,-1-1 0,1 1 1,-1 0-1,1 0 0,-1-1 0,1 1 0,-1 0 0,0 0 0,1-1 0,-1 1 0,0 0 0,0 0 0,1 0 0,-1 0 0,0-1 0,0 1 0,0 0 0,0 1 0,-1 0 15,0-1 0,0 1 0,0-1 0,0 0 0,0 1 0,0-1 0,-1 0 0,1 0-1,0 0 1,-1 0 0,1 0 0,0 0 0,-1 0 0,-1 1 0,-68 23 292,57-21-300,-48 14 71,38-12 59,1 1 0,0 1 0,0 0-1,-27 16 1,48-23-117,46-1-3362,-14-10-5596,-14 0 97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8.536"/>
    </inkml:context>
    <inkml:brush xml:id="br0">
      <inkml:brushProperty name="width" value="0.025" units="cm"/>
      <inkml:brushProperty name="height" value="0.025" units="cm"/>
      <inkml:brushProperty name="color" value="#E71224"/>
    </inkml:brush>
  </inkml:definitions>
  <inkml:trace contextRef="#ctx0" brushRef="#br0">94 188 6758,'0'0'5691,"-6"8"-4004,-7 9-1114,-34 50 3215,43-61-3428,0 0 0,1 0 0,0 1-1,0-1 1,1 1 0,0-1 0,0 1 0,0 0 0,0 11 0,2-17-318,0 0 0,1-1 1,-1 1-1,1 0 1,-1 0-1,1-1 1,0 1-1,-1-1 1,1 1-1,0-1 1,-1 1-1,1-1 0,0 1 1,0-1-1,-1 1 1,1-1-1,0 0 1,0 1-1,0-1 1,0 0-1,-1 0 1,1 0-1,0 0 0,0 0 1,0 0-1,0 0 1,0 0-1,0 0 1,-1 0-1,1 0 1,2-1-1,32-5 794,-21 0-767,-1-1 1,0 0-1,0 0 0,-1-2 1,0 1-1,-1-1 1,11-12-1,7-7 32,33-44 1,-54 63-98,-1 0 1,0-1-1,0 0 1,-1 0-1,0 0 1,-1-1-1,0 0 1,-1 0-1,0 0 1,0 0-1,-2-1 1,4-23-1,-6 34-12,0 0-1,0 0 0,0 0 1,-1 0-1,1 1 0,0-1 1,0 0-1,-1 0 0,1 0 0,-1 0 1,1 0-1,0 1 0,-1-1 1,0 0-1,1 0 0,-1 1 1,1-1-1,-1 0 0,0 1 1,0-1-1,1 1 0,-1-1 0,0 1 1,0-1-1,0 1 0,0-1 1,-33-4-126,26 5 132,0 0 1,0 1-1,0 0 1,0 1-1,0 0 1,-10 4-1,13-4 16,0 1 0,-1 0 0,1 1 0,0-1 0,0 1-1,1 0 1,-1 0 0,-6 8 0,10-10-73,0-1 1,0 0-1,0 1 0,1-1 1,-1 1-1,0-1 0,0 1 1,1-1-1,-1 1 1,1 0-1,-1-1 0,1 1 1,0 0-1,0-1 1,0 1-1,0 0 0,0-1 1,0 1-1,0 0 0,0-1 1,1 1-1,-1 0 1,1-1-1,-1 1 0,1-1 1,0 1-1,-1-1 1,1 1-1,0-1 0,0 1 1,0-1-1,0 0 0,0 0 1,3 3-1,20 18-1412,-9-10 1383,-2 1 0,1 0 0,21 30 0,-33-40-17,0 0 0,0 1 0,0-1 0,0 1 0,0 0 0,0 0 0,-1 0 0,0 0-1,0 0 1,0 0 0,0 0 0,-1 0 0,0 0 0,0 0 0,0 0 0,0 0 0,0 0-1,-1 1 1,0-1 0,0 0 0,0 0 0,0 0 0,-3 5 0,-1-2-5655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9.084"/>
    </inkml:context>
    <inkml:brush xml:id="br0">
      <inkml:brushProperty name="width" value="0.025" units="cm"/>
      <inkml:brushProperty name="height" value="0.025" units="cm"/>
      <inkml:brushProperty name="color" value="#E71224"/>
    </inkml:brush>
  </inkml:definitions>
  <inkml:trace contextRef="#ctx0" brushRef="#br0">1 66 5573,'0'0'14312,"10"0"-12203,10 1-1301,-5 0-400,-1 0 0,1-1-1,28-3 1,-40 3-341,-1-1-1,0 1 1,1 0-1,-1-1 1,0 1-1,0-1 1,1 0-1,-1 0 1,0 0-1,0 0 1,0 0-1,0 0 1,0-1-1,0 1 1,0-1-1,-1 1 1,1-1-1,0 0 1,-1 1-1,1-1 1,-1 0-1,0 0 1,0 0-1,0 0 1,0 0-1,0-1 1,0 1-1,0 0 1,-1 0-1,1-1 1,-1 1-1,1-4 1,-2 5-62,1 0-1,0 0 1,-1 0-1,0 0 1,1 1 0,-1-1-1,1 0 1,-1 1 0,0-1-1,0 0 1,1 1 0,-1-1-1,0 1 1,0-1 0,0 1-1,0-1 1,0 1 0,1 0-1,-1 0 1,0-1-1,0 1 1,0 0 0,0 0-1,0 0 1,0 0 0,0 0-1,0 0 1,0 0 0,0 0-1,0 0 1,0 1 0,0-1-1,0 0 1,0 1 0,-38 9-168,35-8 157,0 1 0,0-1 0,0 1 0,1 0 0,-1 0 0,1 1 0,-1-1 0,1 1 0,0 0 0,1-1-1,-1 1 1,1 1 0,-1-1 0,1 0 0,1 0 0,-1 1 0,0-1 0,1 1 0,0 0 0,0-1 0,1 1 0,-1 8 0,1-12 0,0 0 0,0 0 0,1 0 1,-1 0-1,1 0 0,-1 0 0,0 0 0,1 0 0,0 0 0,-1 0 0,1 0 1,-1 0-1,1 0 0,0-1 0,0 1 0,-1 0 0,1-1 0,0 1 0,0 0 1,0-1-1,0 1 0,0-1 0,0 0 0,0 1 0,0-1 0,0 0 0,0 1 1,0-1-1,0 0 0,2 0 0,38 3-117,-34-3 60,34-1-318,0-3 0,50-10 0,-62 10 456,-27 3-16,-7 46 640,5-44-690,0 1 0,0-1 0,0 0 0,1 0 0,-1 1 0,0-1 0,1 0 0,-1 0 0,1 0 0,0 0 0,-1 1 0,1-1 0,0 0 0,-1 0 0,1 0 0,0 0 0,0 0 0,0-1 0,0 1 0,0 0 0,0 0 0,0-1 0,0 1 0,0 0 0,0-1 0,1 1 0,-1-1 0,0 0 0,0 1 0,1-1 0,-1 0 0,0 0 0,0 1 0,1-1 0,1-1 0,58 2-382,-41-2-203,108 1-5114,-129 2 5776,0 0 0,1 0 0,-1 0 0,0 0 0,0-1 0,0 1 1,0 0-1,-1 0 0,1-1 0,-4 4 0,5-5-67,-13 21 821,1-2-5048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09.795"/>
    </inkml:context>
    <inkml:brush xml:id="br0">
      <inkml:brushProperty name="width" value="0.025" units="cm"/>
      <inkml:brushProperty name="height" value="0.025" units="cm"/>
      <inkml:brushProperty name="color" value="#E71224"/>
    </inkml:brush>
  </inkml:definitions>
  <inkml:trace contextRef="#ctx0" brushRef="#br0">55 20 9801,'5'-8'5958,"1"0"-2499,-6 5 2819,-6 3-5605,-3 11-545,1 8 32,-3 2-96,4 4 0,-5-3-64,7-3 32,-1 0 0,4-3-865,2-6-864,0-3-417,0-14-8712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0.127"/>
    </inkml:context>
    <inkml:brush xml:id="br0">
      <inkml:brushProperty name="width" value="0.025" units="cm"/>
      <inkml:brushProperty name="height" value="0.025" units="cm"/>
      <inkml:brushProperty name="color" value="#E71224"/>
    </inkml:brush>
  </inkml:definitions>
  <inkml:trace contextRef="#ctx0" brushRef="#br0">0 0 4516,'0'0'18226,"56"18"-22999,-39-13-256,0-2-3875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0.473"/>
    </inkml:context>
    <inkml:brush xml:id="br0">
      <inkml:brushProperty name="width" value="0.025" units="cm"/>
      <inkml:brushProperty name="height" value="0.025" units="cm"/>
      <inkml:brushProperty name="color" value="#E71224"/>
    </inkml:brush>
  </inkml:definitions>
  <inkml:trace contextRef="#ctx0" brushRef="#br0">141 2 13613,'0'0'7506,"-10"0"-6497,1-1-826,-42 0 690,47 1-843,1 1-1,-1-1 1,0 1-1,0-1 1,1 1 0,-1 0-1,0 1 1,1-1 0,-1 1-1,1-1 1,0 1-1,-6 4 1,9-6-48,-1 1 0,0 0 0,0 0 1,1 0-1,-1 0 0,1 0 0,-1 0 0,1 0 0,-1 0 0,1 0 0,0 0 1,-1 1-1,1-1 0,0 0 0,0 0 0,0 0 0,0 0 0,0 0 1,0 1-1,0-1 0,0 0 0,0 0 0,1 0 0,-1 0 0,0 0 0,1 0 1,-1 0-1,1 1 0,-1-1 0,1 0 0,-1-1 0,1 1 0,0 0 1,0 0-1,-1 0 0,1 0 0,0 0 0,0-1 0,0 1 0,0 0 0,2 0 1,45 30-565,-43-29 601,10 6-33,47 29 59,-60-35-59,1-1 1,-1 1 0,1 0 0,-1 0 0,0 1 0,0-1 0,0 0-1,0 1 1,0-1 0,-1 1 0,1-1 0,-1 1 0,1 0 0,-1 0-1,0 0 1,0 0 0,0 0 0,0 5 0,-2-7 49,0 1 1,0-1 0,0 1-1,0-1 1,0 0-1,0 1 1,0-1 0,-1 0-1,1 0 1,0 0-1,-1 0 1,1 0 0,-1 0-1,1 0 1,-1 0-1,0-1 1,1 1-1,-1-1 1,0 1 0,1-1-1,-1 1 1,0-1-1,-3 0 1,-45 7 852,48-7-868,-13 2 145,-1-1-1,1-1 1,-29-2-1,44 2-233,-1-1-1,1 1 1,-1 0-1,1 0 1,-1 0-1,0-1 1,1 1-1,-1 0 1,1-1-1,0 1 1,-1 0-1,1-1 1,-1 1-1,1-1 1,-1 1-1,1-1 1,0 1-1,-1-1 1,1 1-1,0-1 1,0 1-1,-1-1 1,1 1-1,0-1 1,0 1-1,0-1 1,0 1-1,-1-1 1,1 0-1,0 1 1,0-1-1,0 1 1,0-1-1,0 0 1,1 1-1,-1-1 1,0 1-1,0-1 1,0 1-1,0-1 1,1 1-1,-1-1 1,0 0-1,1 1 0,-1-1 1,0 1-1,1 0 1,-1-1-1,1 0 1,18-22-4643,2 8 1460,4-3-592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0.803"/>
    </inkml:context>
    <inkml:brush xml:id="br0">
      <inkml:brushProperty name="width" value="0.025" units="cm"/>
      <inkml:brushProperty name="height" value="0.025" units="cm"/>
      <inkml:brushProperty name="color" value="#E71224"/>
    </inkml:brush>
  </inkml:definitions>
  <inkml:trace contextRef="#ctx0" brushRef="#br0">120 0 13196,'0'0'8344,"-8"7"-7644,3-3-580,0 1-1,0 0 1,1 0 0,0 1 0,0-1 0,0 1-1,0 0 1,1 0 0,0 0 0,0 0 0,1 1 0,0-1-1,0 1 1,1-1 0,-1 1 0,1 0 0,0 9-1,1-11-165,-2 88 565,2-85-752,1 1 0,0 0 0,1 0 1,0-1-1,0 1 0,1 0 0,0-1 0,5 9 1,-3-11-5453,-4-16 3203,-8-17 799,-6 0 1596,-39-74 3564,51 100-3152,0-1-1,0 0 0,0 1 1,0-1-1,0 0 1,0 0-1,1 0 1,-1 0-1,0 0 1,1 0-1,0 0 1,-1 0-1,1 0 1,0 0-1,0 0 0,0 0 1,1-3-1,-1 4-240,1 0 0,0 0 0,0 0 0,0 0 0,0 0 0,0 0 0,0 0 0,0 0 0,0 1 0,0-1 0,0 0 0,1 1 0,-1-1 0,0 1 0,0-1 0,0 1 0,1 0 0,-1-1 0,0 1 0,1 0 0,-1 0 0,0 0 0,1 0 0,-1 0 0,2 0 0,71 5-552,-15-1-5999,-32-3-846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1.370"/>
    </inkml:context>
    <inkml:brush xml:id="br0">
      <inkml:brushProperty name="width" value="0.025" units="cm"/>
      <inkml:brushProperty name="height" value="0.025" units="cm"/>
      <inkml:brushProperty name="color" value="#E71224"/>
    </inkml:brush>
  </inkml:definitions>
  <inkml:trace contextRef="#ctx0" brushRef="#br0">165 48 12492,'0'0'13362,"-10"-6"-13448,8 5 82,-1-1-1,0 1 0,-1-1 1,1 0-1,0 1 0,-1-1 0,1 1 0,0 0 1,-1 0-1,0 1 0,1-1 0,-1 1 0,1 0 1,-1-1-1,0 2 0,1-1 0,-1 0 0,0 1 1,1-1-1,-1 1 0,1 0 0,-1 1 0,1-1 1,0 0-1,-1 1 0,1 0 0,0 0 0,-5 4 1,-30 33-62,36-37 58,1-1 0,0 1 0,-1 0-1,1 0 1,0 0 0,0 0 0,0 1 0,0-1 0,1 0-1,-1 0 1,1 0 0,-1 1 0,1-1 0,0 0-1,-1 1 1,1-1 0,0 0 0,1 1 0,-1-1-1,0 0 1,2 3 0,-1-3 22,0-1 0,0 0-1,1 0 1,-1 0 0,1 0 0,-1 0-1,1 0 1,0 0 0,-1-1 0,1 1-1,0-1 1,-1 1 0,1-1 0,0 1-1,0-1 1,-1 0 0,1 0 0,0 0-1,0 0 1,3-1 0,38-4 343,-34 1-259,0 1 0,0-2 0,-1 1 0,1-1 0,-1 0 0,-1 0 0,1-1 0,11-11 0,-15 13-46,0 0 0,0 0 0,0-1 0,-1 1 0,1-1 0,-1 0 0,0 0 0,-1 0 0,1 0 0,-1-1 0,0 1 0,0-1 0,-1 1 0,1-1 0,0-7 0,-21 30-7030,12-2 2227,1 2-1174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1.874"/>
    </inkml:context>
    <inkml:brush xml:id="br0">
      <inkml:brushProperty name="width" value="0.025" units="cm"/>
      <inkml:brushProperty name="height" value="0.025" units="cm"/>
      <inkml:brushProperty name="color" value="#E71224"/>
    </inkml:brush>
  </inkml:definitions>
  <inkml:trace contextRef="#ctx0" brushRef="#br0">79 19 8936,'0'0'10955,"-4"9"-10240,-6 14-239,2 1 0,0 0 0,1 0 0,1 1 0,-3 33 0,7-17-363,1-12 97,-1 0 1,-2-1 0,-13 53 0,17-80 211,1-25 332,1 0 1,2 0 0,0 0-1,2 1 1,8-26 0,50-110-2710,-61 151 1816,1 0 1,0 0 0,1 1 0,-1 0-1,1-1 1,1 2 0,-1-1 0,8-6-1,-11 12 111,0-1 0,0 1 0,0-1 0,0 1 0,0 0-1,0 0 1,1-1 0,-1 2 0,0-1 0,1 0-1,-1 0 1,1 1 0,-1-1 0,1 1 0,-1 0-1,1 0 1,-1 0 0,1 0 0,-1 0 0,1 1 0,-1-1-1,1 1 1,-1 0 0,1-1 0,-1 1 0,0 0-1,1 0 1,-1 1 0,0-1 0,0 0 0,4 4 0,-3-3 4,1 0 0,-1 1 1,0 0-1,0-1 1,0 1-1,0 0 0,-1 0 1,1 0-1,-1 1 1,0-1-1,0 1 0,0-1 1,0 1-1,1 4 1,-3-7 15,0 0 1,0 0 0,0 0 0,0 0 0,0 0-1,0 0 1,0 0 0,0 0 0,-1 0 0,1 0 0,0 0-1,-1 0 1,1 0 0,-1 0 0,1 0 0,-1 0-1,1 0 1,-1 0 0,1 0 0,-1-1 0,-1 2-1,0 0 25,-1 0-1,1-1 1,-1 1-1,0-1 1,0 1-1,0-1 1,1 0-1,-1 0 1,0 0-1,-4 0 1,-9 2 190,0 0 0,-1-2 1,1 0-1,-1-1 0,-31-3 0,38-1 290,8-1-4529,2 5 3577,0-1 0,1 0 0,-1 1-1,0-1 1,1 1 0,-1-1-1,1 1 1,-1-1 0,0 1 0,1-1-1,-1 1 1,1 0 0,0-1 0,-1 1-1,1 0 1,-1-1 0,1 1-1,-1 0 1,1 0 0,0-1 0,-1 1-1,1 0 1,0 0 0,17-5-7259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2.726"/>
    </inkml:context>
    <inkml:brush xml:id="br0">
      <inkml:brushProperty name="width" value="0.025" units="cm"/>
      <inkml:brushProperty name="height" value="0.025" units="cm"/>
      <inkml:brushProperty name="color" value="#E71224"/>
    </inkml:brush>
  </inkml:definitions>
  <inkml:trace contextRef="#ctx0" brushRef="#br0">143 0 11018,'0'0'12914,"-9"2"-12391,5-1-446,0-1-1,0 1 1,0 0 0,0 0-1,0 1 1,0-1-1,1 1 1,-1 0-1,0 0 1,1 0 0,0 1-1,-1-1 1,1 1-1,0 0 1,0-1 0,1 1-1,-1 1 1,1-1-1,-1 0 1,1 1 0,0-1-1,-2 6 1,-5 6 114,1 1 0,0 1 0,2 0 0,0 0 0,0 0 0,2 0 0,0 1 0,-2 31 0,6-48-175,0-1 0,1 0 0,-1 0 0,0 0 0,1 0 0,-1 1 0,0-1 0,1 0 0,-1 0 0,0 0 1,1 0-1,-1 0 0,1 0 0,-1 0 0,0 0 0,1 0 0,-1 0 0,0 0 0,1 0 0,-1 0 0,0 0 0,1-1 0,-1 1 0,1 0 1,-1 0-1,0 0 0,0 0 0,1-1 0,-1 1 0,0 0 0,1 0 0,-1-1 0,0 1 0,0 0 0,1 0 0,-1-1 0,0 1 0,0 0 1,0-1-1,1 1 0,-1 0 0,0-1 0,0 1 0,14-15 371,-1-13-206,-1 0 0,8-33 0,-8 10-2859,-12 56 2672,0-1 1,0 1-1,0 0 0,1-1 1,0 1-1,0 0 0,0-1 1,1 1-1,-1-1 1,1 0-1,0 0 0,1 1 1,-1-1-1,1 0 0,-1-1 1,1 1-1,0 0 1,0-1-1,1 0 0,-1 0 1,1 0-1,0 0 1,0 0-1,0-1 0,0 1 1,0-1-1,0 0 0,0-1 1,1 1-1,-1-1 1,1 0-1,-1 0 0,1 0 1,0 0-1,-1-1 0,1 0 1,5 0-1,-2 0 31,1 0 1,0 0-1,-1-1 0,1 0 0,-1-1 1,1 1-1,-1-2 0,1 1 0,-1-1 1,0-1-1,0 1 0,-1-1 0,1-1 1,-1 1-1,0-1 0,0-1 0,0 1 0,-1-1 1,0 0-1,0-1 0,7-9 0,-39 57-1226,24-38 1247,1-1-1,0 1 1,0 0-1,0 0 1,0 0-1,0 1 1,1-1-1,-1 0 1,1 3-1,0-5-45,0 0 1,0 0-1,0 0 0,1 0 1,-1 0-1,0 0 0,0 0 1,1-1-1,-1 1 0,1 0 0,-1 0 1,1 0-1,-1-1 0,1 1 1,-1 0-1,1 0 0,0-1 1,-1 1-1,1-1 0,0 1 0,0-1 1,-1 1-1,1-1 0,0 1 1,0-1-1,0 1 0,0-1 1,-1 0-1,1 0 0,0 1 0,1-1 1,11 1 60,0 0 0,0 0 0,0-1 0,1-1 0,-1 0 1,0-1-1,-1 0 0,1-1 0,17-7 0,-13 5-151,0 1 0,0 0-1,1 1 1,23-1 0,-25 53 170,-13-47-47,1 0 0,-1 0 0,1 0 0,0-1-1,0 1 1,0-1 0,0 0 0,0 0 0,0 0 0,0-1 0,0 1 0,0-1 0,0 0-1,0 0 1,0-1 0,6 0 0,4-1-53,-1-1 1,1 0-1,20-7 0,-1-7-209,-26 13 212,1 0 0,-1 0-1,1 1 1,-1 0-1,1 0 1,0 1 0,14-3-1,-20 7 72,0-1 0,0 0 0,0 1 0,0 0 0,-1-1 0,1 1-1,0 0 1,-1 0 0,1 0 0,-1 0 0,0 0 0,1 2 0,17 20-34,-8-18-1365,4-2-6055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3.060"/>
    </inkml:context>
    <inkml:brush xml:id="br0">
      <inkml:brushProperty name="width" value="0.025" units="cm"/>
      <inkml:brushProperty name="height" value="0.025" units="cm"/>
      <inkml:brushProperty name="color" value="#E71224"/>
    </inkml:brush>
  </inkml:definitions>
  <inkml:trace contextRef="#ctx0" brushRef="#br0">1 1 12268,'0'0'8616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3.557"/>
    </inkml:context>
    <inkml:brush xml:id="br0">
      <inkml:brushProperty name="width" value="0.025" units="cm"/>
      <inkml:brushProperty name="height" value="0.025" units="cm"/>
      <inkml:brushProperty name="color" value="#E71224"/>
    </inkml:brush>
  </inkml:definitions>
  <inkml:trace contextRef="#ctx0" brushRef="#br0">0 194 13453,'0'0'10644,"10"1"-9795,2-2-762,-1-1-1,1 0 0,-1 0 0,1-1 0,-1-1 1,0 0-1,0 0 0,-1-1 0,1-1 1,-1 0-1,0 0 0,17-15 0,-5 6-60,-1-1 0,-1 0 0,0-2 0,-1-1-1,21-26 1,-44 50-205,-15 23 412,1 0 1,2 0-1,1 2 0,-18 47 1,32-75-271,0 0 0,1 0 1,0 0-1,-1 1 0,1-1 1,0 0-1,0 0 0,0 0 1,0 0-1,1 0 0,-1 0 1,0 1-1,1-1 0,0 0 0,-1 0 1,1 0-1,1 1 0,-1-1-321,0-1 0,0 0-1,0 0 1,0 0 0,0-1-1,0 1 1,0 0 0,0 0 0,0 0-1,1-1 1,-1 1 0,0-1-1,0 1 1,1-1 0,-1 1-1,0-1 1,1 0 0,1 0-1,13 1-5769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3.409"/>
    </inkml:context>
    <inkml:brush xml:id="br0">
      <inkml:brushProperty name="width" value="0.025" units="cm"/>
      <inkml:brushProperty name="height" value="0.025" units="cm"/>
      <inkml:brushProperty name="color" value="#E71224"/>
    </inkml:brush>
  </inkml:definitions>
  <inkml:trace contextRef="#ctx0" brushRef="#br0">119 124 12524,'0'0'9951,"-11"-4"-9279,-35-12-4,44 16-603,-1 0 1,1 0 0,0 0 0,-1 0 0,1 1 0,0-1 0,0 0 0,-1 1 0,1 0 0,0-1 0,0 1 0,0 0 0,0 0 0,0 0 0,0 1 0,0-1-1,0 0 1,0 1 0,0-1 0,1 1 0,-1 0 0,1-1 0,-1 1 0,1 0 0,0 0 0,-1 0 0,1 0 0,-1 4 0,1-5-56,0 0 0,1 1 0,-1-1 0,1 0 0,-1 0 0,1 0 1,0 1-1,-1-1 0,1 0 0,0 0 0,0 1 0,0-1 0,0 0 0,0 1 1,0-1-1,0 0 0,0 0 0,0 1 0,1-1 0,-1 0 0,1 0 0,-1 1 1,1-1-1,-1 0 0,1 0 0,0 0 0,-1 0 0,1 0 0,0 0 0,0 0 0,0 0 1,0 0-1,0 0 0,0 0 0,0-1 0,0 1 0,0 0 0,0-1 0,0 1 1,0-1-1,1 1 0,-1-1 0,0 1 0,0-1 0,1 0 0,-1 0 0,0 0 1,1 1-1,0-2 0,13 2-56,0-2 0,0 0 0,-1-1 0,1-1 0,-1 0 0,1 0 0,-1-2-1,0 0 1,-1 0 0,1-2 0,-1 1 0,0-2 0,-1 1 0,0-2 0,19-16 0,-30 24-34,-9 27-284,-1 7 438,9-32-74,0 0-1,0 0 1,0 0-1,0 0 0,1 0 1,-1 0-1,0-1 1,1 1-1,-1 0 1,0 0-1,1 0 0,-1-1 1,1 1-1,0 0 1,-1 0-1,1-1 1,-1 1-1,1-1 0,0 1 1,0-1-1,-1 1 1,1-1-1,0 1 1,0-1-1,0 1 1,-1-1-1,1 0 0,0 0 1,0 1-1,0-1 1,0 0-1,0 0 1,0 0-1,1 0 0,11 1 20,0-1-1,-1 0 0,1-1 1,0-1-1,-1 0 0,1 0 1,-1-1-1,0-1 0,0 0 1,0-1-1,0 0 0,-1-1 1,0 0-1,0 0 0,0-1 1,-1-1-1,0 0 0,-1 0 1,1-1-1,-2-1 0,1 1 1,8-14-1,-16 21-22,0 1-1,1-1 1,-1 1 0,0-1-1,0 0 1,-1 1-1,1-1 1,0 0 0,0 0-1,-1 0 1,1 0 0,-1 0-1,0 1 1,0-1-1,1 0 1,-1 0 0,0 0-1,-1 0 1,1-3-1,-1 5-5,1-1 0,-1 0 0,0 1 0,0-1 0,0 1 0,1-1 0,-1 1 0,0-1 0,0 1 0,0-1 0,0 1 0,0 0 0,0 0 0,0-1 0,1 1 0,-1 0 0,0 0 0,0 0 0,0 0 0,0 0 0,0 0 0,0 0 0,0 0 0,0 1 0,-2-1 0,-3 2 26,0 0 0,0 0 0,0 0 0,0 0 1,0 1-1,0 0 0,1 0 0,0 1 0,-1 0 0,-4 4 0,5-2-18,0 0 0,1 0 0,0 0 0,0 0-1,1 0 1,-1 1 0,1 0 0,1 0 0,-1 0 0,1 0-1,1 0 1,-1 0 0,1 0 0,0 1 0,1-1 0,0 0-1,0 1 1,0-1 0,1 0 0,0 1 0,1-1 0,0 0-1,0 0 1,0 0 0,1 0 0,0 0 0,0-1-1,6 10 1,-4-9-763,0-1 0,0 1 0,1-1 0,0 0 0,0 0 0,0 0 0,0-1 0,1 0-1,12 7 1,21 6-8678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17.219"/>
    </inkml:context>
    <inkml:brush xml:id="br0">
      <inkml:brushProperty name="width" value="0.025" units="cm"/>
      <inkml:brushProperty name="height" value="0.025" units="cm"/>
      <inkml:brushProperty name="color" value="#E71224"/>
    </inkml:brush>
  </inkml:definitions>
  <inkml:trace contextRef="#ctx0" brushRef="#br0">437 45 11275,'-1'-2'145,"1"0"1,-1 0-1,1 0 1,-1 0-1,0 0 1,0 0 0,0 1-1,0-1 1,0 0-1,0 1 1,0-1-1,0 1 1,-1-1-1,1 1 1,-1-1 0,1 1-1,-1 0 1,0 0-1,1 0 1,-1 0-1,0 0 1,0 0-1,1 0 1,-1 1-1,0-1 1,0 1 0,0-1-1,-3 1 1,-5-2 205,1 0 1,0 1-1,-1 0 1,-17 1 0,16 1-218,0 2 0,0-1 0,1 1 1,-1 1-1,1 0 0,0 0 1,0 1-1,0 0 0,1 1 0,0 0 1,0 0-1,-14 14 0,5-3 111,1 0-1,1 1 1,1 1-1,-23 37 1,26-34-175,1 0-1,1 1 1,1 0 0,1 0-1,1 1 1,-8 48 0,9-17-23,2-1 0,4 60 1,0-108-42,0-1 1,1 1-1,-1-1 1,1 0 0,0 1-1,1-1 1,-1 0-1,1 0 1,0 0 0,1 0-1,-1 0 1,1 0-1,4 5 1,-5-7 52,1 0 1,0-1-1,0 1 1,0-1-1,1 1 1,-1-1-1,1 0 1,-1 0-1,1-1 1,0 1-1,-1-1 1,1 0-1,0 0 1,0 0-1,0 0 1,0-1-1,0 0 1,5 1-1,13-3 222,0 0 1,-1 0-1,0-2 0,0-1 0,0-1 0,0 0 1,-1-2-1,0 0 0,0-1 0,25-17 1,-9 3 130,0-2 1,-2-1 0,0-2-1,36-40 1,-58 55-334,-1 0 1,0-1-1,-1 0 0,0-1 0,-1 0 1,-1 0-1,0-1 0,-1 0 0,8-31 1,-12 38-68,-2 0 0,1 0 1,-1-1-1,-1 1 1,1-1-1,-2 1 1,1-1-1,-1 1 0,-1 0 1,0 0-1,0-1 1,-1 1-1,0 0 1,0 1-1,-1-1 0,0 1 1,-1-1-1,1 1 1,-11-12-1,7 11 7,0 0 0,-1 0-1,0 1 1,0 1 0,-1-1-1,0 2 1,0-1 0,0 1 0,-1 1-1,0 0 1,0 0 0,-14-3 0,8 4-605,0 0 1,-32-2-1,-37 7-6165,66 2 1253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34.184"/>
    </inkml:context>
    <inkml:brush xml:id="br0">
      <inkml:brushProperty name="width" value="0.025" units="cm"/>
      <inkml:brushProperty name="height" value="0.025" units="cm"/>
      <inkml:brushProperty name="color" value="#66CC00"/>
    </inkml:brush>
  </inkml:definitions>
  <inkml:trace contextRef="#ctx0" brushRef="#br0">0 43 10794,'0'0'6807,"12"0"-6706,250 11 139,3 1-42,-220-12-237,193-4-1130,-192 0 688,0-1-1,-1-3 1,50-14-1,-68 11-2192,-13 0-1298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34.578"/>
    </inkml:context>
    <inkml:brush xml:id="br0">
      <inkml:brushProperty name="width" value="0.025" units="cm"/>
      <inkml:brushProperty name="height" value="0.025" units="cm"/>
      <inkml:brushProperty name="color" value="#66CC00"/>
    </inkml:brush>
  </inkml:definitions>
  <inkml:trace contextRef="#ctx0" brushRef="#br0">1 11 6598,'0'0'11889,"9"-2"-11900,3-1 37,1 1-1,0 0 0,0 1 1,-1 1-1,1 0 1,18 2-1,91 17 61,-47-6-56,100 6 55,58 10 17,-232-29-100,-1 0 1,0 0 0,1 0 0,-1 0 0,0-1-1,1 1 1,-1 0 0,0 0 0,1 0-1,-1 0 1,0 0 0,1 1 0,-1-1 0,0 0-1,1 0 1,-1 0 0,0 0 0,1 0-1,-1 0 1,0 1 0,1-1 0,-1 0 0,0 0-1,1 0 1,-1 1 0,0-1 0,0 0-1,1 0 1,-1 1 0,0-1 0,0 0 0,0 1-1,0-1 1,1 0 0,-1 0 0,0 1 0,0-1-1,0 0 1,0 1 0,0-1 0,0 1-1,0-1 1,0 0 0,0 1 0,0-1 0,0 0-1,0 1 1,0-1 0,0 0 0,0 1-1,0-1 1,0 0 0,0 1 0,0-1 0,-1 0-1,1 1 1,0-1 0,0 0 0,0 0-1,-1 1 1,1-1 0,0 1 0,-19 11 761,17-11-753,-274 128 2238,219-98-3616,1 2 0,-86 67-1,110-72-3810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5.351"/>
    </inkml:context>
    <inkml:brush xml:id="br0">
      <inkml:brushProperty name="width" value="0.025" units="cm"/>
      <inkml:brushProperty name="height" value="0.025" units="cm"/>
      <inkml:brushProperty name="color" value="#66CC00"/>
    </inkml:brush>
  </inkml:definitions>
  <inkml:trace contextRef="#ctx0" brushRef="#br0">57 120 5381,'-6'-5'1464,"0"1"508,-1 0 1,1-1-1,1 0 0,-1 0 1,-9-11-1,15 15-1815,-1 0-1,0 0 1,1 0 0,-1 0-1,1-1 1,-1 1-1,1 0 1,-1 0 0,1-1-1,0 1 1,0 0 0,0 0-1,-1-1 1,1 1 0,0 0-1,1-1 1,-1 1-1,0 0 1,0 0 0,1-1-1,-1 1 1,0 0 0,1 0-1,-1-1 1,1 1-1,0 0 1,-1 0 0,1 0-1,0 0 1,0 0 0,0 0-1,-1 0 1,1 0 0,0 0-1,0 1 1,0-1-1,1 0 1,-1 1 0,0-1-1,0 0 1,0 1 0,0-1-1,2 1 1,7-5 8,1 0 1,-1 1-1,1 0 1,-1 1-1,1 1 1,0 0-1,0 0 1,0 1-1,1 0 1,-1 1-1,0 0 1,0 1-1,15 2 1,-25-2-168,0-1 0,0 0 1,0 1-1,0-1 0,0 1 1,0-1-1,0 1 0,0 0 0,0-1 1,0 1-1,0 0 0,-1 0 1,1 0-1,0 0 0,-1-1 1,1 1-1,0 0 0,-1 0 0,1 0 1,-1 0-1,1 0 0,-1 1 1,0-1-1,1 0 0,-1 0 1,0 0-1,0 0 0,0 0 0,0 0 1,0 0-1,0 1 0,0-1 1,0 0-1,0 0 0,-1 0 1,1 0-1,0 0 0,-2 2 0,1 1 15,0-1-1,-1 1 1,0-1-1,0 1 1,0-1-1,0 0 1,0 0-1,-1 0 1,-4 5-1,-48 32 160,41-32-153,0 1-1,1 1 0,0 0 0,0 1 1,1 0-1,1 1 0,0 1 0,-9 13 1,19-25-15,1-1 0,-1 1 0,1 0 0,-1 0 0,1-1 0,0 1-1,-1 0 1,1 0 0,0 0 0,0-1 0,0 1 0,-1 0 0,1 0 0,0 0 0,0 0 0,0 0 0,0 0 0,1-1 0,-1 1 0,0 0 0,0 0 0,0 0 0,1 0 0,-1-1 0,0 1 0,1 0 0,0 1 0,0-1 17,1 0 0,-1 0 0,1 0 0,-1 0 1,1 0-1,-1 0 0,1 0 0,0-1 0,-1 1 0,1 0 1,0-1-1,3 1 0,65 1 461,-54-2-496,8 1-156,19-1-1817,-15-2-4296,-11-1-2018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5.839"/>
    </inkml:context>
    <inkml:brush xml:id="br0">
      <inkml:brushProperty name="width" value="0.025" units="cm"/>
      <inkml:brushProperty name="height" value="0.025" units="cm"/>
      <inkml:brushProperty name="color" value="#66CC00"/>
    </inkml:brush>
  </inkml:definitions>
  <inkml:trace contextRef="#ctx0" brushRef="#br0">344 1 16944,'0'0'10292,"-15"10"-10142,-46 28 5,-82 37 0,27-18-118,116-57-41,-1 0 0,1 1 0,-1-1 0,1 0 1,0 0-1,-1 0 0,1 0 0,0 0 0,-1 0 0,1 0 0,0 1 1,-1-1-1,1 0 0,0 0 0,-1 0 0,1 1 0,0-1 0,0 0 1,-1 1-1,1-1 0,0 0 0,0 0 0,0 1 0,-1-1 0,1 0 1,0 1-1,0-1 0,0 0 0,0 1 0,0-1 0,0 1 0,-1-1 0,1 0 1,0 1-1,0-1 0,0 0 0,0 1 0,0-1 0,1 1 0,-1-1 1,0 0-1,0 1 0,0-1 0,0 0 0,0 1 0,22 6 56,37-5 147,-56-2-208,16 0-653,107 4 2087,-84 1-4375,0 4-4889,-29-6-1124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6.298"/>
    </inkml:context>
    <inkml:brush xml:id="br0">
      <inkml:brushProperty name="width" value="0.025" units="cm"/>
      <inkml:brushProperty name="height" value="0.025" units="cm"/>
      <inkml:brushProperty name="color" value="#66CC00"/>
    </inkml:brush>
  </inkml:definitions>
  <inkml:trace contextRef="#ctx0" brushRef="#br0">0 188 19282,'0'0'7383,"11"-2"-6721,15-7-573,1 0 0,-2-2 1,1 0-1,-2-2 0,0-1 0,0-1 0,-1-1 0,-1-1 1,27-27-1,-24 20 117,-22 21 19,-14 15-165,11-12-60,-17 18 33,1 0 0,0 1 0,-16 28-1,27-38-156,-1 0 0,2 1 0,-1-1 0,1 1 0,1 0 0,0 1 0,0-1 0,1 1 0,0-1 0,0 14 0,2-24-18,0 1 0,-1-1 0,1 1-1,0-1 1,0 1 0,0 0 0,0-1 0,0 1 0,1-1 0,-1 1 0,0-1 0,0 1 0,0-1 0,0 1 0,0-1 0,1 0 0,-1 1 0,0-1 0,1 1 0,-1-1 0,0 1 0,1-1 0,-1 0 0,0 1-1,1-1 1,-1 0 0,0 1 0,1-1 0,-1 0 0,1 0 0,-1 1 0,1-1 0,-1 0 0,1 0 0,-1 0 0,1 1 0,-1-1 0,1 0 0,-1 0 0,1 0 0,-1 0 0,1 0 0,-1 0 0,1 0 0,0-1-1,18 2-6353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6.681"/>
    </inkml:context>
    <inkml:brush xml:id="br0">
      <inkml:brushProperty name="width" value="0.025" units="cm"/>
      <inkml:brushProperty name="height" value="0.025" units="cm"/>
      <inkml:brushProperty name="color" value="#66CC00"/>
    </inkml:brush>
  </inkml:definitions>
  <inkml:trace contextRef="#ctx0" brushRef="#br0">152 1 7655,'0'0'12230,"-8"5"-10959,-4 3-1166,1 0-1,0 1 1,1 1 0,0 0-1,0 0 1,1 0-1,1 1 1,0 1 0,0 0-1,1 0 1,1 0 0,0 1-1,0-1 1,2 2-1,-1-1 1,2 0 0,0 1-1,0 0 1,-1 23 0,4-35-88,0 0 1,0 1-1,1-1 1,-1 0-1,0 1 1,1-1-1,0 0 1,-1 0-1,1 1 1,0-1-1,0 0 1,0 0-1,0 0 1,1 0-1,-1 0 1,0 0-1,1-1 1,-1 1-1,1 0 1,3 2-1,-1-2 111,0 0-1,0 0 1,0 0 0,0 0-1,0-1 1,1 0 0,-1 0-1,0 0 1,1 0 0,6 0-1,1-1 191,1-1 0,-1 1-1,0-2 1,0 0 0,0 0 0,0-1-1,17-7 1,-14 4-44,0-1 0,0-1 0,0-1 0,22-16 0,-32 21-221,-1 0 1,0 0-1,1 0 0,-1-1 0,-1 1 0,1-1 0,-1 0 1,0 0-1,0 0 0,0 0 0,-1 0 0,1-1 1,-1 1-1,-1-1 0,1 0 0,1-10 0,-3 15-64,0-1-1,0 1 0,0-1 0,0 1 1,0-1-1,-1 0 0,1 1 1,0-1-1,-1 1 0,1-1 0,-1 1 1,0-1-1,1 1 0,-1 0 1,0-1-1,0 1 0,0 0 0,0-1 1,0 1-1,0 0 0,0 0 1,0 0-1,0 0 0,-1 0 1,-1-1-1,-2 0-83,1 0 0,0 0 0,-1 1 0,1 0 0,-1 0 0,1 0 0,-1 0 0,0 1 0,-4 0 0,-5 0-699,1 1 0,-1 0 1,1 1-1,-1 1 0,-20 6 1,-7 9-4556,5-1-4250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3.690"/>
    </inkml:context>
    <inkml:brush xml:id="br0">
      <inkml:brushProperty name="width" value="0.025" units="cm"/>
      <inkml:brushProperty name="height" value="0.025" units="cm"/>
      <inkml:brushProperty name="color" value="#66CC00"/>
    </inkml:brush>
  </inkml:definitions>
  <inkml:trace contextRef="#ctx0" brushRef="#br0">680 268 8712,'13'-16'964,"5"-4"416,-2-1-1,18-29 1,-30 44-1055,-1 0 0,0 0 1,0 0-1,-1 0 0,0 0 1,0 0-1,0-1 1,-1 1-1,0-1 0,0 1 1,-1-1-1,0 1 0,0-1 1,-2-11-1,1 16-244,0-1-1,0 0 1,0 1-1,-1-1 1,1 1-1,-1 0 1,0-1-1,0 1 1,0 0-1,0 0 1,0 0 0,0 0-1,-1 0 1,1 1-1,-1-1 1,1 1-1,-1 0 1,1-1-1,-1 1 1,0 0-1,1 1 1,-5-2 0,-6-1-39,-1 0 1,1 1 0,-21-1-1,6 2 22,0 2 0,0 0 0,1 2-1,-1 1 1,1 2 0,-1 0 0,2 2 0,-1 0-1,1 2 1,0 1 0,1 2 0,1 0 0,0 1-1,0 1 1,2 2 0,0 0 0,1 1 0,0 2-1,-26 32 1,29-30-52,1 2 0,1-1 0,2 2 0,0 0 0,-11 29 0,20-43-27,1 0 1,1 0 0,-1 1-1,2 0 1,-1-1 0,2 1-1,0 0 1,0 0-1,1 0 1,0 0 0,1 0-1,1 0 1,0 0-1,6 20 1,-5-25 8,1 0-1,0 0 1,0-1 0,1 0-1,0 1 1,0-1 0,1-1-1,-1 1 1,1-1 0,0 0-1,1-1 1,-1 1 0,1-1-1,0 0 1,0-1 0,0 0-1,0 0 1,1 0 0,-1-1-1,16 3 1,-1-1 158,0-1-1,0-1 1,0-1 0,0-1 0,1-1-1,28-4 1,-23-1 306,0-1 0,0-2-1,-1 0 1,0-2 0,-1-1 0,0-1 0,26-18 0,-4-1 390,-2-3 1,66-61-1,-90 75-702,-1 0 0,-2-2-1,30-41 1,-44 57-210,-1-1-1,1 0 1,-1 1 0,-1-1 0,1-1 0,-1 1 0,-1 0 0,1-1 0,-2 0 0,1 1 0,-1-1 0,0 0 0,-1 0 0,0 0-1,0 1 1,-1-1 0,-2-9 0,1 12-190,-1 1 0,1 0 0,-1 0 0,0 0-1,0 0 1,-1 1 0,1-1 0,-1 1 0,0 0-1,0 0 1,-1 0 0,1 1 0,-1-1 0,0 1 0,0 0-1,0 1 1,0-1 0,0 1 0,-1 0 0,1 0 0,-1 1-1,1-1 1,-8 0 0,-17-3-1944,0 2 1,1 0-1,-34 2 0,53 1 1250,-70 0-5543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2.907"/>
    </inkml:context>
    <inkml:brush xml:id="br0">
      <inkml:brushProperty name="width" value="0.025" units="cm"/>
      <inkml:brushProperty name="height" value="0.025" units="cm"/>
      <inkml:brushProperty name="color" value="#66CC00"/>
    </inkml:brush>
  </inkml:definitions>
  <inkml:trace contextRef="#ctx0" brushRef="#br0">34 1 10890,'0'0'12166,"-3"11"-11717,-6 35 204,2-1 0,2 1 0,0 61 1,5 5-8444,0-101 6235,-1-18-2998,-2-10-3919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3.967"/>
    </inkml:context>
    <inkml:brush xml:id="br0">
      <inkml:brushProperty name="width" value="0.025" units="cm"/>
      <inkml:brushProperty name="height" value="0.025" units="cm"/>
      <inkml:brushProperty name="color" value="#E71224"/>
    </inkml:brush>
  </inkml:definitions>
  <inkml:trace contextRef="#ctx0" brushRef="#br0">50 38 12172,'0'0'6235,"8"-6"-4591,0 2-1238,-1-1-1,1 1 1,-1 1 0,1 0-1,0 0 1,1 0 0,12-2-1,-19 5-351,1-1 0,-1 1 0,0 0 0,1 0 0,-1 0 0,0 0 0,1 0 0,-1 0 0,0 1 0,0-1 0,1 1 0,-1 0-1,0-1 1,0 1 0,0 0 0,0 0 0,0 1 0,0-1 0,0 0 0,0 1 0,0-1 0,0 1 0,-1-1 0,1 1 0,-1 0 0,1 0 0,-1 0 0,0 0 0,1 0 0,-1 0-1,0 0 1,-1 0 0,1 0 0,0 0 0,0 1 0,-1-1 0,0 0 0,1 5 0,0-2-30,-1 1 0,1-1 0,-1 0 0,0 0 1,-1 1-1,1-1 0,-1 0 0,0 0 0,0 1 0,-1-1 0,0 0 0,0 0 1,0-1-1,0 1 0,-1 0 0,1-1 0,-1 1 0,-1-1 0,1 0 0,0 0 0,-7 5 1,-5 4 216,-1-1 0,-1-1 1,0-1-1,-26 13 1,-7 4 225,50-27-471,0 0 0,0 0 0,0 0 0,-1 0 0,1 0 0,0 0 0,0 1 0,0-1 0,0 0 0,0 0 0,0 0 0,0 0 1,0 0-1,0 0 0,0 0 0,0 1 0,0-1 0,0 0 0,-1 0 0,1 0 0,0 0 0,0 0 0,0 1 0,0-1 0,0 0 0,0 0 0,0 0 0,0 0 0,1 0 1,-1 1-1,0-1 0,0 0 0,0 0 0,0 0 0,0 0 0,0 0 0,0 0 0,0 0 0,0 1 0,0-1 0,0 0 0,0 0 0,1 0 0,-1 0 0,0 0 0,0 0 1,0 0-1,0 0 0,0 0 0,0 1 0,0-1 0,1 0 0,-1 0 0,0 0 0,0 0 0,0 0 0,0 0 0,0 0 0,1 0 0,-1 0 0,0 0 0,0 0 0,0 0 1,0 0-1,0 0 0,0 0 0,1 0 0,-1-1 0,21 6 35,24-1 119,69-2-951,-39-3-5087,-46 0-908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3.428"/>
    </inkml:context>
    <inkml:brush xml:id="br0">
      <inkml:brushProperty name="width" value="0.025" units="cm"/>
      <inkml:brushProperty name="height" value="0.025" units="cm"/>
      <inkml:brushProperty name="color" value="#66CC00"/>
    </inkml:brush>
  </inkml:definitions>
  <inkml:trace contextRef="#ctx0" brushRef="#br0">1 90 13837,'0'0'4175,"7"-11"-2051,-3 5-1917,1 0-1,-1 1 1,1-1-1,0 1 1,0 0-1,1 0 1,0 0-1,-1 1 1,1 0-1,1 0 1,-1 0 0,1 1-1,-1 0 1,1 1-1,0-1 1,0 1-1,0 0 1,10-1-1,-9 2-172,-1 1 0,1 0 0,-1 0 1,1 0-1,-1 1 0,0 0 0,1 1 0,-1 0 0,9 3 0,-13-4-24,-1 1-1,1-1 1,-1 1-1,0 0 1,1 0-1,-1 0 1,0 0 0,0 0-1,0 0 1,-1 0-1,1 1 1,-1-1-1,1 1 1,-1-1-1,0 1 1,0-1 0,0 1-1,0 0 1,0 0-1,-1 0 1,1-1-1,-1 1 1,0 0-1,1 0 1,-1 0 0,-1 0-1,1 3 1,-1-2 113,-1 1 0,1-1 1,-1 0-1,0 0 0,0 0 1,0 0-1,0 0 0,-1-1 1,1 1-1,-1 0 0,0-1 1,0 0-1,0 0 0,-1 0 1,1 0-1,-1-1 0,1 1 1,-1-1-1,0 0 0,-5 2 1,-33 28 601,42-31-761,0-1 0,0 1 1,-1-1-1,1 1 0,0-1 1,0 1-1,0-1 0,0 1 0,0-1 1,0 1-1,0-1 0,0 1 1,0-1-1,0 1 0,0-1 1,0 1-1,0-1 0,0 1 0,1-1 1,-1 1-1,0-1 0,0 1 1,1-1-1,-1 1 0,0-1 0,0 0 1,1 1-1,-1-1 0,1 1 1,-1-1-1,0 0 0,1 1 1,-1-1-1,1 0 0,-1 0 0,1 1 1,0-1-1,24 15-42,-16-10 2,2 2 42,-1 0-1,0 1 1,0 1-1,-1-1 1,14 17 0,-20-21 3,-1 0 1,1 0 0,0 0-1,-1 1 1,0-1-1,0 1 1,0-1 0,-1 1-1,0 0 1,0 0 0,0 0-1,0 0 1,-1 0 0,0 0-1,0 0 1,0 0 0,-1 7-1,-1-8 133,1-1-1,0 0 0,-1 0 1,0 0-1,0 0 0,0 0 1,0-1-1,0 1 0,0-1 1,-1 1-1,1-1 0,-1 0 1,0 0-1,1 0 0,-1 0 1,0 0-1,0-1 0,0 1 1,-1-1-1,1 0 0,0 0 1,-5 1-1,-6 2 579,0-1 0,0 0 0,-28 1-1,40-4-667,-65-3 872,64 3-964,0 0 1,-1-1-1,1 0 0,0 1 0,0-1 1,0-1-1,0 1 0,0 0 1,0-1-1,0 1 0,0-1 0,0 0 1,1 0-1,-1 0 0,1-1 1,0 1-1,-4-5 0,6 6-320,0 0 0,1 0 0,-1 1 0,0-1-1,1 0 1,-1 0 0,1 0 0,-1 0 0,1 0-1,0 1 1,-1-1 0,1 0 0,0 1 0,-1-1 0,1 0-1,0 1 1,0-1 0,0 1 0,-1-1 0,1 1-1,0 0 1,0-1 0,0 1 0,0 0 0,0-1 0,0 1-1,2 0 1,0-1-1335,18-8-6203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3.762"/>
    </inkml:context>
    <inkml:brush xml:id="br0">
      <inkml:brushProperty name="width" value="0.025" units="cm"/>
      <inkml:brushProperty name="height" value="0.025" units="cm"/>
      <inkml:brushProperty name="color" value="#66CC00"/>
    </inkml:brush>
  </inkml:definitions>
  <inkml:trace contextRef="#ctx0" brushRef="#br0">1 1 20403,'0'0'7944,"22"43"-23223,-22-31 5606</inkml:trace>
  <inkml:trace contextRef="#ctx0" brushRef="#br0" timeOffset="1">17 141 10570,'0'0'16432,"-13"25"-15888,13-23-416,0-1-96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5.044"/>
    </inkml:context>
    <inkml:brush xml:id="br0">
      <inkml:brushProperty name="width" value="0.025" units="cm"/>
      <inkml:brushProperty name="height" value="0.025" units="cm"/>
      <inkml:brushProperty name="color" value="#66CC00"/>
    </inkml:brush>
  </inkml:definitions>
  <inkml:trace contextRef="#ctx0" brushRef="#br0">152 90 1441,'0'0'24562,"-4"-5"-24524,3 4-43,0-1 0,0 1 0,-1 0 0,1 0 0,0 0 0,-1 0 0,1 0 0,-1 0 0,1 1 0,-1-1-1,0 0 1,1 1 0,-1-1 0,0 1 0,1 0 0,-1-1 0,0 1 0,1 0 0,-1 0 0,0 0 0,1 0 0,-3 1 0,2-1 2,1 1 0,-1 0 0,0 0 0,1 0 0,-1 0 0,1 0 0,0 0 0,-1 0 0,1 0 0,0 0 0,-1 1 0,1-1 0,0 0 0,0 1 0,0-1 0,0 1 0,1 0 0,-1-1 0,0 1 0,1 0 0,-1-1 0,1 1 0,-1 0 0,1-1 0,0 1 0,0 0 0,0 0 0,0 2 0,-1-2-34,1-1 0,0 0 0,0 1 0,-1-1 0,1 1 0,0-1 1,1 1-1,-1-1 0,0 0 0,0 1 0,0-1 0,1 1 0,-1-1 0,1 0 1,-1 1-1,1-1 0,0 0 0,-1 1 0,1-1 0,2 2 0,-2-2-2,1-1-1,-1 1 1,1-1 0,-1 1-1,1-1 1,0 0-1,-1 1 1,1-1 0,0 0-1,-1 0 1,1-1-1,-1 1 1,3 0 0,-1-1 44,1 1 0,-1 0 0,1 0 0,-1 0 0,1 0 0,-1 0 0,1 1 0,5 1 0,-7 0-27,-1-1 0,1 0 0,-1 0 0,1 1 0,-1-1 0,0 0 0,1 1 0,-1 0 0,0-1 0,0 1 0,0 0 0,0-1 0,-1 1 1,1 0-1,0 0 0,-1 0 0,1 0 0,-1 3 0,6 41-149,-5-38 171,2 28-56,-1 51-1,-3-76 225,0 0 0,0 0 0,-2 0 0,1 0 0,-1 0 0,0-1 0,-1 1 0,-10 18 0,12-26-121,0 0-1,0 0 1,0 0-1,0-1 1,-1 1 0,1-1-1,-1 1 1,0-1-1,1 0 1,-1 0-1,0 0 1,0 0 0,0-1-1,-1 1 1,1-1-1,0 0 1,-1 0 0,1 0-1,0 0 1,-1-1-1,1 1 1,-1-1 0,1 0-1,-1 0 1,1 0-1,-1-1 1,1 1 0,-1-1-1,1 1 1,-1-1-1,1 0 1,0-1-1,0 1 1,-1-1 0,1 1-1,0-1 1,0 0-1,0 0 1,1 0 0,-1-1-1,1 1 1,-1 0-1,1-1 1,-1 0 0,1 0-1,0 1 1,1-1-1,-1-1 1,0 1 0,1 0-1,-1 0 1,1 0-1,0-1 1,-1-6-1,1 5-56,1-1-1,0 0 1,-1 1-1,2-1 1,-1 1-1,1-1 1,0 1-1,0-1 0,0 1 1,1-1-1,0 1 1,0 0-1,0 0 1,0 0-1,1 0 1,0 0-1,5-6 0,3 0 34,0 1-1,0 0 0,1 0 1,23-14-1,-23 17 33,-1 0-1,0-1 1,-1-1-1,0 1 1,0-1-1,-1-1 1,16-20-1,-24 28-22,0-1 0,0 1 0,0-1 0,0 1 0,-1-1 1,1 0-1,0 1 0,-1-1 0,0 1 0,0-5 0,4-18 149,25-22-812,-24 40 649,1 0 1,-1-1-1,-1 0 0,7-13 1,0-18 7,-11 39-74,-23 14-523,15-4 520,0 0 0,0 1 0,1-1 0,-7 17 0,11-23 40,1 0-1,1 0 0,-1 0 0,0 0 1,1 1-1,0-1 0,0 0 1,0 1-1,1-1 0,0 1 1,0-1-1,0 1 0,0-1 1,0 1-1,1-1 0,1 6 0,-1-9 15,0 1-1,0-1 0,0 0 1,0 0-1,1 1 0,-1-1 1,0 0-1,1 0 0,-1 0 1,1 0-1,-1 0 0,1-1 1,-1 1-1,1 0 0,0-1 1,-1 1-1,1-1 0,0 1 1,-1-1-1,1 0 0,0 0 1,2 0-1,45 0-376,-36-1-16,-3 0-1000,0 0-1,0-1 0,0-1 1,0 1-1,0-1 1,0-1-1,17-8 0,1-4-4209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5.470"/>
    </inkml:context>
    <inkml:brush xml:id="br0">
      <inkml:brushProperty name="width" value="0.025" units="cm"/>
      <inkml:brushProperty name="height" value="0.025" units="cm"/>
      <inkml:brushProperty name="color" value="#66CC00"/>
    </inkml:brush>
  </inkml:definitions>
  <inkml:trace contextRef="#ctx0" brushRef="#br0">203 1 12716,'0'0'7944,"-10"0"-6765,7 0-1101,-1 0 0,1-1-1,-1 2 1,1-1 0,-1 0 0,1 1-1,-1-1 1,1 1 0,0 0 0,-1 0-1,1 1 1,0-1 0,0 1-1,-1-1 1,1 1 0,1 0 0,-1 0-1,0 0 1,0 1 0,1-1-1,-1 1 1,1-1 0,0 1 0,0 0-1,0 0 1,0 0 0,0 0 0,1 0-1,-1 0 1,1 1 0,0-1-1,0 0 1,-1 5 0,1-6-57,0 1 1,0 0-1,1-1 1,-1 1-1,0 0 0,1 0 1,0 0-1,0 0 1,0 0-1,0-1 1,0 1-1,1 0 1,-1 0-1,1 0 0,-1 0 1,1-1-1,2 5 1,-1-5-29,0 0 0,1-1 0,-1 1 0,0-1 1,1 0-1,-1 1 0,1-1 0,0-1 0,-1 1 1,1 0-1,0 0 0,-1-1 0,1 0 0,0 1 0,0-1 1,-1 0-1,1 0 0,3-1 0,7 0-419,28 3-686,-40-2 1093,0 1 0,0-1-1,0 0 1,0 1 0,0-1-1,0 1 1,0-1 0,0 1-1,0-1 1,0 1 0,0 0-1,0-1 1,0 1 0,-1 0-1,1 0 1,0-1 0,-1 1-1,1 0 1,0 0-1,-1 0 1,1 0 0,-1 0-1,1 0 1,-1 0 0,0 0-1,0 0 1,1 0 0,-1 0-1,0 0 1,0 0 0,0 2-1,-1 9 167,-1 0-1,0 0 1,0 0-1,-1-1 1,-1 0 0,0 1-1,-1-1 1,0 0-1,0-1 1,-1 1-1,-9 11 1,6-10 122,0-1 1,0 1 0,-1-2-1,0 1 1,-1-1 0,0-1-1,0 0 1,-25 14 0,34-22-219,1 0 0,0-1 1,-1 1-1,1-1 1,0 1-1,-1-1 1,1 1-1,0-1 0,-1 0 1,1 1-1,-1-1 1,1 0-1,-1 0 0,1 0 1,-1 0-1,1-1 1,0 1-1,-1 0 0,1-1 1,-1 1-1,1-1 1,0 1-1,-1-1 1,-1-1-1,1 1-16,0-1 0,1 0 0,-1 0 0,1 0 0,-1 0 0,1 0 0,0 0 0,-1-1 0,1 1 0,0 0 0,1-1 0,-1 1 0,0-3 0,-1-3-36,1 0-1,0 0 1,0 1-1,1-1 1,0 0-1,0 0 0,1 1 1,3-13-1,-3 15-31,1 1 0,0-1-1,1 1 1,-1 0 0,1 0-1,0 0 1,-1 0 0,2 0-1,-1 1 1,0-1-1,1 1 1,0 0 0,-1 0-1,6-2 1,6-5-1535,2 2-1,23-10 0,-17 9-1980,14-7-5109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5.865"/>
    </inkml:context>
    <inkml:brush xml:id="br0">
      <inkml:brushProperty name="width" value="0.025" units="cm"/>
      <inkml:brushProperty name="height" value="0.025" units="cm"/>
      <inkml:brushProperty name="color" value="#66CC00"/>
    </inkml:brush>
  </inkml:definitions>
  <inkml:trace contextRef="#ctx0" brushRef="#br0">0 0 17168,'0'0'11627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6.230"/>
    </inkml:context>
    <inkml:brush xml:id="br0">
      <inkml:brushProperty name="width" value="0.025" units="cm"/>
      <inkml:brushProperty name="height" value="0.025" units="cm"/>
      <inkml:brushProperty name="color" value="#66CC00"/>
    </inkml:brush>
  </inkml:definitions>
  <inkml:trace contextRef="#ctx0" brushRef="#br0">162 1 13100,'0'0'11638,"-6"12"-11029,-138 217 928,132-209-1904,14-15-3818,0-7 3231,1 1 0,-1-1 0,0 0-1,0 0 1,0-1 0,0 1 0,0 0 0,0-1 0,2-4 0,10-20-6936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6.574"/>
    </inkml:context>
    <inkml:brush xml:id="br0">
      <inkml:brushProperty name="width" value="0.025" units="cm"/>
      <inkml:brushProperty name="height" value="0.025" units="cm"/>
      <inkml:brushProperty name="color" value="#66CC00"/>
    </inkml:brush>
  </inkml:definitions>
  <inkml:trace contextRef="#ctx0" brushRef="#br0">155 0 12876,'0'0'6422,"-3"10"-4916,-6 14-953,2-1 1,0 1-1,2 1 0,1-1 1,-2 34-1,5-23-500,0-23-48,1 1 0,0 0-1,0 0 1,1 0 0,1 0-1,0-1 1,7 21 0,-4-24-1404,-2-10-2503,-7-19-1015,-2 9 3800,-1 0 0,-1 0 0,-17-20 0,-33-27 5922,32 32 1857,67 25-3235,-6 0-3534,26 1-2893,-31 0-2909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7.436"/>
    </inkml:context>
    <inkml:brush xml:id="br0">
      <inkml:brushProperty name="width" value="0.025" units="cm"/>
      <inkml:brushProperty name="height" value="0.025" units="cm"/>
      <inkml:brushProperty name="color" value="#66CC00"/>
    </inkml:brush>
  </inkml:definitions>
  <inkml:trace contextRef="#ctx0" brushRef="#br0">36 12 10570,'0'0'12454,"-5"9"-12384,-17 25-15,21-33-40,0 0 0,0 0 0,1 1-1,-1-1 1,0 0 0,0 0 0,1 1 0,-1-1 0,1 0 0,-1 1-1,1-1 1,0 1 0,0-1 0,-1 1 0,1-1 0,0 0 0,0 1 0,0-1-1,0 1 1,1-1 0,-1 1 0,0-1 0,1 0 0,-1 1 0,1-1-1,-1 0 1,1 1 0,-1-1 0,1 0 0,0 0 0,0 1 0,0-1-1,1 1 1,2 0 33,-1-1 0,1 1 0,0-1 0,0 0 0,-1-1 0,1 1 0,0-1 0,0 1 0,0-1 0,0 0 0,0 0-1,0-1 1,-1 1 0,1-1 0,0 0 0,0 0 0,0 0 0,-1-1 0,1 1 0,-1-1 0,1 0 0,-1 0 0,5-4-1,5-4 57,-1 0-1,1-1 0,-2-1 0,11-14 0,-20 24-66,-1 1 22,-10 31-411,-3 35 342,11-60 12,1 1 1,0-1-1,0 1 0,0-1 1,0 0-1,1 1 0,0-1 1,0 1-1,1-1 0,1 6 1,-2-10 8,0 0 0,-1 0 0,1 0 0,0 0 0,-1 0 0,1 0 0,0 0 0,0 0 0,0 0 0,0 0 0,0 0 0,0-1 0,0 1 1,0 0-1,0-1 0,1 1 0,-1-1 0,0 1 0,0-1 0,0 0 0,1 0 0,-1 1 0,0-1 0,1 0 0,-1 0 0,0 0 0,0 0 0,1 0 0,-1-1 0,0 1 1,0 0-1,1 0 0,-1-1 0,0 1 0,0-1 0,0 1 0,1-2 0,2 1 24,-1-1-1,0 0 1,0 0-1,0 0 1,0 0 0,-1-1-1,1 1 1,-1-1-1,1 0 1,-1 0 0,0 1-1,2-5 1,0-3 20,-1-1 0,0 1 0,0-1 0,-1 0 0,-1 1 0,1-1 0,-2 0 0,0-17 0,0 24-32,-3 17-436,3-12 411,-1 0-1,1 0 1,-1 1 0,1-1-1,-1 0 1,1 0 0,0 1 0,-1-1-1,1 0 1,0 0 0,0 1-1,0-1 1,0 0 0,0 0 0,0 1-1,1-1 1,-1 0 0,0 1-1,1-1 1,-1 0 0,1 0 0,-1 0-1,1 1 1,-1-1 0,1 0-1,0 0 1,-1 0 0,1 0 0,0 0-1,0 0 1,0 0 0,0-1 0,0 1-1,0 0 1,0 0 0,0-1-1,0 1 1,1-1 0,-1 1 0,0-1-1,0 1 1,0-1 0,1 0-1,-1 1 1,2-1 0,3 1 22,1 0 1,-1-1 0,1 0-1,-1 0 1,1 0-1,-1-1 1,1 0 0,-1 0-1,1 0 1,-1-1-1,0 0 1,0 0 0,0-1-1,0 0 1,0 0-1,-1 0 1,1-1 0,-1 0-1,0 0 1,0 0-1,0 0 1,-1-1-1,1 0 1,-1 0 0,0 0-1,-1 0 1,5-9-1,-4-4 146,-14 18-311,-16 23-126,23-18 280,0 0 0,0 0 0,0 1 1,1-1-1,0 1 0,0 0 0,0 0 1,1 0-1,0 0 0,0 0 0,0 0 1,1 0-1,0 0 0,1 8 0,-1-13-3,1 1-1,0-1 1,1 0-1,-1 1 1,0-1-1,0 0 0,0 0 1,1 0-1,-1 0 1,1 0-1,-1 0 1,1 0-1,-1 0 0,1 0 1,-1-1-1,1 1 1,0-1-1,-1 1 1,1-1-1,0 0 1,-1 1-1,1-1 0,0 0 1,0 0-1,-1 0 1,1 0-1,0-1 1,2 1-1,2-1 29,1 1 0,-1-1 0,0 0 0,1-1 0,-1 1-1,11-5 1,-7 0-19,0 0-1,-1 0 1,1-1 0,-1-1-1,-1 1 1,1-1-1,-1-1 1,-1 0-1,0 0 1,9-14 0,-15 19-5,-6 40-406,4-32 448,0 0 0,0 0 0,1 0-1,-1 0 1,1 1 0,0-1 0,0 0 0,0 0 0,2 5 0,-2-7-158,1-1-1,0 1 1,0-1-1,0 0 1,0 1 0,1-1-1,-1 0 1,0 0-1,0 0 1,1 0 0,-1 0-1,0 0 1,1 0-1,-1 0 1,1-1 0,0 1-1,-1 0 1,1-1-1,-1 1 1,1-1 0,0 0-1,-1 0 1,1 1-1,0-1 1,0 0 0,-1 0-1,1-1 1,2 1-1,10-2-4313,1-4-2685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7.813"/>
    </inkml:context>
    <inkml:brush xml:id="br0">
      <inkml:brushProperty name="width" value="0.025" units="cm"/>
      <inkml:brushProperty name="height" value="0.025" units="cm"/>
      <inkml:brushProperty name="color" value="#66CC00"/>
    </inkml:brush>
  </inkml:definitions>
  <inkml:trace contextRef="#ctx0" brushRef="#br0">1 0 17136,'0'0'8168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8.585"/>
    </inkml:context>
    <inkml:brush xml:id="br0">
      <inkml:brushProperty name="width" value="0.025" units="cm"/>
      <inkml:brushProperty name="height" value="0.025" units="cm"/>
      <inkml:brushProperty name="color" value="#66CC00"/>
    </inkml:brush>
  </inkml:definitions>
  <inkml:trace contextRef="#ctx0" brushRef="#br0">155 237 12172,'0'0'7238,"-10"2"-6191,-2 1-409,0 0 1,0 1-1,0 1 1,0 0 0,-17 10-1,25-13-514,1 0-1,-1 1 0,0 0 1,1-1-1,-1 1 0,1 1 1,0-1-1,0 0 0,0 1 1,0 0-1,1-1 0,-1 1 1,1 0-1,0 0 0,0 1 1,1-1-1,-1 0 0,1 1 1,0-1-1,0 1 0,-1 8 1,2-11-127,0 0-1,0 0 1,0 0 0,1-1 0,-1 1 0,0 0 0,1 0 0,-1 0 0,1 0 0,0-1 0,-1 1 0,1 0 0,0 0 0,0-1 0,0 1 0,0-1 0,1 1 0,-1-1 0,0 1 0,0-1 0,1 0 0,-1 0 0,3 1 0,-1 0 11,0-1 1,0 1 0,1-1-1,-1 0 1,1 0-1,-1-1 1,1 1 0,0-1-1,-1 0 1,1 0-1,5 0 1,2-1 12,0-1 0,-1 0 0,1-1 0,-1 0-1,0 0 1,0-1 0,17-9 0,6-8-157,62-51 1,-82 60 31,0 0 0,0-1 0,-1-1 0,-1 0 0,0-1 1,14-26-1,-22 36 118,0-1-1,-1 1 1,0-1 0,0 0 0,0 0-1,-1 0 1,0 0 0,0 0 0,0 0 0,-1 0-1,0 0 1,0 0 0,-1 0 0,1 0-1,-1 0 1,-3-8 0,3 11-23,-1 0 0,0 0-1,1 0 1,-1 0 0,0 0 0,-1 0 0,1 0 0,-1 1-1,1-1 1,-1 1 0,0-1 0,1 1 0,-1 0-1,-1 0 1,1 1 0,0-1 0,0 1 0,-1-1 0,1 1-1,0 0 1,-1 0 0,1 1 0,-1-1 0,1 1-1,-1-1 1,0 1 0,1 0 0,-5 1 0,3 0-11,-1 0 0,1 1 0,0-1 1,-1 1-1,1 0 0,0 1 0,0-1 1,0 1-1,0 0 0,1 0 0,-1 1 1,1-1-1,0 1 0,0 0 0,0 0 1,0 0-1,1 1 0,-5 7 0,3-6-9,1 0 0,0 1 0,1 0-1,-1 0 1,1 0 0,1 0 0,-1 0-1,1 0 1,0 1 0,1-1 0,0 1 0,0-1-1,0 13 1,2-18-95,0 0-1,-1 0 1,1 0 0,0-1 0,0 1-1,0 0 1,0 0 0,1 0-1,-1-1 1,0 1 0,1-1 0,-1 1-1,1-1 1,-1 0 0,1 1 0,0-1-1,-1 0 1,1 0 0,0 0-1,0 0 1,0 0 0,0-1 0,3 2-1,55 11-2910,-40-9 1643,-15-4 1217,0 1 0,-1 0 0,1 0 0,0 1 0,0 0 0,-1 0 0,1 0 0,-1 0 0,0 0 0,7 6 0,-9-6 182,-1 0 0,1 1 0,-1-1 0,1 1 0,-1 0 0,0 0 0,0-1 0,0 1 0,0 0-1,0 0 1,-1 0 0,1 0 0,-1 0 0,0 0 0,0 0 0,0 0 0,0 0 0,-1 3 0,-3 13 321,2 4-196,2-22-137,1-1 0,-1 1 0,1-1-1,-1 0 1,1 1 0,0-1 0,-1 1-1,1-1 1,0 0 0,-1 1 0,1-1 0,0 0-1,0 0 1,-1 0 0,1 0 0,0 0-1,0 1 1,-1-1 0,1 0 0,0-1 0,0 1-1,-1 0 1,1 0 0,0 0 0,-1 0-1,1-1 1,0 1 0,0 0 0,-1 0 0,1-1-1,0 1 1,0-1 0,5-2-202,-1 0-1,0 0 1,0 0 0,0 0 0,-1-1 0,1 1-1,-1-1 1,0-1 0,0 1 0,5-7 0,33-51 62,-39 58 177,17-29 542,22-50-1,-36 69 366,-1 0 0,0 0 0,-1 0 0,0-1 0,-1 1 0,1-30 0,-18 72-275,3-11-698,0 13 98,2 1 0,0 0 0,2 0 0,2 0 0,0 1 0,2 0 0,2 0 0,2 36 0,0-65-87,-1 1 0,1-1 0,-1 1 0,1-1-1,0 0 1,0 0 0,1 1 0,-1-1 0,1 0 0,-1 0 0,4 4 0,-4-6-485,-1-2 461,0 1 0,0-1 0,1 0 0,-1 1 0,0-1 0,0 1 0,0-1 0,0 1 0,1-1 0,-1 0 0,0 1 0,0-1 0,0 0 0,0 1 0,-1-1 0,1 1 0,0-1 0,0 0 0,0 1 0,0-1 0,-1 1 0,1-1 0,0 1 0,0-1 0,-1 1 0,1-1 0,-1 0 0,-9-15-665,-4-5 662,-40-53 246,17 28 3165,70 43-2427,89 6-8322,-84-3-726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5.406"/>
    </inkml:context>
    <inkml:brush xml:id="br0">
      <inkml:brushProperty name="width" value="0.025" units="cm"/>
      <inkml:brushProperty name="height" value="0.025" units="cm"/>
      <inkml:brushProperty name="color" value="#E71224"/>
    </inkml:brush>
  </inkml:definitions>
  <inkml:trace contextRef="#ctx0" brushRef="#br0">0 2 10218,'0'0'11814,"13"0"-11179,43-1-469,74 1 506,-49 8-5434,-78-8 214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9.496"/>
    </inkml:context>
    <inkml:brush xml:id="br0">
      <inkml:brushProperty name="width" value="0.025" units="cm"/>
      <inkml:brushProperty name="height" value="0.025" units="cm"/>
      <inkml:brushProperty name="color" value="#66CC00"/>
    </inkml:brush>
  </inkml:definitions>
  <inkml:trace contextRef="#ctx0" brushRef="#br0">94 54 15503,'0'0'318,"0"-1"0,0 0 0,0 1 0,0-1 0,0 1 0,0-1 0,0 1 1,0-1-1,0 1 0,0-1 0,-1 1 0,1-1 0,0 1 0,0-1 0,-1 1 1,1-1-1,0 1 0,-1-1 0,1 1 0,0-1 0,-1 1 0,1 0 0,-1-1 0,1 1 1,-1-1-1,-15 1 1625,13 0-1991,0 1 0,0 0 1,1 0-1,-1 0 0,0 1 1,1-1-1,-1 1 0,1-1 1,-5 5-1,3-2 53,1 0 1,-1 0 0,0 0-1,1 1 1,0 0-1,0 0 1,0 0 0,1 0-1,0 0 1,0 0-1,0 1 1,1-1 0,-1 1-1,1-1 1,0 1-1,1-1 1,0 1 0,0 0-1,0-1 1,1 9-1,0-13-4,0 1 0,0-1 0,0 0 0,0 0-1,0 0 1,0 0 0,1 0 0,-1 0 0,0 0-1,0 0 1,1 0 0,-1 0 0,1-1 0,-1 1-1,1-1 1,-1 1 0,1-1 0,-1 1 0,1-1-1,-1 0 1,1 0 0,-1 0 0,1 0-1,2 0 1,42-3 81,-35 1-168,0 0 0,-1-1 0,1-1 0,-1 0 0,0 0 1,0-1-1,0-1 0,0 1 0,13-12 0,-9 6 35,-1 0 0,0-1 1,-1-1-1,0 0 0,13-20 0,-13 3-186,-14 19-129,-12 14 77,8 1 279,1 0-1,0 0 0,0 0 0,1 1 0,0 0 0,-1-1 0,1 1 1,1 1-1,-1-1 0,1 1 0,0-1 0,-4 12 0,3-8 38,1 1 0,0-1 0,1 1 0,-1 0 0,2 0 0,0 0 0,0 16 0,1-25-21,0 0 1,0 1-1,0-1 0,0 0 0,1 0 1,-1 0-1,0 0 0,1 0 0,-1 0 1,1 1-1,-1-1 0,1 0 1,0 0-1,-1-1 0,1 1 0,0 0 1,0 0-1,0 0 0,0 0 0,-1-1 1,1 1-1,0 0 0,0-1 0,3 2 1,-1-1 23,0 0 1,1 0 0,-1 0-1,0-1 1,1 1 0,-1-1-1,1 0 1,5-1 0,0 1 23,0-2 1,-1 1 0,1-1 0,-1 0 0,0-1 0,12-5 0,-2-3-33,-2-1 0,0 0 0,0-1 0,-1-1 0,-1 0 0,0-1 0,21-31 0,-39 52-225,0-1 231,-1 1 0,1 0 0,0 0 0,0 1 0,1-1 0,0 1 0,0 0 0,1-1 0,-1 1 0,2 0-1,-1 1 1,-1 10 0,4-17-12,-1 0-1,1 0 0,-1 0 0,1 0 0,0 0 1,-1 0-1,1-1 0,0 1 0,0 0 0,0-1 1,-1 1-1,1 0 0,0-1 0,0 1 1,0-1-1,0 1 0,0-1 0,0 0 0,0 1 1,0-1-1,0 0 0,0 0 0,0 0 1,0 0-1,0 0 0,0 0 0,0 0 0,1 0 1,-1 0-1,0 0 0,2-1 0,37-6 358,-30 2-394,0 0 0,0-1 1,0 0-1,-1-1 0,0 0 1,-1 0-1,0-1 0,0 0 1,0 0-1,-1-1 0,0 0 1,-1 0-1,0 0 0,0-1 0,6-16 1,-25 35-654,-6 14 627,14-15-1,0 1 1,1 0-1,0 0 0,1 0 1,0 0-1,0 1 0,-2 15 1,8 13-3666,8-25-526,10-7-432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29.876"/>
    </inkml:context>
    <inkml:brush xml:id="br0">
      <inkml:brushProperty name="width" value="0.025" units="cm"/>
      <inkml:brushProperty name="height" value="0.025" units="cm"/>
      <inkml:brushProperty name="color" value="#66CC00"/>
    </inkml:brush>
  </inkml:definitions>
  <inkml:trace contextRef="#ctx0" brushRef="#br0">151 6 12043,'0'0'7191,"-9"-2"-5680,-3 1-960,0-1 0,0 2 0,-22 1 0,30-1-487,1 0 1,-1 0-1,1 1 0,-1-1 0,1 1 0,0 0 0,-1 0 0,1 0 0,0 1 0,0-1 0,0 1 0,0 0 0,0 0 0,0 0 1,0 0-1,1 0 0,-1 0 0,1 1 0,-1-1 0,1 1 0,-3 5 0,4-7-101,1 0 0,0 0-1,-1 0 1,1 0 0,0 1 0,0-1 0,0 0-1,0 0 1,0 0 0,0 0 0,0 0 0,0 0-1,1 0 1,-1 0 0,0 0 0,1 0-1,-1 1 1,0-1 0,1 0 0,-1-1 0,1 1-1,0 0 1,-1 0 0,1 0 0,0 0 0,0 0-1,-1-1 1,1 1 0,0 0 0,0-1 0,0 1-1,0 0 1,0-1 0,0 1 0,0-1-1,2 1 1,48 16-869,-36-13 797,15 3 57,-22-5 51,0-1 1,-1 1-1,1 0 1,-1 0-1,1 1 1,-1 0-1,0 0 1,0 1 0,0 0-1,-1 0 1,1 1-1,6 5 1,-13-9 48,1 0 0,-1-1 0,0 1-1,0 0 1,1 0 0,-1-1 0,0 1 0,0 0 0,0 0 0,0-1 0,0 1 0,0 0 0,0 0 0,0-1 0,0 1 0,0 0 0,-1 0 0,1-1-1,0 1 1,0 0 0,-1 0 0,1-1 0,0 1 0,-1 0 0,1-1 0,-1 1 0,1-1 0,-1 1 0,1-1 0,-1 1 0,1 0 0,-1-1 0,0 0 0,1 1-1,-1-1 1,0 1 0,1-1 0,-1 0 0,0 0 0,0 1 0,1-1 0,-1 0 0,0 0 0,0 0 0,-42 13 2755,38-12-2478,-67 10 1843,22-8-4021,49-12-12299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30.251"/>
    </inkml:context>
    <inkml:brush xml:id="br0">
      <inkml:brushProperty name="width" value="0.025" units="cm"/>
      <inkml:brushProperty name="height" value="0.025" units="cm"/>
      <inkml:brushProperty name="color" value="#66CC00"/>
    </inkml:brush>
  </inkml:definitions>
  <inkml:trace contextRef="#ctx0" brushRef="#br0">1 1 18001,'0'0'8424,"60"5"-8296,-17-4 0,7 3-64,6-1-32,6 0 0,-3 0-993,-3-3-1249,0 0-1986,-15 0-1761,-16-4-3108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30.613"/>
    </inkml:context>
    <inkml:brush xml:id="br0">
      <inkml:brushProperty name="width" value="0.025" units="cm"/>
      <inkml:brushProperty name="height" value="0.025" units="cm"/>
      <inkml:brushProperty name="color" value="#66CC00"/>
    </inkml:brush>
  </inkml:definitions>
  <inkml:trace contextRef="#ctx0" brushRef="#br0">0 1 14446,'0'0'9192,"58"12"-7910,-15-12-962,9 0-192,1 1-96,-3-1-32,0 0-544,-1 0-2307,-6-6-4708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30.946"/>
    </inkml:context>
    <inkml:brush xml:id="br0">
      <inkml:brushProperty name="width" value="0.025" units="cm"/>
      <inkml:brushProperty name="height" value="0.025" units="cm"/>
      <inkml:brushProperty name="color" value="#66CC00"/>
    </inkml:brush>
  </inkml:definitions>
  <inkml:trace contextRef="#ctx0" brushRef="#br0">98 7 15663,'0'0'1388,"8"-2"32,5 0-1056,0 1 0,1 0 0,-1 0 0,0 2 0,1 0 0,-1 0 0,0 1 0,0 1 1,14 4-1,-10-1-306,-6-4-38,-1 2 0,1-1 0,-1 1 0,0 1 0,0 0 0,0 0 0,-1 1 0,0 0-1,0 1 1,9 9 0,-17-14 24,0-1 0,0 1-1,0 0 1,0 0 0,-1 0 0,1-1-1,-1 1 1,1 0 0,-1 0-1,0 0 1,0 0 0,0 0 0,0 0-1,0 0 1,0 0 0,0 0-1,-1 0 1,1 0 0,-1 0 0,1 0-1,-1 0 1,0-1 0,0 1-1,0 0 1,0 0 0,0-1 0,0 1-1,0-1 1,0 1 0,-1-1 0,-1 2-1,-7 7 244,1-1 0,-2 0-1,-15 11 1,20-15-249,-5 2-234,-135 94 1112,95-72-3046,-2-3-3539,0-5-10784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3.850"/>
    </inkml:context>
    <inkml:brush xml:id="br0">
      <inkml:brushProperty name="width" value="0.025" units="cm"/>
      <inkml:brushProperty name="height" value="0.025" units="cm"/>
      <inkml:brushProperty name="color" value="#66CC00"/>
    </inkml:brush>
  </inkml:definitions>
  <inkml:trace contextRef="#ctx0" brushRef="#br0">1 13 8616,'0'0'14916,"0"7"-14612,0-2-185,0 7 60,0 0-1,1 0 1,0 0 0,5 19 0,-6-28-145,1-1 0,0 1 0,0-1 0,0 1-1,0-1 1,0 0 0,0 1 0,0-1 0,1 0 0,-1 0-1,1 0 1,0 0 0,0 0 0,0 0 0,0 0 0,0 0 0,0-1-1,0 1 1,0-1 0,1 0 0,-1 0 0,0 0 0,1 0-1,-1 0 1,1 0 0,-1 0 0,1-1 0,0 1 0,4-1-1,-4 0 52,0 0-1,0-1 0,0 1 1,-1-1-1,1 1 0,0-1 0,0 0 1,-1 0-1,1-1 0,-1 1 0,1 0 1,-1-1-1,1 0 0,-1 1 1,0-1-1,0 0 0,0 0 0,0 0 1,0 0-1,0-1 0,-1 1 0,1 0 1,-1-1-1,1 1 0,-1-1 1,0 0-1,0 1 0,0-1 0,0-3 1,6-42-1884,-12 2-6516,2 40 3547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44.464"/>
    </inkml:context>
    <inkml:brush xml:id="br0">
      <inkml:brushProperty name="width" value="0.025" units="cm"/>
      <inkml:brushProperty name="height" value="0.025" units="cm"/>
      <inkml:brushProperty name="color" value="#66CC00"/>
    </inkml:brush>
  </inkml:definitions>
  <inkml:trace contextRef="#ctx0" brushRef="#br0">133 308 12011,'0'0'12925,"-2"-3"-13091,2 2 165,0 1-1,0 0 0,0-1 1,-1 1-1,1 0 1,0-1-1,0 1 1,0 0-1,0-1 1,-1 1-1,1 0 0,0-1 1,0 1-1,-1 0 1,1 0-1,0-1 1,0 1-1,-1 0 1,1 0-1,0 0 0,-1-1 1,1 1-1,0 0 1,-1 0-1,1 0 1,0 0-1,-1 0 1,1 0-1,-1 0 0,1 0 1,0 0-1,-1 0 1,1 0-1,0 0 1,-1 0-1,1 0 1,-1 0-1,1 0 0,0 0 1,-1 0-1,1 0 1,0 0-1,-1 1 1,1-1-1,0 0 1,-1 0-1,1 0 0,0 1 1,0-1-1,-1 1 1,-9 26 23,9-21-46,0-1 1,1 1-1,-1 0 1,1-1 0,0 1-1,1 0 1,-1-1-1,1 1 1,0-1 0,4 11-1,-5-15 22,16 26-70,24 54 0,-37-72 46,0 0 1,0 0-1,-1 0 1,0 1-1,-1-1 1,0 1-1,0-1 1,-1 1-1,0-1 1,-3 17-1,2-23 61,0 0 0,0 1 0,0-1 0,-1 0 0,1 0 0,-1 0 0,0 0 0,0 0 0,0 0 0,-1 0 0,1-1 0,0 1 0,-1-1 0,0 0 0,0 0 0,1 0 0,-1 0 0,0 0 0,-1 0 0,1-1 0,-5 2 0,2-1 51,0 0-1,0 0 1,-1-1 0,1 0 0,0 0 0,-1 0-1,1-1 1,-1 0 0,1 0 0,-13-2 0,16 1-96,1 0 0,-1-1 1,1 1-1,-1 0 0,1-1 1,0 1-1,0-1 0,-1 0 1,1 0-1,0 0 0,1 0 1,-1 0-1,0 0 0,0 0 1,1-1-1,0 1 1,-1-1-1,1 1 0,0-1 1,0 1-1,0-1 0,1 0 1,-1 0-1,1 1 0,-1-1 1,1 0-1,0 0 0,0 1 1,0-5-1,0 1-36,0-1 0,1 0 0,-1 1-1,1-1 1,1 1 0,-1-1 0,1 1 0,0 0 0,1-1 0,-1 1-1,5-7 1,33-37-4,61-62 0,33-39 182,-127 141-108,57-85 204,-59 86-169,-1 1 1,0-1 0,0 0 0,-1 0-1,0-1 1,0 1 0,-1-1 0,0 1-1,0-15 1,-2 24-56,0-1 0,0 1-1,0-1 1,0 0 0,0 1-1,0-1 1,0 1 0,0-1 0,0 0-1,0 1 1,0-1 0,0 1 0,-1-1-1,1 1 1,0-1 0,0 0 0,-1 1-1,1-1 1,0 1 0,-1-1 0,1 1-1,-1 0 1,1-1 0,-1 1-1,1-1 1,-1 1 0,1 0 0,-1-1-1,1 1 1,-1 0 0,1 0 0,-2-1-1,-20 6-114,-18 25-88,29-15 186,1 0-1,1 0 0,0 1 0,1 1 1,1-1-1,1 1 0,0 0 1,1 1-1,1-1 0,1 1 1,0 0-1,1 0 0,1 0 1,1 0-1,2 21 0,-1-35 4,0 1 0,0 0 0,0-1 0,1 1 0,0-1 0,0 1 0,0-1 0,0 0 0,1 0 0,0 0 0,0 0-1,0 0 1,0-1 0,0 1 0,1-1 0,3 3 0,-3-3-674,0 0 0,-1-1-1,1 0 1,0 1 0,1-2 0,-1 1-1,0 0 1,0-1 0,1 0 0,6 1-1,13-1-5908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0.770"/>
    </inkml:context>
    <inkml:brush xml:id="br0">
      <inkml:brushProperty name="width" value="0.025" units="cm"/>
      <inkml:brushProperty name="height" value="0.025" units="cm"/>
      <inkml:brushProperty name="color" value="#66CC00"/>
    </inkml:brush>
  </inkml:definitions>
  <inkml:trace contextRef="#ctx0" brushRef="#br0">33 0 14798,'-1'7'366,"0"0"0,0 0-1,-1 0 1,0-1 0,-5 13 0,-6 22 797,13-39-1098,-2 5 44,1 1 0,0 0 1,0 0-1,1 0 0,0 0 1,0 0-1,3 15 0,-2-22-109,-1-1 0,1 1-1,0-1 1,-1 1-1,1-1 1,0 1-1,-1-1 1,1 1 0,0-1-1,0 0 1,0 1-1,-1-1 1,1 0 0,0 0-1,0 1 1,0-1-1,0 0 1,-1 0-1,1 0 1,0 0 0,0 0-1,0 0 1,0 0-1,-1-1 1,1 1 0,0 0-1,0 0 1,0-1-1,0 1 1,-1 0-1,1-1 1,0 1 0,1-1-1,24-16-2253,-17 7-274,0 0 0,0 0 0,10-19 1,-4 6-1851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1.145"/>
    </inkml:context>
    <inkml:brush xml:id="br0">
      <inkml:brushProperty name="width" value="0.025" units="cm"/>
      <inkml:brushProperty name="height" value="0.025" units="cm"/>
      <inkml:brushProperty name="color" value="#66CC00"/>
    </inkml:brush>
  </inkml:definitions>
  <inkml:trace contextRef="#ctx0" brushRef="#br0">1 1 3619,'0'0'14766,"13"18"-14221,-15 7-1,2 3-223,-4 1-193,4 1-32,0-3-32,4-7-1762,7-7-3106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2.370"/>
    </inkml:context>
    <inkml:brush xml:id="br0">
      <inkml:brushProperty name="width" value="0.025" units="cm"/>
      <inkml:brushProperty name="height" value="0.025" units="cm"/>
      <inkml:brushProperty name="color" value="#66CC00"/>
    </inkml:brush>
  </inkml:definitions>
  <inkml:trace contextRef="#ctx0" brushRef="#br0">226 27 11307,'12'-20'4643,"-10"13"-537,-9 13 347,-67 86-4010,-76 125 0,142-197-1104,19-21-1821,24-24-888,100-135-10568,-93 104 13515,-1 0 5960,-31 42-2927,-10 14-2507,0 0 1,0 0-1,0 0 0,0 0 0,0 1 1,-1-1-1,1 0 0,0 0 0,0 0 1,0 0-1,0 1 0,0-1 1,0 0-1,0 0 0,0 0 0,0 0 1,0 0-1,0 1 0,0-1 0,0 0 1,0 0-1,0 0 0,0 0 0,0 1 1,1-1-1,-1 0 0,0 0 1,0 0-1,0 0 0,0 0 0,0 0 1,0 1-1,0-1 0,0 0 0,1 0 1,-1 0-1,0 0 0,0 0 1,0 0-1,0 0 0,0 0 0,0 1 1,1-1-1,-1 0 0,0 0 0,0 0 1,0 0-1,0 0 0,1 0 1,-1 0-1,0 0 0,0 0 0,0 0 1,0 0-1,0 0 0,1 0 0,-1 0 1,0 0-1,0 0 0,0-1 1,0 1-1,1 0 0,-1 0 0,0 0 1,0 0-1,0 0 0,1 27 1413,-6 30-1324,-12 159 1639,18-216-1959,-1 0 0,0 1 0,0-1 0,0 0 0,0 1 0,0-1 0,0 0 0,0 1 0,0-1 0,0 1 0,-1-1 0,1 0 0,0 1 0,0-1 0,0 0 0,0 1 0,0-1 0,-1 0 0,1 1 0,0-1 0,0 0 0,-1 1 0,1-1 0,0 0 0,0 0 0,-1 1 0,1-1 0,0 0 0,-1 0 0,1 0 0,0 0 0,-1 1 0,1-1 0,0 0 0,-1 0 0,1 0 0,0 0 0,-1 0 0,1 0 0,-1 0 0,0 0 0,-19-8-5126,-14-18-622,13 8 4298,-38-36 3557,28 16 9199,37 38-8051,24 1-2416,-24 0-686,87 14 954,-30-11-5021,-30-4-2177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5.772"/>
    </inkml:context>
    <inkml:brush xml:id="br0">
      <inkml:brushProperty name="width" value="0.025" units="cm"/>
      <inkml:brushProperty name="height" value="0.025" units="cm"/>
      <inkml:brushProperty name="color" value="#E71224"/>
    </inkml:brush>
  </inkml:definitions>
  <inkml:trace contextRef="#ctx0" brushRef="#br0">0 19 11979,'0'0'7335,"71"2"-5893,-35-2-513,5-3-609,-4-1-192,4 3-64,-1 1-64,-5-1-1922,-9-3-3139,2-4-5477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3.630"/>
    </inkml:context>
    <inkml:brush xml:id="br0">
      <inkml:brushProperty name="width" value="0.025" units="cm"/>
      <inkml:brushProperty name="height" value="0.025" units="cm"/>
      <inkml:brushProperty name="color" value="#66CC00"/>
    </inkml:brush>
  </inkml:definitions>
  <inkml:trace contextRef="#ctx0" brushRef="#br0">88 11 10634,'0'0'10874,"-7"8"-10847,-4 5 49,0 1 0,1 0 1,1 0-1,-8 17 0,14-24-14,0-1 1,0 1-1,0 0 1,1 0 0,-1 0-1,2 0 1,-1 0-1,1 1 1,0-1-1,1 0 1,0 1-1,0-1 1,0 1-1,2 7 1,-1-14-41,0 0 0,0 0 0,0 0 0,-1 0 0,1-1 0,0 1 0,0 0 0,0 0 0,0 0 0,1-1 0,-1 1 1,0-1-1,0 1 0,0-1 0,0 1 0,1-1 0,-1 1 0,0-1 0,1 0 0,-1 0 0,0 0 0,0 0 0,1 0 1,-1 0-1,0 0 0,3-1 0,36-6 545,-25-2-461,1 0 0,-1-1 0,0 0 0,-1-2 0,-1 1 0,0-2 0,0 0 0,-1 0 0,-1-1 0,0-1 0,-1 0 0,11-21 0,-45 49-341,20-6 232,0 0 0,0 0-1,1 1 1,0-1 0,0 1 0,1-1 0,0 1 0,0 0 0,1 0-1,0 0 1,0 0 0,1 9 0,0-15 20,0 1 0,-1-1 0,1 1 0,1-1 0,-1 0 0,0 1-1,1-1 1,-1 0 0,1 0 0,0 1 0,-1-1 0,1 0 0,0 0 0,1 0 0,-1 0 0,0 0 0,0 0 0,1 0 0,-1 0-1,1 0 1,0-1 0,0 1 0,-1-1 0,1 1 0,0-1 0,0 0 0,0 0 0,0 0 0,1 0 0,-1 0 0,0 0-1,0 0 1,1-1 0,-1 1 0,0-1 0,1 0 0,-1 1 0,0-1 0,1 0 0,-1-1 0,0 1 0,1 0 0,-1-1 0,3 0-1,-2 0 84,0-1 0,1 1 0,-1-1 0,0 0 0,-1 0 0,1 0 0,0-1 0,-1 1 0,1 0 0,-1-1 0,1 0 0,-1 0 0,0 0-1,0 1 1,-1-2 0,1 1 0,-1 0 0,1 0 0,-1 0 0,0-1 0,1-3 0,1-5 90,0 0 0,0 0 1,-1 0-1,1-22 0,-5 28-932,1 20 458,1-13 280,0 0-1,0 0 1,1 1 0,-1-1-1,0 0 1,0 0 0,1 0-1,-1 1 1,0-1 0,1 0-1,0 0 1,-1 0 0,1 0-1,0 0 1,-1 0 0,1 0-1,0 0 1,0 0 0,0 0-1,0-1 1,0 1 0,0 0-1,0 0 1,0-1 0,0 1-1,0-1 1,0 1 0,0-1-1,0 1 1,0-1 0,1 0-1,0 1 1,5-1 12,-1 0 1,0 0-1,1-1 1,-1 1-1,0-1 1,0-1-1,1 1 1,-1-1-1,0 0 1,0 0-1,-1-1 0,1 0 1,0 0-1,4-4 1,-1 0 8,0 0 0,0-1-1,-1 0 1,0 0 0,-1-1 0,0 0 0,6-11 0,-7 4-169,-17 17-186,-20 19-192,23-11 509,-1 1-1,2 0 1,-1 0-1,1 0 1,-8 16 0,13-21 10,-1 0 0,1 0 0,0 1 0,0-1 0,1 0 0,0 1 0,0-1 0,0 1 0,0 0-1,1-1 1,0 1 0,0 0 0,0-1 0,2 8 0,-1-11 15,0-1-1,0 0 1,0 0-1,0 0 1,0 1-1,0-1 0,0 0 1,0 0-1,1-1 1,-1 1-1,0 0 1,0 0-1,1-1 1,-1 1-1,1 0 0,-1-1 1,0 0-1,1 1 1,-1-1-1,1 0 1,-1 0-1,1 1 1,-1-1-1,1-1 0,-1 1 1,1 0-1,-1 0 1,1 0-1,-1-1 1,1 1-1,-1-1 1,3 0-1,3-1 42,0 0 0,0 0 0,0-1 1,0 0-1,8-4 0,4-8-35,-1 0 0,0-2 0,-1 1 1,-1-2-1,16-24 0,-16 22-98,-16 21 62,-13 14-247,1 1 1,-17 32-1,26-44 287,0 1-1,1 0 1,0 0 0,1 1-1,-1-1 1,1 0-1,0 0 1,0 1-1,0-1 1,1 1-1,0-1 1,0 1-1,0-1 1,1 1-1,0-1 1,1 6-1,-1-10-3,0 1 0,-1-1 0,1 0 0,0 0 0,0 1 0,0-1 0,0 0 0,0 0 0,0 0 0,1 0 0,-1 0 0,0 0 0,0-1 0,1 1 0,-1 0 0,0-1 0,1 1 0,-1-1 0,1 1 0,-1-1 0,1 0 0,-1 1 0,1-1 0,-1 0 0,1 0 0,-1 0 0,1 0 0,-1 0 0,1-1 0,-1 1 0,3-1 0,-1 1-207,0-1 0,0 1 0,0-1-1,-1 0 1,1 0 0,0 0 0,0-1 0,-1 1 0,1 0-1,-1-1 1,1 0 0,-1 0 0,1 0 0,-1 0 0,3-3-1,15-40-9058,-12 16 624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3.996"/>
    </inkml:context>
    <inkml:brush xml:id="br0">
      <inkml:brushProperty name="width" value="0.025" units="cm"/>
      <inkml:brushProperty name="height" value="0.025" units="cm"/>
      <inkml:brushProperty name="color" value="#66CC00"/>
    </inkml:brush>
  </inkml:definitions>
  <inkml:trace contextRef="#ctx0" brushRef="#br0">10 0 14253,'-4'0'2851,"2"0"-288,-1 0-481,3 6-2146,0 2-257,0 3-2914,0-2-1569,0 1-4005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4.577"/>
    </inkml:context>
    <inkml:brush xml:id="br0">
      <inkml:brushProperty name="width" value="0.025" units="cm"/>
      <inkml:brushProperty name="height" value="0.025" units="cm"/>
      <inkml:brushProperty name="color" value="#66CC00"/>
    </inkml:brush>
  </inkml:definitions>
  <inkml:trace contextRef="#ctx0" brushRef="#br0">111 173 5894,'0'0'11990,"-10"8"-11782,-5 5 125,1 0 1,-19 24 0,28-31-59,1-1 0,0 1 1,1 0-1,-1 0 0,1 0 1,0 1-1,1-1 0,-1 1 1,1 0-1,0-1 0,1 1 1,-1 14-1,2-20-247,0 0 0,1 0 0,-1-1 0,1 1 0,-1 0 0,1 0 0,-1-1 0,1 1 0,-1 0 0,1-1 0,0 1 0,0-1-1,-1 1 1,1-1 0,0 1 0,0-1 0,-1 1 0,1-1 0,0 0 0,0 1 0,0-1 0,0 0 0,0 0 0,0 1 0,-1-1 0,1 0 0,0 0 0,0 0 0,0 0 0,0 0 0,0-1 0,0 1 0,0 0-1,0 0 1,-1-1 0,1 1 0,1-1 0,38-12 1045,-17-5-998,0 0 0,-1-2 0,-1-1-1,-1-1 1,-1 0 0,-1-2 0,-1 0-1,-1-1 1,-1 0 0,20-47 0,-30 56-49,-5 16-29,0 0 0,0-1 0,1 1 0,-1 0 0,0 0 0,0-1 0,0 1 0,0 0 1,0-1-1,0 1 0,0 0 0,0 0 0,0-1 0,0 1 0,0 0 0,0 0 0,0-1 0,0 1 0,0 0 0,0 0 0,0-1 0,0 1 0,0 0 0,-1 0 0,1-1 0,0 1 0,0 0 0,0 0 0,0-1 0,0 1 0,-1 0 0,1 0 0,0 0 0,0-1 0,0 1 0,-1 0 0,1 0 0,0 0 0,0 0 0,-1 0 0,1 0 0,0-1 0,0 1 0,-1 0 1,1 0-1,0 0 0,0 0 0,-1 0 0,1 0 0,0 0 0,-1 0 0,1 0 0,0 0 0,0 0 0,-1 0 0,1 0 0,0 0 0,0 1 0,-1-1 0,1 0 0,0 0 0,0 0 0,-1 0 0,1 1 0,-15 7-110,14-7 99,-8 8 6,0 1 0,1 1 0,0 0 1,1 0-1,0 0 0,1 1 0,0 0 0,1 0 0,0 1 0,1-1 0,0 1 1,1 0-1,1 0 0,0 0 0,0 0 0,1 1 0,1-1 0,3 24 0,-3-36 13,0 0-1,0 0 1,0 0-1,1 0 1,-1 0-1,0 0 1,1 0-1,-1 0 1,1 0-1,-1 0 1,1 0-1,-1 0 1,1 0-1,0 0 1,-1-1-1,1 1 1,0 0-1,0 0 1,0-1-1,-1 1 1,1-1-1,0 1 1,0-1-1,0 1 1,0-1-1,1 1 0,1-1 25,-1 1 0,1-1-1,0 0 1,-1 0-1,1 0 1,-1 0 0,1-1-1,-1 1 1,1-1-1,3-1 1,2-1 46,0 0 0,-1 0 0,1-1 0,-1-1 1,12-8-1,16-19 12,-1-1 0,-2-1 0,-2-2 0,-1-1 1,27-46-1,-48 66 327,-18 25-337,-16 24-168,13-8 85,2 1-1,0-1 1,2 2 0,1-1-1,1 1 1,1 0-1,2 1 1,0-1 0,0 32-1,3-47-125,-4-11-38,-9-27-212,-14-53-7,26 75 416,0-1-3,-2-5 170,0 0 1,1-1-1,1 1 1,-1-1-1,0-15 0,7 27-230,-1 0-1,1 1 0,-1-1 0,1 1 0,-1 0 1,1 0-1,-1 0 0,6 3 0,38 15-914,-13-12-3239,-4-6-2872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5.545"/>
    </inkml:context>
    <inkml:brush xml:id="br0">
      <inkml:brushProperty name="width" value="0.025" units="cm"/>
      <inkml:brushProperty name="height" value="0.025" units="cm"/>
      <inkml:brushProperty name="color" value="#66CC00"/>
    </inkml:brush>
  </inkml:definitions>
  <inkml:trace contextRef="#ctx0" brushRef="#br0">48 8 14318,'0'-8'9562,"1"22"-8057,-5 28-2104,-12-5 1345,11-28-576,1 0 0,0 0 1,0 1-1,1-1 1,0 1-1,1-1 0,-1 11 1,5-19-143,1 0 0,-1-1 0,1 1 0,-1-1 0,1 0 0,0 0 0,-1 0 0,1 0 0,-1 0 0,1 0 0,3-2 0,1-1 21,1 0 1,-1 0-1,0-1 0,-1 0 1,1 0-1,-1-1 0,1 1 1,8-10-1,46-52 35,-46 48-94,-6 7 108,14-14-873,-23 25 768,0 1-1,0-1 1,0 0-1,0 0 1,0 0-1,0 0 1,0 0-1,0 0 1,0 0-1,0 0 1,0 0-1,0 0 1,0 0-1,0 1 1,0-1-1,0 0 1,0 0-1,0 0 1,0 0-1,0 0 1,0 0-1,0 0 1,0 0 0,0 0-1,1 0 1,-1 0-1,0 0 1,0 0-1,0 0 1,0 0-1,0 0 1,0 0-1,0 0 1,0 0-1,0 1 1,0-1-1,0 0 1,1 0-1,-1 0 1,0 0-1,0 0 1,0 0-1,0 0 1,0-1-1,0 1 1,0 0 0,0 0-1,0 0 1,0 0-1,1 0 1,-1 0-1,0 0 1,0 0-1,0 0 1,0 0-1,0 0 1,0 0-1,0 0 1,0 0-1,0 0 1,0 0-1,0 0 1,0 0-1,0-1 1,-7 20-239,4-11 274,-1 0 1,1 0 0,0 0 0,1 0-1,-1 0 1,2 1 0,-1-1 0,1 1-1,1-1 1,-1 1 0,2-1 0,1 16-1,-1-23-14,0 1-1,0-1 0,0 0 1,0 1-1,0-1 0,1 0 1,-1 0-1,0 0 0,1 0 1,-1 0-1,1 0 1,-1-1-1,1 1 0,-1 0 1,1-1-1,-1 1 0,1-1 1,0 0-1,-1 1 0,1-1 1,0 0-1,-1 0 0,1 0 1,0 0-1,0 0 1,-1-1-1,1 1 0,-1 0 1,4-2-1,1 1 37,0 0 0,0-1 0,-1 0 0,1 0 0,0 0 0,-1 0 0,8-5 0,3-7-86,0 0 1,23-28-1,-44 53 4,0 0-1,1 0 0,0 0 1,1 1-1,0-1 1,1 1-1,0 0 0,0 22 1,2-34-127,0 0 1,0 1 0,0-1 0,0 0-1,1 0 1,-1 0 0,0 0 0,0 1-1,1-1 1,-1 0 0,0 0 0,0 0-1,1 0 1,-1 0 0,0 0 0,0 0-1,1 0 1,-1 0 0,0 1 0,0-1-1,1 0 1,-1 0 0,0-1 0,0 1-1,1 0 1,-1 0 0,0 0 0,1 0-1,-1 0 1,0 0 0,0 0 0,1 0-1,-1 0 1,0 0 0,0-1 0,0 1-1,1 0 1,-1 0 0,0 0 0,0-1-1,0 1 1,1 0 0,-1 0 0,0-1-1,6-12-6028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5.873"/>
    </inkml:context>
    <inkml:brush xml:id="br0">
      <inkml:brushProperty name="width" value="0.025" units="cm"/>
      <inkml:brushProperty name="height" value="0.025" units="cm"/>
      <inkml:brushProperty name="color" value="#66CC00"/>
    </inkml:brush>
  </inkml:definitions>
  <inkml:trace contextRef="#ctx0" brushRef="#br0">0 0 16335,'0'0'7047,"21"53"-16368,-12-40 2018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6.484"/>
    </inkml:context>
    <inkml:brush xml:id="br0">
      <inkml:brushProperty name="width" value="0.025" units="cm"/>
      <inkml:brushProperty name="height" value="0.025" units="cm"/>
      <inkml:brushProperty name="color" value="#66CC00"/>
    </inkml:brush>
  </inkml:definitions>
  <inkml:trace contextRef="#ctx0" brushRef="#br0">182 191 10922,'0'0'11980,"-9"-2"-11575,4 1-371,0 0 0,0 1-1,0 0 1,-1 0 0,1 0-1,0 1 1,0 0 0,0-1-1,0 2 1,0-1 0,0 1-1,0 0 1,0 0 0,1 0-1,-1 0 1,1 1 0,-1 0-1,1 0 1,0 0-1,0 0 1,1 1 0,-6 5-1,3-4 58,1 1-1,0-1 1,0 1-1,1-1 1,-1 2-1,1-1 1,0 0-1,1 1 1,0-1-1,0 1 1,0 0-1,1 0 1,0 0-1,0 1 1,1-1-1,0 0 1,0 1-1,1-1 1,0 13-1,1-19-80,-1 1 0,1-1 0,0 0 1,0 1-1,-1-1 0,1 0 0,0 0 0,0 0 0,0 0 0,0 0 0,0 0 0,0 0 1,0 0-1,1 0 0,-1-1 0,0 1 0,0 0 0,1-1 0,-1 1 0,0-1 0,1 1 1,-1-1-1,1 0 0,-1 1 0,1-1 0,-1 0 0,0 0 0,1 0 0,-1 0 0,1 0 1,-1-1-1,3 1 0,2-1 39,-1 0 1,1 0-1,-1 0 1,0 0-1,0-1 1,1 0 0,-1 0-1,5-3 1,17-16-15,-1-2 0,-1 0 0,-1-2 0,-1 0 0,-2-2 0,0 0 0,-2-1 0,24-47 0,-40 71-71,0-1 0,0 0 0,-1-1 0,0 1 1,0 0-1,0-1 0,0 1 0,-1-1 1,1-9-1,-2 15 21,-1-1-1,1 1 1,0 0 0,-1 0 0,1 0 0,0-1-1,-1 1 1,1 0 0,0 0 0,-1 0-1,1 0 1,0 0 0,-1 0 0,1 0-1,0 0 1,-1 0 0,1 0 0,0 0 0,-1 0-1,1 0 1,-1 0 0,1 0 0,0 0-1,-1 0 1,1 0 0,0 0 0,-1 0 0,1 1-1,0-1 1,-1 0 0,1 0 0,0 0-1,0 1 1,-1-1 0,1 0 0,0 0 0,0 1-1,-1-1 1,1 0 0,0 1 0,0-1-1,-15 12-81,7-2 93,0 1-1,1 0 0,1 1 1,0 0-1,0 0 0,1 0 1,1 0-1,0 1 1,0 0-1,2 0 0,-1 0 1,2 0-1,0 0 0,1 25 1,0-37 18,0 0-1,0 1 1,0-1 0,1 0 0,-1 1 0,1-1 0,-1 0-1,1 1 1,-1-1 0,1 0 0,-1 0 0,1 1 0,0-1-1,0 0 1,0 0 0,0 0 0,0 0 0,0 0-1,0 0 1,0 0 0,0-1 0,0 1 0,0 0 0,1-1-1,-1 1 1,0 0 0,1-1 0,-1 0 0,0 1 0,1-1-1,-1 0 1,0 1 0,1-1 0,-1 0 0,1 0-1,-1 0 1,0-1 0,1 1 0,-1 0 0,0 0 0,1-1-1,-1 1 1,2-1 0,4-1 64,0 0 0,-1 0 0,1 0 1,-1-1-1,0 0 0,0 0 0,10-7 0,15-16 85,53-58 0,-72 71-126,0-2 0,-1 1 1,-1-1-1,-1-1 0,0 1 1,11-31-1,-17 25-90,-16 26-65,-17 30-53,20-18 194,1 1-1,0 1 0,1 0 0,1 0 0,1 0 0,1 1 0,0 0 0,2 0 1,0 0-1,1 1 0,1-1 0,1 0 0,4 29 0,-2-42-635,-5-21-71,-42-98-1710,20 45 4249,24 66-1364,3 4-567,0 0 0,-1 0 1,1-1-1,0 1 0,1 0 0,-1-1 1,0 1-1,1-1 0,-1 0 0,1 0 1,0 0-1,3 2 0,0 0-594,39 25-6265,-20-19 1367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7.160"/>
    </inkml:context>
    <inkml:brush xml:id="br0">
      <inkml:brushProperty name="width" value="0.025" units="cm"/>
      <inkml:brushProperty name="height" value="0.025" units="cm"/>
      <inkml:brushProperty name="color" value="#66CC00"/>
    </inkml:brush>
  </inkml:definitions>
  <inkml:trace contextRef="#ctx0" brushRef="#br0">98 12 16143,'0'0'8328,"-10"2"-7842,6-1-444,-1 0 1,1 0-1,0 1 0,-1-1 1,1 1-1,0 0 0,0 0 1,0 1-1,0-1 0,0 1 1,1 0-1,-1 0 1,1 0-1,0 0 0,0 0 1,0 1-1,0 0 0,1-1 1,-1 1-1,1 0 0,0 0 1,0 1-1,0-1 0,1 0 1,-1 1-1,1-1 0,0 0 1,1 1-1,-1 5 0,0-9-39,1 0 0,0 1 0,0-1-1,0 0 1,0 0 0,0 1-1,1-1 1,-1 0 0,0 0-1,0 1 1,1-1 0,-1 0-1,1 0 1,-1 0 0,1 0-1,-1 0 1,1 0 0,0 0 0,0 0-1,-1 0 1,1 0 0,0 0-1,0 0 1,0 0 0,0-1-1,0 1 1,0 0 0,0-1-1,0 1 1,0-1 0,1 1-1,-1-1 1,0 1 0,0-1-1,0 0 1,1 0 0,-1 1 0,0-1-1,0 0 1,0 0 0,1 0-1,-1-1 1,0 1 0,0 0-1,1 0 1,-1-1 0,0 1-1,0 0 1,0-1 0,0 1-1,2-2 1,6-1-40,-1-1 1,0 0-1,-1 0 0,1-1 0,-1 0 1,9-8-1,29-33-88,-42 42 97,-1 1 1,1-1-1,0 0 1,-1 0 0,0 0-1,0 0 1,0 0 0,0 0-1,-1-1 1,0 1 0,2-9-1,-15 15-484,4 3 570,0 1 1,1 0-1,0 0 0,0 1 1,1 0-1,0 0 1,0 1-1,1-1 1,0 1-1,0 0 0,1 1 1,0-1-1,0 1 1,1-1-1,0 1 1,0 0-1,0 10 0,3-18-51,1-1 0,0 1 0,-1 0 0,1-1-1,0 1 1,0-1 0,-1 1 0,1-1 0,0 0-1,0 1 1,0-1 0,0 0 0,0 1 0,-1-1-1,1 0 1,0 0 0,0 0 0,0 0 0,0 0 0,0 0-1,0 0 1,0 0 0,0 0 0,0 0 0,1-1-1,30-4 255,-20-3-324,1 0 0,-1 0 0,0-1 0,-1 0 0,0-1 0,-1-1 0,0 0-1,0 0 1,-1 0 0,13-24 0,-24 37-231,-3 3 338,1 0 0,-1 1 0,1 0 0,0 0-1,0 0 1,1 0 0,0 0 0,0 1 0,-3 10-1,6-16-35,-1 1 0,1-1 1,0 0-1,0 0 0,0 0 0,0 1 0,0-1 0,0 0 0,0 0 0,0 0 0,0 1 0,1-1 0,-1 0 0,0 0 0,1 0 0,-1 0 0,1 1 0,-1-1 1,1 0-1,0 0 0,-1 0 0,1 0 0,0 0 0,0-1 0,0 1 0,-1 0 0,1 0 0,0 0 0,0-1 0,0 1 0,0 0 0,1-1 0,0 1 0,1 0 3,0-1-1,0 0 0,-1 0 0,1 0 1,0 0-1,0 0 0,-1-1 0,1 1 0,0-1 1,-1 0-1,1 0 0,0 0 0,-1 0 1,1 0-1,3-3 0,15-10-323,1-1 0,24-24 0,-14 11 120,-40 36 129,0 0 0,1 0 0,0 1 0,0 0 0,1 1 0,-7 12 0,10-17-54,0 0 1,1 0 0,0 1-1,0-1 1,0 0-1,0 1 1,1-1-1,0 1 1,0 0-1,0-1 1,1 1 0,0 0-1,0-1 1,1 8-1,0-12-130,-1-1-1,1 1 0,-1-1 0,1 1 0,-1-1 1,1 1-1,0-1 0,-1 1 0,1-1 1,-1 1-1,1-1 0,0 0 0,0 1 0,-1-1 1,1 0-1,0 0 0,-1 1 0,1-1 1,0 0-1,0 0 0,-1 0 0,1 0 1,0 0-1,0 0 0,-1 0 0,1 0 0,0-1 1,1 1-1,1 0-1174,19-1-6104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7.493"/>
    </inkml:context>
    <inkml:brush xml:id="br0">
      <inkml:brushProperty name="width" value="0.025" units="cm"/>
      <inkml:brushProperty name="height" value="0.025" units="cm"/>
      <inkml:brushProperty name="color" value="#66CC00"/>
    </inkml:brush>
  </inkml:definitions>
  <inkml:trace contextRef="#ctx0" brushRef="#br0">131 1 12524,'0'0'5861,"-10"3"-4206,9-3-1631,-13 5 882,0 0-1,0 1 1,-14 9 0,25-13-832,-1-1-1,1 1 1,0 0 0,0 1 0,0-1-1,0 0 1,0 1 0,1 0 0,-1-1-1,1 1 1,0 0 0,0 1 0,0-1-1,0 0 1,0 0 0,1 1 0,-1-1-1,1 1 1,0 0 0,0-1 0,0 6-1,1-8-130,0 0 0,1 0 0,0 0-1,-1 0 1,1 0 0,0 0 0,-1 0 0,1 0-1,0 0 1,0 0 0,0-1 0,0 1 0,0 0-1,0-1 1,0 1 0,0-1 0,0 1-1,0-1 1,0 1 0,0-1 0,1 0 0,-1 1-1,0-1 1,0 0 0,0 0 0,0 0 0,1 0-1,0 0 1,43 1-1030,-39-1 844,46-1-1052,-16 0 851,47 5-1,-81-4 486,0 0 0,0 0 0,-1 1 0,1-1 0,0 0 0,-1 1-1,1 0 1,-1-1 0,1 1 0,0 0 0,-1 0 0,1 0-1,1 1 1,-2-1 34,-1 0 0,0-1 1,1 1-1,-1-1 0,0 1 0,1-1 0,-1 1 0,0 0 0,0-1 0,1 1 0,-1 0 0,0-1 0,0 1 0,0 0 0,0-1 0,0 1 0,0 0 0,0-1 0,0 1 0,0 0 0,0-1 0,0 1 1,-1 1-1,0 0 153,-1 1 1,1 0-1,-1-1 1,0 1-1,0-1 1,0 1 0,0-1-1,0 0 1,-1 0-1,1 0 1,-1 0 0,1 0-1,-4 1 1,-21 12 1092,0-2 0,-52 18 1,32-19-2445,0-7-3363,35-5-1706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8.499"/>
    </inkml:context>
    <inkml:brush xml:id="br0">
      <inkml:brushProperty name="width" value="0.025" units="cm"/>
      <inkml:brushProperty name="height" value="0.025" units="cm"/>
      <inkml:brushProperty name="color" value="#66CC00"/>
    </inkml:brush>
  </inkml:definitions>
  <inkml:trace contextRef="#ctx0" brushRef="#br0">104 95 6790,'0'0'748,"-11"0"949,-26-1-617,-16 0 7314,51 1-6445,8 1-494,39 3-885,90 2-242,0-7-1,0-5 1,0-6 0,194-43 0,-271 39-318,-23 5-3687,-21 9-6509,-29 2 3849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28.846"/>
    </inkml:context>
    <inkml:brush xml:id="br0">
      <inkml:brushProperty name="width" value="0.025" units="cm"/>
      <inkml:brushProperty name="height" value="0.025" units="cm"/>
      <inkml:brushProperty name="color" value="#66CC00"/>
    </inkml:brush>
  </inkml:definitions>
  <inkml:trace contextRef="#ctx0" brushRef="#br0">64 0 13229,'0'0'7842,"11"2"-7538,171 52-46,-2 0-41,-153-43-347,-27-11 146,0 0-1,0 0 0,1 0 0,-1 1 0,0-1 1,0 0-1,0 0 0,0 1 0,1-1 1,-1 0-1,0 0 0,0 1 0,0-1 0,0 0 1,0 1-1,0-1 0,0 0 0,0 0 1,0 1-1,0-1 0,0 0 0,0 1 0,0-1 1,0 0-1,0 0 0,0 1 0,0-1 1,0 0-1,-1 1 0,1-1 0,0 0 0,0 0 1,0 1-1,0-1 0,0 0 0,-1 0 1,1 0-1,0 1 0,0-1 0,-1 0 1,1 0-1,-6 4 280,1-1 0,-1 0 0,0 0 0,0 0 0,-10 2-1,-28 10-77,1 3-1,0 1 1,1 2-1,-75 52 0,90-52-2030,0 0-1,-24 29 1,28-27-4213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16.135"/>
    </inkml:context>
    <inkml:brush xml:id="br0">
      <inkml:brushProperty name="width" value="0.025" units="cm"/>
      <inkml:brushProperty name="height" value="0.025" units="cm"/>
      <inkml:brushProperty name="color" value="#E71224"/>
    </inkml:brush>
  </inkml:definitions>
  <inkml:trace contextRef="#ctx0" brushRef="#br0">0 2 13741,'0'0'9177,"13"-1"-9044,-2 1-120,1 0 0,0 1-1,0 1 1,-1 0 0,1 0 0,18 7-1,-24-7-13,0 1 0,1-1 0,-1 1-1,0 0 1,0 1 0,-1-1 0,1 1-1,-1 1 1,1-1 0,-1 1 0,-1 0-1,1 0 1,-1 0 0,0 0 0,6 10 0,-9-13-3,0 1 0,0 0 0,-1-1 0,1 1 0,0 0 0,-1 0 0,0 0 0,1-1 0,-1 1 0,0 0 0,0 0 0,-1 0 0,1 0 0,-1-1 0,1 1 0,-1 0 0,0 0 0,0-1 1,0 1-1,0-1 0,-1 1 0,1-1 0,-1 1 0,1-1 0,-1 0 0,0 0 0,0 1 0,-4 2 0,-7 6-13,-1 0 1,1-2-1,-30 17 0,10-6-527,-1 1-3850,27-14-1211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5.330"/>
    </inkml:context>
    <inkml:brush xml:id="br0">
      <inkml:brushProperty name="width" value="0.025" units="cm"/>
      <inkml:brushProperty name="height" value="0.025" units="cm"/>
      <inkml:brushProperty name="color" value="#66CC00"/>
    </inkml:brush>
  </inkml:definitions>
  <inkml:trace contextRef="#ctx0" brushRef="#br0">0 35 7815,'0'0'13474,"8"-4"-12924,9-2-339,0 0 1,0 1-1,0 1 0,1 1 0,-1 0 0,29 0 0,39 2-1805,-5 5-8219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5.676"/>
    </inkml:context>
    <inkml:brush xml:id="br0">
      <inkml:brushProperty name="width" value="0.025" units="cm"/>
      <inkml:brushProperty name="height" value="0.025" units="cm"/>
      <inkml:brushProperty name="color" value="#66CC00"/>
    </inkml:brush>
  </inkml:definitions>
  <inkml:trace contextRef="#ctx0" brushRef="#br0">1 31 12011,'0'0'7624,"71"8"-7048,-36-8-448,6-5-128,0-2-1313,0-4-2403,-3-5-1921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6.006"/>
    </inkml:context>
    <inkml:brush xml:id="br0">
      <inkml:brushProperty name="width" value="0.025" units="cm"/>
      <inkml:brushProperty name="height" value="0.025" units="cm"/>
      <inkml:brushProperty name="color" value="#66CC00"/>
    </inkml:brush>
  </inkml:definitions>
  <inkml:trace contextRef="#ctx0" brushRef="#br0">61 1 14446,'0'0'5215,"8"0"-5151,3 0-72,-1 0 0,1 1-1,-1 1 1,1-1 0,-1 2-1,0-1 1,0 2 0,17 7-1,-24-10 17,0 0 0,0 1-1,-1-1 1,1 1 0,0 0-1,-1 0 1,0 0 0,1 0-1,-1 0 1,0 1 0,0-1-1,0 0 1,-1 1 0,1 0-1,-1-1 1,1 1 0,-1 0-1,0 0 1,0 0 0,0 0-1,0 0 1,0 0 0,-1 0-1,0 0 1,1 0 0,-1 0-1,0 0 1,-1 0 0,1 0 0,0 0-1,-1 0 1,0 0 0,1 0-1,-1 0 1,0 0 0,-1 0-1,1 0 1,-2 3 0,-1 0 65,0 0 0,0 0 0,0 0 0,-1 0 1,0-1-1,0 0 0,0 0 0,-1 0 0,-7 5 1,-63 35 178,18-11-2688,44-25-837,5-4-1574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6.403"/>
    </inkml:context>
    <inkml:brush xml:id="br0">
      <inkml:brushProperty name="width" value="0.025" units="cm"/>
      <inkml:brushProperty name="height" value="0.025" units="cm"/>
      <inkml:brushProperty name="color" value="#66CC00"/>
    </inkml:brush>
  </inkml:definitions>
  <inkml:trace contextRef="#ctx0" brushRef="#br0">47 0 14061,'0'0'3086,"-7"11"-2515,3-6-499,0 1 52,0 0-1,0 0 1,0 1 0,1-1 0,0 1 0,0-1 0,1 1-1,0 0 1,0 0 0,0 0 0,1 1 0,-1 7 0,2-11-44,0-1 0,0 0 0,1 1 0,-1-1 0,1 0 0,-1 1 0,1-1 0,0 0 1,0 0-1,0 0 0,1 0 0,-1 0 0,4 6 0,-3-8 28,-1 0-1,1 0 1,-1 0-1,1 0 1,0 0-1,-1 0 1,1 0-1,0-1 1,-1 1-1,1 0 1,0-1-1,0 0 1,0 1-1,0-1 1,0 0-1,-1 0 1,1 0-1,0 0 1,0 0-1,0 0 1,0-1-1,0 1 1,-1-1-1,1 1 1,0-1 0,0 0-1,2-1 1,0 0-48,1 0 1,-1-1-1,0 1 1,0-1-1,-1 0 1,1 0-1,-1 0 1,1 0 0,-1-1-1,0 0 1,0 1-1,0-1 1,-1 0-1,1 0 1,2-8-1,-2 4-23,1 0 1,-2-1-1,1 1 0,-2-1 0,1 1 0,-1-1 0,0-14 0,-1 23-39,0-1 1,0 1-1,0-1 0,-1 1 1,1 0-1,0-1 0,-1 1 1,1-1-1,0 1 0,-1 0 1,1-1-1,-1 1 1,1 0-1,0 0 0,-1-1 1,1 1-1,-1 0 0,1 0 1,-1 0-1,1-1 0,-1 1 1,1 0-1,-1 0 1,1 0-1,-1 0 0,1 0 1,-1 0-1,1 0 0,-1 0 1,1 0-1,-1 0 0,1 0 1,-1 1-1,1-1 1,-1 0-1,1 0 0,-1 0 1,1 1-1,-1-1 0,1 0 1,0 0-1,-1 1 0,1-1 1,-1 0-1,1 1 1,0-1-1,-1 1 0,1-1 1,0 0-1,0 1 0,-1-1 1,1 1-1,0-1 0,0 1 1,0-1-1,-1 1 1,1-1-1,0 1 0,0-1 1,0 1-1,0 0 0,0 1-129,1 0-1,-1 0 0,1 0 0,0 0 1,0 0-1,0 0 0,0-1 0,0 1 1,0 0-1,0 0 0,0-1 0,1 1 1,-1-1-1,1 1 0,-1-1 0,1 1 1,-1-1-1,1 0 0,0 0 0,0 0 1,0 0-1,0 0 0,0 0 0,-1-1 1,1 1-1,1 0 0,-1-1 0,0 0 1,0 1-1,0-1 0,4 0 0,8 1-2727,0 0 0,0-1 0,21-2 0,-10-3-2789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6.989"/>
    </inkml:context>
    <inkml:brush xml:id="br0">
      <inkml:brushProperty name="width" value="0.025" units="cm"/>
      <inkml:brushProperty name="height" value="0.025" units="cm"/>
      <inkml:brushProperty name="color" value="#66CC00"/>
    </inkml:brush>
  </inkml:definitions>
  <inkml:trace contextRef="#ctx0" brushRef="#br0">117 144 6182,'0'0'11275,"-10"-2"-10699,-29-4-346,37 6-231,1 0 1,0 0 0,0 1-1,-1-1 1,1 0-1,0 1 1,0-1 0,0 1-1,0-1 1,-1 1 0,1 0-1,0-1 1,0 1-1,0 0 1,0 0 0,0 0-1,1 0 1,-1 0 0,0 0-1,0 0 1,1 0-1,-1 0 1,0 0 0,1 0-1,-1 0 1,1 1 0,0-1-1,-1 0 1,1 0 0,-1 3-1,-2 36-193,3-37 175,1 11 26,1 0 0,0-1-1,1 1 1,1-1 0,0 1-1,0-1 1,10 18 0,-8-20 150,-1 1 0,0 0 0,-1 0 0,0 1 0,-1-1-1,0 1 1,-1 0 0,-1 0 0,1 15 0,-3-26-19,1 0 0,-1 0 0,0 0 0,1 0 0,-1-1 0,0 1 0,0 0 0,0-1 0,0 1 0,0-1 0,-1 1 0,1-1 0,0 1 0,-1-1 0,1 0 0,-1 0 0,1 0 0,-1 0 0,0 0 0,1 0 0,-1 0 0,0 0 0,0 0 0,0-1 0,1 1 0,-1-1 0,-2 1 0,2-1-55,0 1 0,-1-1 1,1 0-1,0 1 0,0-1 0,0 0 1,0 0-1,0 0 0,0 0 0,-1-1 1,1 1-1,0-1 0,0 1 0,0-1 1,0 0-1,0 1 0,0-1 0,0 0 1,1-1-1,-1 1 0,0 0 0,0 0 1,-2-3-1,2 0-120,-1-1 0,1 1 0,1 0 0,-1-1 1,1 1-1,-1-1 0,1 1 0,1-1 0,-1 1 0,1-1 0,-1 0 1,1 1-1,1-1 0,-1 0 0,1 1 0,-1-1 0,1 0 1,1 1-1,-1-1 0,1 1 0,-1 0 0,1-1 0,1 1 0,-1 0 1,0 0-1,1 0 0,5-6 0,8-9-32,1 1-1,0 0 1,37-28 0,-51 44 86,52-41 52,-18 14-2,0-1 1,54-59 0,-89 87-54,0 0-1,0 0 0,0 0 1,0 0-1,-1-1 0,1 1 1,-1-1-1,1 1 1,-1-1-1,0 0 0,0 0 1,0 1-1,0-1 0,-1 0 1,1 0-1,-1 0 1,0-3-1,0 5-16,-1-1 1,0 1-1,0 0 0,0-1 1,0 1-1,0 0 0,0 0 0,-1 0 1,1 0-1,0 0 0,-1 0 1,1 0-1,0 0 0,-1 0 1,1 1-1,-1-1 0,1 1 1,-1-1-1,1 1 0,-1 0 1,0-1-1,1 1 0,-1 0 0,1 0 1,-1 0-1,0 0 0,1 0 1,-1 0-1,-1 1 0,-5 0 9,-1 0 0,1 0 0,0 1 0,0 0 0,-1 0 0,2 1 0,-1 0 0,0 0 0,1 1 0,-1 0 0,1 1 0,0-1 0,0 1 0,1 0 0,-1 1 0,1 0 0,1 0 0,-1 0 0,1 1 0,0 0 0,0 0 0,1 0 0,0 0 0,0 1 0,1-1 0,0 1 0,0 0 0,1 0 0,0 0 0,0 1 0,1-1 0,0 12 0,1-16 0,1-1 0,-1 1 1,1-1-1,0 1 0,1-1 1,-1 1-1,1-1 0,-1 0 0,1 0 1,0 1-1,0-1 0,0-1 1,1 1-1,-1 0 0,1 0 0,-1-1 1,1 0-1,0 1 0,0-1 1,0 0-1,5 2 0,34 15-2571,-1-12-5973,-28-7 3322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7.367"/>
    </inkml:context>
    <inkml:brush xml:id="br0">
      <inkml:brushProperty name="width" value="0.025" units="cm"/>
      <inkml:brushProperty name="height" value="0.025" units="cm"/>
      <inkml:brushProperty name="color" value="#66CC00"/>
    </inkml:brush>
  </inkml:definitions>
  <inkml:trace contextRef="#ctx0" brushRef="#br0">0 0 13325,'0'0'14061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38.915"/>
    </inkml:context>
    <inkml:brush xml:id="br0">
      <inkml:brushProperty name="width" value="0.025" units="cm"/>
      <inkml:brushProperty name="height" value="0.025" units="cm"/>
      <inkml:brushProperty name="color" value="#66CC00"/>
    </inkml:brush>
  </inkml:definitions>
  <inkml:trace contextRef="#ctx0" brushRef="#br0">321 35 13164,'0'-1'129,"-1"-1"0,0 0 0,1 1 0,-1-1 0,0 0 0,0 1 0,0-1 0,0 1 0,0 0 0,0-1 0,-1 1 0,1 0 0,0 0 0,-1 0 0,1 0 0,-1 0 0,1 0 0,-1 0 0,0 0-1,1 1 1,-1-1 0,0 0 0,1 1 0,-1 0 0,0-1 0,0 1 0,1 0 0,-3 0 0,-55-5 2826,49 6-2878,0 0-1,0 1 1,0 0 0,1 0 0,-1 1-1,0 0 1,1 1 0,0 0 0,0 1 0,0 0-1,0 0 1,1 1 0,0 0 0,-11 11 0,12-11-9,0 0 0,1 1 0,0 0 0,1 0 1,-1 0-1,1 1 0,1-1 0,-1 1 1,2 0-1,-1 1 0,1-1 0,0 1 0,0 0 1,1-1-1,1 1 0,-2 13 0,3-18-61,0-1 0,1 0 0,-1 1 0,1-1-1,-1 1 1,1-1 0,0 0 0,1 1 0,-1-1-1,0 0 1,1 0 0,0 0 0,0 0 0,0 0 0,0-1-1,0 1 1,0 0 0,3 1 0,0 0 17,0 0 0,1-1 1,-1 1-1,0-1 1,1-1-1,0 1 0,0-1 1,-1 0-1,11 2 0,-6-2 16,1-1 0,-1 0 0,0 0 0,0-1 0,0 0 0,0-1-1,1 0 1,-1 0 0,0-1 0,0-1 0,-1 0 0,13-5 0,-12 4 129,0-2 0,-1 1 1,1-2-1,-2 1 0,1-1 0,0 0 1,-1-1-1,-1 0 0,1 0 1,-1-1-1,-1 0 0,0 0 0,0 0 1,0-1-1,-2 0 0,1 0 0,-1-1 1,0 1-1,-1-1 0,-1 1 1,1-1-1,-2 0 0,2-18 0,-4 26-160,1 1-1,-1 0 0,0 0 1,0-1-1,0 1 1,0 0-1,0 0 0,0 0 1,0 0-1,0 0 0,-1 0 1,1 1-1,-1-1 1,0 0-1,1 1 0,-1-1 1,0 1-1,0 0 1,0-1-1,0 1 0,0 0 1,0 0-1,0 0 0,-1 1 1,1-1-1,0 0 1,0 1-1,-4-1 0,-1 0-165,-1-1-1,1 2 0,0-1 0,-1 1 0,1 0 0,-1 0 1,-14 3-1,13 5-2440,8 1-6730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0.261"/>
    </inkml:context>
    <inkml:brush xml:id="br0">
      <inkml:brushProperty name="width" value="0.025" units="cm"/>
      <inkml:brushProperty name="height" value="0.025" units="cm"/>
      <inkml:brushProperty name="color" value="#66CC00"/>
    </inkml:brush>
  </inkml:definitions>
  <inkml:trace contextRef="#ctx0" brushRef="#br0">75 28 10186,'0'0'3582,"-9"-4"-1367,-7 0-1174,-7-3 164,-3-5 3927,26 12-4508,3 0-618,187 17 453,-13 0-400,-155-17-44,24 3 18,-46-3-36,1 0 1,-1 0 0,0 0 0,1 0 0,-1 0 0,0 0 0,0 0 0,0 1 0,1-1-1,-1 0 1,0 0 0,0 0 0,1 1 0,-1-1 0,0 0 0,0 0 0,0 0-1,0 1 1,1-1 0,-1 0 0,0 0 0,0 1 0,0-1 0,0 0 0,0 1 0,0-1-1,0 0 1,0 0 0,0 1 0,0-1 0,0 0 0,0 0 0,0 1 0,0-1 0,0 0-1,0 1 1,0-1 0,0 0 0,0 0 0,0 1 0,0-1 0,-1 0 0,1 0 0,0 1-1,0-1 1,0 0 0,0 0 0,-1 1 0,1-1 0,0 0 0,0 0 0,-1 0-1,1 0 1,0 1 0,0-1 0,0 0 0,-1 0 0,1 0 0,0 0 0,-1 0 0,1 0-1,0 0 1,0 0 0,-1 0 0,-15 10-111,-172 70 1223,95-44-619,87-34-689,-25 13 390,30-14-362,0 0 1,1-1-1,-1 1 1,0 0-1,1-1 1,-1 1 0,0 0-1,1-1 1,-1 1-1,1 0 1,-1 0-1,1 0 1,0 0 0,-1 0-1,1 0 1,0-1-1,-1 1 1,1 0-1,0 1 1,2 2-4176,7-3-1298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0.890"/>
    </inkml:context>
    <inkml:brush xml:id="br0">
      <inkml:brushProperty name="width" value="0.025" units="cm"/>
      <inkml:brushProperty name="height" value="0.025" units="cm"/>
      <inkml:brushProperty name="color" value="#66CC00"/>
    </inkml:brush>
  </inkml:definitions>
  <inkml:trace contextRef="#ctx0" brushRef="#br0">0 33 11531,'0'0'11307,"62"-5"-10891,-23 1-320,-2 2-32,3-1-96,-5 1-1217,-3-1-2627,-4-3-1120,-10-2-5927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1.317"/>
    </inkml:context>
    <inkml:brush xml:id="br0">
      <inkml:brushProperty name="width" value="0.025" units="cm"/>
      <inkml:brushProperty name="height" value="0.025" units="cm"/>
      <inkml:brushProperty name="color" value="#66CC00"/>
    </inkml:brush>
  </inkml:definitions>
  <inkml:trace contextRef="#ctx0" brushRef="#br0">0 182 13805,'0'0'9412,"11"-3"-8841,12-4-503,0-2 0,0 0 0,-1-1 0,30-19 0,-38 20-62,0-1 1,0 0-1,0-1 0,-2 0 0,1-1 0,-1-1 0,18-25 1,-43 54-221,4-6 25,1 0 1,0 1 0,-12 21 0,15-21 138,0 1-1,1-1 1,0 1 0,1 0-1,1-1 1,0 2-1,0-1 1,1 16 0,0-27-107,1-1 1,0 1 0,0 0-1,0-1 1,0 1 0,0 0-1,0-1 1,0 1 0,0 0-1,0-1 1,0 1 0,0-1-1,1 1 1,-1 0 0,0-1-1,0 1 1,1-1 0,-1 1-1,0-1 1,0 1 0,1-1 0,-1 1-1,1-1 1,-1 1 0,1-1-1,-1 1 1,1-1 0,-1 1-1,1-1 1,-1 0 0,1 1-1,-1-1 1,1 0 0,-1 0-1,1 1 1,0-1 0,-1 0-1,2 0 1,14 1-4814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2.760"/>
    </inkml:context>
    <inkml:brush xml:id="br0">
      <inkml:brushProperty name="width" value="0.025" units="cm"/>
      <inkml:brushProperty name="height" value="0.025" units="cm"/>
      <inkml:brushProperty name="color" value="#E71224"/>
    </inkml:brush>
  </inkml:definitions>
  <inkml:trace contextRef="#ctx0" brushRef="#br0">48 63 3908,'0'0'10671,"-1"-9"-8258,-1-5-1462,0-5 232,1-1 3084,-2 23-954,-9 17-3076,6-1-100,0 0 0,2 1 0,0-1 0,1 1 0,0 33 0,3-52-205,0 1 0,0-1 0,0 0 0,0 1 0,1-1 0,-1 0-1,0 1 1,1-1 0,-1 0 0,1 1 0,-1-1 0,1 0 0,0 0 0,0 1 0,-1-1 0,1 0 0,0 0 0,0 0 0,0 0 0,0 0 0,0 0-1,0 0 1,1-1 0,-1 1 0,0 0 0,0-1 0,0 1 0,1 0 0,-1-1 0,0 0 0,1 1 0,-1-1 0,1 0 0,-1 0 0,0 1-1,1-1 1,-1 0 0,3-1 0,-1 1-202,0 0 0,0-1 0,0 1 1,0-1-1,0 0 0,0 1 0,0-1 0,-1-1 0,1 1 0,0 0 0,-1-1 0,1 1 0,-1-1 0,1 0 0,-1 0 0,0 0 0,0 0 0,3-3 1,6-15 97,0-1 1,-1 0-1,10-31 1,-12 32 1604,-16 65 3861,9-14-7080,12-5-5021,-3-18-3736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1.679"/>
    </inkml:context>
    <inkml:brush xml:id="br0">
      <inkml:brushProperty name="width" value="0.025" units="cm"/>
      <inkml:brushProperty name="height" value="0.025" units="cm"/>
      <inkml:brushProperty name="color" value="#66CC00"/>
    </inkml:brush>
  </inkml:definitions>
  <inkml:trace contextRef="#ctx0" brushRef="#br0">146 9 15310,'-8'1'1602,"0"-1"-1250,0 1 0,1 1 0,-1-1 0,0 1-1,1 1 1,-1-1 0,1 1 0,0 1 0,0-1 0,-9 7 0,12-7-272,0 0 0,1 0 1,-1 1-1,1-1 0,0 1 1,0-1-1,0 1 0,0 0 1,1 0-1,0 1 0,0-1 1,0 0-1,0 1 0,0-1 0,1 1 1,0 0-1,0-1 0,0 1 1,1 0-1,0 7 0,-1-9-70,2 0 0,-1 1-1,0-1 1,1 0 0,-1 1-1,1-1 1,0 0 0,0 0 0,0 0-1,0 0 1,1 0 0,-1 0-1,1 0 1,0 0 0,0 0-1,0-1 1,0 1 0,1-1 0,-1 1-1,3 1 1,0-1 28,-1 0-1,1-1 1,0 0 0,0 1-1,0-1 1,0-1 0,0 1-1,0-1 1,1 0-1,-1 0 1,9 0 0,-5-1 64,0 0 1,0-1-1,0 1 1,-1-2-1,1 1 1,0-1-1,-1-1 1,1 1-1,-1-1 1,0-1-1,0 0 1,0 0-1,0 0 1,-1-1-1,10-8 1,-13 10-14,-1-1 0,0 1 0,0-1-1,0 1 1,0-1 0,-1 0 0,0 0 0,0-1 0,0 1 0,0 0 0,0-1 0,-1 1 0,0-1 0,0 1-1,0-1 1,0 0 0,-1 1 0,0-1 0,0 0 0,0 1 0,0-1 0,-1 0 0,0 1 0,-1-5 0,0 5-172,0 0 1,0 0 0,0 0 0,-1 1 0,1-1-1,-1 1 1,0 0 0,0 0 0,0 0-1,0 0 1,-1 0 0,1 1 0,-1-1 0,0 1-1,1 0 1,-1 0 0,0 0 0,0 1 0,0 0-1,0-1 1,-1 1 0,1 1 0,0-1 0,0 1-1,-8-1 1,-14 5-2919,25-3 2585,0 0 1,0 0 0,0 0 0,0 0 0,1 0 0,-1 0-1,0 1 1,0-1 0,1 0 0,-1 0 0,1 1 0,-1-1-1,1 0 1,0 1 0,-1-1 0,1 0 0,0 1 0,0-1-1,0 1 1,0-1 0,0 0 0,0 3 0,0 13-6696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0.535"/>
    </inkml:context>
    <inkml:brush xml:id="br0">
      <inkml:brushProperty name="width" value="0.025" units="cm"/>
      <inkml:brushProperty name="height" value="0.025" units="cm"/>
      <inkml:brushProperty name="color" value="#66CC00"/>
    </inkml:brush>
  </inkml:definitions>
  <inkml:trace contextRef="#ctx0" brushRef="#br0">135 63 6887,'1'0'98,"25"-24"9318,-17 4 26,-36 19-7413,19 3-2030,2-1-1,-1 1 1,0 1 0,0-1 0,1 1 0,-1 0 0,1 1 0,0-1-1,0 1 1,0 1 0,1-1 0,-1 1 0,-5 6 0,6-6-3,1-1 0,-1 1 0,1 0 0,0 0 0,0 1 0,1-1 0,0 1 0,0 0 0,0 0 1,1 0-1,0 0 0,0 1 0,0-1 0,-1 12 0,3-17 4,0 0-1,0 0 1,0-1-1,0 1 1,0 0 0,0 0-1,1-1 1,-1 1-1,0 0 1,0 0 0,1-1-1,-1 1 1,1 0 0,-1-1-1,0 1 1,1 0-1,-1-1 1,1 1 0,-1-1-1,1 1 1,0-1-1,-1 1 1,1-1 0,0 1-1,-1-1 1,1 0-1,0 1 1,-1-1 0,1 0-1,1 1 1,29-1 264,-23-2-184,-1 0 0,1 0 0,0 0 0,-1-1-1,10-6 1,-11 5-22,0 0 0,0-1 0,-1 0 0,0 0 0,0 0 0,0 0 0,-1-1 0,1 0 0,-1 0 0,-1 0 0,1-1 0,-1 1 0,0-1 0,-1 0 0,0 0 0,0 0 0,0 0 0,-1 0 0,0 0 0,0 0 0,-1-11 0,0 17-75,0 0 1,0 0-1,-1 0 0,1 0 0,0 0 0,-1 0 1,1 0-1,-1 0 0,1 0 0,-1 0 0,1 0 1,-1 1-1,0-1 0,1 0 0,-1 0 0,0 1 1,0-1-1,0 1 0,1-1 0,-1 1 0,0-1 1,0 1-1,0-1 0,0 1 0,0-1 0,0 1 0,0 0 1,0 0-1,0 0 0,0 0 0,0-1 0,0 1 1,0 0-1,0 1 0,0-1 0,0 0 0,0 0 1,0 0-1,0 1 0,0-1 0,0 0 0,0 1 1,-1 0-1,-2 0-157,0 0 1,1 0-1,-1 1 1,1 0-1,-1-1 1,1 1-1,-1 0 1,1 1-1,0-1 1,-5 5-1,-4 21-2805,12-13-806,9-4-3491,7-7-1164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1.023"/>
    </inkml:context>
    <inkml:brush xml:id="br0">
      <inkml:brushProperty name="width" value="0.025" units="cm"/>
      <inkml:brushProperty name="height" value="0.025" units="cm"/>
      <inkml:brushProperty name="color" value="#66CC00"/>
    </inkml:brush>
  </inkml:definitions>
  <inkml:trace contextRef="#ctx0" brushRef="#br0">157 1 15118,'0'0'2611,"-5"8"-882,-15 26-88,2 1-1,1 0 0,-13 43 0,-36 222-689,97-396 1013,-31 95-1961,16-46-185,3 1 0,1 1 0,2 1 0,44-67 0,-62 108 160,-1 0 0,1-1 0,-1 1 0,1 0 1,0 1-1,0-1 0,0 1 0,1 0 0,-1 0 1,1 0-1,-1 0 0,1 1 0,-1 0 0,1 0 1,0 0-1,-1 0 0,11 1 0,-13 0 9,0 0 0,0 0 0,-1 0 0,1 0 0,0 0 0,0 1-1,0-1 1,0 1 0,0-1 0,-1 1 0,1 0 0,0 0 0,0 0 0,-1 0 0,1 0-1,-1 0 1,1 0 0,-1 0 0,1 1 0,-1-1 0,0 1 0,0-1 0,1 1 0,-1-1-1,0 1 1,-1 0 0,1-1 0,0 1 0,0 0 0,-1 0 0,1-1 0,-1 1 0,1 0-1,-1 0 1,0 0 0,0 0 0,0 0 0,0 0 0,0 0 0,0 0 0,0-1 0,-1 1-1,1 0 1,-2 3 0,1-2 35,0-1 0,-1 1 1,1-1-1,-1 0 0,0 1 0,1-1 0,-1 0 0,0 0 0,0 0 0,0 0 1,-1 0-1,1-1 0,0 1 0,-1-1 0,1 1 0,-1-1 0,-3 1 0,-48 18 568,51-19-563,-7 3 34,0-1 1,0-1 0,0 1 0,0-2 0,0 1 0,0-2 0,-1 1 0,1-1 0,-15-2 0,25 1-178,-1 1 0,0 0 0,1-1 0,-1 1 1,1 0-1,-1-1 0,1 1 0,-1 0 0,1-1 1,-1 1-1,1-1 0,-1 1 0,1-1 0,-1 1 0,1-1 1,0 0-1,-1 1 0,1-1 0,0 1 0,-1-1 0,1 0 1,0 1-1,0-1 0,0 0 0,0 1 0,0-1 0,0 0 1,0 1-1,0-1 0,0 0 0,0 1 0,0-1 1,0 0-1,0 1 0,0-1 0,1 0 0,-1 1 0,0-1 1,0 1-1,1-1 0,-1 0 0,0 1 0,1-1 0,18-24-8571,3 11 2025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1.892"/>
    </inkml:context>
    <inkml:brush xml:id="br0">
      <inkml:brushProperty name="width" value="0.025" units="cm"/>
      <inkml:brushProperty name="height" value="0.025" units="cm"/>
      <inkml:brushProperty name="color" value="#66CC00"/>
    </inkml:brush>
  </inkml:definitions>
  <inkml:trace contextRef="#ctx0" brushRef="#br0">219 1 14029,'0'0'8408,"-8"9"-8061,-32 46 978,2 1 1,3 2-1,-47 104 0,67-124-935,15-37-289,4-15 337,13-37-731,-3-1-1,8-55 0,-23 111 282,1-1 0,0 1 0,-1-1 0,1 1-1,0-1 1,1 1 0,-1-1 0,1 1 0,-1-1 0,1 0 0,0 1-1,0-1 1,1 0 0,-1 0 0,1 0 0,-1 0 0,1 0-1,0 0 1,0 0 0,1 0 0,-1-1 0,0 1 0,1-1-1,0 1 1,-1-1 0,1 0 0,0 0 0,0-1 0,0 1-1,0 0 1,0-1 0,1 0 0,-1 0 0,0 0 0,4 1 0,-1-1-4,1 0 1,-1 0-1,0-1 1,0 0-1,1 0 1,-1 0-1,0-1 1,0 0-1,1 0 1,-1 0-1,0-1 1,0 0-1,0 0 1,-1 0-1,1-1 1,-1 0-1,1 0 1,-1-1-1,6-4 1,-9 6 14,29-24-440,-32 26 436,1 0 1,0 0-1,0 1 1,0-1-1,0 0 0,0 0 1,0 0-1,0 0 1,0 0-1,0 0 1,0 0-1,0 0 1,0 0-1,0 0 0,0 0 1,0 1-1,0-1 1,0 0-1,0 0 1,0 0-1,0 0 1,0 0-1,0 0 0,0 0 1,0 0-1,0 0 1,0 0-1,0 0 1,0 1-1,0-1 1,0 0-1,0 0 0,0 0 1,0 0-1,1 0 1,-1 0-1,0 0 1,0 0-1,0 0 1,0 0-1,0 0 0,0 0 1,0 0-1,0 0 1,0 0-1,0 0 1,0 0-1,0 0 1,1 0-1,-1 0 0,0 1 1,0-1-1,0 0 1,-14 21-23,8-12 332,0 1 0,1 0 0,-8 18 0,12-25-246,0 0 0,0-1 0,1 1 0,-1 0 0,1 0 0,0-1-1,-1 1 1,1 0 0,1 5 0,-1-7-57,0 0 0,1 0 0,-1 0 0,0 0 0,1-1 0,-1 1 0,1 0 0,-1 0 0,1 0 0,-1-1 0,1 1 0,0 0 0,-1 0 0,1-1 0,0 1 1,0-1-1,-1 1 0,1-1 0,0 1 0,0-1 0,0 1 0,0-1 0,0 0 0,-1 1 0,1-1 0,0 0 0,0 0 0,1 0 0,14 1-21,0-1-1,0 0 1,-1-1-1,1-1 1,0-1 0,-1 0-1,0-1 1,1 0-1,-2-2 1,1 1 0,17-11-1,36-11-521,-67 26 527,-1 1 0,1-1 0,-1 1 0,1 0 0,-1-1 0,1 1 0,-1 0 0,1 0 0,0-1 0,-1 1 0,1 0 0,-1 0 0,1 0 0,0 0 0,-1 0 0,1 0 0,-1 0 0,1 0 0,0 0 0,-1 0 0,1 0 0,0 0 0,-1 0 0,1 0 0,-1 1 0,1-1 0,0 0 0,-1 0 0,1 1 0,-1-1 0,1 0 0,-1 1 0,1-1 0,-1 1 0,1-1 0,-1 1 0,0-1 0,1 1 0,-4 23 165,-2-4 149,5-20-294,0 0 1,0 1-1,0-1 0,0 1 1,0-1-1,0 0 1,0 1-1,0-1 1,0 0-1,0 1 1,1-1-1,-1 0 1,0 1-1,0-1 1,0 0-1,0 1 1,0-1-1,1 0 1,-1 1-1,0-1 1,0 0-1,1 0 0,-1 1 1,0-1-1,0 0 1,1 0-1,-1 0 1,0 1-1,1-1 1,-1 0-1,0 0 1,1 0-1,-1 0 1,0 1-1,1-1 1,-1 0-1,10 0-146,0 0 0,0 0-1,0-1 1,0 0 0,-1 0 0,1-1-1,0-1 1,-1 0 0,13-5-1,40-10-1120,-59 17 1272,-1 1-1,1 0 1,0 0 0,-1 0-1,1 1 1,0-1-1,-1 1 1,1-1 0,0 1-1,-1 0 1,1 0-1,-1 0 1,1 0 0,-1 0-1,0 1 1,0-1-1,3 3 1,-2-2 31,0-1 0,-1 1 0,1 0 0,1-1 0,-1 1 0,0-1 0,0 0 0,0 0-1,1 0 1,-1 0 0,7 0 0,-7 0 99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2.225"/>
    </inkml:context>
    <inkml:brush xml:id="br0">
      <inkml:brushProperty name="width" value="0.025" units="cm"/>
      <inkml:brushProperty name="height" value="0.025" units="cm"/>
      <inkml:brushProperty name="color" value="#66CC00"/>
    </inkml:brush>
  </inkml:definitions>
  <inkml:trace contextRef="#ctx0" brushRef="#br0">1 0 15054,'0'0'8937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12.621"/>
    </inkml:context>
    <inkml:brush xml:id="br0">
      <inkml:brushProperty name="width" value="0.025" units="cm"/>
      <inkml:brushProperty name="height" value="0.025" units="cm"/>
      <inkml:brushProperty name="color" value="#66CC00"/>
    </inkml:brush>
  </inkml:definitions>
  <inkml:trace contextRef="#ctx0" brushRef="#br0">159 182 14414,'0'0'6566,"-11"2"-6214,-3 1-176,0 1-1,0 0 1,-24 11-1,34-13 0,-1 0-1,1 0 0,-1 1 0,1-1 1,0 1-1,0 0 0,0 0 0,1 1 0,-1-1 1,1 1-1,-1-1 0,1 1 0,0 0 1,1 1-1,-1-1 0,1 0 0,-4 9 0,6-12-167,0-1-1,0 0 0,0 1 0,0-1 0,0 0 0,-1 1 0,1-1 0,0 0 0,0 1 0,0-1 0,1 0 0,-1 1 0,0-1 0,0 0 0,0 1 0,0-1 0,0 0 0,0 1 0,0-1 0,1 0 0,-1 1 0,0-1 0,0 0 0,0 0 0,1 1 0,-1-1 0,0 0 0,0 0 0,1 1 0,-1-1 0,0 0 1,0 0-1,1 0 0,-1 1 0,0-1 0,1 0 0,-1 0 0,1 0 0,18 0 145,18-12-217,57-55-1365,-94 102 769,-1-32 733,0 1 1,1 0-1,-1-1 0,1 1 0,0-1 0,0 1 0,0 0 1,0-1-1,1 1 0,-1-1 0,1 1 0,0 0 1,0-1-1,0 0 0,1 1 0,2 4 0,-1-6 3,-1 0-1,1 0 0,0 0 1,0 0-1,0 0 0,0-1 1,0 0-1,1 1 0,-1-1 1,0-1-1,1 1 0,-1 0 1,1-1-1,-1 1 1,0-1-1,1 0 0,6-1 1,2 0 40,0-1 0,-1 0 0,1-1 0,-1 0 0,0-1 0,1 0 0,-2 0 0,1-2 0,-1 1 0,20-14 0,-8 3-70,0-1 0,-2-1 0,32-33 0,-40 37-6,0-1 0,17-30 0,-26 41-123,0-1 0,-1 0-1,1 0 1,-1 0 0,-1 0 0,1 0 0,-1 0 0,0 0-1,0 0 1,0-1 0,-1 1 0,1 0 0,-1-1 0,-2-8-1,2 13 64,-1 0 0,0 0-1,0 0 1,1 0-1,-1 0 1,0 0-1,0 0 1,0 0 0,0 0-1,0 1 1,0-1-1,0 1 1,0-1-1,0 0 1,-1 1 0,1 0-1,0-1 1,0 1-1,0 0 1,-1 0-1,1-1 1,0 1-1,0 0 1,-1 0 0,1 0-1,0 0 1,0 1-1,-1-1 1,1 0-1,0 1 1,0-1 0,0 0-1,-1 1 1,0 0-1,-43 18 24,34-12 185,0 1 1,0 0-1,1 0 1,0 1-1,-14 17 1,20-20-117,0-1 0,1 1 1,-1-1-1,1 1 0,0 0 1,1 0-1,0 1 0,0-1 1,0 0-1,0 1 0,1-1 0,0 1 1,1 10-1,0-10-33,0 0-1,1 0 1,0-1 0,0 1 0,1 0-1,-1 0 1,2-1 0,-1 1-1,1-1 1,6 11 0,-7-13-199,1 0 0,0-1 1,0 1-1,0-1 0,0 1 0,1-1 0,4 3 1,-4-3-448,0-1 0,-1 0 0,1-1 1,0 1-1,0-1 0,0 1 1,0-1-1,8 1 0,10-1-5546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2.198"/>
    </inkml:context>
    <inkml:brush xml:id="br0">
      <inkml:brushProperty name="width" value="0.025" units="cm"/>
      <inkml:brushProperty name="height" value="0.025" units="cm"/>
      <inkml:brushProperty name="color" value="#66CC00"/>
    </inkml:brush>
  </inkml:definitions>
  <inkml:trace contextRef="#ctx0" brushRef="#br0">1 51 6983,'0'0'12278,"7"1"-11216,71 1 792,84-8 0,83-27-5012,-240 32 2436,16-4-2111,-12-2-2532,-8 5 1644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2.563"/>
    </inkml:context>
    <inkml:brush xml:id="br0">
      <inkml:brushProperty name="width" value="0.025" units="cm"/>
      <inkml:brushProperty name="height" value="0.025" units="cm"/>
      <inkml:brushProperty name="color" value="#66CC00"/>
    </inkml:brush>
  </inkml:definitions>
  <inkml:trace contextRef="#ctx0" brushRef="#br0">0 66 10762,'0'0'11691,"53"10"-10313,-12-13-898,7-2-288,5 0-96,1 1-96,-2-2 64,0 1-416,-7-2-1442,-4-2-2850,-5-5-897,-12-4-4549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2.915"/>
    </inkml:context>
    <inkml:brush xml:id="br0">
      <inkml:brushProperty name="width" value="0.025" units="cm"/>
      <inkml:brushProperty name="height" value="0.025" units="cm"/>
      <inkml:brushProperty name="color" value="#66CC00"/>
    </inkml:brush>
  </inkml:definitions>
  <inkml:trace contextRef="#ctx0" brushRef="#br0">6 0 14125,'0'0'3529,"11"0"-1949,5 0-1241,0 1-1,0 0 1,0 1 0,0 1-1,0 0 1,22 8 0,-34-9-346,0-1 0,0 1 0,0 0 0,0 0 0,0 0 0,-1 0 0,1 1 0,-1 0 0,0-1 0,0 1 0,0 0 0,0 0 0,0 1 0,-1-1 0,1 1 0,-1-1 0,0 1 0,0 0 0,0 0 0,-1 0 0,1 0 0,-1 0 0,0 0 1,0 0-1,-1 0 0,1 1 0,-1-1 0,0 0 0,0 0 0,0 1 0,0-1 0,-3 8 0,1-3 17,-1-1-1,0 1 1,0-1 0,-1 0-1,0 0 1,0 0 0,-1-1 0,0 0-1,-7 9 1,-62 61 136,35-39-384,-5 3-5698,29-29-123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5.024"/>
    </inkml:context>
    <inkml:brush xml:id="br0">
      <inkml:brushProperty name="width" value="0.025" units="cm"/>
      <inkml:brushProperty name="height" value="0.025" units="cm"/>
      <inkml:brushProperty name="color" value="#66CC00"/>
    </inkml:brush>
  </inkml:definitions>
  <inkml:trace contextRef="#ctx0" brushRef="#br0">1 47 5990,'0'0'19928,"2"10"-19848,1 0-66,-1 1 0,-1-1 0,0 0-1,-1 1 1,0-1 0,0 0 0,-1 1 0,-1-1 0,-3 16 0,5-26-10,0 0 1,-1 1-1,1-1 0,0 0 1,0 0-1,0 0 1,0 0-1,0 1 1,0-1-1,0 0 1,-1 0-1,1 0 0,0 1 1,0-1-1,0 0 1,0 0-1,0 1 1,0-1-1,0 0 1,0 0-1,0 0 0,0 1 1,0-1-1,0 0 1,0 0-1,0 0 1,1 1-1,-1-1 0,0 0 1,0 0-1,0 0 1,0 1-1,0-1 1,0 0-1,0 0 1,1 0-1,-1 1 0,0-1 1,0 0-1,0 0 1,0 0-1,1 0 1,-1 0-1,0 0 0,0 0 1,0 1-1,1-1 1,-1 0-1,0 0 1,0 0-1,15-7 514,17-17 418,-30 22-903,58-59 188,-45 44-255,0 0-1,21-16 1,-36 33 31,1 0 0,-1 0 0,0 0 0,0 0 0,0 0-1,0 0 1,0 0 0,1 0 0,-1-1 0,0 1 0,0 0 0,0 0 0,0 0 0,1 0 0,-1 0 0,0 0 0,0 0 0,0 0 0,0 0 0,1 0 0,-1 0 0,0 0 0,0 0 0,0 0 0,0 0-1,1 0 1,-1 0 0,0 0 0,0 1 0,0-1 0,0 0 0,1 0 0,-1 0 0,0 0 0,0 0 0,0 0 0,0 0 0,0 1 0,0-1 0,1 0 0,-1 0 0,0 0 0,0 0 0,0 0 0,0 1-1,0-1 1,0 0 0,3 14-288,-2 23-256,-1-31 501,-1 9 59,1-11 8,0 0 0,0 0 1,0 0-1,0 0 0,0 0 0,1 0 0,0-1 1,0 1-1,1 4 0,-1-7-8,1 1-1,-1-1 1,0 0-1,0 0 1,1 1-1,-1-1 1,0 0 0,1 0-1,-1-1 1,1 1-1,0 0 1,-1 0 0,1-1-1,0 1 1,-1-1-1,1 1 1,0-1 0,-1 0-1,1 0 1,0 0-1,0 0 1,-1 0 0,1 0-1,2-1 1,1 1 29,0-2 1,0 1-1,0 0 0,0-1 1,0 0-1,0 0 1,-1 0-1,1-1 0,-1 0 1,0 1-1,0-1 1,0-1-1,0 1 1,0-1-1,-1 1 0,1-1 1,2-5-1,10-12 167,26-47 0,-32 51-109,-35 118-602,23-87 534,0 1 0,2 0 0,1 26 0,-1-40-72,0 0 0,0 0 1,0-1-1,1 1 0,-1 0 0,0 0 0,0 0 0,1-1 1,-1 1-1,0 0 0,1-1 0,-1 1 0,1 0 0,-1-1 0,1 1 1,-1-1-1,1 1 0,-1 0 0,1-1 0,-1 1 0,1-1 0,0 0 1,-1 1-1,1-1 0,0 1 0,0-1 0,-1 0 0,1 0 0,0 1 1,0-1-1,-1 0 0,1 0 0,0 0 0,0 0 0,0 0 0,0 0 1,1 0-318,0 0 0,-1 0 0,1-1 0,0 1 0,-1-1 0,1 1 0,-1-1-1,1 1 1,-1-1 0,1 0 0,-1 0 0,1 0 0,-1 1 0,0-2 0,1 1 0,-1 0 0,1-1 0,11-20-5712,-1-6-1426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3.813"/>
    </inkml:context>
    <inkml:brush xml:id="br0">
      <inkml:brushProperty name="width" value="0.025" units="cm"/>
      <inkml:brushProperty name="height" value="0.025" units="cm"/>
      <inkml:brushProperty name="color" value="#E71224"/>
    </inkml:brush>
  </inkml:definitions>
  <inkml:trace contextRef="#ctx0" brushRef="#br0">6 0 13229,'-1'40'9862,"-1"9"-6593,-1 80-7363,3-137-6197,0 6 8459,0-14-7478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5.417"/>
    </inkml:context>
    <inkml:brush xml:id="br0">
      <inkml:brushProperty name="width" value="0.025" units="cm"/>
      <inkml:brushProperty name="height" value="0.025" units="cm"/>
      <inkml:brushProperty name="color" value="#66CC00"/>
    </inkml:brush>
  </inkml:definitions>
  <inkml:trace contextRef="#ctx0" brushRef="#br0">1 0 3844,'0'0'14445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6.004"/>
    </inkml:context>
    <inkml:brush xml:id="br0">
      <inkml:brushProperty name="width" value="0.025" units="cm"/>
      <inkml:brushProperty name="height" value="0.025" units="cm"/>
      <inkml:brushProperty name="color" value="#66CC00"/>
    </inkml:brush>
  </inkml:definitions>
  <inkml:trace contextRef="#ctx0" brushRef="#br0">170 222 8072,'0'0'13666,"-11"1"-13453,4-1-164,0 1 0,-1 1 0,1 0 0,0 0 0,0 0 0,0 1-1,1 0 1,-1 0 0,1 1 0,0-1 0,-1 1 0,1 1-1,1-1 1,-1 1 0,1 0 0,0 1 0,0-1 0,1 1 0,-8 12-1,8-13 46,0 1 1,1 0-1,0 0 0,0 1 0,1-1 0,0 1 0,0-1 0,0 1 0,1 0 0,0-1 0,0 8 1,1-12-81,0 0 0,0 0 0,1 0 0,-1 1 0,1-1 0,0 0 0,-1 0 0,1 0 1,0-1-1,0 1 0,0 0 0,1 0 0,-1 0 0,0-1 0,0 1 0,1-1 0,-1 1 1,1-1-1,0 1 0,-1-1 0,1 0 0,0 0 0,0 0 0,0 0 0,0 0 1,0 0-1,0 0 0,0-1 0,0 1 0,0-1 0,0 0 0,0 1 0,0-1 0,0 0 1,1 0-1,-1 0 0,3-1 0,7 0 14,0 0 0,1-1 0,-1-1 1,0 0-1,0 0 0,0-1 0,-1-1 0,1 0 1,-1 0-1,0-1 0,0 0 0,-1-1 0,0-1 0,0 0 1,-1 0-1,11-12 0,2-3 37,-1-2 0,-1 0 1,-2-1-1,0-1 0,17-36 0,-27 41-160,-18 27-116,-20 30-118,23-23 312,0 1 0,1-1-1,0 1 1,-6 27 0,10-34 12,0 0-1,1 1 0,0-1 0,0 1 1,0-1-1,1 1 0,0-1 0,0 1 1,1-1-1,0 1 0,0-1 0,4 12 1,-4-16 10,0 0 0,0 0 1,1 0-1,-1 0 0,1 0 1,-1 0-1,1-1 1,0 1-1,0-1 0,-1 1 1,1-1-1,0 1 0,0-1 1,1 0-1,-1 0 1,0 0-1,0 0 0,0-1 1,1 1-1,-1-1 0,0 1 1,1-1-1,-1 0 0,0 0 1,1 0-1,-1 0 1,0 0-1,1 0 0,-1-1 1,0 1-1,5-2 0,0 0 92,1 0 0,-1-1-1,0 0 1,0 0-1,0-1 1,-1 0-1,1 0 1,9-8 0,13-16 232,-1-2 0,-1-1 0,-2 0 0,-1-2 0,-1-1 0,-2-1-1,28-65 1,-43 79-435,-13 25-246,-17 33 111,16-17 243,1 0-1,1 0 1,1 1-1,1 0 1,-3 27-1,3 107-623,4-111-217,-4-47-466,0-1 876,0-1-1,0 1 1,0-1 0,1 0-1,-1 0 1,1 0-1,0 0 1,-2-8 0,-9-11-87,8 15 515,-6-9 344,1 0 0,0 0-1,2-1 1,-14-35 0,23 54-292,0 0-1,0-1 0,0 1 0,0 0 0,0 0 0,0-1 1,0 1-1,0 0 0,0-1 0,0 1 0,0 0 0,0 0 1,0-1-1,0 1 0,0 0 0,0 0 0,0-1 1,0 1-1,0 0 0,0 0 0,0-1 0,0 1 0,1 0 1,-1 0-1,0-1 0,0 1 0,0 0 0,0 0 1,1 0-1,-1-1 0,0 1 0,0 0 0,0 0 0,1 0 1,-1 0-1,0-1 0,0 1 0,1 0 0,-1 0 0,0 0 1,1 0-1,15 2 348,17 10-567,-33-12 187,73 28-1382,-21-18-5264,-17-8-1881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6.708"/>
    </inkml:context>
    <inkml:brush xml:id="br0">
      <inkml:brushProperty name="width" value="0.025" units="cm"/>
      <inkml:brushProperty name="height" value="0.025" units="cm"/>
      <inkml:brushProperty name="color" value="#66CC00"/>
    </inkml:brush>
  </inkml:definitions>
  <inkml:trace contextRef="#ctx0" brushRef="#br0">103 88 11147,'0'0'13041,"-8"0"-12726,4 0-258,0 0 0,0 1 0,0-1 1,0 1-1,0 0 0,0 0 0,0 0 0,0 1 0,1 0 0,-1-1 0,1 1 0,-1 0 1,1 1-1,0-1 0,0 0 0,0 1 0,0 0 0,0 0 0,0 0 0,1 0 0,-1 0 0,1 1 1,0-1-1,0 1 0,0-1 0,1 1 0,-1 0 0,1-1 0,0 1 0,0 0 0,0 0 1,0 5-1,0-8-45,1 1 1,0-1-1,-1 0 1,1 1-1,0-1 1,0 0 0,-1 1-1,1-1 1,0 0-1,1 1 1,-1-1-1,0 1 1,0-1 0,0 0-1,1 1 1,-1-1-1,1 0 1,-1 0-1,1 1 1,0-1-1,-1 0 1,1 0 0,0 0-1,0 0 1,0 1-1,0-1 1,0 0-1,0-1 1,0 1 0,0 0-1,0 0 1,0 0-1,0-1 1,0 1-1,1-1 1,-1 1 0,0-1-1,1 1 1,-1-1-1,0 0 1,1 1-1,-1-1 1,0 0-1,1 0 1,-1 0 0,1 0-1,-1 0 1,0 0-1,1-1 1,-1 1-1,0 0 1,1-1 0,1 0-1,5-1 39,0-1-1,0 0 1,-1 0 0,1-1-1,-1 1 1,0-2 0,13-8-1,4-11-62,-2 0 0,0-1 0,35-55 0,-56 79-78,-9 11-220,3-4 309,1-1 0,0 1 1,0 0-1,0 0 0,1 1 1,0-1-1,0 1 0,1-1 0,0 1 1,0 0-1,0 0 0,1 0 1,0 0-1,0 10 0,1-16 5,0 0 0,0-1 0,0 1 0,1 0 0,-1 0 0,0-1 0,0 1 1,0 0-1,1 0 0,-1-1 0,0 1 0,1 0 0,-1-1 0,1 1 0,-1 0 0,1-1 0,-1 1 0,1-1 0,-1 1 0,1-1 0,-1 1 0,1-1 0,0 1 0,-1-1 0,1 0 0,0 1 0,-1-1 0,1 0 0,1 1 0,28 0 108,-22-2-83,0 0 0,0-1 0,-1 0-1,1 0 1,11-6 0,4-7 44,39-34 0,-12 9-160,-63 79-420,11-35 513,0 1 0,0-1 0,0 1 0,1 0 0,-1 0 0,1 0 0,0-1 0,1 1 0,-1 0 0,1 6 0,0-10 1,0 0 1,1 0-1,-1 0 0,0 0 1,1 0-1,-1 0 0,0 0 1,1 0-1,-1 0 0,1 0 0,0 0 1,-1 0-1,1-1 0,0 1 1,-1 0-1,1 0 0,0-1 1,0 1-1,0 0 0,0 0 0,1 0 15,1-1-1,-1 1 0,0 0 1,0-1-1,1 0 0,-1 1 0,0-1 1,1 0-1,-1 0 0,0 0 0,1 0 1,2-2-1,3 0-7,0 0 1,0-1-1,0 0 1,-1 0-1,0-1 1,1 0-1,-1 0 1,-1-1-1,1 0 1,-1 0-1,0 0 1,7-9-1,10-11 39,30-43 0,-50 63-48,-10 15-160,0 1 1,0 0-1,1 1 1,0 0 0,1-1-1,-4 17 1,2 22-4167,7-49 4099,0 0 0,0 0 0,0 0 1,0 0-1,0-1 0,0 1 1,0 0-1,0 0 0,0 0 1,1 0-1,-1 0 0,0 0 1,1-1-1,-1 1 0,0 0 0,1 0 1,-1 0-1,1-1 0,-1 1 1,1 0-1,0-1 0,-1 1 1,1 0-1,0-1 0,-1 1 0,1-1 1,0 1-1,0-1 0,-1 1 1,1-1-1,0 0 0,0 1 1,0-1-1,0 0 0,1 1 1,18 1-5353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7.039"/>
    </inkml:context>
    <inkml:brush xml:id="br0">
      <inkml:brushProperty name="width" value="0.025" units="cm"/>
      <inkml:brushProperty name="height" value="0.025" units="cm"/>
      <inkml:brushProperty name="color" value="#66CC00"/>
    </inkml:brush>
  </inkml:definitions>
  <inkml:trace contextRef="#ctx0" brushRef="#br0">97 21 256,'0'0'21685,"-11"-4"-21247,-34-12-198,43 16-255,1 0 1,0 0 0,-1 0-1,1-1 1,0 1 0,0 1-1,-1-1 1,1 0 0,0 0 0,-1 0-1,1 1 1,0-1 0,0 1-1,-1-1 1,1 1 0,0-1-1,0 1 1,0 0 0,0-1-1,0 1 1,0 0 0,0 0-1,0 0 1,0 0 0,0 0-1,0 0 1,1 0 0,-1 0-1,-1 2 1,2-2-231,-1 0 0,0 1 0,1-1-1,-1 1 1,1-1 0,0 0 0,-1 1 0,1-1-1,0 1 1,0-1 0,0 1 0,0 0 0,0-1-1,0 1 1,0-1 0,0 1 0,1-1 0,-1 1 0,1-1-1,-1 0 1,1 1 0,-1-1 0,1 0 0,0 1-1,0-1 1,0 0 0,0 0 0,0 1 0,0-1-1,0 0 1,0 0 0,0 0 0,0 0 0,3 1 0,34 11-455,18 7 1037,-21-2 3319,-35-18-3494,1 1-1,-1-1 1,1 0-1,-1 0 0,1 1 1,-1-1-1,1 0 1,-1 1-1,1-1 0,-1 0 1,1 1-1,-1-1 0,0 1 1,1-1-1,-1 0 1,0 1-1,1-1 0,-1 1 1,0-1-1,0 1 1,1 0-1,-1-1 0,0 1 1,0-1-1,0 1 1,0-1-1,0 1 0,0-1 1,0 1-1,0 0 1,0-1-1,0 1 0,0 0 1,-18 9 2302,-31-2-1431,47-8-937,-42 2-537,15-2-3885,13 0-2860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8.240"/>
    </inkml:context>
    <inkml:brush xml:id="br0">
      <inkml:brushProperty name="width" value="0.025" units="cm"/>
      <inkml:brushProperty name="height" value="0.025" units="cm"/>
      <inkml:brushProperty name="color" value="#66CC00"/>
    </inkml:brush>
  </inkml:definitions>
  <inkml:trace contextRef="#ctx0" brushRef="#br0">0 116 11082,'0'0'2494,"12"-5"426,-8 3-2763,10-5 589,0 0 0,1 2-1,-1-1 1,1 2 0,1 0-1,-1 1 1,18-2 0,-32 5-760,-1 1-1,1-1 1,-1 0 0,1 0 0,-1 1 0,1-1 0,-1 0 0,1 1-1,-1-1 1,1 1 0,-1-1 0,1 1 0,-1-1 0,0 1 0,1-1-1,-1 1 1,0-1 0,1 1 0,-1-1 0,0 1 0,0-1 0,0 1-1,1 0 1,-1-1 0,0 1 0,0-1 0,0 1 0,0 0-1,0-1 1,0 1 0,0 0 0,0-1 0,-1 1 0,1-1 0,0 1-1,0-1 1,0 1 0,-1 0 0,1-1 0,0 1 0,0-1 0,-1 1-1,1-1 1,-1 1 0,-14 27 37,10-23 24,0-1 0,0 1 0,1 1 0,-1-1 0,1 1 0,0-1 0,0 1 0,1 0 0,0 0 0,0 1 0,0-1 0,1 1 0,0-1 0,-1 9-1,3-13-17,1-1-1,0 0 0,0 0 0,0 0 1,0 0-1,0 0 0,0 0 0,0 0 1,0 0-1,0 0 0,0 0 0,1-1 1,-1 1-1,0 0 0,0-1 0,1 1 1,-1-1-1,1 1 0,-1-1 0,0 0 1,1 0-1,-1 0 0,1 1 0,-1-1 0,0-1 1,1 1-1,-1 0 0,1 0 0,1-1 1,49-4 688,-27-4-661,-1-1 1,0-1 0,-1-1 0,0 0-1,-1-2 1,-1-1 0,38-34-1,-47 38-154,-18 14-152,-17 19 145,19-17 145,1 0 1,-1 0-1,1 1 1,0-1-1,1 1 1,-1 0 0,1 0-1,1 0 1,-1 0-1,1 0 1,0 0-1,0 0 1,1 1 0,0 10-1,0-17 0,1 1 0,0 0-1,-1 0 1,1-1-1,0 1 1,0 0 0,0-1-1,-1 1 1,1-1 0,0 1-1,0-1 1,0 1 0,0-1-1,0 0 1,0 1 0,0-1-1,0 0 1,0 0 0,0 0-1,0 0 1,0 0 0,0 0-1,0 0 1,0 0-1,0 0 1,0-1 0,0 1-1,0 0 1,0 0 0,1-1-1,32-12 958,-24 3-840,0-1 0,-1 0 0,0-1 0,-1 0 0,0 0 0,-1-1 0,0 0 0,-1 0 0,6-19 0,-12 33-179,-1 0 1,0 1-1,1-1 0,-1 0 1,1 1-1,0-1 0,-1 0 1,1 1-1,0-1 1,0 1-1,0-1 0,0 1 1,0-1-1,0 1 0,0-1 1,0 0-1,1 1 1,-1-1-1,1 1 0,-1-1 1,1 0-1,-1 1 0,1-1 1,0 0-1,0 0 1,-1 0-1,1 1 0,0-1 1,1 1-1,1 0 23,0 0 0,0-1 0,1 1 0,-1-1 0,0 0 0,1 1 1,-1-1-1,0-1 0,1 1 0,-1 0 0,8-1 0,0 1 44,1-2 1,0 1-1,-1-1 1,1-1-1,-1 0 1,1-1-1,14-5 1,-16 4-33,0 0 0,0-1 0,-1 0 0,0 0 0,0-1 0,-1-1 1,1 1-1,-1-1 0,-1 0 0,1-1 0,-1 0 0,9-13 0,-17 16-639,-10 9 389,-11 11 166,13-6 51,1 0 0,-1 1 1,-11 18-1,17-24 12,1 1 1,-1-1-1,1 1 0,0 0 1,0 0-1,0-1 0,1 1 1,0 0-1,0 1 1,0-1-1,0 10 0,2-14 13,-1 0-1,1 1 0,-1-1 1,1 0-1,0 0 0,0 0 1,0 0-1,0 0 0,0 0 0,0 0 1,0 0-1,0 0 0,0 0 1,0 0-1,0-1 0,1 1 1,-1 0-1,0-1 0,0 1 1,1-1-1,-1 0 0,0 1 1,1-1-1,-1 0 0,0 0 0,1 0 1,-1 0-1,1 0 0,-1 0 1,3 0-1,47-6 193,-38 1-177,0-1 0,-1 0-1,1 0 1,-1-2 0,0 1 0,-1-2-1,0 1 1,0-2 0,11-12-1,43-33-515,-65 54 488,0 1 1,0 0-1,0 0 0,1 0 0,-1 0 0,0 0 0,0 0 0,0 0 0,0 0 0,0 0 0,0 0 0,0-1 0,0 1 1,0 0-1,0 0 0,1 0 0,-1 0 0,0 0 0,0 0 0,0 0 0,0 0 0,0 0 0,0 0 0,0 0 1,1 0-1,-1 0 0,0 0 0,0 0 0,0 0 0,0 0 0,0 0 0,0 0 0,1 0 0,-1 0 0,0 0 0,0 0 1,0 0-1,0 0 0,0 0 0,0 0 0,0 0 0,0 1 0,1-1 0,-1 0 0,0 0 0,0 0 0,0 0 0,0 0 1,0 0-1,0 0 0,0 0 0,0 0 0,0 1 0,0-1 0,0 0 0,0 0 0,0 0 0,0 0 0,0 0 1,0 0-1,0 0 0,0 1 0,-2 13-108,-15 29 426,8-18-198,7-20-543,-7 40 1383,14-27-3373,-4-17 1975,-1 0-1,1-1 1,0 1 0,-1 0-1,1-1 1,0 1 0,0-1 0,0 1-1,0-1 1,0 0 0,0 1-1,-1-1 1,1 0 0,0 1-1,0-1 1,0 0 0,0 0 0,0 0-1,2 0 1,9 0-7807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8.618"/>
    </inkml:context>
    <inkml:brush xml:id="br0">
      <inkml:brushProperty name="width" value="0.025" units="cm"/>
      <inkml:brushProperty name="height" value="0.025" units="cm"/>
      <inkml:brushProperty name="color" value="#66CC00"/>
    </inkml:brush>
  </inkml:definitions>
  <inkml:trace contextRef="#ctx0" brushRef="#br0">1 0 15054,'0'0'11371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8.962"/>
    </inkml:context>
    <inkml:brush xml:id="br0">
      <inkml:brushProperty name="width" value="0.025" units="cm"/>
      <inkml:brushProperty name="height" value="0.025" units="cm"/>
      <inkml:brushProperty name="color" value="#66CC00"/>
    </inkml:brush>
  </inkml:definitions>
  <inkml:trace contextRef="#ctx0" brushRef="#br0">133 272 15278,'0'0'7768,"-8"2"-7507,-2 1-174,1 0-1,-1 1 1,1 1-1,0-1 1,0 1-1,-13 10 1,18-12-65,1 0 0,-1 0 0,1 0 0,-1 1 0,1-1 0,0 1 0,1 0 0,-1 0 0,0 0 0,1 0 0,0 0 0,0 0 0,0 1 0,1-1 0,0 1 1,-1-1-1,1 1 0,1-1 0,-1 6 0,1-9-11,0-1 0,0 1 0,0 0 0,0-1 0,1 1 0,-1 0 1,0 0-1,1-1 0,-1 1 0,0 0 0,1-1 0,-1 1 0,0-1 0,1 1 1,-1 0-1,1-1 0,0 1 0,-1-1 0,1 0 0,-1 1 0,1-1 1,0 1-1,-1-1 0,1 0 0,0 1 0,-1-1 0,2 0 0,28 5 353,31-12 199,-29-4-501,-1-1-1,0-2 1,-1-1 0,0-2-1,-1 0 1,-1-2 0,-1-1-1,-1-2 1,-1 0 0,26-30-1,-45 45-56,-1 1-1,0-1 1,0 0 0,-1 0-1,0-1 1,0 1 0,-1-1-1,0 0 1,0 0 0,-1 0-1,0 0 1,2-15-1,-4 20-32,0 0-1,0 0 1,0 0-1,-1 0 1,1 0-1,-1 0 1,1 0-1,-1 0 0,0 0 1,0 0-1,-1 0 1,1 1-1,0-1 1,-1 0-1,0 1 0,0-1 1,1 1-1,-1 0 1,-1-1-1,1 1 1,0 0-1,0 0 1,-1 1-1,1-1 0,-1 0 1,0 1-1,0 0 1,1-1-1,-1 1 1,0 0-1,0 0 1,0 1-1,0-1 0,0 1 1,0-1-1,0 1 1,-3 0-1,-5-1-9,0 1 0,1 0 0,-1 1-1,0 0 1,1 1 0,-1 0 0,1 0 0,-18 8 0,23-9 29,0 1 1,1 1-1,-1-1 1,0 1-1,1-1 1,0 1-1,-1 0 1,1 1 0,0-1-1,1 1 1,-1 0-1,1 0 1,0 0-1,0 0 1,0 1 0,0-1-1,1 1 1,-1 0-1,-2 9 1,5-12-71,0 0 1,0 1 0,0-1 0,0 1 0,0-1-1,1 1 1,-1-1 0,1 0 0,0 1-1,0-1 1,-1 0 0,2 1 0,-1-1-1,0 0 1,0 0 0,1 0 0,-1 0-1,1 0 1,-1 0 0,1 0 0,0-1-1,0 1 1,0-1 0,0 1 0,0-1-1,4 2 1,9 6-564,1 0-1,28 10 1,-23-10 235,-8-4 402,0 1 0,-1 0 0,0 2 0,0-1 0,15 14 0,-25-19 50,0-1 0,0 1 0,0 0 0,0 0 0,-1 1 0,1-1 0,-1 0 0,1 0 0,-1 1 0,0-1-1,0 1 1,0-1 0,0 1 0,0-1 0,-1 1 0,1 0 0,-1-1 0,0 1 0,1 0 0,-1-1 0,-1 1 0,1 0 0,0-1 0,-1 1-1,1 0 1,-1-1 0,0 1 0,1 0 0,-2-1 0,1 0 0,0 1 0,0-1 0,-1 1 0,-2 3 0,-30 31-460,18-26-6292,7-8-4317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6:59.605"/>
    </inkml:context>
    <inkml:brush xml:id="br0">
      <inkml:brushProperty name="width" value="0.025" units="cm"/>
      <inkml:brushProperty name="height" value="0.025" units="cm"/>
      <inkml:brushProperty name="color" value="#66CC00"/>
    </inkml:brush>
  </inkml:definitions>
  <inkml:trace contextRef="#ctx0" brushRef="#br0">1 72 14798,'0'0'10645,"9"7"-9973,32 19-191,-39-25-464,1 0 0,-1-1 0,1 1 0,-1 0 0,1-1 0,0 0 1,-1 0-1,1 0 0,0 0 0,-1 0 0,1 0 0,0-1 0,-1 1 0,1-1 0,-1 1 0,1-1 1,-1 0-1,1 0 0,-1-1 0,0 1 0,1 0 0,-1-1 0,3-2 0,2-2 38,0 0-1,0 0 1,-1 0 0,11-14-1,0-15-106,-20 22-307,2 13 347,0-1-1,0 1 0,0 0 1,0-1-1,0 1 0,0 0 1,0 0-1,0 0 0,0 0 1,0 0-1,0 0 0,-1 0 1,1 1-1,0-1 0,0 0 1,0 0-1,1 1 1,-3 0-1,-3 2 4,0 1 0,0 0 0,0 0 1,1 0-1,-1 1 0,1 0 0,0 0 0,1 0 0,-1 0 1,1 1-1,0 0 0,0 0 0,1 0 0,0 0 1,0 1-1,0-1 0,1 1 0,0 0 0,0 0 0,0-1 1,1 1-1,0 14 0,1-19 5,0 0 0,1-1 0,-1 1 0,1-1 0,-1 1 0,1-1 0,0 1 0,0-1 0,0 1 0,0-1 0,0 1 0,0-1 1,0 0-1,0 0 0,0 0 0,1 0 0,-1 1 0,0-2 0,1 1 0,-1 0 0,1 0 0,-1 0 0,1-1 0,-1 1 0,1-1 0,0 1 0,-1-1 0,1 0 0,0 1 0,2-1 0,59 2-371,-48-2 195,-1-1 49,1-1-1,-1 0 1,0-1 0,-1 0-1,1-1 1,17-8 0,47-11 292,-47 49 1254,-13-22-1567,1-2 0,-1 0 0,0-1 0,1-1 0,17-2 0,13 0-1050,-50 4 1149,1 1 0,-1-1 0,1 1 0,-1-1 0,0 0 0,0 0 0,0 1 0,-1-1 0,1 0 0,0 0 0,-1 0 0,-1 2 0,-17 32 86,16-19-2602,3-12-3378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00.345"/>
    </inkml:context>
    <inkml:brush xml:id="br0">
      <inkml:brushProperty name="width" value="0.025" units="cm"/>
      <inkml:brushProperty name="height" value="0.025" units="cm"/>
      <inkml:brushProperty name="color" value="#66CC00"/>
    </inkml:brush>
  </inkml:definitions>
  <inkml:trace contextRef="#ctx0" brushRef="#br0">40 11 13100,'10'-11'11471,"-14"31"-9313,-12 31-2665,-10 32 789,22-47-3922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00.677"/>
    </inkml:context>
    <inkml:brush xml:id="br0">
      <inkml:brushProperty name="width" value="0.025" units="cm"/>
      <inkml:brushProperty name="height" value="0.025" units="cm"/>
      <inkml:brushProperty name="color" value="#66CC00"/>
    </inkml:brush>
  </inkml:definitions>
  <inkml:trace contextRef="#ctx0" brushRef="#br0">0 1 13901,'0'0'11115,"43"7"-15183,-28 4 705,4-2-769,-3 0-1153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4.331"/>
    </inkml:context>
    <inkml:brush xml:id="br0">
      <inkml:brushProperty name="width" value="0.025" units="cm"/>
      <inkml:brushProperty name="height" value="0.025" units="cm"/>
      <inkml:brushProperty name="color" value="#E71224"/>
    </inkml:brush>
  </inkml:definitions>
  <inkml:trace contextRef="#ctx0" brushRef="#br0">0 93 12236,'0'0'14141,"0"-9"-13388,0 7-720,0-1 0,1 0-1,-1 1 1,0-1 0,1 0 0,-1 1 0,1-1 0,0 1 0,0-1 0,0 1 0,0 0 0,1-1 0,-1 1 0,2-3 0,1 2 22,-1 0 0,1 1 0,-1-1 0,1 1 0,0-1 0,0 1 0,-1 1 0,2-1 0,-1 0 0,7-1 0,9-2 17,0 1 1,0 0-1,1 2 0,-1 0 0,29 2 0,-48 0-76,0 0 0,0 0 1,0 0-1,0 0 1,0 0-1,0 0 0,0 0 1,0 0-1,0 0 0,0 0 1,0 0-1,0 1 0,0-1 1,0 0-1,-1 1 0,1-1 1,0 1-1,0-1 0,0 1 1,0 0-1,-1-1 0,1 1 1,0-1-1,-1 1 0,1 0 1,0 0-1,-1 0 1,1-1-1,-1 1 0,1 0 1,-1 0-1,0 0 0,1 0 1,-1 0-1,0 0 0,1 0 1,-1 0-1,0 0 0,0 0 1,0 0-1,0 0 0,0 0 1,0 0-1,0 0 0,0-1 1,-1 1-1,1 2 0,-2 1 16,1 0 0,-1-1-1,1 1 1,-1 0-1,0-1 1,0 1-1,-1-1 1,1 0 0,-1 0-1,-4 4 1,-14 8 128,17-13-136,1 0 0,0-1 0,0 1 1,0 0-1,0 0 0,0 1 0,0-1 0,1 0 0,-1 1 0,1 0 0,0 0 0,0-1 0,0 1 0,0 1 0,0-1 0,0 0 0,-1 5 0,3-6-62,1-1 0,-1 1 0,1-1-1,0 0 1,0 1 0,-1-1 0,1 0 0,0 1 0,0-1-1,0 0 1,0 0 0,0 0 0,1 0 0,-1 0-1,0 0 1,0 0 0,1 0 0,1 0 0,31 17-600,-25-13 499,-1-1-50,0 1-1,-1-1 0,1 2 1,-1-1-1,0 1 0,-1 0 1,1 1-1,6 8 0,-11-13 208,-1 0 1,0 0-1,1 0 0,-1 0 0,0 0 0,0 1 1,0-1-1,0 0 0,0 1 0,-1-1 0,1 1 1,-1-1-1,1 1 0,-1-1 0,0 1 0,0-1 1,0 1-1,-1-1 0,1 1 0,0-1 0,-1 1 1,0-1-1,1 0 0,-1 1 0,0-1 0,0 0 1,-1 0-1,1 1 0,0-1 0,-1 0 0,1 0 1,-1 0-1,-3 3 0,-3 2 323,0 0 0,0-1 0,-1 0 1,1 0-1,-1 0 0,-1-2 0,1 1 0,-1-1 0,1 0 0,-1-1 1,-1 0-1,1-1 0,0 0 0,0 0 0,-1-1 0,1-1 0,-1 0 1,-10-1-1,20 1-389,0 0-1,0-1 1,0 1 0,1 0 0,-1-1 0,0 1-1,1 0 1,-1-1 0,0 1 0,1-1 0,-1 1 0,1-1-1,-1 0 1,1 1 0,-1-1 0,1 0 0,-1 1 0,1-1-1,-1 0 1,1 1 0,0-2 0,2-5-8009,6 3 272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01.037"/>
    </inkml:context>
    <inkml:brush xml:id="br0">
      <inkml:brushProperty name="width" value="0.025" units="cm"/>
      <inkml:brushProperty name="height" value="0.025" units="cm"/>
      <inkml:brushProperty name="color" value="#66CC00"/>
    </inkml:brush>
  </inkml:definitions>
  <inkml:trace contextRef="#ctx0" brushRef="#br0">111 0 11563,'0'0'10517,"-9"2"-10069,0-1-401,-51 10 240,59-11-301,-1 0-1,0 1 1,1-1 0,-1 1-1,1-1 1,-1 1-1,1 0 1,-1 0 0,1-1-1,0 1 1,-1 0-1,1 0 1,0 0 0,0 1-1,-1-1 1,1 0 0,0 0-1,0 1 1,1-1-1,-1 0 1,0 1 0,0-1-1,1 1 1,-1-1 0,0 1-1,1-1 1,0 1-1,-1 0 1,1-1 0,0 1-1,0 0 1,0-1 0,0 3-1,1-2-110,0 0 0,0 0 0,0 0 0,1 0 0,-1 0 0,0 0 0,1 0 0,-1 0 0,1-1 0,0 1-1,0-1 1,0 1 0,-1-1 0,1 0 0,4 2 0,40 19-1187,-25-13 1091,-12-4 160,0 1-1,0-1 1,0 2-1,14 12 1,-22-19 86,0 1 1,0 0 0,0-1-1,0 1 1,0 0 0,-1 0-1,1 0 1,0 0 0,0 0 0,-1 0-1,1 0 1,-1 0 0,1 0-1,-1 0 1,1 0 0,-1 0-1,0 1 1,1-1 0,-1 0-1,0 0 1,0 0 0,0 0-1,0 1 1,0-1 0,0 0-1,0 0 1,0 0 0,-1 1-1,1-1 1,0 0 0,-1 0-1,1 0 1,-1 0 0,1 0 0,-1 0-1,1 0 1,-1 0 0,0 0-1,0 0 1,1 0 0,-1 0-1,0 0 1,0-1 0,0 1-1,0 0 1,0 0 0,0-1-1,0 1 1,0-1 0,0 1-1,0-1 1,-1 0 0,1 1-1,-2-1 1,-5 4 417,-1-2-1,1 1 0,-1-1 1,1 0-1,-1-1 1,-16 1-1,23-2-542,-1 0 0,1 0 0,-1 0 0,1-1 0,-1 1 0,1-1 0,-1 0 0,1 0 0,-1 0 0,1 0 0,-4-2 0,5 2-287,-1 0 0,1-1 0,0 1 0,0 0 0,0 0 0,0-1 0,0 1 0,0 0 0,1-1 0,-1 1 0,0-1 0,1 1 0,-1-1 0,1 1 0,0-1 0,-1 1 0,1-1 0,0 0 0,0 1 0,0-3 0,0-11-5351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01.415"/>
    </inkml:context>
    <inkml:brush xml:id="br0">
      <inkml:brushProperty name="width" value="0.025" units="cm"/>
      <inkml:brushProperty name="height" value="0.025" units="cm"/>
      <inkml:brushProperty name="color" value="#66CC00"/>
    </inkml:brush>
  </inkml:definitions>
  <inkml:trace contextRef="#ctx0" brushRef="#br0">201 1 10570,'0'0'9358,"-7"8"-9000,0 0-249,1 1-1,0 0 1,1 1 0,0-1-1,0 1 1,1 0 0,0 0 0,1 1-1,0-1 1,-2 16 0,2-7-117,1 0 0,0 1 0,2-1 0,1 1 0,5 36 0,1-43-1026,-3-9-1762,-2-20-14808</inkml:trace>
  <inkml:trace contextRef="#ctx0" brushRef="#br0" timeOffset="1">59 162 4420,'0'0'8136,"-47"-55"-5446,38 46-191,7 4 1152,4 5-3330,18 0-129,1 3 801,7 6-129,2-1-383,5 0-353,-1-2-96,1-3-1569,-5-3-2884,-6 0-4803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2.135"/>
    </inkml:context>
    <inkml:brush xml:id="br0">
      <inkml:brushProperty name="width" value="0.025" units="cm"/>
      <inkml:brushProperty name="height" value="0.025" units="cm"/>
      <inkml:brushProperty name="color" value="#66CC00"/>
    </inkml:brush>
  </inkml:definitions>
  <inkml:trace contextRef="#ctx0" brushRef="#br0">1 38 11755,'0'0'13266,"9"-2"-12732,54-6 45,66 1 0,22-3-3659,-139 7 1633,-7 1-737,-18-3-10739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2.532"/>
    </inkml:context>
    <inkml:brush xml:id="br0">
      <inkml:brushProperty name="width" value="0.025" units="cm"/>
      <inkml:brushProperty name="height" value="0.025" units="cm"/>
      <inkml:brushProperty name="color" value="#66CC00"/>
    </inkml:brush>
  </inkml:definitions>
  <inkml:trace contextRef="#ctx0" brushRef="#br0">0 49 12908,'0'0'10794,"60"11"-9833,-13-12-640,7-5-129,4 0-96,-4 2-64,4-3-224,-6 3-1794,-7-4-2338,-4-3-289,-2-2-1440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42.895"/>
    </inkml:context>
    <inkml:brush xml:id="br0">
      <inkml:brushProperty name="width" value="0.025" units="cm"/>
      <inkml:brushProperty name="height" value="0.025" units="cm"/>
      <inkml:brushProperty name="color" value="#66CC00"/>
    </inkml:brush>
  </inkml:definitions>
  <inkml:trace contextRef="#ctx0" brushRef="#br0">142 5 14221,'0'0'5766,"9"-1"-5024,-7 1-687,11-2 90,-1 1 0,0 1 0,1 0 0,-1 0 1,15 3-1,-25-3-144,1 1-1,-1-1 1,0 1 0,0-1 0,1 1 0,-1 0 0,0 0-1,0 0 1,0 0 0,0 0 0,0 0 0,0 0 0,0 1-1,-1-1 1,1 1 0,0-1 0,-1 1 0,1 0 0,-1 0-1,1-1 1,-1 1 0,0 0 0,0 0 0,0 0 0,0 1-1,0-1 1,-1 0 0,1 0 0,-1 0 0,1 1 0,-1-1-1,0 0 1,0 1 0,0-1 0,0 0 0,0 0 0,0 1 0,-1-1-1,1 0 1,-1 0 0,0 3 0,-1 1 25,0-1-1,-1 1 1,0-1 0,0 1-1,0-1 1,-1 0 0,1 0 0,-1 0-1,0-1 1,-6 6 0,-53 42 214,37-33-208,-45 36-883,20-25-5425,15-12-5575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3.198"/>
    </inkml:context>
    <inkml:brush xml:id="br0">
      <inkml:brushProperty name="width" value="0.025" units="cm"/>
      <inkml:brushProperty name="height" value="0.025" units="cm"/>
      <inkml:brushProperty name="color" value="#66CC00"/>
    </inkml:brush>
  </inkml:definitions>
  <inkml:trace contextRef="#ctx0" brushRef="#br0">275 46 12780,'0'0'4426,"-9"-5"-3081,9 5-1331,-4-3 52,0 1 0,0-1 0,0 1 0,0 0 0,0 0 0,0 1 0,0-1 0,-1 1 0,1 0 0,-1 0 0,1 1 0,-1-1 0,1 1 0,-1 0 0,1 0 0,-1 1 0,1-1 0,-1 1 0,1 0 0,-1 0 0,1 0 0,-5 3 0,-9 6 30,1 0 0,0 1 0,1 1 0,1 0 0,-1 2 1,2 0-1,-23 27 0,36-40-92,0 0 1,0 0-1,0 0 1,0 0-1,1 0 0,-1 0 1,0 0-1,0 0 1,1 1-1,-1-1 1,1 0-1,-1 1 1,1-1-1,-1 0 1,1 1-1,0-1 0,0 0 1,0 1-1,-1-1 1,1 0-1,1 1 1,-1-1-1,0 1 1,0-1-1,1 3 1,0-3 16,1 0 1,-1 0 0,0 0 0,1-1 0,-1 1 0,0 0 0,1-1-1,-1 1 1,1-1 0,-1 1 0,1-1 0,-1 0 0,1 1-1,0-1 1,-1 0 0,1 0 0,-1 0 0,3-1 0,7 0 85,0 0 0,0-1 0,-1 0 1,1-1-1,13-6 0,1-3-34,-1-2 0,0-1 1,22-17-1,-36 24-1,1-1 1,-2 1-1,1-2 1,-2 1-1,1-1 1,-1-1-1,-1 1 1,11-19-1,-27 30 264,0 6-327,0 1 0,0 0 0,1 0 0,0 1 0,1 0 0,-1 0 0,2 1 0,-1 0-1,2 0 1,-1 1 0,1 0 0,1-1 0,0 2 0,-4 18 0,7-28-2,1 0 0,-1 0 0,1 0 1,0 1-1,0-1 0,0 0 0,0 0 0,0 0 0,0 1 1,0-1-1,1 0 0,-1 0 0,1 0 0,0 0 0,-1 0 1,1 0-1,0 0 0,0 0 0,1 0 0,-1 0 0,0-1 0,0 1 1,1 0-1,-1-1 0,1 1 0,0-1 0,-1 1 0,4 1 1,0-1 32,0-1 0,-1 0 0,1 0 1,0 0-1,0-1 0,-1 1 1,1-1-1,0 0 0,0 0 0,0-1 1,0 0-1,7-2 0,0 0 9,-1-1 0,0-1-1,0 0 1,0 0 0,-1-1-1,1-1 1,-2 1 0,1-2-1,-1 1 1,10-11 0,0-1 92,-1-1 0,0-1 0,19-32 0,-30 36 19,-15 16 190,6 3-328,-1-1 0,0 1 0,1-1 0,-1 1 0,1 0 1,0 0-1,0 0 0,0 0 0,-4 5 0,5-6-22,0 0 1,1 0-1,-1 0 0,0 1 0,0-1 0,1 0 0,-1 0 0,1 0 0,-1 1 1,1-1-1,-1 0 0,1 1 0,0-1 0,0 0 0,0 1 0,0-1 0,0 0 1,0 1-1,0-1 0,0 0 0,0 1 0,1-1 0,-1 0 0,1 3 0,0-3 9,0 0 1,0 0-1,1 0 0,-1-1 0,0 1 0,0 0 0,1 0 0,-1-1 0,0 1 0,1-1 0,-1 1 0,1-1 0,-1 1 0,1-1 0,-1 0 0,1 0 0,-1 0 1,2 0-1,5 0 29,0 0 0,0-1 0,0 0 0,0 0 0,-1-1 0,1 0 1,11-5-1,57-39 159,-80 68-389,-1-7 223,0-5-17,1 0 1,0 0-1,1 0 0,0 1 0,1-1 0,0 1 0,1 0 0,0 0 1,1-1-1,1 22 0,0-30-94,-1-1 1,1 1-1,0 0 0,0 0 1,0 0-1,0-1 1,0 1-1,0 0 0,0-1 1,1 1-1,-1-1 1,0 1-1,1-1 0,0 0 1,-1 0-1,1 0 1,0 0-1,-1 0 0,1 0 1,0 0-1,0 0 1,0-1-1,0 1 0,0-1 1,0 1-1,0-1 0,0 0 1,0 0-1,0 0 1,2 0-1,1 0-686,0 0-1,0 0 1,0-1 0,0 0-1,0 0 1,-1 0-1,1 0 1,0-1 0,-1 0-1,1 0 1,6-4 0,17-16-5598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3.564"/>
    </inkml:context>
    <inkml:brush xml:id="br0">
      <inkml:brushProperty name="width" value="0.025" units="cm"/>
      <inkml:brushProperty name="height" value="0.025" units="cm"/>
      <inkml:brushProperty name="color" value="#66CC00"/>
    </inkml:brush>
  </inkml:definitions>
  <inkml:trace contextRef="#ctx0" brushRef="#br0">181 0 13645,'0'0'11339,"-9"1"-10320,-3-1-884,0 1 0,0 0 0,1 1-1,-21 6 1,29-8-149,0 1-1,0 0 0,1 0 1,-1 1-1,0-1 1,0 0-1,1 1 1,-1 0-1,1-1 0,0 1 1,-1 0-1,1 0 1,0 1-1,0-1 0,0 0 1,1 1-1,-1-1 1,0 1-1,1-1 0,0 1 1,-1 0-1,1-1 1,0 1-1,1 0 1,-1 0-1,0 0 0,1 0 1,-1 4-1,2-5-9,-1-1-1,1 1 1,-1 0 0,1-1-1,0 1 1,0 0-1,0-1 1,0 1-1,0-1 1,0 1 0,0-1-1,0 0 1,0 1-1,1-1 1,-1 0 0,0 0-1,1 0 1,-1 0-1,1 0 1,0 0-1,-1 0 1,3 0 0,49 19-369,-26-11 247,-26-8 139,1-1 0,0 1 0,-1 0 0,1-1 0,-1 1 0,1 0 0,-1 0 0,1 0 0,-1 0 0,1 0 0,-1 0 0,0 1-1,0-1 1,0 0 0,0 0 0,0 1 0,0-1 0,0 1 0,0-1 0,0 1 0,0 0 0,-1-1 0,1 3 0,-1-2 40,0 0 0,-1-1 0,1 1 0,-1-1 0,0 1 0,1-1 0,-1 1 0,0-1 1,0 1-1,0-1 0,0 0 0,0 1 0,0-1 0,0 0 0,-1 0 0,1 0 0,0 0 1,-1 0-1,-1 1 0,-7 4 299,0-1 1,-1 0-1,0 0 1,1-1 0,-19 4-1,26-7-244,-3 1-68,0-1 0,0 1 0,0-2 0,0 1 0,0 0 0,0-1 0,0 0 0,0-1 0,-10-1 0,15 1-453,1 1-1,0-1 0,0 0 1,-1 0-1,1 0 1,0 0-1,0 1 0,0-1 1,0 0-1,0 0 0,0 0 1,0 0-1,0 0 0,1 1 1,-1-1-1,0 0 1,0 0-1,1 0 0,-1 1 1,0-1-1,1 0 0,-1 0 1,1 1-1,-1-1 0,2-1 1,11-8-7255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4.576"/>
    </inkml:context>
    <inkml:brush xml:id="br0">
      <inkml:brushProperty name="width" value="0.025" units="cm"/>
      <inkml:brushProperty name="height" value="0.025" units="cm"/>
      <inkml:brushProperty name="color" value="#66CC00"/>
    </inkml:brush>
  </inkml:definitions>
  <inkml:trace contextRef="#ctx0" brushRef="#br0">1 51 13581,'0'0'8958,"10"-4"-7229,-6 2-1628,52-19 1669,-52 19-1672,0 1 0,0 0 0,0 0 0,1 0-1,-1 1 1,0 0 0,1-1 0,-1 2 0,1-1-1,-1 0 1,0 1 0,1 0 0,5 2 0,-9-3-104,0 1 1,-1-1 0,1 1-1,0-1 1,-1 1-1,1 0 1,-1-1 0,0 1-1,1 0 1,-1-1 0,1 1-1,-1 0 1,0 0-1,0 0 1,1-1 0,-1 1-1,0 0 1,0 0 0,0 0-1,0-1 1,0 1-1,0 0 1,0 0 0,0 0-1,0-1 1,0 1 0,0 0-1,-1 0 1,1 0-1,0-1 1,-1 1 0,1 0-1,0 0 1,-1-1 0,0 2-1,-17 24-179,-1-8 194,13-13-5,0 0 0,0 0 0,1 1 0,-1 0 1,1 0-1,1 0 0,-1 0 0,1 1 0,0 0 0,0 0 0,-4 13 0,8-19-3,0 0-1,0 0 1,0 0-1,0 0 1,1 0-1,-1 0 0,0 0 1,0 0-1,1 0 1,-1 0-1,1-1 1,-1 1-1,1 0 1,-1 0-1,1 0 0,-1 0 1,1-1-1,0 1 1,-1 0-1,1-1 1,0 1-1,0-1 0,0 1 1,-1 0-1,1-1 1,0 0-1,0 1 1,0-1-1,0 1 1,0-1-1,0 0 0,0 0 1,0 0-1,0 0 1,0 1-1,0-1 1,0-1-1,0 1 1,0 0-1,2 0 0,44-4 255,-32 0-263,0-1 1,-1 0-1,0-1 1,0-1-1,0 0 1,17-13-1,0-2-88,40-37-1,-58 45-123,-19 13-242,-27 22 76,27-16 402,1 0 0,0 0 0,0 1-1,0-1 1,1 1 0,0 0-1,0 1 1,0-1 0,1 1-1,0 0 1,0-1 0,1 2 0,0-1-1,0 0 1,1 0 0,-2 14-1,3-20 5,1 0-1,-1 0 1,0 0-1,1 0 0,-1 0 1,1 0-1,-1 0 1,1 0-1,-1 0 0,1 0 1,0-1-1,-1 1 1,1 0-1,0 0 1,0 0-1,-1-1 0,1 1 1,0 0-1,0-1 1,0 1-1,0-1 0,0 1 1,0-1-1,0 1 1,0-1-1,0 0 0,0 0 1,0 1-1,1-1 1,-1 0-1,0 0 1,0 0-1,0 0 0,0 0 1,0-1-1,0 1 1,0 0-1,0 0 0,2-1 1,2 0 55,0 0 0,0 0 0,0 0 0,0 0 0,0-1 0,-1 0 1,8-4-1,4-5 22,-1-1 0,-1-1 0,24-26 1,-33 34-99,-1-1 0,1 0 0,-1 0 1,0 0-1,0 0 0,-1-1 1,0 1-1,0-1 0,-1 0 1,0 0-1,0 0 0,0 0 0,0-10 1,-6 28-458,3-10 457,0 0 0,0 0-1,1 0 1,-1 0 0,1 0 0,-1 1 0,1-1-1,-1 0 1,1 0 0,0 0 0,-1 0-1,1 1 1,0-1 0,0 0 0,0 0-1,0 1 1,0-1 0,0 0 0,0 0 0,1 0-1,-1 1 1,1 1 0,1 0 9,0 0 0,1-1 0,-1 1 0,1 0 0,-1-1 0,1 0 0,0 1 0,0-1 0,0 0 0,0 0 0,1-1 0,-1 1 0,0-1 0,1 0 0,-1 0 0,1 0 0,-1 0 0,1 0 0,-1-1 0,1 1 0,5-1 0,8 1 74,-1-1-1,1 0 0,22-4 1,-31 2-56,1 0 0,-1 0 1,0-1-1,1-1 1,-1 1-1,-1-1 0,10-7 1,-13 9-36,1-1 1,-1 0-1,0 0 0,0 0 1,-1-1-1,1 1 1,-1-1-1,0 0 0,0 0 1,0 0-1,0-1 1,-1 1-1,4-8 0,-7 12-27,-1-1 0,1 0 0,0 1 0,-1-1 0,1 1 0,-1 0 0,1-1 0,0 1 0,-1 0 0,1 0 0,-1 0 0,1 0 0,-1 0 0,1 0 0,-1 0 0,1 1 0,-1-1 0,1 0 0,-2 1 0,-3 2 33,0 0 0,0 0 0,1 0 0,-1 1 0,1 0 0,0 0 0,0 0 0,0 1 0,0-1 0,1 1 0,0 0 0,0 1 0,0-1 0,1 1 0,-1-1 0,1 1 0,1 0 0,-1 0 0,1 1 0,0-1 0,1 0 0,-1 1 0,1-1 0,0 10 0,1-15 4,0 0 1,0 0-1,1 0 0,-1 1 0,0-1 1,1 0-1,-1 0 0,1 0 1,-1 0-1,1 0 0,0 0 0,-1 0 1,1 0-1,0 0 0,0 0 1,0 0-1,0 0 0,0-1 1,0 1-1,0 0 0,0-1 0,2 2 1,35 8 145,-25-10-89,1 1 1,-1-2 0,22-3-1,-21 1-71,0-1 0,0-1-1,-1 0 1,1-1 0,-1-1 0,23-15-1,-12 5-186,-1 0-1,29-31 1,-49 46 194,-2 2 7,-1-1 0,1 1-1,0-1 1,0 1 0,-1-1-1,1 0 1,0 1 0,-1-1-1,1 0 1,-1 1 0,1-1-1,-1 0 1,1 0 0,-1 0 0,1 1-1,-1-1 1,0 0 0,0 0-1,1 0 1,-1 0 0,0 0-1,0 0 1,0-1 0,-28 30 15,25-22 51,0 0 0,1 0 0,0 0 0,0 0 0,0 0 0,1 1 0,0-1 0,0 1 0,1-1 0,0 1 0,0 0 0,0-1 0,3 11 0,-3-15-148,1 1 0,-1-1 0,1 0-1,0 0 1,0 1 0,0-1 0,0 0 0,1 0 0,-1 0 0,0 0 0,1 0 0,0-1 0,-1 1 0,1 0 0,0-1 0,0 1-1,0-1 1,0 0 0,0 1 0,0-1 0,0 0 0,0 0 0,0-1 0,1 1 0,-1 0 0,0-1 0,1 1 0,-1-1-1,0 0 1,1 0 0,-1 0 0,1 0 0,-1 0 0,0 0 0,1-1 0,-1 1 0,0-1 0,1 1 0,-1-1 0,3-1-1,-3 1-671,0 0 0,0 0 0,-1 0 0,1 0 0,0-1 0,0 1 0,0 0 0,-1-1 0,1 0 0,-1 1 0,1-1 0,-1 0 0,0 0 0,0 1 0,2-5 0,8-19-10981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4.909"/>
    </inkml:context>
    <inkml:brush xml:id="br0">
      <inkml:brushProperty name="width" value="0.025" units="cm"/>
      <inkml:brushProperty name="height" value="0.025" units="cm"/>
      <inkml:brushProperty name="color" value="#66CC00"/>
    </inkml:brush>
  </inkml:definitions>
  <inkml:trace contextRef="#ctx0" brushRef="#br0">1 0 12204,'0'0'12139,"6"54"-21684,5-38 128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5.241"/>
    </inkml:context>
    <inkml:brush xml:id="br0">
      <inkml:brushProperty name="width" value="0.025" units="cm"/>
      <inkml:brushProperty name="height" value="0.025" units="cm"/>
      <inkml:brushProperty name="color" value="#66CC00"/>
    </inkml:brush>
  </inkml:definitions>
  <inkml:trace contextRef="#ctx0" brushRef="#br0">93 294 13965,'0'0'1821,"-8"5"309,-2 2-1403,0 0 1,1 0-1,0 1 1,-12 13-1,19-18-660,-1-1 0,1 0 0,0 1 0,0 0 0,0-1-1,0 1 1,1 0 0,-1 0 0,1 0 0,0 0 0,0 0-1,0 0 1,0 0 0,0 0 0,1 1 0,-1-1 0,1 0 0,0 0-1,0 1 1,0-1 0,0 0 0,1 0 0,0 1 0,-1-1 0,3 5-1,-1-6-24,0 0 0,0 0-1,0 0 1,1 0-1,-1-1 1,1 1 0,-1-1-1,1 0 1,-1 1 0,1-1-1,0-1 1,-1 1-1,1 0 1,0 0 0,0-1-1,-1 0 1,1 0-1,0 0 1,0 0 0,3 0-1,60-7 383,-51 3-379,0-1 1,0-1 0,-1 0 0,0-1 0,0 0 0,0-2-1,-1 1 1,0-2 0,17-15 0,-15 11 16,-1-1 0,0 0 0,-1-1-1,-1 0 1,0-1 0,16-33 0,-22 39-34,-1-1-1,-1 0 1,0 0-1,-1 0 1,0-1-1,-1 1 1,1-24-1,-2 32-25,-1 0 0,0 1 0,-1-1 0,1 0 0,-1 1 0,1-1 0,-1 1 0,0-1 0,0 1 1,-1-1-1,1 1 0,-1 0 0,0 0 0,0-1 0,0 1 0,0 0 0,0 1 0,-1-1 0,1 0 0,-1 1 0,0-1 0,1 1 0,-1 0 0,0 0 0,-1 0 0,1 0 0,0 1 0,0-1 0,-1 1 0,-5-2 0,-3 1 3,0 0 1,1 1-1,-1 0 0,0 1 0,0 0 1,0 0-1,0 2 0,0-1 1,1 2-1,-13 3 0,17-4-6,1 0-1,0 0 0,0 0 1,0 1-1,1 0 1,-1 0-1,0 0 1,1 1-1,0 0 0,0 0 1,0 0-1,0 1 1,1-1-1,0 1 1,0 0-1,0 0 0,0 1 1,1-1-1,-5 13 1,7-15-61,0 0 1,1 0 0,0 1-1,0-1 1,0 0 0,0 0 0,0 1-1,1-1 1,-1 0 0,1 0-1,0 0 1,0 0 0,0 0-1,0 0 1,1 0 0,-1 0-1,1 0 1,0 0 0,-1-1-1,1 1 1,0-1 0,1 1 0,-1-1-1,0 0 1,1 0 0,3 3-1,10 6-449,1 0 0,-1 0 0,24 9 0,-18-8 41,5 2 262,-15-9 207,0 1 0,-1 0 1,1 1-1,-2 0 1,1 1-1,-1 0 1,0 1-1,11 11 1,-21-19 58,1 0 0,0 1-1,0-1 1,0 0 0,-1 1 0,1-1 0,0 0 0,-1 1 0,1-1-1,-1 1 1,0-1 0,1 1 0,-1-1 0,0 1 0,0-1-1,0 1 1,0-1 0,0 1 0,-1-1 0,1 1 0,0-1-1,-1 1 1,1-1 0,-1 0 0,1 1 0,-2 1 0,-28 30 2118,6-10-4801,22-21 1937,1-1 0,0 1 0,0-1 0,0 1 0,0-1 0,0 1-1,1 0 1,-1-1 0,0 1 0,1 0 0,0 0 0,-1 0 0,1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28:11.988"/>
    </inkml:context>
    <inkml:brush xml:id="br0">
      <inkml:brushProperty name="width" value="0.05" units="cm"/>
      <inkml:brushProperty name="height" value="0.05" units="cm"/>
    </inkml:brush>
  </inkml:definitions>
  <inkml:trace contextRef="#ctx0" brushRef="#br0">0 202 5381,'0'0'1703,"10"-2"-1532,135-12 109,3 0 1335,966-107-504,-720 86-962,303 20-105,-449 17-35,-195-2-16,786 20-12,-809-18-42,-8-1-26,-1 1-1,0 0 0,33 9 0,-48-8-3211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5.317"/>
    </inkml:context>
    <inkml:brush xml:id="br0">
      <inkml:brushProperty name="width" value="0.025" units="cm"/>
      <inkml:brushProperty name="height" value="0.025" units="cm"/>
      <inkml:brushProperty name="color" value="#E71224"/>
    </inkml:brush>
  </inkml:definitions>
  <inkml:trace contextRef="#ctx0" brushRef="#br0">28 0 13997,'-4'44'7662,"-5"6"-5302,4-22-2092,0-1 0,0 33 0,5-59-264,0-1-1,1 1 0,-1-1 0,0 1 1,0 0-1,0-1 0,0 1 0,1-1 0,-1 1 1,0-1-1,1 0 0,-1 1 0,0-1 0,1 1 1,-1-1-1,0 1 0,1-1 0,-1 0 0,1 1 1,-1-1-1,1 0 0,-1 0 0,1 1 0,-1-1 1,1 0-1,-1 0 0,1 0 0,-1 1 0,1-1 1,-1 0-1,2 0 0,26 0 106,25-10-102,1 1-382,-53 9 367,0 0-1,1 0 1,-1 0-1,0 0 1,0 0-1,1 0 1,-1 0 0,0 0-1,0 1 1,0-1-1,1 0 1,-1 1-1,0-1 1,0 1-1,0 0 1,0-1 0,0 1-1,0 0 1,0-1-1,0 1 1,0 0-1,0 0 1,0 0-1,-1 0 1,1 0 0,0 0-1,-1 0 1,1 0-1,0 0 1,-1 0-1,1 0 1,-1 0-1,0 0 1,1 1-1,-1-1 1,0 0 0,0 0-1,0 2 1,0 2 111,-1-1 1,0 0-1,0 0 0,0 0 1,-1 0-1,1 0 1,-1 0-1,0 0 0,0 0 1,-1 0-1,1-1 1,-1 0-1,0 1 0,0-1 1,0 0-1,0 0 1,0 0-1,-1-1 0,1 1 1,-1-1-1,0 0 1,1 0-1,-6 2 0,-1 1-42,-1-1 0,1 0-1,-1 0 1,1-1-1,-1-1 1,0 0-1,0 0 1,-12 0 0,22-2-140,1 0 0,0 0 1,0 0-1,0 0 0,0 0 1,-1 0-1,1 0 0,0 0 1,0 0-1,0 0 0,0 0 1,-1 0-1,1-1 0,0 1 0,0 0 1,0 0-1,0 0 0,0 0 1,-1 0-1,1 0 0,0 0 1,0 0-1,0-1 0,0 1 1,0 0-1,0 0 0,0 0 1,0 0-1,-1 0 0,1-1 1,0 1-1,0 0 0,0 0 1,0 0-1,0 0 0,0-1 1,0 1-1,0 0 0,0 0 1,0 0-1,0 0 0,0-1 1,0 1-1,0 0 0,0 0 1,0 0-1,0 0 0,0 0 1,0-1-1,1 1 0,-1 0 1,0 0-1,0 0 0,0 0 1,0 0-1,0-1 0,0 1 1,9-10-5945,6 0-827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5.805"/>
    </inkml:context>
    <inkml:brush xml:id="br0">
      <inkml:brushProperty name="width" value="0.025" units="cm"/>
      <inkml:brushProperty name="height" value="0.025" units="cm"/>
      <inkml:brushProperty name="color" value="#66CC00"/>
    </inkml:brush>
  </inkml:definitions>
  <inkml:trace contextRef="#ctx0" brushRef="#br0">1 44 12075,'0'0'12412,"1"8"-11739,-1-2-606,0-4-48,0-1 1,0 1-1,0 0 0,0-1 0,0 1 0,0 0 0,0 0 0,1-1 0,-1 1 0,1 0 0,-1-1 0,1 1 0,0-1 0,-1 1 0,1-1 0,0 1 0,0-1 0,0 1 0,0-1 0,1 0 0,-1 1 0,0-1 0,0 0 0,1 0 0,-1 0 0,1 0 0,-1 0 0,1 0 0,-1-1 0,1 1 0,-1-1 0,1 1 0,0-1 0,-1 1 1,3-1-1,2 1 20,-1-1 0,1 0 0,0 0 0,-1 0 0,1-1 0,0 0 0,-1 0 0,1-1 0,-1 1 0,1-1 0,-1 0 0,0-1 0,8-4 0,-9 4-54,-1 1 0,0 0 0,-1-1 0,1 0 0,0 0 0,-1 0 1,1 0-1,-1 0 0,0 0 0,0 0 0,-1-1 0,1 1 0,-1-1 0,1 0 1,-1 1-1,0-1 0,0 0 0,-1 0 0,1 1 0,-1-1 0,0-4 0,0 7-10,0 1 0,0 0 0,-1-1-1,1 1 1,0-1 0,-1 1-1,1-1 1,0 1 0,-1 0 0,1-1-1,-1 1 1,1 0 0,0 0-1,-1-1 1,1 1 0,-1 0 0,1 0-1,-1-1 1,1 1 0,-1 0-1,1 0 1,-1 0 0,1 0 0,-1 0-1,1 0 1,-1 0 0,1 0-1,-1 0 1,1 0 0,-1 0 0,1 0-1,-1 0 1,1 0 0,-2 1-1,-20 4-199,13 1 272,0-1 0,1 1 1,-1 0-1,1 1 0,0 0 0,1 0 1,-7 9-1,10-12-2,1-1 0,0 1 0,0 0 1,1 0-1,-1 0 0,1 0 0,0 0 0,0 1 0,0-1 0,1 1 0,-1-1 1,1 1-1,0-1 0,0 1 0,1 0 0,-1 0 0,2 9 0,0-13-31,0 1-1,0 0 0,0 0 1,0-1-1,0 1 1,0-1-1,1 1 0,-1-1 1,1 1-1,-1-1 0,1 0 1,0 0-1,-1 1 0,1-1 1,0 0-1,0-1 0,0 1 1,0 0-1,0-1 0,0 1 1,0-1-1,0 1 0,3-1 1,51 5 160,-53-5-183,16 1-119,1 0-1,0-2 1,0-1-1,0 0 0,-1-1 1,1-1-1,-1-1 1,0-1-1,0-1 1,-1 0-1,20-12 0,-32 18 239,0 0 0,0 0 0,-1 0 0,1 1 0,0-1-1,0 1 1,0 1 0,9 1 0,7-1-789,42-1-1531,-64 0 2238,0 0 1,1 1-1,-1-1 0,0 0 1,1 0-1,-1 1 0,0-1 1,1 0-1,-1 1 0,0-1 1,0 0-1,1 1 0,-1-1 1,0 0-1,0 1 1,0-1-1,1 0 0,-1 1 1,0-1-1,0 1 0,0-1 1,0 1-1,0-1 0,0 0 1,0 1-1,0-1 0,0 1 1,0-1-1,0 0 0,0 1 1,0-1-1,0 1 0,0-1 1,-1 1-1,1-1 0,0 0 1,0 1-1,0-1 0,-1 0 1,1 1-1,0-1 0,0 0 1,-1 1-1,1-1 1,-1 1-1,-12 23 342,11-22-336,-1 15-2559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6.339"/>
    </inkml:context>
    <inkml:brush xml:id="br0">
      <inkml:brushProperty name="width" value="0.025" units="cm"/>
      <inkml:brushProperty name="height" value="0.025" units="cm"/>
      <inkml:brushProperty name="color" value="#66CC00"/>
    </inkml:brush>
  </inkml:definitions>
  <inkml:trace contextRef="#ctx0" brushRef="#br0">1 0 12460,'0'0'16880,"1"60"-17104,-1-43-801,0-2-481,0-3-576,0-6-1473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6.717"/>
    </inkml:context>
    <inkml:brush xml:id="br0">
      <inkml:brushProperty name="width" value="0.025" units="cm"/>
      <inkml:brushProperty name="height" value="0.025" units="cm"/>
      <inkml:brushProperty name="color" value="#66CC00"/>
    </inkml:brush>
  </inkml:definitions>
  <inkml:trace contextRef="#ctx0" brushRef="#br0">0 0 11435,'0'0'13773,"58"23"-22037,-34-10 3011,2-3-4228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7.063"/>
    </inkml:context>
    <inkml:brush xml:id="br0">
      <inkml:brushProperty name="width" value="0.025" units="cm"/>
      <inkml:brushProperty name="height" value="0.025" units="cm"/>
      <inkml:brushProperty name="color" value="#66CC00"/>
    </inkml:brush>
  </inkml:definitions>
  <inkml:trace contextRef="#ctx0" brushRef="#br0">221 5 3331,'0'0'19784,"-13"0"-19026,-9-1-562,-50-2 489,65 3-657,0 0 0,0 1 0,0 0-1,0 0 1,0 0 0,0 1 0,1 0 0,-8 3 0,13-4-78,0-1 1,1 0-1,-1 0 0,0 0 1,1 1-1,-1-1 0,0 0 0,1 1 1,-1-1-1,0 1 0,1-1 1,-1 1-1,1-1 0,-1 1 1,1-1-1,-1 1 0,1-1 0,0 1 1,-1 0-1,1-1 0,0 1 1,-1-1-1,1 1 0,0 0 1,0 0-1,-1-1 0,1 1 0,0 0 1,0-1-1,0 1 0,0 0 1,0 0-1,0-1 0,0 1 1,0 0-1,0-1 0,1 1 0,-1 0 1,0-1-1,0 1 0,1 0 1,-1-1-1,0 1 0,1 0 1,-1-1-1,0 1 0,1-1 0,-1 1 1,1-1-1,-1 1 0,1-1 1,0 1-1,-1-1 0,1 1 1,-1-1-1,1 0 0,0 1 0,-1-1 1,1 0-1,1 1 0,49 20-2762,-44-18 2640,18 6-141,-4-2 490,0 1 0,0 0 0,28 18 0,-49-26-146,1 0 0,-1 0 0,1 0-1,-1 0 1,1 0 0,-1 1 0,0-1 0,1 0 0,-1 1 0,1-1 0,-1 0 0,0 0 0,1 1 0,-1-1 0,0 1 0,1-1 0,-1 0 0,0 1 0,0-1 0,1 1 0,-1-1 0,0 0 0,0 1-1,0-1 1,1 1 0,-1-1 0,0 1 0,0-1 0,0 1 0,0-1 0,0 1 0,0-1 0,0 1 0,0-1 0,0 1 0,0-1 0,-1 1 0,1-1 0,0 1 0,0-1 0,0 0 0,-1 1 0,1-1-1,0 1 1,0-1 0,-1 1 0,1-1 0,0 0 0,-1 1 0,1-1 0,0 0 0,-1 1 0,1-1 0,-1 0 0,1 0 0,0 1 0,-1-1 0,1 0 0,-1 0 0,0 0 0,-32 11 888,30-10-817,-26 6 175,-3 1-111,-1-1-1,1-1 1,-44 1 0,81-8-643,-1-1 1,1 1-1,0-1 0,-1 0 1,0 0-1,1 0 1,-1-1-1,8-5 1,3-2-1124,24-14-2654,4-4-1117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7.394"/>
    </inkml:context>
    <inkml:brush xml:id="br0">
      <inkml:brushProperty name="width" value="0.025" units="cm"/>
      <inkml:brushProperty name="height" value="0.025" units="cm"/>
      <inkml:brushProperty name="color" value="#66CC00"/>
    </inkml:brush>
  </inkml:definitions>
  <inkml:trace contextRef="#ctx0" brushRef="#br0">277 0 12172,'0'0'10329,"-8"8"-9736,0 2-478,0 0-1,0 1 1,1 0 0,0 0 0,1 0 0,1 1-1,0 0 1,0 0 0,1 0 0,1 0-1,-4 22 1,2 0 19,2 0-1,1 0 1,1 0-1,7 51 0,-4-70-17,-1-6-765,-4-13-564,-12-24-649,-50-64-2511,9 12 4285,7-3 3972,48 82-3719,0-1 0,1 1 0,-1 0 0,0-1 0,1 1 0,-1 0 0,1-1 0,0 1 0,-1-1 0,1 1 0,0-1 0,0 1 0,0-1 0,0 1 0,0-1 0,0 1 0,1-1 0,-1-1 0,1 2-52,0 1-1,-1-1 0,1 0 1,-1 0-1,1 0 0,0 1 1,0-1-1,-1 0 0,1 1 1,0-1-1,0 1 0,0-1 1,0 1-1,0-1 0,0 1 1,0-1-1,0 1 1,0 0-1,2-1 0,5 1 164,0-1 0,1 1-1,-1 1 1,1-1 0,8 3 0,-16-3-282,71 18 819,-10-2-1928,-20-12-4253,-22-4-1828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8.328"/>
    </inkml:context>
    <inkml:brush xml:id="br0">
      <inkml:brushProperty name="width" value="0.025" units="cm"/>
      <inkml:brushProperty name="height" value="0.025" units="cm"/>
      <inkml:brushProperty name="color" value="#66CC00"/>
    </inkml:brush>
  </inkml:definitions>
  <inkml:trace contextRef="#ctx0" brushRef="#br0">200 112 12139,'5'-6'1051,"1"-1"0,-1 0 0,0 0 0,-1-1 0,0 1 0,6-15 0,-9 20-926,-1 1 0,1 0 1,-1 0-1,1-1 1,-1 1-1,1 0 0,-1 0 1,0-1-1,0 1 0,0-1 1,0 1-1,0 0 0,0-1 1,0 1-1,0 0 0,0-1 1,-1 1-1,1 0 0,0 0 1,-1-1-1,1 1 0,-1 0 1,0 0-1,1-1 0,-1 1 1,0 0-1,0 0 0,0 0 1,0 0-1,0 0 1,0 0-1,0 0 0,0 1 1,0-1-1,0 0 0,0 0 1,0 1-1,-1-1 0,1 1 1,0-1-1,0 1 0,-1 0 1,1-1-1,0 1 0,-1 0 1,1 0-1,-1 0 0,1 0 1,-3 0-1,-5 1-119,0-1 0,0 1 0,0 1 0,0 0-1,0 0 1,1 1 0,-1 0 0,1 0 0,0 1 0,0 0 0,0 0 0,0 1-1,0 0 1,-6 7 0,7-7-1,1 0-1,0 1 1,0-1-1,1 1 1,0 1-1,0-1 1,0 1-1,1 0 1,0 0-1,0 0 1,1 1-1,-1-1 1,2 1-1,-1 0 1,-2 14-1,5-21-1,0 0 1,0 1-1,0-1 0,0 0 0,0 0 0,0 0 0,1 1 1,-1-1-1,0 0 0,1 0 0,-1 0 0,0 0 1,1 0-1,-1 0 0,1 0 0,0 1 0,-1-2 0,1 1 1,0 0-1,0 0 0,-1 0 0,1 0 0,0 0 0,0-1 1,0 1-1,2 1 0,0-1 16,1 1 1,-1-1-1,0 0 0,1 0 1,-1-1-1,1 1 0,-1-1 1,1 0-1,4 0 0,2 0 34,0-1 1,-1 0-1,1-1 0,0 0 0,-1 0 0,12-5 0,-5-1 5,0-1 0,0-1-1,21-17 1,-31 22-46,-1 1 1,1-1-1,-1 0 0,0-1 1,0 1-1,-1-1 1,0 0-1,0 0 0,0-1 1,-1 1-1,5-11 0,-8 16-33,0 0 0,1 0 0,-1 0 0,0 0 0,0 0 0,0 0 0,1 0-1,-1-1 1,0 1 0,0 0 0,-1 0 0,1 0 0,0 0 0,0 0-1,0 0 1,-1 0 0,1 0 0,0 0 0,-1-1 0,0 2-72,1-1 1,-1 1-1,1 0 1,-1-1-1,1 1 1,-1 0-1,1 0 1,-1-1-1,0 1 1,1 0-1,-1 0 1,1 0-1,-1 0 1,0 0 0,1 0-1,-1 0 1,1 0-1,-1 0 1,0 0-1,1 0 1,-1 0-1,1 0 1,-2 1-1,-1 0-347,1 0 1,-1 0-1,0 0 0,1 1 0,-1-1 0,1 1 0,-1 0 1,1 0-1,0 0 0,0 0 0,0 0 0,-2 2 1,-7 16-2738,1-3-741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8.812"/>
    </inkml:context>
    <inkml:brush xml:id="br0">
      <inkml:brushProperty name="width" value="0.025" units="cm"/>
      <inkml:brushProperty name="height" value="0.025" units="cm"/>
      <inkml:brushProperty name="color" value="#66CC00"/>
    </inkml:brush>
  </inkml:definitions>
  <inkml:trace contextRef="#ctx0" brushRef="#br0">104 48 11723,'0'0'9444,"-3"12"-8969,-16 59 788,-63 273 1195,86-363-1169,1 0 0,14-33 1,55-104-1660,-37 81-21,-23 44-109,-9 18 367,1-1 0,0 1 0,1 1 0,0-1 0,1 1 0,0 0-1,13-12 1,-20 23 112,-1 0 0,1 0 0,0 0 0,0 1 0,0-1 0,0 0 0,0 1 0,0-1 0,0 1-1,1-1 1,-1 1 0,0 0 0,0-1 0,0 1 0,0 0 0,1 0 0,-1-1 0,0 1 0,0 0-1,0 0 1,1 1 0,-1-1 0,0 0 0,0 0 0,0 1 0,2-1 0,-1 2 4,0-1 1,-1 0 0,1 1-1,0-1 1,-1 1-1,1-1 1,-1 1-1,1 0 1,-1 0 0,0 0-1,1 0 1,-1 0-1,1 2 1,0 1-26,0 1-1,0-1 1,0 0 0,-1 1-1,0-1 1,0 1 0,0-1-1,-1 1 1,0 0 0,-1 9-1,0-10 39,-1-1 0,-1 0 0,1-1-1,-1 1 1,1 0 0,-1-1 0,0 1 0,0-1-1,-1 0 1,1 0 0,-1 0 0,1-1 0,-1 1-1,0-1 1,0 0 0,0 0 0,0 0 0,-9 2-1,-2 2 91,0-2-1,-1 0 0,-30 4 1,5-9-439,30-9-3637,16-11-5638,7 4-157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7:59.653"/>
    </inkml:context>
    <inkml:brush xml:id="br0">
      <inkml:brushProperty name="width" value="0.025" units="cm"/>
      <inkml:brushProperty name="height" value="0.025" units="cm"/>
      <inkml:brushProperty name="color" value="#66CC00"/>
    </inkml:brush>
  </inkml:definitions>
  <inkml:trace contextRef="#ctx0" brushRef="#br0">217 1 11307,'0'0'4425,"-8"4"-2733,-3 2-1146,1 0-1,0 1 1,0 0-1,1 0 1,0 1-1,0 0 1,1 1-1,0 0 1,0 0-1,-11 19 1,9-10 32,-3 2-284,1 2 0,0 0 0,2 0 0,0 1 0,2 0 0,0 1 0,-6 36 1,29-86 749,5-24-877,-10-7-697,-9 52 47,-3 20 206,1-7 265,1-5 3,-1 1 1,1-1-1,0 0 0,0 1 1,0-1-1,0 0 1,0 1-1,1-1 0,-1 0 1,1 0-1,0 1 0,0-1 1,1 0-1,-1 0 1,0 0-1,1 0 0,0 0 1,0-1-1,3 5 1,-1-4 25,0 0 1,-1-1 0,1 0 0,0 0 0,0 0 0,1 0 0,-1 0 0,0-1 0,0 0-1,1 0 1,-1 0 0,1-1 0,-1 1 0,8-1 0,-2-1 17,0 1 0,0-2-1,0 1 1,0-1 0,0-1 0,0 0 0,-1 0 0,1-1-1,-1 0 1,0-1 0,0 0 0,-1 0 0,1-1 0,-1 0-1,0 0 1,-1-1 0,0 0 0,0-1 0,0 1-1,6-11 1,-27 27-913,-11 21 1041,24-28-146,0 0 0,0 0 0,0 1 0,1-1 0,-1 0-1,0 0 1,1 1 0,0-1 0,-1 0 0,1 0 0,0 1 0,0-1 0,1 5 0,-1-6-8,1 0-1,-1 0 1,1 0 0,-1 0 0,1 0 0,-1 0-1,1 0 1,0 0 0,0 0 0,-1-1 0,1 1 0,0 0-1,0 0 1,0-1 0,0 1 0,0-1 0,0 1 0,0-1-1,0 1 1,2 0 0,5 0 17,0 1-1,1-2 1,-1 1 0,1-1 0,-1 0-1,11-2 1,-16 2-25,14-3-158,0 0 0,-1-1 1,28-10-1,-30 9 93,0 0 1,0 1-1,0 0 0,1 2 1,21-3-1,-36 5 54,1 0 0,-1 1 0,1-1 0,-1 0 0,0 0 0,1 0 0,-1 0 0,1 0-1,-1 0 1,0 0 0,1 1 0,-1-1 0,0 0 0,1 0 0,-1 0 0,0 1 0,1-1 0,-1 0 0,0 1 0,0-1-1,1 0 1,-1 0 0,0 1 0,0-1 0,1 0 0,-1 1 0,0-1 0,0 1 0,0-1 0,0 0 0,0 1 0,0-1-1,1 1 1,-1 19 224,-1-18-179,1-1-1,0 1 1,-1-1 0,1 1 0,0-1 0,0 1 0,0-1-1,0 1 1,0-1 0,0 0 0,0 1 0,1-1 0,-1 1 0,0-1-1,1 1 1,-1-1 0,1 0 0,0 1 0,-1-1 0,1 0 0,0 1-1,0-1 1,0 0 0,0 0 0,0 0 0,1 1 0,7 0-33,-1 0 0,1-1-1,0 0 1,-1-1 0,1 0 0,0 0 0,0-1 0,-1 0 0,1-1 0,0 1 0,-1-2 0,0 1 0,1-1 0,-1 0 0,8-6 0,-4 4-416,-1 1 0,1 0 0,0 1 0,0 0 0,0 0 0,17 0 0,-28 3 489,1 1 0,-1-1 0,1 1 1,0 0-1,-1 0 0,1 0 0,-1-1 0,0 1 0,1 1 0,-1-1 0,0 0 1,0 0-1,1 0 0,-1 1 0,1 1 0,0-1-4,-1 0-1,1 0 1,0 0 0,-1 0-1,1 0 1,0-1 0,0 1-1,1-1 1,-1 1 0,0-1-1,3 1 1,24 0-1069,-28-2 706,0 0-1,-1 0 0,1-1 0,-1 1 0,1 0 1,0 0-1,-1-1 0,1 1 0,-1 0 0,1 0 1,-1-1-1,1 1 0,-1-1 0,1 1 1,-1-1-1,1 1 0,-1-1 0,0 1 0,1-1 1,-1 1-1,0-1 0,1 1 0,-1-1 0,0-1 1,4-11-6018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00.011"/>
    </inkml:context>
    <inkml:brush xml:id="br0">
      <inkml:brushProperty name="width" value="0.025" units="cm"/>
      <inkml:brushProperty name="height" value="0.025" units="cm"/>
      <inkml:brushProperty name="color" value="#66CC00"/>
    </inkml:brush>
  </inkml:definitions>
  <inkml:trace contextRef="#ctx0" brushRef="#br0">1 1 17040,'0'0'4292,"43"63"-11979,-26-47 1986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00.358"/>
    </inkml:context>
    <inkml:brush xml:id="br0">
      <inkml:brushProperty name="width" value="0.025" units="cm"/>
      <inkml:brushProperty name="height" value="0.025" units="cm"/>
      <inkml:brushProperty name="color" value="#66CC00"/>
    </inkml:brush>
  </inkml:definitions>
  <inkml:trace contextRef="#ctx0" brushRef="#br0">110 247 9769,'0'0'13346,"-10"-3"-12438,6 1-780,-1 1 0,0 0 0,0 0 0,1 0 0,-1 1 0,0 0 0,0-1 0,0 2 0,0-1 0,-7 2 0,10-2-75,0 1-1,0 0 1,0 0 0,0 0 0,0 0 0,0 0 0,0 0 0,0 0 0,0 1 0,1-1 0,-1 1 0,0-1 0,1 1 0,-1-1 0,1 1-1,0 0 1,0 0 0,-1 0 0,1 0 0,0 0 0,1 0 0,-1 0 0,0 0 0,0 0 0,1 0 0,0 1 0,-1-1 0,1 0 0,0 0-1,0 1 1,0 2 0,0-4-40,0 1-1,0-1 1,0 0-1,0 0 0,1 1 1,-1-1-1,0 0 1,1 1-1,-1-1 1,0 0-1,1 0 0,-1 0 1,1 0-1,0 1 1,-1-1-1,1 0 0,0 0 1,0 0-1,0 0 1,0 0-1,0-1 1,0 1-1,0 0 0,0 0 1,0 0-1,0-1 1,0 1-1,2 0 0,1 0-4,0 0 0,-1-1-1,1 1 1,0-1 0,0 0-1,0 0 1,0 0-1,0 0 1,6-2 0,4-1-89,0-1 0,-1 0 0,1-1 0,20-11 0,30-29-1659,-67 48 1743,1 0 0,-1 0 0,1 1 0,0-1 1,0 1-1,0 0 0,0-1 0,1 1 0,-1 0 0,1 0 0,0 0 0,0 0 0,1 0 0,-1 0 1,1 0-1,0 7 0,0-9 13,0 0-1,0 0 1,0 0 0,0 0-1,0 1 1,1-1 0,-1 0 0,1 0-1,-1 0 1,1 0 0,0 0-1,0 0 1,0 0 0,0-1 0,0 1-1,1 0 1,-1 0 0,0-1 0,1 1-1,-1-1 1,1 1 0,0-1-1,-1 0 1,1 1 0,0-1 0,0 0-1,0 0 1,0 0 0,0-1-1,0 1 1,0 0 0,0-1 0,4 1-1,10 0 38,-1-2 0,1 0 0,-1 0 0,1-1 0,-1-1 0,0-1 0,0 0 0,0-1 0,0-1 0,-1 0 0,0-1 1,0 0-1,14-11 0,-5 3-26,-1-2 0,-1-1 1,0 0-1,-2-2 1,0 0-1,26-36 0,-11-5-56,-32 57-10,-1-1 1,1 0-1,-1 0 1,1 0-1,-1 0 1,-1 0 0,1 0-1,-1 0 1,0 0-1,0 0 1,-1-7-1,0 11 16,1 0-1,-1-1 1,0 1-1,0 0 1,0 0-1,0 0 0,0 0 1,0 0-1,-1 0 1,1 0-1,0 0 1,0 0-1,-1 1 0,1-1 1,0 0-1,-1 1 1,1-1-1,-1 1 1,1 0-1,-1-1 1,1 1-1,-1 0 0,1 0 1,-1 0-1,1 0 1,-1 0-1,1 0 1,-3 1-1,-3-1-39,0 1 0,1 0 0,-1 0-1,0 0 1,-9 4 0,6 0 147,1 1-1,0 0 1,0 0 0,1 0 0,0 1-1,0 1 1,0-1 0,1 1-1,0 1 1,1-1 0,0 1 0,0 0-1,1 1 1,0-1 0,1 1-1,-1 0 1,2 0 0,0 0 0,0 1-1,1-1 1,0 1 0,1-1-1,0 13 1,0-13-244,1 0 1,1 0-1,-1 0 0,2-1 0,-1 1 1,2 0-1,-1-1 0,1 1 1,0-1-1,1 0 0,7 13 0,-7-16-476,0 0 0,1 0 0,0 0 0,0-1 0,0 0 0,0 0 0,1 0 0,0 0 0,0-1 1,0 0-1,1 0 0,-1-1 0,1 0 0,0 0 0,0 0 0,10 1 0,25 3-9961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5.709"/>
    </inkml:context>
    <inkml:brush xml:id="br0">
      <inkml:brushProperty name="width" value="0.025" units="cm"/>
      <inkml:brushProperty name="height" value="0.025" units="cm"/>
      <inkml:brushProperty name="color" value="#E71224"/>
    </inkml:brush>
  </inkml:definitions>
  <inkml:trace contextRef="#ctx0" brushRef="#br0">50 98 13261,'0'0'8568,"9"0"-7762,0-2-593,0 1-1,0-2 1,-1 1 0,1-1 0,12-5 0,-20 7-126,1 0-1,0 1 1,0-1 0,0 0 0,-1 0-1,1 0 1,0 0 0,-1 0 0,1-1-1,-1 1 1,1 0 0,-1-1 0,0 1-1,1-1 1,-1 1 0,0-1 0,0 0-1,0 1 1,0-1 0,-1 0 0,1 0-1,0 0 1,-1 0 0,1 1 0,-1-1-1,0 0 1,1 0 0,-1 0 0,0 0-1,0 0 1,0 0 0,-1 0 0,1 0-1,0 0 1,-1 0 0,1 0 0,-1 0-1,-1-3 1,1 4-86,0 0 0,0 0 0,0 0 0,0 0 0,0 0-1,0 0 1,0 1 0,-1-1 0,1 0 0,0 0 0,0 1 0,-1-1 0,1 1-1,0-1 1,-1 1 0,1 0 0,0-1 0,-1 1 0,1 0 0,-1 0-1,1 0 1,0 0 0,-1 0 0,1 0 0,-1 0 0,1 1 0,0-1 0,-1 0-1,1 1 1,0-1 0,-3 2 0,-1 0-61,-1 0 0,0 1 1,0 0-1,1 0 0,-10 6 0,10-4 48,0-1 1,-1 1-1,1 0 0,1 0 1,-1 0-1,1 0 0,0 1 1,0 0-1,1 0 0,-1 0 1,1 0-1,1 0 0,-1 1 0,1 0 1,0-1-1,1 1 0,-1 0 1,1 0-1,1 0 0,-1 13 1,2-18-13,0 0 0,0 0 1,0 0-1,0 0 0,0 0 0,0 0 1,0-1-1,1 1 0,-1 0 1,0-1-1,1 1 0,0-1 0,-1 1 1,1-1-1,0 0 0,0 1 1,0-1-1,-1 0 0,1 0 1,0-1-1,1 1 0,-1 0 0,0-1 1,0 1-1,0-1 0,4 1 1,62 4-5205,-65-5 4674,26-1-4886,-1-3-2659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02.029"/>
    </inkml:context>
    <inkml:brush xml:id="br0">
      <inkml:brushProperty name="width" value="0.025" units="cm"/>
      <inkml:brushProperty name="height" value="0.025" units="cm"/>
      <inkml:brushProperty name="color" value="#66CC00"/>
    </inkml:brush>
  </inkml:definitions>
  <inkml:trace contextRef="#ctx0" brushRef="#br0">508 187 10634,'8'-13'384,"-2"4"-144,33-50 863,-36 53-847,-1 1 0,1 0 0,-1-1 0,0 1 0,0-1 0,-1 0 0,0 1 0,0-1 0,0 0 0,-1 0 0,0-10 0,0 15-160,0 0 0,0 0 0,-1-1 0,1 1 0,0 0-1,-1 0 1,0 0 0,1 0 0,-1 0 0,1 0 0,-1 0 0,0 0-1,0 0 1,0 0 0,0 0 0,0 0 0,1 0 0,-1 1 0,-1-1-1,1 0 1,0 1 0,0-1 0,0 1 0,-2-1 0,-1 0-15,1 0-1,-1 0 1,0 0 0,-1 1 0,1 0 0,0 0 0,-7 1 0,0 0-60,0 1 0,0 1 0,0 0 1,-20 8-1,-2 6 61,1 2 1,1 2-1,0 1 1,2 1-1,0 1 0,2 2 1,1 0-1,1 2 1,1 1-1,2 1 0,1 1 1,1 1-1,2 0 1,1 2-1,-18 50 1,29-66-97,1 0 1,1 1 0,0-1 0,2 1 0,0 0 0,1 31 0,1-45 22,0 1-1,1-1 0,0 1 0,0-1 0,1 1 0,0-1 0,0 0 0,0 1 0,0-1 1,1 0-1,0-1 0,0 1 0,0 0 0,0-1 0,1 0 0,0 0 0,0 0 1,0 0-1,0 0 0,1-1 0,-1 0 0,1 0 0,0 0 0,0 0 0,0-1 1,8 3-1,1-1 109,1 0 1,-1 0 0,1-2 0,0 0 0,0 0 0,0-1 0,0-1 0,1-1-1,-1 0 1,19-4 0,-13 0 191,0-1 0,-1-1 0,1-1 1,-1 0-1,-1-2 0,29-18 0,-13 3 223,-1-1 0,0-3 0,-3 0 1,0-2-1,-2-1 0,41-59 0,-52 64-317,-1 0 0,-1-1 0,16-40 0,-28 58-213,0 0-1,0-1 0,-1 1 0,0-1 0,-1 0 0,-1 0 0,0 0 0,0 0 0,-1 0 0,0 0 0,-1-1 0,0 1 0,-4-15 1,2 20-111,1 0 0,-2 0 0,1 1 0,0-1 0,-1 1 0,0 0 0,-1 0 0,1 0 0,-1 0 0,0 1 0,0 0 0,0 0 0,0 0 0,-1 0 0,0 1 0,0 0 0,0 1 0,0-1 0,0 1 0,-10-2 1,-6-2-584,-1 1 1,0 2 0,0 0 0,-35 1-1,40 2 48,0 1 0,1 1 0,-1 1 0,-22 6 0,-31 17-5627,23-4-2356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2.080"/>
    </inkml:context>
    <inkml:brush xml:id="br0">
      <inkml:brushProperty name="width" value="0.025" units="cm"/>
      <inkml:brushProperty name="height" value="0.025" units="cm"/>
    </inkml:brush>
  </inkml:definitions>
  <inkml:trace contextRef="#ctx0" brushRef="#br0">2589 433 14638,'-14'-8'817,"-11"-6"-812,0-2 0,0 0 1,2-2-1,0 0 0,-37-40 1,32 24-197,-39-39 0,54 61-38,0 2 1,0 0 0,-1 0-1,0 1 1,-1 1-1,-24-11 1,-14 0 20,-1 2 1,0 2-1,-110-15 0,-173 12 1327,286 20-1112,0 2-1,0 3 0,1 2 0,0 2 1,-79 29-1,-231 116 31,262-109 319,2 5-1,-164 117 0,225-141-168,2 1-1,1 1 0,-55 70 0,70-77-141,1 1 0,2 0 1,0 2-1,1-1 0,2 2 0,0-1 1,-6 31-1,11-33-29,1-1-1,1 1 1,1 0 0,2 0 0,2 42-1,0-53-16,1 0 0,0 0 0,1 0 0,0 0 0,1-1 0,1 0 0,0 0-1,1 0 1,0 0 0,0-1 0,1 0 0,10 12 0,4-1-84,0-2 1,2 0-1,0-1 1,1-2-1,1 0 1,0-1-1,1-2 1,1-1-1,38 14 1,19 1-28,160 33 1,-122-39 351,0-6 1,1-5-1,1-5 0,-1-6 0,190-24 1,-190 6 174,0-6 0,-1-4 1,-1-6-1,166-71 0,-253 89-362,0-2-1,-1-1 0,-1-1 1,-1-2-1,-2-1 0,0-1 1,37-40-1,-55 52-30,0-1 1,0 0 0,-1-1-1,-1 0 1,-1 0-1,0-1 1,0 0 0,-2-1-1,0 1 1,0-1-1,-2 0 1,0-1-1,-1 1 1,0-1 0,-2 0-1,0 1 1,0-1-1,-2 0 1,-2-18-1,0 23-28,-1 0-1,0 1 0,-1 0 1,0 0-1,-1 0 0,0 1 1,-1-1-1,0 1 0,0 1 1,-1 0-1,-1 0 0,1 0 1,-1 1-1,-1 0 0,-10-7 1,-19-11-320,-2 1 0,-61-29 1,-15 2-305,62 29-1119,0-3-1,-76-49 1,88 42-1849,15-2-2114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3.048"/>
    </inkml:context>
    <inkml:brush xml:id="br0">
      <inkml:brushProperty name="width" value="0.025" units="cm"/>
      <inkml:brushProperty name="height" value="0.025" units="cm"/>
    </inkml:brush>
  </inkml:definitions>
  <inkml:trace contextRef="#ctx0" brushRef="#br0">2111 423 10666,'-23'-41'1085,"-3"1"1,-1 1-1,-39-43 0,49 64-924,-1 1 0,-1 1-1,0 0 1,-1 1 0,-1 1-1,0 1 1,-45-19 0,27 17-238,0 2 1,-1 2 0,-1 1 0,-69-7-1,39 12-148,-136 7-1,144 5 32,0 2 0,1 3 0,1 3 0,-90 33 0,59-11 176,1 4-1,-97 60 1,141-73 204,0 3 0,2 1-1,1 2 1,2 2 0,2 2 0,-37 45 0,63-66-108,1 1-1,1 0 1,1 1 0,1 0 0,1 0 0,0 1-1,-11 42 1,16-47-75,2 0-1,0 1 0,1-1 1,0 1-1,1-1 0,1 0 1,0 1-1,2-1 0,-1 0 1,2 0-1,0 0 0,9 21 1,-2-13-10,1 1 1,2-1-1,0-1 1,1-1-1,1 0 1,1-1-1,1 0 1,1-2-1,1 0 1,28 20-1,-1-5 61,2-3 0,0-1 0,94 38 0,-57-36 3,1-2 1,1-5-1,1-4 0,109 11 0,-16-15 254,201-8 0,-292-11-116,0-3 1,0-5 0,90-21-1,-136 21-64,0-2 0,0-2 0,-1-2 0,-1-2 0,-1-2 0,-1-1 1,66-48-1,-91 57-32,-1 0 0,-1-1 0,0 0 0,-1-1 0,0-1 1,-1 0-1,-1 0 0,-1-1 0,0-1 0,-1 0 0,-1 0 0,-1-1 1,0 0-1,6-32 0,-9 28-93,-2 0 0,0 0 0,-2 0 0,0 0-1,-1 1 1,-2-1 0,0 0 0,-2 1 0,0-1 0,-1 1 0,-2 1 0,-15-34 0,0 10-179,-2 1 0,-2 1 0,-2 1 1,-2 1-1,-1 2 0,-2 1 0,-2 2 1,-1 1-1,-49-34 0,36 34-637,-1 2-1,-1 3 1,-1 2 0,-2 3-1,-1 1 1,0 4 0,-87-20-1,-3 11-3870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3.791"/>
    </inkml:context>
    <inkml:brush xml:id="br0">
      <inkml:brushProperty name="width" value="0.025" units="cm"/>
      <inkml:brushProperty name="height" value="0.025" units="cm"/>
    </inkml:brush>
  </inkml:definitions>
  <inkml:trace contextRef="#ctx0" brushRef="#br0">0 1271 13645,'0'0'993,"7"-9"-1004,23-21 131,0 2-1,2 2 1,1 0 0,41-23-1,3-4 239,544-353-42,-480 328-113,2 7-1,252-87 0,-59 58-18,613-101 1,-834 184 108,223-1 1,-335 18-264,-1 0 0,0 0 0,1 0 1,-1 0-1,0 0 0,0 1 0,1-1 0,-1 1 1,0 0-1,0-1 0,1 1 0,-1 0 0,0 0 1,0 0-1,0 1 0,0-1 0,0 0 0,-1 1 1,1-1-1,0 1 0,-1 0 0,1-1 0,-1 1 1,1 0-1,1 3 0,-2-1 83,0 0 1,0 0-1,-1 0 1,1 0 0,-1 0-1,0 0 1,0 0-1,0 0 1,-1 1-1,1-1 1,-1 0-1,0 0 1,0-1-1,-2 6 1,-18 42 726,16-39-846,-1 0-1,2 1 0,0 0 1,0 0-1,-3 25 0,7-37-135,0 1 0,0-1-1,0 1 1,0 0 0,0-1-1,1 1 1,-1-1-1,0 1 1,1-1 0,0 1-1,-1-1 1,1 1 0,0-1-1,-1 1 1,1-1 0,0 0-1,0 0 1,0 1 0,0-1-1,1 0 1,-1 0-1,0 0 1,0 0 0,1 0-1,-1 0 1,0-1 0,1 1-1,-1 0 1,1-1 0,-1 1-1,1-1 1,-1 1 0,1-1-1,0 0 1,-1 1-1,1-1 1,-1 0 0,1 0-1,0 0 1,-1-1 0,1 1-1,-1 0 1,1-1 0,-1 1-1,1-1 1,0 1 0,0-1-1,19-11-4197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4.628"/>
    </inkml:context>
    <inkml:brush xml:id="br0">
      <inkml:brushProperty name="width" value="0.025" units="cm"/>
      <inkml:brushProperty name="height" value="0.025" units="cm"/>
    </inkml:brush>
  </inkml:definitions>
  <inkml:trace contextRef="#ctx0" brushRef="#br0">70 4793 9417,'-8'-3'4393,"5"2"-4285,-1-1-1,0 1 0,1-1 0,0 0 1,-1 0-1,1 0 0,0-1 0,0 1 1,0-1-1,0 1 0,0-1 0,1 0 1,-1 0-1,1 0 0,0-1 0,0 1 1,0 0-1,1-1 0,-1 0 0,1 1 1,-1-1-1,1 0 0,0 1 0,1-1 1,-1 0-1,1 0 0,0 0 0,-1 0 1,2 0-1,-1 0 0,0 1 1,2-6-1,3-13-69,1-1-1,2 1 1,0 0 0,1 1 0,1 0 0,1 0 0,19-26-1,-11 16-83,148-239-1191,67-117-1001,-54 49 2499,51-91-221,30 16-763,433-490-115,-571 757 999,6 6 0,6 6 0,6 5 0,5 7-1,5 7 1,269-156 0,-230 171 46,4 8-1,4 9 0,4 8 1,342-79-1,-271 100 39,2 11 1,2 12-1,314 6 0,-485 28 120,184 30 0,101 46 15,-160-29-364,-144-34-510,0-3 1,1-5-1,134-3 0,-146-13-1593,-4-12-1570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4.974"/>
    </inkml:context>
    <inkml:brush xml:id="br0">
      <inkml:brushProperty name="width" value="0.025" units="cm"/>
      <inkml:brushProperty name="height" value="0.025" units="cm"/>
    </inkml:brush>
  </inkml:definitions>
  <inkml:trace contextRef="#ctx0" brushRef="#br0">213 20 17040,'0'0'1132,"9"-4"-1057,-2 1-72,-1 0 1,1 1 0,1 0 0,-1 0-1,0 1 1,0 0 0,1 0 0,-1 1 0,0 0-1,1 0 1,-1 1 0,0 0 0,1 0-1,-1 1 1,0-1 0,10 5 0,26 10-443,-1 1 0,-1 3 1,0 1-1,-2 2 0,57 42 1,-94-63 407,1 0 0,0 0 0,-1 0 1,0 1-1,1-1 0,-1 1 0,0-1 0,0 1 1,-1 0-1,1 0 0,0 0 0,-1 0 1,0 0-1,0 0 0,0 0 0,0 0 0,0 0 1,0 1-1,-1-1 0,1 4 0,-2-3 63,0 1-1,0-1 0,0 0 1,0 0-1,0 1 1,-1-1-1,0 0 0,0 0 1,0 0-1,0-1 1,-1 1-1,1 0 0,-1-1 1,0 0-1,-5 5 1,-260 221 2615,190-169-3316,3 3 0,-119 129 0,154-139-3334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7.701"/>
    </inkml:context>
    <inkml:brush xml:id="br0">
      <inkml:brushProperty name="width" value="0.025" units="cm"/>
      <inkml:brushProperty name="height" value="0.025" units="cm"/>
    </inkml:brush>
  </inkml:definitions>
  <inkml:trace contextRef="#ctx0" brushRef="#br0">48 342 9929,'0'0'7138,"-8"-9"-4816,-23-31-411,29 38-1792,1 0 1,0 0-1,0 0 0,1 0 1,-1-1-1,0 1 0,1 0 0,-1 0 1,1 0-1,-1-1 0,1 1 1,0 0-1,0 0 0,0-1 0,1 1 1,-1 0-1,0 0 0,1-1 0,-1 1 1,1 0-1,0 0 0,0 0 1,0 0-1,0 0 0,0 0 0,0 0 1,1 0-1,-1 0 0,1 1 1,-1-1-1,1 0 0,3-2 0,3-3 193,1 0-1,0 1 0,0 0 1,16-8-1,-25 14-273,6-3-9,0 0 1,1 1 0,-1 0-1,0 0 1,1 0-1,-1 1 1,1 0 0,-1 0-1,1 1 1,6 0-1,-12 0-51,0 1-1,0-1 0,-1 1 0,1-1 1,0 1-1,0 0 0,-1-1 0,1 1 0,-1 0 1,1 0-1,0-1 0,-1 1 0,0 0 1,1 0-1,-1 0 0,1 0 0,-1-1 1,0 1-1,0 0 0,1 0 0,-1 0 1,0 0-1,0 0 0,0 0 0,0 0 1,0 0-1,0 0 0,0 0 0,-1 1 0,-3 35-329,-3-17 313,0 0 0,-2 0 0,-1-1 0,0-1 1,-20 27-1,16-24 22,0 1 1,2 0-1,-12 28 1,20-40 5,1 0 0,0 0-1,1 1 1,0-1 0,-1 12 0,3-21 4,-1 1 0,1 0 0,0 0 0,0 0 0,0-1 0,0 1 0,1 0 0,-1 0 0,0 0 0,1-1 0,0 1 0,-1 0 0,1 0 0,0-1-1,0 1 1,-1-1 0,1 1 0,1-1 0,-1 1 0,0-1 0,0 1 0,0-1 0,1 0 0,-1 0 0,1 0 0,-1 0 0,1 0 0,-1 0 0,1 0 0,0 0 0,-1 0 0,1-1 0,0 1 0,0-1 0,2 1-1,7 0 13,0-1 0,-1-1 0,1 1 0,0-2-1,-1 1 1,1-2 0,-1 1 0,0-1-1,0-1 1,0 0 0,0 0 0,0-1-1,-1 0 1,0-1 0,0 0 0,0 0 0,12-14-1,4-3 98,-1-2-1,-1 0 0,-1-2 1,23-37-1,-32 45-112,0 0 1,-2 0-1,0-1 0,-1 0 1,-1-1-1,-1 0 0,-1-1 1,5-26-1,-12 48 3,0 0 0,0-1 0,0 1 0,0 0 0,1-1 1,-1 1-1,0 0 0,0-1 0,0 1 0,0 0 0,0-1 0,0 1 0,0 0 0,0-1 0,0 1 0,0 0 1,0-1-1,0 1 0,0 0 0,-1-1 0,1 1 0,0 0 0,0-1 0,0 1 0,0 0 0,0 0 1,-1-1-1,1 1 0,0 0 0,0 0 0,-1-1 0,1 1 0,0 0 0,0 0 0,-1-1 0,1 1 0,0 0 1,-1 0-1,1 0 0,-13 8-238,-12 23 2,14-11 228,1-1 1,0 1-1,2 1 1,0 0-1,1 0 0,1 0 1,2 1-1,0 0 1,1 0-1,1 0 1,1 35-1,1-53 12,1-1 0,0 1 1,0-1-1,0 0 0,0 1 0,1-1 1,-1 0-1,1 0 0,0 0 0,0 0 0,0 0 1,0 0-1,1-1 0,-1 1 0,1-1 0,-1 1 1,1-1-1,0 0 0,0 0 0,0 0 1,0 0-1,0-1 0,1 1 0,-1-1 0,0 0 1,1 0-1,-1 0 0,6 0 0,-2 0 80,-1 0 0,1 0-1,-1-1 1,1 0 0,-1 0-1,1 0 1,-1-1-1,1 0 1,-1-1 0,1 1-1,-1-1 1,0-1 0,0 1-1,11-6 1,-4-3 80,-1 0 0,0-1 1,0-1-1,-1 0 0,-1 0 0,0-1 0,-1 0 1,-1-1-1,0 0 0,-1 0 0,0 0 1,-1-1-1,-1 0 0,0-1 0,-2 1 0,0-1 1,0 0-1,-1-31 0,-2 48-159,0-1 0,0 0 0,0 1 0,0-1 0,0 1 0,-1-1 0,1 1 0,0-1 0,0 0 0,0 1 0,-1-1-1,1 1 1,0-1 0,-1 1 0,1-1 0,0 1 0,-1 0 0,1-1 0,-1 1 0,1-1 0,-1 1 0,1 0 0,-1-1 0,1 1 0,-1 0 0,1 0 0,-1-1 0,1 1 0,-1 0 0,1 0-1,-1 0 1,0 0 0,1 0 0,-1 0 0,1 0 0,-1 0 0,0 0 0,1 0 0,-1 0 0,1 0 0,-1 0 0,1 0 0,-1 0 0,0 1 0,1-1 0,-1 0 0,1 0 0,-1 1 0,1-1-1,-1 0 1,1 1 0,-1-1 0,1 0 0,0 1 0,-1-1 0,1 1 0,-1 0 0,-27 24-226,26-22 218,1 0 0,-1 0-1,1 0 1,-1 0-1,1 0 1,0 0-1,0 1 1,1-1 0,-1 0-1,0 0 1,1 1-1,0-1 1,0 0-1,0 1 1,0-1 0,1 0-1,-1 1 1,1-1-1,0 0 1,0 0-1,2 6 1,-1-7 10,-1 0 0,1 0 1,0 0-1,0 0 0,0-1 0,0 1 0,1-1 1,-1 1-1,0-1 0,1 1 0,-1-1 0,1 0 1,-1 0-1,1-1 0,-1 1 0,1 0 0,0-1 1,-1 1-1,1-1 0,0 0 0,0 0 0,-1 0 1,1 0-1,0-1 0,5-1 0,-5 1 13,0 0 1,0 0-1,0-1 0,0 1 0,0-1 1,0 0-1,0 0 0,-1 0 0,1 0 1,-1-1-1,1 1 0,-1-1 0,0 0 0,0 1 1,0-1-1,3-5 0,24-52 85,-28 57-92,2-3 2,-1 2 13,-1 1-1,1 0 1,0-1-1,-1 0 0,0 1 1,0-1-1,0 0 1,0 0-1,-1 1 1,1-1-1,-1 0 0,0 0 1,0 0-1,-1-4 1,-1 59-543,3-48 521,-1-1 1,1 1 0,1 0-1,-1-1 1,0 1 0,1-1-1,-1 1 1,1-1 0,0 0-1,0 0 1,0 0 0,0 0-1,0 0 1,0 0 0,0 0-1,1-1 1,-1 1 0,1-1-1,-1 0 1,1 0 0,-1 0-1,1 0 1,0 0 0,0 0-1,-1-1 1,1 1 0,0-1 0,0 0-1,0 0 1,-1 0 0,6-1-1,-1 1 16,1 0 0,-1-1 0,0-1-1,-1 1 1,1-1 0,0 0 0,0-1-1,-1 1 1,1-1 0,-1-1 0,10-6-1,-1-2 25,-2-1-1,1 0 0,-2-1 1,22-30-1,-29 36-45,0 0-1,0-1 1,-1 0-1,0 0 1,0 0-1,-1-1 1,-1 1 0,1-1-1,-1 1 1,-1-1-1,1-11 1,-2 20 0,0 0 0,0 1 0,0-1 0,-1 0 0,1 0 1,0 0-1,0 0 0,0 1 0,-1-1 0,1 0 0,0 0 0,-1 1 0,1-1 1,-1 0-1,1 0 0,-1 1 0,1-1 0,-1 0 0,0 1 0,1-1 0,-1 1 1,0-1-1,1 1 0,-1-1 0,0 1 0,0 0 0,1-1 0,-1 1 1,0 0-1,0-1 0,0 1 0,1 0 0,-1 0 0,0 0 0,0 0 0,0 0 1,0 0-1,1 0 0,-1 0 0,0 0 0,0 0 0,0 0 0,0 1 1,1-1-1,-1 0 0,0 1 0,-1 0 0,-3 0-38,0 1 0,0 0 0,0 0 0,0 1 0,1-1 0,-8 6 0,0 3 33,1 0-1,0 0 1,0 1-1,2 1 0,-1 0 1,2 0-1,0 1 1,0 0-1,1 0 0,1 0 1,0 1-1,1 0 0,1 0 1,0 1-1,1-1 1,1 1-1,1 0 0,0 0 1,2 30-1,0-43 13,0 1 0,0 0-1,1-1 1,-1 1 0,1-1 0,0 0 0,0 0-1,0 0 1,0 0 0,1 0 0,-1 0-1,1 0 1,-1-1 0,1 1 0,0-1-1,0 0 1,0 0 0,1 0 0,-1 0 0,0 0-1,1-1 1,-1 0 0,1 1 0,0-1-1,-1-1 1,1 1 0,7 0 0,-3 1 8,1-2-1,-1 1 1,1-1 0,-1 0 0,1-1 0,-1 0 0,1 0 0,-1-1 0,1 0-1,-1 0 1,11-5 0,-3-3 20,0-1 0,0 0-1,-1-2 1,0 1 0,-1-2-1,-1 0 1,0 0 0,-1-2-1,0 1 1,-1-1 0,-1-1 0,-1 0-1,0 0 1,-2-1 0,11-33-1,-17 5-100,-1 45 61,0 1 0,0-1 0,-1 0 1,1 0-1,0 0 0,0 0 0,-1 1 0,1-1 1,0 0-1,-1 0 0,1 0 0,-1 1 0,1-1 1,-1 0-1,1 1 0,-1-1 0,1 0 0,-1 1 1,-1-1-1,2 1-1,-1-1 0,0 1 0,0 0 0,0 1 0,0-1 0,1 0 1,-1 0-1,0 0 0,0 0 0,0 1 0,1-1 0,-1 0 0,0 1 0,0-1 0,1 1 0,-1-1 1,0 1-1,0-1 0,1 1 0,-1-1 0,1 1 0,-1 0 0,1-1 0,-2 2 0,-3 5-16,0-1-1,1 1 0,0 0 0,0 0 1,0 0-1,1 0 0,0 1 0,0-1 0,1 1 1,0 0-1,-2 13 0,1 9 37,1 53 0,2-68-28,0-11 34,0 0 1,1 0-1,-1 1 0,1-1 0,0 0 1,1 0-1,-1 0 0,1 0 0,-1 0 0,1 0 1,0-1-1,1 1 0,-1 0 0,1-1 0,0 0 1,-1 0-1,1 1 0,1-2 0,-1 1 0,6 4 1,-6-6-148,-1 1 0,0-1 0,0 0 1,1-1-1,-1 1 0,0 0 1,1-1-1,-1 1 0,1-1 0,-1 0 1,1 0-1,-1 1 0,1-2 0,-1 1 1,0 0-1,1-1 0,-1 1 1,1-1-1,-1 1 0,0-1 0,1 0 1,-1 0-1,0 0 0,0-1 0,0 1 1,0 0-1,0-1 0,0 1 1,0-1-1,0 0 0,0 0 0,-1 0 1,1 1-1,-1-2 0,0 1 0,1 0 1,0-2-1,18-34-5380,-3-9-3352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8.063"/>
    </inkml:context>
    <inkml:brush xml:id="br0">
      <inkml:brushProperty name="width" value="0.025" units="cm"/>
      <inkml:brushProperty name="height" value="0.025" units="cm"/>
    </inkml:brush>
  </inkml:definitions>
  <inkml:trace contextRef="#ctx0" brushRef="#br0">6 1 11499,'-6'0'12011,"6"2"-12203,0 6 0,6-3-1378,-1-5-5604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8.960"/>
    </inkml:context>
    <inkml:brush xml:id="br0">
      <inkml:brushProperty name="width" value="0.025" units="cm"/>
      <inkml:brushProperty name="height" value="0.025" units="cm"/>
    </inkml:brush>
  </inkml:definitions>
  <inkml:trace contextRef="#ctx0" brushRef="#br0">111 106 10410,'0'0'14317,"2"11"-14023,0 10-201,-1 0 0,-1 0 0,-1 0 0,-1 0 0,-9 39 0,-37 112 288,28-109-381,-14 74 1,49-207-9309,18-95 358,-14-40 4482,-15 148 9211,-3 18 6866,-1 62-11266,5 131 1474,-2-133-1726,0 1 0,2-1 0,0 1 0,2-1 0,9 23 0,-12-36-108,-1 1 69,1 0-1,0-1 0,1 1 1,0-1-1,12 15 0,-16-22 34,0 0-1,1 1 0,-1-1 0,1 0 1,0 0-1,-1 0 0,1 0 1,0 0-1,-1 0 0,1 0 1,0 0-1,0-1 0,0 1 0,0-1 1,0 0-1,0 1 0,0-1 1,0 0-1,0 0 0,0 0 0,0 0 1,0-1-1,-1 1 0,1 0 1,0-1-1,0 0 0,0 1 1,0-1-1,0 0 0,-1 0 0,1 0 1,0 0-1,-1 0 0,1 0 1,2-3-1,5-4 199,0-1 0,0 0 0,-1 0 0,0-1 0,-1 0 0,0 0 0,8-15 0,-2-1-23,-1 0-1,9-31 1,-11 27-145,-3 0-1,8-50 1,-14 64-88,1 0 0,-2 0 0,0 0 0,-1 0 1,-1 0-1,-7-30 0,8 43-82,1 0 1,-1 1 0,0-1-1,0 1 1,0-1 0,0 1-1,-1 0 1,1-1 0,-1 1-1,1 0 1,-1 0 0,0 0-1,0 0 1,0 0 0,-2-1-1,3 2-11,1 1 1,0 0-1,-1 0 0,1 0 0,0 0 0,-1 0 0,1 0 0,0 0 0,-1 0 0,1 0 0,0 0 0,-1 0 0,1 0 0,-1 0 1,1 0-1,0 0 0,-1 0 0,1 1 0,0-1 0,-1 0 0,1 0 0,0 0 0,0 0 0,-1 1 0,1-1 0,0 0 0,-1 0 0,1 1 1,0-1-1,0 0 0,-1 1 0,1-1 0,0 0 0,0 1 0,-6 25-3099,6 49-5863,0-32 2153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19.341"/>
    </inkml:context>
    <inkml:brush xml:id="br0">
      <inkml:brushProperty name="width" value="0.025" units="cm"/>
      <inkml:brushProperty name="height" value="0.025" units="cm"/>
    </inkml:brush>
  </inkml:definitions>
  <inkml:trace contextRef="#ctx0" brushRef="#br0">171 73 11755,'0'0'6182,"-6"-9"-3337,1 2-2378,0 0 0,0 0 0,0 1 0,-1-1-1,-10-8 1,15 13-432,-1 1 0,0-1 0,0 1 0,0 0 0,0 0 0,0 0 0,0 0 0,-1 0 0,1 0-1,0 0 1,0 1 0,-1-1 0,1 1 0,0 0 0,-1 0 0,1-1 0,0 1 0,-1 1 0,1-1 0,0 0 0,-1 1-1,1-1 1,0 1 0,-1 0 0,1-1 0,0 1 0,0 0 0,0 0 0,0 1 0,0-1 0,-2 2 0,-2 3-30,1 0 0,0 0 1,1 0-1,0 0 0,0 1 1,0-1-1,1 1 0,-1 0 1,2 1-1,-1-1 0,1 0 1,0 1-1,1-1 0,0 1 1,0 0-1,0-1 0,1 1 1,0 0-1,1-1 0,0 1 1,1 8-1,-1-14 8,0 1 0,0-1 0,1 0 0,-1 0 0,0 0 0,1 0-1,-1 0 1,1-1 0,0 1 0,-1 0 0,1-1 0,0 1 0,0-1 0,0 1 0,0-1 0,1 0-1,-1 0 1,0 0 0,0 0 0,1-1 0,-1 1 0,0 0 0,1-1 0,-1 0 0,0 1 0,1-1 0,-1 0-1,1 0 1,-1-1 0,1 1 0,-1 0 0,0-1 0,3 0 0,4-1 174,0 1 1,-1-2-1,1 1 0,-1-1 1,0 0-1,0-1 1,14-8-1,-12 5-84,-1 1 0,0-2-1,-1 1 1,1-1 0,-2 0 0,1-1-1,-1 0 1,0 0 0,-1-1 0,0 0-1,-1 0 1,0 0 0,0 0 0,-1-1-1,3-13 1,-7 23-109,0 1-1,0-1 1,0 1-1,0 0 1,1-1-1,-1 1 1,0-1-1,0 1 0,-1 0 1,1-1-1,0 1 1,0 0-1,0-1 1,0 1-1,0-1 1,0 1-1,0 0 1,-1-1-1,1 1 1,0 0-1,0-1 1,0 1-1,-1 0 1,1-1-1,0 1 1,-1 0-1,1 0 0,0-1 1,0 1-1,-1 0 1,1 0-1,-1 0 1,1-1-1,0 1 1,-1 0-1,1 0 1,0 0-1,-1 0 1,1 0-1,0 0 1,-1 0-1,1 0 1,-1 0-1,1 0 1,0 0-1,-1 0 1,1 0-1,-1 0 0,1 0 1,0 0-1,-1 0 1,1 1-1,0-1 1,-1 0-1,1 0 1,0 0-1,-1 1 1,1-1-1,0 0 1,-1 0-1,1 1 1,-1-1-1,-22 15-318,16-9 258,1 1 0,-1 0 0,1 0 0,0 1 0,1 0 0,-1 0 0,2 0 1,-1 0-1,1 1 0,0 0 0,-2 9 0,4-11-587,1 1 1,-1-1-1,2 0 0,-1 1 1,1 9-1,0-16 427,0 0 0,0 0 0,0 0 0,0 0 1,0 0-1,1 0 0,-1 0 0,0 0 0,0 0 0,1 0 0,-1 0 0,1 0 1,-1-1-1,1 1 0,-1 0 0,1 0 0,0 0 0,-1 0 0,1-1 0,0 1 0,0 0 1,-1-1-1,1 1 0,2 0 0,25 3-5813,-2-4-1536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6.638"/>
    </inkml:context>
    <inkml:brush xml:id="br0">
      <inkml:brushProperty name="width" value="0.025" units="cm"/>
      <inkml:brushProperty name="height" value="0.025" units="cm"/>
      <inkml:brushProperty name="color" value="#E71224"/>
    </inkml:brush>
  </inkml:definitions>
  <inkml:trace contextRef="#ctx0" brushRef="#br0">83 0 15086,'0'0'4111,"-4"12"-2969,-25 97 1773,-19 132 0,47-239-2902,1-1 0,0 1 0,0-1 0,0 1 1,0 0-1,0-1 0,0 1 0,0 0 0,0-1 0,1 1 0,-1-1 1,0 1-1,2 2 0,-1-3-6,-1-1 0,0 1 0,1-1-1,-1 0 1,1 1 0,-1-1 0,1 1 0,-1-1 0,1 0 0,-1 1 0,1-1 0,0 0-1,-1 0 1,1 1 0,-1-1 0,1 0 0,0 0 0,-1 0 0,1 0 0,0 0-1,-1 0 1,1 0 0,1 0 0,2-1-2,0 0-1,1 0 1,-1-1-1,0 0 1,0 0-1,0 0 0,0 0 1,4-4-1,6-3-343,-9 4 260,1 1-1,-1 0 1,1 1 0,-1-1 0,1 1-1,0 1 1,1-1 0,-1 1-1,0 0 1,12-2 0,-20 41-300,0-28 569,5-12-71,11-28-52,18-54-347,-21 93-477,-8-4 760,1-1 0,0 0 0,-1 0 0,1 0 0,1-1 0,-1 1 0,0-1 0,1 0 0,-1 0 0,1-1 0,5 2 0,-7-2 20,1-1 1,-1 0-1,1 0 1,-1 0-1,1-1 1,0 1-1,-1-1 1,1 0-1,-1 0 1,0 0-1,1 0 0,-1 0 1,0-1-1,0 0 1,1 1-1,-1-1 1,-1 0-1,1-1 1,0 1-1,0 0 0,-1-1 1,0 0-1,1 1 1,-1-1-1,0 0 1,0 0-1,2-6 1,-6 13-154,0-1 129,1-1-1,-1 1 0,1-1 0,0 1 1,0 0-1,0-1 0,0 1 1,0 0-1,1 0 0,-1 0 0,1 0 1,-1-1-1,1 1 0,0 0 1,0 0-1,1 0 0,0 3 1,2-5 21,0 0 0,0-1 0,0 1 0,1-1 1,-1 0-1,0 0 0,1 0 0,-1 0 0,0 0 1,0-1-1,1 0 0,-1 1 0,5-3 0,0-2-49,0-1-1,-1 1 0,0-2 0,0 1 0,0-1 1,0 0-1,-1 0 0,0 0 0,-1-1 0,0 0 1,5-10-1,-15 26-22,0 0-1,1 0 1,0 1 0,1-1 0,0 1 0,0 0 0,1 0 0,0 0-1,0 0 1,1 1 0,0-1 0,1 14 0,0-22-170,1 0 0,-1 0 1,0 0-1,0 0 0,1-1 0,-1 1 1,0 0-1,1 0 0,-1 0 0,1-1 1,-1 1-1,1 0 0,-1-1 0,1 1 1,0-1-1,-1 1 0,1 0 0,0-1 1,-1 1-1,1-1 0,0 0 0,0 1 1,-1-1-1,1 0 0,0 1 0,0-1 1,0 0-1,-1 0 0,1 1 0,0-1 1,0 0-1,0 0 0,0 0 0,0 0 1,0 0-1,-1-1 0,1 1 0,1 0 1,13 0-5032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0.095"/>
    </inkml:context>
    <inkml:brush xml:id="br0">
      <inkml:brushProperty name="width" value="0.025" units="cm"/>
      <inkml:brushProperty name="height" value="0.025" units="cm"/>
    </inkml:brush>
  </inkml:definitions>
  <inkml:trace contextRef="#ctx0" brushRef="#br0">283 64 7079,'0'0'14552,"4"-8"-11707,8-30-1142,-12 38-1654,0-1-1,0 0 0,0 0 0,0 1 0,-1-1 1,1 0-1,0 0 0,0 1 0,-1-1 0,1 0 1,0 1-1,-1-1 0,1 0 0,-1 1 0,1-1 0,-1 0 1,1 1-1,-1-1 0,1 1 0,-1-1 0,1 1 1,-1-1-1,0 1 0,1 0 0,-1-1 0,0 1 1,0 0-1,1-1 0,-1 1 0,0 0 0,0 0 0,1 0 1,-1 0-1,0 0 0,0 0 0,1 0 0,-1 0 1,-1 0-1,-37 0-43,31 1 22,1 0-47,-1 0 1,0 0 0,1 1 0,-1 0-1,1 1 1,0 0 0,-11 5 0,14-5-4,-1-1 1,1 0 0,0 1 0,0 0 0,0 0 0,0 0-1,1 1 1,-1-1 0,1 1 0,0 0 0,0-1-1,0 1 1,-3 8 0,6-12 5,0 1-1,0 0 1,0 0 0,0-1-1,0 1 1,1 0 0,-1 0-1,0-1 1,0 1-1,1 0 1,-1-1 0,0 1-1,1 0 1,-1-1 0,1 1-1,-1-1 1,1 1-1,-1 0 1,1-1 0,-1 1-1,1-1 1,-1 1 0,1-1-1,0 0 1,-1 1 0,1-1-1,0 0 1,-1 1-1,1-1 1,0 0 0,1 0-1,32 12-23,-22-8 14,-8-2 56,12 4-123,0 0 0,-1 1 0,16 10 0,-29-16 84,0 0 0,0 0 1,0 1-1,0-1 0,0 0 0,0 1 0,0-1 0,-1 1 0,1-1 1,0 1-1,-1 0 0,1 0 0,-1 0 0,0 0 0,0 0 0,0 0 0,0 0 1,0 0-1,0 1 0,0-1 0,-1 0 0,1 0 0,-1 1 0,1-1 1,-1 0-1,0 1 0,0-1 0,0 1 0,0-1 0,-1 0 0,0 4 1,-1-3 49,0-1 0,1 0 0,-1 0 1,0 0-1,0 0 0,-1-1 1,1 1-1,0 0 0,-1-1 1,1 0-1,-1 1 0,1-1 1,-1 0-1,1 0 0,-6 0 0,-43 10 637,49-10-648,-2-1-17,-85 10 761,83-9-878,0-1 0,0 0 0,-1-1-1,1 1 1,0-1 0,0 0 0,0-1 0,0 1 0,1-1 0,-1 0 0,0-1-1,-5-3 1,0-8-2113,11 13 1771,-1-1-1,1 1 0,0 0 0,0-1 0,0 1 0,1-1 0,-1 1 0,0-1 0,0 1 0,1 0 0,-1-1 0,1 1 1,-1 0-1,1-1 0,0 1 0,-1 0 0,1 0 0,0-1 0,0 1 0,0 0 0,0 0 0,0 0 0,0 0 0,0 0 0,2 0 1,16-15-4951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0.473"/>
    </inkml:context>
    <inkml:brush xml:id="br0">
      <inkml:brushProperty name="width" value="0.025" units="cm"/>
      <inkml:brushProperty name="height" value="0.025" units="cm"/>
    </inkml:brush>
  </inkml:definitions>
  <inkml:trace contextRef="#ctx0" brushRef="#br0">147 1 10602,'0'0'11707,"-7"5"-11296,-4 5-158,1 1 0,0 0-1,1 1 1,0-1 0,0 2 0,2-1 0,-1 1-1,2 0 1,-10 25 0,7-13 261,0 1 0,2 0 0,1 1 0,-6 48 0,12-73-508,-1 1 0,1-1 0,0 0-1,0 0 1,0 0 0,0 1 0,0-1-1,0 0 1,0 0 0,1 0 0,-1 1-1,1-1 1,0 0 0,-1 0 0,1 0-1,0 0 1,0 0 0,1 0 0,-1 0-1,0-1 1,1 1 0,-1 0 0,1-1-1,-1 1 1,3 1 0,0-2 5,-1 0-1,1 0 1,-1-1 0,1 1-1,-1-1 1,1 0 0,-1 0-1,1-1 1,-1 1 0,1-1-1,-1 0 1,1 1 0,-1-1-1,0-1 1,1 1 0,3-3-1,10-4-16,0-2-1,0 0 1,-1-1-1,0-1 1,26-25-1,18-14-23,-59 51 29,-1 0 0,0 0 0,0-1 0,1 1 0,-1 0 0,0 0 0,0 0-1,1 0 1,-1-1 0,0 1 0,0 0 0,1 0 0,-1 0 0,0 0 0,1 0 0,-1 0 0,0 0 0,1 0 0,-1 0 0,0 0 0,1 0 0,-1 0 0,0 0 0,1 0 0,-1 0 0,0 0 0,1 0-1,-1 0 1,0 0 0,0 0 0,1 1 0,-1-1 0,0 0 0,0 0 0,1 0 0,-1 1 0,0-1 0,0 0 0,1 0 0,-1 1 0,0-1 0,0 0 0,0 0 0,1 1 0,-1-1 0,0 1 0,5 23-97,-7 30 63,-11 7 954,10-49-1111,0 1-1,0 0 1,-1 25 0,14-39-10608,1-10-3822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1.930"/>
    </inkml:context>
    <inkml:brush xml:id="br0">
      <inkml:brushProperty name="width" value="0.025" units="cm"/>
      <inkml:brushProperty name="height" value="0.025" units="cm"/>
    </inkml:brush>
  </inkml:definitions>
  <inkml:trace contextRef="#ctx0" brushRef="#br0">21 11 10890,'-9'-4'2595,"3"2"704,4 1-320,-2-1 800,19 2-3619,-4 0 193,10 4-65,0-1-128,5-1-96,2-2-320,2 0-2274,-2 0-3524,-4-11-6086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2.591"/>
    </inkml:context>
    <inkml:brush xml:id="br0">
      <inkml:brushProperty name="width" value="0.025" units="cm"/>
      <inkml:brushProperty name="height" value="0.025" units="cm"/>
    </inkml:brush>
  </inkml:definitions>
  <inkml:trace contextRef="#ctx0" brushRef="#br0">346 87 4869,'7'-8'6614,"-1"1"-5429,19-25 376,-14 1 3866,-12 31-5325,1-1 1,0 1-1,0-1 1,-1 1-1,1-1 1,0 1-1,-1-1 0,1 1 1,0-1-1,-1 1 1,1 0-1,-1-1 1,1 1-1,-1 0 1,1-1-1,0 1 0,-1 0 1,1 0-1,-1-1 1,1 1-1,-1 0 1,0 0-1,1 0 1,-1 0-1,1 0 0,-1 0 1,1 0-1,-1 0 1,1 0-1,-1 0 1,0 0-1,1 0 1,-1 0-1,1 0 0,-1 0 1,1 1-1,-1-1 1,-24 5 29,7 2-145,1 1-1,0 1 1,1 0 0,0 1 0,0 1-1,-17 15 1,-2 6 244,-41 46-1,61-61-104,1 1-1,1 0 1,0 1-1,-12 26 1,20-36-115,1 0 1,0 1 0,1 0 0,0 0 0,1 0-1,0 0 1,0 0 0,1 0 0,0 0 0,1 1-1,1 16 1,0-24-21,0 1 0,0-1-1,0 1 1,0-1 0,0 1 0,1-1 0,-1 0-1,1 0 1,0 0 0,0 0 0,0 0-1,1 0 1,-1-1 0,1 1 0,-1-1 0,1 1-1,0-1 1,0 0 0,0 0 0,4 2-1,-1-1 70,0-1 0,0 0-1,0 0 1,0 0-1,0-1 1,0 0 0,0 0-1,1 0 1,-1-1-1,0 0 1,9-1 0,-10 0 26,1 0 0,-1 0 0,0 0 0,0 0 0,0-1 0,0 0 1,0 0-1,0 0 0,0-1 0,-1 0 0,1 0 0,-1 0 0,5-4 0,-7 5-30,0-1 0,0 1-1,0-1 1,0 0-1,0 1 1,-1-1 0,1 0-1,-1 0 1,0 0-1,0 0 1,0 0-1,0-1 1,-1 1 0,1 0-1,-1 0 1,1 0-1,-1-1 1,0 1-1,-1 0 1,1 0 0,0-1-1,-2-4 1,0 4-50,1 0 0,-1 1 0,1-1 1,-1 0-1,0 1 0,-1 0 0,1-1 0,0 1 1,-1 0-1,0 0 0,0 1 0,0-1 1,0 0-1,0 1 0,0 0 0,-1 0 1,-6-3-1,3 1-89,0 1 1,-1 1-1,1-1 1,-1 1 0,1 1-1,-1-1 1,0 1-1,-9 0 1,17 1 70,0 0 1,-1 0 0,1 0-1,0 0 1,-1 0-1,1 0 1,0 0 0,-1 0-1,1 0 1,0 0-1,-1 0 1,1 0 0,0 0-1,-1 0 1,1 0-1,0 0 1,0 0 0,-1 1-1,1-1 1,0 0-1,-1 0 1,1 0 0,0 0-1,0 1 1,-1-1-1,1 0 1,0 0 0,0 1-1,0-1 1,-1 0 0,1 0-1,0 1 1,0-1-1,0 0 1,0 1 0,0-1-1,-1 0 1,1 0-1,0 1 1,0-1 0,0 0-1,0 1 1,0 0-1,0-1-8,1 1-1,-1 0 0,1-1 1,-1 1-1,0-1 1,1 1-1,-1 0 0,1-1 1,-1 1-1,1-1 0,0 1 1,-1-1-1,1 0 0,0 1 1,-1-1-1,1 0 0,0 1 1,-1-1-1,1 0 0,0 0 1,0 1-1,13 2-8,0-1 0,-1 0 0,1-1 0,0-1 1,0 0-1,-1-1 0,1 0 0,0-1 0,15-4 0,-4-1-19,0-1 0,0-1 1,43-23-1,-57 30 9,-12 8 4,0-5 18,-3 14 53,-2 0-1,0 0 1,-1-1-1,0 0 1,-1 0 0,-1 0-1,-15 18 1,9-12 454,-24 44 0,32-51-433,5-9-76,0-1 1,0 1 0,1-1 0,-1 1 0,1-1 0,0 1 0,0 0 0,-1 7-1,2-10-41,0-1-1,0 0 1,0 0-1,0 1 0,0-1 1,0 0-1,0 0 1,0 1-1,0-1 0,0 0 1,0 0-1,0 1 1,0-1-1,0 0 0,0 0 1,0 1-1,0-1 1,1 0-1,-1 0 0,0 0 1,0 1-1,0-1 1,0 0-1,1 0 0,-1 0 1,0 0-1,0 1 1,0-1-1,1 0 1,-1 0-1,0 0 0,0 0 1,1 0-1,-1 0 1,0 0-1,0 0 0,1 0 1,-1 0-1,0 0 1,1 1-1,12-6-2904,9-13-3581,-2-8-3608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2.985"/>
    </inkml:context>
    <inkml:brush xml:id="br0">
      <inkml:brushProperty name="width" value="0.025" units="cm"/>
      <inkml:brushProperty name="height" value="0.025" units="cm"/>
    </inkml:brush>
  </inkml:definitions>
  <inkml:trace contextRef="#ctx0" brushRef="#br0">224 0 18546,'0'0'1035,"-5"13"209,-85 218 2984,-31 94-2915,113-290-2354,8-30-2255,3-21-390,0-10-1557,-1-4-3501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3.364"/>
    </inkml:context>
    <inkml:brush xml:id="br0">
      <inkml:brushProperty name="width" value="0.025" units="cm"/>
      <inkml:brushProperty name="height" value="0.025" units="cm"/>
    </inkml:brush>
  </inkml:definitions>
  <inkml:trace contextRef="#ctx0" brushRef="#br0">1 159 11050,'0'0'7544,"9"6"-5671,31 20-559,-34-24-1178,-1 0 1,1 0-1,0-1 1,0 0-1,0 0 1,0 0-1,0-1 1,0 0-1,0 0 1,0 0-1,0-1 1,0 0-1,0 0 1,0 0-1,-1-1 1,1 0-1,0 0 1,-1-1-1,1 1 1,6-6-1,-1 1-49,-1-1 0,1 0 0,-2-1 0,1 0 0,-1 0 0,8-12 0,-13 17-33,-1 0 0,0 0-1,0-1 1,-1 1 0,1-1-1,-1 0 1,0 0 0,0 0-1,0 0 1,-1 0 0,0 0-1,0 0 1,0 0 0,-1-1-1,0 1 1,0 0-1,-1-8 1,1 12-56,0 1 1,0-1-1,-1 0 0,1 1 1,-1-1-1,1 0 0,-1 1 1,1-1-1,-1 1 0,1-1 1,-1 1-1,1-1 0,-1 1 1,0-1-1,1 1 0,-1 0 1,0-1-1,1 1 0,-1 0 1,0 0-1,1-1 0,-1 1 1,0 0-1,0 0 0,1 0 1,-1 0-1,0 0 0,0 0 1,1 0-1,-1 0 0,0 0 1,0 0-1,1 1 0,-1-1 1,0 0-1,-29 11-247,20-3 226,-1 0 0,1 1 0,1 0 0,0 0 0,0 1 0,1 0 1,0 1-1,1 0 0,-12 21 0,15-22 39,-1-1 1,1 0-1,0 1 0,1 0 1,0 0-1,1 0 0,0 0 1,0 0-1,1 0 0,1 1 1,0-1-1,0 0 0,2 12 1,-1-20-13,0 0 1,0 0 0,0 0 0,0-1 0,0 1 0,0 0 0,1-1 0,-1 1-1,0-1 1,1 1 0,-1-1 0,1 1 0,0-1 0,0 0 0,-1 0 0,1 0 0,0 0-1,0 0 1,0-1 0,0 1 0,0-1 0,0 1 0,0-1 0,0 1 0,0-1-1,0 0 1,0 0 0,0 0 0,1 0 0,2-1 0,3 0 66,0 1 1,0-1-1,0-1 1,0 0-1,-1 0 0,15-6 1,-7 0 9,0-2 0,0 0 1,-1-1-1,0 0 0,-1-1 0,0-1 1,11-14-1,59-85-871,-82 110 727,-16 25 75,1 0 0,-18 41-1,28-54 53,0 0 0,1 1 0,0 0-1,0-1 1,1 1 0,1 0-1,0 0 1,0 0 0,2 18 0,-1-28-91,0 0 0,0 0 0,0 0 0,0 0 0,1 0 0,-1 0 1,0 0-1,0 0 0,1 0 0,-1 0 0,1 0 0,-1 0 0,1 0 1,-1 0-1,1 0 0,-1-1 0,1 1 0,0 0 0,0 0 1,-1-1-1,1 1 0,0 0 0,0-1 0,0 1 0,0-1 0,-1 1 1,1-1-1,0 1 0,0-1 0,0 0 0,0 1 0,0-1 0,0 0 1,0 0-1,0 0 0,1 0 0,-1 0 0,0 0 0,0 0 0,0 0 1,0 0-1,0 0 0,0-1 0,0 1 0,0 0 0,0-1 1,0 1-1,0 0 0,-1-1 0,3 0 0,1-1-794,0-1-1,0 1 1,-1 0 0,1-1-1,0 0 1,-1 0 0,0 0-1,1 0 1,-1-1-1,4-5 1,10-25-8665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3.713"/>
    </inkml:context>
    <inkml:brush xml:id="br0">
      <inkml:brushProperty name="width" value="0.025" units="cm"/>
      <inkml:brushProperty name="height" value="0.025" units="cm"/>
    </inkml:brush>
  </inkml:definitions>
  <inkml:trace contextRef="#ctx0" brushRef="#br0">0 0 17136,'0'0'7335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4.312"/>
    </inkml:context>
    <inkml:brush xml:id="br0">
      <inkml:brushProperty name="width" value="0.025" units="cm"/>
      <inkml:brushProperty name="height" value="0.025" units="cm"/>
    </inkml:brush>
  </inkml:definitions>
  <inkml:trace contextRef="#ctx0" brushRef="#br0">209 542 11275,'0'0'2167,"7"-9"662,-1 2-2154,26-32 2655,-29 35-2771,-1 1 0,0-1 1,0 0-1,0 0 0,0 1 0,0-2 0,-1 1 0,0 0 0,0 0 0,0 0 0,0-5 1,-1 8-493,-1 1 0,0-1 0,1 0 0,-1 0 1,0 0-1,0 1 0,1-1 0,-1 1 0,0-1 1,0 1-1,0-1 0,0 1 0,0-1 1,0 1-1,0 0 0,0-1 0,0 1 0,0 0 1,0 0-1,0 0 0,0 0 0,0 0 0,0 0 1,0 0-1,0 0 0,0 0 0,-2 1 0,-33 3-165,25 0 76,0 1 0,0 0 0,0 1 0,1 0 0,0 0 0,1 1 0,-1 1 1,-14 14-1,7-5 11,2 1 0,0 0 0,-18 29 0,29-40-10,1-1 0,0 0 0,0 1-1,0 0 1,1-1 0,-2 11 0,3-15 11,1-1 0,0 0 1,0 0-1,-1 1 0,1-1 1,0 0-1,0 1 0,0-1 1,0 0-1,0 0 0,1 1 1,-1-1-1,0 0 0,1 0 1,-1 1-1,0-1 0,1 0 1,0 0-1,-1 0 0,1 0 1,0 0-1,-1 0 0,1 0 0,0 0 1,0 0-1,0 0 0,0 0 1,0 0-1,0 0 0,0-1 1,0 1-1,0 0 0,0-1 1,1 1-1,-1-1 0,0 0 1,0 1-1,1-1 0,-1 0 1,0 1-1,2-1 0,9 0 9,0-1 0,-1 1 0,1-2 0,0 0 1,-1 0-1,0-1 0,1-1 0,-1 0 0,-1 0 0,1-1 0,0 0 0,-1-1 0,0 0 0,14-12 0,10-10 47,0-1-1,42-50 1,-44 44-12,-2-1 1,-2-2-1,29-49 1,-46 68-123,-1 0 1,-1-1-1,-1 0 1,-1 0-1,0-1 1,-1 0 0,-2 0-1,0-1 1,1-26-1,-5 46 58,0-1-1,0 0 1,0 0-1,0 0 1,-1 0-1,1 0 0,-1 0 1,1 1-1,-1-1 1,0 0-1,0 0 1,-1 1-1,1-1 1,0 1-1,-1-1 1,0 1-1,1 0 1,-1-1-1,0 1 1,0 0-1,-1 0 0,-3-3 1,3 4 6,0 0 1,0-1-1,0 1 1,-1 0-1,1 1 1,0-1-1,0 1 1,-1-1-1,1 1 1,0 0-1,-1 0 1,1 1-1,0-1 1,-1 1-1,1-1 1,0 1-1,0 0 1,0 0-1,0 0 1,-5 3-1,0 0 6,1 1 0,-1 0 0,1 1-1,-1 0 1,2 0 0,-1 0 0,1 1-1,0 0 1,0 0 0,1 0-1,0 1 1,0 0 0,-5 11 0,4-6-28,1 0 1,0 1 0,1-1 0,0 1 0,1 0 0,1 0 0,0 0 0,0 14-1,3-22-50,0-1 0,1 1 0,-1-1 0,1 0 0,0 1 0,1-1 0,-1 0 0,1 0 0,0-1 0,0 1 0,0-1 0,1 1 0,-1-1 0,1 0 0,0 0 0,1-1 0,5 5 0,-4-3-45,0 0 1,-1 0 0,1 0-1,-1 1 1,-1 0 0,1 0-1,-1 0 1,0 0 0,0 1-1,2 7 1,-3-5 155,-1 1 0,0 0-1,-1 0 1,0 0 0,-1 0 0,0 0 0,0 0 0,-1 0-1,-4 17 1,-2 1-238,-22 53-1,14-40-1559,14-40 745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6.555"/>
    </inkml:context>
    <inkml:brush xml:id="br0">
      <inkml:brushProperty name="width" value="0.025" units="cm"/>
      <inkml:brushProperty name="height" value="0.025" units="cm"/>
    </inkml:brush>
  </inkml:definitions>
  <inkml:trace contextRef="#ctx0" brushRef="#br0">330 78 14189,'0'0'9951,"-11"5"-10063,1 0 108,1-1-1,-1 2 1,1-1-1,1 1 1,-1 1-1,-13 14 1,17-17 1,1 1 0,0-1 0,0 1-1,1 0 1,-1 1 0,1-1 0,0 1 0,0-1 0,1 1 0,0 0 0,0 0 0,0 0 0,1 0 0,0 0 0,-1 10 0,2-15-5,0-1 0,1 1 1,-1-1-1,0 1 0,0-1 0,0 1 0,1-1 1,-1 1-1,0-1 0,0 0 0,1 1 0,-1-1 1,0 0-1,1 1 0,-1-1 0,0 1 0,1-1 1,-1 0-1,1 0 0,-1 1 0,1-1 1,-1 0-1,1 0 0,-1 0 0,1 1 0,-1-1 1,1 0-1,-1 0 0,1 0 0,-1 0 0,1 0 1,-1 0-1,1 0 0,26 0-197,-6 0-313,-20 3 478,0 0 0,0 0 0,-1 0 0,1 0 0,-1-1 0,0 1 0,0 0 0,0 0 0,0 0 0,-1 4 0,1-1 16,-3 39 304,-2 0-1,-1-1 1,-3 1 0,-1-1 0,-3-1-1,-1 0 1,-2-1 0,-2-1 0,-25 42-1,1-20-24,40-60-223,-1 0-1,1 0 0,-1 0 0,0 0 0,0-1 1,0 1-1,0-1 0,0 0 0,-1 0 0,1 0 1,0 0-1,-1-1 0,0 1 0,1-1 0,-1 0 1,0 0-1,-4 0 0,7-1-20,0 0 0,0-1 0,0 1 0,0-1 1,0 1-1,1-1 0,-1 1 0,0-1 0,0 0 0,0 1 0,0-1 0,1 0 1,-1 0-1,0 0 0,1 0 0,-1 1 0,1-1 0,-1 0 0,1 0 0,-1 0 0,1 0 1,-1 0-1,1 0 0,0 0 0,0 0 0,0 0 0,-1-1 0,1 1 0,0 0 0,1-1 1,-3-43-37,2 35-1,2-12-259,0-1 0,2 1 0,1 0 1,0 0-1,2 1 0,0-1 0,1 1 1,2 1-1,0-1 0,18-25 0,9-10-484,2 3 0,59-62 0,-41 58 427,-37 38 322,0-1 0,-2 0 0,27-39 0,-44 58 32,0 0 0,0 1-1,-1-1 1,1 0 0,-1 0-1,1 0 1,-1 0 0,1 0 0,-1 0-1,1 0 1,-1 0 0,0 0-1,1 0 1,-1 0 0,0 0 0,0 0-1,0 0 1,0 0 0,0 0-1,0 0 1,0 0 0,0 0 0,0 0-1,-1 0 1,1 0 0,0 0-1,-1 0 1,1 0 0,-1 0 0,1 0-1,-1 0 1,1 0 0,-1 0-1,0 1 1,1-1 0,-1 0 0,0 0-1,0 1 1,1-1 0,-1 0-1,0 1 1,0-1 0,0 1 0,0-1-1,0 1 1,-2-1 0,1 0-9,-1 0 0,0 1-1,1 0 1,-1-1 0,0 1 0,0 0 0,1 0 0,-1 1 0,0-1 0,1 1 0,-1-1 0,0 1 0,1 0 0,-1 0 0,1 0-1,-1 0 1,-4 3 0,0 2 82,1 1 0,-1 0-1,1 0 1,1 1 0,-1 0-1,1 0 1,1 0 0,-1 0 0,1 1-1,1 0 1,0-1 0,0 1-1,0 1 1,1-1 0,1 0-1,0 1 1,0-1 0,1 0-1,0 1 1,0-1 0,4 17-1,-3-23-71,1 1-1,-1-1 1,1 0-1,0 0 1,0-1-1,0 1 0,0 0 1,1-1-1,-1 1 1,1-1-1,0 1 1,0-1-1,-1 0 0,1-1 1,1 1-1,-1 0 1,0-1-1,0 1 1,0-1-1,1 0 0,-1 0 1,1-1-1,-1 1 1,1-1-1,-1 1 1,1-1-1,-1 0 1,4-1-1,5 1 59,0 0 0,-1-1 0,1 0 0,-1-1 0,1-1 0,-1 0 0,16-6 0,-10 1 10,-1-1 0,0-1-1,0 0 1,-1-1 0,0-1-1,24-26 1,-31 30-86,-1 0-1,0 0 1,-1 0 0,0-1 0,0 0-1,-1 0 1,0-1 0,-1 1 0,0-1-1,0 0 1,-1-1 0,0 1 0,2-17-1,-5 26-3,0 0-1,0 1 1,0-1-1,0 0 1,0 0-1,1 1 0,-2-1 1,1 0-1,0 0 1,0 1-1,0-1 1,0 0-1,0 0 0,-1 1 1,1-1-1,0 0 1,0 0-1,-1 1 0,1-1 1,-1 0-1,1 1 1,-1-1-1,1 1 1,-1-1-1,1 0 0,-1 1 1,1-1-1,-1 1 1,0 0-1,1-1 1,-1 1-1,0-1 0,1 1 1,-1 0-1,0 0 1,0-1-1,1 1 0,-1 0 1,0 0-1,0 0 1,1 0-1,-1 0 1,0 0-1,0 0 0,1 0 1,-1 0-1,0 0 1,0 0-1,0 1 1,1-1-1,-1 0 0,0 0 1,1 1-1,-1-1 1,0 1-1,1-1 1,-1 0-1,0 1 0,-5 2-9,0 1-1,0-1 0,1 1 1,-1 0-1,-7 7 0,7-4 67,-1-1 0,1 2 0,0-1 0,1 1 0,0 0 0,0 0 0,0 0 0,1 0 0,1 1 0,-1 0 0,1 0 0,1 0 0,0 0 1,0 0-1,1 1 0,0-1 0,0 0 0,1 1 0,0-1 0,2 11 0,0-17-27,-1 0 1,1-1 0,-1 1 0,1 0-1,0-1 1,0 1 0,0-1-1,1 0 1,-1 0 0,0 0-1,1 0 1,0 0 0,-1 0 0,1-1-1,0 1 1,0-1 0,0 0-1,0 0 1,0 0 0,0 0-1,0 0 1,0-1 0,0 1 0,0-1-1,5 0 1,-1 1 80,-1-1 1,1 0-1,0 0 1,0 0 0,0-1-1,0 0 1,0 0-1,-1-1 1,1 0-1,11-5 1,-13 5-43,0-1 0,0 0 0,0 0 0,0-1 0,-1 0 0,1 1 0,-1-2 1,0 1-1,0 0 0,0-1 0,-1 0 0,0 1 0,0-1 0,0-1 0,0 1 1,-1 0-1,0-1 0,0 1 0,0-1 0,-1 0 0,0 1 0,0-1 0,0 0 0,-1 0 1,0 0-1,-1-11 0,1 9-75,0 4-2,-1 1-1,1-1 1,0 1 0,0-1 0,0 1-1,1-1 1,-1 1 0,1-1 0,0 1-1,0 0 1,0-1 0,0 1-1,1 0 1,-1 0 0,1 0 0,0 0-1,0 0 1,4-5 0,-5 56 984,1-74-560,-9 40-427,1 0 0,1 0 1,1 1-1,0 0 0,1 0 1,0 0-1,-1 30 0,4-44 26,0 0-1,0 1 0,0-1 1,0 0-1,0 1 0,0-1 1,0 0-1,0 0 1,0 1-1,1-1 0,-1 0 1,1 0-1,-1 1 0,1-1 1,-1 0-1,1 0 1,0 0-1,-1 0 0,1 0 1,0 0-1,2 2 0,24 0 138,-15-3-123,-7-1-7,0 0 1,-1 0-1,1 0 1,0 0-1,-1-1 1,0 0-1,1 0 1,-1 0-1,0-1 1,0 1-1,0-1 1,0 0 0,-1 0-1,1 0 1,-1-1-1,0 1 1,0-1-1,0 0 1,0 1-1,3-7 1,1-1 8,-1-1 0,0 1 0,-1-1 0,0 0 0,-1 0 0,4-19 1,-6 12-86,0 0 1,-1-27 0,-2 27-185,1 18 221,0 1 48,0 0 1,1 2-32,-1 1-1,1 0 1,0-1 0,0 1 0,0 0 0,0-1 0,0 1-1,0-1 1,1 0 0,-1 1 0,1-1 0,0 0-1,0 0 1,-1 0 0,1 0 0,1 0 0,-1-1-1,0 1 1,0 0 0,1-1 0,-1 0 0,0 1-1,1-1 1,0 0 0,-1-1 0,1 1 0,0 0-1,-1-1 1,1 1 0,0-1 0,-1 0 0,5 0 0,-2 0 25,-1-1 1,1 1 0,0-1 0,-1 0 0,0-1-1,1 1 1,-1-1 0,0 0 0,0 0 0,0 0 0,0 0-1,0-1 1,0 0 0,-1 1 0,1-2 0,-1 1 0,0 0-1,0 0 1,0-1 0,0 0 0,0 0 0,-1 0-1,0 0 1,0 0 0,0 0 0,0 0 0,0-5 0,-1 6-27,-20 36-550,14-19 570,0 1-1,1-1 1,1 1 0,1-1-1,0 1 1,0 0-1,2 0 1,0 0-1,2 16 1,-2-30-12,0 0 0,0 1 0,1-1-1,-1 0 1,1 1 0,-1-1 0,1 0 0,-1 0 0,1 0 0,0 1 0,0-1 0,0 0-1,0 0 1,-1 0 0,1 0 0,0 0 0,1 0 0,-1-1 0,0 1 0,0 0 0,0 0 0,0-1-1,1 1 1,-1-1 0,0 1 0,1-1 0,-1 0 0,0 1 0,1-1 0,-1 0 0,0 0 0,1 0-1,-1 0 1,3 0 0,-2 0-287,0-1-1,1 1 1,-1-1 0,1 1-1,-1-1 1,0 0-1,1 0 1,-1 0-1,0 0 1,0 0 0,0 0-1,0-1 1,0 1-1,0-1 1,0 0-1,-1 1 1,1-1 0,2-3-1,8-21-6195,-4-4-3144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6.888"/>
    </inkml:context>
    <inkml:brush xml:id="br0">
      <inkml:brushProperty name="width" value="0.025" units="cm"/>
      <inkml:brushProperty name="height" value="0.025" units="cm"/>
    </inkml:brush>
  </inkml:definitions>
  <inkml:trace contextRef="#ctx0" brushRef="#br0">8 1 18065,'-6'0'1858,"4"12"-1538,2 2 65,0 5-193,0 3-128,0 0-545,2 0-2530,8-3-1473,-3-3-3748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7.350"/>
    </inkml:context>
    <inkml:brush xml:id="br0">
      <inkml:brushProperty name="width" value="0.025" units="cm"/>
      <inkml:brushProperty name="height" value="0.025" units="cm"/>
      <inkml:brushProperty name="color" value="#E71224"/>
    </inkml:brush>
  </inkml:definitions>
  <inkml:trace contextRef="#ctx0" brushRef="#br0">143 258 10922,'0'0'9129,"-8"9"-8606,-21 32-379,27-37-122,0-1 0,0 1 0,1 0 1,0 0-1,0 0 0,0 0 0,0 0 0,1 0 0,-1 0 0,1 0 0,0 0 0,0 0 0,1 0 0,1 8 0,-1 6 0,3 39 102,-2-34-172,0 1 0,-2-1-1,-3 36 1,2-55 116,1 1 0,-1 0 0,0-1-1,0 1 1,-1-1 0,1 0 0,-1 1 0,0-1-1,0 0 1,-1 0 0,1 0 0,-1 0 0,0-1-1,0 1 1,0-1 0,0 1 0,-1-1 0,1 0-1,-1-1 1,0 1 0,0 0 0,0-1 0,-5 2-1,9-3-10,-1-1-1,0 0 1,0 1-1,0-1 0,0 0 1,0 0-1,0 1 0,0-1 1,0 0-1,0 0 1,0 0-1,0 0 0,0 0 1,0 0-1,1 0 1,-1-1-1,0 1 0,0 0 1,0-1-1,0 1 0,0 0 1,0-1-1,0 1 1,1-1-1,-1 1 0,0-1 1,0 1-1,-1-2 0,1 0-40,0 0-1,0 0 0,0 0 0,0-1 0,0 1 0,0 0 0,0 0 0,1-1 0,-1 1 0,1-1 0,-1-2 0,0-7-260,1 0-1,1 0 0,3-23 0,4 9 65,1 1 1,1-1-1,1 2 0,1 0 0,1 0 0,21-28 1,-3 3-44,179-265-97,-225 338 899,1 0-1,2 0 0,0 1 1,2 1-1,0 0 0,-6 29 1,10 9 572,2 77 1,4-137-949,-1-15-478,-1 1-1,0-1 1,-1 1-1,0-1 1,-1 1 0,0 0-1,0 0 1,-1 1-1,0-1 1,-1 1-1,-11-14 1,-23-46-293,40 68 589,1 1 1,-1-1-1,1 0 0,-1 1 0,1-1 1,-1 1-1,1-1 0,0 1 0,-1-1 1,1 1-1,0 0 0,0-1 0,-1 1 1,1 0-1,0-1 0,0 1 0,0 0 1,-1 0-1,1 0 0,0 0 0,0 0 1,0 0-1,-1 0 0,1 0 0,0 0 1,0 0-1,0 0 0,0 0 0,-1 0 1,2 1-1,32 2-141,-10 2-186,20 4 614,-14-7-6478,-29-10-2963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7.281"/>
    </inkml:context>
    <inkml:brush xml:id="br0">
      <inkml:brushProperty name="width" value="0.025" units="cm"/>
      <inkml:brushProperty name="height" value="0.025" units="cm"/>
    </inkml:brush>
  </inkml:definitions>
  <inkml:trace contextRef="#ctx0" brushRef="#br0">229 364 14189,'0'0'3833,"-11"-4"-3480,3 1-309,5 1-40,0 0 1,0 1-1,0-1 1,0 1-1,0 0 1,0 0-1,0 1 1,-1-1-1,1 1 1,0-1-1,-1 1 1,1 0-1,0 0 1,-1 0-1,1 1 1,0-1-1,-1 1 1,1 0-1,0 0 1,-6 2 0,-4 5 343,1 1 1,1-1 0,-1 2 0,1 0 0,1 0 0,-12 15 0,17-19-173,0 0 0,0 1 0,1-1 0,0 1 0,0 0 0,1 1 0,0-1 0,0 1 0,1-1 0,0 1 0,0 0 0,1-1-1,-1 10 1,2-15-162,0-1-1,0 1 0,0-1 0,1 1 0,-1-1 0,0 1 0,1-1 0,-1 1 0,1-1 1,-1 1-1,1-1 0,0 0 0,0 1 0,-1-1 0,1 0 0,0 0 0,0 0 0,0 1 1,0-1-1,1 0 0,-1 0 0,0 0 0,0-1 0,2 2 0,1 0 65,0-1 0,0 1-1,0-1 1,0 0 0,0 0-1,1-1 1,-1 1 0,0-1-1,5 0 1,2 0 84,0-1 1,0-1 0,0 1-1,-1-2 1,1 0-1,16-6 1,-8 0-41,-1-1 1,-1-1-1,0 0 0,0-1 1,-1-1-1,-1-1 1,27-30-1,-32 33-108,-2-1 0,0 0 0,0 0-1,-1 0 1,0-1 0,-2-1 0,1 1-1,-1-1 1,-1 1 0,-1-1 0,0-1-1,2-16 1,-4 6-276,0 0 0,-1 0-1,-4-27 1,3 45 172,0 0 0,-1 0-1,0-1 1,0 1 0,0 1 0,-1-1-1,0 0 1,0 1 0,0-1 0,-1 1-1,0 0 1,0 0 0,-1 0 0,0 1-1,-6-6 1,9 9 73,1 0 1,-1 1-1,0-1 1,0 1-1,0 0 1,1 0-1,-1-1 0,-1 1 1,1 1-1,0-1 1,0 0-1,0 0 1,0 1-1,-1-1 0,1 1 1,0 0-1,0-1 1,-1 1-1,1 0 1,0 0-1,0 1 1,-1-1-1,1 0 0,0 1 1,0 0-1,-1-1 1,1 1-1,0 0 1,0 0-1,0 0 0,0 0 1,0 1-1,0-1 1,1 0-1,-1 1 1,0-1-1,1 1 0,-1 0 1,1-1-1,-1 1 1,1 0-1,0 0 1,0 0-1,0 0 0,0 0 1,-2 5-1,-1 3-4,0 0-1,0 1 1,1 0 0,0 0-1,1 0 1,0 0-1,1 1 1,0 12-1,2-18-79,1 0-1,-1-1 1,1 1-1,0-1 1,0 1-1,1-1 1,-1 0-1,1 0 1,0 0-1,1 0 1,-1 0-1,1-1 1,0 1-1,0-1 1,1 0-1,-1-1 1,1 1-1,9 5 1,-9-6 23,0 0 0,0 1 1,-1-1-1,1 1 0,-1 0 0,1 1 1,-1-1-1,-1 1 0,1 0 0,-1 0 1,1 0-1,-1 0 0,-1 0 0,1 1 1,-1-1-1,0 1 0,0 0 0,1 9 1,-3-7 105,0 1 1,-1 0 0,0 0 0,0 0 0,-1-1 0,0 1 0,0-1 0,-1 1 0,0-1 0,-1 0 0,-8 15 0,6-4 695,7-10-1635,6-9-2506,4-6-1777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8:27.884"/>
    </inkml:context>
    <inkml:brush xml:id="br0">
      <inkml:brushProperty name="width" value="0.025" units="cm"/>
      <inkml:brushProperty name="height" value="0.025" units="cm"/>
    </inkml:brush>
  </inkml:definitions>
  <inkml:trace contextRef="#ctx0" brushRef="#br0">206 1 15310,'0'0'7085,"-8"4"-6424,0 0-487,0 0 0,1 1 0,-1 0-1,1 1 1,1 0 0,-1 0 0,1 0-1,-11 14 1,5-3 350,1 0-1,1 1 0,-13 28 1,9-10 25,1 0 1,2 1 0,-13 70 0,21-73-502,1 50 0,2-70-38,8-20 77,1-8-13,-1-9-280,-1-1 1,-2 0 0,0 0 0,-1 0 0,-1-1 0,-2-39 0,21 86-190,-16-14 425,1-1 1,0 0 0,0 0 0,0-1 0,1 1 0,0-2 0,1 1 0,-1-1 0,1-1 0,0 1 0,0-1 0,0-1-1,14 4 1,-11-4 55,1-1 0,0 0 0,0 0 0,-1-1 0,1-1 0,0 0 0,0-1 0,0 0 0,24-6-1,-33 6-69,0 0 0,-1 0 0,1 0 0,0-1 0,-1 1 0,1-1-1,-1 0 1,0 0 0,0 0 0,0-1 0,0 1 0,0-1 0,0 1 0,0-1-1,-1 0 1,1 0 0,-1 0 0,0 0 0,0-1 0,0 1 0,-1-1-1,1 1 1,-1-1 0,0 1 0,0-1 0,0 0 0,0 0 0,-1 0-1,1 1 1,-1-1 0,0 0 0,0 0 0,0 0 0,-2-4 0,1 6-31,0 0 1,0 0 0,0 0-1,0 0 1,-1 0 0,1 1 0,-1-1-1,1 0 1,-1 1 0,0-1 0,1 1-1,-1 0 1,0 0 0,0 0-1,0-1 1,0 2 0,0-1 0,0 0-1,0 0 1,0 1 0,-1-1-1,1 1 1,0 0 0,0-1 0,0 1-1,-3 0 1,-1 0-28,-1 0 0,0 0 0,1 0 0,-1 1 1,1 0-1,0 0 0,-13 5 0,12-3 69,1 1 0,-1 0 0,1 0 0,0 1 0,0-1 0,0 1 0,1 1-1,-1-1 1,1 1 0,1 0 0,-1 0 0,1 0 0,0 1 0,0 0 0,1 0 0,0 0 0,0 0 0,1 0 0,-2 10 0,2-11-19,1 0 1,0 1-1,0-1 1,0 0-1,1 1 1,0-1-1,1 0 0,-1 1 1,1-1-1,0 0 1,1 0-1,0 1 1,0-1-1,0 0 1,0 0-1,1-1 1,0 1-1,0-1 1,1 1-1,0-1 1,-1 0-1,2 0 1,5 5-1,-1-2-121,1-1 0,1 0-1,-1-1 1,1 0 0,0-1 0,0 0 0,0-1-1,1 0 1,21 4 0,15-1-3267,2-7-3527,5-4-7015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02:51.786"/>
    </inkml:context>
    <inkml:brush xml:id="br0">
      <inkml:brushProperty name="width" value="0.025" units="cm"/>
      <inkml:brushProperty name="height" value="0.025" units="cm"/>
    </inkml:brush>
  </inkml:definitions>
  <inkml:trace contextRef="#ctx0" brushRef="#br0">325 21 5958,'-29'0'864,"-1"-4"-287,2 2-161,3 0-159,3-1-225,3-2-64,-5 4 32,4-2-32,-1 3 0,-1 0 32,-1 0 0,3 0-64,-3 0-1314,5 0-2562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02:52.782"/>
    </inkml:context>
    <inkml:brush xml:id="br0">
      <inkml:brushProperty name="width" value="0.025" units="cm"/>
      <inkml:brushProperty name="height" value="0.025" units="cm"/>
    </inkml:brush>
  </inkml:definitions>
  <inkml:trace contextRef="#ctx0" brushRef="#br0">1 71 9321,'0'0'3705,"8"2"-3668,45 5-194,0-1 1,105-4-1,114-24-45,-223 17 319,552-15 455,-339 19-423,286-18 103,279 0 227,-815 19-504,-6-1 5,0 1 0,0-1-1,0 2 1,-1-1 0,1 1 0,0-1 0,0 2 0,0-1-1,-1 1 1,1 0 0,7 3 0,-64 3-215,-282 23 111,-155 11 51,481-42 77,-1297 87 568,714-55 400,1071-45-956,982-69 495,-730 57-1164,-4 15-3551,-759 10 1252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59:40.590"/>
    </inkml:context>
    <inkml:brush xml:id="br0">
      <inkml:brushProperty name="width" value="0.025" units="cm"/>
      <inkml:brushProperty name="height" value="0.025" units="cm"/>
    </inkml:brush>
  </inkml:definitions>
  <inkml:trace contextRef="#ctx0" brushRef="#br0">1 84 13805,'0'0'1911,"5"-9"-1905,-5 9-6,2-5-3,0 2 1,0-1-1,0 0 1,0 0-1,1 1 1,0-1-1,0 1 0,0 0 1,0 0-1,0 0 1,1 0-1,-1 1 1,1-1-1,0 1 1,0 0-1,0 0 0,0 0 1,0 1-1,0-1 1,7 0-1,65-7-4,0 3 0,109 7 0,-72 0 92,1231 18 657,-482 15-700,607 14 60,-1407-47-93,1398-17 212,-1356 10-311,699-18 2011,-664 31-1762,74 3-2662,-209-13-913,-4-13-3577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00:02.574"/>
    </inkml:context>
    <inkml:brush xml:id="br0">
      <inkml:brushProperty name="width" value="0.025" units="cm"/>
      <inkml:brushProperty name="height" value="0.025" units="cm"/>
    </inkml:brush>
  </inkml:definitions>
  <inkml:trace contextRef="#ctx0" brushRef="#br0">1 123 12236,'0'0'459,"9"-7"-561,-4 3 102,0-1 0,0 2-1,1-1 1,0 1-1,0-1 1,0 2 0,0-1-1,0 1 1,0 0 0,1 0-1,-1 0 1,1 1 0,-1 0-1,14 0 1,317 9-203,508 77 0,-468-39 246,585-2 0,74-69 154,-582 1-200,878-58-314,-932 43 310,425-20 14,-821 60-367,-3-1 384,-1 0-1,1 0 1,-1 0 0,1 0-1,-1 0 1,1 0 0,-1 0-1,1 0 1,-1 0 0,1 0 0,-1 0-1,1 0 1,-1 0 0,1 0-1,-1 0 1,1-1 0,-1 1-1,1 0 1,-1 0 0,1-1-1,-1 1 1,0 0 0,1 0-1,-1-1 1,1 1 0,-1-1-1,0 1 1,1 0 0,-1-1 0,1-9-3221,-1-6-3988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00:04.745"/>
    </inkml:context>
    <inkml:brush xml:id="br0">
      <inkml:brushProperty name="width" value="0.025" units="cm"/>
      <inkml:brushProperty name="height" value="0.025" units="cm"/>
    </inkml:brush>
  </inkml:definitions>
  <inkml:trace contextRef="#ctx0" brushRef="#br0">2968 244 10122,'0'0'-401,"-13"-10"759,-15-13-124,-1 2 0,-2 1 0,0 1 0,-1 2 0,-50-20 0,17 17-205,0 4 1,-1 2-1,-124-8 0,-206 15-688,365 7 603,-719 67 718,655-55-554,0 5 0,-145 46 0,193-47-83,2 2-1,0 3 1,2 1 0,0 2-1,1 2 1,-74 61-1,65-43-25,1 2 0,3 2 0,-51 68-1,83-95 19,1 0-1,2 1 1,0 1-1,-17 47 1,24-55 13,0 1 1,2 0-1,0 0 1,1 0-1,1 0 1,0 0 0,1 0-1,4 29 1,0-28-30,0 0 1,1-1 0,1 0-1,1-1 1,0 1 0,1-1-1,0 0 1,1-1-1,1 0 1,1 0 0,23 23-1,-1-5-22,2-1 1,1-2-1,48 29 0,43 19-159,3-6 1,4-6 0,2-6-1,217 64 1,-193-81 278,1-7 0,2-7 1,1-7-1,301-1 0,-374-23-16,-1-5 1,-1-3-1,1-4 0,-2-3 0,-1-5 0,0-3 0,-2-5 0,-1-3 0,-2-3 1,-2-4-1,-1-4 0,-3-3 0,105-85 0,-147 104 29,-2-2 0,-1-1 0,-2-1 0,-1-2 0,-2-1 0,42-74 0,-57 88-10,0-2-1,-2 1 1,0-1-1,-2-1 1,0 1-1,-2-1 1,0 0-1,-2-1 0,-1 1 1,-1 0-1,-2-1 1,0 1-1,-7-39 1,2 40 28,-1 1 0,-1 1 0,-2-1 0,0 1 1,-1 1-1,-1 0 0,0 1 0,-2 0 0,-1 1 1,0 0-1,-27-24 0,6 10-46,0 2-1,-2 2 1,-2 1 0,-77-40-1,43 33-634,-1 2-1,-2 5 1,-111-27-1,-247-21-7635,278 60 1300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2.696"/>
    </inkml:context>
    <inkml:brush xml:id="br0">
      <inkml:brushProperty name="width" value="0.025" units="cm"/>
      <inkml:brushProperty name="height" value="0.025" units="cm"/>
    </inkml:brush>
  </inkml:definitions>
  <inkml:trace contextRef="#ctx0" brushRef="#br0">343 65 13901,'0'0'4159,"2"-8"-1965,5-26-491,-7 33-1657,0 0-1,0 0 1,0 0 0,0 0 0,0 0 0,0 0 0,-1 0-1,1 1 1,0-1 0,-1 0 0,1 0 0,0 0-1,-1 1 1,1-1 0,-1 0 0,1 0 0,-1 1 0,0-1-1,1 0 1,-1 1 0,0-1 0,1 1 0,-1-1-1,0 1 1,0-1 0,1 1 0,-1-1 0,0 1 0,0 0-1,0 0 1,0-1 0,1 1 0,-1 0 0,0 0 0,0 0-1,0 0 1,0 0 0,0 0 0,0 0 0,-1 0-1,-39 2-170,38-2 181,-7 3-65,-1-1-1,1 1 1,0 1-1,0 0 1,0 0-1,0 1 1,1 0-1,0 1 0,0 0 1,-16 14-1,12-8-3,1 0 0,0 0 0,0 1 0,2 1-1,-1 0 1,-8 17 0,17-29-21,0 1 1,1 0-1,-1-1 0,1 1 0,-1 0 1,1 0-1,0 0 0,0 0 0,1 0 1,-1 0-1,0 0 0,1 0 1,0 0-1,0 0 0,0 0 0,0 0 1,0 0-1,1 1 0,-1-1 1,1 0-1,0 0 0,0 0 0,0-1 1,0 1-1,1 0 0,-1 0 0,1-1 1,-1 1-1,4 3 0,3 1-193,1 0 0,0-1 0,0 0 0,0-1 0,1 0 0,-1 0 0,12 3 0,-11-4 180,1 1 0,-1 0-1,1 0 1,-1 1-1,9 8 1,-18-13 29,0-1-1,0 1 1,0 0 0,0 0 0,-1 0 0,1 0 0,0 0 0,0 0 0,-1 0 0,1 0-1,-1 0 1,1 0 0,-1 0 0,1 1 0,-1-1 0,0 0 0,0 0 0,1 0 0,-1 1-1,0-1 1,0 0 0,0 0 0,0 1 0,0-1 0,-1 0 0,1 2 0,-2 0 95,1-1 0,0 0 0,-1 1 0,1-1 0,-1 0 0,0 0 1,0 1-1,0-1 0,0-1 0,0 1 0,-3 2 0,-5 3 399,-1-1-1,0 0 0,0-1 1,-14 6-1,14-8-262,0 0 0,-1 0 0,1-1 0,-1 0 0,1-1 0,-1 0 0,0-1 0,1 0 0,-15-3 0,25 3-361,0 0 1,0 0-1,1-1 0,-1 1 0,0 0 1,0-1-1,0 1 0,0-1 1,0 1-1,1-1 0,-1 0 0,0 1 1,0-1-1,1 0 0,-1 1 1,1-1-1,-1 0 0,0 0 0,1 1 1,-1-1-1,1 0 0,-1-2 1,0-12-6343,5 4 1131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3.104"/>
    </inkml:context>
    <inkml:brush xml:id="br0">
      <inkml:brushProperty name="width" value="0.025" units="cm"/>
      <inkml:brushProperty name="height" value="0.025" units="cm"/>
    </inkml:brush>
  </inkml:definitions>
  <inkml:trace contextRef="#ctx0" brushRef="#br0">56 67 15182,'0'0'7266,"9"-2"-6508,-3 0-626,52-14 343,-54 16-444,-1-2-1,1 1 1,-1 0 0,1-1-1,-1 0 1,0 0 0,0 0 0,0 0-1,0 0 1,0 0 0,0-1-1,-1 0 1,1 1 0,3-6 0,-6 7 2,0 1 1,0 0 0,0 0-1,1-1 1,-1 1-1,0 0 1,0-1 0,0 1-1,0 0 1,0-1 0,0 1-1,0 0 1,0-1-1,-1 1 1,1 0 0,0-1-1,0 1 1,0 0 0,0 0-1,0-1 1,0 1-1,-1 0 1,1-1 0,0 1-1,0 0 1,0 0 0,-1-1-1,1 1 1,0 0-1,0 0 1,-1 0 0,1 0-1,0-1 1,0 1 0,-1 0-1,1 0 1,0 0 0,-1 0-1,1 0 1,0 0-1,-1 0 1,1-1 0,-24-1 150,-22 9-346,39-3 164,0 0 0,0 0 0,1 1 1,-1-1-1,1 2 0,0-1 0,1 1 0,-1 0 1,1 0-1,0 0 0,1 1 0,-1 0 1,1 0-1,1 0 0,-1 0 0,1 0 0,1 1 1,-1 0-1,1-1 0,0 1 0,1 0 1,0 0-1,0 16 0,1-22-107,1 1 0,-1-1 0,1 1 0,0-1 0,0 0 0,0 0 0,0 1 0,0-1 0,1 0 0,-1 0 1,1 0-1,-1 0 0,1 0 0,-1 0 0,1-1 0,0 1 0,0 0 0,0-1 0,0 0 0,0 1 0,1-1 0,-1 0 0,0 0 0,1 0 0,-1 0 0,0-1 0,1 1 0,-1-1 0,1 1 0,4-1 0,6 2-1100,-1-1 1,1 0-1,0 0 0,22-4 0,1-4-4742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3.510"/>
    </inkml:context>
    <inkml:brush xml:id="br0">
      <inkml:brushProperty name="width" value="0.025" units="cm"/>
      <inkml:brushProperty name="height" value="0.025" units="cm"/>
    </inkml:brush>
  </inkml:definitions>
  <inkml:trace contextRef="#ctx0" brushRef="#br0">126 1 14286,'0'0'4911,"-8"8"-3336,-1 1-1194,0 1 1,1 0 0,1 0-1,0 1 1,0 0 0,1 0 0,0 0-1,1 1 1,0 0 0,1 0-1,-4 18 1,-6 89-96,11-82-1,-1 0 1,-11 42-1,55-200 1616,-26 86-3097,1 0 0,2 1 0,36-56 1,-47 83 1062,0 1 0,0-1 0,1 1 0,-1 0 1,1 0-1,10-5 0,-15 9 124,1 0 1,-1 1-1,1-1 1,0 1-1,0 0 0,0-1 1,0 1-1,0 1 1,0-1-1,0 0 0,0 1 1,0-1-1,0 1 1,1 0-1,-1 0 0,0 0 1,0 1-1,0-1 0,0 1 1,6 1-1,-8-1 7,-1-1 0,1 1 0,-1-1-1,1 1 1,-1 0 0,1-1 0,-1 1-1,1 0 1,-1-1 0,1 1 0,-1 0-1,0 0 1,1 0 0,-1-1 0,0 1-1,0 0 1,0 0 0,1 0 0,-1 0-1,0-1 1,0 1 0,0 0 0,-1 0-1,1 0 1,0 0 0,0-1 0,0 1 0,0 0-1,-1 0 1,1 0 0,0-1 0,-1 1-1,1 0 1,-1 0 0,0 0 0,-17 26 760,8-17-549,1-1 1,-1 0-1,-1 0 0,0-1 0,0-1 0,0 1 1,-1-2-1,0 0 0,-1 0 0,1-1 0,-1-1 1,0 0-1,0 0 0,-1-2 0,-15 2 0,43-20-9972,1 8 4018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7.746"/>
    </inkml:context>
    <inkml:brush xml:id="br0">
      <inkml:brushProperty name="width" value="0.025" units="cm"/>
      <inkml:brushProperty name="height" value="0.025" units="cm"/>
      <inkml:brushProperty name="color" value="#E71224"/>
    </inkml:brush>
  </inkml:definitions>
  <inkml:trace contextRef="#ctx0" brushRef="#br0">1 0 9385,'0'0'11787,"70"8"-11787,-45-6-1249,1 0-4517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4.015"/>
    </inkml:context>
    <inkml:brush xml:id="br0">
      <inkml:brushProperty name="width" value="0.025" units="cm"/>
      <inkml:brushProperty name="height" value="0.025" units="cm"/>
    </inkml:brush>
  </inkml:definitions>
  <inkml:trace contextRef="#ctx0" brushRef="#br0">0 1 18321,'0'0'7527,"53"17"-16367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4.392"/>
    </inkml:context>
    <inkml:brush xml:id="br0">
      <inkml:brushProperty name="width" value="0.025" units="cm"/>
      <inkml:brushProperty name="height" value="0.025" units="cm"/>
    </inkml:brush>
  </inkml:definitions>
  <inkml:trace contextRef="#ctx0" brushRef="#br0">19 10 16688,'0'0'12363,"-19"9"-13387,25-15-2692,0-6-4260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6.077"/>
    </inkml:context>
    <inkml:brush xml:id="br0">
      <inkml:brushProperty name="width" value="0.025" units="cm"/>
      <inkml:brushProperty name="height" value="0.025" units="cm"/>
    </inkml:brush>
  </inkml:definitions>
  <inkml:trace contextRef="#ctx0" brushRef="#br0">37 80 5926,'4'-14'1163,"12"-45"8678,-15 52-5947,-10 36-4016,-3 8 396,2 1-1,2 0 0,1 0 1,-4 75-1,11-111-262,0 0 1,0-1-1,0 1 0,0 0 1,0 0-1,0 0 1,0-1-1,1 1 0,-1 0 1,0 0-1,1-1 0,0 1 1,-1 0-1,1-1 1,0 1-1,0 0 0,0-1 1,0 1-1,0-1 1,0 0-1,0 1 0,1-1 1,2 2-1,-2-2 24,0-1 1,-1 1-1,1-1 0,0 0 0,0 0 0,0 0 1,0 0-1,0 0 0,0 0 0,0 0 1,0-1-1,0 1 0,0-1 0,0 1 1,0-1-1,-1 0 0,4-2 0,5-2 90,0-1-1,-1 0 0,0-1 1,-1 0-1,0-1 0,12-12 1,-7 3-29,0 1 0,-1-2 0,-1 0 0,-1 0 0,-1-1 0,0 0 0,-1 0 0,5-24 0,-29 91-1087,13-42 989,0 1 0,0 0-1,1 0 1,0 0-1,0 0 1,0 0 0,1 0-1,1 0 1,-1 1-1,1-1 1,1 11 0,-1-15-8,1-1 1,0 0-1,0 0 1,0-1-1,0 1 1,0 0 0,0 0-1,1 0 1,-1-1-1,1 1 1,-1-1-1,1 1 1,-1-1-1,1 1 1,0-1-1,0 0 1,0 0 0,2 1-1,45 18-706,-11-4 299,12 29 1538,-53-58 2556,5-17-3341,-1 19-84,-13-106-978,41 117-5194,17 12 10,-21-7 1399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7.126"/>
    </inkml:context>
    <inkml:brush xml:id="br0">
      <inkml:brushProperty name="width" value="0.025" units="cm"/>
      <inkml:brushProperty name="height" value="0.025" units="cm"/>
    </inkml:brush>
  </inkml:definitions>
  <inkml:trace contextRef="#ctx0" brushRef="#br0">41 0 10858,'-2'12'5317,"-2"9"-4217,-7 30-1244,2 4 798,4-32-66,1-1 1,1 1-1,1 0 1,2 0 0,2 32-1,-2-54-547,0 0-1,0 0 0,1-1 1,-1 1-1,1 0 1,-1-1-1,1 1 0,-1 0 1,1-1-1,-1 1 1,1-1-1,-1 1 0,1-1 1,0 1-1,-1-1 1,1 0-1,0 1 0,-1-1 1,1 0-1,0 1 1,0-1-1,0 0 0,-1 0 1,1 0-1,0 1 1,0-1-1,-1 0 0,1 0 1,0 0-1,0 0 1,0-1-1,-1 1 0,1 0 1,0 0-1,0 0 1,-1-1-1,1 1 0,0 0 1,0-1-1,-1 1 1,2-1-1,32-17 2101,5-16-1292,-2-1 0,-1-2 0,-2-1 0,54-80-1,-91 128-9378,-20 21-1400,6-12 850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47.518"/>
    </inkml:context>
    <inkml:brush xml:id="br0">
      <inkml:brushProperty name="width" value="0.025" units="cm"/>
      <inkml:brushProperty name="height" value="0.025" units="cm"/>
    </inkml:brush>
  </inkml:definitions>
  <inkml:trace contextRef="#ctx0" brushRef="#br0">0 87 10570,'0'0'11782,"10"-3"-10191,-3 1-1307,3-2-111,0 1 0,0 1-1,0 0 1,0 0 0,18 0 0,-26 2-183,0 0 0,0 0 0,0 0 0,0 0 0,0 1 0,0-1-1,0 1 1,0-1 0,0 1 0,0 0 0,0 0 0,-1 0 0,1 0 0,0 0 0,-1 0 0,1 0 0,0 1 0,-1-1 0,1 0 0,-1 1 0,0 0 0,0-1-1,1 1 1,-1 0 0,0-1 0,0 1 0,-1 0 0,1 0 0,0 0 0,-1 0 0,1 0 0,-1 0 0,1 0 0,-1 0 0,0 0 0,0 0 0,0 0 0,0 4 0,-1-25 4330,1 8-4295,0 0 0,0-1 0,1 1 0,1 0 0,-1 0-1,7-17 1,-6 27-126,1 0-1,0 0 0,0 0 0,0 0 0,0 1 0,0-1 0,0 1 0,0 0 0,0-1 1,0 2-1,0-1 0,-1 0 0,5 1 0,5 0-1018,31-1-2317,0 0-3520,-17 0-52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0.402"/>
    </inkml:context>
    <inkml:brush xml:id="br0">
      <inkml:brushProperty name="width" value="0.025" units="cm"/>
      <inkml:brushProperty name="height" value="0.025" units="cm"/>
    </inkml:brush>
  </inkml:definitions>
  <inkml:trace contextRef="#ctx0" brushRef="#br0">50 40 5958,'7'-7'2500,"9"-12"3363,-11 5 1527,-8 15-7354,0 1-1,0 0 0,0 0 1,0-1-1,0 2 0,0-1 1,-5 5-1,-28 48-243,34-52 196,1 0 1,-1 0-1,1 0 1,0 0-1,-1 1 1,1-1-1,1 0 0,-1 0 1,0 1-1,1-1 1,0 0-1,0 1 1,0-1-1,0 1 0,0-1 1,1 0-1,1 5 1,-1-7 27,0 0 0,0-1 0,0 1 0,0-1 0,0 1 0,0-1 0,1 1 0,-1-1 0,0 1 1,0-1-1,1 0 0,-1 0 0,0 0 0,1 0 0,-1 0 0,0 0 0,0 0 0,1 0 0,-1 0 0,2-1 0,27-6 410,-21 2-370,0-1 0,0 1 0,-1-2-1,0 1 1,0-1 0,-1-1 0,0 1 0,0-1-1,-1 0 1,8-14 0,-14 22 174,0 1-191,0 0 1,0 0-1,0 0 1,0 1-1,0-1 1,0 0-1,0 0 1,0 0-1,1 1 1,-1-1-1,0 0 1,1 0-1,-1 0 1,1 0-1,-1 1 1,1-1-1,0 0 1,-1 0-1,1 0 1,0 0-1,0-1 1,-1 1-1,3 1 1,27 1 1097,-18-4-1114,15-2 161,10-1-248,-35 4 44,-1 0 0,1 1 0,-1-1 0,0 0 0,1 1 0,-1-1 1,0 1-1,1-1 0,-1 1 0,0 0 0,0 0 0,0-1 0,1 1 0,-1 0 0,0 0 1,0 0-1,0 0 0,0 0 0,-1 0 0,1 0 0,0 1 0,0-1 0,0 2 1,0-2 33,-1 0 1,1 1-1,0-1 1,0 1-1,0-1 1,0 0-1,1 0 1,-1 0-1,0 1 1,0-1-1,1 0 1,-1-1-1,1 1 1,-1 0-1,0 0 1,1 0-1,0-1 1,-1 1 0,1-1-1,-1 0 1,1 1-1,0-1 1,-1 0-1,1 0 1,0 0-1,-1 0 1,3 0-1,51-13 497,-10 3-4466,-30 3-3791,-13-1 1345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0.760"/>
    </inkml:context>
    <inkml:brush xml:id="br0">
      <inkml:brushProperty name="width" value="0.025" units="cm"/>
      <inkml:brushProperty name="height" value="0.025" units="cm"/>
    </inkml:brush>
  </inkml:definitions>
  <inkml:trace contextRef="#ctx0" brushRef="#br0">0 1 17296,'0'0'8905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1.545"/>
    </inkml:context>
    <inkml:brush xml:id="br0">
      <inkml:brushProperty name="width" value="0.025" units="cm"/>
      <inkml:brushProperty name="height" value="0.025" units="cm"/>
    </inkml:brush>
  </inkml:definitions>
  <inkml:trace contextRef="#ctx0" brushRef="#br0">37 0 8104,'0'0'10345,"0"9"-10056,-19 263 3154,19-272-3358,-1 8-801,1-8 559,0 0 0,0 1 0,0-1 0,0 0 0,0 0 0,0 0 0,0 0 0,0 1-1,0-1 1,0 0 0,-1 0 0,1 0 0,0 1 0,0-1 0,0 0 0,0 0-1,0 0 1,-1 0 0,1 0 0,0 0 0,0 1 0,0-1 0,-1 0 0,1 0-1,0 0 1,0 0 0,0 0 0,-1 0 0,1 0 0,0 0 0,0 0 0,0 0-1,-1 0 1,1 0 0,0 0 0,0 0 0,0 0 0,-1 0 0,1 0 0,0 0-1,0 0 1,0 0 0,-1 0 0,1-1 0,0 1 0,-9-5-4365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1.877"/>
    </inkml:context>
    <inkml:brush xml:id="br0">
      <inkml:brushProperty name="width" value="0.025" units="cm"/>
      <inkml:brushProperty name="height" value="0.025" units="cm"/>
    </inkml:brush>
  </inkml:definitions>
  <inkml:trace contextRef="#ctx0" brushRef="#br0">0 45 12908,'0'0'8456,"65"-21"-6566,-30 16-321,1-3-544,2 3-384,-2 1-417,-2 3-160,-2 1-32,-8 0-96,-3 0-1185,-6 5-1153,-6 2-1634,-9-2-2274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2.267"/>
    </inkml:context>
    <inkml:brush xml:id="br0">
      <inkml:brushProperty name="width" value="0.025" units="cm"/>
      <inkml:brushProperty name="height" value="0.025" units="cm"/>
    </inkml:brush>
  </inkml:definitions>
  <inkml:trace contextRef="#ctx0" brushRef="#br0">1 55 7719,'0'0'9609,"73"3"-6758,-32-11-673,5 0-448,3 0-705,3 1-769,-3 2-256,-1 1 0,-7 0-1602,-5-1-2241,-14-4-4549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8.171"/>
    </inkml:context>
    <inkml:brush xml:id="br0">
      <inkml:brushProperty name="width" value="0.025" units="cm"/>
      <inkml:brushProperty name="height" value="0.025" units="cm"/>
      <inkml:brushProperty name="color" value="#E71224"/>
    </inkml:brush>
  </inkml:definitions>
  <inkml:trace contextRef="#ctx0" brushRef="#br0">31 1 15951,'0'0'3011,"-2"10"-2547,-26 115 1410,28-124-1871,0-1 0,0 0 0,0 1 1,-1-1-1,1 1 0,0-1 0,0 1 0,0-1 0,0 1 0,0-1 0,0 0 1,0 1-1,0-1 0,0 1 0,0-1 0,0 1 0,0-1 0,0 0 0,1 1 0,-1-1 1,0 1-1,0-1 0,0 1 0,1-1 0,-1 0 0,0 1 0,0-1 0,1 0 0,-1 1 1,0-1-1,1 0 0,-1 1 0,0-1 0,1 0 0,-1 0 0,1 0 0,-1 1 0,0-1 1,1 0-1,0 0 0,19-8 165,19-23-886,0-24-44,-28 38 602,-9 15 162,-3 5 70,-6 13 169,4-11-93,0 0-1,1 0 1,-1 1 0,1-1 0,0 0-1,1 1 1,-1-1 0,1 1 0,0 0-1,1-1 1,-1 1 0,1 0 0,0 0-1,1-1 1,1 11 0,-1-15-133,-1-1 1,1 1-1,-1 0 0,1-1 1,0 1-1,-1-1 1,1 1-1,0-1 1,0 1-1,-1-1 1,1 0-1,0 1 0,0-1 1,0 0-1,0 1 1,-1-1-1,1 0 1,0 0-1,0 0 0,0 0 1,0 0-1,0 0 1,-1 0-1,1 0 1,0 0-1,0 0 0,0-1 1,0 1-1,0 0 1,-1-1-1,1 1 1,0 0-1,1-1 1,25-15 260,-27 16-276,5-4 20,0 0 1,-1 0-1,1 0 0,-1 0 0,0-1 0,-1 0 0,1 0 1,-1 0-1,0 0 0,0 0 0,-1-1 0,1 0 0,2-8 0,-5 13-36,-14 30-240,10-21 330,1 0 1,1 0-1,-1 0 0,1 0 0,0 1 1,1-1-1,0 0 0,1 1 0,-1-1 1,2 11-1,-1-19-124,0 0 1,0 1 0,0-1-1,1 1 1,-1-1-1,0 1 1,0-1-1,0 0 1,1 1-1,-1-1 1,0 1-1,0-1 1,1 0-1,-1 1 1,0-1-1,1 0 1,-1 1 0,0-1-1,1 0 1,-1 0-1,0 1 1,1-1-1,-1 0 1,1 0-1,-1 0 1,0 0-1,1 1 1,-1-1-1,1 0 1,0 0-1,11-2-4016,1-5-792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2.739"/>
    </inkml:context>
    <inkml:brush xml:id="br0">
      <inkml:brushProperty name="width" value="0.025" units="cm"/>
      <inkml:brushProperty name="height" value="0.025" units="cm"/>
    </inkml:brush>
  </inkml:definitions>
  <inkml:trace contextRef="#ctx0" brushRef="#br0">523 246 10570,'4'-9'988,"-2"5"-917,4-6 179,-1 0 1,0-1 0,-1 0 0,0 0-1,-1 0 1,0-1 0,-1 1-1,2-15 1,-5 24-176,0 1 0,1-1-1,-1 0 1,0 0 0,0 1 0,0-1-1,0 0 1,0 1 0,0-1 0,-1 1-1,1-1 1,0 1 0,-1 0 0,1-1-1,-1 1 1,1 0 0,-1 0 0,0 0-1,1 0 1,-1 1 0,0-1 0,0 0-1,0 1 1,0-1 0,0 1 0,1 0-1,-1-1 1,-3 1 0,-61-7 231,64 7-314,-17 0 22,0 0-1,0 1 0,1 1 0,-1 1 0,0 1 0,1 0 0,0 1 0,0 1 0,1 1 0,-1 0 0,1 2 0,1-1 1,0 2-1,0 1 0,1 0 0,0 0 0,1 2 0,0 0 0,-15 19 0,18-19 73,0 1-1,1 0 0,1 1 1,0 0-1,1 0 1,1 1-1,0 0 1,1 0-1,1 1 1,1-1-1,0 1 1,1 0-1,-1 23 1,4-29-82,0 0 1,1 1-1,0-1 1,0 0-1,1 0 1,1 0 0,0 0-1,1-1 1,0 1-1,0-1 1,1 0 0,0 0-1,1 0 1,0-1-1,1 0 1,0 0-1,0 0 1,1-1 0,0 0-1,0-1 1,15 11-1,-3-6 34,0 0 0,1-1 0,0-1 0,1-1 0,0-1 0,0-1-1,1-1 1,-1-1 0,1-1 0,1-1 0,-1 0 0,0-2 0,1-1-1,-1-1 1,25-4 0,-22 1 421,-1-2 0,0 0 0,1-1 0,-2-2 0,0 0 0,0-2 0,0 0-1,-1-2 1,-1-1 0,0 0 0,-1-2 0,-1 0 0,23-25 0,-27 24-81,-1-1 0,0-1 0,-2 0 0,0-1 0,-2 0 0,0-1 1,-1 0-1,13-42 0,-20 52-375,0-1 0,0 0 0,-1 0 1,0 0-1,-1 0 0,-1-1 1,0 1-1,-1 0 0,0 0 0,-1 0 1,0 0-1,0 0 0,-2 0 0,1 0 1,-2 1-1,1 0 0,-2-1 0,-10-15 1,7 14-326,0 2 0,-2-1 0,1 1 0,-1 1 0,-1 0 0,0 0 0,0 1 0,-1 1 0,0 0 0,0 1 0,-1 0 0,0 1 0,-23-6 0,16 6-854,0 2 0,0 0 0,-1 1 0,1 2 0,-1 0 0,0 1 0,1 1 0,-43 8 0,-27 18-8038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6.592"/>
    </inkml:context>
    <inkml:brush xml:id="br0">
      <inkml:brushProperty name="width" value="0.025" units="cm"/>
      <inkml:brushProperty name="height" value="0.025" units="cm"/>
    </inkml:brush>
  </inkml:definitions>
  <inkml:trace contextRef="#ctx0" brushRef="#br0">34 0 12204,'0'0'6673,"1"10"-6439,6 57 166,-4 0 0,-8 117-1,-14-47-2580,18-131 1797,-10 30-3887,2-29 86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8:56.925"/>
    </inkml:context>
    <inkml:brush xml:id="br0">
      <inkml:brushProperty name="width" value="0.025" units="cm"/>
      <inkml:brushProperty name="height" value="0.025" units="cm"/>
    </inkml:brush>
  </inkml:definitions>
  <inkml:trace contextRef="#ctx0" brushRef="#br0">18 1 9737,'0'0'2595,"-3"11"-2174,-3 17-148,2 0-1,2 0 0,0 0 0,2 1 1,0-1-1,6 30 0,-1-19 289,1-1-1,2 1 1,20 56-1,-28-94-545,0 1 0,1-1 0,-1 1 0,1-1 0,-1 1 0,1-1 0,0 1 0,0-1 1,-1 0-1,1 1 0,0-1 0,0 0 0,0 0 0,0 1 0,1-1 0,-1 0 0,0 0 0,0-1 0,1 1 0,-1 0 0,0 0 0,1 0 0,-1-1 0,1 1 0,-1-1 0,1 1 0,-1-1 0,1 0 0,0 0 0,-1 1 0,1-1 0,-1 0 0,1 0 0,-1-1 0,1 1 0,0 0 0,-1 0 0,1-1 0,-1 1 0,1-1 0,-1 1 0,1-1 0,-1 0 0,0 0 0,1 1 0,-1-1 0,0 0 0,0 0 0,1 0 0,-1 0 0,0-1 0,1-1 0,10-8 194,0-2 0,-1 1-1,17-28 1,-21 29-211,121-171-1798,-89 117-1445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6.446"/>
    </inkml:context>
    <inkml:brush xml:id="br0">
      <inkml:brushProperty name="width" value="0.025" units="cm"/>
      <inkml:brushProperty name="height" value="0.025" units="cm"/>
    </inkml:brush>
  </inkml:definitions>
  <inkml:trace contextRef="#ctx0" brushRef="#br0">197 76 5958,'0'0'4035,"-2"-8"-1947,-11-45 2193,13 52-4100,0 1 0,0-1 1,0 0-1,0 1 0,0-1 0,-1 1 0,1-1 0,0 0 1,0 1-1,-1-1 0,1 1 0,0-1 0,-1 1 0,1-1 1,0 1-1,-1-1 0,1 1 0,-1-1 0,1 1 0,-1 0 1,1-1-1,-1 1 0,1 0 0,-1-1 0,1 1 0,-1 0 1,1 0-1,-1-1 0,0 1 0,1 0 0,-1 0 0,1 0 1,-1 0-1,0 0 0,0 0 0,-18 16 1583,-10 32-1876,29-47 175,-20 40-49,1 2 0,3 0-1,1 0 1,2 2-1,2 0 1,2 0 0,2 1-1,-1 63 1,8-108-13,0 0 0,0-1 0,0 1 0,0-1 0,0 1 0,0 0 0,0-1 0,1 1 0,-1-1 0,0 1 0,0-1 0,1 1 0,-1-1 0,0 1 0,1-1 0,-1 1 0,0-1 0,1 1 0,-1-1 0,1 0 0,-1 1 0,1-1 0,-1 1 0,1-1 0,-1 0 0,1 0 0,-1 1 0,1-1 0,0 0 0,-1 0 0,1 0 0,-1 0 0,1 0 0,-1 1 0,1-1 0,0 0 0,-1 0 0,1 0 0,-1-1 0,1 1 0,0 0 0,-1 0 0,1 0 0,-1 0 0,1-1 0,-1 1 0,1 0 0,-1 0 0,1-1 0,-1 1 0,1-1 0,31-17 267,-14-2-163,0 0-1,-1-2 1,-1 0-1,24-44 0,38-102 581,-74 158-564,6-18 156,-10 28-273,0-1 0,0 1 0,0-1 0,0 0 0,0 1 0,1-1 0,-1 1 0,0-1 0,0 1 0,1-1 0,-1 1 0,0-1 0,0 1 0,1 0 0,-1-1 0,1 1 0,-1-1 1,0 1-1,1 0 0,-1-1 0,1 1 0,-1 0 0,1-1 0,-1 1 0,1 0 0,-1 0 0,1 0 0,-1-1 0,1 1 0,0 0 0,0 4-70,0 0-1,0 0 1,-1 0-1,0 1 1,0-1-1,0 0 1,-1 7-1,0-2 65,-3 62 43,2-51-206,0 0 0,2 0 0,0 0 0,5 33-1,-5-50-100,1 0-1,0 0 0,0-1 1,0 1-1,0 0 0,1-1 1,-1 1-1,1-1 0,-1 1 0,1-1 1,0 1-1,0-1 0,4 4 1,-4-5-337,0 0 0,1 1-1,-1-1 1,0 0 0,0 0 0,0 0 0,1 0 0,-1-1 0,0 1 0,1-1 0,2 1 0,13 0-4367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6.821"/>
    </inkml:context>
    <inkml:brush xml:id="br0">
      <inkml:brushProperty name="width" value="0.025" units="cm"/>
      <inkml:brushProperty name="height" value="0.025" units="cm"/>
    </inkml:brush>
  </inkml:definitions>
  <inkml:trace contextRef="#ctx0" brushRef="#br0">60 1 14061,'0'0'8051,"-2"13"-7608,-19 96 688,9-53-921,2 1 0,-4 81 0,14-138-182,0 1 0,0-1 0,0 1 0,0-1 0,-1 1 0,1-1 0,0 1 0,0-1 0,0 1 0,0-1 0,0 1 0,0-1 0,0 1-1,0-1 1,1 0 0,-1 1 0,0-1 0,0 1 0,0-1 0,0 1 0,1-1 0,-1 1 0,0-1 0,0 0 0,1 1 0,-1-1 0,0 1 0,1-1 0,-1 0 0,0 1-1,1-1 1,-1 0 0,1 0 0,-1 1 0,0-1 0,1 0 0,-1 0 0,1 0 0,-1 1 0,1-1 0,-1 0 0,1 0 0,-1 0 0,1 0 0,0 0 0,22-17 1488,17-35-20,45-93-951,-54 81-4870,-25 49-784,-6 5-3566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7.206"/>
    </inkml:context>
    <inkml:brush xml:id="br0">
      <inkml:brushProperty name="width" value="0.025" units="cm"/>
      <inkml:brushProperty name="height" value="0.025" units="cm"/>
    </inkml:brush>
  </inkml:definitions>
  <inkml:trace contextRef="#ctx0" brushRef="#br0">1 1 13357,'0'0'12716,"58"48"-12492,-39-44-96,-6 1-64,4 2-320,0-3-2178,-7-2-3876,-1-2-7624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44.386"/>
    </inkml:context>
    <inkml:brush xml:id="br0">
      <inkml:brushProperty name="width" value="0.025" units="cm"/>
      <inkml:brushProperty name="height" value="0.025" units="cm"/>
    </inkml:brush>
  </inkml:definitions>
  <inkml:trace contextRef="#ctx0" brushRef="#br0">146 63 2691,'0'0'2162,"-11"0"-75,-12-1-1104,-43 0 3017,21 1 2521,45 0-6008,0 1-513,1 0 1,0 0 0,0 0-1,0 0 1,0 0 0,0 0-1,1-1 1,-1 1 0,0 0-1,0-1 1,0 1-1,1-1 1,-1 1 0,0-1-1,1 0 1,-1 1 0,0-1-1,3 0 1,0 1 24,53 9 153,0-3-1,0-2 1,1-2 0,75-8 0,-86 4-117,69-6 76,130-24 0,-93 1-2407,-133 24 693,-20 6 1537,0 0 1,0 0-1,0 0 1,0 0 0,0-1-1,0 1 1,0 0 0,1 0-1,-1 0 1,0 0 0,0 0-1,0 0 1,0 0 0,0 0-1,0-1 1,0 1 0,0 0-1,0 0 1,0 0 0,0 0-1,0 0 1,0 0-1,0 0 1,0-1 0,0 1-1,0 0 1,0 0 0,0 0-1,0 0 1,0 0 0,0 0-1,0-1 1,0 1 0,0 0-1,0 0 1,0 0 0,0 0-1,0 0 1,0 0-1,0-1 1,0 1 0,0 0-1,0 0 1,0 0 0,0 0-1,-1 0 1,1 0 0,0 0-1,0 0 1,0 0 0,0 0-1,0-1 1,0 1 0,0 0-1,-1 0 1,1 0 0,0 0-1,-34-8-5272,-1 3-1734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44.730"/>
    </inkml:context>
    <inkml:brush xml:id="br0">
      <inkml:brushProperty name="width" value="0.025" units="cm"/>
      <inkml:brushProperty name="height" value="0.025" units="cm"/>
    </inkml:brush>
  </inkml:definitions>
  <inkml:trace contextRef="#ctx0" brushRef="#br0">64 8 5701,'0'0'7656,"10"-2"-6962,10-1-250,-1 1 1,0 1 0,0 1 0,39 4 0,89 21 849,-60-8-1161,-14-6-36,4 0 4,90 26 0,-163-36-113,1 1 0,-1-1 0,0 1-1,0 0 1,0 0 0,0 0 0,0 1 0,0-1 0,-1 1 0,5 4-1,-7-5 27,0-1-1,0 0 1,0 0-1,-1 1 1,1-1-1,-1 0 1,1 1-1,-1-1 1,1 1-1,-1-1 1,0 0-1,0 1 1,0-1-1,1 1 1,-1-1-1,-1 1 1,1-1-1,0 1 1,0-1-1,-1 1 1,1-1-1,0 0 1,-1 1-1,0-1 1,1 0-1,-1 1 1,0-1-1,1 0 1,-1 0-1,0 1 1,0-1-1,0 0 1,0 0-1,0 0 1,0 0-1,-1-1 1,-1 2-1,-30 24 494,-1-1 0,-1-2 0,-1-1 0,-67 28 0,15-7-357,-154 101 276,72-41-5336,113-72-1646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29.592"/>
    </inkml:context>
    <inkml:brush xml:id="br0">
      <inkml:brushProperty name="width" value="0.025" units="cm"/>
      <inkml:brushProperty name="height" value="0.025" units="cm"/>
    </inkml:brush>
  </inkml:definitions>
  <inkml:trace contextRef="#ctx0" brushRef="#br0">26 3 10314,'-1'9'689,"0"-1"1,0 0 0,-1 0-1,0 0 1,-4 10 0,3-13-523,1 0 1,0 1 0,1-1 0,-1 1 0,1 0 0,0-1 0,1 1 0,-1 0 0,1 0 0,0-1 0,1 1-1,1 8 1,-2-13-175,1 0 0,0 0 0,0-1-1,0 1 1,0 0 0,0 0-1,0-1 1,0 1 0,0 0-1,0-1 1,1 1 0,-1-1 0,0 1-1,0-1 1,0 0 0,1 0-1,-1 1 1,0-1 0,1 0-1,-1 0 1,0 0 0,2-1 0,31-2-456,-22-2 448,0-1 0,0 0 0,-1-1-1,0-1 1,0 1 0,-1-2-1,0 1 1,-1-2 0,0 1-1,0-1 1,-1 0 0,0-1 0,-1 0-1,11-21 1,-28 69 4737,13 2-3406,-2-36-1493,0-1 0,0 1 0,0-1 0,1 1 0,-1-1 0,1 0 0,-1 1 1,1-1-1,0 0 0,0 0 0,0 0 0,0 0 0,0 0 0,0-1 0,1 1 0,-1-1 0,1 1 0,-1-1 1,1 0-1,-1 0 0,1 0 0,0 0 0,-1-1 0,1 1 0,0-1 0,0 1 0,-1-1 0,5 0 0,21 0-5647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31.446"/>
    </inkml:context>
    <inkml:brush xml:id="br0">
      <inkml:brushProperty name="width" value="0.025" units="cm"/>
      <inkml:brushProperty name="height" value="0.025" units="cm"/>
    </inkml:brush>
  </inkml:definitions>
  <inkml:trace contextRef="#ctx0" brushRef="#br0">105 0 9833,'-2'16'797,"-1"-1"0,0 0 0,0 0 0,-2 0 0,-11 27 0,-4 16 592,14-37-932,-6 18-117,2 1 0,1 0 0,2 1 0,-1 41 0,8-82-284,1 0 0,-1 1 0,1-1-1,0 0 1,-1 0 0,1 0 0,-1 0 0,1 1-1,-1-1 1,1 0 0,-1 0 0,1 0 0,0 0 0,-1 0-1,1-1 1,-1 1 0,1 0 0,-1 0 0,1 0-1,-1 0 1,1-1 0,-1 1 0,1 0 0,-1 0-1,1-1 1,-1 1 0,1 0 0,-1-1 0,1 1-1,-1-1 1,0 1 0,1-1 0,-1 1 0,1-1-1,19-15 1131,270-283 1200,-286 296-2810,24-25 1177,-17 23-2908,0 3-3434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8.505"/>
    </inkml:context>
    <inkml:brush xml:id="br0">
      <inkml:brushProperty name="width" value="0.025" units="cm"/>
      <inkml:brushProperty name="height" value="0.025" units="cm"/>
      <inkml:brushProperty name="color" value="#E71224"/>
    </inkml:brush>
  </inkml:definitions>
  <inkml:trace contextRef="#ctx0" brushRef="#br0">0 0 15182,'0'0'4389,"6"57"-12910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31.805"/>
    </inkml:context>
    <inkml:brush xml:id="br0">
      <inkml:brushProperty name="width" value="0.025" units="cm"/>
      <inkml:brushProperty name="height" value="0.025" units="cm"/>
    </inkml:brush>
  </inkml:definitions>
  <inkml:trace contextRef="#ctx0" brushRef="#br0">12 1 11627,'0'0'2755,"-12"50"-1026,12-34 225,17 1-577,2-1-416,6 1-224,5-2-192,9 3-257,-1 1-160,0 1-160,3-2-1890,-5-4-2434,-2-5-6502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3.299"/>
    </inkml:context>
    <inkml:brush xml:id="br0">
      <inkml:brushProperty name="width" value="0.025" units="cm"/>
      <inkml:brushProperty name="height" value="0.025" units="cm"/>
    </inkml:brush>
  </inkml:definitions>
  <inkml:trace contextRef="#ctx0" brushRef="#br0">740 59 11307,'0'0'2984,"-12"-8"-1196,2 0-1443,5 3-249,-1 1 1,0 0 0,0 0 0,0 0-1,-1 1 1,1 0 0,-1 0 0,1 1-1,-1 0 1,0 0 0,-13-2 0,-2 2-87,-1 1 0,0 1 0,0 1-1,1 1 1,-1 1 0,1 1 0,-1 1 0,1 1 0,-28 12 0,24-7-4,1 2 1,0 1-1,1 1 0,1 1 0,1 0 1,0 2-1,-24 26 0,26-24 8,2 1-1,0 1 1,2 0-1,0 2 1,2 0-1,0 0 1,-12 33-1,21-44-10,1-1 0,1 1 0,0 0 1,0 0-1,2 0 0,-1 0 0,2 23 0,1-28-2,0 0-1,0 1 1,1-1 0,0 0 0,1 0 0,0 0 0,0 0 0,0 0 0,1-1 0,0 0-1,1 1 1,10 12 0,-2-8 6,-1 0 0,2 0 0,0-1 0,0-1 0,1 0 0,0-1 0,1-1 0,0 0 0,0-1-1,0-1 1,1 0 0,23 4 0,8-1 17,0-2 1,1-2-1,59-1 0,-78-4 7,0-2 0,-1-1-1,0-1 1,0-2 0,0 0 0,0-2 0,-1-2-1,34-15 1,-43 15 170,0 0-1,-1 0 1,0-2-1,-1-1 0,-1 0 1,0-1-1,0 0 1,-2-1-1,0-1 1,0-1-1,-2 0 0,15-24 1,-22 30-198,0 1 1,0-1-1,-1 0 1,-1 0-1,0 0 1,0-1-1,-1 1 1,-1-1 0,0 0-1,0 1 1,-2-1-1,0-15 1,-1 17-485,0 0 0,0 1 0,-1-1 1,0 1-1,-1-1 0,1 1 0,-2 0 1,0 0-1,-5-8 0,-26-29-4879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7.740"/>
    </inkml:context>
    <inkml:brush xml:id="br0">
      <inkml:brushProperty name="width" value="0.025" units="cm"/>
      <inkml:brushProperty name="height" value="0.025" units="cm"/>
    </inkml:brush>
  </inkml:definitions>
  <inkml:trace contextRef="#ctx0" brushRef="#br0">0 1 1153,'0'0'25945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8.071"/>
    </inkml:context>
    <inkml:brush xml:id="br0">
      <inkml:brushProperty name="width" value="0.025" units="cm"/>
      <inkml:brushProperty name="height" value="0.025" units="cm"/>
    </inkml:brush>
  </inkml:definitions>
  <inkml:trace contextRef="#ctx0" brushRef="#br0">6 0 19442,'0'0'9161,"-6"13"-20179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9.202"/>
    </inkml:context>
    <inkml:brush xml:id="br0">
      <inkml:brushProperty name="width" value="0.025" units="cm"/>
      <inkml:brushProperty name="height" value="0.025" units="cm"/>
    </inkml:brush>
  </inkml:definitions>
  <inkml:trace contextRef="#ctx0" brushRef="#br0">294 34 9225,'1'-1'364,"-1"0"1,0 0 0,0 0 0,1 0-1,-1 0 1,0 0 0,0-1 0,0 1-1,0 0 1,-1 0 0,1 0 0,0 0-1,0 0 1,-1 0 0,1 0 0,0 1-1,-1-1 1,1 0 0,-1 0-1,1 0 1,-1 0 0,0 0 0,1 0-1,-1 1 1,0-1 0,1 0 0,-1 1-1,0-1 1,0 0 0,0 1 0,-1-1-1,-1 0-123,0 0-1,0 0 0,0 0 0,-1 1 0,1 0 1,0-1-1,-1 1 0,1 0 0,0 1 0,-4 0 1,-5 0-327,1 2 0,1-1 1,-1 2-1,0-1 0,-15 9 0,10-3 90,-1 2-1,2 0 1,-26 25-1,37-34-12,1 1-1,-1 1 1,1-1-1,0 0 1,0 1 0,1 0-1,-1 0 1,1 0-1,0 0 1,0 0 0,0 0-1,1 0 1,-1 0-1,1 1 1,0-1-1,0 1 1,0-1 0,1 1-1,0-1 1,0 1-1,0 0 1,1 4 0,0-7-22,0 0 1,0 0-1,1 0 0,-1-1 1,1 1-1,0 0 1,-1 0-1,1-1 1,0 1-1,0-1 1,0 0-1,0 1 1,0-1-1,0 0 0,0 0 1,0-1-1,1 1 1,-1 0-1,3 0 1,54 11-463,-45-10 342,0 1 36,0 0 0,0 1 0,-1 0-1,16 8 1,-27-11 100,0-1 0,0 2 0,-1-1 0,1 0 0,0 0 0,0 0-1,-1 1 1,1-1 0,0 1 0,-1 0 0,0-1 0,1 1 0,-1 0 0,0 0 0,2 3 0,-3-4 23,0 1 0,0 0 1,0-1-1,0 1 1,0-1-1,0 1 1,-1-1-1,1 1 1,0-1-1,-1 1 0,1-1 1,-1 1-1,0-1 1,0 0-1,1 1 1,-1-1-1,0 0 1,0 0-1,0 1 0,0-1 1,0 0-1,0 0 1,-1 0-1,1 0 1,-2 1-1,-9 7 577,0-1 0,-1-1 0,0 0 0,0 0 0,-25 8 0,29-12-510,0 0-1,1-1 1,-1 0-1,0 0 1,0-1-1,0 0 1,-1-1-1,1 0 1,0 0-1,-14-3 1,22 2-343,-1 0 0,0 0 0,1 0 1,-1 0-1,1 0 0,-1-1 1,1 1-1,0 0 0,-1-1 0,1 1 1,0-1-1,0 1 0,0-1 1,0 0-1,0 0 0,1 1 0,-1-1 1,0 0-1,1 0 0,0 0 1,-1 1-1,1-1 0,0 0 0,0 0 1,0 0-1,0 0 0,0 0 0,0 0 1,0 0-1,1-1 0,-1 1-123,0-26-6416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9.562"/>
    </inkml:context>
    <inkml:brush xml:id="br0">
      <inkml:brushProperty name="width" value="0.025" units="cm"/>
      <inkml:brushProperty name="height" value="0.025" units="cm"/>
    </inkml:brush>
  </inkml:definitions>
  <inkml:trace contextRef="#ctx0" brushRef="#br0">59 127 11082,'8'0'3059,"1"-1"-2238,0 1-1,0-1 0,-1-1 0,1 0 0,0 0 0,0 0 0,-1-1 0,10-5 1,-15 7-703,0-1 1,0 1-1,-1-1 1,1 0 0,0 0-1,-1 0 1,1 0-1,-1 0 1,1-1 0,-1 1-1,0-1 1,0 0 0,0 1-1,0-1 1,-1 0-1,1 0 1,-1 0 0,0 0-1,0 0 1,0-1-1,0 1 1,0 0 0,-1 0-1,1-1 1,-1 1-1,0-1 1,0 1 0,-1-5-1,0 6-108,1 1 0,-1-1-1,0 1 1,0 0 0,0-1 0,0 1-1,0 0 1,0 0 0,0-1 0,0 1-1,0 0 1,0 0 0,-1 0 0,1 1-1,-1-1 1,1 0 0,0 0-1,-1 1 1,1-1 0,-1 1 0,0-1-1,1 1 1,-1 0 0,1-1 0,-1 1-1,0 0 1,1 0 0,-1 0 0,-1 1-1,-2-2-40,-1 1 0,1 1 0,0-1-1,-1 1 1,1 0 0,0 0-1,0 0 1,-6 3 0,3 1 53,0 1-1,0 0 1,0 1-1,1 0 1,0 0 0,0 0-1,1 1 1,0 0-1,0 1 1,1-1 0,0 1-1,0 0 1,1 0-1,1 0 1,-1 1 0,1-1-1,1 1 1,0 0 0,0 0-1,0 14 1,2-22-17,0 0 0,1 0 1,-1 0-1,0-1 1,1 1-1,-1 0 0,1 0 1,0 0-1,-1-1 0,1 1 1,0 0-1,0-1 1,0 1-1,0-1 0,0 1 1,1-1-1,-1 1 0,0-1 1,1 0-1,-1 0 0,3 2 1,1 0 21,0-1 0,0 1 1,0-1-1,0 0 0,1 0 1,-1-1-1,8 2 0,45 1-1405,-13-9-3292,-9-10-1982,0-7-3720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39.950"/>
    </inkml:context>
    <inkml:brush xml:id="br0">
      <inkml:brushProperty name="width" value="0.025" units="cm"/>
      <inkml:brushProperty name="height" value="0.025" units="cm"/>
    </inkml:brush>
  </inkml:definitions>
  <inkml:trace contextRef="#ctx0" brushRef="#br0">71 1 12492,'0'0'2439,"-6"9"273,0 3-1990,0 1 0,1 0 0,0 0-1,1 0 1,1 1 0,0-1 0,1 1-1,0-1 1,0 16 0,1 46-114,-20 134 1,19-200-466,0-10 201,1-23 676,5-38 446,6 14-1956,2 0 0,2 2 0,2-1 0,32-64 0,-45 107 459,0-1-1,0 1 0,0 0 1,1 0-1,-1 0 1,1 0-1,0 1 1,0 0-1,0-1 0,1 1 1,-1 1-1,1-1 1,0 1-1,5-3 0,-7 4 26,-1 1 0,0-1-1,0 0 1,1 1-1,-1-1 1,0 1-1,1 0 1,-1 0-1,0 0 1,1 0-1,-1 0 1,0 0-1,1 1 1,-1-1-1,0 1 1,1 0-1,-1 0 1,0-1-1,0 1 1,0 1-1,0-1 1,0 0-1,0 0 1,0 1-1,0-1 1,0 1 0,-1 0-1,1-1 1,0 1-1,-1 0 1,0 0-1,1 0 1,0 3-1,0-3 40,-1 1 0,1-1-1,-1 1 1,0 0 0,1 0 0,-1 0-1,-1 0 1,1-1 0,0 1 0,-1 0-1,1 0 1,-1 1 0,0-1 0,0 0-1,0 0 1,-1 0 0,1 0 0,-1 0-1,1 0 1,-1 0 0,0 0 0,0-1-1,0 1 1,-1 0 0,1 0 0,-1-1-1,1 1 1,-1-1 0,0 1-1,0-1 1,0 0 0,0 0 0,-1 0-1,1 0 1,0 0 0,-1 0 0,1-1-1,-1 1 1,-5 2 0,-4 1-244,0-1-1,0 0 1,0 0-1,0-1 1,-1 0 0,0-1-1,1-1 1,-16 0 0,26-1-648,-2 0-2385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40.420"/>
    </inkml:context>
    <inkml:brush xml:id="br0">
      <inkml:brushProperty name="width" value="0.025" units="cm"/>
      <inkml:brushProperty name="height" value="0.025" units="cm"/>
    </inkml:brush>
  </inkml:definitions>
  <inkml:trace contextRef="#ctx0" brushRef="#br0">26 1 10954,'0'0'7490,"1"10"-5894,2 8-1008,-1-1 1,-1 0-1,0 1 0,-2-1 0,-3 28 0,-6 5 309,2 0 0,-2 74 0,10-124-909,0 0 0,0 0 0,0 0 0,0 1 1,0-1-1,0 0 0,0 0 0,0 0 0,0 1 1,0-1-1,0 0 0,0 0 0,0 0 0,0 0 1,0 1-1,0-1 0,0 0 0,0 0 1,0 0-1,1 0 0,-1 0 0,0 1 0,0-1 1,0 0-1,0 0 0,0 0 0,0 0 0,0 0 1,1 0-1,-1 1 0,0-1 0,0 0 0,0 0 1,0 0-1,1 0 0,-1 0 0,0 0 1,0 0-1,0 0 0,0 0 0,1 0 0,-1 0 1,0 0-1,0 0 0,0 0 0,0 0 0,1 0 1,-1 0-1,0 0 0,0 0 0,0 0 0,0 0 1,1 0-1,-1 0 0,0-1 0,0 1 1,0 0-1,0 0 0,1 0 0,-1 0 0,0 0 1,0 0-1,0 0 0,0-1 0,0 1 0,0 0 1,0 0-1,1 0 0,7-13-1331,-6-1-1083,-1 1-1,0 0 1,-2-24 0,0 27 808,-2-33-6518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40.764"/>
    </inkml:context>
    <inkml:brush xml:id="br0">
      <inkml:brushProperty name="width" value="0.025" units="cm"/>
      <inkml:brushProperty name="height" value="0.025" units="cm"/>
    </inkml:brush>
  </inkml:definitions>
  <inkml:trace contextRef="#ctx0" brushRef="#br0">0 25 10634,'0'0'10954,"51"-14"-9544,-21 11-225,1-2-320,4 3-321,-4 2-416,-1 0-64,-2 0-96,-9 0-1057,-6 7-1601,-9 0-2883,-4 1-1570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0:41.121"/>
    </inkml:context>
    <inkml:brush xml:id="br0">
      <inkml:brushProperty name="width" value="0.025" units="cm"/>
      <inkml:brushProperty name="height" value="0.025" units="cm"/>
    </inkml:brush>
  </inkml:definitions>
  <inkml:trace contextRef="#ctx0" brushRef="#br0">0 0 11755,'0'0'5990,"47"1"-3236,-11-1-832,5 0-544,3 0-674,-1 0-544,4 0-96,-1 0-736,-3 0-3845,-2 0-7718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8.899"/>
    </inkml:context>
    <inkml:brush xml:id="br0">
      <inkml:brushProperty name="width" value="0.025" units="cm"/>
      <inkml:brushProperty name="height" value="0.025" units="cm"/>
      <inkml:brushProperty name="color" value="#E71224"/>
    </inkml:brush>
  </inkml:definitions>
  <inkml:trace contextRef="#ctx0" brushRef="#br0">134 172 2659,'0'0'9464,"-8"3"-6132,-2 1-2813,0 0 1,1 0 0,0 1 0,0 0-1,0 1 1,-10 8 0,15-11-256,-1 1 1,1 0 0,0 1-1,1-1 1,-1 1-1,1-1 1,-1 1 0,2 0-1,-1 0 1,0 1-1,1-1 1,0 1 0,0-1-1,-1 12 1,2-16-241,1 1 0,-1-1 0,1 1 0,0-1 1,-1 1-1,1 0 0,0-1 0,0 1 0,0 0 0,1-1 1,-1 1-1,0-1 0,0 1 0,1 0 0,-1-1 0,1 1 0,0-1 1,-1 1-1,1-1 0,0 1 0,0-1 0,0 0 0,0 0 0,0 1 1,0-1-1,0 0 0,0 0 0,1 0 0,-1 0 0,0 0 1,1 0-1,-1 0 0,1-1 0,-1 1 0,1 0 0,-1-1 0,1 1 1,-1-1-1,1 1 0,-1-1 0,1 0 0,0 0 0,-1 0 1,1 0-1,2 0 0,2-1 88,0 0 1,1 0-1,-1 0 1,0-1-1,0 0 1,-1 0-1,1 0 1,0-1-1,-1 0 1,1 0-1,5-5 1,1-1-103,0-2 1,-1 0 0,0 0 0,-1-1-1,-1-1 1,0 1 0,0-1-1,-1-1 1,-1 0 0,0 0-1,-1 0 1,0-1 0,-2 0-1,1 0 1,-2 0 0,0 0-1,-1-1 1,1-20 0,-3 35-22,0-1 1,0 0-1,1 1 1,-1-1-1,0 1 1,-1-1-1,1 0 1,0 1-1,0-1 1,-1 0-1,1 1 0,-1-1 1,1 1-1,-1-1 1,0 1-1,1-1 1,-1 1-1,0 0 1,0-1-1,0 1 1,0 0-1,0 0 1,-1 0-1,1 0 1,0-1-1,0 2 1,-1-1-1,1 0 1,-1 0-1,1 0 1,-1 1-1,1-1 1,-1 1-1,1-1 1,-1 1-1,1-1 1,-1 1-1,0 0 1,1 0-1,-1 0 1,0 0-1,1 0 1,-1 0-1,1 0 0,-1 1 1,0-1-1,1 1 1,-1-1-1,-2 2 1,-2 0-2,0 0 0,0 1 1,0-1-1,1 2 0,-1-1 0,1 0 0,-1 1 1,1 0-1,0 0 0,1 1 0,-8 8 0,10-11-83,0 1-1,0-1 0,0 1 0,1-1 0,-1 1 0,1 0 0,0-1 0,0 1 1,0 0-1,0 0 0,0 0 0,1 0 0,-1 0 0,1 0 0,0 0 1,0 0-1,0 0 0,1 3 0,0-3-193,0-1 1,0 0-1,1 1 1,-1-1-1,1 0 1,0 0 0,0 0-1,0 0 1,0 0-1,0 0 1,0-1-1,0 1 1,0-1-1,1 1 1,-1-1-1,1 0 1,-1 0-1,1 0 1,2 0-1,6 3-264,0 0-1,0 1 0,-1 0 1,0 1-1,13 9 1,-20-12 712,0-1 0,0 1 0,0 0 0,-1 0 0,0 0 0,1 0 1,-1 0-1,0 0 0,0 1 0,-1-1 0,1 1 0,-1-1 0,0 1 1,0 0-1,0-1 0,0 1 0,-1 0 0,1 0 0,-1 5 0,0-3 397,0 26 1281,0-31-1853,1 0 0,-1 0-1,0-1 1,0 1 0,0 0 0,0 0-1,-1 0 1,1-1 0,0 1 0,0 0-1,0 0 1,-1-1 0,1 1 0,0 0-1,-1 0 1,1-1 0,0 1 0,-1 0-1,1-1 1,-1 1 0,1-1 0,-1 1-1,1-1 1,-1 1 0,0-1 0,1 1-1,-2 0 1,7-17-19250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0.582"/>
    </inkml:context>
    <inkml:brush xml:id="br0">
      <inkml:brushProperty name="width" value="0.025" units="cm"/>
      <inkml:brushProperty name="height" value="0.025" units="cm"/>
    </inkml:brush>
  </inkml:definitions>
  <inkml:trace contextRef="#ctx0" brushRef="#br0">78 0 13549,'-1'0'3850,"-8"7"-2170,-2 16-1030,1 0-1,0 0 0,2 1 0,1 0 0,1 1 0,0-1 0,2 1 1,1 0-1,1 29 0,2-53-619,0-1-1,0 1 1,0 0 0,0 0 0,0 0 0,1-1 0,-1 1-1,0 0 1,0 0 0,1-1 0,-1 1 0,1 0-1,-1-1 1,0 1 0,1 0 0,0-1 0,-1 1-1,1 0 1,-1-1 0,1 1 0,0-1 0,-1 1-1,1-1 1,0 0 0,-1 1 0,1-1 0,0 0 0,1 1-1,31 1 844,-23-3-649,1-1-1,-1 0 1,1 0 0,10-6 0,13-6 79,46-30 1,-70 38-621,0 0 0,-1-1 0,0 0 0,-1 0 0,1-1 0,-1 0 0,-1-1 0,0 0 0,8-11 0,-7-3-5168,-9 7-3294,-6 8-2212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0.992"/>
    </inkml:context>
    <inkml:brush xml:id="br0">
      <inkml:brushProperty name="width" value="0.025" units="cm"/>
      <inkml:brushProperty name="height" value="0.025" units="cm"/>
    </inkml:brush>
  </inkml:definitions>
  <inkml:trace contextRef="#ctx0" brushRef="#br0">17 0 7015,'0'0'3299,"-13"49"-705,9-29-480,4-4 609,0 0-449,17-3-544,0-3-385,7 1-640,1-2-481,5 2-128,-2-2-961,3-4-3523,-9-2-3716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1.340"/>
    </inkml:context>
    <inkml:brush xml:id="br0">
      <inkml:brushProperty name="width" value="0.025" units="cm"/>
      <inkml:brushProperty name="height" value="0.025" units="cm"/>
    </inkml:brush>
  </inkml:definitions>
  <inkml:trace contextRef="#ctx0" brushRef="#br0">54 0 13965,'0'0'2627,"-27"78"-257,18-42-320,-3 4-993,9-4-545,1-4-319,2-5-161,2-4 32,13-6-417,0-7-640,6-5-672,-1-5-577,3 0-801,-1-14-1089,-3-9-3363</inkml:trace>
  <inkml:trace contextRef="#ctx0" brushRef="#br0" timeOffset="1">202 87 8584,'0'0'12812,"-47"72"-11851,38-42-512,9-3-225,0-4-192,11-1-481,12-8-3138,1-6-3780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4.405"/>
    </inkml:context>
    <inkml:brush xml:id="br0">
      <inkml:brushProperty name="width" value="0.025" units="cm"/>
      <inkml:brushProperty name="height" value="0.025" units="cm"/>
    </inkml:brush>
  </inkml:definitions>
  <inkml:trace contextRef="#ctx0" brushRef="#br0">512 14 6790,'0'0'305,"-10"-3"693,9 3-985,-8-3 262,0 1 0,0 0 0,-1 1 0,1-1 0,0 2 0,-1 0 0,1 0 0,0 0 0,-1 1 0,1 1 0,0-1-1,-18 7 1,5 4-240,1 1 0,1 1 0,0 1-1,1 1 1,0 0 0,1 1-1,-20 27 1,13-12 167,1 0-1,2 2 1,-32 64-1,43-74-171,2 0-1,0 0 0,1 1 1,1 0-1,2 0 1,0 1-1,2 0 1,-1 43-1,4-60-23,1 1-1,0 0 1,0-1 0,1 0-1,0 1 1,0-1-1,1 0 1,0 0 0,1 0-1,0-1 1,0 1-1,1-1 1,0 0 0,1 0-1,0 0 1,0-1-1,0 0 1,1 0 0,0-1-1,0 0 1,1 0-1,0-1 1,0 1 0,0-2-1,1 1 1,13 4-1,-7-4 209,-1 0-1,1-2 0,0 0 0,-1 0 0,1-1 0,1-1 1,-1-1-1,0 0 0,29-5 0,-22 1 185,-2-1 0,1-1 0,-1-1 0,0 0 0,0-2 0,28-16 0,-20 6 17,0 0-1,-1-2 1,-1-1-1,-1 0 1,-1-2-1,-1-2 1,-1 0-1,34-52 1,-43 54-263,0 0 0,-2 0 0,-1-1 1,11-39-1,-16 48-105,-2 0 0,0 0 0,-1 0 0,0-1 0,-1 1 0,-1-1 1,-1 1-1,-4-26 0,3 35-166,0 0 1,-1 0-1,1 1 0,-1 0 1,-1-1-1,1 1 0,-1 1 1,0-1-1,0 0 0,-1 1 1,0 0-1,0 0 1,0 0-1,0 1 0,-1-1 1,0 1-1,0 1 0,0-1 1,0 1-1,-1 0 0,1 1 1,-1-1-1,1 1 1,-13-2-1,6 1-840,-1 1 1,0 0 0,1 1-1,-1 1 1,0 0-1,0 1 1,0 0-1,1 1 1,-1 0 0,1 2-1,-24 7 1,-11 12-7557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5.250"/>
    </inkml:context>
    <inkml:brush xml:id="br0">
      <inkml:brushProperty name="width" value="0.025" units="cm"/>
      <inkml:brushProperty name="height" value="0.025" units="cm"/>
    </inkml:brush>
  </inkml:definitions>
  <inkml:trace contextRef="#ctx0" brushRef="#br0">558 90 10282,'0'0'3085,"-13"-7"-2375,6 3-618,1-1 1,-1 2-1,0-1 0,-1 1 0,1 0 0,-1 0 0,1 1 0,-1 0 1,0 1-1,0-1 0,0 1 0,0 1 0,0 0 0,0 0 0,1 0 1,-1 1-1,0 0 0,0 1 0,0 0 0,1 0 0,-1 1 1,-9 4-1,-8 7 66,1 2 0,0 1 0,2 1 0,0 1-1,0 1 1,2 1 0,1 1 0,-23 32 0,23-26 83,0 1 0,2 1 0,1 1-1,1 0 1,2 1 0,-15 57 0,24-73-207,1 0 1,0 0-1,1 0 1,1 0 0,1 1-1,0-1 1,1 0-1,1 0 1,0 0 0,8 27-1,-6-32-17,0-1 1,1 0-1,0 0 0,1-1 0,0 1 0,0-1 1,1 0-1,0-1 0,0 0 0,1 0 0,0 0 0,1-1 1,0-1-1,0 1 0,0-1 0,16 7 0,-2-3 23,0-2 0,0 0 1,1-2-1,-1 0 0,1-2 0,1 0 0,-1-2 0,1 0 0,-1-2 1,0-1-1,1-1 0,-1-1 0,0-1 0,29-9 0,-11 1 269,0-2 0,-2-1 1,1-3-1,-2-1 0,-1-1 0,0-3 0,39-31 0,-54 36 24,0-1 0,-1-2-1,-1 0 1,-2-1 0,0-2-1,-1 1 1,29-53 0,-36 56-189,-2-1 1,-1 0 0,0 0 0,-2-1-1,0 0 1,-2 0 0,0-1 0,-2 1 0,0-1-1,-1 0 1,-3-22 0,1 34-179,-1 0 1,-1 1-1,1-1 1,-1 1-1,-1 0 0,0-1 1,-1 2-1,0-1 0,0 1 1,-1-1-1,0 1 1,-1 1-1,0-1 0,0 1 1,-1 1-1,0-1 1,0 1-1,0 1 0,-1-1 1,0 1-1,-1 1 0,1 0 1,-1 0-1,0 1 1,-19-5-1,14 4-224,-1 1 0,0 0 0,0 1 0,-1 1 0,1 1 1,0 0-1,-1 1 0,1 1 0,-1 1 0,1 0 0,0 1 0,0 0 0,0 1 0,1 1 0,-1 1 1,-21 11-1,19-6-823,0 1 1,2 0-1,-1 1 1,-21 23-1,0 9-3633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7.510"/>
    </inkml:context>
    <inkml:brush xml:id="br0">
      <inkml:brushProperty name="width" value="0.025" units="cm"/>
      <inkml:brushProperty name="height" value="0.025" units="cm"/>
    </inkml:brush>
  </inkml:definitions>
  <inkml:trace contextRef="#ctx0" brushRef="#br0">0 5 12011,'0'0'4453,"12"2"-3690,88 7 447,179-7 1,-131-4-1096,141 2-175,-98 0-3153,-176 0 1839,0-1-1,0 0 0,21-4 1,-7-3-3212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17.873"/>
    </inkml:context>
    <inkml:brush xml:id="br0">
      <inkml:brushProperty name="width" value="0.025" units="cm"/>
      <inkml:brushProperty name="height" value="0.025" units="cm"/>
    </inkml:brush>
  </inkml:definitions>
  <inkml:trace contextRef="#ctx0" brushRef="#br0">0 1 11915,'0'0'2573,"12"6"-1969,35 14-72,1-2 0,1-2 0,1-2 0,62 9 0,-37-8-522,92 32-1,-160-45-22,1 1-1,-1 0 1,0 1-1,0 0 1,12 8-1,-17-10 5,-1-1 0,0 0 0,1 0 0,-1 0 0,0 1 0,0-1 0,0 1 0,0-1 0,0 1 0,0-1 0,0 1 0,-1-1 0,1 1 0,0 0 0,-1 0 0,1-1 0,-1 1 0,0 0 0,0 0 0,1-1 0,-1 1 0,0 0 0,-1 0 0,1 0 0,0-1 0,0 1 0,-1 0 0,1 0 0,-1-1 0,0 1 0,1 0-1,-2 1 1,-5 6 49,0 0 0,-1 0 0,0 0 0,-1-1 0,0-1 0,0 1-1,0-1 1,-1-1 0,-17 9 0,3 0 63,-88 53 202,-107 72-1261,177-111-2386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32.624"/>
    </inkml:context>
    <inkml:brush xml:id="br0">
      <inkml:brushProperty name="width" value="0.025" units="cm"/>
      <inkml:brushProperty name="height" value="0.025" units="cm"/>
    </inkml:brush>
  </inkml:definitions>
  <inkml:trace contextRef="#ctx0" brushRef="#br0">5 64 4100,'0'0'17083,"-4"-11"-16389,8 9-622,1 1 1,0 1 0,0-1-1,0 1 1,0 0-1,-1 0 1,10 1 0,-1-1 8,210-7 192,-181 3-233,0-2-1,0-2 1,51-16 0,-92 24 13,-24 0-191,-10 6-1524,5 1-4946,16-7 224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6.974"/>
    </inkml:context>
    <inkml:brush xml:id="br0">
      <inkml:brushProperty name="width" value="0.025" units="cm"/>
      <inkml:brushProperty name="height" value="0.025" units="cm"/>
    </inkml:brush>
  </inkml:definitions>
  <inkml:trace contextRef="#ctx0" brushRef="#br0">0 308 12396,'0'0'8258,"11"-9"-7393,357-282 2050,-351 283-3345,-18 20 106,-26 35 108,18-31 369,-3 6-146,0 1 1,2 0-1,0 1 1,2 0-1,1 1 1,1 0-1,0 0 1,2 0-1,-1 40 1,5-63-107,0-1 0,0 1 0,0-1 0,0 1 0,0 0 0,1-1 0,-1 1 0,0-1 0,1 1 0,0-1 0,-1 1 0,1-1 0,0 0 0,-1 1 0,1-1 0,2 2 0,-2-1-262,1-1 0,-1 0 0,1 0 0,0 0 0,0-1 0,-1 1 0,1 0 0,0-1 0,0 1 0,0-1 0,-1 1 0,1-1 0,4 0 0,17 1-4519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7.303"/>
    </inkml:context>
    <inkml:brush xml:id="br0">
      <inkml:brushProperty name="width" value="0.025" units="cm"/>
      <inkml:brushProperty name="height" value="0.025" units="cm"/>
    </inkml:brush>
  </inkml:definitions>
  <inkml:trace contextRef="#ctx0" brushRef="#br0">104 2 11883,'-9'9'1751,"-3"5"-1342,-1 0 0,2 1 1,0 0-1,1 1 0,-15 29 0,23-39-312,0-1 0,0 1 0,0-1 0,1 1 0,0 0 0,0 0 0,0 0 0,1 0 0,-1 0 1,2 0-1,0 6 0,0-8-101,0 0 0,0 0 1,0-1-1,1 1 0,0-1 1,-1 1-1,1-1 0,1 1 1,-1-1-1,0 0 0,1 0 1,0 0-1,-1 0 1,1-1-1,0 1 0,1-1 1,-1 1-1,7 2 0,-5-2 138,1 0-1,0 0 1,0-1-1,0 0 1,1 0-1,-1-1 0,0 0 1,1 0-1,-1 0 1,0-1-1,1 0 1,-1 0-1,1 0 1,-1-1-1,1 0 1,-1-1-1,0 1 1,0-1-1,0 0 0,0-1 1,0 1-1,0-1 1,0 0-1,-1-1 1,1 1-1,-1-1 1,0 0-1,-1-1 1,1 1-1,0-1 0,-1 0 1,0 0-1,-1 0 1,1 0-1,-1-1 1,0 0-1,0 0 1,0 1-1,-1-2 1,0 1-1,0 0 1,1-9-1,-2 9-39,-1-1 0,0 0 0,0 0 0,0 0 0,-1 1 0,0-1 0,0 0 0,0 1-1,-1-1 1,0 1 0,-1-1 0,1 1 0,-1 0 0,0 0 0,-6-8 0,6 10-246,-1 0 1,0 0 0,1 0-1,-2 0 1,1 1-1,0 0 1,-1 0-1,1 0 1,-1 0-1,0 1 1,0-1-1,0 1 1,0 1-1,0-1 1,0 1-1,0 0 1,-1 0-1,1 0 1,-11 1-1,15 0-24,1 0 0,-1 0 0,1 0 0,-1 0 0,0 0 0,1 0 0,-1 1 0,1-1 0,-1 0-1,1 0 1,-1 1 0,1-1 0,-1 0 0,1 1 0,-1-1 0,1 1 0,-1-1 0,1 1 0,-1-1 0,1 1 0,0-1 0,-1 1-1,1-1 1,0 1 0,0-1 0,-1 1 0,1-1 0,0 1 0,0 0 0,0-1 0,0 1 0,0-1 0,0 1 0,0 0-1,0-1 1,0 1 0,0-1 0,0 1 0,0 0 0,0-1 0,0 1 0,0-1 0,1 1 0,-1 0 0,0-1 0,0 1 0,1-1-1,-1 1 1,0-1 0,1 1 0,-1-1 0,1 0 0,-1 1 0,1-1 0,-1 1 0,1-1 0,-1 0 0,1 1 0,0-1 0,16 10-4794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9.263"/>
    </inkml:context>
    <inkml:brush xml:id="br0">
      <inkml:brushProperty name="width" value="0.025" units="cm"/>
      <inkml:brushProperty name="height" value="0.025" units="cm"/>
      <inkml:brushProperty name="color" value="#E71224"/>
    </inkml:brush>
  </inkml:definitions>
  <inkml:trace contextRef="#ctx0" brushRef="#br0">124 1 15535,'0'0'4783,"-1"11"-4522,-22 233 2008,21-134-6107,-13-135-785,3 4 4808,-57-109 5235,69 130-5352,0-1-1,-1 1 1,1 0-1,0-1 1,0 1-1,0-1 1,0 1-1,0-1 1,0 1-1,0 0 1,0-1-1,0 1 1,0-1-1,0 1 0,0-1 1,1 1-1,-1-1 1,0 1-1,0 0 1,0-1-1,0 1 1,1 0-1,-1-1 1,0 1-1,1-1 1,-1 1-1,0 0 1,0-1-1,1 1 1,-1 0-1,1 0 1,-1-1-1,0 1 1,1 0-1,-1 0 1,1 0-1,-1-1 1,0 1-1,1 0 1,-1 0-1,1 0 1,-1 0-1,1 0 0,-1 0 1,0 0-1,1 0 1,-1 0-1,1 0 1,-1 0-1,1 0 1,-1 0-1,0 0 1,1 1-1,-1-1 1,1 0-1,-1 0 1,1 0-1,0 1 1,40 9-3836,-24-6 20,2-2-1179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7.773"/>
    </inkml:context>
    <inkml:brush xml:id="br0">
      <inkml:brushProperty name="width" value="0.025" units="cm"/>
      <inkml:brushProperty name="height" value="0.025" units="cm"/>
    </inkml:brush>
  </inkml:definitions>
  <inkml:trace contextRef="#ctx0" brushRef="#br0">127 1 8488,'-10'0'2002,"-54"0"2400,13 0 2460,50 0-5837,13 0-1030,338 4 811,-208-5-742,-140 0-101,-1 1 0,1 0 0,-1 0 1,1 0-1,-1 0 0,1 1 0,-1-1 0,1 0 1,-1 1-1,1-1 0,-1 1 0,0-1 1,1 1-1,-1-1 0,0 1 0,1 0 0,-1 0 1,0 0-1,0 0 0,2 1 0,-3-1 20,0 1 0,1-1 0,-1 0 0,0 0 0,0 1 0,0-1 0,0 0 0,-1 0 0,1 0 0,0 0 0,0 1 0,-1-1 0,1 0 0,-1 0 0,1 0 0,-1 0 0,1 0 0,-1 0 0,0 0 0,1 0 0,-1 0 0,0 0 0,0 0 0,0 0 0,0-1 0,0 1 0,-1 1 0,-24 19 122,-2-1 0,0-1 0,-1-1 0,-37 17 1,13-7 435,-20 9 389,-52 31-13,126-68-994,-1 1-1,0-1 0,0 0 0,0 0 1,0 0-1,0 0 0,1 0 0,-1 0 1,0 0-1,0 0 0,0 0 0,0 0 1,0 1-1,1-1 0,-1 0 1,0 0-1,0 0 0,0 0 0,0 0 1,0 1-1,0-1 0,0 0 0,0 0 1,0 0-1,0 0 0,0 0 0,0 1 1,0-1-1,0 0 0,0 0 1,0 0-1,0 0 0,0 1 0,0-1 1,0 0-1,0 0 0,0 0 0,0 0 1,0 1-1,0-1 0,0 0 0,0 0 1,0 0-1,0 0 0,0 0 1,0 1-1,-1-1 0,1 0 0,0 0 1,0 0-1,0 0 0,0 0 0,0 0 1,-1 0-1,1 1 0,0-1 0,0 0 1,0 0-1,14 0-4272,9-4-844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8.385"/>
    </inkml:context>
    <inkml:brush xml:id="br0">
      <inkml:brushProperty name="width" value="0.025" units="cm"/>
      <inkml:brushProperty name="height" value="0.025" units="cm"/>
    </inkml:brush>
  </inkml:definitions>
  <inkml:trace contextRef="#ctx0" brushRef="#br0">242 6 10314,'0'0'10746,"-9"-3"-10452,5 2-286,0 1 1,0-1 0,1 1 0,-1-1 0,0 1 0,0 0-1,0 0 1,0 1 0,0-1 0,0 1 0,1 0 0,-7 2 0,1 1 17,0 0 0,1 1 0,0 0 0,0 0 1,-10 10-1,8-8 50,1 1 0,-1 0 1,2 1-1,-1 0 0,1 1 1,1-1-1,0 1 1,0 1-1,1-1 0,0 1 1,1 1-1,0-1 0,1 0 1,0 1-1,1 0 0,0 0 1,1 0-1,1 0 0,-1 23 1,2-31-77,1 0 0,0 0 0,0 0 0,0 0 0,1 1 0,-1-2 0,1 1 0,0 0 0,0 0 0,0 0 0,0-1 0,1 1 1,0-1-1,0 0 0,0 0 0,0 0 0,0 0 0,0 0 0,1-1 0,-1 0 0,1 1 0,0-1 0,-1 0 0,1-1 0,5 2 0,-1 0 66,1 0-1,-1-1 0,1 0 0,0 0 1,-1-1-1,1-1 0,0 1 0,0-1 1,-1-1-1,1 0 0,14-2 0,-20 2 23,0-1 0,0 1 0,0 0 0,0-1 0,0 1 0,0-1 0,0 0 0,0 0 0,-1 0-1,1 0 1,-1-1 0,1 1 0,-1-1 0,0 1 0,0-1 0,0 0 0,-1 0 0,1 0 0,1-4 0,-2 6-51,-1-1 0,1 0 0,-1 0 0,1 0 0,-1 0 1,0 0-1,0 0 0,0 1 0,0-1 0,0 0 0,0 0 1,0 0-1,-1 0 0,1 0 0,-1 0 0,1 1 0,-1-1 1,0 0-1,0 0 0,0 1 0,0-1 0,0 0 0,0 1 0,0-1 1,0 1-1,-1 0 0,1-1 0,0 1 0,-1 0 0,1 0 1,-1 0-1,0 0 0,1 0 0,-4-1 0,-54-20-502,55 21 230,-1-1 0,1 1 1,0 1-1,-1-1 0,1 1 0,-1 0 0,1 0 0,-1 0 1,1 0-1,-1 1 0,-6 2 0,10-3 17,1 0 1,-1 1-1,0 0 0,1-1 1,-1 1-1,1-1 1,-1 1-1,1 0 0,0-1 1,-1 1-1,1 0 0,-1-1 1,1 1-1,0 0 0,0-1 1,-1 1-1,1 0 0,0 0 1,0 0-1,0-1 0,0 1 1,0 0-1,0 0 0,0-1 1,0 1-1,0 0 0,1 0 1,-1-1-1,0 1 1,0 0-1,1 0 0,-1-1 1,0 1-1,1 1 0,15 16-6044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8.823"/>
    </inkml:context>
    <inkml:brush xml:id="br0">
      <inkml:brushProperty name="width" value="0.025" units="cm"/>
      <inkml:brushProperty name="height" value="0.025" units="cm"/>
    </inkml:brush>
  </inkml:definitions>
  <inkml:trace contextRef="#ctx0" brushRef="#br0">0 0 11435,'0'0'8392,"85"17"-6791,-26-17-352,7 0-640,5 0-96,-1 0-225,-4 0-192,-10 0-96,-10 0 32,-14 1-641,-12 4-800,-14-1-1346,-6 0-2049,-11 0-673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19.199"/>
    </inkml:context>
    <inkml:brush xml:id="br0">
      <inkml:brushProperty name="width" value="0.025" units="cm"/>
      <inkml:brushProperty name="height" value="0.025" units="cm"/>
    </inkml:brush>
  </inkml:definitions>
  <inkml:trace contextRef="#ctx0" brushRef="#br0">0 0 10954,'0'0'8232,"72"21"-6246,-16-21-897,14-5-480,3 2-225,5 1-352,-1 2 64,-2-3-1505,-7-4-4357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26.818"/>
    </inkml:context>
    <inkml:brush xml:id="br0">
      <inkml:brushProperty name="width" value="0.025" units="cm"/>
      <inkml:brushProperty name="height" value="0.025" units="cm"/>
    </inkml:brush>
  </inkml:definitions>
  <inkml:trace contextRef="#ctx0" brushRef="#br0">0 29 13581,'0'0'2808,"14"0"-977,251-14 1976,-176 5-4189,154 4 0,-242 5 363,-1 0 1,1 0-1,-1 0 1,1 0 0,-1 0-1,1 0 1,-1 0-1,0 0 1,1 0-1,-1 0 1,1 0-1,-1 0 1,1 1 0,-1-1-1,0 0 1,1 0-1,-1 0 1,1 1-1,-1-1 1,0 0 0,1 1-1,-1-1 1,0 0-1,1 1 1,-1-1-1,0 0 1,0 1-1,1-1 1,-1 0 0,0 1-1,0-1 1,0 1-1,1 0 1,-8 13-95,-21 11 730,-99 66 1653,-236 159-1262,359-246-3854,11-4-2311,-4 0 4682,15-1-4511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27.262"/>
    </inkml:context>
    <inkml:brush xml:id="br0">
      <inkml:brushProperty name="width" value="0.025" units="cm"/>
      <inkml:brushProperty name="height" value="0.025" units="cm"/>
    </inkml:brush>
  </inkml:definitions>
  <inkml:trace contextRef="#ctx0" brushRef="#br0">139 17 15855,'0'0'5493,"-4"8"-5076,-27 49 305,2 1 0,3 1 0,-19 66 0,44-122-723,0 0 1,1 1 0,-1-1 0,1 0 0,0 1-1,-1-1 1,1 1 0,1-1 0,0 5 0,-1-7 9,0 0 0,1 1 0,-1-1 1,1 0-1,-1 0 0,1 0 0,-1 0 1,1 0-1,0 0 0,-1 0 0,1-1 1,0 1-1,0 0 0,0 0 0,0 0 1,-1-1-1,1 1 0,0-1 0,2 2 1,2-1 82,-1 0 0,1-1 0,-1 1 0,1-1 1,-1 0-1,1 0 0,-1-1 0,1 1 0,-1-1 0,1 0 1,-1 0-1,0 0 0,6-3 0,38-17 378,-1-2 0,0-2 1,-2-2-1,61-47 0,-70 48-333,6-2-253,51-38 296,-85 59-838,0-1-1,0 0 0,-1 0 0,9-13 0,-8 6-3094,-8 6-2140,-5 1-4112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27.584"/>
    </inkml:context>
    <inkml:brush xml:id="br0">
      <inkml:brushProperty name="width" value="0.025" units="cm"/>
      <inkml:brushProperty name="height" value="0.025" units="cm"/>
    </inkml:brush>
  </inkml:definitions>
  <inkml:trace contextRef="#ctx0" brushRef="#br0">0 0 13869,'0'0'8520,"42"59"-6886,-18-45-481,5 2-897,3 3-96,4 0-512,-1 1-2018,5-5-2883,-4-6-5157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2.703"/>
    </inkml:context>
    <inkml:brush xml:id="br0">
      <inkml:brushProperty name="width" value="0.025" units="cm"/>
      <inkml:brushProperty name="height" value="0.025" units="cm"/>
    </inkml:brush>
  </inkml:definitions>
  <inkml:trace contextRef="#ctx0" brushRef="#br0">18 150 12524,'0'0'1687,"7"-12"21,3-3-994,1 1 0,0 0 0,1 0-1,14-11 1,-20 19-538,1 0 0,0 1 0,0 0 0,1 0 0,-1 1 0,1 0 0,0 0 0,0 1 0,0 0-1,0 1 1,1-1 0,12 0 0,-17 2-178,-1 0 0,0 1-1,1 0 1,-1 0 0,0 0-1,1 0 1,-1 1 0,1-1 0,-1 1-1,0 0 1,0 0 0,1 0-1,-1 0 1,0 1 0,0-1-1,0 1 1,0 0 0,-1 0 0,1 0-1,2 3 1,-3-3-2,-1 1-1,1 0 1,-1-1-1,0 1 1,0 0-1,0 0 1,-1 0-1,1 0 1,-1 0 0,1 0-1,-1 0 1,0 0-1,0 0 1,0 0-1,-1 0 1,1 0 0,-1 0-1,1 0 1,-1 0-1,0 0 1,0-1-1,-1 1 1,-1 4-1,-3 4 60,0 0-1,-1 0 0,0 0 1,0-1-1,-1 0 0,-15 13 1,-63 53 175,28-27-168,46-39-53,-25 26-3,35-33-16,0-1 1,0 0-1,0 1 0,1-1 0,-1 1 0,1 0 0,-1-1 0,1 1 1,0 0-1,0 0 0,0 0 0,1 0 0,-1 5 0,1-7 1,0-1-1,0 1 0,1 0 0,-1 0 0,0-1 0,1 1 1,-1-1-1,0 1 0,1 0 0,-1-1 0,1 1 0,-1-1 1,1 1-1,-1-1 0,1 1 0,0-1 0,-1 1 1,1-1-1,-1 1 0,1-1 0,0 0 0,0 0 0,-1 1 1,1-1-1,0 0 0,-1 0 0,1 0 0,0 0 1,0 0-1,-1 0 0,2 0 0,31 1 23,-25-1 5,50-4-519,0-2 0,0-2-1,57-17 1,-45 10-3024,-4 1-1910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3.083"/>
    </inkml:context>
    <inkml:brush xml:id="br0">
      <inkml:brushProperty name="width" value="0.025" units="cm"/>
      <inkml:brushProperty name="height" value="0.025" units="cm"/>
    </inkml:brush>
  </inkml:definitions>
  <inkml:trace contextRef="#ctx0" brushRef="#br0">0 1 15567,'0'0'1446,"11"4"-1184,210 63 748,-27-11-979,-189-54-78,1 0-1,-2 0 1,1 1 0,0 0 0,0 0-1,5 4 1,-10-7 27,1 1 0,0 0 0,0-1 0,-1 1 0,1 0 0,0-1 0,-1 1 0,1 0 0,-1 0 0,1-1 0,-1 1 0,1 0 0,-1 0 0,1 0 0,-1 0 0,0 0 0,0 0 0,1 0 0,-1 0 0,0 0 0,0 0 0,0 0 0,0 0 0,0 0 0,0 0 0,0-1 0,0 1 0,-1 0 0,1 0-1,0 0 1,-1 0 0,1 0 0,0 0 0,-1 0 0,1 0 0,-1-1 0,1 1 0,-1 0 0,0 0 0,1-1 0,-1 1 0,0 0 0,-1 0 0,-10 7 160,0 0 1,-1-1-1,0-1 0,-1 0 1,1-1-1,-1 0 0,-18 3 1,-3 3 354,-21 6 23,18-6 16,0 1 0,-66 33-1,85-29-1332,19-16 736,0 0 0,0 1 1,0-1-1,1 1 0,-1-1 0,0 0 1,0 1-1,0-1 0,1 0 0,-1 1 1,0-1-1,0 0 0,1 0 0,-1 1 1,0-1-1,1 0 0,-1 0 1,0 1-1,1-1 0,-1 0 0,0 0 1,1 0-1,-1 0 0,1 0 0,-1 1 1,0-1-1,1 0 0,-1 0 0,1 0 1,-1 0-1,0 0 0,1 0 0,50 0-5926,-50-1 5746,46-3-7845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3.461"/>
    </inkml:context>
    <inkml:brush xml:id="br0">
      <inkml:brushProperty name="width" value="0.025" units="cm"/>
      <inkml:brushProperty name="height" value="0.025" units="cm"/>
    </inkml:brush>
  </inkml:definitions>
  <inkml:trace contextRef="#ctx0" brushRef="#br0">256 11 10570,'-14'2'1404,"-7"1"-622,1 2 1,-1-1-1,1 2 0,-37 16 1,50-19-602,1 0 1,0 0-1,-1 0 1,2 1 0,-1-1-1,0 2 1,1-1-1,0 1 1,0-1-1,0 1 1,0 1 0,1-1-1,0 1 1,0-1-1,0 1 1,1 0-1,0 1 1,0-1-1,1 0 1,0 1 0,-3 11-1,5-15-173,0-1 0,0 0 0,0 1 0,0-1 0,0 0 0,1 1 0,-1-1 0,1 0 0,0 1 0,-1-1 0,1 0 0,0 0 0,0 0-1,1 0 1,-1 0 0,0 0 0,1 0 0,1 2 0,1 0 7,1 0-1,-1-1 1,1 1-1,-1-1 1,1 0-1,0-1 1,8 4-1,4 0 40,1 0-1,-1-2 0,36 5 1,-20-5-1,-1-2 1,1-2-1,0-1 1,0-1-1,33-7 1,-44 5 117,-1-2 1,1 0-1,-1-1 0,0-1 1,-1-1-1,0-1 0,0-1 0,23-17 1,-39 25-93,0 1 1,-1-1 0,1 0-1,-1-1 1,0 1-1,0-1 1,0 1 0,0-1-1,0 0 1,-1 0-1,0 0 1,0 0 0,0 0-1,0-1 1,-1 1 0,1-5-1,-2 6-67,0 0 0,0 0 1,0 0-1,0 1 0,-1-1 0,1 0 0,-1 0 0,0 1 1,0-1-1,0 0 0,0 1 0,0-1 0,-1 1 0,1-1 0,-1 1 1,1 0-1,-1-1 0,0 1 0,0 0 0,0 0 0,0 0 1,0 1-1,-1-1 0,1 0 0,-1 1 0,-3-2 0,-7-4-177,-1 0 0,0 1-1,0 1 1,-1 1 0,1 0-1,-23-3 1,27 5-574,-1 1-1,1 1 0,-1 0 1,0 0-1,-18 4 1,9 6-3927,7 2-2381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39.814"/>
    </inkml:context>
    <inkml:brush xml:id="br0">
      <inkml:brushProperty name="width" value="0.025" units="cm"/>
      <inkml:brushProperty name="height" value="0.025" units="cm"/>
      <inkml:brushProperty name="color" value="#E71224"/>
    </inkml:brush>
  </inkml:definitions>
  <inkml:trace contextRef="#ctx0" brushRef="#br0">0 0 9737,'0'0'13421,"54"19"-12877,-20-15-383,1 0-97,3-2-64,-3 1-64,-1 2-1090,-10-3-960,-1 1-1697,-12-3 320,-8 0-1602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3.882"/>
    </inkml:context>
    <inkml:brush xml:id="br0">
      <inkml:brushProperty name="width" value="0.025" units="cm"/>
      <inkml:brushProperty name="height" value="0.025" units="cm"/>
    </inkml:brush>
  </inkml:definitions>
  <inkml:trace contextRef="#ctx0" brushRef="#br0">1 1 13132,'0'0'2883,"51"31"-1666,3-31 65,18 0-514,7 0-351,8 0-97,-6-3-192,0-2-128,-17 3 0,-10-1-32,-22 3-577,-9 0-928,-15 0-1762,-29 0-7848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4.258"/>
    </inkml:context>
    <inkml:brush xml:id="br0">
      <inkml:brushProperty name="width" value="0.025" units="cm"/>
      <inkml:brushProperty name="height" value="0.025" units="cm"/>
    </inkml:brush>
  </inkml:definitions>
  <inkml:trace contextRef="#ctx0" brushRef="#br0">1 9 6406,'0'0'10218,"103"46"-8969,-37-46-833,12-3-320,-1-2-64,-2 0-64,-3 0-929,-8-3-576,-13 2-705,-6-6-1890,-13 1-4644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4.588"/>
    </inkml:context>
    <inkml:brush xml:id="br0">
      <inkml:brushProperty name="width" value="0.025" units="cm"/>
      <inkml:brushProperty name="height" value="0.025" units="cm"/>
    </inkml:brush>
  </inkml:definitions>
  <inkml:trace contextRef="#ctx0" brushRef="#br0">29 1 13581,'0'0'4447,"10"0"-3310,19 1-1014,0 3-1,-1 0 1,1 2 0,-1 0 0,0 2 0,-1 2-1,0 0 1,26 15 0,-51-24-154,-1-1-1,1 1 1,-1 0 0,1 0 0,-1 0 0,1 1-1,-1-1 1,1 0 0,-1 0 0,0 1 0,0-1-1,0 1 1,0-1 0,0 1 0,0-1 0,0 1-1,0 0 1,-1 0 0,1-1 0,-1 1 0,1 0-1,-1 0 1,1 0 0,-1-1 0,0 1 0,0 0-1,0 0 1,0 0 0,-1 0 0,1-1 0,0 1-1,-1 0 1,1 0 0,-1 0 0,1-1 0,-1 1 0,0 0-1,0-1 1,0 1 0,0-1 0,-2 3 0,-5 6 14,0 0 0,-1-1 0,0 0 1,-18 14-1,23-20 82,-70 56 131,-23 19-114,35-25-3264,28-23-3150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5.605"/>
    </inkml:context>
    <inkml:brush xml:id="br0">
      <inkml:brushProperty name="width" value="0.025" units="cm"/>
      <inkml:brushProperty name="height" value="0.025" units="cm"/>
    </inkml:brush>
  </inkml:definitions>
  <inkml:trace contextRef="#ctx0" brushRef="#br0">40 119 3395,'6'-13'8536,"0"-1"-7032,0-1-150,0 0 0,1 1 0,1 0 1,13-20-1,-20 35-1283,-1-1-1,1 0 1,-1 1 0,1-1 0,-1 1 0,0-1 0,1 1 0,-1-1-1,1 1 1,-1-1 0,0 1 0,0-1 0,1 1 0,-1 0-1,0-1 1,0 1 0,0 0 0,0-1 0,0 1 0,1-1-1,-1 1 1,0 0 0,0-1 0,-1 1 0,1 0 0,0-1 0,0 1-1,0 0 1,-1 0 0,2 29 62,-7 5 48,-1-1 0,-2 1-1,-1-2 1,-24 54 0,0 3-12,33-89-170,1 1 0,-1-1 0,0 1 0,1 0 0,-1-1 0,1 1 0,-1 0 0,1 0 0,0-1 0,-1 1 1,1 0-1,0 0 0,1 0 0,-1-1 0,0 1 0,0 0 0,1 0 0,-1-1 0,1 1 0,-1 0 0,2 2 0,-1-3 9,0-1 1,1 1-1,-1-1 0,0 1 0,0-1 1,0 1-1,1-1 0,-1 0 0,0 0 1,1 1-1,-1-1 0,0 0 0,0 0 1,1 0-1,-1-1 0,0 1 0,1 0 1,-1 0-1,0-1 0,0 1 0,3-2 1,9-3 108,0-1 0,-1 0 1,23-16-1,127-102 1511,-86 52-2606,-13-6-5459,-49 55-188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46"/>
    </inkml:context>
    <inkml:brush xml:id="br0">
      <inkml:brushProperty name="width" value="0.025" units="cm"/>
      <inkml:brushProperty name="height" value="0.025" units="cm"/>
    </inkml:brush>
  </inkml:definitions>
  <inkml:trace contextRef="#ctx0" brushRef="#br0">1 0 14798,'0'0'2979,"5"61"-897,7-41-1474,7-1-447,-2-1-33,1 2-545,5-3-2594,-8-2-2978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0.747"/>
    </inkml:context>
    <inkml:brush xml:id="br0">
      <inkml:brushProperty name="width" value="0.025" units="cm"/>
      <inkml:brushProperty name="height" value="0.025" units="cm"/>
    </inkml:brush>
  </inkml:definitions>
  <inkml:trace contextRef="#ctx0" brushRef="#br0">362 39 13325,'0'0'6779,"-11"-8"-6090,5 3-585,3 2-83,1 1-1,0 0 0,-1 0 0,1 0 0,-1 0 0,0 0 1,0 1-1,1-1 0,-1 1 0,0 0 0,0 0 0,0 0 1,-1 0-1,1 0 0,0 1 0,0-1 0,0 1 0,-1 0 1,1 0-1,0 0 0,0 0 0,-1 1 0,1-1 0,-5 2 1,-12 9 53,1 1 0,1 0 1,0 1-1,0 1 1,2 1-1,0 0 1,0 1-1,1 1 0,1 0 1,1 1-1,1 0 1,0 1-1,1 1 1,2 0-1,-1 0 0,-10 38 1,18-50-74,0 0 0,0 1 1,1-1-1,0 1 0,1-1 1,0 1-1,0-1 0,0 1 1,1-1-1,1 1 0,-1-1 1,2 0-1,-1 1 0,5 9 0,-4-12-4,1-1-1,0 1 1,0-1-1,0 0 1,0 0-1,1 0 0,0-1 1,0 1-1,0-1 1,1 0-1,-1-1 1,1 1-1,0-1 1,0 0-1,0-1 0,0 1 1,1-1-1,9 2 1,5 0 12,-1-1 0,1 0 0,-1-1-1,38-2 1,-52 0 53,1 0-1,0-1 1,-1 0-1,1 0 1,-1 0-1,1-1 0,-1 0 1,0 0-1,0-1 1,0 1-1,0-2 1,0 1-1,0 0 0,-1-1 1,0 0-1,0 0 1,0-1-1,7-7 1,-10 9 31,-1 1 1,1 0 0,-1-1 0,0 1 0,1-1 0,-1 1 0,-1-1 0,1 0 0,0 1 0,-1-1 0,1 0 0,-1 0 0,0 0 0,0 1-1,0-1 1,0 0 0,0 0 0,0 1 0,-1-1 0,0 0 0,1 0 0,-1 1 0,0-1 0,0 1 0,-1-1 0,1 1 0,0-1-1,-1 1 1,0 0 0,1 0 0,-1-1 0,0 1 0,0 0 0,0 1 0,0-1 0,-1 0 0,-2-1 0,-1-1-252,-1 0 1,1 0-1,-1 0 1,0 1-1,-12-4 1,-34-1-6583,62 11-5992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1.574"/>
    </inkml:context>
    <inkml:brush xml:id="br0">
      <inkml:brushProperty name="width" value="0.025" units="cm"/>
      <inkml:brushProperty name="height" value="0.025" units="cm"/>
    </inkml:brush>
  </inkml:definitions>
  <inkml:trace contextRef="#ctx0" brushRef="#br0">553 0 11915,'0'0'6417,"-11"4"-5157,-62 25-932,2 3 0,2 3 0,-71 47 0,25-14-1,114-67-326,-6 2 9,0 1 0,0 0 0,0 1 0,0 0 0,1 0 0,-1 0 0,1 1 0,-9 12 0,14-18-15,1 0 1,0 1 0,-1-1 0,1 0 0,0 1 0,0-1 0,0 1 0,0-1-1,-1 1 1,1-1 0,0 1 0,0-1 0,0 0 0,0 1 0,0-1 0,0 1-1,0-1 1,0 1 0,0-1 0,0 1 0,0-1 0,0 1 0,1-1 0,-1 0 0,0 1-1,0-1 1,0 1 0,1-1 0,-1 0 0,0 1 0,0-1 0,1 1 0,-1-1-1,0 0 1,1 1 0,-1-1 0,0 0 0,1 0 0,-1 1 0,1-1 0,-1 0 0,0 0-1,1 0 1,-1 1 0,1-1 0,-1 0 0,1 0 0,24 4-190,-23-4 190,254 1 53,-40-3-578,-212 1 62,1 1 0,-1 1 0,0-1 0,0 1-1,0-1 1,0 1 0,0 0 0,0 1 0,0-1 0,0 1 0,5 2 0,0 6-6238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2.089"/>
    </inkml:context>
    <inkml:brush xml:id="br0">
      <inkml:brushProperty name="width" value="0.025" units="cm"/>
      <inkml:brushProperty name="height" value="0.025" units="cm"/>
    </inkml:brush>
  </inkml:definitions>
  <inkml:trace contextRef="#ctx0" brushRef="#br0">1 241 13933,'0'0'7052,"11"1"-5931,2-2-923,-1-1 0,1 0 0,-1-1 0,0 0 0,0 0 0,0-2 0,0 1 0,0-2 0,-1 1 0,19-14 0,6-3-116,-3 4-54,-1-2-1,-1-1 0,-1-1 0,-1-2 1,31-32-1,-57 50-1512,-17 18 597,-24 27-1,26-25 811,0 0-1,2 1 0,0 1 1,1 0-1,0 0 1,1 1-1,1 0 1,1 1-1,0-1 1,1 1-1,1 0 1,1 0-1,-2 30 0,5-46-113,-1-1 0,1 1-1,0-1 1,0 1 0,0-1-1,0 1 1,0-1 0,0 1-1,0-1 1,1 1 0,-1-1-1,1 1 1,-1-1-1,1 1 1,-1-1 0,1 0-1,0 1 1,-1-1 0,1 0-1,0 0 1,0 0 0,0 1-1,0-1 1,0 0 0,0 0-1,0 0 1,1 0 0,-1-1-1,0 1 1,3 1-1,18 0-4467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2.417"/>
    </inkml:context>
    <inkml:brush xml:id="br0">
      <inkml:brushProperty name="width" value="0.025" units="cm"/>
      <inkml:brushProperty name="height" value="0.025" units="cm"/>
    </inkml:brush>
  </inkml:definitions>
  <inkml:trace contextRef="#ctx0" brushRef="#br0">159 11 15182,'-9'8'1121,"-12"10"-347,1 2-1,1 0 0,-31 42 0,45-56-710,1 0 0,-1 0 0,2 0-1,-1 1 1,1 0 0,0-1 0,0 1-1,1 0 1,0 1 0,0-1 0,1 0-1,0 0 1,0 1 0,0-1 0,1 1-1,0-1 1,1 1 0,0-1 0,0 0-1,1 1 1,3 11 0,-3-16-61,-1 1 0,1-1 1,0 0-1,0 0 0,0 0 0,0 0 0,1-1 1,-1 1-1,1 0 0,0-1 0,-1 0 0,1 0 1,0 0-1,0 0 0,1 0 0,-1 0 0,0-1 1,1 0-1,-1 1 0,1-1 0,-1-1 0,1 1 1,-1 0-1,1-1 0,-1 0 0,1 0 1,0 0-1,-1 0 0,1 0 0,-1-1 0,1 0 1,0 1-1,-1-2 0,0 1 0,4-2 0,5-1 127,-1-1 0,1 0 0,-1-1-1,-1 0 1,1-1 0,-1 0-1,0-1 1,-1 0 0,9-10 0,-6 4 258,0 0 0,-1-1 0,0 0 0,14-31 0,-22 40-285,1-1 0,-2 0-1,1 0 1,-1 0-1,0 0 1,-1-1-1,0 1 1,0 0 0,0-1-1,-1 1 1,0-1-1,0 1 1,-1 0-1,-3-14 1,3 18-137,-1 0 1,0 0-1,1 0 1,-1 0-1,0 0 1,-1 1-1,1-1 1,0 1-1,-1-1 0,1 1 1,-1 0-1,0 0 1,0 0-1,0 0 1,0 0-1,0 1 1,0-1-1,0 1 1,-1 0-1,1 0 1,0 0-1,-1 1 0,1-1 1,-1 1-1,1 0 1,-5 0-1,2 0-382,1 0 0,0 0 0,-1 1 0,1 0 0,0 0 0,0 0 1,-9 3-1,12-3-119,-1 1 0,0-1 0,1 0 0,-1 1 0,1 0 0,-1-1 0,1 1 0,0 0 0,-1 0 0,1 1 0,0-1 1,1 0-1,-3 4 0,-3 12-6442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2.795"/>
    </inkml:context>
    <inkml:brush xml:id="br0">
      <inkml:brushProperty name="width" value="0.025" units="cm"/>
      <inkml:brushProperty name="height" value="0.025" units="cm"/>
    </inkml:brush>
  </inkml:definitions>
  <inkml:trace contextRef="#ctx0" brushRef="#br0">0 9 14446,'0'0'2626,"78"15"-544,-24-15-544,5 0-417,12 0 96,1-5-448,1-3-577,-3 3-96,-13 1-32,-12 3-128,-15 1-1217,-22 0-2051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7.218"/>
    </inkml:context>
    <inkml:brush xml:id="br0">
      <inkml:brushProperty name="width" value="0.05" units="cm"/>
      <inkml:brushProperty name="height" value="0.05" units="cm"/>
    </inkml:brush>
  </inkml:definitions>
  <inkml:trace contextRef="#ctx0" brushRef="#br0">269 0 15663,'0'0'3667,"-10"12"-3613,-17 27 20,1 1 1,-32 69 0,52-96 14,-3 8-670,0 0-1,-2-1 0,0 0 1,-1 0-1,-1-2 0,-30 34 0,27-42-1693,4-12-2107,6-6-550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40.178"/>
    </inkml:context>
    <inkml:brush xml:id="br0">
      <inkml:brushProperty name="width" value="0.025" units="cm"/>
      <inkml:brushProperty name="height" value="0.025" units="cm"/>
      <inkml:brushProperty name="color" value="#E71224"/>
    </inkml:brush>
  </inkml:definitions>
  <inkml:trace contextRef="#ctx0" brushRef="#br0">1 9 12075,'0'0'9289,"67"5"-8712,-31-5-449,3 0-96,2 0-96,2-2-1345,2-3-2403,-4-2-2434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3.138"/>
    </inkml:context>
    <inkml:brush xml:id="br0">
      <inkml:brushProperty name="width" value="0.025" units="cm"/>
      <inkml:brushProperty name="height" value="0.025" units="cm"/>
    </inkml:brush>
  </inkml:definitions>
  <inkml:trace contextRef="#ctx0" brushRef="#br0">1 91 15919,'0'0'1281,"64"2"1025,-21-7-736,12-4-577,7-2 192,4-1-801,-4 1-288,-2 3-31,-3 0-1026,-10-1-1922,-6 0-2690,-14-2-4133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3.496"/>
    </inkml:context>
    <inkml:brush xml:id="br0">
      <inkml:brushProperty name="width" value="0.025" units="cm"/>
      <inkml:brushProperty name="height" value="0.025" units="cm"/>
    </inkml:brush>
  </inkml:definitions>
  <inkml:trace contextRef="#ctx0" brushRef="#br0">227 0 14382,'0'0'1516,"9"3"-171,22 6 621,42 17-1,-63-22-1821,-1 1 0,1-1 0,-1 2 0,-1-1 0,1 1 0,-1 0 0,1 1 0,-2 0-1,13 13 1,-18-17-139,-1 0-1,1 0 0,0 0 1,-1 0-1,1 0 0,-1 0 1,0 0-1,0 0 1,0 1-1,-1-1 0,1 0 1,-1 1-1,0-1 0,0 0 1,0 1-1,0-1 0,-1 5 1,-1-3 6,0 1 0,0-1 0,0 0 0,0 1 0,-1-1 0,0-1 1,0 1-1,0 0 0,-6 6 0,-8 6 39,-1-1 0,0-1 0,-39 25 0,43-30-34,-173 122-214,110-73-4243,44-34-2312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6.407"/>
    </inkml:context>
    <inkml:brush xml:id="br0">
      <inkml:brushProperty name="width" value="0.025" units="cm"/>
      <inkml:brushProperty name="height" value="0.025" units="cm"/>
    </inkml:brush>
  </inkml:definitions>
  <inkml:trace contextRef="#ctx0" brushRef="#br0">69 0 14830,'0'0'8648,"-3"10"-8231,-17 68 170,4 2 0,3-1 0,-3 100 0,16-178-567,0 0 0,-1 1 0,1-1 0,0 0 0,0 0 0,1 1-1,-1-1 1,0 0 0,0 0 0,1 1 0,-1-1 0,0 0-1,1 0 1,-1 0 0,1 0 0,0 0 0,-1 0 0,1 0-1,0 0 1,0 0 0,-1 0 0,1 0 0,0 0 0,0 0-1,0 0 1,2 0 0,-1 0 17,-1-1 0,1 0 0,0 0 0,0 1 0,0-1 1,0-1-1,0 1 0,0 0 0,0 0 0,0-1 0,0 1 0,0-1 0,-1 1 0,1-1 0,2-1 0,8-4 178,-1 0-1,0-2 0,19-13 0,15-17 176,68-72 0,-95 90-1077,-1-2 0,0 0 0,-2 0 1,0-2-1,20-44 0,-26 39-3280,-7 4-2380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06.734"/>
    </inkml:context>
    <inkml:brush xml:id="br0">
      <inkml:brushProperty name="width" value="0.025" units="cm"/>
      <inkml:brushProperty name="height" value="0.025" units="cm"/>
    </inkml:brush>
  </inkml:definitions>
  <inkml:trace contextRef="#ctx0" brushRef="#br0">7 0 2723,'0'0'10313,"-6"57"-8263,6-32 481,2-6-1,13-3-640,4 0-513,3-4-544,3 1-641,5-3-96,0 2-1217,-2-4-3203,-7-3-3107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5.345"/>
    </inkml:context>
    <inkml:brush xml:id="br0">
      <inkml:brushProperty name="width" value="0.025" units="cm"/>
      <inkml:brushProperty name="height" value="0.025" units="cm"/>
    </inkml:brush>
  </inkml:definitions>
  <inkml:trace contextRef="#ctx0" brushRef="#br0">364 63 8648,'0'0'8478,"-6"-10"-6941,4 6-1394,0 1 0,0 0 1,0-1-1,0 1 0,-1 0 0,1 0 0,-1 0 1,0 1-1,0-1 0,0 1 0,0-1 0,0 1 1,-1 0-1,1 0 0,-1 0 0,1 1 0,-1-1 1,0 1-1,1 0 0,-1 0 0,0 0 0,0 1 0,0-1 1,0 1-1,0 0 0,0 0 0,1 0 0,-1 1 1,0-1-1,0 1 0,0 0 0,0 0 0,-3 2 1,-4 1-108,1 1 1,0 1 0,0 0-1,1 0 1,-1 1 0,1 0 0,1 0-1,-1 1 1,1 0 0,-13 19 0,3-3 40,0 2 0,-25 53 0,35-62-69,0 0 0,1 1 1,1 0-1,1 0 0,1 1 1,0-1-1,-1 24 0,5-38-10,-1 1 0,1-1 0,0 1 0,1-1 0,-1 1-1,1-1 1,0 1 0,0-1 0,0 0 0,1 1 0,-1-1 0,1 0-1,0 0 1,0 0 0,1 0 0,-1 0 0,1-1 0,0 1 0,0-1-1,0 0 1,0 0 0,1 0 0,-1 0 0,1 0 0,0-1 0,0 1-1,0-1 1,0 0 0,0 0 0,0-1 0,0 1 0,1-1 0,-1 0-1,0 0 1,6 0 0,6 0 20,0 0 1,1-1-1,-1 0 0,0-2 1,1 0-1,-1 0 0,0-2 0,0 0 1,-1-1-1,1 0 0,-1-1 1,28-16-1,-30 15 79,0-1 1,0-1 0,-1 0 0,0 0-1,-1-1 1,0-1 0,-1 0-1,0 0 1,0-1 0,-1 0-1,-1-1 1,0 0 0,-1 0-1,7-17 1,-12 24-55,0 1 1,0-1-1,0 0 0,-1 0 0,0 0 0,0 0 1,-1 0-1,0 0 0,0-1 0,0 1 1,0 0-1,-1 0 0,0 0 0,-1 0 0,1 0 1,-1 0-1,0 1 0,-1-1 0,1 1 1,-1-1-1,-7-9 0,5 10-149,0 0 0,0 0-1,-1 0 1,1 1 0,-1 0 0,0 0-1,0 1 1,-1 0 0,1 0 0,-1 0-1,1 1 1,-1 0 0,0 0 0,0 0-1,0 1 1,0 0 0,0 1 0,-11 0-1,15 0-123,-1 0-1,1 0 0,0 0 0,-1 1 0,1-1 1,0 1-1,-1 0 0,1 0 0,0 0 1,0 1-1,0-1 0,-6 4 0,-12 21-4872,12-4-887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5.735"/>
    </inkml:context>
    <inkml:brush xml:id="br0">
      <inkml:brushProperty name="width" value="0.025" units="cm"/>
      <inkml:brushProperty name="height" value="0.025" units="cm"/>
    </inkml:brush>
  </inkml:definitions>
  <inkml:trace contextRef="#ctx0" brushRef="#br0">388 0 14350,'0'0'9619,"0"13"-8930,-1-11-670,1 4 28,0 0 0,-1-1 0,1 1 0,-1 0 0,-1 0-1,1-1 1,-1 1 0,0 0 0,-1-1 0,1 0 0,-1 1 0,0-1 0,0 0 0,-1-1 0,1 1 0,-9 7 0,-150 121 413,2-3-296,158-129-166,0 0-1,1 0 1,-1 1-1,1-1 1,-1 0-1,1 1 0,0-1 1,-1 1-1,1 0 1,0-1-1,0 1 1,0 0-1,0 0 1,1-1-1,-1 1 0,0 0 1,1 0-1,-1 0 1,1 0-1,-1 4 1,2-5-4,0 0 0,-1 0 0,1 0 0,0 0 0,0 0 0,0 0 0,0 0 0,0 0 0,0 0 0,0 0 0,0-1 0,0 1 0,1 0 0,-1-1 0,0 1 0,0-1 0,1 1 0,-1-1 0,0 0 0,1 1 0,-1-1 0,3 0 0,14 1-18,1 0-1,0-1 1,23-3 0,-34 2 61,152-21 96,-109 12-967,1 3-1,98-1 1,-125 11-2865,-11 4-2467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6.419"/>
    </inkml:context>
    <inkml:brush xml:id="br0">
      <inkml:brushProperty name="width" value="0.025" units="cm"/>
      <inkml:brushProperty name="height" value="0.025" units="cm"/>
    </inkml:brush>
  </inkml:definitions>
  <inkml:trace contextRef="#ctx0" brushRef="#br0">1 83 15086,'0'0'2979,"11"-7"-1740,5-3-806,1 1 0,0 0 0,1 2 0,0 0 0,0 1 1,36-7-1,0 6-11,1 2-1,69 2 1,-120 3-420,0 0 0,0 0 0,0 1 0,0-1-1,0 1 1,-1 0 0,1 0 0,0 0 0,-1 0 0,1 1 0,-1-1 0,1 1 0,-1 0 0,1 0-1,-1 0 1,0 1 0,5 4 0,-7-5 2,1 1 0,-1-1 0,0 1-1,0-1 1,0 1 0,0 0 0,-1-1 0,1 1-1,-1 0 1,1 0 0,-1-1 0,0 1 0,0 0 0,0 0-1,-1-1 1,1 1 0,-1 0 0,1 0 0,-1-1 0,0 1-1,0 0 1,0-1 0,0 1 0,-1-1 0,-2 4-1,-5 10 28,-1-1 0,0-1 0,-2 0 0,0 0 0,-16 14 0,-77 61 94,32-29-3,52-43-112,15-13-10,0 0 0,1 1 0,-1-1 0,1 1 0,0 1 0,0-1 0,0 1 0,1-1 0,0 1 0,0 0 1,0 1-1,-3 8 0,7-14-2,0 0 1,0 0-1,1 1 1,-1-1 0,0 0-1,0 0 1,1 0 0,-1 0-1,0 0 1,1 0 0,-1 0-1,1 0 1,0 0 0,-1 0-1,1 0 1,0 0 0,-1 0-1,1 0 1,0-1 0,0 1-1,0 0 1,0-1 0,0 1-1,0 0 1,0-1 0,0 1-1,0-1 1,0 0-1,0 1 1,0-1 0,0 0-1,0 1 1,1-1 0,-1 0-1,0 0 1,0 0 0,0 0-1,1 0 1,59 0-43,-45 0 39,28-1-1265,1-2-1,85-17 1,-72 7-4870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7.138"/>
    </inkml:context>
    <inkml:brush xml:id="br0">
      <inkml:brushProperty name="width" value="0.025" units="cm"/>
      <inkml:brushProperty name="height" value="0.025" units="cm"/>
    </inkml:brush>
  </inkml:definitions>
  <inkml:trace contextRef="#ctx0" brushRef="#br0">55 1 12139,'0'0'2851,"-54"13"-513,54-10-960,2-2-674,24-1-351,15 0 800,14 0-128,17-1-353,1-6-511,3 4-129,-3 1-64,-9 2-1154,-11 0-1664,-21 0-1218,-15 0-1730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7.483"/>
    </inkml:context>
    <inkml:brush xml:id="br0">
      <inkml:brushProperty name="width" value="0.025" units="cm"/>
      <inkml:brushProperty name="height" value="0.025" units="cm"/>
    </inkml:brush>
  </inkml:definitions>
  <inkml:trace contextRef="#ctx0" brushRef="#br0">1 100 8648,'0'0'8136,"62"17"-6278,-7-29-577,7-2-769,10-2-319,9-1-193,2 3 0,-4 2-961,2 2-1602,-10 1-1441,-5-3-2722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7.874"/>
    </inkml:context>
    <inkml:brush xml:id="br0">
      <inkml:brushProperty name="width" value="0.025" units="cm"/>
      <inkml:brushProperty name="height" value="0.025" units="cm"/>
    </inkml:brush>
  </inkml:definitions>
  <inkml:trace contextRef="#ctx0" brushRef="#br0">140 2 13196,'0'0'5237,"12"-1"-4671,4 0-387,0 1 0,1 1 0,-1 0 0,1 1 0,-1 1 0,22 6 0,-32-8-159,0 1 1,-1 1-1,1-1 1,-1 1-1,1 0 1,-1 0-1,0 1 1,0 0-1,0-1 1,5 7-1,-8-7-14,1 0 0,-1 0 1,-1 0-1,1 0 0,0 0 0,-1 0 0,1 1 1,-1-1-1,0 1 0,0-1 0,-1 1 0,1-1 1,-1 1-1,1-1 0,-1 1 0,0-1 0,-1 1 0,1 0 1,-2 4-1,1-1 110,-1 0 0,-1 0 1,0-1-1,0 1 0,0-1 1,0 0-1,-1 0 0,0 0 0,-1-1 1,-4 7-1,-59 52 838,42-41-732,-197 163 579,213-174-1102,8-7-1655,7-5-5513,16-11-1505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3:40.508"/>
    </inkml:context>
    <inkml:brush xml:id="br0">
      <inkml:brushProperty name="width" value="0.025" units="cm"/>
      <inkml:brushProperty name="height" value="0.025" units="cm"/>
      <inkml:brushProperty name="color" value="#E71224"/>
    </inkml:brush>
  </inkml:definitions>
  <inkml:trace contextRef="#ctx0" brushRef="#br0">109 0 11563,'0'0'4719,"10"1"-3149,2 0-1117,0 1 1,0 0 0,-1 1 0,1 0 0,0 1-1,16 8 1,-25-11-438,0 0 1,0 1-1,0-1 0,0 1 1,-1-1-1,1 1 0,0 0 1,-1 0-1,1 0 0,-1 0 1,0 1-1,0-1 0,0 1 1,0-1-1,0 1 0,-1 0 0,1 0 1,-1-1-1,1 1 0,-1 0 1,0 0-1,0 0 0,0 1 1,-1-1-1,1 0 0,-1 0 1,0 0-1,0 1 0,0-1 1,0 0-1,0 0 0,-1 0 0,0 0 1,-1 6-1,-4 2 15,-1-1 0,0 0 0,0 0 0,-1 0 0,0-1 0,-1 0-1,0-1 1,-18 13 0,5-2-111,-97 74-4079,84-68-1948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28.217"/>
    </inkml:context>
    <inkml:brush xml:id="br0">
      <inkml:brushProperty name="width" value="0.025" units="cm"/>
      <inkml:brushProperty name="height" value="0.025" units="cm"/>
    </inkml:brush>
  </inkml:definitions>
  <inkml:trace contextRef="#ctx0" brushRef="#br0">176 0 14221,'0'0'5889,"-7"13"-5377,-97 210 1951,90-185-2162,1 1-1,2 0 1,1 1 0,-5 55 0,14-92-296,1-1 0,-1 0 0,1 1 0,0-1 1,0 1-1,0-1 0,1 0 0,-1 1 0,0-1 1,1 1-1,0-1 0,-1 0 0,1 0 0,0 1 1,0-1-1,0 0 0,1 0 0,-1 0 0,0 0 1,4 3-1,-3-4 3,0 0 0,0 0 0,0 0 1,0 0-1,0 0 0,0-1 0,0 1 0,1-1 0,-1 1 0,0-1 1,0 0-1,1 0 0,-1 0 0,0 0 0,0 0 0,1-1 1,3 0-1,7-3 34,0-1-1,0 0 1,-1-1 0,1 0 0,20-15 0,235-187 280,-87 61-1392,-165 131 183</inkml:trace>
  <inkml:trace contextRef="#ctx0" brushRef="#br0" timeOffset="1">374 364 12556,'0'0'1730,"-13"60"928,13-34-256,13-3-704,11 0-481,10-5-736,4 3-321,5-4-256,2-5-2339,3-3-3811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7.457"/>
    </inkml:context>
    <inkml:brush xml:id="br0">
      <inkml:brushProperty name="width" value="0.025" units="cm"/>
      <inkml:brushProperty name="height" value="0.025" units="cm"/>
    </inkml:brush>
  </inkml:definitions>
  <inkml:trace contextRef="#ctx0" brushRef="#br0">1 36 12236,'12'-5'1767,"14"-3"-1091,-1 2 0,1 0 0,0 2 0,0 0 1,1 2-1,-1 1 0,50 5 0,-61-3-609,0 1 0,-1 0 0,1 1-1,-1 1 1,0 0 0,0 1 0,0 0 0,0 1-1,-1 1 1,0 0 0,-1 1 0,1 0-1,-1 1 1,-1 1 0,0 0 0,15 16-1,-21-18-67,-1-1 0,1 1-1,-2-1 1,1 1 0,-1 1-1,0-1 1,0 0-1,-1 1 1,0-1 0,-1 1-1,0 0 1,0-1-1,-1 1 1,0 0 0,-1-1-1,0 1 1,0 0-1,-1-1 1,0 1 0,-4 10-1,-6 15 70,-2-1 0,-2 0-1,-29 47 1,36-65-48,-10 17-188,2-6 212,2 2 0,0-1-1,-15 45 1,27-62-344,1-1 0,0 1 0,0 0 0,1 0-1,0 0 1,1 12 0,1-15-267,0 1-1,0-1 1,0 0 0,1 1-1,0-1 1,1 0 0,0 0-1,0 0 1,5 8 0,52 75-2961,21 38 3362,-72-111 438,-2-1-1,0 1 0,-1 0 1,-1 1-1,0-1 1,3 29-1,-4 23 1979,-8 117-1,2 36-604,6-200-1879,0-1 0,2 0 0,0 0 0,1 0-1,2-1 1,0 0 0,1 0 0,15 21 0,-10-16-131,-2 0 1,0 0 0,-2 2 0,10 31-1,-14-14 1396,-1 0-1,-2 1 0,-3-1 1,-1 1-1,-10 76 0,4-61-183,3 1 0,5 73 0,2-116-831,0 0 0,1-1 0,1 1-1,0-1 1,1-1 0,16 27 0,-13-24-4,0 1 0,-1 0 0,-1 0 0,6 25 0,-9-16 94,-1-1-1,-1 1 0,-1-1 1,-3 36-1,0-52-133,0 1 1,-1-1-1,0 0 0,-1 0 0,0 0 0,-1-1 1,0 1-1,-1-1 0,0 0 0,0 0 0,-2 0 0,-9 13 1,3-15-3417,0-7-3784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8.145"/>
    </inkml:context>
    <inkml:brush xml:id="br0">
      <inkml:brushProperty name="width" value="0.025" units="cm"/>
      <inkml:brushProperty name="height" value="0.025" units="cm"/>
    </inkml:brush>
  </inkml:definitions>
  <inkml:trace contextRef="#ctx0" brushRef="#br0">44 1 18033,'0'0'4276,"-1"11"-3801,-18 109 348,11-88-541,2 1 0,2 0 0,1 0 0,1 1 0,5 62 0,-3-94-264,1 1 0,0-1 0,-1 0 0,1 1 0,0-1 0,0 0 0,1 0 0,-1 0 0,0 1 0,1-1 0,-1-1 0,1 1 0,-1 0 0,1 0 0,0-1 0,0 1 0,0-1 0,0 1 0,0-1 0,0 0 0,0 0 0,1 0 0,-1 0 0,0 0 0,1 0 0,-1-1 0,0 1 0,1-1 0,-1 1 0,1-1 0,-1 0 0,1 0 0,-1 0 0,1-1 0,-1 1 0,3-1 0,5-1 135,-1 1 0,1-2 0,-1 1 0,1-1 0,-1-1 0,0 1-1,14-10 1,-10 5-12,0-1 0,-1 0-1,0-1 1,-1 0 0,11-13-1,6-22-1263,-26 40 341,0-1 1,0 1-1,-1-1 0,1 1 0,-1-1 0,-1 0 0,1-7 0,-1-6-7316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8.798"/>
    </inkml:context>
    <inkml:brush xml:id="br0">
      <inkml:brushProperty name="width" value="0.025" units="cm"/>
      <inkml:brushProperty name="height" value="0.025" units="cm"/>
    </inkml:brush>
  </inkml:definitions>
  <inkml:trace contextRef="#ctx0" brushRef="#br0">1 261 10282,'0'0'4778,"10"1"-2211,174-1 4720,-158 9-7019,-26-8-253,1-1 0,0 1-1,-1-1 1,1 1-1,-1-1 1,1 0 0,0 1-1,-1-1 1,1 0-1,0 0 1,0 0 0,-1 1-1,1-1 1,0 0-1,-1 0 1,1 0 0,0 0-1,0 0 1,-1 0-1,1 0 1,0 0 0,0-1-1,-1 1 1,1 0-1,0 0 1,-1-1 0,1 1-1,0 0 1,-1-1-1,1 1 1,0 0 0,-1-1-1,1 1 1,-1-1-1,1 1 1,-1-1 0,1 1-1,-1-1 1,1 0-1,-1 1 1,0-1 0,1 0-1,-1 1 1,0-1-1,1 0 1,-1 1 0,0-1-1,0 0 1,0-1 0,3-3-2,5-7 0,-1 0 1,0-1-1,-1 1 0,0-1 1,-1 0-1,-1-1 0,0 1 1,3-23-1,-7 38-20,0 1 0,0 0 0,0-1 0,1 1 0,-1 0-1,1-1 1,-1 1 0,1-1 0,0 1 0,0-1 0,0 1 0,0-1 0,1 1 0,-1-1 0,1 0 0,-1 0 0,1 0-1,0 0 1,0 0 0,3 3 0,-1-3 19,0 0 0,0 0 0,1 0 0,-1 0 0,0-1 0,0 1 0,1-1 0,-1 0 0,1-1 0,-1 1 0,7-1 0,-1 0 18,0 0 0,0-1 0,0-1 0,0 1 0,0-1 0,-1-1 0,1 0 0,-1-1 0,1 1 1,11-8-1,-11 2-36,-1 0 1,0 0 0,0-1-1,-1 0 1,10-17 0,-24 43-50,3-10 75,1 0 0,0 0 0,0 0 1,0 0-1,0 0 0,1 0 0,0 0 1,1 1-1,-1-1 0,1 0 0,0 1 1,2 10-1,-1-16-15,0 1-1,0-1 1,0 0 0,0 0 0,0 0 0,0 1 0,0-1 0,0 0-1,1-1 1,-1 1 0,0 0 0,0 0 0,1 0 0,-1-1 0,1 1-1,-1-1 1,1 1 0,-1-1 0,1 1 0,-1-1 0,1 0 0,-1 0-1,1 0 1,-1 0 0,1 0 0,-1 0 0,1 0 0,1-1-1,3 1 15,-1-1-1,0 0 1,1 0-1,-1-1 1,0 1-1,0-1 1,6-2-1,-2-3-12,0 1 0,0-1 0,-1 0 0,1-1 0,-2 0 0,1 0 0,-1-1 0,9-14 0,-13 18-12,1 0 0,-1-1 0,0 0 0,0 0 0,-1 0 0,0 0 0,0 0 0,0 0 0,-1-1 0,1 1 0,-2 0 0,1-1 0,-1 1 0,0-1 0,0 1 0,-1-7 0,0 13-1,1 0 0,-1 0 0,1-1 0,0 1-1,-1 0 1,1 0 0,0 0 0,-1 0 0,1 0 0,-1 0 0,1 0 0,0 0 0,-1 0 0,1 1-1,-1-1 1,1 0 0,0 0 0,-1 0 0,1 0 0,0 1 0,-1-1 0,1 0 0,0 0-1,-1 0 1,1 1 0,0-1 0,0 0 0,-1 1 0,1-1 0,0 0 0,0 0 0,-1 1-1,1-1 1,0 1 0,0-1 0,0 0 0,0 1 0,0-1 0,-1 1 0,-10 14 40,7-3 80,0-1 1,1 0-1,0 1 0,1 0 1,0 0-1,1 0 0,0 12 1,1-19-261,0-1 0,0 1 1,0 0-1,1-1 1,0 1-1,0-1 0,0 1 1,0-1-1,1 1 0,0-1 1,-1 0-1,2 0 0,-1 0 1,0 0-1,1 0 1,0 0-1,0-1 0,0 1 1,0-1-1,7 6 0,-9-9-398,0 1 0,1-1 0,-1 1 0,0-1-1,1 1 1,-1-1 0,0 0 0,1 0 0,-1 0 0,0 0-1,1 0 1,-1 0 0,0 0 0,1 0 0,1-1-1,4-4-7952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9.173"/>
    </inkml:context>
    <inkml:brush xml:id="br0">
      <inkml:brushProperty name="width" value="0.025" units="cm"/>
      <inkml:brushProperty name="height" value="0.025" units="cm"/>
    </inkml:brush>
  </inkml:definitions>
  <inkml:trace contextRef="#ctx0" brushRef="#br0">1 0 15791,'0'0'4580,"60"30"-7334,-33-18-1314,8 0-2723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9.499"/>
    </inkml:context>
    <inkml:brush xml:id="br0">
      <inkml:brushProperty name="width" value="0.025" units="cm"/>
      <inkml:brushProperty name="height" value="0.025" units="cm"/>
    </inkml:brush>
  </inkml:definitions>
  <inkml:trace contextRef="#ctx0" brushRef="#br0">156 33 9961,'0'0'12092,"-9"4"-11254,7-3-830,0 0 35,-1 0 0,1 0 0,-1 0 1,1 0-1,-1 1 0,1-1 0,0 1 0,0-1 0,-1 1 0,1 0 0,1 0 0,-1 0 1,0 0-1,0 0 0,1 1 0,-1-1 0,1 0 0,0 1 0,0-1 0,0 1 0,0-1 1,0 1-1,0 0 0,1-1 0,-1 1 0,1 0 0,0 0 0,-1-1 0,1 1 0,1 0 0,-1-1 1,1 6-1,2 1-33,-1 0-1,2 0 1,-1 0 0,1-1 0,0 0 0,1 1 0,10 12 0,17 35-4,-28-44-82,0 0 1,-1 0-1,0 0 0,-1 0 0,-1 1 1,0-1-1,0 1 0,-1-1 0,-1 0 1,0 1-1,-1-1 0,-3 15 0,3-20 140,0-1 0,0 0 0,0 1 0,-1-1 0,0 0 0,0 0 0,0-1 0,-1 1 0,0-1 0,0 1 0,0-1 0,-1-1 0,0 1 0,0-1 0,0 1-1,0-1 1,-1-1 0,1 1 0,-1-1 0,0 0 0,0 0 0,0-1 0,-1 0 0,-7 2 0,12-3 18,0-1 0,0 1 0,0-1 0,0 0 0,0 0 1,1 0-1,-1 0 0,0 0 0,0-1 0,0 1 0,0 0 0,0-1 0,0 1 0,1-1 0,-1 0 0,0 0 0,1 0 1,-1 0-1,0 0 0,1 0 0,-1 0 0,1 0 0,-1 0 0,1-1 0,-2-1 0,1-1-52,-1 0-1,1-1 1,0 1-1,0 0 0,1-1 1,-1 1-1,1-1 1,0 1-1,0-1 1,0-6-1,0 0-220,1 1 0,0-1 1,1 1-1,0-1 0,0 1 0,1 0 0,0-1 0,1 1 1,6-14-1,-2 13-278,0 0 1,0 1 0,1 1-1,0-1 1,1 1-1,0 0 1,13-9 0,43-25-5869,-18 16 299</inkml:trace>
  <inkml:trace contextRef="#ctx0" brushRef="#br0" timeOffset="1">599 1 13613,'0'0'11563,"-30"65"-11339,30-43-192,0-3-96,0 2-1057,5-6-1057,-1 1-1153,2-9-1538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9.855"/>
    </inkml:context>
    <inkml:brush xml:id="br0">
      <inkml:brushProperty name="width" value="0.025" units="cm"/>
      <inkml:brushProperty name="height" value="0.025" units="cm"/>
    </inkml:brush>
  </inkml:definitions>
  <inkml:trace contextRef="#ctx0" brushRef="#br0">1 0 9961,'0'0'8520,"56"43"-9544,-25-33-1891,4-2-961,-1-1-3395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0.182"/>
    </inkml:context>
    <inkml:brush xml:id="br0">
      <inkml:brushProperty name="width" value="0.025" units="cm"/>
      <inkml:brushProperty name="height" value="0.025" units="cm"/>
    </inkml:brush>
  </inkml:definitions>
  <inkml:trace contextRef="#ctx0" brushRef="#br0">122 286 4356,'0'0'12503,"-10"3"-10010,-6 2-1867,-2-1 3,0 2 1,-34 14-1,52-20-661,-1 0 1,1 0-1,0 1 0,-1-1 1,1 0-1,0 0 1,-1 0-1,1 0 0,0 0 1,-1 1-1,1-1 0,0 0 1,-1 0-1,1 1 0,0-1 1,0 0-1,-1 0 1,1 1-1,0-1 0,0 0 1,0 1-1,-1-1 0,1 0 1,0 1-1,0-1 0,0 0 1,0 1-1,0-1 0,0 1 1,0-1-1,0 0 1,0 1-1,0-1 0,0 0 1,0 2-1,13 5-1709,31 2-1371,-37-8 2778,-3-1 283,9 3-135,-1 0 0,1 1 1,18 7-1,-29-10 310,0-1-1,-1 1 1,1-1 0,-1 1-1,1 0 1,-1 0 0,1-1 0,-1 1-1,0 0 1,1 0 0,-1 1-1,0-1 1,0 0 0,0 0 0,0 0-1,0 1 1,0-1 0,0 1-1,0-1 1,0 1 0,-1-1-1,1 1 1,0-1 0,-1 1 0,0-1-1,1 1 1,-1 0 0,0-1-1,0 1 1,0 0 0,0-1 0,0 1-1,0 0 1,0-1 0,-1 1-1,1 0 1,0-1 0,-2 3 0,-1 0 147,0-1 0,0 1 0,-1-1 0,1 0 0,-1 0 0,0 0 0,1 0 0,-2 0 0,1-1 0,0 0 1,-9 4-1,2-2-193,0 0 0,0 0 0,-22 3 1,32-7-262,0 0 0,1 0 0,-1 0 0,0 0 0,0-1 0,1 1 0,-1 0 0,0 0 0,1-1 0,-1 1 0,0-1 0,1 1 0,-1 0 0,1-1 0,-1 1 0,1-1 0,-1 1 0,1-1 0,-1 0 0,1 1 0,-1-1 0,1 1 0,0-1 0,-1 0 0,1 1 0,0-1 0,-1 0 0,1 1 0,0-1 0,0 0 0,0 0 0,0 1 0,0-1 0,0 0 0,0 0 0,0 1 0,0-1 0,0 0 0,0 1 0,0-1 0,1 0 0,-1 0 0,1 0 0,-1-5-867,0-22-5746</inkml:trace>
  <inkml:trace contextRef="#ctx0" brushRef="#br0" timeOffset="1">256 1 15278,'0'0'1634,"0"53"576,-6-21-96,3 4-833,3 3-416,0-2-481,0 0-287,11-1-33,2-1-801,2-3-576,-4-5-417,-1-4-1153,-6-8-512,-4-7-545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0.556"/>
    </inkml:context>
    <inkml:brush xml:id="br0">
      <inkml:brushProperty name="width" value="0.025" units="cm"/>
      <inkml:brushProperty name="height" value="0.025" units="cm"/>
    </inkml:brush>
  </inkml:definitions>
  <inkml:trace contextRef="#ctx0" brushRef="#br0">0 79 9801,'0'0'8552,"83"-36"-7559,-41 31-512,9 1-385,9-3-128,8-4-2242,5-4-6791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0.884"/>
    </inkml:context>
    <inkml:brush xml:id="br0">
      <inkml:brushProperty name="width" value="0.025" units="cm"/>
      <inkml:brushProperty name="height" value="0.025" units="cm"/>
    </inkml:brush>
  </inkml:definitions>
  <inkml:trace contextRef="#ctx0" brushRef="#br0">33 0 17360,'0'0'1105,"0"10"486,-11 156 3112,11-164-4740,0 0 0,0-1-1,0 1 1,0 0 0,1 0-1,-1 0 1,1 0 0,0-1-1,-1 1 1,1 0 0,0 0-1,0-1 1,0 1 0,0-1-1,0 1 1,0-1 0,1 1 0,-1-1-1,0 0 1,1 1 0,-1-1-1,1 0 1,-1 0 0,1 0-1,0 0 1,0-1 0,-1 1-1,1 0 1,0-1 0,0 1-1,3 0 1,8 1-1191,0 0 1,1-1 0,25-2-1,-30 1 714,-1-1 0,1 2 1,0-1-1,0 1 0,12 3 0,-19-4 551,-1 0 0,1 1-1,0-1 1,0 1 0,-1 0-1,1 0 1,0 0 0,-1-1 0,1 1-1,0 1 1,-1-1 0,0 0-1,1 0 1,-1 1 0,0-1 0,1 0-1,-1 1 1,0-1 0,0 1 0,0 0-1,-1-1 1,1 1 0,0 0-1,0-1 1,-1 1 0,1 0 0,-1 0-1,0 0 1,1 0 0,-1-1-1,0 1 1,0 0 0,0 0 0,-1 0-1,1 0 1,0 0 0,-1-1 0,1 1-1,-1 2 1,-2 1 229,1 0 1,-1-1-1,0 1 1,0-1-1,0 0 1,-1 0-1,1 0 1,-1 0-1,0-1 0,0 1 1,0-1-1,-8 4 1,2 0 93,-1-1 1,0 0-1,0-1 1,-1 0-1,1-1 1,-1 0 0,0-1-1,0 0 1,0-1-1,-1-1 1,1 1-1,-17-2 1,28 0-505,0-1 1,0 1-1,0 0 1,0-1-1,0 1 0,1-1 1,-1 1-1,0-1 1,0 0-1,0 1 0,1-1 1,-1 0-1,0 1 1,1-1-1,-1 0 1,1 0-1,-1 0 0,1 1 1,-1-1-1,1 0 1,-1 0-1,1 0 1,0 0-1,0 0 0,-1 0 1,1 0-1,0 0 1,0 0-1,0-1 0,3-31-8307,8 13-523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29.684"/>
    </inkml:context>
    <inkml:brush xml:id="br0">
      <inkml:brushProperty name="width" value="0.025" units="cm"/>
      <inkml:brushProperty name="height" value="0.025" units="cm"/>
    </inkml:brush>
  </inkml:definitions>
  <inkml:trace contextRef="#ctx0" brushRef="#br0">340 1 13421,'0'0'5888,"-11"2"-5669,2 1-197,0 0-1,0 0 1,0 1 0,0 0 0,0 1-1,1 0 1,0 1 0,0-1 0,0 1-1,1 1 1,-1 0 0,-6 8 0,-8 10 98,0 1 1,1 1-1,2 0 1,1 2-1,1 0 0,2 1 1,0 1-1,2 0 1,2 1-1,1 0 1,1 0-1,2 1 1,1 0-1,2 1 0,-1 41 1,6-68-92,0-1 1,0 1-1,0-1 1,1 1-1,0-1 1,0 1-1,1-1 1,-1 0-1,1 0 1,1 0-1,-1 0 0,1-1 1,0 0-1,0 1 1,1-1-1,0-1 1,0 1-1,0-1 1,0 0-1,1 0 1,-1 0-1,1-1 1,0 1-1,0-2 0,0 1 1,9 2-1,0 1-267,2-1-1,-1-1 0,0 0 1,18 1-1,-14-3-2253,0-1 0,34-3 0,-31-2-7336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1.256"/>
    </inkml:context>
    <inkml:brush xml:id="br0">
      <inkml:brushProperty name="width" value="0.025" units="cm"/>
      <inkml:brushProperty name="height" value="0.025" units="cm"/>
    </inkml:brush>
  </inkml:definitions>
  <inkml:trace contextRef="#ctx0" brushRef="#br0">81 139 11787,'0'0'4650,"10"-4"-860,-1-1-3125,0 1-1,-1-1 1,1 0 0,-1-1-1,10-9 1,-14 12-575,-1 0-1,0-1 1,1 0 0,-1 0 0,-1 0-1,1 0 1,0 0 0,-1-1 0,0 1-1,0 0 1,0-1 0,-1 0 0,0 0-1,0 1 1,1-9 0,-2 13-84,1-1 0,-1 0 0,0 0 0,0 1 0,0-1 0,0 0 0,0 0 0,-1 1 0,1-1 1,0 0-1,0 0 0,0 1 0,-1-1 0,1 0 0,0 1 0,-1-1 0,1 0 0,0 1 0,-1-1 0,1 0 0,-1 1 0,1-1 0,-1 1 0,0-1 0,1 1 1,-1-1-1,1 1 0,-1 0 0,-1-1 0,-24 1-54,18 2 23,1 1 0,0 0 0,0 0 0,0 0 0,-7 6 0,5-3 23,1 0 0,0 0-1,0 1 1,1 0 0,0 0 0,0 1 0,1 0-1,0 0 1,0 1 0,1-1 0,0 1 0,1 1-1,0-1 1,0 0 0,1 1 0,-3 13 0,6-21 0,0 0 1,0-1-1,0 1 1,0 0-1,0 0 1,0 0-1,0-1 1,1 1-1,-1 0 1,1 0-1,-1-1 1,1 1-1,0 0 1,0-1-1,-1 1 1,1-1-1,0 1 1,1-1-1,-1 1 1,0-1-1,0 0 1,1 0-1,1 2 1,1 0 3,0-1 1,0 0-1,0 0 1,0-1 0,0 1-1,1-1 1,-1 0-1,0 0 1,8 0 0,2 0 18,0-1 0,1 0 0,-1-1 0,0-1 1,20-4-1,-18 1-60,0 0 1,-1-2-1,1 0 0,-1 0 1,-1-2-1,0 1 1,0-2-1,0 0 0,-1-1 1,-1 0-1,0-1 0,0 0 1,-1-1-1,-1 0 1,0-1-1,13-25 0,-19 17-409,-4 22 430,0-1-1,-1 1 1,1-1 0,0 1 0,0 0-1,-1-1 1,1 1 0,0 0-1,0-1 1,-1 1 0,1 0-1,0 0 1,-1-1 0,1 1-1,0 0 1,-1 0 0,1 0 0,-1-1-1,1 1 1,0 0 0,-1 0-1,1 0 1,-1 0 0,1 0-1,-1 0 1,1 0 0,0 0-1,-2 0 1,0 0 14,-1 1 1,1-1-1,-1 1 1,1 0-1,0 0 0,-1 0 1,1 0-1,0 0 0,0 0 1,-1 1-1,1-1 0,0 1 1,-2 2-1,-1 1-13,0 0 1,0 1-1,0 0 0,1 0 0,0 0 1,0 0-1,1 1 0,-1 0 0,1 0 1,1-1-1,-1 2 0,1-1 0,0 0 1,1 0-1,0 1 0,0-1 0,1 0 1,0 1-1,0-1 0,0 1 0,3 10 1,-2-16-292,0 0 1,0-1 0,0 1 0,0 0 0,0-1-1,1 1 1,-1-1 0,0 0 0,1 1-1,-1-1 1,1 0 0,-1 0 0,1 0 0,0 0-1,-1 0 1,1 0 0,0-1 0,0 1-1,2 0 1,12 1-4652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1.600"/>
    </inkml:context>
    <inkml:brush xml:id="br0">
      <inkml:brushProperty name="width" value="0.025" units="cm"/>
      <inkml:brushProperty name="height" value="0.025" units="cm"/>
    </inkml:brush>
  </inkml:definitions>
  <inkml:trace contextRef="#ctx0" brushRef="#br0">0 0 12204,'0'0'256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2.457"/>
    </inkml:context>
    <inkml:brush xml:id="br0">
      <inkml:brushProperty name="width" value="0.025" units="cm"/>
      <inkml:brushProperty name="height" value="0.025" units="cm"/>
    </inkml:brush>
  </inkml:definitions>
  <inkml:trace contextRef="#ctx0" brushRef="#br0">101 1 13132,'0'0'7538,"1"11"-6705,2 23-255,-1 0 1,-2 0-1,-1 0 0,-2 0 1,-10 44-1,2-37-355,4-21-101,1 1 0,1 0 0,2 0 0,-3 27 0,6-48-127,0 1 0,0 0 0,0 0 1,0-1-1,1 1 0,-1 0 0,0-1 0,0 1 1,1 0-1,-1-1 0,0 1 0,1-1 0,-1 1 1,0 0-1,1-1 0,-1 1 0,1-1 0,-1 1 1,1-1-1,-1 1 0,1-1 0,0 0 0,-1 1 1,1-1-1,0 0 0,-1 1 0,1-1 0,0 0 1,28 3-350,27-12-611,-22-2-146,-24 7 937,1 0-1,-1 0 0,1 1 1,0 1-1,0 0 0,0 0 1,0 1-1,0 0 0,0 1 1,16 2-1,-26-2 190,0 1 1,0-1-1,0 1 0,0-1 0,-1 1 1,1-1-1,0 1 0,0 0 0,-1-1 0,1 1 1,0 0-1,-1 0 0,1-1 0,-1 1 1,1 0-1,-1 0 0,1 0 0,-1 0 0,0 0 1,1 0-1,-1 0 0,0-1 0,0 1 1,0 0-1,1 0 0,-1 0 0,0 0 0,0 0 1,0 0-1,-1 0 0,1 0 0,0 0 1,0 0-1,-1 0 0,1 0 0,0 0 0,-1 0 1,1 0-1,-1-1 0,1 1 0,-1 0 1,0 1-1,-1 3 245,-1-1 0,1 1 1,-1 0-1,0-1 0,-1 1 1,-5 5-1,-6 2 131,-1-1-1,0-1 1,0 0-1,-1-1 1,0-1-1,-1 0 1,0-2-1,0 0 1,0-1-1,-1-1 1,0 0-1,-36 1 1,54-5-521,-1 0 0,1 1 0,-1-2 0,1 1 0,-1 0 0,1 0 0,-1 0 0,1-1 0,0 1 0,-1 0 0,1-1 0,-1 0 0,1 1 0,0-1 0,0 0 0,-1 0 0,1 1 0,0-1 0,0 0 0,0 0 0,0 0 0,0 0-1,0-1 1,0 1 0,0 0 0,0 0 0,1-1 0,-1 1 0,1 0 0,-1-1 0,1 1 0,-1 0 0,1-1 0,-1 1 0,1-1 0,0 1 0,0-3 0,0 1-518,0 1-1,0-1 0,1 0 1,-1 0-1,1 0 1,0 1-1,0-1 0,0 0 1,0 1-1,0-1 0,1 1 1,-1-1-1,1 1 1,-1-1-1,1 1 0,0 0 1,0 0-1,3-3 1,22-13-8684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2.923"/>
    </inkml:context>
    <inkml:brush xml:id="br0">
      <inkml:brushProperty name="width" value="0.025" units="cm"/>
      <inkml:brushProperty name="height" value="0.025" units="cm"/>
    </inkml:brush>
  </inkml:definitions>
  <inkml:trace contextRef="#ctx0" brushRef="#br0">10 180 11018,'0'0'13587,"4"-8"-12445,5-6-999,1 0 1,1 1-1,0 0 1,1 0-1,0 1 0,17-11 1,-1-8-67,-27 30-64,0-1 1,1 1 0,-1 0-1,0-1 1,-1 1-1,1-1 1,0 0 0,0 1-1,-1-1 1,1 0 0,-1 1-1,1-1 1,-1 0-1,0 0 1,0 1 0,0-1-1,1 0 1,-2 0-1,1 1 1,-1-4 0,0 4-24,-1 1 0,0 0 0,0 0 0,0 0 0,0 0 1,0 0-1,0 0 0,0 0 0,0 1 0,0-1 0,0 1 1,0 0-1,0-1 0,0 1 0,0 0 0,1 0 0,-1 0 1,-2 2-1,-6 6 70,0-1 1,1 1-1,0 1 0,1 0 1,0 0-1,1 1 1,0 0-1,1 0 0,0 0 1,0 1-1,1 0 0,1 0 1,0 0-1,1 1 1,-3 17-1,6-29-53,0 0 0,0 1 0,0-1-1,0 0 1,1 0 0,-1 1 0,0-1 0,1 0 0,-1 0-1,1 0 1,-1 0 0,1 0 0,-1 0 0,1 0 0,0 0-1,-1 0 1,1 0 0,0 0 0,0 0 0,0 0 0,0 0-1,0-1 1,0 1 0,0 0 0,0-1 0,2 2 0,0-1 23,1 0 0,0 0 1,0 0-1,-1-1 1,1 1-1,0-1 0,0 0 1,7 0-1,0-2 27,1 1 0,-1-2 0,0 1 1,0-2-1,12-4 0,-6-2-43,-1 0 1,0-1-1,-1-1 0,0 0 1,-1-1-1,-1 0 1,0-2-1,-1 1 1,15-23-1,-35 62-222,2-1 0,-5 35-1,11-57 100,0 1 0,0-1 0,0 0 0,1 0 0,-1 0-1,0 0 1,1 0 0,-1 0 0,1 0 0,0 0 0,0 0-1,0 0 1,0 0 0,1 2 0,-1-4-283,0 1 0,0 0 0,0-1-1,0 1 1,0 0 0,0-1 0,0 1 0,0-1 0,1 0 0,-1 1 0,0-1-1,0 0 1,0 0 0,0 0 0,1 0 0,-1 0 0,0 0 0,0 0 0,0 0-1,1 0 1,-1 0 0,0-1 0,0 1 0,0 0 0,0-1 0,2 0-1,13-10-11591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3.265"/>
    </inkml:context>
    <inkml:brush xml:id="br0">
      <inkml:brushProperty name="width" value="0.025" units="cm"/>
      <inkml:brushProperty name="height" value="0.025" units="cm"/>
    </inkml:brush>
  </inkml:definitions>
  <inkml:trace contextRef="#ctx0" brushRef="#br0">1 1 12236,'0'0'352,"15"61"-352,11-38-4004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3.767"/>
    </inkml:context>
    <inkml:brush xml:id="br0">
      <inkml:brushProperty name="width" value="0.025" units="cm"/>
      <inkml:brushProperty name="height" value="0.025" units="cm"/>
    </inkml:brush>
  </inkml:definitions>
  <inkml:trace contextRef="#ctx0" brushRef="#br0">100 378 12940,'-10'4'3326,"4"-3"-2574,-38 13 2486,40-13-2916,1 0 0,0 0 0,1 1-1,-1-1 1,0 1 0,0 0 0,0 0-1,1 0 1,-1 0 0,1 0 0,0 0-1,-4 5 1,8-6-280,1 0-1,-1 0 0,1 0 1,-1-1-1,1 1 0,0-1 1,-1 0-1,1 0 0,-1 0 1,1 0-1,5-1 1,2-1 33,1 0 0,0-1 0,-1 0 0,0-1 0,1 0 1,-1 0-1,-1-1 0,1-1 0,8-6 0,13-10 6,33-31-1,-35 27-31,-1-1 0,-1-1 0,-2-1 0,-1-2-1,-2 0 1,19-35 0,-37 60-39,-1-1 0,-1 1 0,1-1 0,-1 0 0,0 0 0,1-10 0,-3 17-10,0-1 0,0 1 0,0-1 0,0 1 0,0-1 0,0 1 0,0-1 0,0 1 0,0-1 0,-1 1 0,1 0 0,0-1 0,0 1 0,-1-1 0,1 1 0,0-1 0,0 1 0,-1 0 0,1-1 0,-1 1 0,1 0 0,0-1 0,-1 1 0,1 0 0,-1-1 0,1 1 0,0 0 0,-1 0 0,1 0 0,-1-1 0,1 1 0,-1 0 0,1 0 0,-1 0 0,1 0 0,-1 0 0,1 0 0,-1 0 0,1 0 0,-1 0 0,1 0 0,-1 0 0,1 0 0,-1 0 0,1 1 0,-1-1 0,1 0 0,-1 0 0,1 1 0,-1-1 0,1 0 0,0 0 0,-1 1 0,-29 14 53,15-5 5,1 2 1,0 0-1,1 0 1,0 1-1,1 1 1,1 0-1,0 1 1,1 0-1,0 0 0,1 1 1,1 1-1,1-1 1,0 1-1,1 1 1,1-1-1,1 1 1,0 0-1,1 0 1,0 35-1,3-49-134,0-1 1,1 1-1,-1-1 1,1 0-1,0 1 1,0-1-1,0 0 1,1 1-1,-1-1 1,1 0-1,0 0 1,0 0-1,0-1 1,0 1-1,0 0 0,1-1 1,-1 1-1,1-1 1,0 0-1,-1 0 1,1 0-1,0 0 1,0 0-1,0-1 1,1 1-1,-1-1 1,0 0-1,0 0 0,1 0 1,-1 0-1,1-1 1,-1 1-1,5-1 1,0 1-534,0-1 0,0 0 0,1-1 0,-1 0 0,0 0 0,0 0 0,0-1 0,0 0 0,0-1 1,0 0-1,0 0 0,-1-1 0,10-5 0,0-4-449,-1 0 1,-1-1-1,18-19 1,0-14 1527,-31 43-19,0 0 0,0-1 0,0 1 0,-1 0 0,1-1 0,-1 1 0,-1-1 0,2-8 0,-4 10 2506,-11 6-1569,-1 7-694,0 1-1,1 0 1,0 0-1,1 2 1,0-1-1,1 2 0,0-1 1,1 1-1,-11 20 1,19-31-661,1 0 1,-1 0-1,1-1 0,-1 1 1,1 0-1,0 0 0,0 0 1,0 1-1,1-1 0,-1 0 1,1 0-1,-1 0 0,1 0 1,0 1-1,0-1 1,1 0-1,0 6 0,0-7-37,1 1 1,-1-1-1,0 0 0,1 0 0,-1-1 0,1 1 0,0 0 0,-1 0 0,1-1 0,0 1 0,0-1 1,0 1-1,0-1 0,0 0 0,1 0 0,-1 0 0,0 0 0,0 0 0,1-1 0,-1 1 1,1-1-1,-1 1 0,4-1 0,12 2-227,0 0 0,1-1 0,-1-2-1,1 0 1,-1 0 0,20-6 0,103-33-2584,-124 34 2828,-17 6 36,0 0 0,1-1 0,-1 1 0,0 0 0,1 0 0,-1 0 1,0-1-1,1 1 0,-1 0 0,0 0 0,1 0 0,-1 0 0,0 0 0,1 0 0,-1 0 1,1 0-1,-1 0 0,0 0 0,1 0 0,-1 0 0,0 0 0,1 0 0,-1 0 0,0 0 1,1 0-1,-1 0 0,0 0 0,1 0 0,-1 1 0,0-1 0,1 0 0,-1 0 0,0 0 0,1 1 1,-1-1-1,0 0 0,0 0 0,1 1 0,-1-1 0,0 1 0,-4 16 1356,-3 9-549,7-25-855,0 0 1,0-1-1,1 1 0,-1 0 0,0 0 1,0 0-1,0-1 0,0 1 1,1 0-1,-1 0 0,0-1 1,1 1-1,-1 0 0,1 0 1,-1-1-1,1 1 0,-1-1 0,1 1 1,-1 0-1,1-1 0,-1 1 1,1-1-1,0 1 0,-1-1 1,1 1-1,0-1 0,0 0 1,-1 1-1,3-1 0,13 3-309,1 0 0,0-2 1,0 0-1,0-1 0,0-1 0,0 0 0,0-1 0,17-5 0,-23 5-263,70-6-6299,-83 11 4035,-11 2-2525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4.783"/>
    </inkml:context>
    <inkml:brush xml:id="br0">
      <inkml:brushProperty name="width" value="0.025" units="cm"/>
      <inkml:brushProperty name="height" value="0.025" units="cm"/>
    </inkml:brush>
  </inkml:definitions>
  <inkml:trace contextRef="#ctx0" brushRef="#br0">277 250 9577,'0'0'2306,"9"-11"812,-2 3-2289,-1 2-195,0 0 0,-1-1 0,0 1 1,0-1-1,0 0 0,-1 0 0,0 0 1,-1-1-1,0 1 0,0-1 1,3-10-1,-6 17-548,-1 0 0,1 0 0,0-1 1,0 1-1,-1 0 0,1 0 0,0 0 0,-1 0 1,1 0-1,-1 0 0,0 0 0,1 0 0,-1 0 0,0 0 1,0 0-1,1 0 0,-1 0 0,0 0 0,0 0 1,0 1-1,0-1 0,0 0 0,0 1 0,0-1 1,0 1-1,0-1 0,0 1 0,-1 0 0,1-1 1,0 1-1,0 0 0,0 0 0,-1 0 0,1 0 0,0 0 1,0 0-1,-2 0 0,-6 0-75,1 0 0,0 1 1,0-1-1,-14 4 0,3 3-9,1 1 1,0 0-1,1 1 1,0 1-1,0 1 1,1 0-1,1 1 1,0 1-1,0 0 1,1 1-1,1 0 1,0 1-1,1 1 1,-12 21-1,21-33 0,1 0-1,0 0 1,0 1-1,0-1 0,1 1 1,0-1-1,0 1 1,0-1-1,-1 7 1,2-10-3,0 0 1,1 0 0,-1 0 0,0 0 0,0 0 0,1 0 0,-1 0 0,0 0 0,1 0 0,-1 0 0,1 0-1,0 0 1,-1 0 0,1 0 0,0 0 0,-1 0 0,1 0 0,0-1 0,0 1 0,0 0 0,0-1 0,0 1-1,0 0 1,0-1 0,0 1 0,0-1 0,0 0 0,0 1 0,0-1 0,0 0 0,0 0 0,0 1 0,0-1-1,0 0 1,0 0 0,1 0 0,-1 0 0,2-1 0,11 0 1,0-1-1,-1 0 1,1-1 0,0-1-1,-1 0 1,0-1 0,0 0-1,0-1 1,-1 0 0,23-16-1,2-5-166,-1 0 0,35-37 0,-46 40 149,33-41 0,-51 56-3,0 0 0,-1 0 0,0-1 0,-1 0 0,0 0 0,0 0 0,-1 0 0,5-22 0,-9 32 14,0 0-1,1 0 1,-1-1-1,0 1 0,0 0 1,0-1-1,0 1 0,0 0 1,0-1-1,0 1 1,0 0-1,1 0 0,-1-1 1,0 1-1,0 0 1,-1-1-1,1 1 0,0 0 1,0-1-1,0 1 0,0 0 1,0-1-1,0 1 1,0 0-1,0 0 0,0-1 1,-1 1-1,1 0 1,0-1-1,0 1 0,0 0 1,-1 0-1,1 0 0,0-1 1,0 1-1,-1 0 1,1 0-1,0 0 0,0-1 1,-1 1-1,1 0 1,0 0-1,-1 0 0,1 0 1,0 0-1,-1 0 0,1 0 1,0 0-1,-1 0 1,1 0-1,0 0 0,0 0 1,-1 0-1,1 0 1,0 0-1,-1 0 0,1 0 1,0 0-1,-1 0 0,1 0 1,0 1-1,0-1 1,-1 0-1,1 0 0,-21 15-406,6-1 463,1 1-1,1 0 1,1 1 0,0 1-1,1 0 1,1 0 0,1 1-1,0 0 1,1 1 0,1 0-1,1 0 1,-6 31 0,11-47-42,1 0 0,-1 0-1,1 0 1,0-1 0,0 1 0,0 0 0,0 0 0,1 0-1,-1 0 1,1-1 0,-1 1 0,1 0 0,0-1 0,0 1-1,1 0 1,-1-1 0,0 1 0,1-1 0,-1 0-1,1 1 1,0-1 0,0 0 0,0 0 0,0 0 0,0 0-1,0-1 1,3 3 0,2-2 18,-1 0 0,1 0 1,-1 0-1,1-1 0,0 0 0,0 0 0,-1 0 0,1-1 1,0 0-1,10-2 0,-4 0-15,1-1-1,-1-1 1,0 0 0,0-1-1,0 0 1,-1-1 0,0-1-1,0 1 1,0-2 0,-1 0-1,0 0 1,-1-1 0,0-1-1,0 1 1,-1-2 0,0 1 0,-1-1-1,0 0 1,0-1 0,-2 0-1,7-14 1,-11 13-338,-12 18 68,-10 19 114,18-21 168,0 0 1,0 0 0,1 1 0,-1-1-1,1 1 1,0-1 0,0 1 0,0 0 0,0 0-1,0-1 1,1 1 0,0 0 0,0 0-1,0-1 1,0 1 0,0 0 0,1 0 0,2 7-1,-2-9-7,1 1 0,0-1-1,0 0 1,0 1 0,0-1-1,0 0 1,1 0 0,-1-1-1,1 1 1,-1 0 0,1-1-1,0 1 1,-1-1-1,1 0 1,0 0 0,0 0-1,0 0 1,0-1 0,0 1-1,0-1 1,0 0 0,0 1-1,4-2 1,5 2 10,-1-2 0,0 1 1,1-1-1,-1-1 0,0 0 0,0-1 1,0 0-1,0 0 0,0-1 0,-1-1 0,0 0 1,0 0-1,0-1 0,0 0 0,-1-1 1,0 0-1,-1 0 0,1-1 0,-1 0 1,-1-1-1,0 0 0,7-10 0,-13 18-21,0 0 0,0-1 0,0 1-1,-1-1 1,1 1 0,0-1 0,-1 0-1,1 1 1,-1-1 0,1 1 0,-1-1 0,0 0-1,0 1 1,0-1 0,0-2 0,0 3-10,0 1 1,-1 0-1,1-1 1,0 1 0,-1 0-1,1-1 1,0 1-1,-1 0 1,1-1 0,-1 1-1,1 0 1,0 0-1,-1 0 1,1-1 0,-1 1-1,1 0 1,-1 0-1,1 0 1,-1 0-1,1 0 1,-1 0 0,1 0-1,-1 0 1,1 0-1,-1 0 1,1 0 0,0 0-1,-1 0 1,1 0-1,-1 0 1,1 1-1,-1-1 1,-3 1-18,0 1 0,0 0 0,0-1 1,0 2-1,0-1 0,1 0 0,-1 1 0,1-1 0,0 1 0,-5 5 1,4-2 64,0 0 1,0 0-1,1 0 1,-1 0-1,1 1 1,1-1 0,-1 1-1,1 0 1,-2 13-1,4-18-62,-1 0 0,1 0 0,0 0 0,0 0 0,0 0 0,0-1 0,0 1-1,0 0 1,1 0 0,-1 0 0,1 0 0,-1 0 0,1 0 0,0 0 0,-1 0 0,1-1-1,0 1 1,0 0 0,1-1 0,-1 1 0,0-1 0,0 1 0,1-1 0,-1 1 0,1-1-1,-1 0 1,1 0 0,0 0 0,-1 0 0,1 0 0,0 0 0,0 0 0,0-1-1,0 1 1,-1 0 0,1-1 0,0 0 0,3 1 0,23 1-2902,-9-6-2075,5-11-4859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5.174"/>
    </inkml:context>
    <inkml:brush xml:id="br0">
      <inkml:brushProperty name="width" value="0.025" units="cm"/>
      <inkml:brushProperty name="height" value="0.025" units="cm"/>
    </inkml:brush>
  </inkml:definitions>
  <inkml:trace contextRef="#ctx0" brushRef="#br0">0 1 17681,'0'0'3843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5.505"/>
    </inkml:context>
    <inkml:brush xml:id="br0">
      <inkml:brushProperty name="width" value="0.025" units="cm"/>
      <inkml:brushProperty name="height" value="0.025" units="cm"/>
    </inkml:brush>
  </inkml:definitions>
  <inkml:trace contextRef="#ctx0" brushRef="#br0">208 254 14125,'-1'-10'3155,"0"7"-2940,-1-7 758,1 1 0,-2 0-1,0 0 1,0 0-1,-5-12 1,7 19-883,0 1-1,0-1 1,0 0 0,0 0 0,0 1-1,0-1 1,-1 1 0,1-1 0,0 1-1,-1 0 1,1-1 0,-1 1 0,0 0-1,1 0 1,-1 0 0,0 0 0,1 0-1,-1 0 1,0 1 0,0-1-1,0 1 1,0-1 0,0 1 0,0 0-1,0 0 1,0-1 0,0 1 0,0 1-1,0-1 1,0 0 0,0 0 0,1 1-1,-1-1 1,0 1 0,0 0-1,0-1 1,0 1 0,-1 1 0,-4 3-90,0-1 0,1 1 0,0 0 0,0 1 0,0-1 1,0 1-1,1 1 0,0-1 0,1 1 0,-6 9 0,0 2-9,0 1-1,-12 37 1,20-49 5,0 0 0,0-1 1,1 1-1,0 1 0,0-1 0,0 0 1,1 7-1,0-12 0,1 0 1,-1 0-1,0-1 1,0 1 0,1 0-1,-1-1 1,1 1-1,0 0 1,-1-1-1,1 1 1,0 0-1,0-1 1,0 1-1,0-1 1,0 0 0,0 1-1,0-1 1,1 0-1,-1 0 1,0 0-1,1 1 1,-1-2-1,1 1 1,-1 0 0,1 0-1,0 0 1,-1-1-1,1 1 1,0-1-1,-1 1 1,1-1-1,2 1 1,10-1-71,-1 0 1,0-1-1,1 0 1,-1-1-1,0-1 0,0 0 1,0-1-1,0 0 1,-1-1-1,1 0 1,-1-1-1,0 0 0,-1-1 1,16-12-1,8-7-100,-2-2 1,0-1-1,32-38 0,-31 25 361,-2-1 0,43-76-1,-83 132-314,-78 152 1304,77-146-953,2 1-1,1-1 1,0 1 0,1 0 0,1 0-1,1 0 1,0 25 0,3-43-287,0-1 0,0 1 1,0 0-1,0 0 0,0 0 0,0-1 1,1 1-1,-1 0 0,1 0 0,-1 0 1,1-1-1,0 1 0,-1 0 0,1-1 1,0 1-1,0-1 0,0 1 1,1-1-1,-1 0 0,0 1 0,0-1 1,1 0-1,-1 0 0,2 2 0,0-2-576,-1-1 0,1 1-1,-1 0 1,0-1-1,1 1 1,-1-1-1,1 1 1,-1-1 0,1 0-1,-1 0 1,1-1-1,2 1 1,22-6-10389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6.062"/>
    </inkml:context>
    <inkml:brush xml:id="br0">
      <inkml:brushProperty name="width" value="0.025" units="cm"/>
      <inkml:brushProperty name="height" value="0.025" units="cm"/>
    </inkml:brush>
  </inkml:definitions>
  <inkml:trace contextRef="#ctx0" brushRef="#br0">167 1 10698,'-9'3'6454,"-10"4"-4976,0 1 0,0 1-1,-22 15 1,35-20-1215,0 0 1,0 1-1,1-1 0,0 1 0,0 0 1,-9 12-1,13-15-241,-1 1-1,1-1 1,-1 1-1,1-1 1,0 1-1,0 0 1,0 0-1,1 0 1,-1 0-1,1-1 1,-1 1-1,1 0 1,0 0-1,0 0 1,0 0-1,0 0 1,2 5-1,-1-6-15,0-1-1,-1 1 1,1-1 0,0 1-1,1-1 1,-1 0-1,0 0 1,0 0 0,0 1-1,1-1 1,-1 0-1,1-1 1,-1 1 0,1 0-1,-1 0 1,1-1-1,-1 1 1,1 0 0,-1-1-1,1 0 1,0 1-1,-1-1 1,1 0 0,2 0-1,52 1 133,-43-1-85,9-1-64,0-1 0,0-1 0,0-1-1,-1-1 1,31-11 0,101-50-1286,-41 16 1391,-112 50-74,0 0 0,0 0 0,0 0-1,0 0 1,0 0 0,0 1 0,0-1 0,0 0 0,0 0 0,-1 0 0,1 0 0,0 0 0,0 0 0,0 0 0,0 0 0,0 0 0,0 1 0,0-1-1,0 0 1,0 0 0,0 0 0,0 0 0,0 0 0,0 0 0,1 0 0,-1 0 0,0 1 0,0-1 0,0 0 0,0 0 0,0 0 0,0 0-1,0 0 1,0 0 0,0 0 0,0 0 0,0 0 0,0 0 0,0 0 0,0 1 0,1-1 0,-1 0 0,0 0 0,0 0 0,0 0 0,0 0 0,0 0-1,0 0 1,0 0 0,0 0 0,0 0 0,1 0 0,-1 0 0,0 0 0,0 0 0,0 0 0,0 0 0,0 0 0,0 0 0,0 0 0,0 0 0,1 0-1,-1 0 1,0 0 0,0 0 0,0 0 0,0-1 0,0 1 0,-7 13 477,-10 12-26,15-24-401,1 1 0,-1 0 0,1-1 0,-1 1-1,1 0 1,0 0 0,0 0 0,0 0 0,0 0 0,0 0-1,0 0 1,0 0 0,1 0 0,-1 0 0,1 0-1,-1 1 1,1-1 0,0 0 0,0 0 0,0 4 0,2-5-61,-1 1 1,0-1 0,0 0 0,1 0 0,-1 0 0,1 1 0,-1-1-1,1 0 1,-1-1 0,1 1 0,0 0 0,0 0 0,-1-1 0,1 1-1,0-1 1,0 0 0,-1 1 0,1-1 0,0 0 0,0 0 0,0 0-1,0 0 1,3-1 0,13 0-188,0-2 0,0 0 0,0-1 0,0 0 1,0-2-1,26-12 0,-23 10-560,0 0 0,1 1 1,37-6-1,-59 13 743,1 0 0,-1 0-1,1 0 1,-1 0 0,0 0 0,1 0-1,-1 0 1,1 0 0,-1 0-1,1 0 1,-1 0 0,1 1 0,-1-1-1,1 0 1,-1 0 0,0 1-1,1-1 1,-1 0 0,1 0 0,-1 1-1,0-1 1,1 0 0,-1 1-1,0-1 1,0 1 0,1-1 0,-1 0-1,0 1 1,0-1 0,1 1-1,-1-1 1,0 1 0,0-1 0,0 0-1,0 1 1,0-1 0,0 1-1,0-1 1,0 1 0,0-1 0,0 1-1,0-1 1,0 1 0,0-1-1,0 1 1,0-1 0,0 1 0,-1-1-1,1 0 1,0 1 0,0-1-1,-1 1 1,1-1 0,0 0 0,-1 1-1,-17 37 1451,10-23-542,8-14-876,-1-1 0,1 1-1,0 0 1,-1 0 0,1 0 0,0 0 0,0-1 0,0 1-1,0 0 1,-1 0 0,1 0 0,0 0 0,1 0-1,-1 0 1,0 0 0,0 0 0,0-1 0,0 1-1,1 0 1,-1 0 0,0 0 0,1 0 0,-1-1 0,1 1-1,-1 0 1,1 0 0,-1-1 0,1 1 0,-1 0-1,1-1 1,0 1 0,-1 0 0,2 0 0,1 0 3,0 0-1,0 0 1,0 0 0,0-1 0,0 1 0,0-1 0,0 1 0,0-1-1,0 0 1,4-1 0,8 0-27,0-1-1,0-1 1,20-7-1,32-15-1538,98-53-1,-154 74 2593,-9 9-339,-17 23 9,11-23-672,1 0-1,-1 1 1,2 0-1,-1-1 0,0 1 1,-1 7-1,4-12-170,0 0-1,0 0 1,-1 0 0,1 0-1,0 0 1,0 0-1,0 0 1,1 0 0,-1 0-1,0 0 1,0 0-1,0 0 1,1 0-1,-1 0 1,1 0 0,-1 0-1,1-1 1,-1 1-1,1 0 1,0 1 0,22 2-8218,0-4-1487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1.574"/>
    </inkml:context>
    <inkml:brush xml:id="br0">
      <inkml:brushProperty name="width" value="0.025" units="cm"/>
      <inkml:brushProperty name="height" value="0.025" units="cm"/>
    </inkml:brush>
  </inkml:definitions>
  <inkml:trace contextRef="#ctx0" brushRef="#br0">87 34 14830,'0'0'3427,"9"-6"-2140,-4 3-1067,-1 0-144,-1 0-1,1 1 1,0-1-1,0 1 1,0 0 0,0 0-1,0 1 1,1-1-1,-1 1 1,0 0 0,1 0-1,-1 0 1,1 1-1,-1 0 1,1-1 0,8 2-1,-12 0-74,0-1-1,-1 0 1,1 1 0,0-1-1,-1 1 1,1-1 0,0 1-1,-1-1 1,1 1-1,0 0 1,-1-1 0,1 1-1,-1 0 1,1-1-1,-1 1 1,0 0 0,1 0-1,-1-1 1,0 1 0,1 0-1,-1 0 1,0 0-1,0 0 1,0-1 0,0 1-1,0 0 1,0 0-1,0 0 1,0 0 0,0 0-1,0-1 1,0 1 0,-1 0-1,1 0 1,0 0-1,0-1 1,-1 1 0,1 0-1,-1 0 1,1-1-1,-1 1 1,1 0 0,-1 0-1,-25 30 112,-29 9 396,41-32-107,1 1 0,0 0 0,1 1 1,0 0-1,-20 24 0,31-33-391,0 0 0,0 0 0,0 0-1,0 0 1,1 0 0,-1 0 0,0 0 0,1 0 0,-1 0 0,1 0 0,-1 1 0,1-1 0,-1 0 0,1 0 0,0 1 0,0-1-1,0 0 1,0 1 0,0-1 0,0 0 0,0 1 0,0-1 0,0 0 0,1 0 0,-1 1 0,0-1 0,1 0 0,-1 0 0,1 1-1,-1-1 1,1 0 0,0 0 0,0 0 0,-1 0 0,1 0 0,0 0 0,0 0 0,0 0 0,0 0 0,0-1 0,0 1 0,0 0-1,0-1 1,0 1 0,1 0 0,-1-1 0,0 1 0,0-1 0,1 0 0,-1 1 0,0-1 0,0 0 0,2 0 0,10 3-609,-1-1 1,1 0 0,-1-1-1,15-1 1,10-1-3571,1-3-1938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6.499"/>
    </inkml:context>
    <inkml:brush xml:id="br0">
      <inkml:brushProperty name="width" value="0.025" units="cm"/>
      <inkml:brushProperty name="height" value="0.025" units="cm"/>
    </inkml:brush>
  </inkml:definitions>
  <inkml:trace contextRef="#ctx0" brushRef="#br0">49 1 18033,'0'0'9166,"-7"10"-7650,-23 34-379,29-42-1088,0 0 1,-1 0-1,1 0 0,0 0 0,0 1 1,0-1-1,0 0 0,1 0 0,-1 1 0,0-1 1,1 1-1,0-1 0,0 1 0,-1-1 1,1 0-1,1 1 0,-1-1 0,0 1 0,1 2 1,0-3-45,0-1-1,0 0 1,0 1 0,0-1 0,1 0 0,-1 0 0,0 1 0,0-1 0,1 0 0,-1 0-1,1-1 1,-1 1 0,1 0 0,-1 0 0,1-1 0,0 1 0,-1-1 0,1 1 0,0-1-1,1 1 1,8 0-227,0-1 0,0 0-1,0 0 1,0-1-1,-1 0 1,14-4-1,20-7-2588,74-32-1,1 0 492,-119 44 2382,0 0 0,0 0 0,0 0 0,0 0 0,0 1 0,0-1 0,0 0 0,0 0-1,0 0 1,0 0 0,0 1 0,0-1 0,0 0 0,0 0 0,0 0 0,0 0 0,0 0 0,0 1 0,0-1 0,0 0 0,0 0 0,0 0 0,1 0 0,-1 0 0,0 1 0,0-1 0,0 0 0,0 0-1,0 0 1,0 0 0,0 0 0,1 0 0,-1 0 0,0 0 0,0 1 0,0-1 0,0 0 0,0 0 0,1 0 0,-1 0 0,0 0 0,0 0 0,0 0 0,0 0 0,0 0 0,1 0 0,-1 0 0,0 0-1,0 0 1,0 0 0,0 0 0,1 0 0,-1 0 0,0 0 0,0 0 0,0 0 0,0-1 0,0 1 0,1 0 0,-1 0 0,0 0 0,0 0 0,0 0 0,0 0 0,0 0 0,0-1 0,-12 19 1696,11-17-1684,-1 1 1,0 0 0,1 0 0,-1 0 0,1 0-1,-1 0 1,1 0 0,0 0 0,0 1 0,0-1-1,0 0 1,0 1 0,0-1 0,1 1-1,-1-1 1,1 4 0,3-5-81,0 0-1,0 0 1,0 0-1,0-1 1,0 1 0,0-1-1,0 0 1,0 0-1,0 0 1,0 0-1,0 0 1,4-1 0,3 0-87,10 0-611,0-2-1,0 0 1,0-1 0,35-12 0,-36 10 307,1 0 1,0 1-1,0 1 1,37-2-1,-56 6 406,-1 0 0,0 0 0,0 0 0,1 0 0,-1 1 0,0-1 0,0 0 0,1 0 0,-1 0 0,0 0 0,0 1 0,1-1 0,-1 0 0,0 0 0,0 1 0,0-1 0,1 0 0,-1 0 0,0 1 0,0-1 1,0 0-1,0 0 0,0 1 0,0-1 0,0 0 0,0 1 0,0-1 0,0 0 0,1 1 0,-1-1 0,-1 0 0,1 0 0,0 1 0,0-1 0,0 0 0,0 1 0,0-1 0,0 0 0,0 0 0,0 1 0,0-1 0,-1 0 0,1 1 0,0-1 0,0 0 0,0 0 0,0 0 0,-1 1 0,1 0-63,-1 0 0,1 0 1,-1-1-1,1 1 0,-1 0 0,0 0 0,1-1 0,-1 1 0,0 0 0,1-1 1,-1 1-1,0 0 0,0-1 0,1 1 0,-1-1 0,0 1 0,0-1 1,0 0-1,-1 1 0,-5-1-4393,-1 0-4249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6.873"/>
    </inkml:context>
    <inkml:brush xml:id="br0">
      <inkml:brushProperty name="width" value="0.025" units="cm"/>
      <inkml:brushProperty name="height" value="0.025" units="cm"/>
    </inkml:brush>
  </inkml:definitions>
  <inkml:trace contextRef="#ctx0" brushRef="#br0">0 0 11851,'0'0'12300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7.391"/>
    </inkml:context>
    <inkml:brush xml:id="br0">
      <inkml:brushProperty name="width" value="0.025" units="cm"/>
      <inkml:brushProperty name="height" value="0.025" units="cm"/>
    </inkml:brush>
  </inkml:definitions>
  <inkml:trace contextRef="#ctx0" brushRef="#br0">80 1 13164,'0'0'12941,"-2"14"-12786,-30 154 469,17-101 59,3 1 1,-6 116-1,28-241 241,-1 15-882,-4-97-2033,-5 121 1633,0 21 385,1 0 0,-1 1 0,1-1 0,0 0 0,0 0 0,0-1 0,1 1 0,-1 0 0,0 0 0,1 0 0,0-1-1,0 1 1,0-1 0,0 1 0,0-1 0,0 0 0,0 0 0,4 2 0,-1 0 77,0 0 0,0-1 0,0 0 0,1 0-1,-1 0 1,1-1 0,0 0 0,9 2 0,-2-1-42,1-1 0,-1-1 0,0 0 0,1-1 0,-1 0 0,1-1-1,-1-1 1,0 0 0,17-5 0,-24 6-28,0-1 0,-1 0-1,1-1 1,-1 0 0,1 0-1,-1 0 1,0 0 0,0-1-1,0 0 1,-1 0 0,1 0-1,-1 0 1,0-1-1,0 0 1,-1 0 0,0 0-1,1 0 1,-1 0 0,-1-1-1,1 0 1,-1 1 0,2-10-1,-1-20 49,-3 27-168,0 18-187,0-10 332,-8 1-13395,-1-1-266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8.044"/>
    </inkml:context>
    <inkml:brush xml:id="br0">
      <inkml:brushProperty name="width" value="0.025" units="cm"/>
      <inkml:brushProperty name="height" value="0.025" units="cm"/>
    </inkml:brush>
  </inkml:definitions>
  <inkml:trace contextRef="#ctx0" brushRef="#br0">111 12 8552,'0'0'21332,"-11"2"-21305,11-2-27,-10 2 3,1-1 0,1 2 1,-1-1-1,-11 6 1,18-7-6,-1 0 0,0 0 0,1 1 0,-1-1 0,1 1 0,-1 0 0,1 0 0,0 0 1,0 0-1,0 0 0,0 0 0,0 1 0,0-1 0,0 0 0,1 1 0,-1 0 1,1-1-1,0 1 0,0 0 0,0 0 0,0-1 0,0 6 0,1-8 2,0 1 0,0-1-1,0 1 1,0-1 0,0 0-1,0 1 1,0-1 0,0 1-1,0-1 1,1 1 0,-1-1-1,0 1 1,0-1 0,1 0-1,-1 1 1,0-1 0,0 0-1,1 1 1,-1-1 0,0 0-1,1 1 1,-1-1 0,1 0-1,-1 0 1,0 1 0,1-1-1,-1 0 1,1 0 0,-1 0-1,1 0 1,-1 1 0,0-1-1,1 0 1,25 1 80,22-10 43,-26 1-119,-1 0 0,0-1 0,0-1 0,-1-2 0,-1 1-1,21-18 1,-48 70-255,7-40 289,0 0-1,1 0 0,-1 1 0,0-1 1,1 0-1,-1 1 0,0-1 1,1 0-1,0 1 0,-1-1 0,1 1 1,0-1-1,0 1 0,0-1 0,-1 1 1,2-1-1,-1 1 0,0-1 1,0 0-1,0 1 0,1-1 0,0 3 1,0-3-21,0 0 0,0 0 0,0-1 0,0 1 0,0 0 1,0-1-1,1 1 0,-1 0 0,0-1 0,0 0 0,0 1 0,1-1 1,-1 0-1,0 1 0,1-1 0,-1 0 0,0 0 0,1 0 0,1-1 0,8 0 0,0 0-1,0-2 0,-1 1 0,18-8 0,2-4-455,-4 2 1534,-9 6-3283,-3 2-3089,1 2-4356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8.677"/>
    </inkml:context>
    <inkml:brush xml:id="br0">
      <inkml:brushProperty name="width" value="0.025" units="cm"/>
      <inkml:brushProperty name="height" value="0.025" units="cm"/>
    </inkml:brush>
  </inkml:definitions>
  <inkml:trace contextRef="#ctx0" brushRef="#br0">0 160 14990,'0'0'9727,"13"0"-8766,8-3-744,-1 0 0,0-1 0,0-1 0,0-1 0,0-1 0,-1-1 0,0 0 0,34-22 0,-49 28-148,36-30 698,-38 31-732,-1-1 0,1 0 0,0 0 0,-1-1-1,1 1 1,-1 0 0,1 0 0,-1-1 0,0 1 0,0-1 0,0 1-1,0-1 1,-1 1 0,1-1 0,0-5 0,-2 8-39,1-1 1,0 0-1,-1 1 1,1-1-1,-1 0 1,1 1-1,-1-1 1,1 1-1,-1-1 1,1 1-1,-1-1 1,0 1-1,1-1 1,-1 1-1,0 0 1,1-1-1,-1 1 1,0 0-1,1 0 1,-1-1-1,0 1 1,0 0-1,1 0 1,-1 0-1,0 0 1,0 0 0,1 0-1,-1 0 1,0 0-1,0 0 1,1 1-1,-1-1 1,0 0-1,0 0 1,-1 1-1,-31 9-126,24-4 166,0 0 1,0 1 0,1 0 0,-1 0 0,2 1 0,-1 0 0,1 0 0,0 1 0,1 0 0,0 0 0,0 1-1,1 0 1,-7 19 0,10-24-17,0 0-1,0 0 0,1 0 1,-1 0-1,1 0 0,0 0 1,1 1-1,-1-1 0,1 0 0,0 1 1,1-1-1,-1 0 0,1 0 1,0 1-1,0-1 0,1 0 1,-1 0-1,1 0 0,0 0 1,1-1-1,-1 1 0,1 0 1,0-1-1,0 0 0,0 1 1,1-1-1,-1-1 0,1 1 1,0 0-1,6 3 0,0-1-63,0 0-1,0-1 1,1-1-1,0 1 1,0-2-1,0 1 1,0-2 0,15 3-1,55-2-4605,-26-5-3240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9.410"/>
    </inkml:context>
    <inkml:brush xml:id="br0">
      <inkml:brushProperty name="width" value="0.025" units="cm"/>
      <inkml:brushProperty name="height" value="0.025" units="cm"/>
    </inkml:brush>
  </inkml:definitions>
  <inkml:trace contextRef="#ctx0" brushRef="#br0">271 40 7143,'9'-4'4457,"3"0"-3348,25-11 674,-15-1 5815,-33 17-4505,-25 3-2924,9 4-79,1 0 0,0 2 1,1 2-1,0 0 0,1 1 0,1 1 1,0 2-1,0 0 0,-38 37 0,60-51-90,-1 0-1,0-1 0,0 1 1,1 0-1,-1 0 1,1 0-1,-1 0 1,1 1-1,0-1 0,0 0 1,0 1-1,0-1 1,0 0-1,1 1 1,-1-1-1,1 1 0,-1-1 1,1 1-1,0 4 1,1-5-17,0 0 1,1-1-1,-1 1 1,0-1 0,1 1-1,-1-1 1,1 0-1,-1 1 1,1-1 0,0 0-1,0 0 1,-1 0-1,1 0 1,0-1 0,0 1-1,0 0 1,0-1-1,0 1 1,0-1-1,0 0 1,0 1 0,0-1-1,0 0 1,3-1-1,97 3-182,-75-4 155,0 2-1,1 2 1,-1 0-1,39 9 1,-64-11 50,1 0 1,-1 1 0,0 0-1,1 0 1,-1 0-1,0 0 1,0 0 0,0 0-1,0 0 1,0 0 0,0 1-1,0 0 1,0-1-1,0 1 1,-1 0 0,1 0-1,2 2 1,-4-2 6,1-1 1,-1 1-1,0-1 0,0 0 1,1 1-1,-1-1 1,0 1-1,0-1 0,0 1 1,-1-1-1,1 1 1,0-1-1,0 1 0,-1-1 1,1 1-1,-1-1 1,1 0-1,-1 1 0,0-1 1,-1 2-1,-3 5 61,-1-2 0,0 1 0,0-1 0,-1 0 0,1 0 1,-1-1-1,-13 8 0,4-3 92,0 0 1,-1-1-1,-1-1 1,0-1-1,0 0 1,0-1 0,-1-2-1,1 1 1,-38 2-1,54-7-283,1 0 0,0 0 0,0 0 0,-1 0 0,1 0 0,0 0 0,0 0 0,-1-1 0,1 1 0,0-1-1,0 1 1,0-1 0,0 1 0,0-1 0,-1 1 0,1-1 0,0 0 0,0 0 0,0 1 0,1-1 0,-1 0 0,0 0 0,0 0 0,0 0-1,1 0 1,-1 0 0,0 0 0,1-1 0,-1 1 0,1 0 0,0 0 0,-1 0 0,1 0 0,0-2 0,-1-3-1041,1 1 0,0 0 0,0-1 0,0 1-1,1-1 1,0 1 0,2-8 0,14-33-9513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09.820"/>
    </inkml:context>
    <inkml:brush xml:id="br0">
      <inkml:brushProperty name="width" value="0.025" units="cm"/>
      <inkml:brushProperty name="height" value="0.025" units="cm"/>
    </inkml:brush>
  </inkml:definitions>
  <inkml:trace contextRef="#ctx0" brushRef="#br0">60 1 14157,'0'11'1933,"-4"50"2149,-4 0 0,-26 108 0,33-166-4011,-2 6 59,0 1 1,1-1 0,0 1-1,1 0 1,0 0 0,0 0-1,1 0 1,1 0 0,2 17-1,-2-26-129,0 1-1,1-1 1,-1 1-1,0-1 1,1 0-1,0 0 1,-1 1-1,1-1 0,-1 0 1,1-1-1,0 1 1,0 0-1,0 0 1,-1-1-1,1 1 1,0-1-1,0 0 0,0 1 1,0-1-1,0 0 1,0 0-1,0 0 1,0 0-1,0-1 1,0 1-1,0-1 0,-1 1 1,3-1-1,55-17-669,-54 16 580,5-3 3,0 0 1,1 1-1,-1 0 1,1 0-1,0 2 0,0-1 1,1 1-1,-1 1 1,0 0-1,13 0 1,-23 2 83,0 0 1,0-1 0,0 1 0,0 0 0,-1 0 0,1 0 0,0 0 0,0 0 0,-1 0 0,1 0 0,-1 0 0,1 0 0,-1 0 0,1 1 0,-1-1 0,0 0-1,0 0 1,1 0 0,-1 1 0,0-1 0,0 0 0,0 0 0,0 0 0,0 1 0,-1-1 0,1 0 0,0 0 0,0 0 0,-1 1 0,1-1 0,-2 2 0,-13 39 552,-14-7 576,28-34-999,12-24 208,13-2-335,1 2-1,44-31 0,-14 16-2424,-54 38 2390,1-2-532,1 1-1,-1-1 1,0 1 0,1-1 0,-1 0 0,0 0 0,0 0 0,0 0-1,-1-1 1,1 1 0,0 0 0,1-4 0,-1-10-6203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0.192"/>
    </inkml:context>
    <inkml:brush xml:id="br0">
      <inkml:brushProperty name="width" value="0.025" units="cm"/>
      <inkml:brushProperty name="height" value="0.025" units="cm"/>
    </inkml:brush>
  </inkml:definitions>
  <inkml:trace contextRef="#ctx0" brushRef="#br0">1 61 12620,'0'0'10122,"5"-50"-9770,29 45-256,2 0-96,9 4-384,2 1-2339,4 0-1729,6 3-1666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0.520"/>
    </inkml:context>
    <inkml:brush xml:id="br0">
      <inkml:brushProperty name="width" value="0.025" units="cm"/>
      <inkml:brushProperty name="height" value="0.025" units="cm"/>
    </inkml:brush>
  </inkml:definitions>
  <inkml:trace contextRef="#ctx0" brushRef="#br0">163 23 14798,'0'0'5120,"-11"3"-3498,-3 0-1200,1 1 0,0 0-1,0 1 1,-24 14-1,33-17-320,0 0-1,0 1 1,0 0-1,0 0 1,0 0-1,1 0 1,-1 1-1,1-1 0,0 1 1,0 0-1,0 0 1,0 0-1,1 0 1,0 0-1,-1 1 0,2-1 1,-1 1-1,0 0 1,1-1-1,-1 8 1,2-11-98,0 0 0,0 0 0,0-1 0,0 1 0,0 0 0,0 0 1,0 0-1,1-1 0,-1 1 0,0 0 0,0 0 0,1-1 0,-1 1 0,1 0 0,-1-1 1,0 1-1,1-1 0,-1 1 0,1 0 0,0-1 0,-1 1 0,1-1 0,-1 1 1,1-1-1,0 0 0,-1 1 0,1-1 0,1 1 0,28 3 59,30-15 79,-42 4-379,0 0 0,-1-2-1,0 0 1,0-1 0,-1-1-1,21-17 1,-20 13-1307,0-1-1,24-28 1,-40 43-9,-12 28-880,10-25 2407,-1 1 1,1-1-1,0 1 1,0-1-1,0 1 1,0 0-1,0-1 1,1 1-1,-1 0 1,1 0-1,-1 3 1,2-5-87,-1-1 0,0 1 1,0 0-1,0 0 0,0-1 0,0 1 1,1 0-1,-1-1 0,0 1 1,1 0-1,-1-1 0,1 1 1,-1-1-1,0 1 0,1 0 1,-1-1-1,1 1 0,0-1 1,-1 1-1,1-1 0,-1 0 1,1 1-1,0-1 0,-1 0 1,1 1-1,1-1 0,2 1-280,-1-1 0,1 0 0,-1 0 0,1 0-1,-1-1 1,1 1 0,0-1 0,-1 0 0,0 0-1,1 0 1,-1 0 0,1-1 0,-1 1 0,0-1-1,5-3 1,24-18-2479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0.884"/>
    </inkml:context>
    <inkml:brush xml:id="br0">
      <inkml:brushProperty name="width" value="0.025" units="cm"/>
      <inkml:brushProperty name="height" value="0.025" units="cm"/>
    </inkml:brush>
  </inkml:definitions>
  <inkml:trace contextRef="#ctx0" brushRef="#br0">207 0 8904,'0'0'4367,"-10"3"-2530,3-1-1624,0 1 0,0-1-1,1 1 1,-1 1 0,0 0 0,1 0 0,0 0 0,0 0 0,0 1 0,1 0 0,-1 0 0,1 1 0,0 0 0,1 0 0,0 0 0,0 0 0,-4 8 0,-10 16 1174,2 1 0,-18 46 0,29-63-1068,1 0-1,0 0 1,1 1 0,0-1 0,1 1 0,1 0 0,0 0-1,2 20 1,0-31-286,0 0 0,0 0-1,1-1 1,-1 1 0,1 0 0,0-1-1,0 1 1,0-1 0,0 0 0,0 0-1,1 0 1,-1 0 0,1 0 0,0 0-1,0-1 1,0 1 0,0-1 0,4 2-1,-5-3-16,-1 0-1,0 0 1,1 0 0,0 0-1,-1-1 1,1 1-1,-1 0 1,1-1-1,0 0 1,-1 1 0,1-1-1,0 0 1,-1 0-1,1 0 1,0 0-1,0 0 1,-1 0 0,1-1-1,0 1 1,-1 0-1,1-1 1,0 1-1,-1-1 1,1 0-1,-1 0 1,1 1 0,-1-1-1,1 0 1,-1 0-1,0 0 1,1-1-1,-1 1 1,0 0 0,0 0-1,0-1 1,0 1-1,0 0 1,0-1-1,0 1 1,-1-1 0,2-2-1,2-10-130,0 0 1,-1-1-1,-1 1 0,-1-1 0,0 1 0,0-1 1,-1 1-1,-1-1 0,-1 1 0,0-1 1,-1 1-1,0 0 0,-10-24 0,13 36 71,-1 1 0,0-1 0,0 0 0,0 1 0,0-1-1,0 0 1,-1 1 0,1 0 0,0-1 0,-1 1 0,1 0 0,-1-1-1,-2 0 1,-2 4-155,10 14 109,-2-13 96,1 1 0,-1 0 0,1-1 0,0 0 0,0 1 1,1-1-1,-1-1 0,1 1 0,-1 0 0,1-1 0,0 0 0,0 1 1,0-2-1,0 1 0,0 0 0,0-1 0,9 2 0,6 1 75,0 0-1,33 0 1,-34-3-8,-1-1 0,1-1 0,-1 0 0,0-1 0,0-1 0,30-10 0,-41 12-47,0-1 1,0-1-1,-1 1 1,1-1-1,-1 0 1,0 0 0,0-1-1,0 1 1,0-1-1,-1 0 1,1 0-1,-1-1 1,0 1-1,0-1 1,-1 0-1,0 0 1,1-1-1,-2 1 1,1 0 0,-1-1-1,1 0 1,1-10-1,-3 15-4,-1-1 0,0 1 0,0 0-1,0 0 1,0 0 0,0-1 0,0 1 0,0 0-1,0 0 1,0 0 0,0-1 0,-1 1 0,1 0-1,0 0 1,-1 0 0,1 0 0,-1 0 0,1 0-1,-1 0 1,0 0 0,0 0 0,1 0 0,-1 0 0,0 0-1,0 0 1,0 0 0,0 1 0,0-1 0,0 0-1,0 1 1,0-1 0,0 0 0,0 1 0,0 0-1,0-1 1,-1 1 0,1 0 0,0-1 0,0 1-1,0 0 1,0 0 0,-1 0 0,1 0 0,0 0-1,0 0 1,-1 0 0,1 1 0,-1-1 0,-3 1-30,0 0 0,1-1-1,-1 1 1,1 1 0,-1-1 0,1 1 0,0-1 0,-1 1 0,1 1 0,0-1 0,-6 5 0,4-1 117,0 0 0,1 1-1,0-1 1,0 1 0,0 0 0,1 1 0,0-1 0,1 1 0,0-1 0,0 1 0,0 0 0,1 0-1,0 1 1,1-1 0,0 0 0,0 1 0,1-1 0,0 0 0,1 13 0,1-18-92,-1 0 0,1 0 0,-1 1 0,1-1 0,0 0 1,0-1-1,0 1 0,1 0 0,-1-1 0,1 1 0,-1-1 0,1 0 0,0 1 1,0-1-1,0-1 0,0 1 0,0 0 0,1-1 0,-1 0 0,0 1 1,1-1-1,-1-1 0,1 1 0,-1 0 0,1-1 0,5 0 0,8 2-523,1-1-1,-1-1 0,1 0 0,17-4 0,17-9-4041,1-9-3838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1.907"/>
    </inkml:context>
    <inkml:brush xml:id="br0">
      <inkml:brushProperty name="width" value="0.025" units="cm"/>
      <inkml:brushProperty name="height" value="0.025" units="cm"/>
    </inkml:brush>
  </inkml:definitions>
  <inkml:trace contextRef="#ctx0" brushRef="#br0">108 0 16207,'0'0'3113,"-11"3"-1880,7-2-1207,-1 0 1,0 0-1,1 1 1,-1-1-1,1 1 1,0 0-1,-1 0 1,1 1-1,0-1 1,0 1-1,1 0 1,-1 0-1,0 0 1,1 0-1,0 1 1,0-1-1,0 1 1,0 0-1,1 0 1,-1 0-1,1 0 1,0 1-1,0-1 1,0 0-1,1 1 1,-1 5-1,0-3-38,0 1-1,1-1 1,0 1 0,1 0 0,0-1-1,0 1 1,1 0 0,0 0-1,2 10 1,-2-15 44,-1-1 0,1 0 1,0 0-1,0 0 0,0 0 0,0 0 0,0 0 0,1 0 1,-1 0-1,1 0 0,-1-1 0,1 1 0,-1 0 1,1-1-1,0 0 0,0 1 0,0-1 0,0 0 1,0 0-1,0 0 0,0 0 0,0 0 0,0 0 0,1-1 1,-1 1-1,0-1 0,0 0 0,1 1 0,-1-1 1,0 0-1,1 0 0,-1 0 0,0-1 0,0 1 1,4-2-1,-2 1 222,-1 0 0,1-1 1,-1 0-1,1 0 0,-1 0 0,0 0 1,0 0-1,0 0 0,0-1 1,0 0-1,-1 0 0,1 1 0,-1-1 1,0-1-1,0 1 0,0 0 1,0 0-1,0-1 0,-1 1 0,3-8 1,-1 0-3,1 1 1,-1-2-1,-1 1 0,0 0 1,1-21-1,-3 31-311,0 1 1,0 0-1,0 0 0,0 0 0,0-1 0,0 1 0,0 0 0,0 0 1,0-1-1,0 1 0,0 0 0,0 0 0,0 0 0,0-1 0,0 1 1,0 0-1,0 0 0,0 0 0,0-1 0,0 1 0,0 0 0,0 0 1,0-1-1,0 1 0,0 0 0,0 0 0,-1 0 0,1 0 0,0-1 1,0 1-1,0 0 0,0 0 0,0 0 0,-1 0 0,1 0 0,0-1 1,0 1-1,0 0 0,-1 0 0,1 0 0,0 0 0,0 0 0,0 0 1,-1 0-1,1 0 0,0 0 0,0 0 0,-1 0 0,1 0 0,0 0 1,0 0-1,0 0 0,-1 0 0,1 0 0,0 0 0,0 0 0,0 0 1,-1 0-1,1 0 0,0 0 0,0 1 0,0-1 0,-1 0 0,1 0 1,0 0-1,-10 11-5596,7 3-2145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1.596"/>
    </inkml:context>
    <inkml:brush xml:id="br0">
      <inkml:brushProperty name="width" value="0.025" units="cm"/>
      <inkml:brushProperty name="height" value="0.025" units="cm"/>
    </inkml:brush>
  </inkml:definitions>
  <inkml:trace contextRef="#ctx0" brushRef="#br0">176 61 11243,'0'0'15460,"-10"0"-15017,7 0-436,0 0 1,0 0-1,0 0 1,0 1-1,0-1 1,1 1-1,-1-1 1,0 1-1,0 0 1,0 0-1,1 0 1,-1 1-1,0-1 1,1 1-1,-1-1 1,1 1-1,0 0 1,0 0-1,-1 0 1,1 0-1,0 0 1,1 0-1,-1 1 1,0-1-1,1 1 1,-1-1-1,1 1 1,0 0-1,0-1 1,0 1-1,-1 6 1,0-3 3,0 0 0,0 0 0,1 0 0,0 0 1,1 1-1,-1-1 0,1 0 0,1 8 0,0-12-25,-1 0 0,1 0 0,0 0 0,0 0 0,0 0 0,0 0 0,0-1 0,1 1-1,-1 0 1,0-1 0,1 1 0,-1-1 0,1 1 0,0-1 0,0 0 0,-1 0 0,1 1 0,0-1 0,0-1 0,0 1 0,0 0 0,0 0 0,0-1 0,0 1-1,0-1 1,0 1 0,3-1 0,7 2-438,1 0 0,-1 1 0,0 1 0,0 0 0,-1 1 0,1 0 0,17 11 0,-24-12 344,-1-1-1,1 1 1,-1 0 0,0 1 0,0-1-1,-1 1 1,0 0 0,0 0 0,0 0-1,0 0 1,0 0 0,-1 1 0,0-1-1,-1 1 1,1-1 0,-1 1 0,0 0-1,0 0 1,0 5 0,-1-2 255,0 1 0,0-1 0,0 0 0,-1 0 0,-1 0 0,1 0 0,-2-1 0,1 1 0,-1 0 0,0-1 0,-9 16 0,3-9 456,-2 0-1,1-1 1,-2 0 0,0-1 0,-15 13 0,15-15-205,-55 46 1333,61-53-1649,1 0 0,-1-1 0,0 1 1,0-1-1,0-1 0,0 1 0,-1-1 0,1 0 0,-1-1 0,-11 2 0,16-3-78,1 0-1,0 0 1,0 0-1,0 0 1,0 0-1,-1 0 1,1 0-1,0-1 0,0 1 1,0 0-1,0-1 1,0 1-1,0-1 1,0 1-1,-1-1 1,2 1-1,-1-1 1,0 0-1,0 0 1,0 1-1,0-1 1,0 0-1,1 0 1,-1 0-1,0 0 1,1 0-1,-1 0 1,0-2-1,0 0-70,0-1 0,0 1 0,0-1 0,1 1 0,0-1 0,0 0 0,0 1 0,0-1 0,1-6 0,2-3-311,0-1-1,1 1 1,0 0-1,9-17 1,14-21-9,3 1 0,2 2 0,46-53 0,127-120 462,-189 204-65,-12 12 10,0 0-1,0 1 1,1-1 0,0 1-1,0 0 1,0 0-1,0 0 1,1 0 0,-1 1-1,1 0 1,6-2-1,-10 27 275,-4-3-13,-1 0 0,0 0 0,-2 0 1,0-1-1,-1 0 0,-12 24 0,-15 52 1077,28-60-1299,5-34-106,0 1 0,0-1 0,0 1 0,0-1 0,0 1 1,1-1-1,-1 1 0,0 0 0,0-1 0,0 1 0,0-1 0,1 0 1,-1 1-1,0-1 0,0 1 0,1-1 0,-1 1 0,0-1 0,1 0 1,-1 1-1,1-1 0,-1 0 0,0 1 0,1-1 0,-1 0 0,1 1 1,-1-1-1,1 0 0,-1 0 0,1 0 0,-1 1 0,1-1 1,-1 0-1,1 0 0,-1 0 0,1 0 0,-1 0 0,1 0 0,-1 0 1,1 0-1,-1 0 0,1 0 0,-1 0 0,1-1 0,-1 1 0,1 0 1,-1 0-1,1 0 0,-1-1 0,1 1 0,-1 0 0,1 0 0,-1-1 1,0 1-1,1-1 0,-1 1 0,1-1 0,16-15-3716,2-11-2654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2.005"/>
    </inkml:context>
    <inkml:brush xml:id="br0">
      <inkml:brushProperty name="width" value="0.025" units="cm"/>
      <inkml:brushProperty name="height" value="0.025" units="cm"/>
    </inkml:brush>
  </inkml:definitions>
  <inkml:trace contextRef="#ctx0" brushRef="#br0">0 191 14382,'0'0'6544,"10"6"-5556,-3-1-858,0-1 0,0 0 1,0 0-1,1-1 0,0 0 0,0 0 0,0-1 0,0 0 1,0 0-1,0-1 0,0 0 0,9 0 0,1-1-20,-1 0 0,0-2 0,1 0 0,-1-1 0,0 0 0,-1-1-1,25-10 1,-34 10 76,1 1 0,-1-2 0,1 1-1,-1-1 1,0 0 0,-1 0 0,0-1-1,1 0 1,-2 0 0,1-1 0,-1 1-1,0-1 1,0 0 0,-1-1 0,0 1-1,0-1 1,3-9 0,-5 12-49,0 0 1,0 0-1,-1-1 1,0 1-1,0 0 1,0 0-1,0-1 1,-1 1-1,0 0 1,0-6-1,-1 10-124,1 0 0,0-1 0,-1 1 0,1 0-1,-1 0 1,1 0 0,-1 0 0,0 0 0,1 0 0,-1 0 0,0 0 0,0 0-1,0 1 1,1-1 0,-1 0 0,0 0 0,0 1 0,-2-2 0,0 1-31,0 0 0,0 0 0,1 1 0,-1-1 0,0 1 0,0-1 0,0 1 0,0 0 0,0 0 0,-4 1 0,-4 1 8,1 0 0,0 1 0,0 0-1,0 1 1,0 0 0,1 1 0,-1 0 0,1 0 0,0 1 0,1 0 0,0 1 0,0 0 0,0 0 0,-12 16 0,12-15 30,1 1 1,0 0 0,0 1-1,1 0 1,1 0 0,-1 0 0,2 0-1,-1 1 1,2 0 0,-1 0-1,1 0 1,1 0 0,-2 19 0,4-27-17,1 0 1,-1 1 0,1-1 0,0 0-1,-1 0 1,1 0 0,1 0-1,-1 0 1,0 0 0,1 0 0,-1 0-1,1 0 1,0-1 0,0 1 0,0-1-1,1 1 1,-1-1 0,0 0 0,1 0-1,-1 0 1,1 0 0,0 0-1,0 0 1,0-1 0,0 0 0,0 1-1,0-1 1,0 0 0,0-1 0,4 2-1,11 1 32,0 0-1,0-1 1,1 0-1,18-2 1,-35 0-35,20 0-226,0-1 0,0-1 0,0 0 0,34-10 0,-44 8-894,0 0-1,-1-1 1,0 0-1,0-1 1,20-13-1,8-16-7629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2.361"/>
    </inkml:context>
    <inkml:brush xml:id="br0">
      <inkml:brushProperty name="width" value="0.025" units="cm"/>
      <inkml:brushProperty name="height" value="0.025" units="cm"/>
    </inkml:brush>
  </inkml:definitions>
  <inkml:trace contextRef="#ctx0" brushRef="#br0">63 1 19154,'0'0'2819,"-53"0"576,44 0-1826,14 0-1825,14 3-801,7-3-2690,-1 0-5638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33.721"/>
    </inkml:context>
    <inkml:brush xml:id="br0">
      <inkml:brushProperty name="width" value="0.025" units="cm"/>
      <inkml:brushProperty name="height" value="0.025" units="cm"/>
    </inkml:brush>
  </inkml:definitions>
  <inkml:trace contextRef="#ctx0" brushRef="#br0">1 65 8488,'0'0'12567,"13"-2"-11986,244-17 676,-183 17-1156,-1-2 0,145-29-1,-207 28-157,-33 8-2268,9-2-2121,-1 0-1479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33.690"/>
    </inkml:context>
    <inkml:brush xml:id="br0">
      <inkml:brushProperty name="width" value="0.025" units="cm"/>
      <inkml:brushProperty name="height" value="0.025" units="cm"/>
    </inkml:brush>
  </inkml:definitions>
  <inkml:trace contextRef="#ctx0" brushRef="#br0">93 0 15278,'0'0'6289,"-1"9"-6102,-8 114 151,-6 59 254,11-154-1202,-2 0 1,0 0-1,-2-1 0,-13 34 0,21-61 394,-9 13-1374,4-15-3085,-4-9 169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39:34.034"/>
    </inkml:context>
    <inkml:brush xml:id="br0">
      <inkml:brushProperty name="width" value="0.025" units="cm"/>
      <inkml:brushProperty name="height" value="0.025" units="cm"/>
    </inkml:brush>
  </inkml:definitions>
  <inkml:trace contextRef="#ctx0" brushRef="#br0">15 0 12332,'-3'12'1553,"-1"7"-805,1 0 0,0 0 0,2 0 0,1 31-1,0-41-568,1 0 0,0 0-1,1 0 1,0 0 0,0 0-1,1 0 1,0-1 0,1 1-1,0-1 1,0 0 0,1 0-1,0 0 1,9 11 0,-7-11-141,1-1 0,-1 0 0,1 0 0,0-1-1,1 0 1,-1-1 0,1 1 0,0-1 0,1-1 0,-1 0 0,1 0 0,0-1 0,0-1 0,12 3 0,-14-5-33,1 1-1,-1-1 1,1-1-1,-1 1 1,0-2-1,1 1 1,-1-1-1,0 0 1,0-1 0,0 0-1,0 0 1,-1 0-1,1-1 1,-1-1-1,0 1 1,0-1-1,11-10 1,0-2-297,-1-1 1,0 0-1,22-33 0,9-29-3314,-8-3-4647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35.093"/>
    </inkml:context>
    <inkml:brush xml:id="br0">
      <inkml:brushProperty name="width" value="0.025" units="cm"/>
      <inkml:brushProperty name="height" value="0.025" units="cm"/>
    </inkml:brush>
  </inkml:definitions>
  <inkml:trace contextRef="#ctx0" brushRef="#br0">1 28 5765,'0'0'17313,"9"-4"-16432,65-6-374,134-3 0,-254 41-7068,38-24 3145,2-1-658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35.732"/>
    </inkml:context>
    <inkml:brush xml:id="br0">
      <inkml:brushProperty name="width" value="0.025" units="cm"/>
      <inkml:brushProperty name="height" value="0.025" units="cm"/>
    </inkml:brush>
  </inkml:definitions>
  <inkml:trace contextRef="#ctx0" brushRef="#br0">0 62 9513,'0'0'12503,"11"0"-11852,83 0-23,0-5 1,0-4 0,158-35-1,-238 41-1222,-19 3-2980,-8 0-1072,0 0-4514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1.290"/>
    </inkml:context>
    <inkml:brush xml:id="br0">
      <inkml:brushProperty name="width" value="0.025" units="cm"/>
      <inkml:brushProperty name="height" value="0.025" units="cm"/>
    </inkml:brush>
  </inkml:definitions>
  <inkml:trace contextRef="#ctx0" brushRef="#br0">2104 278 5125,'-11'-15'-406,"-3"-2"589,-1 0 1,0 0-1,-1 2 0,-1 0 1,0 1-1,-1 0 0,0 2 0,-30-16 1,-3 7 703,-2 2 0,0 2 0,-1 3 0,-1 2 1,-70-7-1,25 11 104,0 4 0,-110 10 0,133 2-866,0 3 1,1 4 0,1 2 0,0 4-1,2 3 1,0 4 0,2 2 0,-72 44-1,115-59-5,2 2 0,0 1 0,1 2 0,1 0 0,1 1 0,1 1 0,1 2 0,0 0 0,2 1 0,1 0 0,1 2 0,2 0 0,0 1 0,2 1 0,1 0 0,1 0 0,2 1 0,1 1 0,1-1 0,2 1 0,1 1 0,-1 36 0,5-35-121,1-1-1,2 1 1,1-1-1,1 0 1,2 0-1,1-1 1,2 0-1,0 0 1,25 46-1,-14-39-41,1 0 0,2-2 1,2-1-1,1-1 0,2-2 0,57 52 0,-44-49 27,1-2 1,1-2-1,2-2 1,1-2-1,1-2 0,2-2 1,0-2-1,1-3 1,1-1-1,0-3 1,1-3-1,60 6 0,-53-13 95,-1-3 1,1-2-1,0-3 0,-1-2 0,107-27 0,-95 12 290,-2-2 1,0-4-1,-2-3 1,87-51 0,-75 31 198,-1-3 1,-3-3-1,-2-3 1,105-113-1,-128 118-483,-4-3 0,-1-1 0,-3-3 1,-3-1-1,-3-1 0,41-99 0,-67 138-69,-2-1 1,0 0-1,-1-1 1,-2 0-1,0 0 1,-2 0-1,0-31 1,-3 46-31,-1 0-1,0 0 1,-1 1-1,0-1 1,0 1 0,-1-1-1,-1 1 1,0 0 0,0 0-1,-1 0 1,0 1 0,0 0-1,-1 0 1,-1 0 0,1 0-1,-2 1 1,1 1-1,-1-1 1,-17-12 0,2 5-117,-1 2 0,-1 0-1,0 2 1,-1 0 0,0 2 0,-1 1 0,0 1 0,0 1 0,-28-2 0,-45-1-868,-112 3 0,172 6 747,-56 1-2006,0 3 0,-115 21 0,108-4-2915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1.980"/>
    </inkml:context>
    <inkml:brush xml:id="br0">
      <inkml:brushProperty name="width" value="0.025" units="cm"/>
      <inkml:brushProperty name="height" value="0.025" units="cm"/>
    </inkml:brush>
  </inkml:definitions>
  <inkml:trace contextRef="#ctx0" brushRef="#br0">0 1086 5765,'0'0'8254,"15"-5"-6354,497-214-431,-307 126-1091,1382-626 241,-1567 710-607,-10 5 6,0 0 0,-1 0 0,0-1 0,15-11 0,-25 16-18,1 0 1,0 0 0,0 0-1,0 0 1,0 0 0,0 0-1,-1 0 1,1 0-1,0 0 1,0 0 0,0 0-1,0 0 1,0 0 0,-1-1-1,1 1 1,0 0 0,0 0-1,0 0 1,0 0-1,0 0 1,0 0 0,0-1-1,0 1 1,-1 0 0,1 0-1,0 0 1,0 0-1,0 0 1,0-1 0,0 1-1,0 0 1,0 0 0,0 0-1,0 0 1,0-1-1,0 1 1,0 0 0,0 0-1,0 0 1,0 0 0,0-1-1,0 1 1,0 0 0,0 0-1,1 0 1,-1 0-1,0 0 1,0-1 0,0 1-1,0 0 1,0 0 0,0 0-1,0 0 1,0 0-1,1 0 1,-1 0 0,0-1-1,0 1 1,0 0 0,0 0-1,0 0 1,1 0-1,-1 0 1,0 0 0,0 0-1,0 0 1,1 0 0,-16 1-130,-16 4-896,1 2-1,-35 13 0,14-3-1331,-36 9-3083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2.301"/>
    </inkml:context>
    <inkml:brush xml:id="br0">
      <inkml:brushProperty name="width" value="0.025" units="cm"/>
      <inkml:brushProperty name="height" value="0.025" units="cm"/>
    </inkml:brush>
  </inkml:definitions>
  <inkml:trace contextRef="#ctx0" brushRef="#br0">2 1 17168,'0'0'2787,"0"51"-2403,0-33-320,0 1-961,0 2-2498,-2-3-2338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2.357"/>
    </inkml:context>
    <inkml:brush xml:id="br0">
      <inkml:brushProperty name="width" value="0.025" units="cm"/>
      <inkml:brushProperty name="height" value="0.025" units="cm"/>
    </inkml:brush>
  </inkml:definitions>
  <inkml:trace contextRef="#ctx0" brushRef="#br0">186 1 12011,'-9'3'748,"-1"1"-791,3-2 257,0 1-1,0 0 1,0 0-1,0 0 1,0 1-1,0 0 1,1 1-1,0-1 1,0 1-1,0 0 1,1 1 0,0 0-1,0-1 1,0 1-1,-4 8 1,8-12-208,-16 31 103,-15 48 0,29-72-130,0 0 1,0-1-1,2 1 1,-1 0-1,1 0 1,0 1-1,1-1 1,0 0 0,0 0-1,1 0 1,3 13-1,-3-19 12,1 0 1,0 1-1,0-1 0,1 0 0,-1 0 0,1 0 1,-1-1-1,1 1 0,0 0 0,0-1 0,0 0 0,0 0 1,1 0-1,-1 0 0,0 0 0,1-1 0,0 1 1,-1-1-1,1 0 0,0 0 0,-1 0 0,1-1 1,0 0-1,5 1 0,14 0 130,-1 0 1,39-4-1,8-7 546,-1-3 0,-1-4 0,75-27 0,15-4 109,-86 29-742,107-30-378,-61 11-3735,-9-4-5914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3.667"/>
    </inkml:context>
    <inkml:brush xml:id="br0">
      <inkml:brushProperty name="width" value="0.025" units="cm"/>
      <inkml:brushProperty name="height" value="0.025" units="cm"/>
    </inkml:brush>
  </inkml:definitions>
  <inkml:trace contextRef="#ctx0" brushRef="#br0">1 209 11050,'0'0'2205,"6"-11"326,29-54 2967,-35 65-5458,0 0 0,0 0-1,0 0 1,0 0 0,0 1 0,0-1-1,0 0 1,0 0 0,0 0 0,0 0-1,0 0 1,0 0 0,0 0 0,1 0-1,-1 1 1,0-1 0,0 0 0,0 0-1,0 0 1,0 0 0,0 0 0,0 0-1,0 0 1,0 0 0,0 0 0,0 0 0,1 0-1,-1 0 1,0 0 0,0 1 0,0-1-1,0 0 1,0 0 0,0 0 0,0 0-1,1 0 1,-1 0 0,0 0 0,0 0-1,0 0 1,0 0 0,0 0 0,0 0-1,0 0 1,1-1 0,-1 1 0,0 0-1,0 0 1,0 0 0,0 0 0,0 0-1,0 0 1,0 0 0,0 0 0,1 0-1,-1 0 1,0 0 0,0 0 0,0 0-1,0-1 1,0 1 0,0 0 0,0 0-1,0 0 1,0 0 0,0 0 0,0 0-1,0 0 1,0-1 0,3 17 401,-1 20-601,-6 36 539,-18 104-1,11-104-1602,-3 105-1,28-202-537,0-39 1105,-2 0-1,-4 0 0,-2-1 1,-3-86-1,-1 169 933,1-1 0,1 0 1,0 0-1,1 0 0,1-1 0,0 1 1,1-1-1,1-1 0,1 0 0,0 0 0,1 0 1,0-1-1,1-1 0,1 1 0,0-2 1,1 0-1,18 14 0,-29-24-138,1-1 0,-1 1 0,0-1 1,1 1-1,-1-1 0,1 0 0,0 0 0,-1 0 0,1 0 0,0 0 1,0 0-1,-1-1 0,1 0 0,0 1 0,0-1 0,0 0 0,0 0 1,-1-1-1,1 1 0,0-1 0,5-1 0,-5 1 24,0-1 0,0-1 0,0 1 0,0 0 0,-1-1 0,1 1 0,-1-1 0,1 0 0,-1 0 0,0 1 0,0-2 0,0 1-1,0 0 1,1-6 0,5-10 132,-2-2-1,-1 1 1,0-1-1,2-30 0,-7 51-293,5-50 40,-2 0 1,-4-71-1,-2 91-1094,-1 0-1,-13-52 1,15 75-2288,4 14-1685,6 6-866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4.183"/>
    </inkml:context>
    <inkml:brush xml:id="br0">
      <inkml:brushProperty name="width" value="0.025" units="cm"/>
      <inkml:brushProperty name="height" value="0.025" units="cm"/>
    </inkml:brush>
  </inkml:definitions>
  <inkml:trace contextRef="#ctx0" brushRef="#br0">217 110 15791,'-1'-9'2973,"1"5"-2807,0-1-1,-1 1 0,0 0 0,0-1 0,0 1 1,0 0-1,0 0 0,-1 0 0,0-1 0,0 2 1,0-1-1,0 0 0,-1 0 0,0 1 0,1-1 1,-1 1-1,0 0 0,-1 0 0,1 0 0,0 0 1,-1 1-1,0-1 0,0 1 0,1 0 0,-1 0 0,-1 0 1,1 1-1,0-1 0,0 1 0,0 0 0,-1 0 1,1 0-1,-1 1 0,1 0 0,-7 0 0,6 1-157,1 0-1,-1 1 0,1-1 0,-1 1 0,1 0 1,0 0-1,0 1 0,0-1 0,0 1 1,0 0-1,0 0 0,1 0 0,-1 1 0,1-1 1,0 1-1,0 0 0,0-1 0,1 2 1,0-1-1,-1 0 0,1 0 0,-2 9 0,-1 0 121,0 0-1,2 0 0,-1 1 1,2 0-1,0 0 0,-1 23 0,3-35-110,0 0 0,0 0 0,0 0 0,0 0-1,1-1 1,-1 1 0,0 0 0,1 0 0,-1 0 0,1 0-1,0 0 1,0 0 0,0-1 0,0 1 0,0 0-1,0-1 1,0 1 0,0 0 0,1-1 0,-1 0-1,0 1 1,1-1 0,2 2 0,-1-2 76,0 1 1,0-1-1,1 0 1,-1-1-1,0 1 1,0-1-1,1 1 1,-1-1-1,0 0 1,1 0-1,-1 0 1,7-2-1,0 0 139,1 0 0,-1-2 1,1 1-1,-1-1 0,0-1 0,0 0 0,16-10 0,-14 5-183,-1 1 0,0-2 1,0 1-1,-1-2 1,-1 1-1,1-1 0,-2-1 1,0 1-1,0-2 0,-2 1 1,8-19-1,-16 39-620,0 0-1,0 0 0,1 1 1,-1-1-1,2 1 0,-1-1 1,1 10-1,1-15 146,-1 0 1,0 0 0,1 0-1,-1 0 1,1 0-1,0 0 1,0 0 0,0 0-1,0 0 1,0 0-1,0 0 1,0 0 0,0-1-1,1 1 1,-1 0-1,1-1 1,-1 0 0,1 1-1,0-1 1,-1 0-1,1 0 1,0 1 0,0-1-1,0-1 1,0 1-1,0 0 1,0 0 0,0-1-1,0 1 1,4-1-1,17 2-7197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4.556"/>
    </inkml:context>
    <inkml:brush xml:id="br0">
      <inkml:brushProperty name="width" value="0.025" units="cm"/>
      <inkml:brushProperty name="height" value="0.025" units="cm"/>
    </inkml:brush>
  </inkml:definitions>
  <inkml:trace contextRef="#ctx0" brushRef="#br0">117 20 13613,'0'0'6940,"-9"-5"-6033,5 3-821,0 0 0,0 0 0,0 0 0,0 1 0,-1-1 0,1 1 0,0 0 0,-9 0 0,12 1-59,-1 0 0,0 0 0,0 0 0,0 1 0,1-1 0,-1 1 0,0-1 0,0 1 0,1 0 0,-1 0 0,1 0 0,-1 0 0,1 0 0,-1 0 0,1 0 0,-1 0 0,1 1 0,0-1 0,0 0 0,0 1 0,-1-1 1,1 1-1,1 0 0,-1-1 0,0 1 0,0 0 0,1-1 0,-1 1 0,1 0 0,-1 0 0,1-1 0,0 4 0,-1-3-38,0 1-1,0 0 1,1-1 0,-1 1-1,1-1 1,0 1 0,0 0-1,0 0 1,0-1 0,1 1 0,-1-1-1,1 1 1,-1 0 0,1-1-1,0 1 1,0-1 0,0 1-1,0-1 1,0 0 0,1 1 0,-1-1-1,1 0 1,0 0 0,-1 0-1,1 0 1,0 0 0,4 2-1,3 2-108,1-1 0,-1-1 0,1 0-1,1 0 1,19 4 0,-22-7 69,0 1 1,1 0-1,-1 1 1,0 0-1,0 0 1,0 1-1,-1 0 1,1 0 0,12 11-1,-19-14 65,0 0 0,0 0 0,0 0 0,0 0 0,0 0 0,0 1 0,-1-1 0,1 0 0,0 1 0,-1-1 0,1 0 0,-1 1 0,0-1 0,1 1 0,-1-1 0,0 1 0,0-1 0,0 1 0,0-1 0,0 1 0,0-1 0,0 1 0,0-1 0,-1 1 0,1-1 0,-1 0 0,1 1 0,-1-1 0,1 1 0,-1-1 0,0 0 0,0 0 0,0 1 0,0-1 0,1 0 0,-2 0 0,1 0 0,0 0 0,0 0 0,0 0 0,0 0 0,-2 0 0,-7 6 335,1-1 1,-1-1 0,1 0 0,-15 5 0,20-8-272,-9 3 53,0-1 0,0 0 1,0-1-1,0 0 0,0-1 0,-27 0 0,39-2-297,0 0-1,-1 0 0,1-1 1,0 1-1,0-1 1,0 1-1,0-1 0,0 1 1,0-1-1,0 0 0,0 0 1,0 1-1,0-1 1,0 0-1,0 0 0,0 0 1,1 0-1,-1 0 0,0 0 1,1 0-1,-1 0 1,1 0-1,-1 0 0,1-1 1,-1 1-1,1 0 1,0 0-1,0 0 0,0-1 1,-1 1-1,1 0 0,0 0 1,0 0-1,1-1 1,-1 1-1,0 0 0,1-3 1,0-4-1237,0 0 0,0 0 0,1 0 0,4-13 0,13-17-4832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4.884"/>
    </inkml:context>
    <inkml:brush xml:id="br0">
      <inkml:brushProperty name="width" value="0.025" units="cm"/>
      <inkml:brushProperty name="height" value="0.025" units="cm"/>
    </inkml:brush>
  </inkml:definitions>
  <inkml:trace contextRef="#ctx0" brushRef="#br0">68 1 7239,'0'0'10976,"-4"9"-10085,-8 18 191,2 0 0,1 1 0,1 0 0,1 0 0,-4 39 0,9-40-751,0-15-249,1 0-1,0 0 1,0 0 0,1 0-1,1 0 1,0 0-1,1 0 1,0-1 0,5 16-1,-5-25-60,-1 0 0,0 0 0,1 0-1,-1 0 1,1-1 0,0 1 0,0-1-1,-1 1 1,1-1 0,0 1 0,0-1-1,0 0 1,1 0 0,-1 0 0,0 0-1,0 0 1,0-1 0,1 1 0,-1-1-1,0 1 1,1-1 0,-1 0 0,1 0-1,-1 0 1,0 0 0,1-1 0,-1 1-1,0 0 1,1-1 0,-1 0 0,0 1-1,0-1 1,4-2 0,6-2 0,-1 0 0,0-1 0,0 0 1,19-14-1,7-13-268,-29 25 200,-1 1 1,1-1 0,1 2-1,-1-1 1,1 1 0,14-6 0,-21 44-499,-7 23 848,3-43-274,1 0 0,0 0 0,1 0 0,1 18 0,-1-29-87,0 0 0,0 0 0,1 0 0,-1 0 0,0 0 0,1 0 0,-1 0-1,0 0 1,1 0 0,-1 0 0,1 0 0,0 0 0,-1-1 0,1 1 0,0 0-1,-1 0 1,1-1 0,0 1 0,0 0 0,0-1 0,0 1 0,0-1 0,0 1-1,2 0 1,28 1-5482,-1-5-1864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5.257"/>
    </inkml:context>
    <inkml:brush xml:id="br0">
      <inkml:brushProperty name="width" value="0.025" units="cm"/>
      <inkml:brushProperty name="height" value="0.025" units="cm"/>
    </inkml:brush>
  </inkml:definitions>
  <inkml:trace contextRef="#ctx0" brushRef="#br0">1 65 16111,'0'0'5029,"60"2"-3267,-22-2-353,13-7-576,3-4-513,7-1-288,3-5-2178,-4-2-4933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5.685"/>
    </inkml:context>
    <inkml:brush xml:id="br0">
      <inkml:brushProperty name="width" value="0.025" units="cm"/>
      <inkml:brushProperty name="height" value="0.025" units="cm"/>
    </inkml:brush>
  </inkml:definitions>
  <inkml:trace contextRef="#ctx0" brushRef="#br0">295 94 18225,'0'-11'1313,"0"8"-1413,0-5 509,0 0 1,0 0 0,-1 0-1,0 0 1,-4-11 0,5 18-317,-1-1 0,1 1 0,-1 0 0,1 0 0,-1 0 0,1 0 0,-1 0-1,0-1 1,0 1 0,0 0 0,1 0 0,-1 1 0,0-1 0,0 0 0,0 0 0,0 0 0,-1 1 0,1-1 0,-2 0 0,1 0-50,0 1 0,0 0 0,0 0 0,1 0 0,-1 1 0,0-1 0,0 0 0,0 1 0,0-1 0,1 1 0,-1 0 0,0 0 0,0-1 0,1 1 0,-1 0 1,1 0-1,-1 1 0,-2 1 0,-11 11 124,0 0 0,1 0 0,0 1 0,2 1 0,-14 22 0,-49 91 982,62-102-863,0 0 0,-10 38 0,20-55-266,0 0 1,1 0-1,0 0 1,0 1-1,1-1 1,1 0-1,0 1 1,0-1 0,1 1-1,3 12 1,-2-19-10,-1 0 0,1 0 0,0 0 0,0-1 0,1 1 0,-1-1 0,1 0 0,0 1 0,0-1 0,0 0 0,0-1 0,0 1 0,1 0 0,-1-1 0,1 0 0,0 0 0,-1 0 0,1 0 0,0-1 0,0 1 0,0-1 0,1 0 0,6 1 0,9 1 75,0-1 0,0 0 0,32-3 0,-48 1-84,0 0 0,-1 0-1,1 0 1,-1-1 0,1 0-1,0 1 1,-1-1 0,0-1-1,1 1 1,-1 0 0,0-1 0,1 0-1,-1 0 1,0 0 0,0 0-1,0 0 1,-1 0 0,1-1-1,-1 1 1,1-1 0,-1 0-1,0 0 1,0 0 0,0 0 0,0 0-1,0 0 1,-1-1 0,0 1-1,0-1 1,1 1 0,-2-1-1,1 1 1,0-1 0,-1 1-1,0-1 1,0 0 0,0 1 0,0-1-1,0 1 1,-2-6 0,2 6-16,-1 0 1,0 0-1,0 0 1,0 0-1,0 1 1,-1-1-1,1 0 1,-1 1-1,0-1 1,1 1-1,-1-1 1,0 1-1,-1 0 1,1 0-1,0 0 1,0 0-1,-1 0 1,-4-2-1,0 0-18,0 0-1,-1 1 0,1-1 0,-1 1 0,-14-3 0,105-22-554,14-2 132,-58 17-118,48-10-1,-87 23 571,1 0 0,0-1 0,0 1 0,0 0 0,-1 0-1,1 0 1,0 0 0,0 0 0,0 0 0,-1 0 0,1 0 0,0 0 0,0 1-1,0-1 1,-1 0 0,1 0 0,0 1 0,0-1 0,-1 0 0,1 1 0,0-1-1,-1 1 1,1-1 0,0 1 0,-1-1 0,1 1 0,-1-1 0,1 1 0,-1 0 0,1-1-1,-1 1 1,1 0 0,-1 0 0,0-1 0,1 1 0,-1 0 0,1 1 0,-1 2 38,1 0 0,-1 0 0,0 0-1,0 0 1,-1 0 0,1 0 0,-1 0 0,-1 6 0,-5 12 338,0-1-1,-11 23 0,13-34-304,0 1 0,1-1-1,0 1 1,1 0-1,0 0 1,1 0 0,0 0-1,-1 18 1,4-28-153,-1 0-1,0 0 1,0 0-1,0 0 1,1 0-1,-1 0 1,1 0 0,-1 0-1,1 0 1,-1 0-1,1 0 1,-1 0-1,1-1 1,0 1 0,-1 0-1,1 0 1,0-1-1,0 1 1,0-1-1,0 1 1,-1 0 0,1-1-1,0 1 1,0-1-1,0 0 1,0 1-1,0-1 1,0 0 0,0 0-1,0 0 1,0 1-1,0-1 1,0 0-1,0 0 1,0 0 0,1-1-1,-1 1 1,1 0-1,4-1-951,-1 0 0,0 1 1,0-2-1,0 1 0,1 0 0,-1-1 0,6-3 0,25-19-9816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1:56.246"/>
    </inkml:context>
    <inkml:brush xml:id="br0">
      <inkml:brushProperty name="width" value="0.025" units="cm"/>
      <inkml:brushProperty name="height" value="0.025" units="cm"/>
    </inkml:brush>
  </inkml:definitions>
  <inkml:trace contextRef="#ctx0" brushRef="#br0">179 0 15375,'0'0'1537,"-10"12"-10,-10 13-571,1 1 1,1 1 0,2 1-1,-17 36 1,20-30-830,1 1 1,2 0-1,1 0 0,2 1 1,2 0-1,-2 65 0,7-99-109,0 1 0,0-1 0,0 1 0,1-1 0,-1 1 0,1-1 0,-1 1 0,1-1 0,0 1 0,0-1 0,0 0 0,0 1 0,1-1 0,-1 0 0,0 0 0,1 0-1,0 0 1,-1 0 0,1 0 0,0 0 0,0-1 0,3 3 0,-1-2 68,0 0-1,0 0 1,0-1-1,1 1 1,-1-1 0,1 0-1,-1 0 1,1-1-1,0 1 1,-1-1-1,9 0 1,-4-1-5,1 0 1,-1 0-1,0-1 1,0-1-1,0 1 1,0-1-1,0 0 1,-1-1-1,1 0 1,-1-1-1,0 0 0,9-6 1,-15 8-67,1 1 1,0 0-1,-1-1 0,0 1 1,1-1-1,-1 0 1,0 0-1,0 0 0,-1 0 1,1 0-1,-1 0 1,1 0-1,-1-1 0,0 1 1,0 0-1,-1-1 1,1 1-1,-1-1 0,1-4 1,-2 4-14,0 1 0,0 0 1,0 0-1,0 0 0,0 0 1,-1 0-1,1 0 0,-1 0 1,0 1-1,0-1 0,0 1 1,0-1-1,-1 1 0,1 0 1,0-1-1,-6-2 0,-2-1 108,1 0 0,-1 1-1,-1 0 1,1 1 0,0 0-1,-1 1 1,0 0-1,0 0 1,0 2 0,-20-2-1,31 3-104,-1-1 0,1 1 0,0 0 0,-1 0 0,1 0 0,0 0 0,0 0-1,-1-1 1,1 1 0,0 0 0,-1 0 0,1 0 0,0 0 0,-1 0 0,1 0 0,0 0 0,-1 0-1,1 0 1,0 0 0,0 0 0,-1 0 0,1 0 0,0 1 0,-1-1 0,1 0 0,0 0 0,-1 0-1,1 0 1,0 1 0,0-1 0,-1 0 0,1 0 0,0 0 0,0 1 0,0-1 0,-1 0-1,1 0 1,0 1 0,0-1 0,0 0 0,0 0 0,-1 1 0,1-1 0,0 0 0,0 1 0,0-1-1,0 0 1,0 1 0,0-1 0,0 0 0,0 1 0,0-1 0,0 0 0,0 0 0,0 1 0,0-1-1,0 0 1,0 1 0,0-1 0,1 0 0,-1 1 0,0-1 0,0 0 0,0 0 0,1 1-1,17 11 250,9-10-277,-1 0 1,1-2-1,-1-1 1,1-1-1,-1-1 0,0-1 1,0-2-1,0 0 1,-1-2-1,0-1 0,0-1 1,36-20-1,-60 29 34,0 0-1,-1 0 1,1 1-1,0-1 1,0 1-1,0-1 0,0 1 1,1-1-1,-1 1 1,0-1-1,0 1 1,0 0-1,0 0 1,0-1-1,1 1 0,-1 0 1,0 0-1,0 0 1,0 0-1,0 1 1,0-1-1,1 0 1,-1 0-1,1 1 1,-1 0 9,-1 0 1,0 1-1,1-1 1,-1 0 0,0 0-1,0 0 1,0 1-1,0-1 1,0 0 0,0 0-1,-1 0 1,1 0 0,0 1-1,0-1 1,-1 0-1,1 0 1,-1 0 0,1 0-1,-2 1 1,-40 72 1331,33-60-735,-7 16-417,0 0 0,-11 38 0,8-12-9854,17-45-1941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6.836"/>
    </inkml:context>
    <inkml:brush xml:id="br0">
      <inkml:brushProperty name="width" value="0.025" units="cm"/>
      <inkml:brushProperty name="height" value="0.025" units="cm"/>
    </inkml:brush>
  </inkml:definitions>
  <inkml:trace contextRef="#ctx0" brushRef="#br0">108 1 11082,'0'0'14692,"-3"13"-14324,-18 55 564,-35 126 96,48-156-865,0 0-1,3 1 1,-1 47 0,6-85-140,0 0 1,0-1-1,1 1 1,-1 0-1,0 0 1,1 0-1,-1 0 1,1-1-1,-1 1 1,1 0 0,-1 0-1,1-1 1,-1 1-1,1 0 1,0-1-1,-1 1 1,1 0-1,0-1 1,0 1 0,-1-1-1,1 0 1,0 1-1,0-1 1,0 1-1,-1-1 1,1 0-1,0 0 1,0 0-1,0 1 1,0-1 0,0 0-1,0 0 1,0 0-1,0 0 1,-1-1-1,1 1 1,0 0-1,0 0 1,0 0 0,1-1-1,42-11 768,-6-9-699,-1-1 0,-1-2 1,-2-1-1,0-2 0,-1-2 1,34-38-1,-57 57-630,-1 0 0,0-1 0,0-1 0,8-15 0,-14 22-614,0-1 1,-1 1 0,0-1 0,0 0 0,0 0 0,-1 1 0,1-11 0,-1-7-8368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7.210"/>
    </inkml:context>
    <inkml:brush xml:id="br0">
      <inkml:brushProperty name="width" value="0.025" units="cm"/>
      <inkml:brushProperty name="height" value="0.025" units="cm"/>
    </inkml:brush>
  </inkml:definitions>
  <inkml:trace contextRef="#ctx0" brushRef="#br0">0 1 12812,'0'0'2306,"0"61"961,4-35 193,9-3-1058,4-3-897,4-3-832,5-1-417,-1-3-128,-3-3-224,3-2-961,-1-7-1441,-1-1-2371,-2-4-1985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2.678"/>
    </inkml:context>
    <inkml:brush xml:id="br0">
      <inkml:brushProperty name="width" value="0.025" units="cm"/>
      <inkml:brushProperty name="height" value="0.025" units="cm"/>
    </inkml:brush>
  </inkml:definitions>
  <inkml:trace contextRef="#ctx0" brushRef="#br0">20 0 17040,'0'0'12225,"1"5"-12348,0 10 154,-1 0 0,0 1-1,-1-1 1,0 0-1,-7 27 1,0 5-2680,5-4-4762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7.573"/>
    </inkml:context>
    <inkml:brush xml:id="br0">
      <inkml:brushProperty name="width" value="0.025" units="cm"/>
      <inkml:brushProperty name="height" value="0.025" units="cm"/>
    </inkml:brush>
  </inkml:definitions>
  <inkml:trace contextRef="#ctx0" brushRef="#br0">78 0 16464,'0'0'1062,"-1"10"6,-20 168 5073,-28 103-2962,43-207-1625,6-74-1516,0 1 0,1 0-1,-1 0 1,1-1 0,-1 1 0,1 0 0,-1 0 0,1-1 0,-1 1-1,1-1 1,-1 1 0,1 0 0,0-1 0,-1 1 0,1-1 0,0 0-1,0 1 1,-1-1 0,1 1 0,0-1 0,0 0 0,0 0 0,-1 0-1,1 1 1,0-1 0,0 0 0,0 0 0,0 0 0,-1 0 0,1 0-1,0 0 1,0 0 0,0-1 0,0 1 0,-1 0 0,1 0-1,0-1 1,1 0 0,37-11 760,-14 0-618,0-2 1,-1-1-1,-1-1 0,0-1 1,32-31-1,92-112-294,-42 41-560,-102 117-216,13-16 1466,-13 9-3896,-9 6-7177,-14 3 2778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7.902"/>
    </inkml:context>
    <inkml:brush xml:id="br0">
      <inkml:brushProperty name="width" value="0.025" units="cm"/>
      <inkml:brushProperty name="height" value="0.025" units="cm"/>
    </inkml:brush>
  </inkml:definitions>
  <inkml:trace contextRef="#ctx0" brushRef="#br0">443 0 12396,'0'0'6118,"-6"60"-3044,10-38-159,11 0-897,2 1-737,2-2-640,2-1-449,0 1-96,-1-3-32,-7-1-929,1-1-1152,-5-3-1411,-7-4-3394</inkml:trace>
  <inkml:trace contextRef="#ctx0" brushRef="#br0" timeOffset="1">0 264 14221,'0'0'9706,"13"52"-7913,-11-33-800,4-2-448,-2 2-289,-2-1-224,1-1-288,-1-3-929,2-1-929,2-6-1858,-3-5-2562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8.296"/>
    </inkml:context>
    <inkml:brush xml:id="br0">
      <inkml:brushProperty name="width" value="0.025" units="cm"/>
      <inkml:brushProperty name="height" value="0.025" units="cm"/>
    </inkml:brush>
  </inkml:definitions>
  <inkml:trace contextRef="#ctx0" brushRef="#br0">566 0 11050,'0'0'9791,"-5"11"-8873,0 5-570,1 0 0,1 1 0,0-1 0,1 1 0,1-1 0,1 1 0,0 0 0,1-1 0,0 1 0,8 28 0,2 3-9,-1 0 1,-2 1-1,-3 0 0,-1 72 1,-5-100-490,-1 0 1,-1 0-1,-1-1 1,-1 0 0,-1 0-1,0 0 1,-2 0-1,0-1 1,-1 0 0,-1-1-1,0 0 1,-2-1-1,-16 20 1,0-6-503,-1-2 1,-1 0 0,-2-3-1,-1 0 1,-1-2 0,-42 22-1,-54 18-4018,42-29-594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8.671"/>
    </inkml:context>
    <inkml:brush xml:id="br0">
      <inkml:brushProperty name="width" value="0.025" units="cm"/>
      <inkml:brushProperty name="height" value="0.025" units="cm"/>
    </inkml:brush>
  </inkml:definitions>
  <inkml:trace contextRef="#ctx0" brushRef="#br0">387 0 11915,'0'0'2872,"-14"10"-1324,-11 10-1236,0 2-1,1 0 1,2 2-1,0 0 0,-23 35 1,11-6 561,2 2 1,2 1-1,-33 89 0,52-112-567,1 0 0,1 1 0,2 0 0,2 0-1,0 0 1,3 1 0,1-1 0,3 38 0,0-56-291,1 0-1,1-1 1,1 1 0,0-1-1,0 1 1,2-1 0,0-1 0,1 1-1,0-1 1,1-1 0,0 0 0,1 0-1,1-1 1,0 0 0,1 0-1,0-2 1,0 1 0,25 14 0,-1-3-472,1-2 1,0-2-1,1-2 1,1-1 0,0-2-1,50 10 1,32-2-3815,6-12-1814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19.498"/>
    </inkml:context>
    <inkml:brush xml:id="br0">
      <inkml:brushProperty name="width" value="0.025" units="cm"/>
      <inkml:brushProperty name="height" value="0.025" units="cm"/>
    </inkml:brush>
  </inkml:definitions>
  <inkml:trace contextRef="#ctx0" brushRef="#br0">86 7 14029,'0'0'10907,"-8"11"-10635,-3 7-138,1 0 1,1 0 0,1 1-1,0 0 1,1 0 0,1 1-1,1 0 1,-3 34 0,6-41-64,0-1 0,1 1 0,1 0 0,0 0 0,1 0 0,0 0 0,4 14 0,-4-23-12,0-1 0,0 0 1,1 0-1,-1 0 0,1 0 0,0-1 0,0 1 0,0 0 0,0-1 0,0 1 1,1-1-1,-1 0 0,1 0 0,-1 0 0,1 0 0,0 0 0,0 0 0,0-1 1,0 1-1,0-1 0,0 0 0,0 0 0,1 0 0,-1-1 0,0 1 0,0-1 1,1 1-1,-1-1 0,0 0 0,1 0 0,-1-1 0,5 0 0,2-1 61,-1 0 0,1 0 0,-1-1 0,0 0 0,0-1 0,0 0 0,0-1 0,-1 1 0,0-2 0,0 1 0,0-1 0,0 0 0,-1-1 0,0 0 0,0 0 0,-1 0 0,0-1 0,0 0 0,8-17 0,-4 8-122,-1 0 0,-1-1-1,-1 0 1,0 0-1,-1 0 1,-1-1-1,-1 0 1,-1 0-1,2-23 1,-5 32-140,1-28-194,-1 38 312,0-1 0,0 0 0,0 1 1,0-1-1,0 0 0,-1 0 0,1 1 0,0-1 1,0 0-1,0 1 0,-1-1 0,1 0 0,0 1 1,-1-1-1,1 0 0,0 1 0,-1-1 0,1 1 1,-1-1-1,1 1 0,-1-1 0,1 1 0,-1-1 1,0 1-1,1-1 0,-1 1 0,1 0 0,-1-1 1,0 1-1,1 0 0,-1 0 0,0-1 0,0 1 1,1 0-1,-1 0 0,0 0 0,0 0 0,0 1-49,0-1 1,0 1-1,1 0 0,-1 0 0,1 0 0,-1 0 0,0 0 0,1 0 0,0 0 0,-1 0 1,1 0-1,-1 0 0,1 0 0,0 0 0,0 1 0,0-1 0,0 0 0,0 0 0,0 0 0,0 0 1,0 0-1,0 1 0,4 30-1929,-1-27 1388,0-1 0,0 1 0,0-1-1,0 0 1,1 0 0,0 0 0,0 0 0,0-1 0,0 1-1,1-1 1,-1 0 0,1 0 0,0-1 0,0 0-1,0 1 1,0-2 0,0 1 0,1 0 0,9 0 0,21 4-5253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0.124"/>
    </inkml:context>
    <inkml:brush xml:id="br0">
      <inkml:brushProperty name="width" value="0.025" units="cm"/>
      <inkml:brushProperty name="height" value="0.025" units="cm"/>
    </inkml:brush>
  </inkml:definitions>
  <inkml:trace contextRef="#ctx0" brushRef="#br0">215 187 12011,'0'0'5995,"-13"-5"-3817,4 0-1755,5 3-326,0 0 0,0 0 0,0 0 0,0 0 0,0 1 0,-1-1 0,1 1-1,0 0 1,-1 1 0,1-1 0,-1 1 0,1 0 0,-1 0 0,1 0 0,-1 1 0,1-1 0,-9 3 0,5 1 63,1 0 1,0 0-1,0 1 1,0 0-1,1 0 1,-1 0-1,1 1 0,1 0 1,-1 0-1,-7 11 1,10-12-98,-1-1 0,1 1 0,1 0 0,-1 0-1,1 0 1,0 0 0,0 0 0,0 0 0,1 1 0,0-1 0,0 1 0,0-1 0,1 1 0,-1-1 0,1 1 0,2 11-1,-1-15-51,0 1 0,0-1 0,0 0 0,1 1 0,-1-1 0,0 0 0,1 0 0,0 0 0,0 1 0,-1-2 0,1 1 0,0 0 0,0 0 0,1-1 0,-1 1 0,0-1 0,1 0 0,-1 1 0,0-1 0,1 0 0,-1-1 0,1 1 0,0 0 0,-1-1 0,4 1 0,10 1 82,-1 0-1,1-2 1,18 0-1,-17-1 0,-2 0-60,1-1 0,0-1 0,-1-1 1,0 0-1,0-1 0,0 0 0,0-1 0,21-13 0,18-6-1255,-53 26 1157,-1 0 1,1 0-1,-1 0 0,0 0 1,1 0-1,-1 0 1,0 1-1,0-1 1,0 0-1,0 0 1,0 0-1,0 0 1,0 1-1,0-1 1,0 0-1,0 0 0,-1 2 1,-4 16 103,-2 1-1,0-1 1,-14 26 0,-4 11 665,-3 19 20,-3-1 1,-4-2-1,-75 118 0,108-187-713,0 0-1,0 0 0,0 0 0,0-1 0,0 1 0,-1-1 0,1 1 0,-1-1 0,0 0 0,0 0 1,0 0-1,0 0 0,0 0 0,0-1 0,0 1 0,-7 1 0,9-3-1,1 0 0,-1 0-1,0-1 1,1 1 0,-1 0 0,1 0-1,-1 0 1,1-1 0,-1 1-1,0 0 1,1-1 0,-1 1 0,1 0-1,-1-1 1,1 1 0,0-1-1,-1 1 1,1 0 0,-1-1 0,1 1-1,0-1 1,-1 0 0,1 1 0,0-1-1,0 1 1,-1-1 0,1 1-1,0-1 1,0 0 0,0 1 0,0-1-1,0 0 1,0 1 0,0-1-1,0 1 1,0-1 0,0 0 0,0 0-1,2-32 26,-1 30-52,2-15-77,1 0 1,1 1-1,0 0 0,1 0 0,1 0 0,1 0 0,14-21 1,79-105-532,-84 121 579,305-343-1214,-201 236 1173,-111 119 89,-7 8-5,-1-1 1,1 0-1,0 0 1,0 0-1,-1 0 0,0 0 1,0 0-1,0-1 1,0 1-1,0-1 1,0 1-1,-1-1 1,2-7-1,-27 17-256,0 9 484,0 1 1,1 1-1,0 1 1,1 1 0,2 1-1,0 1 1,1 1 0,-18 26-1,31-39-169,-1 1 0,2 0 0,-1 0 0,1 0 0,1 1 0,0 0 0,0 0 0,1 0 1,1 0-1,0 1 0,0-1 0,1 1 0,1-1 0,1 20 0,0-24-163,0 0 0,1 0 0,0 0 0,0 0 0,1 0 0,-1-1 0,2 1 0,-1-1 0,1 1 0,0-1 0,0 0 0,0-1 0,1 1 0,0-1 0,0 0 0,1 0 0,0 0 1,-1-1-1,1 0 0,1 0 0,-1 0 0,0-1 0,14 5 0,22 2-3591,4-7-3122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0.483"/>
    </inkml:context>
    <inkml:brush xml:id="br0">
      <inkml:brushProperty name="width" value="0.025" units="cm"/>
      <inkml:brushProperty name="height" value="0.025" units="cm"/>
    </inkml:brush>
  </inkml:definitions>
  <inkml:trace contextRef="#ctx0" brushRef="#br0">0 0 20019,'0'0'7463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1.899"/>
    </inkml:context>
    <inkml:brush xml:id="br0">
      <inkml:brushProperty name="width" value="0.025" units="cm"/>
      <inkml:brushProperty name="height" value="0.025" units="cm"/>
    </inkml:brush>
  </inkml:definitions>
  <inkml:trace contextRef="#ctx0" brushRef="#br0">0 199 12075,'7'-11'2509,"31"-44"1560,-21 32 3767,-38 81-7678,15-44-149,0 0 1,0 1 0,2 0 0,0 0 0,0 1 0,2-1 0,0 1 0,0-1-1,2 29 1,1-43-1,0 1 0,-1-1 0,1 1 0,0-1 0,0 1 0,1-1 0,-1 1 0,0-1 0,0 0 0,1 0-1,-1 1 1,1-1 0,-1 0 0,1 0 0,-1-1 0,1 1 0,-1 0 0,1 0 0,0-1 0,0 1 0,-1-1 0,1 0-1,0 1 1,0-1 0,0 0 0,-1 0 0,1 0 0,0 0 0,0 0 0,2-1 0,4 1 60,0-1 1,0 0-1,-1 0 1,1-1 0,0 0-1,7-3 1,-4-1-32,0 0 1,-1-1 0,0 0 0,-1 0-1,1-1 1,-1-1 0,-1 1-1,0-1 1,0-1 0,0 1-1,-2-2 1,1 1 0,-1-1 0,-1 1-1,9-24 1,-14 34-63,1-1 0,-1 1 0,0 0 0,0 0 0,1-1 0,-1 1 0,0-1 0,0 1 0,0 0 0,1-1 1,-1 1-1,0 0 0,0-1 0,0 1 0,0-1 0,0 1 0,0 0 0,0-1 0,0 1 0,0-1 0,0 1 0,0-1 0,0 1 0,0 0 0,0-1 0,0 1 0,-1 0 0,1-1 0,0 1 0,0-1 1,0 1-1,-1 0 0,1-1 0,0 1 0,0 0 0,-1-1 0,-12 12-304,-13 25 293,22-29 44,0 1 1,1-1 0,0 1-1,1 0 1,0 0-1,0 0 1,0 0 0,0 11-1,2-17 0,0 0 0,0 0 0,0 0-1,1 0 1,-1 0 0,1 0 0,-1 0-1,1 0 1,-1 0 0,1 0 0,0-1-1,0 1 1,0 0 0,0 0 0,1-1 0,-1 1-1,0 0 1,1-1 0,-1 0 0,1 1-1,-1-1 1,1 0 0,0 0 0,-1 1 0,1-1-1,0-1 1,0 1 0,0 0 0,0 0-1,0-1 1,0 1 0,0-1 0,0 1-1,0-1 1,0 0 0,4 0 0,5 0-8,0 0 1,-1 0-1,1-1 1,0 0-1,0-1 0,-1-1 1,1 1-1,-1-2 1,1 1-1,-1-1 1,-1-1-1,1 0 1,0 0-1,-1-1 0,0 0 1,-1-1-1,1 0 1,-1 0-1,-1-1 1,1 0-1,-1 0 0,-1-1 1,1 0-1,-1 0 1,7-15-1,-19 38-124,1 0 0,1 1-1,1-1 1,0 1 0,1 0-1,0 0 1,1 0 0,1 0-1,2 22 1,-1-35 128,-1 0 0,1-1 0,0 1 0,-1 0 0,1 0 0,0-1 0,0 1 1,0-1-1,1 1 0,-1-1 0,0 1 0,0-1 0,1 0 0,-1 1 0,1-1 0,-1 0 0,1 0 0,0 0 0,-1 0 0,4 1 0,0-1 10,-1 0-1,0 0 1,1 0-1,-1-1 1,1 1-1,-1-1 1,1 0-1,7-2 0,-1 1 18,-1-1-1,0-1 0,0 0 0,0-1 0,0 1 0,16-10 0,-8 1-399,-1-1 1,-1 0-1,0-1 1,-1-1-1,0 0 1,-1-1-1,-1-1 1,-1 0 0,15-27-1,-13 17-2617,-1-1 0,-1 0 0,11-38 0,-6 0-7756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2.306"/>
    </inkml:context>
    <inkml:brush xml:id="br0">
      <inkml:brushProperty name="width" value="0.025" units="cm"/>
      <inkml:brushProperty name="height" value="0.025" units="cm"/>
    </inkml:brush>
  </inkml:definitions>
  <inkml:trace contextRef="#ctx0" brushRef="#br0">269 0 7079,'0'0'5359,"-6"10"-3106,-4 9-1529,0 1-1,1 0 0,1 1 1,1 0-1,1 0 0,0 1 1,2 0-1,1 0 0,-1 31 1,3-29-473,1 0 0,1 0-1,1 0 1,1 0 0,1 0 0,1 0 0,1-1 0,15 37 0,1-15-235,-21-44-288,-9-13-273,-125-163-10009,77 104 10804,2 0 5666,45 58-2049,16 16-868,13 9-2738,8 0 177,2-1 0,0-1 0,0-2 0,49 8 0,-40-11-1501,57 1 0,-65-8-3058,-11-5-3337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2.636"/>
    </inkml:context>
    <inkml:brush xml:id="br0">
      <inkml:brushProperty name="width" value="0.025" units="cm"/>
      <inkml:brushProperty name="height" value="0.025" units="cm"/>
    </inkml:brush>
  </inkml:definitions>
  <inkml:trace contextRef="#ctx0" brushRef="#br0">0 1 18642,'0'0'8968,"57"50"-21780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3.039"/>
    </inkml:context>
    <inkml:brush xml:id="br0">
      <inkml:brushProperty name="width" value="0.025" units="cm"/>
      <inkml:brushProperty name="height" value="0.025" units="cm"/>
    </inkml:brush>
  </inkml:definitions>
  <inkml:trace contextRef="#ctx0" brushRef="#br0">88 49 18802,'0'0'6838,"-6"9"-6800,-2 0-53,5-6-11,1 0 1,-1 0-1,0 0 1,1 0-1,0 0 1,0 1 0,0-1-1,0 1 1,1 0-1,-1-1 1,0 8-1,1-10-27,1 0-1,1 1 1,-1-1-1,0 0 1,0 1 0,0-1-1,1 0 1,-1 0-1,1 1 1,-1-1-1,1 0 1,-1 0-1,1 0 1,0 1-1,0-1 1,-1 0-1,1 0 1,0 0 0,0 0-1,0 0 1,0-1-1,0 1 1,0 0-1,1 0 1,-1-1-1,0 1 1,0-1-1,3 2 1,47 17-27,-21-9-9,-28-10 88,0 1-1,0 0 0,0 0 1,-1 0-1,1 0 0,0 0 1,-1 0-1,1 0 0,0 0 1,-1 1-1,1-1 0,-1 0 1,0 1-1,0-1 0,1 1 1,-1 0-1,0-1 0,0 1 1,0 0-1,-1 0 1,1 0-1,0 0 0,-1 0 1,1 3-1,-1-3 38,-1 0 0,0 0 0,0 0 0,0 0-1,0 0 1,0 0 0,0 0 0,-1-1 0,1 1 0,0 0 0,-1-1 0,1 1 0,-1-1 0,0 0 0,0 1 0,1-1 0,-1 0-1,0 0 1,0 0 0,0 0 0,0 0 0,-3 0 0,-5 3 250,0-1 0,0 0 0,0 0 0,0-1-1,-14 1 1,-13-7-1591,35 3 839,0 0 1,0 0-1,0 0 0,0-1 0,0 1 0,0 0 0,0-1 0,0 1 0,1-1 0,-1 1 0,1-1 0,-1 0 1,-1-3-1,-7-13-5802</inkml:trace>
  <inkml:trace contextRef="#ctx0" brushRef="#br0" timeOffset="1">62 24 15791,'0'0'10154,"54"-23"-10090,-35 23-64,3 0-1250,-1 0-1857,5 1-3010,-6 1-5831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2.967"/>
    </inkml:context>
    <inkml:brush xml:id="br0">
      <inkml:brushProperty name="width" value="0.025" units="cm"/>
      <inkml:brushProperty name="height" value="0.025" units="cm"/>
    </inkml:brush>
  </inkml:definitions>
  <inkml:trace contextRef="#ctx0" brushRef="#br0">10 1 14157,'0'0'5430,"0"10"-3781,-5 99 1558,2-55-2717,1 0 0,8 75 0,-5-121-600,0 0 0,1 0 0,0 0 1,0-1-1,0 1 0,1 0 1,1-1-1,-1 1 0,1-1 1,9 12-1,-12-23-6021,-2-21 2381,-11-1-1722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3.298"/>
    </inkml:context>
    <inkml:brush xml:id="br0">
      <inkml:brushProperty name="width" value="0.025" units="cm"/>
      <inkml:brushProperty name="height" value="0.025" units="cm"/>
    </inkml:brush>
  </inkml:definitions>
  <inkml:trace contextRef="#ctx0" brushRef="#br0">1 37 12908,'0'0'9737,"51"-7"-8648,1 2 161,14-1-450,2-1-127,7 1-128,-3 2-385,-12 3-128,-1 1-192,-18 0-994,-5 2-1344,-21 3-2883,-9 2-224</inkml:trace>
  <inkml:trace contextRef="#ctx0" brushRef="#br0" timeOffset="1">74 200 13997,'0'0'4164,"55"37"-2498,-14-32-1,6 2-576,10-3-832,3 3-225,2 2-1217,-1 0-2979,-5-2-3011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3.672"/>
    </inkml:context>
    <inkml:brush xml:id="br0">
      <inkml:brushProperty name="width" value="0.025" units="cm"/>
      <inkml:brushProperty name="height" value="0.025" units="cm"/>
    </inkml:brush>
  </inkml:definitions>
  <inkml:trace contextRef="#ctx0" brushRef="#br0">31 1 15150,'0'0'1762,"-23"48"480,18-22-512,3-1-962,2-2-511,0-1-161,7-3-352,3-5-1570,-3-2-1441,3-9-1346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4.017"/>
    </inkml:context>
    <inkml:brush xml:id="br0">
      <inkml:brushProperty name="width" value="0.025" units="cm"/>
      <inkml:brushProperty name="height" value="0.025" units="cm"/>
    </inkml:brush>
  </inkml:definitions>
  <inkml:trace contextRef="#ctx0" brushRef="#br0">287 35 17040,'0'0'796,"-4"9"346,-9 25-163,2-1 0,2 2 1,1-1-1,1 1 0,2 0 0,-1 64 0,6-48-843,0 20 18,0-24-3187,-12-49-1756,-2-14 6,-1-10-3449</inkml:trace>
  <inkml:trace contextRef="#ctx0" brushRef="#br0" timeOffset="1">0 3 11883,'0'0'10538,"70"-2"-8904,-29 2-417,4 0-288,6 0-513,-7 2-352,1 4 0,-9 0-64,-12-2-961,-5 3-1569,-11-4-3107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4.374"/>
    </inkml:context>
    <inkml:brush xml:id="br0">
      <inkml:brushProperty name="width" value="0.025" units="cm"/>
      <inkml:brushProperty name="height" value="0.025" units="cm"/>
    </inkml:brush>
  </inkml:definitions>
  <inkml:trace contextRef="#ctx0" brushRef="#br0">1 1 11883,'0'0'5413,"50"24"-3459,-4-24-64,10 0-833,12 0-480,-2 0-417,2 0-160,-8 1-192,-3-1-2755,-14 0-4164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5.031"/>
    </inkml:context>
    <inkml:brush xml:id="br0">
      <inkml:brushProperty name="width" value="0.025" units="cm"/>
      <inkml:brushProperty name="height" value="0.025" units="cm"/>
    </inkml:brush>
  </inkml:definitions>
  <inkml:trace contextRef="#ctx0" brushRef="#br0">214 0 11018,'0'0'1677,"-7"11"-471,-25 34 168,2 1 0,3 1 0,-34 81 0,49-98-940,2 0 0,1 0 0,1 1 0,2 0 0,1 0-1,1 1 1,2-1 0,2 36 0,1-52-411,2 0 1,0-1-1,0 1 0,2-1 0,0 0 0,0-1 1,1 1-1,1-1 0,0 0 0,1 0 1,0-1-1,1 0 0,0-1 0,1 0 1,0 0-1,1-1 0,0 0 0,1-1 0,13 8 1,5 2-827,1-1 1,1-1 0,1-2-1,0-1 1,1-2 0,60 14 0,13-6-4153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5.458"/>
    </inkml:context>
    <inkml:brush xml:id="br0">
      <inkml:brushProperty name="width" value="0.025" units="cm"/>
      <inkml:brushProperty name="height" value="0.025" units="cm"/>
    </inkml:brush>
  </inkml:definitions>
  <inkml:trace contextRef="#ctx0" brushRef="#br0">323 1 19282,'0'0'1682,"4"8"-1559,26 41 1368,4 9-375,-1 1 0,39 103-1,-65-143-1120,0 0-1,-2 1 1,-1 0-1,0 0 1,-2 0-1,0 0 1,-1 1-1,-1-1 1,-1 0-1,-1 1 1,0-1-1,-2 0 1,-9 30-1,1-22-379,-1 1 0,-1-2-1,-1 0 1,-2-1-1,0 0 1,-2-2-1,-38 39 1,3-10-3767,-123 92 1,66-67-1439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7.306"/>
    </inkml:context>
    <inkml:brush xml:id="br0">
      <inkml:brushProperty name="width" value="0.025" units="cm"/>
      <inkml:brushProperty name="height" value="0.025" units="cm"/>
    </inkml:brush>
  </inkml:definitions>
  <inkml:trace contextRef="#ctx0" brushRef="#br0">59 0 9225,'0'0'9192,"-59"25"-7910,59-20 319,2-1-800,23-2-32,16-1 416,18 1-64,10 0-641,14-2-320,4 0-128,0 2-32,-10 0 65,-11 0-738,-17 0-1537,-21-2-2114,-16 0-1153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7.652"/>
    </inkml:context>
    <inkml:brush xml:id="br0">
      <inkml:brushProperty name="width" value="0.025" units="cm"/>
      <inkml:brushProperty name="height" value="0.025" units="cm"/>
    </inkml:brush>
  </inkml:definitions>
  <inkml:trace contextRef="#ctx0" brushRef="#br0">52 83 15118,'0'0'1570,"-51"29"-65,51-20 161,22-3-1218,25-6 1090,25 0 31,13 0-768,11-12-513,6-2-160,1-1-64,-5-2-224,-11-2-1473,-15-3-2916,-12-6-2465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7.983"/>
    </inkml:context>
    <inkml:brush xml:id="br0">
      <inkml:brushProperty name="width" value="0.025" units="cm"/>
      <inkml:brushProperty name="height" value="0.025" units="cm"/>
    </inkml:brush>
  </inkml:definitions>
  <inkml:trace contextRef="#ctx0" brushRef="#br0">338 1 18642,'0'0'6278,"41"57"-5093,-35-35-320,-6 5-353,0 4-256,-15 5-128,-13 1-32,-16 8-31,-7 1 31,-7 4-32,-2-1-128,5-1-1154,12-6-2049,12-11-2947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3.417"/>
    </inkml:context>
    <inkml:brush xml:id="br0">
      <inkml:brushProperty name="width" value="0.025" units="cm"/>
      <inkml:brushProperty name="height" value="0.025" units="cm"/>
    </inkml:brush>
  </inkml:definitions>
  <inkml:trace contextRef="#ctx0" brushRef="#br0">113 1 13581,'0'0'8659,"2"8"-7287,8 26-893,-2 0 0,-1 0-1,-2 1 1,-1 0 0,-2 0 0,-3 44 0,0-71-611,-1 1 0,0-1-1,0 0 1,-1 0 0,0 1 0,-1-2-1,0 1 1,0 0 0,0-1 0,-1 0-1,0 0 1,-8 8 0,5-6-1778,-1-1 0,0 0 0,0 0 0,-19 11 0,-7-1-9685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8.576"/>
    </inkml:context>
    <inkml:brush xml:id="br0">
      <inkml:brushProperty name="width" value="0.025" units="cm"/>
      <inkml:brushProperty name="height" value="0.025" units="cm"/>
    </inkml:brush>
  </inkml:definitions>
  <inkml:trace contextRef="#ctx0" brushRef="#br0">40 605 8712,'0'0'6908,"-7"9"-5029,-22 24-181,29-33-1619,-1 0 0,1 0 0,0 1 0,0-1 0,-1 0 0,1 0 0,0 0 0,0 1 0,0-1-1,-1 0 1,1 0 0,0 1 0,0-1 0,0 0 0,0 1 0,-1-1 0,1 0 0,0 0 0,0 1 0,0-1 0,0 0 0,0 1 0,0-1 0,0 0 0,0 1 0,0-1 0,0 0 0,0 1 0,0-1 0,0 0 0,0 0 0,0 1 0,1-1 0,-1 0 0,0 1 0,0-1 0,0 1 0,14-1 985,16-9 1,21-20-347,0-2-1,-2-3 1,86-76 0,-100 80-615,145-138 407,-154 140-455,-2-1-1,-1-1 1,-1-1 0,25-48 0,-45 75-108,0 0-1,-1 0 0,1 0 0,-1 0 1,0 0-1,0 0 0,0 0 0,0-5 1,-1 8 38,0 1 1,0 0-1,0-1 1,0 1-1,0 0 1,0-1-1,0 1 1,0 0-1,0 0 1,0-1-1,0 1 1,0 0-1,-1 0 1,1-1 0,0 1-1,0 0 1,0 0-1,0-1 1,-1 1-1,1 0 1,0 0-1,0-1 1,0 1-1,-1 0 1,1 0-1,0 0 1,0 0-1,-1-1 1,1 1-1,0 0 1,0 0 0,-1 0-1,1 0 1,0 0-1,-1 0 1,1 0-1,0 0 1,-1 0-1,-19 12-469,-18 24 405,3 2 0,-44 60 0,51-62 65,14-18-7,-107 144 282,104-137-112,2 1 1,1 0 0,0 1-1,-14 47 1,25-64-163,0-1 1,1 1 0,0 0-1,1 0 1,0 1 0,1 14-1,0-23-64,0 0-1,1 1 1,-1-1-1,0 0 1,1 1-1,-1-1 1,1 0-1,0 0 0,0 0 1,0 1-1,0-1 1,0 0-1,0 0 1,1 0-1,-1-1 1,1 1-1,-1 0 1,1-1-1,0 1 1,-1 0-1,1-1 0,0 0 1,0 1-1,0-1 1,0 0-1,0 0 1,1 0-1,-1-1 1,0 1-1,0 0 1,4 0-1,5-1-492,-1 1-1,0-1 1,0-1-1,0 0 1,0 0-1,1-1 1,-2-1-1,1 1 1,0-2-1,0 1 1,-1-1-1,0-1 1,13-7-1,1-4-1266,0 0-1,-1-1 0,33-34 1,-4-7-2679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8.966"/>
    </inkml:context>
    <inkml:brush xml:id="br0">
      <inkml:brushProperty name="width" value="0.025" units="cm"/>
      <inkml:brushProperty name="height" value="0.025" units="cm"/>
    </inkml:brush>
  </inkml:definitions>
  <inkml:trace contextRef="#ctx0" brushRef="#br0">78 33 10634,'0'0'8574,"-10"12"-8244,4-6-312,-34 44 729,37-45-694,1 0-1,-1 0 1,1 0-1,-1 0 1,2 0-1,-1 1 0,0-1 1,1 0-1,0 1 1,1-1-1,-1 1 1,1 7-1,1-12-35,-1 1 1,1-1-1,0 0 0,0-1 0,0 1 1,0 0-1,0 0 0,0 0 0,0 0 0,0-1 1,0 1-1,0 0 0,0-1 0,1 1 1,-1-1-1,0 0 0,0 1 0,1-1 0,-1 0 1,0 0-1,1 0 0,-1 1 0,0-1 1,0-1-1,1 1 0,-1 0 0,2-1 0,41-3 499,-24-1-431,0-2 0,23-10 0,-32 12-41,0 0 0,1 0 0,0 1 0,0 1 0,0 0 0,1 0 0,-1 1 0,0 1-1,23 0 1,-34 1-35,0 0 0,0 0 0,1 1 0,-1-1 0,0 0 0,0 1 0,0-1-1,0 1 1,0 0 0,0-1 0,0 1 0,0 0 0,0-1 0,-1 1 0,1 0-1,0 0 1,0 0 0,0 0 0,-1 0 0,1 0 0,-1 0 0,1 0-1,0 2 1,4 33 436,-6-24-209,0 0 0,-1-1-1,0 1 1,-5 12 0,-4-1 471,9-20-590,1 0 0,-1 0 1,0 1-1,1-1 0,-1 1 0,1-1 0,0 1 0,0 4 1,1-7 52,3-9 829,33-82-27,-26 60-1164,2 1-1,1 0 1,32-51-1,-43 77 122,0 0-1,1 0 1,-1 0-1,1 1 1,0-1-1,-1 1 1,1-1-1,0 1 1,1 0-1,-1 0 1,0 0-1,1 1 1,-1-1-1,1 1 1,-1 0-1,6-1 1,35-1-3609,-22 2-46,-7-1-1655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29.337"/>
    </inkml:context>
    <inkml:brush xml:id="br0">
      <inkml:brushProperty name="width" value="0.025" units="cm"/>
      <inkml:brushProperty name="height" value="0.025" units="cm"/>
    </inkml:brush>
  </inkml:definitions>
  <inkml:trace contextRef="#ctx0" brushRef="#br0">0 1 14061,'0'0'9193,"68"0"-9673,-21 1-3332,2-1-4420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0.042"/>
    </inkml:context>
    <inkml:brush xml:id="br0">
      <inkml:brushProperty name="width" value="0.025" units="cm"/>
      <inkml:brushProperty name="height" value="0.025" units="cm"/>
    </inkml:brush>
  </inkml:definitions>
  <inkml:trace contextRef="#ctx0" brushRef="#br0">1 819 10410,'0'0'1607,"13"-4"315,13-5-1267,0-2 1,0-1 0,-2-2 0,1 0 0,-2-1 0,0-1 0,24-22 0,-15 5-608,-3 0 1,0-2-1,-2-1 0,-2-2 0,25-48 1,21-31-72,-7 17 58,77-108 1201,-147 234 682,-12 19-1765,-228 361 4091,182-307-4484,59-92 206,3-4-31,0 0 0,0 0-1,0-1 1,1 1-1,-1 1 1,1-1 0,0 0-1,-1 0 1,2 0-1,-2 6 1,2-7-415,17-4 127,47-22 555,-49 17-199,2 1 0,-1 0 0,22-4 0,-32 9-5,68-9-31,-68 10 30,0-1 1,0 1 0,-1 0 0,1 1 0,0-1 0,-1 1 0,1 0-1,-1 1 1,1-1 0,8 4 0,-13-4 14,0-1 0,0 1 0,-1-1 0,1 1-1,0 0 1,0-1 0,0 1 0,0 0 0,0-1 0,-1 1 0,1 0 0,0 0-1,-1 0 1,1 0 0,0 0 0,-1 0 0,1-1 0,-1 1 0,0 1 0,1-1-1,-1 0 1,0 0 0,0 0 0,1 0 0,-1 0 0,0 0 0,0 0 0,0 0-1,0 0 1,0 0 0,-1 2 0,0-1 61,0 1 0,-1 0 0,1-1 0,-1 1-1,0-1 1,0 0 0,0 0 0,0 1 0,0-1 0,0 0 0,-4 2 0,-7 5 336,-1 0 1,0-1 0,-16 6-1,12-5-96,0-1-1,0 0 0,-1-1 1,0-2-1,-1 0 0,1 0 0,-1-2 1,0-1-1,-32 0 0,51-1-364,0-1 0,0 0 0,0 0 0,0 0 0,0 0 0,0 0-1,0 0 1,0 0 0,0-1 0,0 1 0,0 0 0,0-1 0,0 1 0,0 0-1,0-1 1,1 1 0,-1-1 0,0 1 0,0-1 0,0 0 0,0 1 0,1-1-1,-1 0 1,0 0 0,1 0 0,-1 1 0,0-1 0,1 0 0,-1 0-1,1 0 1,0 0 0,-1 0 0,1 0 0,0 0 0,-1 0 0,1 0 0,0 0-1,0 0 1,0 0 0,0 0 0,0 0 0,0 0 0,0 0 0,0 0 0,0 0-1,1-1 1,0-1-439,0 0 0,1 0 0,-1 0 0,1 1 0,0-1-1,-1 1 1,1-1 0,0 1 0,0 0 0,1 0 0,-1 0-1,0 0 1,5-2 0,20-12-5322,6 0-2456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0.498"/>
    </inkml:context>
    <inkml:brush xml:id="br0">
      <inkml:brushProperty name="width" value="0.025" units="cm"/>
      <inkml:brushProperty name="height" value="0.025" units="cm"/>
    </inkml:brush>
  </inkml:definitions>
  <inkml:trace contextRef="#ctx0" brushRef="#br0">1 155 16496,'0'0'8285,"9"8"-7511,-9-8-773,2 3 87,1-1-1,0 1 1,0-1 0,0 1 0,0-1-1,1 0 1,-1 0 0,1 0 0,-1-1-1,1 1 1,0-1 0,-1 0 0,1 0-1,0 0 1,0 0 0,0-1 0,-1 1-1,1-1 1,0 0 0,0-1 0,0 1-1,0-1 1,0 1 0,0-1 0,-1 0-1,8-3 1,4-4 1,-1 0-1,0 0 1,-1-1-1,0-1 1,18-17 0,-26 22-74,0 0 0,-1 1 0,1-2 0,-1 1 0,0-1 1,-1 1-1,0-1 0,1 0 0,-2 0 0,1 0 0,-1-1 1,0 1-1,0-1 0,-1 1 0,2-13 0,-3 18-29,-1 1-1,1-1 0,0 1 1,0 0-1,0-1 1,0 1-1,-1-1 1,1 1-1,0-1 0,-1 1 1,1 0-1,0-1 1,0 1-1,-1 0 1,1-1-1,-1 1 0,1 0 1,0-1-1,-1 1 1,1 0-1,-1 0 1,1 0-1,-1-1 1,1 1-1,0 0 0,-1 0 1,1 0-1,-1 0 1,1 0-1,-1 0 1,1 0-1,-1 0 0,1 0 1,-1 0-1,1 0 1,-1 0-1,1 0 1,-1 0-1,1 0 0,-1 1 1,1-1-1,0 0 1,-1 0-1,0 1 1,-23 10-367,8 1 396,1 0 0,1 2 0,0-1-1,1 2 1,0 0 0,1 1-1,1 0 1,0 0 0,1 1-1,1 1 1,-11 32 0,18-48-3,1 0 1,0 1 0,1-1 0,-1 1 0,0-1-1,1 1 1,-1-1 0,1 1 0,0 0 0,0-1-1,0 1 1,0-1 0,1 1 0,-1-1 0,0 1-1,1-1 1,0 1 0,0-1 0,0 1 0,0-1-1,0 0 1,0 1 0,0-1 0,1 0 0,-1 0-1,1 0 1,0 0 0,0 0 0,1 1 0,3 0 8,0 0 0,-1 0 1,1-1-1,0 0 1,0 0-1,0-1 0,1 0 1,-1 0-1,0 0 1,0-1-1,7 0 0,6 0-62,0-1-1,0-1 0,0-1 1,-1 0-1,1-2 0,-1 0 1,0 0-1,0-2 0,0 0 1,-1-2-1,-1 0 1,21-14-1,-21 12-395,-1-1 0,-1 0 0,0-1 1,-1-1-1,0 0 0,-1-1 0,16-26 0,-17 14-386,-12 27 826,1 0 1,-1 0-1,1 0 1,-1 0-1,1 0 1,-1 0 0,0 0-1,1 0 1,-1 0-1,1 0 1,-1 0-1,1 0 1,-1 0 0,1 0-1,-1 1 1,0-1-1,1 0 1,-1 0-1,1 1 1,-1-1-1,1 0 1,0 1 0,-1-1-1,1 0 1,-1 1-1,0 0 1,-43 36 296,31-23-6,0 0-1,-15 22 0,8 2-1811,12 2-7543,8-36 1245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0.856"/>
    </inkml:context>
    <inkml:brush xml:id="br0">
      <inkml:brushProperty name="width" value="0.025" units="cm"/>
      <inkml:brushProperty name="height" value="0.025" units="cm"/>
    </inkml:brush>
  </inkml:definitions>
  <inkml:trace contextRef="#ctx0" brushRef="#br0">10 1 17777,'0'0'8488,"-10"57"-34753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1.200"/>
    </inkml:context>
    <inkml:brush xml:id="br0">
      <inkml:brushProperty name="width" value="0.025" units="cm"/>
      <inkml:brushProperty name="height" value="0.025" units="cm"/>
    </inkml:brush>
  </inkml:definitions>
  <inkml:trace contextRef="#ctx0" brushRef="#br0">228 204 16528,'-12'0'2514,"9"0"-2391,-16-1 662,0 0-1,0 2 1,0 0-1,-24 5 1,38-5-680,1 0 1,-1 0 0,0 0-1,1 1 1,0-1-1,-1 1 1,1 0 0,0 1-1,0-1 1,0 1-1,0-1 1,0 1 0,1 0-1,-1 1 1,1-1-1,0 1 1,0-1 0,0 1-1,0 0 1,1 0 0,-1 0-1,1 0 1,0 1-1,1-1 1,-1 1 0,0 4-1,1-8-102,1 1 0,0-1 1,0 1-1,0-1 0,0 1 0,0-1 0,0 0 0,0 1 0,0-1 0,0 1 0,1-1 1,-1 1-1,1-1 0,-1 0 0,1 1 0,0-1 0,-1 0 0,1 0 0,0 1 0,0-1 1,0 0-1,0 0 0,0 0 0,0 0 0,0 0 0,0 0 0,1 1 0,3 0 19,-1 0 0,0 0 0,1-1 0,-1 1 0,1-1 0,-1 0 0,1 0 0,8 1 0,6-1 66,1-1-1,-1-1 1,24-4-1,-21 0-75,1-1 0,-1-1-1,0-1 1,-1 0-1,0-2 1,0-1-1,-1 0 1,-1-2-1,0 0 1,0-1-1,-1-1 1,-1-1-1,-1 0 1,0-1-1,-1-1 1,-1 0-1,-1-1 1,12-22-1,-22 36-13,-1-1 0,1 0 0,-1 0 0,0 0 0,0 0 0,1-13 0,-2 19 3,-1-1 0,0 0 0,0 0 0,0 0 0,0 1-1,0-1 1,-1 0 0,1 0 0,0 0 0,0 1 0,0-1 0,-1 0-1,1 0 1,0 1 0,-1-1 0,1 0 0,-1 1 0,1-1 0,0 0-1,-1 1 1,0-1 0,1 0 0,-2 0 0,1 1 3,-1-1 1,1 1-1,-1 0 0,1 0 1,-1-1-1,1 1 1,-1 0-1,1 0 0,-1 1 1,1-1-1,-1 0 0,1 0 1,-1 1-1,1-1 1,-1 1-1,1 0 0,-3 1 1,-8 5 61,0 0 0,1 2 1,0-1-1,0 1 0,1 1 0,1 0 1,-1 0-1,2 1 0,-1 0 0,1 0 1,1 1-1,0 0 0,1 1 0,0-1 1,1 1-1,-6 22 0,10-31-128,0 1 0,1 0 0,-1 0 0,1 0 0,0 0 0,0 0 0,0 0-1,1 0 1,-1 0 0,1-1 0,1 1 0,-1 0 0,0 0 0,1-1 0,0 1 0,0-1 0,1 0 0,3 6-1,-2-6-450,0 0 0,0-1 0,0 1 0,1-1 0,0 0-1,-1 0 1,1 0 0,0 0 0,0-1 0,1 0 0,-1 0 0,0-1-1,1 1 1,-1-1 0,12 1 0,20-1-5610,3-1-3646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1.541"/>
    </inkml:context>
    <inkml:brush xml:id="br0">
      <inkml:brushProperty name="width" value="0.025" units="cm"/>
      <inkml:brushProperty name="height" value="0.025" units="cm"/>
    </inkml:brush>
  </inkml:definitions>
  <inkml:trace contextRef="#ctx0" brushRef="#br0">0 78 16848,'0'0'10880,"4"8"-10614,-2-5-244,-2 0-7,1-1 0,0 1 0,0-1 0,1 0 0,-1 0 0,0 0 0,1 1 0,-1-1 0,1 0 0,-1-1 0,1 1 1,0 0-1,0 0 0,0-1 0,0 1 0,0-1 0,1 0 0,-1 1 0,0-1 0,0 0 0,1-1 0,-1 1 0,1 0 0,-1-1 0,1 1 0,-1-1 1,5 1-1,14-1 73,0 0 1,0-1 0,0-1 0,33-8 0,-48 9-77,-1-1 0,1 0 0,-1 0 0,0-1 0,0 0 0,0 1 0,0-2 1,0 1-1,7-7 0,-9 7-8,-1 1 1,0-1 0,0 0 0,0 0 0,0 0-1,-1 0 1,1 0 0,-1 0 0,0-1 0,0 1-1,0 0 1,0 0 0,-1-1 0,1 1-1,-1-1 1,0 1 0,0-7 0,-1 9-19,1 0 1,-1-1-1,1 1 0,-1 0 1,1-1-1,-1 1 1,0 0-1,0 0 0,0 0 1,0 0-1,0 0 0,0 0 1,0 0-1,0 0 1,0 0-1,0 0 0,0 1 1,0-1-1,-1 0 1,1 1-1,0-1 0,-1 1 1,1 0-1,0-1 0,-1 1 1,1 0-1,-1 0 1,1 0-1,0 0 0,-1 0 1,1 0-1,-1 0 1,1 0-1,0 0 0,-1 1 1,-1 0-1,-3-1-22,0 1-1,0 0 1,0 1-1,1-1 1,-1 1-1,0 0 1,-8 5-1,10-5 43,1 1 0,-1-1-1,0 1 1,1 0-1,-1 0 1,1 1-1,0-1 1,0 0-1,0 1 1,0 0-1,1 0 1,0 0 0,0 0-1,0 0 1,0 1-1,0-1 1,1 0-1,0 1 1,0-1-1,0 1 1,0-1-1,1 1 1,0 6 0,1-7-117,0 0 0,0 0 1,0 0-1,1 0 1,0 0-1,-1 0 1,1-1-1,1 1 1,-1-1-1,0 0 1,1 1-1,0-1 1,0 0-1,0 0 1,0-1-1,0 1 1,0-1-1,1 1 1,-1-1-1,1 0 1,0 0-1,-1-1 1,1 1-1,0-1 1,0 0-1,5 1 1,36 5-3371,11-6-2594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2.986"/>
    </inkml:context>
    <inkml:brush xml:id="br0">
      <inkml:brushProperty name="width" value="0.025" units="cm"/>
      <inkml:brushProperty name="height" value="0.025" units="cm"/>
    </inkml:brush>
  </inkml:definitions>
  <inkml:trace contextRef="#ctx0" brushRef="#br0">314 495 10762,'2'-9'2285,"-1"1"-1875,1 1 355,-1 0 0,0 0 0,0 1 0,-1-1-1,0-13 1,0 19-605,0-1 0,-1 0 0,1 0-1,-1 1 1,1-1 0,-1 0 0,0 1-1,1-1 1,-1 1 0,0-1-1,0 1 1,0-1 0,0 1 0,0 0-1,0 0 1,-1-1 0,1 1 0,0 0-1,-1 0 1,1 0 0,-1 0 0,1 0-1,-1 1 1,1-1 0,-1 0-1,0 1 1,1-1 0,-1 1 0,0-1-1,1 1 1,-4 0 0,0 0-93,-1 0 0,1 0 0,-1 1 0,1 0 0,0 0 0,-1 0 0,1 0 0,0 1 1,0 0-1,0 0 0,0 1 0,0-1 0,0 1 0,1 0 0,0 1 0,-1-1 0,1 1 0,-6 6 0,3-3-73,0 1 0,1 0-1,0 0 1,1 1 0,-1-1 0,2 1-1,-1 0 1,1 1 0,-4 12 0,8-21 3,0 0 0,-1 0 1,1-1-1,0 1 0,0 0 0,0 0 1,0 0-1,0 0 0,0-1 0,0 1 1,0 0-1,0 0 0,0 0 0,0 0 1,0-1-1,0 1 0,1 0 0,-1 0 1,0-1-1,1 1 0,-1 0 0,1 0 1,-1-1-1,1 1 0,-1 0 0,1-1 1,-1 1-1,1-1 0,-1 1 0,2 0 1,0 0 11,0 0 1,0 0-1,1-1 1,-1 1 0,0-1-1,0 0 1,0 1-1,1-1 1,-1 0-1,0 0 1,4-1 0,3 0 41,0-1 1,-1 0 0,1 0-1,15-7 1,16-17 40,-35 21-174,1 1-1,0 0 0,0 0 1,0 0-1,0 1 1,1 0-1,-1 0 0,13-3 1,-18 6 51,-1 0 0,1 0 0,0 0-1,0 0 1,-1 0 0,1 0 0,0 0 0,-1 0 0,1 1 0,0-1 0,0 0 0,-1 0 0,1 1 0,0-1 0,-1 0 0,1 1 0,0-1 0,-1 0 0,1 1-1,-1-1 1,1 1 0,-1-1 0,1 1 0,-1-1 0,1 1 0,-1 0 0,1-1 0,-1 1 0,0 0 0,1-1 0,-1 1 0,0 0 0,0-1 0,0 1-1,1 0 1,-1-1 0,0 2 0,1 34-200,-2-24 132,0 16 321,-2-1 1,-1 0-1,-1 0 1,-1-1-1,-2 1 0,0-1 1,-2 0-1,-1-1 1,-20 35-1,10-24 244,-2 0-1,-2-2 1,-1-1 0,-2 0-1,-45 41 1,71-73-465,0 2-5,-1 0-1,0 0 0,0 0 1,0-1-1,-1 1 0,1-1 0,-1 0 1,1 0-1,-1 0 0,0-1 1,0 1-1,1-1 0,-1 0 0,-6 2 1,9-4-26,0 0 1,1 0-1,-1 0 1,1 0-1,-1 0 1,1 0 0,0 0-1,-1 0 1,1 0-1,0 0 1,-1 0-1,1 0 1,0 0 0,0 0-1,0 0 1,0 0-1,0 0 1,0 0-1,1 0 1,-1 0 0,1-2-1,-1 1-64,1-8-57,1 1 1,0 0-1,1 0 1,0 1-1,0-1 1,1 0-1,0 1 0,0 0 1,7-10-1,57-71-905,-55 73 863,230-253-751,26-32 1141,-261 291-186,-2 4 0,-1 0 1,0-1 0,0 0-1,-1 0 1,0 0 0,0 0 0,0 0-1,-1-1 1,4-12 0,-7 20-17,0-1 1,0 1-1,0 0 1,0-1-1,0 1 1,0 0-1,0-1 1,0 1-1,-1-1 1,1 1-1,0 0 1,0-1-1,0 1 1,0 0-1,0-1 1,-1 1-1,1 0 1,0 0-1,0-1 1,0 1-1,-1 0 1,1-1-1,0 1 1,-1 0-1,1 0 1,0 0-1,0-1 1,-1 1-1,1 0 1,0 0-1,-1 0 1,1 0-1,0 0 1,-1 0-1,1-1 1,0 1-1,-1 0 1,1 0-1,-1 0 1,1 0-1,0 0 1,-1 0-1,1 0 1,0 1-1,-1-1 1,1 0-1,0 0 1,-1 0-1,1 0 1,0 0-1,-1 0 1,1 1-1,0-1 1,-1 0-1,1 0 1,-1 1-1,-21 11-251,9-1 380,0 0-1,1 1 0,1 1 1,0 0-1,0 0 0,-15 27 1,20-30-49,1 1 0,0-1 1,1 1-1,0 0 0,0 0 0,1 0 1,1 0-1,0 0 0,0 1 1,1-1-1,0 14 0,2-23-70,-1 0 0,0 0 0,0 0 0,1 1 1,-1-1-1,1 0 0,0 0 0,0 0 0,0 0 0,0 0 0,0 0 0,0 0 0,0 0 0,1-1 0,-1 1 0,0 0 0,1-1 0,0 1 0,-1-1 0,1 1 0,3 1 0,-1-1 54,0 0 0,0-1 0,1 1-1,-1-1 1,1 0 0,-1 0-1,1 0 1,0-1 0,8 1-1,0-2 84,0 0-1,-1-1 0,1 0 0,-1 0 1,1-2-1,21-8 0,-2-4-77,-1-2 0,-1-1 0,0-1-1,-1-2 1,36-36 0,-27 21 1,-2-3-1,61-85 1,-85 107-48,-1 0 0,-1-1-1,0 0 1,-1 0 0,10-32 0,-19 50-25,0 0 0,1 0 1,-1 0-1,0 0 0,1 0 0,-1 0 0,0 0 0,0 0 0,0 0 0,0 0 0,0 0 1,0 0-1,0 0 0,0 0 0,-1 0 0,1 0 0,0 0 0,-1 0 0,1 0 0,0 0 1,-1 0-1,0-1 0,0 1-4,0 1 0,0 0 0,0-1 0,1 1-1,-1 0 1,0 0 0,0-1 0,0 1 0,0 0 0,0 0 0,1 0 0,-1 0 0,0 0 0,0 0 0,0 1 0,0-1-1,0 0 1,1 0 0,-1 1 0,-1-1 0,-4 3-23,1-1 1,-1 1-1,1 0 0,0 1 1,0-1-1,-5 5 0,-9 11 9,1 1 0,0 0-1,2 2 1,0-1 0,-13 27 0,20-32 39,1 1 0,1 0 1,0 0-1,2 1 0,0-1 1,0 1-1,2 0 0,-2 26 1,5-40-11,-1-1-1,1 1 1,0 0 0,1 0 0,-1-1 0,1 1 0,0 0 0,-1 0-1,1-1 1,1 1 0,-1-1 0,1 1 0,-1-1 0,1 0-1,0 1 1,0-1 0,0 0 0,1 0 0,-1 0 0,1-1-1,0 1 1,5 4 0,-3-5 19,0 1-1,1-1 1,-1 0 0,1 0-1,0 0 1,-1-1-1,1 0 1,0 0 0,0 0-1,0-1 1,0 0 0,-1 0-1,1 0 1,7-2 0,3-1 25,0-2 1,-1 1 0,1-2-1,-1 0 1,0 0 0,-1-2-1,0 0 1,0 0 0,-1-1-1,18-16 1,2-4 19,-1-2 0,44-55 1,-4-12 20,-67 90-132,0 0 1,0-1-1,-1 1 1,0-1-1,0 0 1,-1-1-1,-1 1 1,1-1-1,1-18 1,-4 27 35,0 1 1,0 0-1,0-1 1,-1 1 0,1 0-1,0-1 1,0 1-1,-1 0 1,1 0-1,0-1 1,0 1 0,-1 0-1,1 0 1,0-1-1,-1 1 1,1 0 0,0 0-1,-1 0 1,1 0-1,0 0 1,-1 0 0,1-1-1,0 1 1,-1 0-1,1 0 1,0 0 0,-1 0-1,1 0 1,0 0-1,-1 0 1,1 0 0,-1 1-1,1-1 1,0 0-1,-1 0 1,1 0-1,0 0 1,-1 0 0,1 1-1,0-1 1,0 0-1,-1 0 1,1 0 0,0 1-1,-1-1 1,1 0-1,0 0 1,-1 1 0,-6 5-23,-1 1 0,1-1 0,0 1 0,1 0 0,0 1 0,0 0 0,0 0-1,-7 16 1,0 1 211,-18 50-1,23-52-48,2 0 0,0 1 0,2 0 0,0 0 0,2 0-1,0 0 1,2 0 0,1 1 0,5 30 0,6-17-452,-11-37-508,-3-15-960,-26-53-4148,-6 0 3887,-12-27 2800,38 77-179,5 14-315,1-1-1,0 0 1,0 1-1,0-1 1,1 0-1,-1 0 1,1 0-1,0-1 1,0 1 0,1 0-1,-1 0 1,1-1-1,0 1 1,0 0-1,1-7 1,0 10-190,0 0 0,0 1 0,0-1 0,1 1 1,-1-1-1,0 1 0,1-1 0,-1 1 0,0 0 0,0-1 1,1 1-1,-1 0 0,0 0 0,1 0 0,-1 0 1,1 0-1,-1 0 0,0 1 0,2-1 0,2 1 52,156 12 532,-81-3-1934,3-6-4298,-14-4-5304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3.832"/>
    </inkml:context>
    <inkml:brush xml:id="br0">
      <inkml:brushProperty name="width" value="0.025" units="cm"/>
      <inkml:brushProperty name="height" value="0.025" units="cm"/>
    </inkml:brush>
  </inkml:definitions>
  <inkml:trace contextRef="#ctx0" brushRef="#br0">489 25 13164,'0'-1'87,"-1"0"0,1 0-1,0 0 1,0 0-1,0 0 1,0 0-1,-1 0 1,1 0-1,-1 0 1,1 0 0,0 0-1,-1 0 1,0 1-1,1-1 1,-1 0-1,1 0 1,-1 0-1,0 1 1,0-1 0,1 0-1,-1 1 1,0-1-1,0 0 1,0 1-1,0-1 1,0 1-1,0 0 1,0-1-1,0 1 1,0 0 0,0-1-1,0 1 1,0 0-1,0 0 1,0 0-1,0 0 1,0 0-1,0 0 1,0 0 0,0 0-1,0 1 1,0-1-1,0 0 1,0 1-1,-1 0 1,-6 1 8,0 0 1,1 1-1,-1 0 0,1 0 1,-9 5-1,-29 23 329,2 2 1,1 2-1,1 2 1,3 1-1,-47 60 1,68-79 98,2 2 0,1 0 0,-15 27 0,24-37-400,0-1 1,1 1-1,0 0 0,1 0 1,0 0-1,0 1 0,2-1 1,-1 1-1,1 14 0,1-23-112,0-1 1,1 1-1,-1 0 0,1 0 0,-1-1 0,1 1 0,0 0 0,0-1 1,0 1-1,0-1 0,0 1 0,1-1 0,-1 1 0,1-1 0,0 0 1,0 0-1,0 0 0,0 0 0,3 3 0,0-2 47,0 0 0,0 0-1,0-1 1,1 1 0,-1-1-1,1 0 1,0-1 0,11 2-1,2 0 293,0-2 1,0-1-1,0 0 0,37-6 0,-33 1-207,-1 0-1,0-2 0,0 0 1,0-2-1,-1 0 0,-1-1 1,1-2-1,-2 0 1,0-1-1,0 0 0,-1-2 1,-1 0-1,0-1 0,27-35 1,-41 47-130,0 0 1,-1 0 0,1 0 0,-1-1-1,0 1 1,0-1 0,-1 1 0,1-1-1,-1 1 1,0-1 0,0 0-1,-1 0 1,0 1 0,1-1 0,-2 0-1,1 0 1,0 1 0,-2-8 0,0 8-105,0 1 1,1-1-1,-1 0 1,-1 1-1,1 0 1,0 0-1,-1 0 1,0 0-1,1 0 1,-1 0-1,0 0 1,-1 1-1,1 0 1,0 0-1,-1 0 1,1 0-1,-1 0 1,0 0-1,1 1 1,-1 0-1,0 0 1,-4-1-1,-7-1-479,1 1-1,-1 0 0,-24 1 0,34 1 193,0 0-1,1 1 1,-1-1-1,0 1 1,1 0-1,-1 1 1,-5 1-1,9-2 38,0-1 0,0 1 0,0 0-1,0-1 1,0 1 0,0 0-1,0 0 1,0-1 0,0 1 0,0 0-1,0 0 1,1 0 0,-1 0 0,0 0-1,1 0 1,-1 1 0,0-1-1,1 0 1,0 0 0,-1 0 0,1 1-1,0-1 1,-1 0 0,1 0 0,0 2-1,0 7-7996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3.797"/>
    </inkml:context>
    <inkml:brush xml:id="br0">
      <inkml:brushProperty name="width" value="0.025" units="cm"/>
      <inkml:brushProperty name="height" value="0.025" units="cm"/>
    </inkml:brush>
  </inkml:definitions>
  <inkml:trace contextRef="#ctx0" brushRef="#br0">69 1 15855,'0'0'4132,"0"57"-2402,0-25-321,-4 6-512,-3 0-545,0 2-160,1 0-96,-3-4-64,1-4 32,2-1-64,3-9 0,-1-3-416,4-8-385,-4-9-896,-3-8-5895,3-15 834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4.206"/>
    </inkml:context>
    <inkml:brush xml:id="br0">
      <inkml:brushProperty name="width" value="0.025" units="cm"/>
      <inkml:brushProperty name="height" value="0.025" units="cm"/>
    </inkml:brush>
  </inkml:definitions>
  <inkml:trace contextRef="#ctx0" brushRef="#br0">1 0 19859,'0'0'6230,"13"4"-6059,43 12-18,-4-4-56,0 3 1,-2 3 0,68 32 0,-114-48-132,0 1-1,0-1 1,0 1 0,-1 0-1,1 0 1,-1 0 0,0 1-1,0-1 1,0 1 0,-1-1-1,5 8 1,-7-9 18,1 0-1,0-1 1,-1 1-1,1 0 1,-1-1-1,0 1 1,0 0-1,0 0 1,1-1-1,-2 1 1,1 0-1,0 0 1,0-1-1,0 1 1,-1 0-1,1 0 1,-1-1 0,0 1-1,1 0 1,-1-1-1,0 1 1,0-1-1,0 1 1,0-1-1,0 0 1,0 1-1,0-1 1,-1 0-1,1 0 1,0 1-1,-1-1 1,-2 1-1,-23 15 256,0-2 0,-1-1 0,-60 20-1,59-23-148,-1 0 0,2 2 0,0 1 0,-30 20-1,45-21-983,12-4-4906,8-9 104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4.734"/>
    </inkml:context>
    <inkml:brush xml:id="br0">
      <inkml:brushProperty name="width" value="0.025" units="cm"/>
      <inkml:brushProperty name="height" value="0.025" units="cm"/>
    </inkml:brush>
  </inkml:definitions>
  <inkml:trace contextRef="#ctx0" brushRef="#br0">1 9 13805,'0'0'2317,"9"-1"-1191,43-2 626,147-2 5070,-195 5-6777,-1 0 0,1 1 0,-1 0-1,1-1 1,-1 1 0,1 0 0,-1 0 0,0 1 0,1-1 0,5 4 0,-8-4-38,0 0-1,1 0 1,-1 1 0,0-1-1,0 0 1,0 0 0,0 1 0,0-1-1,0 0 1,-1 1 0,1-1-1,0 1 1,-1-1 0,1 1 0,-1 0-1,1-1 1,-1 4 0,0-1-2,0-1 0,-1 1 0,1 0 0,-1 0 0,0 0 0,0 0 0,-1-1 0,1 1 0,-1-1 0,0 1 0,0-1 0,0 1 0,0-1 0,0 0 0,-1 0 0,0 0 0,1 0 0,-5 3 0,-15 12 83,-1-1 0,-38 21 0,40-26-49,1 1 0,1 0 0,0 1 0,-28 28 0,45-41-42,1 1 0,-1-1-1,1 0 1,0 1 0,0-1 0,0 1 0,0-1 0,0 1-1,0 0 1,0-1 0,0 1 0,0 0 0,1-1 0,-1 1 0,1 0-1,0 0 1,-1 0 0,1 0 0,0 0 0,0-1 0,0 1-1,0 0 1,0 0 0,1 2 0,0-2 7,1 0-1,-1 0 1,0 0-1,1 0 1,0 0 0,-1-1-1,1 1 1,0-1 0,0 1-1,0-1 1,0 0-1,0 1 1,0-1 0,0 0-1,0 0 1,3 0 0,11 4 57,1-1 1,-1 0 0,33 2-1,165 0-1899,-181-6 329,17 0-3979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5.485"/>
    </inkml:context>
    <inkml:brush xml:id="br0">
      <inkml:brushProperty name="width" value="0.025" units="cm"/>
      <inkml:brushProperty name="height" value="0.025" units="cm"/>
    </inkml:brush>
  </inkml:definitions>
  <inkml:trace contextRef="#ctx0" brushRef="#br0">358 54 5862,'0'0'11029,"3"-8"-8211,5-26-538,-8 33-2240,0 1 1,0-1-1,0 1 1,0-1-1,0 1 1,0 0-1,0-1 1,0 1-1,0-1 1,-1 1-1,1-1 1,0 1-1,0 0 1,0-1-1,-1 1 1,1 0-1,0-1 1,-1 1-1,1 0 1,0-1-1,0 1 1,-1 0-1,1-1 1,-1 1-1,1 0 1,0 0-1,-1-1 1,1 1-1,0 0 1,-1 0-1,1 0 1,-1 0-1,1 0 1,-1 0-1,1-1 1,-1 1-1,1 0 1,-19 1 382,16-1-212,-5 1-134,0 0 0,-1 1 1,1 0-1,0 0 0,0 1 1,1 0-1,-1 1 1,0-1-1,1 1 0,0 1 1,-11 8-1,-9 9-21,-34 35 0,59-55-39,-21 21 324,1 1 1,-25 37-1,40-52-237,1 1-1,0 0 1,1 0-1,0 0 0,0 1 1,1-1-1,1 1 0,0 0 1,0 0-1,0 15 1,2-23-104,1 0 0,0-1 0,0 1 0,1 0 1,-1-1-1,1 1 0,-1-1 0,1 1 0,0-1 1,0 1-1,0-1 0,0 1 0,0-1 1,0 0-1,1 0 0,-1 0 0,1 1 0,0-1 1,-1-1-1,1 1 0,4 3 0,-2-2 19,1 0 1,0-1-1,0 0 0,0 1 0,1-1 0,-1-1 1,0 1-1,1-1 0,10 1 0,2-1 53,-1-1 1,1 0-1,-1-1 0,1-1 0,32-8 0,-30 4-24,-1-2 0,1 0 0,-2 0-1,1-2 1,-1 0 0,23-18-1,-33 21 1,0 0-1,0 0 1,0-1-1,-1 0 0,0 0 1,7-13-1,-11 17 6,0-1-1,-1 0 0,0 0 1,0 0-1,0 0 0,-1 0 1,1-1-1,-1 1 0,0 0 1,-1-1-1,0 1 0,1 0 1,-2-8-1,0 9-41,0 0-1,-1 0 0,1 0 1,-1 1-1,1-1 1,-1 1-1,-1-1 0,1 1 1,0 0-1,-1 0 1,1 0-1,-1 0 0,0 0 1,0 1-1,0-1 1,0 1-1,-1 0 1,1 0-1,-1 0 0,1 0 1,-8-2-1,2 0-217,0 1 0,0 0 0,-1 1 0,1 0 0,0 0 0,-1 1 1,1 1-1,-11-1 0,20 1 117,-1 0 1,0 0-1,0 0 1,0 0 0,0-1-1,0 1 1,0 0 0,1 0-1,-1 1 1,0-1-1,0 0 1,0 0 0,0 0-1,0 1 1,1-1 0,-1 0-1,0 1 1,0-1-1,0 0 1,1 1 0,-1-1-1,0 1 1,1 0 0,-1-1-1,0 1 1,1-1-1,-1 1 1,1 0 0,-1 0-1,1-1 1,-1 1 0,1 0-1,0 0 1,-1 0-1,1-1 1,0 1 0,-1 0-1,1 0 1,0 0 0,0 0-1,0 0 1,0-1-1,0 1 1,0 0 0,0 0-1,0 0 1,0 0 0,1 0-1,-1-1 1,0 1-1,0 0 1,1 0 0,-1 0-1,1 0 1,1 2-499,-1 0-1,1 0 1,0-1 0,0 0-1,0 1 1,1-1-1,-1 0 1,0 0 0,1 0-1,-1 0 1,1 0 0,0-1-1,0 1 1,4 1 0,38 6-6240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6"/>
    </inkml:context>
    <inkml:brush xml:id="br0">
      <inkml:brushProperty name="width" value="0.025" units="cm"/>
      <inkml:brushProperty name="height" value="0.025" units="cm"/>
    </inkml:brush>
  </inkml:definitions>
  <inkml:trace contextRef="#ctx0" brushRef="#br0">1 0 13997,'0'0'7661,"9"7"-6748,11 5-609,1-1 0,0-1 1,0-1-1,1-1 0,0-1 0,1 0 1,25 2-1,152 27 0,-200-37-300,1 1-1,-1 0 1,0 0-1,1 0 0,-1 0 1,0 0-1,1 0 1,-1 0-1,1 0 1,-1 0-1,0 0 0,1 0 1,-1 0-1,0 0 1,1 0-1,-1 0 0,1 1 1,-1-1-1,0 0 1,1 0-1,-1 0 1,0 1-1,0-1 0,1 0 1,-1 0-1,0 1 1,1-1-1,-1 0 1,0 0-1,0 1 0,0-1 1,1 0-1,-1 1 1,0-1-1,0 0 1,0 1-1,0-1 0,1 1 1,-1-1-1,0 0 1,0 1-1,0-1 0,0 0 1,0 1-1,0-1 1,0 1-1,0-1 1,0 0-1,0 1 0,-1-1 1,1 0-1,0 1 1,0-1-1,0 0 1,0 1-1,0-1 0,-1 0 1,1 1-1,0-1 1,0 0-1,-1 1 1,1-1-1,0 0 0,0 0 1,-1 1-1,0-1 1,-28 18 426,20-14-294,-5 4-28,-44 23 663,2 3 0,0 2 0,-76 67 0,111-78-892,21-24 80,-1-1 1,1 0 0,0 1-1,0-1 1,0 1 0,0-1-1,-1 1 1,1-1 0,0 0-1,0 1 1,0-1 0,0 1-1,0-1 1,0 1 0,0-1-1,0 1 1,0-1 0,0 1-1,0-1 1,1 0 0,-1 1-1,0-1 1,0 1 0,0-1-1,0 1 1,1-1 0,-1 0-1,0 1 1,1-1 0,-1 0-1,0 1 1,0-1 0,1 0-1,-1 1 1,1-1 0,-1 0 0,0 0-1,1 1 1,-1-1 0,1 0-1,-1 0 1,0 0 0,1 0-1,-1 1 1,1-1 0,-1 0-1,1 0 1,-1 0 0,1 0-1,-1 0 1,1 0 0,-1 0-1,0 0 1,1 0 0,-1-1-1,1 1 1,-1 0 0,1 0-1,0 0 1,8-1-1057,1 1 0,0-1 0,0-1 0,0 0 0,-1 0 0,1-1 0,-1 0 0,0-1 0,13-7 0,28-15-6585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6.655"/>
    </inkml:context>
    <inkml:brush xml:id="br0">
      <inkml:brushProperty name="width" value="0.025" units="cm"/>
      <inkml:brushProperty name="height" value="0.025" units="cm"/>
    </inkml:brush>
  </inkml:definitions>
  <inkml:trace contextRef="#ctx0" brushRef="#br0">2 129 14542,'0'0'4906,"2"-8"-2435,0 4-2353,-1 0 0,1 0-1,-1 0 1,1 0 0,0 1-1,1-1 1,-1 1 0,0-1 0,1 1-1,0 0 1,5-4 0,-1 1 60,1 0 0,0 1 1,0 0-1,1 1 0,12-6 1,2 2 613,0 0 1,36-7-1,-48 13-509,0 0 0,0 1-1,1 0 1,-1 1 0,0 0-1,0 1 1,22 3 0,-30-3-272,-1 0-1,1 0 1,0 0 0,0 0 0,-1 0-1,1 0 1,-1 1 0,1-1 0,-1 1-1,1-1 1,-1 1 0,0 0 0,0 0 0,0 0-1,0 0 1,0 1 0,-1-1 0,1 1-1,-1-1 1,1 1 0,-1-1 0,0 1-1,0-1 1,0 1 0,0 0 0,-1 0-1,1 0 1,-1 0 0,1-1 0,-1 1 0,0 0-1,0 0 1,-1 3 0,0 1-11,0 0 1,-1 0 0,0 0-1,0 0 1,0-1-1,-1 1 1,0-1 0,-1 1-1,1-1 1,-1 0-1,0 0 1,-9 9-1,-13 8 49,-1 0-1,-1-2 1,-52 30-1,41-27 7,-51 40 1,88-62-61,0 0 0,-1 0 1,1 0-1,0 0 1,0 0-1,0 0 0,0 0 1,1 1-1,-1-1 0,0 1 1,1-1-1,0 1 0,0-1 1,0 1-1,0 0 0,0 0 1,0 0-1,1-1 0,-1 7 1,1-7 3,1 0 0,0 0 1,0 0-1,0 0 0,0 0 0,0-1 1,0 1-1,1 0 0,-1-1 1,0 1-1,1 0 0,0-1 1,-1 0-1,1 1 0,0-1 0,-1 0 1,1 0-1,0 0 0,0 0 1,0 0-1,0 0 0,0-1 1,0 1-1,0-1 0,0 1 0,3-1 1,35 7 49,0-2 1,0-2-1,75-4 0,-45 0-652,5-2-2099,-26-7-2572,3-8-6598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7.353"/>
    </inkml:context>
    <inkml:brush xml:id="br0">
      <inkml:brushProperty name="width" value="0.025" units="cm"/>
      <inkml:brushProperty name="height" value="0.025" units="cm"/>
    </inkml:brush>
  </inkml:definitions>
  <inkml:trace contextRef="#ctx0" brushRef="#br0">342 58 2114,'0'0'18823,"0"-8"-16704,0 7-2091,0-2 66,0 1 0,0-1 1,0 1-1,0-1 0,0 1 0,-1 0 1,1-1-1,-1 1 0,1 0 0,-1-1 1,0 1-1,-2-3 0,2 3-56,-1 1 0,0-1-1,0 1 1,0 0 0,0 0 0,0 0-1,0 0 1,0 0 0,0 0 0,-1 0-1,1 1 1,0-1 0,0 1-1,-1 0 1,1-1 0,0 1 0,-1 0-1,1 0 1,-3 1 0,-6 0-31,-1 0 1,1 1-1,-1 1 1,1 0-1,0 0 1,0 1-1,1 0 1,-1 1-1,-11 7 1,15-8-17,0 0 0,0 0 0,1 1 0,0-1 0,0 1 0,0 1 0,0-1 0,1 1 1,0 0-1,0 1 0,1-1 0,0 1 0,0-1 0,-5 12 0,9-16 0,0 0 0,0-1 0,-1 1-1,1-1 1,0 1 0,1 0 0,-1-1 0,0 1 0,0-1 0,1 1-1,-1-1 1,1 1 0,-1-1 0,1 1 0,-1-1 0,1 1 0,0-1-1,0 0 1,0 1 0,0-1 0,0 0 0,0 0 0,0 1 0,0-1 0,1 0-1,0 0 1,42 26 17,-29-19 7,11 5-25,-13-7 15,-1 0 0,1 1-1,17 15 1,-27-20-11,-1 0 0,0 0 0,1 0 0,-1 0 0,0 0 0,-1 1 0,1-1 0,0 1 0,-1 0 0,1-1 0,-1 1 0,0 0 0,0 0 1,0 0-1,0 0 0,0 0 0,-1 0 0,1 0 0,-1 0 0,0 0 0,0 0 0,0 4 0,-2-4 63,1 1 0,-1-1 1,1 0-1,-1 1 1,0-1-1,0 0 0,-1 0 1,1 0-1,-1 0 1,1-1-1,-1 1 0,0-1 1,0 1-1,0-1 1,0 0-1,-1 0 0,1 0 1,0-1-1,-7 3 0,-6 3 317,-1-1 0,-30 6-1,45-11-344,-8 2 108,-1-1 1,0 0-1,0 0 1,0-1 0,1 0-1,-1-1 1,0 0-1,0-1 1,-13-2-1,22 2-224,1 1 0,0-1-1,0 0 1,0 1 0,0-1-1,0 0 1,0 0-1,0 0 1,0 1 0,0-1-1,0 0 1,1 0-1,-1-1 1,0 1 0,1 0-1,-1 0 1,0 0 0,1 0-1,0 0 1,-1-1-1,1 1 1,0 0 0,-1 0-1,1-1 1,0 1 0,0 0-1,0-1 1,0 1-1,0 0 1,1 0 0,-1-1-1,0 1 1,0 0-1,2-2 1,-1-2-857,0 1-1,1 0 1,0 0 0,0 0-1,0 0 1,1 0 0,-1 0-1,6-6 1,19-17-8169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7.685"/>
    </inkml:context>
    <inkml:brush xml:id="br0">
      <inkml:brushProperty name="width" value="0.025" units="cm"/>
      <inkml:brushProperty name="height" value="0.025" units="cm"/>
    </inkml:brush>
  </inkml:definitions>
  <inkml:trace contextRef="#ctx0" brushRef="#br0">89 89 15791,'0'0'5915,"9"2"-3518,2 0-1883,0-1-1,0 0 1,0 0 0,0-1 0,0-1 0,17-2 0,-25 3-449,0 0 0,0-1 0,0 1 1,0-1-1,0 0 0,0 0 0,0 0 1,0 0-1,0-1 0,-1 1 0,1-1 0,0 0 1,-1 1-1,1-1 0,-1 0 0,0-1 1,1 1-1,-1 0 0,0-1 0,-1 1 1,1-1-1,0 0 0,-1 1 0,1-1 0,-1 0 1,0 0-1,0 0 0,0 0 0,0 0 1,-1 0-1,1 0 0,-1-6 0,0 9-56,0-1-1,0 0 1,0 0-1,0 1 1,0-1-1,-1 0 1,1 0-1,0 1 1,0-1-1,-1 0 1,1 1-1,-1-1 1,1 1 0,-1-1-1,1 0 1,-1 1-1,1-1 1,-1 1-1,1-1 1,-1 1-1,1-1 1,-1 1-1,0 0 1,1-1-1,-1 1 1,0 0-1,0-1 1,-29-3-101,-28 12-172,47-4 249,0 1-1,0 0 1,1 1 0,0 0 0,0 0 0,0 1 0,0 1-1,-10 10 1,15-13-2,-1 1 0,1 0 0,0 0 0,1 0 1,-1 0-1,1 1 0,1 0 0,-1 0 0,1 0 0,0 0 0,1 0 0,-1 1 0,-1 13 0,4-19-80,0 0 0,0 1 0,0-1 0,1 0 0,-1 1 0,1-1 0,-1 0 0,1 0 0,0 0 0,0 1 0,0-1 0,0 0 0,0 0 0,1 0 0,-1-1 0,0 1 0,1 0 0,0 0 0,-1-1 0,1 1 0,0-1-1,0 1 1,0-1 0,0 0 0,0 0 0,0 0 0,0 0 0,0 0 0,0 0 0,0-1 0,1 1 0,-1-1 0,0 1 0,4-1 0,5 2-1442,1-1 0,-1 0 0,1-1 0,-1-1 0,21-2-1,9-9-5549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8.137"/>
    </inkml:context>
    <inkml:brush xml:id="br0">
      <inkml:brushProperty name="width" value="0.025" units="cm"/>
      <inkml:brushProperty name="height" value="0.025" units="cm"/>
    </inkml:brush>
  </inkml:definitions>
  <inkml:trace contextRef="#ctx0" brushRef="#br0">112 1 10922,'0'0'6775,"-10"8"-5152,0 1-1339,1 1 1,0-1 0,1 1-1,0 1 1,0 0 0,1 0 0,0 0-1,1 1 1,0 0 0,1 0-1,1 1 1,0-1 0,0 1 0,-1 16-1,4-13-19,0 0 0,2 0 0,0 0-1,1-1 1,0 1 0,1 0 0,1-1 0,1 0-1,12 29 1,0 10-175,-11-34 103,-9-27 683,0-11-836,0 1 1,1-1 0,1 0 0,0 1-1,4-33 1,-1-2-456,-3 44 371,1 0 0,0 0 0,1 0 1,0 0-1,0 1 0,0-1 0,1 0 1,1 0-1,-1 1 0,1-1 0,0 1 0,1 0 1,0 0-1,0 0 0,0 0 0,1 1 1,0 0-1,0 0 0,1 0 0,-1 0 1,1 1-1,1 0 0,-1 0 0,1 1 0,0 0 1,0 0-1,0 0 0,0 1 0,12-4 1,24-3 97,0 1 0,1 2 1,0 3-1,86 1 1,-129 2-53,-1 1 0,0 0 1,1 0-1,-1 0 0,0 0 0,1 0 1,-1 0-1,0 0 0,1 0 0,-1-1 1,1 1-1,-1 1 0,0-1 0,1 0 1,-1 0-1,0 0 0,1 0 0,-1 0 1,0 0-1,1 0 0,-1 0 0,0 0 1,1 1-1,-1-1 0,0 0 0,0 0 1,1 0-1,-1 1 0,0-1 1,0 0-1,1 1 0,-1-1 0,0 0 1,0 0-1,0 1 0,1-1 0,-1 0 1,0 1-1,0-1 0,0 0 0,0 1 1,0-1-1,0 0 0,0 1 0,-13 15 479,-26 11 565,17-15-582,0-1 0,-1-2 1,0 0-1,-1-1 0,0-1 0,-31 4 0,-33-4-4524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9.222"/>
    </inkml:context>
    <inkml:brush xml:id="br0">
      <inkml:brushProperty name="width" value="0.025" units="cm"/>
      <inkml:brushProperty name="height" value="0.025" units="cm"/>
    </inkml:brush>
  </inkml:definitions>
  <inkml:trace contextRef="#ctx0" brushRef="#br0">64 5 8360,'-4'36'11606,"-13"50"-7847,-4 24-2404,12-40-50,-2 104 0,10-172-1280,1-1-1,0 1 0,0-1 0,0 1 1,0 0-1,0-1 0,0 1 1,0-1-1,1 1 0,-1-1 1,1 1-1,-1-1 0,1 1 1,-1-1-1,1 1 0,0-1 1,0 0-1,0 1 0,0-1 1,0 0-1,0 0 0,0 0 1,0 0-1,0 0 0,0 0 1,1 0-1,-1 0 0,0 0 1,1 0-1,-1-1 0,0 1 1,1-1-1,-1 1 0,1-1 1,0 1-1,-1-1 0,1 0 0,-1 0 1,1 0-1,-1 1 0,1-2 1,-1 1-1,1 0 0,0 0 1,-1 0-1,1-1 0,-1 1 1,1-1-1,-1 1 0,3-2 1,6-2 170,-1 0 0,0 0 0,0-1-1,0 0 1,0-1 0,12-10 0,1-5-184,-2 0-1,0-2 0,-1 0 1,-2-1-1,0-1 0,-2 0 1,0-1-1,-2-1 0,-1 0 1,-1-1-1,-2-1 0,0 1 1,-2-1-1,-1 0 0,3-58 1,-9 87-20,0 0-1,0 0 1,0 0 0,0 0 0,0 0 0,0 0-1,-1 0 1,1 0 0,0 0 0,0 0 0,0 0-1,0 0 1,0 0 0,0 0 0,0 0 0,0 0 0,-1 0-1,1 0 1,0 0 0,0 0 0,0 0 0,0 0-1,0 0 1,0 0 0,0 0 0,0 0 0,-1 0-1,1 0 1,0 0 0,0 0 0,0 0 0,0 0-1,0 0 1,0 0 0,0 0 0,0 0 0,0 0-1,0-1 1,0 1 0,-1 0 0,1 0 0,0 0-1,0 0 1,0 0 0,0 0 0,0 0 0,0 0-1,0 0 1,0-1 0,0 1 0,0 0 0,0 0-1,0 0 1,0 0 0,0 0 0,0 0 0,0 0 0,0 0-1,0-1 1,0 1 0,0 0 0,0 0 0,0 0-1,0 0 1,0 0 0,0 0 0,-8 11-253,-7 20 8,6 2 245,1 0 0,1 1-1,2 0 1,-1 35 0,6-56-283,0 0 1,1-1 0,1 1-1,0-1 1,1 1-1,5 14 1,-6-20-427,1-1 1,-1 0-1,2 0 1,-1 0-1,1-1 1,0 1-1,0-1 1,0 0-1,1 0 1,-1 0 0,1-1-1,10 7 1,5-1-5604,-4-9-4057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9.553"/>
    </inkml:context>
    <inkml:brush xml:id="br0">
      <inkml:brushProperty name="width" value="0.025" units="cm"/>
      <inkml:brushProperty name="height" value="0.025" units="cm"/>
    </inkml:brush>
  </inkml:definitions>
  <inkml:trace contextRef="#ctx0" brushRef="#br0">25 0 4837,'0'0'17424,"0"12"-17184,2 54 796,-4 0 0,-11 74-1,10-121-682,0-5 75,0 1 0,2-1 0,0 1 0,1 21 0,0-36-409,0 1 0,0-1-1,0 1 1,0-1 0,1 1-1,-1-1 1,0 1 0,0-1 0,1 1-1,-1-1 1,0 1 0,1-1-1,-1 1 1,1-1 0,-1 1-1,0-1 1,1 0 0,-1 1 0,1-1-1,-1 0 1,1 1 0,-1-1-1,1 0 1,-1 0 0,1 1-1,0-1 1,-1 0 0,1 0 0,-1 0-1,1 0 1,24-2 631,19-17 346,-24 5-817,0-2 0,0 0 0,-1-1-1,-1-1 1,-1 0 0,26-39 0,-28 36-780,-1-2 0,-2 0-1,16-39 1,-27 59 353,4-13-2619,-5 15 2694,0 1 0,0 0 0,0 0-1,0-1 1,0 1 0,0 0 0,0 0 0,0-1-1,0 1 1,0 0 0,0 0 0,0-1 0,0 1-1,-1 0 1,1 0 0,0 0 0,0-1 0,0 1-1,0 0 1,0 0 0,-1 0 0,1-1 0,0 1-1,0 0 1,0 0 0,-1 0 0,1 0 0,0-1 0,0 1-1,-1 0 1,1 0 0,0 0 0,0 0 0,-1 0-1,1 0 1,0 0 0,0 0 0,-1 0 0,1 0-1,0 0 1,0 0 0,-1 0 0,1 0 0,0 0-1,0 0 1,-1 0 0,1 0 0,0 0 0,0 1 0,-1-1-1,1 0 1,0 0 0,-15 6-10141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16:07.547"/>
    </inkml:context>
    <inkml:brush xml:id="br0">
      <inkml:brushProperty name="width" value="0.05" units="cm"/>
      <inkml:brushProperty name="height" value="0.05" units="cm"/>
    </inkml:brush>
  </inkml:definitions>
  <inkml:trace contextRef="#ctx0" brushRef="#br0">1 0 9993,'0'0'9802,"63"35"-9450,-37-9-224,6 1-32,-2 1-32,0 0-32,0 3-160,-10-4-1057,1-1-1409,-10-4-1346,-7-8-3747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4.144"/>
    </inkml:context>
    <inkml:brush xml:id="br0">
      <inkml:brushProperty name="width" value="0.025" units="cm"/>
      <inkml:brushProperty name="height" value="0.025" units="cm"/>
    </inkml:brush>
  </inkml:definitions>
  <inkml:trace contextRef="#ctx0" brushRef="#br0">0 227 11531,'0'0'14686,"9"-1"-13458,7-3-956,0 0 1,0-1-1,-1 0 0,0-1 1,0-1-1,0-1 1,-1 0-1,25-18 1,-30 19-229,0-1 1,0 0-1,-1 0 1,0 0-1,0-1 1,-1-1-1,0 1 1,-1-1-1,0 0 1,0-1-1,-1 1 1,-1-1-1,7-22 1,-11 196-1343,0-152 803,0-1 1,2 0-1,-1 1 0,1-1 0,4 13 0,16 21-7672,-11-26-1303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39.901"/>
    </inkml:context>
    <inkml:brush xml:id="br0">
      <inkml:brushProperty name="width" value="0.025" units="cm"/>
      <inkml:brushProperty name="height" value="0.025" units="cm"/>
    </inkml:brush>
  </inkml:definitions>
  <inkml:trace contextRef="#ctx0" brushRef="#br0">1 213 11787,'0'0'6577,"10"3"-4394,0 0-1781,0-1-1,0 0 1,0-1-1,0 0 1,1-1-1,-1 0 1,0 0-1,1-1 0,13-3 1,-13 2 4,54-6 1149,-61 8-1499,1 0 1,-1 0-1,1 0 0,-1 0 1,0 1-1,1 0 0,-1 0 1,0 0-1,0 0 0,1 1 1,5 2-1,1 7 942,-8-9 1088,0-12-1034,-1 2-1392,4-31 314,-2 0 1,-1-75 0,-3 90-273,2 29-49,1-1 0,0 0-1,0-1 1,0 1 0,1-1 0,-1 1 0,1-1 0,0 0-1,0 0 1,0-1 0,0 1 0,6 2 0,-8-4 77,9 5-1471,0 0 1,0-1 0,1-1 0,-1 0-1,17 4 1,1-4-3631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0.289"/>
    </inkml:context>
    <inkml:brush xml:id="br0">
      <inkml:brushProperty name="width" value="0.025" units="cm"/>
      <inkml:brushProperty name="height" value="0.025" units="cm"/>
    </inkml:brush>
  </inkml:definitions>
  <inkml:trace contextRef="#ctx0" brushRef="#br0">1 130 17969,'0'0'14798,"11"-48"-14798,-5 32-1121,-1-2-1762,-3-2-2081,-2-8-5254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0.631"/>
    </inkml:context>
    <inkml:brush xml:id="br0">
      <inkml:brushProperty name="width" value="0.025" units="cm"/>
      <inkml:brushProperty name="height" value="0.025" units="cm"/>
    </inkml:brush>
  </inkml:definitions>
  <inkml:trace contextRef="#ctx0" brushRef="#br0">25 1 9737,'0'0'17969,"-25"63"-18033,25-46-1633,4-4-1891,6-4-3779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3.662"/>
    </inkml:context>
    <inkml:brush xml:id="br0">
      <inkml:brushProperty name="width" value="0.025" units="cm"/>
      <inkml:brushProperty name="height" value="0.025" units="cm"/>
    </inkml:brush>
  </inkml:definitions>
  <inkml:trace contextRef="#ctx0" brushRef="#br0">0 50 13741,'8'-3'1810,"33"-9"-871,0 2 1,1 1-1,0 3 1,0 1-1,68 1 1,-103 3-892,-1 1 0,0 1 1,0-1-1,0 1 0,0 0 0,0 0 0,0 1 0,0-1 0,-1 1 1,1 1-1,0-1 0,6 5 0,-9-5-61,-1 1 0,0-1-1,1 1 1,-1 0 0,0-1 0,0 1 0,-1 0 0,1 0-1,-1 0 1,1 0 0,-1 0 0,0 1 0,0-1-1,0 0 1,-1 1 0,1-1 0,-1 0 0,1 1 0,-1-1-1,-1 1 1,1-1 0,0 0 0,-2 6 0,0 3 0,-1 1 0,-1-1 0,0 0 1,0 0-1,-1-1 0,-1 1 0,0-1 1,0 0-1,-10 12 0,-13 14 155,-38 37-1,48-54-109,-51 51 14,32-34-31,2 2 0,-45 61-1,78-96-27,0 1 0,0 0-1,1-1 1,-1 1-1,1 0 1,0 0 0,1 0-1,-1 0 1,1 0-1,0 1 1,-1 8 0,3-12 6,-1 1 0,0-1 0,1 0 0,-1 0 0,1 0 0,-1 0 0,1 0 0,0 0 0,0 0 0,0 0 0,0 0 1,1 0-1,-1-1 0,0 1 0,1 0 0,-1-1 0,1 1 0,-1-1 0,1 1 0,0-1 0,0 0 0,-1 0 0,1 0 0,0 0 1,0 0-1,0 0 0,0 0 0,1-1 0,1 1 0,18 4-91,0-1 0,0-1 1,35 1-1,-36-4 51,-1 1 0,1 2 1,-1 0-1,29 8 0,-46-10 29,-1 0 0,1 0 0,0 0-1,0 0 1,0 1 0,-1 0 0,1-1 0,0 1-1,-1 0 1,0 0 0,1 0 0,-1 1-1,0-1 1,0 0 0,0 1 0,-1-1 0,1 1-1,-1 0 1,1 0 0,-1-1 0,2 7-1,-1 1 13,-1 0 0,0 0 0,0 0 0,-1 0 0,-2 15 0,1-19 33,0 0-1,1 0 1,-1 0 0,1 0-1,0 1 1,1-1 0,-1 0-1,1 0 1,1 0 0,-1 0-1,1 0 1,0 0 0,0 0-1,1-1 1,-1 1 0,6 7-1,2-4 21,0 0 0,0-1 0,1 0-1,17 9 1,-20-13-54,0 0 0,-1 1 0,1 0 0,-1 1 0,0-1 0,0 2 0,-1-1 0,0 0 0,0 1 0,0 0 0,7 14 0,-2 3 5,-1 0 0,-1 1 0,-1 0 1,-2 0-1,0 0 0,-2 1 0,0 0 1,-1 52-1,-5-69 273,0 0 0,-1 0-1,1 0 1,-2-1 0,1 1 0,-1-1 0,0 0 0,-1 0-1,0 0 1,0 0 0,-1-1 0,0 0 0,0 0 0,-1-1 0,0 1-1,-10 6 1,6-4 212,1-1 0,-1-1 1,-1 0-1,1-1 0,-1 0 0,0 0 0,-1-1 0,0-1 0,1 0 0,-26 4 1,36-8-455,0 0 1,0 0 0,0 0 0,-1 0 0,1 0-1,0 0 1,0 0 0,0 0 0,-1-1 0,1 0 0,0 1-1,0-1 1,0 0 0,0 0 0,0 0 0,0 0 0,0 0-1,0 0 1,-2-3 0,-6-15-2812,8-7-6024,2 11-419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4.973"/>
    </inkml:context>
    <inkml:brush xml:id="br0">
      <inkml:brushProperty name="width" value="0.025" units="cm"/>
      <inkml:brushProperty name="height" value="0.025" units="cm"/>
    </inkml:brush>
  </inkml:definitions>
  <inkml:trace contextRef="#ctx0" brushRef="#br0">73 293 8840,'6'-14'3348,"-2"5"-2941,27-73 5023,-30 76-5119,1 0 0,-1 1 1,1-1-1,-2 0 1,1 0-1,-1 0 0,0 0 1,0 0-1,0 0 0,-1 0 1,0 0-1,0 0 0,-4-10 1,5 15-304,-1 0 0,1 0-1,-1 0 1,1 0 0,-1 0 0,0 0 0,1 0 0,-1 0-1,0 0 1,0 0 0,0 0 0,0 1 0,1-1 0,-1 0 0,0 1-1,0-1 1,0 0 0,-1 1 0,1 0 0,0-1 0,0 1-1,0-1 1,0 1 0,0 0 0,0 0 0,-1 0 0,1 0 0,0 0-1,0 0 1,0 0 0,0 0 0,-1 0 0,1 1 0,0-1-1,0 0 1,0 1 0,0-1 0,0 1 0,0-1 0,0 1 0,0-1-1,0 1 1,0 0 0,0 0 0,0-1 0,-1 3 0,-3 1 20,0 1 1,0 0 0,1 1 0,-1-1 0,1 1 0,-5 9 0,4-5 3,0 1 0,1-1 0,1 1 0,-1 0 0,2-1 0,-1 2 0,2-1 0,-1 0 0,2 0 0,0 16 0,0-26-29,0 1-1,0-1 0,0 0 1,1 1-1,-1-1 0,1 0 1,-1 1-1,1-1 0,-1 0 0,1 1 1,0-1-1,-1 0 0,1 0 1,0 0-1,0 0 0,0 0 1,0 0-1,0 0 0,0 0 1,0 0-1,1 0 0,-1-1 0,0 1 1,2 0-1,0 0 12,1 0-1,-1 0 1,1-1-1,-1 1 1,1-1 0,-1 0-1,0 0 1,1 0-1,6-1 1,0-1 26,0-1 0,0 0 1,-1 0-1,1-1 0,-1 0 0,10-6 1,-4 0 113,-1-1 1,0-1 0,0 0 0,-1-1 0,-1-1-1,0 1 1,-1-2 0,-1 0 0,0 0 0,-1-1-1,-1 0 1,0-1 0,-1 1 0,-1-1 0,0-1 0,3-22-1,-17 80-288,0-13-120,2 1 1,1 1-1,2-1 1,0 1 0,3 42-1,1-67-225,0 0-1,0 0 0,0 0 0,0-1 1,1 1-1,0 0 0,0-1 0,0 0 1,0 1-1,0-1 0,1 0 0,-1 0 0,1 0 1,0 0-1,0-1 0,0 1 0,0-1 1,0 0-1,1 0 0,-1 0 0,1 0 1,-1 0-1,1-1 0,0 0 0,-1 0 1,1 0-1,0 0 0,0 0 0,0-1 0,7 1 1,24-1-5148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6.070"/>
    </inkml:context>
    <inkml:brush xml:id="br0">
      <inkml:brushProperty name="width" value="0.025" units="cm"/>
      <inkml:brushProperty name="height" value="0.025" units="cm"/>
    </inkml:brush>
  </inkml:definitions>
  <inkml:trace contextRef="#ctx0" brushRef="#br0">115 331 7944,'2'-10'3090,"0"-5"-2033,4-42 3225,-6 56-4212,0 1 0,0 0 1,0-1-1,0 1 0,0 0 1,0-1-1,0 1 0,0 0 1,-1-1-1,1 1 0,0 0 1,0 0-1,0-1 0,0 1 1,0 0-1,0-1 0,-1 1 1,1 0-1,0 0 0,0-1 1,0 1-1,-1 0 0,1 0 1,0-1-1,0 1 0,-1 0 1,1 0-1,0 0 0,-1 0 1,1 0-1,0-1 0,0 1 1,-1 0-1,1 0 0,0 0 1,-1 0-1,1 0 0,0 0 1,-1 0-1,1 0 0,0 0 1,-1 0-1,1 0 0,0 0 1,-1 0-1,1 0 0,0 0 1,-1 1-1,1-1 0,0 0 1,0 0-1,-1 0 0,1 0 1,0 1-1,0-1 0,-1 0 1,1 0-1,0 1 0,-18 13 1050,7-2-807,1 1 1,0 0 0,2 0-1,-1 1 1,2 0 0,-1 0-1,2 1 1,0 0-1,1 0 1,1 1 0,-5 30-1,8-44-297,1 0 0,1 0 0,-1 1-1,0-1 1,0 0 0,1 0 0,-1 0 0,1 1-1,0-1 1,0 0 0,-1 0 0,2 0 0,-1 0-1,0 0 1,0-1 0,0 1 0,1 0-1,-1 0 1,1-1 0,-1 1 0,1-1 0,0 1-1,0-1 1,0 0 0,0 0 0,0 0-1,0 0 1,0 0 0,0 0 0,0-1 0,0 1-1,0 0 1,0-1 0,0 0 0,5 1-1,-1-1 47,-1 0 0,1 0 0,0 0 0,-1-1 0,1 1 0,-1-1 0,1-1 0,-1 1 0,1-1 0,-1 0 0,0 0 0,0 0 0,8-5 0,9-12 8,-1-1-1,0 0 1,-2-2-1,0 0 0,26-42 1,-50 84-200,1 0 0,-2 25 0,6-44 133,0 0 0,0 0 1,0-1-1,0 1 0,0 0 0,1 0 0,-1 0 0,0-1 1,0 1-1,1 0 0,-1 0 0,0-1 0,1 1 0,-1 0 1,1-1-1,-1 1 0,1 0 0,-1-1 0,1 1 0,0-1 1,-1 1-1,1-1 0,0 1 0,-1-1 0,1 1 0,0-1 1,1 1-1,28 1 190,-21-3-129,0 0 0,0-1 1,-1 0-1,16-7 0,2-5 8,43-30 0,-33 19-504,-36 25 421,-1 0-1,1 0 1,0 0 0,0 0-1,0 0 1,0 0 0,0 0 0,0 1-1,0-1 1,0 0 0,0 0-1,0 0 1,0 0 0,0 0-1,0 0 1,0 0 0,0 0-1,0 1 1,0-1 0,0 0 0,0 0-1,0 0 1,0 0 0,0 0-1,0 0 1,0 0 0,0 1-1,0-1 1,0 0 0,0 0-1,0 0 1,0 0 0,0 0-1,0 0 1,0 0 0,0 0 0,0 1-1,1-1 1,-1 0 0,0 0-1,0 0 1,0 0 0,0 0-1,0 0 1,0 0 0,0 0-1,0 0 1,0 0 0,1 0 0,-1 0-1,0 0 1,0 0 0,0 0-1,0 0 1,0 0 0,0 0-1,0 0 1,1 0 0,-1 0-1,0 0 1,0 0 0,0 0-1,0 0 1,0 0 0,0 0 0,0 0-1,1 0 1,-1 0 0,-5 17-122,-9 17 213,12-32-49,1 1-1,-1 0 1,1 0 0,0 0-1,0 0 1,0 0-1,1 0 1,-1 0 0,1 1-1,-1-1 1,2 6-1,-1-8-14,1 1 0,0-1 0,0 0 0,0 0 0,0 0 0,0 0-1,0 0 1,0-1 0,0 1 0,0 0 0,0 0 0,0-1 0,1 1 0,-1 0-1,0-1 1,1 1 0,-1-1 0,0 0 0,1 1 0,-1-1 0,0 0 0,1 0-1,-1 0 1,1 0 0,-1 0 0,0 0 0,1-1 0,1 1 0,3-1 38,1 1 1,0-1 0,-1 0 0,1-1-1,-1 0 1,0 0 0,1 0-1,-1-1 1,0 0 0,0 0-1,-1 0 1,1-1 0,8-7 0,-5 4-147,-1-1 0,0 0 0,-1 0 1,0-1-1,0 0 0,-1-1 0,8-14 1,-25 45-813,6-13 928,1-1 0,0 1 1,0 0-1,1 0 0,0 0 0,0 1 0,1-1 0,0 1 1,-1 15-1,3-23-6,0 0 1,1 0-1,-1 1 0,1-1 1,-1 0-1,1 0 1,-1 0-1,1 0 0,-1 0 1,1 0-1,0 0 1,0 0-1,0 0 0,-1 0 1,1-1-1,0 1 1,0 0-1,0-1 0,0 1 1,0 0-1,0-1 0,1 1 1,-1-1-1,0 1 1,0-1-1,0 0 0,0 0 1,1 1-1,-1-1 1,0 0-1,0 0 0,0 0 1,1 0-1,-1 0 1,0-1-1,0 1 0,0 0 1,3-1-1,2 0 43,0 0 0,1 0-1,-1-1 1,0 0 0,0 0-1,8-4 1,-2-1-77,-1-1-1,1-1 1,-2 1-1,0-2 1,0 0 0,0 0-1,-1 0 1,-1-1-1,0 0 1,8-14-1,2-11-836,-1-1 0,13-43 0,-4 9-1414,-18 54 2248,0 2 0,15-23 0,-1 3 877,-51 151 898,12-67-1111,3 1 0,1 0 0,3 1 0,2 0 0,-2 60 0,17-115-153,0-10-322,-6 4-475,0-1 0,-1 1 0,0-1 0,-1 1 0,0 0 0,-1-1 0,0 1 0,-1 0 0,0 0 0,0 0 0,-1 0 0,-1 1 0,-8-15 0,2 5-225,-1 2-1,-1 0 1,-1 0 0,0 1-1,-29-24 1,51 44 1161,0 0 0,0-1-1,0 0 1,0 0 0,0-1 0,14 2 0,68 11 780,-86-14-1329,116 10 653,-43-12-3984,-61-4-2148,-9-8-4639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6.462"/>
    </inkml:context>
    <inkml:brush xml:id="br0">
      <inkml:brushProperty name="width" value="0.025" units="cm"/>
      <inkml:brushProperty name="height" value="0.025" units="cm"/>
    </inkml:brush>
  </inkml:definitions>
  <inkml:trace contextRef="#ctx0" brushRef="#br0">22 1 17745,'-4'2'2722,"-7"-2"-2594,7 0-128,2 0 97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8.083"/>
    </inkml:context>
    <inkml:brush xml:id="br0">
      <inkml:brushProperty name="width" value="0.025" units="cm"/>
      <inkml:brushProperty name="height" value="0.025" units="cm"/>
    </inkml:brush>
  </inkml:definitions>
  <inkml:trace contextRef="#ctx0" brushRef="#br0">1 205 9993,'0'0'11878,"-1"-9"-10383,1 4-1382,0 0-1,0 1 1,1-1-1,0 1 1,-1 0 0,1-1-1,1 1 1,-1-1-1,1 1 1,-1 0-1,1 0 1,0 0 0,1 0-1,-1 0 1,1 1-1,0-1 1,-1 1-1,2-1 1,-1 1 0,0 0-1,1 0 1,6-4-1,3-3 150,-7 4-183,1 1 0,-1 0-1,1 0 1,0 0 0,0 1 0,1 0 0,-1 0 0,1 1-1,0 0 1,0 1 0,0-1 0,14-1 0,-22 5-94,1-1 0,0 0 1,0 1-1,0-1 1,0 1-1,0-1 0,-1 1 1,1-1-1,0 1 0,-1 0 1,1-1-1,0 1 0,-1 0 1,1-1-1,-1 1 0,1 0 1,-1 0-1,1 0 0,-1 0 1,1 0-1,-1-1 0,0 1 1,0 0-1,1 0 1,-1 0-1,0 0 0,0 0 1,0 0-1,0 0 0,0 0 1,-1 2-1,0 38-226,0-35 230,-1 13-88,-2 0-1,-10 34 1,9-40 72,1 1 0,0 0 1,1 0-1,1 0 0,0 1 0,0 22 0,3-36 25,-1 0 1,1 0-1,-1 0 0,1 0 0,0-1 0,-1 1 0,1 0 0,0 0 1,0-1-1,-1 1 0,1 0 0,0-1 0,0 1 0,0-1 0,0 1 0,0-1 1,0 0-1,0 1 0,0-1 0,0 0 0,0 0 0,0 0 0,0 1 1,0-1-1,0 0 0,0 0 0,0 0 0,0-1 0,0 1 0,0 0 0,0 0 1,0-1-1,2 0 0,37-9 188,-24 1-117,-1-1 1,0 0-1,0-1 1,-1 0-1,-1-1 0,0-1 1,0 0-1,-1-1 1,-1-1-1,-1 1 0,0-2 1,-1 1-1,0-1 1,10-28-1,-16 26-70,-10 18-313,-14 27-6,16-19 309,0 1 1,1 0 0,0 0 0,1 0-1,-1 0 1,2 0 0,-1 1-1,1 0 1,1-1 0,0 1 0,0 0-1,1 0 1,1 10 0,-1-18 12,1-1 1,-1 0 0,1 0 0,-1 1 0,1-1-1,-1 0 1,1 0 0,0 0 0,0 0 0,0 0-1,-1 0 1,1 0 0,0 0 0,0 0 0,0 0-1,1 0 1,-1-1 0,0 1 0,0 0 0,0-1-1,0 1 1,1-1 0,1 1 0,1 0 114,-1-1 0,1 1 1,0-1-1,0 0 0,-1 0 1,1 0-1,0-1 0,5-1 1,1 0 228,0-1 1,-1 0 0,1-1-1,-1 0 1,13-8 0,-8 2-283,0-1 1,-1 0-1,0-1 1,-1 0-1,0-1 1,-1-1-1,0 0 1,-1 0-1,-1-1 1,0 0-1,11-28 1,-17 23-466,-13 24-295,-16 26 207,26-29 490,-5 7-17,0 0 0,0 1 0,1 0 0,-4 11 0,8-19 10,-1 0 0,1 0 0,0 0 0,-1 0 0,1 0 1,0 0-1,0 0 0,0 0 0,0 0 0,-1 1 0,2-1 0,-1 0 0,0 0 1,0 0-1,0 0 0,0 0 0,1 0 0,-1 0 0,0 0 0,1 0 0,-1 0 1,1-1-1,-1 1 0,1 0 0,0 0 0,-1 0 0,1 0 0,0-1 0,-1 1 1,1 0-1,0-1 0,0 1 0,0 0 0,0-1 0,0 1 0,0-1 0,-1 1 1,1-1-1,0 0 0,0 0 0,0 1 0,0-1 0,1 0 0,-1 0 0,0 0 1,0 0-1,0 0 0,0 0 0,0 0 0,1 0 0,3-1 10,0 0 0,1 1-1,-1-2 1,0 1 0,0-1-1,0 1 1,0-1 0,0-1-1,-1 1 1,1-1 0,-1 1-1,1-2 1,-1 1 0,0 0-1,0-1 1,0 1 0,-1-1-1,1 0 1,-1-1 0,0 1-1,0 0 1,-1-1 0,1 0-1,-1 1 1,0-1 0,0 0-1,0 0 1,-1 0 0,0-1-1,0 1 1,0-7 0,-24 50-1286,19-29 1286,0 0 0,1 1 0,0-1 0,0 1 0,-1 12 0,4-21 10,0 1 0,-1 0 1,1-1-1,0 1 0,0 0 1,1-1-1,-1 1 0,0 0 1,0-1-1,1 1 0,-1-1 1,1 1-1,-1-1 0,1 1 1,0-1-1,0 1 0,-1-1 1,1 1-1,0-1 0,0 0 1,1 0-1,-1 1 0,0-1 0,0 0 1,0 0-1,1 0 0,-1 0 1,1 0-1,-1-1 0,1 1 1,-1 0-1,1-1 0,-1 1 1,1-1-1,-1 1 0,1-1 1,0 0-1,1 0 0,13 2 74,-1-1 0,0 0 0,1-2 0,-1 1 0,0-2 0,0 0-1,0-1 1,0-1 0,0 0 0,-1-1 0,1 0 0,21-12 0,-37 17-87,1 0 0,0 0 0,0 0 0,-1 1 0,1-1 0,0 0 1,0 0-1,-1 0 0,1 0 0,0 0 0,-1 0 0,1 0 0,0 0 0,0 0 0,-1 0 0,1 0 1,0 0-1,-1 0 0,1 0 0,0 0 0,0 0 0,-1 0 0,1 0 0,0 0 0,-1 0 1,1 0-1,0 0 0,0-1 0,-1 1 0,1 0 0,0 0 0,0 0 0,0 0 0,-1-1 1,1 1-1,0 0 0,0 0 0,0-1 0,-1 1 0,1 0 0,0 0 0,0-1 0,0 1 0,-5-21 119,5-21-1281,3 3-4044,-3 13-2600,-3-5-5904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8.456"/>
    </inkml:context>
    <inkml:brush xml:id="br0">
      <inkml:brushProperty name="width" value="0.025" units="cm"/>
      <inkml:brushProperty name="height" value="0.025" units="cm"/>
    </inkml:brush>
  </inkml:definitions>
  <inkml:trace contextRef="#ctx0" brushRef="#br0">0 1 13997,'0'0'7848,"59"57"-6855,-35-44-673,2-1-192,7 1-64,-1-2-448,1 0-1954,0-5-1923,-5 0-991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8.897"/>
    </inkml:context>
    <inkml:brush xml:id="br0">
      <inkml:brushProperty name="width" value="0.025" units="cm"/>
      <inkml:brushProperty name="height" value="0.025" units="cm"/>
    </inkml:brush>
  </inkml:definitions>
  <inkml:trace contextRef="#ctx0" brushRef="#br0">96 116 13196,'0'0'2728,"-11"9"-101,5-4-2320,-46 44 2195,49-46-2354,0 0 0,1 0 1,-1 0-1,1 0 0,0 0 1,0 1-1,1-1 0,-1 1 0,1 0 1,-1-1-1,1 1 0,0 0 1,0 0-1,1 0 0,-1 0 1,1 0-1,0 0 0,1 6 1,-1-9-142,1 0 1,0 1 0,0-1-1,0 0 1,0 0 0,0 0-1,0 0 1,0 0 0,0 0-1,0 0 1,0 0 0,0 0 0,1 0-1,-1-1 1,0 1 0,1-1-1,-1 1 1,1-1 0,-1 1-1,0-1 1,1 0 0,-1 0-1,1 1 1,-1-1 0,1 0 0,2-1-1,43-2 170,-34 1-166,-1-2 0,0 1 0,0-2 0,-1 0 1,1 0-1,-1-1 0,0 0 0,-1-1 0,1 0 0,-1-1 1,-1 0-1,11-11 0,-11 9-41,1 0 1,-1 0 0,-1-1-1,0 0 1,-1 0-1,0-1 1,0 0-1,-1 0 1,-1-1 0,0 1-1,3-15 1,-8 25-9,1 1 0,-1 0 0,0 0 1,1-1-1,-1 1 0,0 0 0,0-1 1,0 1-1,0 0 0,0-1 0,0 1 1,-1 0-1,1-1 0,0 1 0,-1 0 1,1 0-1,-1-1 0,1 1 0,-1 0 1,0-2-1,0 3 15,0 0 0,0-1 0,1 1-1,-1-1 1,0 1 0,0 0 0,0 0 0,1 0 0,-1-1 0,0 1 0,0 0 0,0 0 0,0 0 0,0 0 0,1 0 0,-1 0 0,0 1-1,0-1 1,0 0 0,0 0 0,1 1 0,-2 0 0,-4 1-6,1 0 1,0 1-1,1 0 0,-1 0 0,0 1 1,1-1-1,-7 8 0,2 0 144,1 0-1,0 1 0,1 0 1,0 0-1,-9 21 1,13-25-23,1 0 0,-1-1 0,2 1 1,-1 0-1,1 0 0,0 0 1,0 0-1,1 0 0,0 1 0,0-1 1,3 9-1,-2-14-75,0 0 0,0-1 1,1 1-1,0 0 0,-1-1 0,1 1 0,0-1 0,0 1 1,0-1-1,1 0 0,-1 0 0,1 0 0,-1 0 1,1 0-1,-1-1 0,1 1 0,0-1 0,0 1 1,0-1-1,0 0 0,0 0 0,0-1 0,0 1 1,0-1-1,0 1 0,0-1 0,4 0 0,0 1 16,0-1-1,0 0 0,0 0 1,1-1-1,-1 0 1,0 0-1,0 0 0,0-1 1,0 0-1,-1-1 1,8-3-1,-10 4-51,0 0 0,0-1 0,-1 1 0,1-1 0,-1 0 0,1 0 0,-1 0 0,0-1 0,0 1 0,-1-1 0,1 0 0,-1 1 0,0-1 0,0 0 0,0 0 0,0-1 0,-1 1-1,1 0 1,-1 0 0,0-1 0,0 1 0,-1-7 0,0 10-11,0 0-1,0 0 1,0 0-1,-1 0 1,1 1-1,0-1 1,-1 0-1,1 0 1,0 1-1,-1-1 1,1 0-1,-1 1 1,0-1-1,1 0 1,-1 1-1,1-1 1,-1 1 0,0-1-1,1 1 1,-1-1-1,0 1 1,0 0-1,1-1 1,-1 1-1,0 0 1,0-1-1,0 1 1,0 0-1,1 0 1,-1 0-1,0 0 1,0 0-1,0 0 1,0 0-1,1 0 1,-1 0-1,0 0 1,0 1-1,0-1 1,0 0-1,1 0 1,-1 1-1,0-1 1,0 0-1,1 1 1,-2 0-1,-3 1 26,1-1-1,-1 1 0,1 0 0,0 0 1,-1 1-1,1-1 0,-5 6 1,6-6 104,0 0 1,1 1-1,-1 0 0,1-1 1,0 1-1,0 0 1,0 0-1,0 0 1,0 0-1,1 0 1,-1 1-1,1-1 1,0 0-1,0 1 1,0-1-1,0 1 0,1-1 1,-1 7-1,2-9-82,0 0 0,0 0-1,0 0 1,-1 0-1,1-1 1,0 1-1,0 0 1,0 0 0,0-1-1,0 1 1,1 0-1,-1-1 1,0 1 0,0-1-1,0 0 1,0 1-1,1-1 1,-1 0 0,0 0-1,0 1 1,1-1-1,-1 0 1,2-1-1,40 1 362,-33 0-251,9-1-47,-1-1 1,0-1 0,0-1 0,33-11-1,-33 9-192,-1 1-1,1 1 0,0 0 0,35-2 0,-52 7 124,0 0-1,0-1 0,0 1 0,0 0 0,0 0 1,0 0-1,0 0 0,-1 0 0,1 0 0,0 0 1,-1 0-1,1 0 0,-1 0 0,1 0 0,-1 0 1,1 1-1,-1-1 0,0 0 0,1 0 0,-1 1 1,0-1-1,0 0 0,0 0 0,0 1 0,0-1 1,-1 2-1,1-1 37,0 0 1,0 0 0,0 0 0,0 0-1,1 0 1,-1 1 0,0-1-1,1 0 1,-1 0 0,1 0-1,0-1 1,0 1 0,0 0-1,0 0 1,0 0 0,0-1-1,0 1 1,1 0 0,-1-1-1,1 1 1,-1-1 0,3 2-1,39 0-300,-18-12-6289,-14-5-4349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4.681"/>
    </inkml:context>
    <inkml:brush xml:id="br0">
      <inkml:brushProperty name="width" value="0.025" units="cm"/>
      <inkml:brushProperty name="height" value="0.025" units="cm"/>
    </inkml:brush>
  </inkml:definitions>
  <inkml:trace contextRef="#ctx0" brushRef="#br0">209 1 8200,'0'0'18273,"-7"11"-18086,3-4-364,-81 128 1115,32-64-1887,-4-10-4319,57-61 5142,0 0 0,0 0 0,0-1 0,0 1 0,0 0 0,0 0 0,0 0 0,0 0 0,0 0 0,0 0 0,0 0 0,0 0 0,0 0 0,0-1 0,0 1 0,0 0 0,0 0 0,0 0 0,0 0 0,0 0 0,0 0 0,0 0 0,0 0 0,0 0 0,0 0 0,0-1 0,0 1 0,-1 0-1512,1 0 1512,0 0 0,0 0 0,-1 0 0,1 0 0,0 0 0,0 0 0,0 0 0,0 0 0,0 0 0,0 0 0,0 0 0,0 0 0,0 0 0,-1 0 0,1 0 0,0 0 0,0 0 0,0 0 0,0-2-1282,0-15-6376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2.570"/>
    </inkml:context>
    <inkml:brush xml:id="br0">
      <inkml:brushProperty name="width" value="0.025" units="cm"/>
      <inkml:brushProperty name="height" value="0.025" units="cm"/>
    </inkml:brush>
  </inkml:definitions>
  <inkml:trace contextRef="#ctx0" brushRef="#br0">0 8 16816,'0'0'5733,"66"4"-8936,-41-15-6470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9.596"/>
    </inkml:context>
    <inkml:brush xml:id="br0">
      <inkml:brushProperty name="width" value="0.025" units="cm"/>
      <inkml:brushProperty name="height" value="0.025" units="cm"/>
    </inkml:brush>
  </inkml:definitions>
  <inkml:trace contextRef="#ctx0" brushRef="#br0">239 24 10154,'0'0'12636,"-11"-5"-10453,-38-13-1185,47 17-983,0 1-1,0 0 0,0 0 0,0 1 1,0-1-1,0 0 0,0 1 0,0-1 1,0 1-1,0-1 0,0 1 0,0 0 1,0 0-1,0 0 0,0 0 1,1 0-1,-1 1 0,0-1 0,1 0 1,-1 1-1,1-1 0,-1 1 0,1 0 1,-2 1-1,-4 5-13,-18 18 6,1 0-1,0 2 1,-19 33 0,42-60-18,0 0 0,0 0 0,0 0 1,1 1-1,-1-1 0,0 1 0,1-1 1,-1 0-1,1 1 0,-1-1 0,1 1 1,0-1-1,0 1 0,-1-1 0,1 1 1,0-1-1,1 1 0,-1 2 0,1-3-2,-1 0-1,1 0 1,0 0 0,-1 0-1,1 0 1,0 0-1,0 0 1,0 0-1,-1-1 1,1 1-1,0 0 1,0-1-1,0 1 1,0-1-1,1 1 1,-1-1-1,0 1 1,0-1-1,2 1 1,8 1-116,0-1 0,1 0 0,-1 0 1,17-2-1,4 0-227,-21 3 228,1 0 0,-1 0-1,0 1 1,0 1 0,-1 0 0,21 10-1,-29-13 107,0 0-1,0 0 0,0 0 1,0 0-1,0 0 0,0 0 0,0 1 1,0-1-1,-1 1 0,1 0 0,0-1 1,-1 1-1,0 0 0,1 0 0,-1 0 1,0 0-1,0 0 0,0 0 1,0 0-1,-1 0 0,1 0 0,0 1 1,-1-1-1,1 0 0,-1 0 0,0 1 1,0-1-1,0 0 0,0 1 1,0-1-1,-1 0 0,1 0 0,-1 1 1,1-1-1,-1 0 0,0 0 0,0 0 1,0 0-1,0 0 0,0 0 1,-3 3-1,-2 3 282,0-2 1,-1 1-1,0-1 1,0 0-1,0 0 0,-1-1 1,0 0-1,0 0 1,-18 7-1,14-7 82,0-1 0,0 0 0,0 0 0,-1-1 0,0-1 0,-23 2 0,36-4-359,0 0 0,-1 0 0,1 0 0,0 0 0,0 0 0,-1 0 0,1 0 0,0 0 1,0 0-1,-1 0 0,1 0 0,0 0 0,0 0 0,-1 0 0,1 0 0,0 0 0,0 0 1,0-1-1,-1 1 0,1 0 0,0 0 0,0 0 0,0 0 0,-1-1 0,1 1 0,0 0 1,0 0-1,0 0 0,0-1 0,-1 1 0,1 0 0,0 0 0,0-1 0,0 1 0,0 0 1,0 0-1,0 0 0,0-1 0,0 1 0,0 0 0,0 0 0,0-1 0,6-13-1327,15-10-1617,46-21-6519,-28 18 1633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49.937"/>
    </inkml:context>
    <inkml:brush xml:id="br0">
      <inkml:brushProperty name="width" value="0.025" units="cm"/>
      <inkml:brushProperty name="height" value="0.025" units="cm"/>
    </inkml:brush>
  </inkml:definitions>
  <inkml:trace contextRef="#ctx0" brushRef="#br0">100 104 9449,'0'0'8328,"-22"49"-6470,3-16 736,-2 7-448,6 0-1089,0-4-160,7-3-385,8-7-383,0-7-162,6-6-575,11-8-801,2-5-866,0-4-960,0-15-1313,1-7-1217</inkml:trace>
  <inkml:trace contextRef="#ctx0" brushRef="#br0" timeOffset="1">176 1 9321,'0'0'12780,"-4"23"-16816,4 0-1313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0.356"/>
    </inkml:context>
    <inkml:brush xml:id="br0">
      <inkml:brushProperty name="width" value="0.025" units="cm"/>
      <inkml:brushProperty name="height" value="0.025" units="cm"/>
    </inkml:brush>
  </inkml:definitions>
  <inkml:trace contextRef="#ctx0" brushRef="#br0">73 289 11883,'0'0'5243,"-7"10"-3113,4-6-2043,-5 5 462,1 1 1,1 0 0,0 0-1,0 1 1,0 0 0,2 0 0,-1 0-1,1 1 1,1-1 0,0 1-1,-1 14 1,4-24-537,0-1-1,0 0 0,0 0 1,0 0-1,0 0 0,1 1 1,-1-1-1,0 0 0,1 0 1,-1 0-1,1 0 0,-1 0 1,1 0-1,-1 0 0,1 0 1,0 0-1,0 0 1,-1 0-1,1 0 0,0 0 1,0-1-1,0 1 0,0 0 1,0-1-1,0 1 0,0 0 1,0-1-1,1 1 0,2 0 75,0 0-1,0 0 1,0-1-1,0 1 0,0-1 1,0 0-1,0 0 1,7-2-1,1 0 227,-1 0 1,1-1-1,-1-1 1,0 1-1,15-9 0,-4-2-165,-1 0 0,-1-1 0,0-1 0,-1-1 0,0-1 0,-2-1 0,21-27 0,-29 34-198,0-1 1,-1 0 0,-1 0-1,0-1 1,0 0-1,-2 0 1,1-1-1,-2 1 1,0-1-1,-1 0 1,0 0-1,-2-1 1,1-20 0,-2 33-16,0 0 0,0 0 0,0 0 0,-1 0 0,1 0 0,-1 0 0,0 0 0,0 0 0,0 0 0,0 1 0,0-1 0,-1 0 1,1 1-1,-1-1 0,1 1 0,-1 0 0,0-1 0,0 1 0,0 0 0,0 0 0,-1 0 0,1 1 0,-1-1 0,1 0 0,-1 1 1,1-1-1,-1 1 0,0 0 0,0 0 0,1 0 0,-1 1 0,0-1 0,0 0 0,0 1 0,0 0 0,0 0 0,0 0 0,0 0 1,0 0-1,-6 2 0,-2 0 30,0 0 1,0 0 0,0 1-1,1 1 1,-1 0-1,1 1 1,0 0 0,0 0-1,-16 12 1,16-9 68,1 0-1,0 0 1,1 1-1,-1 0 1,-11 18 0,18-25-74,0 1 0,1-1 0,-1 1 0,1-1 0,0 1 0,0 0 0,0-1 0,0 1 0,0 0 1,0 0-1,1 0 0,0 0 0,-1 0 0,1-1 0,0 1 0,0 0 0,1 0 0,-1 0 0,1 0 0,-1 0 1,1 0-1,0 0 0,0-1 0,0 1 0,0 0 0,1-1 0,-1 1 0,1-1 0,-1 1 0,3 1 0,8 7-95,0-1 0,1-1 0,0 0 0,0-1 0,1 0 0,0-1 0,23 8 0,-14-5 200,0 0-1,25 17 0,-42-23-110,0 0 1,0 1-1,-1 0 0,1 0 0,-1 0 1,0 1-1,-1 0 0,1 0 1,-1 0-1,0 0 0,5 12 0,-7-11-950,0-1-1,-1 1 0,1 0 1,-2 0-1,1-1 0,-1 1 1,0 0-1,0 0 0,-2 8 1,-2 9-4519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0.729"/>
    </inkml:context>
    <inkml:brush xml:id="br0">
      <inkml:brushProperty name="width" value="0.025" units="cm"/>
      <inkml:brushProperty name="height" value="0.025" units="cm"/>
    </inkml:brush>
  </inkml:definitions>
  <inkml:trace contextRef="#ctx0" brushRef="#br0">160 1 16464,'0'0'3261,"-9"10"-2300,-2 2-588,1 1 1,0 0-1,1 1 0,1 0 0,-9 19 0,13-23-121,-1 0-1,2 0 0,-1 1 0,1 0 0,1-1 0,0 1 1,1 0-1,0 0 0,0 0 0,2 17 0,0-25-230,0-1 1,-1 1-1,1 0 0,0-1 0,0 1 0,1-1 0,-1 1 1,0-1-1,1 1 0,0-1 0,-1 0 0,1 0 0,0 0 1,0 0-1,0 0 0,0 0 0,0-1 0,1 1 0,-1-1 1,5 3-1,6 2 29,0-1 1,1 0-1,14 3 0,-18-6-47,-1 0 0,0 1-1,0 0 1,0 1 0,11 6-1,-18-9-11,-1 0 0,0-1 0,1 1 0,-1 0 0,0 0 0,1 0-1,-1 0 1,0 1 0,0-1 0,0 0 0,0 0 0,0 1 0,-1-1 0,1 0 0,0 1-1,0-1 1,-1 1 0,1-1 0,-1 1 0,0-1 0,1 1 0,-1 2 0,0-3 19,-1 0 0,1 1 0,-1-1 0,1 1 0,-1-1 0,0 0 0,0 0 0,0 1 0,0-1 0,0 0 0,0 0 0,0 0 0,0 0 0,0 0 0,0 0 1,0-1-1,-1 1 0,-1 1 0,-7 2 182,0 0 1,0 0 0,0-1-1,0 0 1,-13 1-1,1-1-400,-1-1 0,0-1 0,-37-3 0,40-4-3044,6-8-3143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1.153"/>
    </inkml:context>
    <inkml:brush xml:id="br0">
      <inkml:brushProperty name="width" value="0.025" units="cm"/>
      <inkml:brushProperty name="height" value="0.025" units="cm"/>
    </inkml:brush>
  </inkml:definitions>
  <inkml:trace contextRef="#ctx0" brushRef="#br0">35 173 14798,'0'0'4121,"8"-1"65,1-1-3611,-1 0 0,1-1 0,-1 0 0,0-1 0,-1 1 0,1-2 0,0 1 0,11-10 0,-16 12-550,1-1 0,-1 0 0,0 0 0,0 0 0,0 0 0,0 0-1,-1-1 1,1 1 0,-1-1 0,0 0 0,0 0 0,0 1 0,0-1 0,-1-1 0,0 1 0,0 0 0,0 0 0,0 0 0,0-1 0,-1 1 0,0 0 0,0-7 0,-1 9-75,1 0 1,-1 0-1,1 0 1,-1 0-1,0 0 1,0 0-1,0 0 1,0 0-1,0 1 1,0-1-1,-1 0 1,1 1-1,-1-1 1,1 1-1,-1-1 1,1 1-1,-1 0 1,0-1-1,0 1 1,1 0-1,-1 0 1,0 1-1,0-1 1,0 0-1,0 1 1,0-1-1,0 1 1,0-1-1,-1 1 1,-2 0-1,2 0 8,-1-1 0,1 1 0,-1 1-1,1-1 1,-1 0 0,1 1-1,-1 0 1,1 0 0,0 0 0,-1 0-1,1 0 1,0 1 0,0 0 0,0-1-1,0 1 1,0 0 0,-4 5-1,0 1 63,1 0-1,0 0 1,0 1-1,1 0 0,1 0 1,-1 1-1,1-1 0,1 1 1,0 0-1,0 0 0,1 0 1,0 0-1,1 1 0,0-1 1,1 15-1,1-22 2,-1-1 0,1 1 0,0 0 0,0 0 0,0-1 0,0 1 0,1-1 0,-1 1 0,1-1 0,-1 0 0,1 1 0,0-1 0,0 0 0,0 0 0,0 0 0,0 0 0,1-1 0,-1 1 0,0-1 0,1 1 0,-1-1 0,1 0 0,0 0 0,-1 0 0,1 0 0,0 0 0,5 0 0,8 2 222,1-1 0,-1 0 0,26-2 1,-31 0-65,3 0-50,-1-2 0,1 0 0,0 0 0,-1-1 0,1-1 0,-1 0 0,0-1 0,0 0 0,0-1 0,16-11-1,-22 13-115,-1 0 0,1-1-1,-1 1 1,0-1 0,0-1-1,0 1 1,-1-1 0,0 0-1,0-1 1,-1 1 0,1-1-1,-1 0 1,-1 0-1,1 0 1,-1 0 0,-1-1-1,1 1 1,-1-1 0,1-12-1,-3 19-27,1 1-1,-1-1 1,0 1-1,0-1 1,0 1-1,0-1 1,0 1-1,0-1 1,-1 1-1,1-1 1,0 1-1,0-1 1,0 1-1,0 0 1,-1-1-1,1 1 1,0-1-1,0 1 1,-1-1 0,1 1-1,0 0 1,-1-1-1,1 1 1,0 0-1,-1-1 1,1 1-1,-1 0 1,1-1-1,0 1 1,-1 0-1,1 0 1,-1 0-1,1-1 1,-1 1-1,1 0 1,-1 0-1,1 0 1,-1 0-1,1 0 1,-1 0-1,1 0 1,-1 0-1,1 0 1,-1 0-1,1 0 1,-1 0-1,1 0 1,-1 0-1,1 1 1,-1-1-1,1 0 1,0 0-1,-1 0 1,1 1-1,-1-1 1,0 1-1,-26 17-345,19-10 342,0 1 0,1 0 0,1 0-1,0 0 1,-9 18 0,13-22-230,-1 1 1,1-1 0,1 1 0,-1-1 0,1 1 0,0 0 0,0 0-1,1 0 1,-1 0 0,1-1 0,1 1 0,1 11 0,-2-16-40,0 0 0,1 0 1,-1 0-1,1 0 0,-1 0 1,1 0-1,-1 0 0,1 0 1,0 0-1,-1 0 0,1 0 0,0 0 1,0 0-1,0-1 0,0 1 1,-1 0-1,1-1 0,0 1 1,0 0-1,0-1 0,1 0 1,-1 1-1,0-1 0,0 1 1,0-1-1,2 0 0,14 1-5659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1.484"/>
    </inkml:context>
    <inkml:brush xml:id="br0">
      <inkml:brushProperty name="width" value="0.025" units="cm"/>
      <inkml:brushProperty name="height" value="0.025" units="cm"/>
    </inkml:brush>
  </inkml:definitions>
  <inkml:trace contextRef="#ctx0" brushRef="#br0">0 1 12908,'0'0'3043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1.838"/>
    </inkml:context>
    <inkml:brush xml:id="br0">
      <inkml:brushProperty name="width" value="0.025" units="cm"/>
      <inkml:brushProperty name="height" value="0.025" units="cm"/>
    </inkml:brush>
  </inkml:definitions>
  <inkml:trace contextRef="#ctx0" brushRef="#br0">123 125 14446,'-9'0'1233,"1"0"-1005,-1 0 389,1 0-1,-1 0 0,0 1 1,0 0-1,-13 4 1,20-4-490,0-1 1,-1 1-1,1 0 1,0 0-1,0 0 0,0 0 1,0 1-1,0-1 1,1 0-1,-1 1 1,0 0-1,1-1 1,-1 1-1,1 0 1,-1 0-1,1-1 1,0 1-1,0 0 1,0 1-1,0-1 1,0 0-1,0 0 1,0 0-1,1 0 1,-1 1-1,1-1 1,0 0-1,0 1 1,0 2-1,0-4-113,0 0 0,1 0 0,-1 0 0,1 0 0,-1 0 0,1 0 0,-1 0 0,1 0 0,0 0 0,0 0 0,-1 0 0,1-1 0,0 1 0,0 0 0,0-1 0,0 1 0,0 0 0,0-1 0,0 1 0,0-1 0,0 1 0,0-1 0,0 0 0,0 0 0,0 1 0,0-1 0,0 0 0,0 0 0,0 0 0,3 0 0,43 1 186,-37-2-118,6 0-69,-1-2 0,1 0 1,-1 0-1,0-2 1,0 0-1,0 0 1,0-2-1,-1 0 1,0 0-1,-1-1 1,0-1-1,0 0 1,0-1-1,-1 0 1,-1-1-1,0 0 1,-1-1-1,17-24 1,-26 34-77,1 0-1,-1 0 1,0 0 0,0 0 0,0 0-1,-1-1 1,1 1 0,0 0 0,-1-1-1,0 1 1,1 0 0,-1-4 0,0 6 26,0-1 0,0 1-1,0-1 1,-1 1 0,1-1 0,0 1 0,0-1 0,-1 1 0,1-1 0,0 1 0,0-1 0,-1 1 0,1 0 0,0-1-1,-1 1 1,1-1 0,-1 1 0,1 0 0,-1-1 0,1 1 0,-1 0 0,1 0 0,-1-1 0,1 1 0,-1 0-1,1 0 1,-1 0 0,1 0 0,-1 0 0,1-1 0,-2 1 0,0 1-12,-1-1 0,0 1 0,0-1 0,0 1 1,0 0-1,1 0 0,-1 0 0,0 0 0,1 0 0,-1 1 1,1-1-1,-1 1 0,1 0 0,0 0 0,-1 0 0,1 0 1,-2 3-1,-3 4 181,0 0 1,1 0-1,0 1 1,0 0-1,1 0 1,1 1-1,-1-1 0,2 1 1,-4 14-1,6-22-53,0 1-1,1-1 1,-1 1-1,1-1 0,-1 1 1,1 0-1,1-1 0,-1 1 1,0 0-1,1-1 1,-1 1-1,1-1 0,0 1 1,1-1-1,-1 1 1,0-1-1,1 0 0,0 1 1,0-1-1,0 0 0,0 0 1,0-1-1,1 1 1,-1 0-1,1-1 0,0 1 1,-1-1-1,1 0 1,0 0-1,0 0 0,6 2 1,2 0 97,-1-1 1,1 0 0,0-1 0,0-1-1,1 0 1,-1 0 0,0-1 0,0 0-1,0-1 1,1 0 0,-1-1 0,0 0-1,-1-1 1,13-4 0,-13 4-179,0-1-1,-1 0 1,1 0 0,-1-1 0,1 0-1,-2-1 1,1 0 0,0 0 0,-1-1 0,-1 0-1,1-1 1,-1 0 0,0 0 0,-1 0 0,6-10-1,-10 16-44,-1-1 1,1 1-1,-1-1 0,0 0 0,0 1 0,0-1 0,-1 0 0,1 0 0,0 0 0,-1 1 0,0-1 0,0 0 0,0 0 0,0 0 0,0 0 0,-1 0 0,1 0 0,-1 1 0,0-1 0,-1-4 0,1 5 30,-1 1-1,1-1 1,-1 0-1,1 1 0,-1 0 1,0-1-1,1 1 1,-1 0-1,0 0 0,0 0 1,0 0-1,0 0 1,0 0-1,0 1 0,0-1 1,0 0-1,0 1 1,0 0-1,0 0 0,-1-1 1,1 1-1,0 1 1,0-1-1,0 0 1,0 0-1,0 1 0,-3 0 1,3-1 47,0 1 0,0-1 0,1 1 0,-1 0 0,0 0-1,0 0 1,0 0 0,1 0 0,-1 0 0,0 0 0,1 0 0,-1 1 0,1-1 0,-1 1 0,1-1 0,0 1 0,0-1 0,0 1 0,-1 0 0,2 0 0,-1-1 0,0 1 0,0 0 0,1 0 0,-1 0 0,1 0 0,-1 0 0,1 0 0,0 0-1,0 0 1,0 0 0,0 0 0,0 0 0,0 3 0,1-1 5,-1 1 0,1 0 0,0 0 0,0-1 0,1 1 0,-1-1 0,1 1 0,0-1 0,0 0-1,0 0 1,1 0 0,0 0 0,5 6 0,1-1-36,1-2 0,0 1-1,0-1 1,1-1 0,0 0-1,13 5 1,-12-6-975,0-1 0,0 0 0,19 2 0,14-2-6893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2.275"/>
    </inkml:context>
    <inkml:brush xml:id="br0">
      <inkml:brushProperty name="width" value="0.025" units="cm"/>
      <inkml:brushProperty name="height" value="0.025" units="cm"/>
    </inkml:brush>
  </inkml:definitions>
  <inkml:trace contextRef="#ctx0" brushRef="#br0">27 0 11050,'0'0'4453,"0"56"-1827,6-16-192,1 5-608,-1 4-641,-4 1-512,2-2-353,-4-2-160,0-2-96,-4-6 1,-4-1-802,1-8-1569,1-3-1090,-5-13-735,-4-8-3268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2.603"/>
    </inkml:context>
    <inkml:brush xml:id="br0">
      <inkml:brushProperty name="width" value="0.025" units="cm"/>
      <inkml:brushProperty name="height" value="0.025" units="cm"/>
    </inkml:brush>
  </inkml:definitions>
  <inkml:trace contextRef="#ctx0" brushRef="#br0">1 147 12043,'8'-13'2525,"-2"3"-1965,1 0 0,0 1 0,1-1-1,0 2 1,0-1 0,1 1-1,0 0 1,1 1 0,-1 0 0,1 1-1,1 0 1,11-5 0,-5 5-145,0 1 0,0 1-1,0 1 1,1 0 0,-1 1 0,29 1 0,-40 1-394,1 0-1,0 0 0,0 1 0,0 0 1,0 0-1,-1 1 0,1 0 0,0 0 1,-1 0-1,0 1 0,0 0 0,1 0 1,-2 1-1,1 0 0,0 0 0,-1 0 1,0 1-1,0-1 0,7 9 0,-11-12-25,0 1-1,0 0 0,1 1 0,-1-1 1,-1 0-1,1 0 0,0 0 0,0 1 1,-1-1-1,1 0 0,-1 1 0,0-1 1,0 0-1,0 1 0,0-1 0,0 0 1,0 1-1,-1-1 0,1 0 0,-1 1 1,1-1-1,-3 3 0,1 0 29,-1 0 0,0 0-1,0-1 1,-1 0 0,1 1-1,-1-1 1,0-1 0,0 1-1,-7 4 1,-8 4 124,0 0 0,-1-1 1,-35 13-1,-32 6 170,73-26-4196,6-3-4192,28-1 656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5.268"/>
    </inkml:context>
    <inkml:brush xml:id="br0">
      <inkml:brushProperty name="width" value="0.025" units="cm"/>
      <inkml:brushProperty name="height" value="0.025" units="cm"/>
    </inkml:brush>
  </inkml:definitions>
  <inkml:trace contextRef="#ctx0" brushRef="#br0">27 1 9129,'0'0'12406,"3"13"-11707,-2-9-646,1 5 56,-1 0-1,1 0 1,-1 0-1,-1 0 0,1 0 1,-2 0-1,1 0 1,-1 0-1,-4 17 0,-3 2 108,1 0-1,1 1 0,2-1 1,1 1-1,1 30 0,13-148 394,-9-41-1106,-2 139 466,0 0-1,0 0 0,1-1 0,0 1 1,0 0-1,1-1 0,5 14 0,-6-20 40,1 0 0,-1 1-1,0-1 1,1 0 0,-1 0 0,1-1-1,0 1 1,0 0 0,0 0-1,0-1 1,0 1 0,0-1-1,0 0 1,0 0 0,0 0 0,1 0-1,-1 0 1,0 0 0,1 0-1,-1-1 1,1 1 0,-1-1-1,1 0 1,-1 0 0,1 0 0,-1 0-1,1 0 1,-1 0 0,1-1-1,-1 1 1,0-1 0,3 0-1,-1-1 67,0 1-1,0-1 0,0 0 1,-1 1-1,1-2 0,-1 1 0,1 0 1,-1-1-1,0 0 0,0 1 0,0-1 1,0-1-1,-1 1 0,4-5 1,1-2 4,-1 0 1,0-1 0,7-17 0,-27 96-677,10-37 522,3-30 76,1-1 0,0 1 0,0 0 0,0 0-1,-1 0 1,1 0 0,0 0 0,0 0 0,0 0 0,0 0 0,0 0-1,1 0 1,-1 0 0,0-1 0,0 1 0,1 0 0,-1 0-1,0 0 1,1 0 0,-1 0 0,1-1 0,-1 1 0,1 0 0,-1 0-1,1-1 1,1 2 0,3-3 162,1 1-1,-1-1 1,0-1 0,0 1-1,0-1 1,0 0 0,0 0-1,-1 0 1,1-1 0,0 0-1,-1 1 1,0-2 0,0 1-1,8-8 1,-5 4-164,0 0 0,-1-1-1,0 0 1,0-1 0,0 1 0,-1-1 0,5-12 0,-25 84-4923,13-38-2194,2-15 1140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2.963"/>
    </inkml:context>
    <inkml:brush xml:id="br0">
      <inkml:brushProperty name="width" value="0.025" units="cm"/>
      <inkml:brushProperty name="height" value="0.025" units="cm"/>
    </inkml:brush>
  </inkml:definitions>
  <inkml:trace contextRef="#ctx0" brushRef="#br0">57 1 13196,'0'0'5040,"-2"9"-3743,-19 79 1638,12-59-1754,1 0 0,2 0 0,1 1 0,-1 31 1,6-61-1171,0 0 1,0 0-1,0 0 1,0 0-1,0 1 1,0-1-1,0 0 1,0 0-1,0 0 1,0 0-1,0 1 1,0-1-1,0 0 1,0 0-1,0 0 1,0 0 0,0 1-1,1-1 1,-1 0-1,0 0 1,0 0-1,0 0 1,0 0-1,0 1 1,0-1-1,0 0 1,0 0-1,1 0 1,-1 0-1,0 0 1,0 0-1,0 0 1,0 0-1,0 0 1,1 1 0,-1-1-1,0 0 1,0 0-1,0 0 1,0 0-1,1 0 1,-1 0-1,0 0 1,0 0-1,0 0 1,0 0-1,1 0 1,9-7-451,7-11-3290,-11 2-1150,0-3-1901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3.555"/>
    </inkml:context>
    <inkml:brush xml:id="br0">
      <inkml:brushProperty name="width" value="0.025" units="cm"/>
      <inkml:brushProperty name="height" value="0.025" units="cm"/>
    </inkml:brush>
  </inkml:definitions>
  <inkml:trace contextRef="#ctx0" brushRef="#br0">212 59 16367,'0'0'4245,"-10"-4"-2938,5 3-1181,-39-12 201,41 12-297,1 1 0,-1 0 0,0 0 0,0 0 0,1 0 0,-1 0 0,0 0 0,0 1 0,1-1 0,-1 1 0,0 0 0,1-1 0,-1 2 0,1-1 0,-1 0 0,1 0 0,-5 3 0,-6 8 516,-29 22 3462,42-33-3106,11-16-619,-13 23-292,0-1 0,-1 0 1,1 1-1,-2-1 0,1 0 0,-1 0 0,-7 9 1,1 1-2,8-12 13,-1-1-1,1 1 1,0 0 0,1 0-1,-1 0 1,1 1 0,0-1-1,0 0 1,0 0 0,1 1-1,0-1 1,0 0 0,1 6-1,0-10 5,0 0-1,-1 0 0,1 0 0,0 0 1,0 0-1,0 0 0,0 0 0,0-1 1,0 1-1,0 0 0,1-1 0,-1 1 1,0 0-1,0-1 0,0 0 0,1 1 1,-1-1-1,0 0 0,0 1 0,1-1 1,-1 0-1,0 0 0,1 0 0,-1 0 1,0 0-1,3-1 0,39-4 263,-33 1-265,-1 0-1,0 0 1,0-1-1,-1 0 1,1 0-1,-1-1 1,0 0 0,-1 0-1,1-1 1,-1 0-1,-1-1 1,1 1-1,-1-1 1,0 0 0,-1-1-1,0 1 1,0-1-1,-1 0 1,0-1-1,-1 1 1,0 0-1,-1-1 1,3-18 0,-6 28-55,0 0 0,-1 0 1,1 1-1,0-1 1,0 1-1,-1 0 1,1-1-1,0 1 1,0 0-1,0 0 0,0-1 1,0 1-1,0 0 1,0 0-1,0 0 1,-1 2-1,-2 3 32,0 0 0,1 0 0,0 0 0,0 0 0,0 1-1,1-1 1,0 1 0,-2 10 0,4-15 21,0 0 0,0 0 0,-1-1 0,1 1-1,0 0 1,0 0 0,0-1 0,1 1 0,-1 0 0,0 0 0,1-1-1,-1 1 1,1 0 0,0-1 0,-1 1 0,1 0 0,0-1 0,0 1-1,0-1 1,0 1 0,0-1 0,0 0 0,0 0 0,1 1 0,-1-1-1,1 0 1,-1 0 0,0 0 0,1 0 0,0 0 0,-1-1 0,1 1-1,-1 0 1,1-1 0,0 1 0,0-1 0,2 1 0,20 1 76,0 0 0,34-3 0,-15 0-526,-42 1 460,-1 0-1,0-1 0,1 1 1,-1 0-1,0 0 0,0-1 1,1 1-1,-1 0 1,0-1-1,0 1 0,0-1 1,0 1-1,1 0 1,-1-1-1,0 1 0,0 0 1,0-1-1,0 1 1,0-1-1,0 1 0,0 0 1,0-1-1,0 1 1,0-1-1,0 1 0,0 0 1,0-1-1,0 1 1,-1-1-1,1 1 0,0 0 1,0-1-1,0 1 1,-1 0-1,1-1 0,0 1 1,0 0-1,-1-1 1,1 1-1,0 0 0,-1 0 1,1-1-1,0 1 1,0 0-1,-1 0 0,0-1 1,-15-21 656,14 21-564,-6-9 13,1 0-1,0 0 1,1 0-1,0-1 1,0 0-1,1 0 1,0 0-1,1-1 1,1 0 0,-1 0-1,-1-16 1,6 27-204,0 1-1,0-1 1,0 0 0,-1 1 0,1-1 0,0 1 0,0-1 0,0 1 0,0-1 0,0 1 0,0 0 0,0-1-1,0 1 1,0 0 0,1 0 0,-1 0 0,0 0 0,0 0 0,0 0 0,0 0 0,0 0 0,1 1-1,30 1-1298,76 14-6979,-66-14 2749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4.322"/>
    </inkml:context>
    <inkml:brush xml:id="br0">
      <inkml:brushProperty name="width" value="0.025" units="cm"/>
      <inkml:brushProperty name="height" value="0.025" units="cm"/>
    </inkml:brush>
  </inkml:definitions>
  <inkml:trace contextRef="#ctx0" brushRef="#br0">27 1 8168,'0'0'8162,"2"12"-4954,5 133 2386,-13 93-1377,3-130-2518,2-147-2145,-7-53 1,-9 7-3420,18 86 2717,1 5 1110,1-1-1,0 1 1,0-1 0,0 1 0,7 6-1,-4-6 151,1 0-1,1-1 0,-1 0 1,1-1-1,0 0 0,0 0 1,0-1-1,0 1 0,1-2 1,-1 1-1,1-1 0,0-1 1,0 1-1,-1-2 0,1 1 1,0-1-1,11-1 0,-12 0-35,-1 1-1,1-1 0,-1 0 1,0-1-1,0 1 0,0-1 1,0-1-1,0 0 1,0 0-1,0 0 0,-1 0 1,0-1-1,0 0 0,0-1 1,0 1-1,0-1 1,-1 0-1,0-1 0,0 1 1,0-1-1,3-7 0,-7 11-65,0 0 0,0 0 0,0 0 0,0 0 0,0-1 0,-1 1 0,1 0 0,-1 0 0,1-1 0,-1 1 0,0-1 0,0 1 0,0 0 0,0-1 0,-1-2 0,1 4-28,-1 0 0,1-1-1,-1 1 1,0 0 0,1 0 0,-1 0 0,0 0-1,1 0 1,-1 0 0,0 0 0,0 0 0,0 0-1,0 0 1,0 0 0,0 0 0,0 1-1,0-1 1,-1 0 0,1 1 0,-2-1 0,1 0-5,0 1 1,-1-1-1,1 1 0,-1 0 1,1 0-1,-1 0 1,1 0-1,-1 0 1,1 1-1,-1-1 1,1 1-1,0 0 0,-1-1 1,1 1-1,0 0 1,0 1-1,-1-1 1,1 0-1,0 0 1,0 1-1,0 0 1,0-1-1,1 1 0,-1 0 1,0 0-1,1 0 1,-3 3-1,0 2 88,-1 0 0,1 1 0,1-1 1,-1 1-1,1 0 0,1-1 0,0 1 0,-2 9 0,4-15-32,-1 0 0,1 0 0,0 0-1,0 0 1,0 0 0,0 0 0,0-1 0,0 1 0,1 0 0,-1 0 0,1 0 0,-1 0 0,1 0-1,0 0 1,-1 0 0,1-1 0,0 1 0,0 0 0,0-1 0,1 1 0,-1-1 0,0 1-1,1-1 1,-1 1 0,1-1 0,-1 0 0,1 0 0,-1 0 0,1 0 0,0 0 0,0 0-1,0 0 1,-1 0 0,1-1 0,0 1 0,0-1 0,0 1 0,2-1 0,9 1 73,0 0 1,0-1 0,-1-1-1,1 0 1,0 0 0,-1-1-1,1-1 1,-1 0 0,0-1-1,13-5 1,-19 6-106,0 1 1,1-1 0,-1 0-1,-1 0 1,1-1-1,0 0 1,-1 0 0,0 0-1,0-1 1,0 1-1,0-1 1,-1 0-1,0-1 1,0 1 0,0-1-1,-1 0 1,1 0-1,-2 0 1,1 0 0,2-10-1,-4 15-58,-1 0 1,0 0-1,1 0 0,-1 1 0,0-1 1,0 0-1,0 0 0,0 0 0,0 0 0,0 0 1,0 0-1,0 0 0,0 0 0,0 0 1,-1 0-1,1 0 0,0 1 0,-1-1 1,1 0-1,-1-1 0,-12 6-758,9-1 758,1 0-1,0 1 1,0-1 0,0 1 0,0 0 0,-4 8 0,2 0 177,0 1 1,1 0-1,1 0 1,-3 20-1,6-28-296,-1-1-1,1 1 0,0 0 0,1 0 0,-1-1 1,1 1-1,2 7 0,-3-10-222,1 0 0,0-1 0,0 1 0,-1 0 0,1-1 0,0 1 0,1 0 0,-1-1 0,0 0 0,0 1 0,1-1 0,-1 1 0,1-1-1,-1 0 1,1 0 0,-1 0 0,1 0 0,0 0 0,1 0 0,5 0-5937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4.666"/>
    </inkml:context>
    <inkml:brush xml:id="br0">
      <inkml:brushProperty name="width" value="0.025" units="cm"/>
      <inkml:brushProperty name="height" value="0.025" units="cm"/>
    </inkml:brush>
  </inkml:definitions>
  <inkml:trace contextRef="#ctx0" brushRef="#br0">1 0 19987,'0'0'4548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5.899"/>
    </inkml:context>
    <inkml:brush xml:id="br0">
      <inkml:brushProperty name="width" value="0.025" units="cm"/>
      <inkml:brushProperty name="height" value="0.025" units="cm"/>
    </inkml:brush>
  </inkml:definitions>
  <inkml:trace contextRef="#ctx0" brushRef="#br0">1 145 9321,'0'0'14590,"9"4"-13896,-4-2-638,0 0 1,0-1 0,0 1-1,0-1 1,0 0 0,0-1 0,0 1-1,0-1 1,0 0 0,1 0 0,-1 0-1,0-1 1,0 0 0,0 0-1,0 0 1,0-1 0,0 0 0,-1 0-1,1 0 1,0 0 0,-1-1-1,0 1 1,7-7 0,59-40 231,-66 45-270,0 0 0,0 0 0,-1 0 0,1 0 0,-1 0 0,0-1 0,0 0 0,0 0 0,-1 1-1,1-1 1,-1-1 0,0 1 0,1-7 0,-3 11-28,0 1 1,0 0-1,0-1 0,0 1 1,0-1-1,0 1 0,0 0 1,0-1-1,0 1 0,0 0 1,0-1-1,0 1 0,0 0 1,0-1-1,0 1 0,-1 0 1,1-1-1,0 1 0,0 0 1,0 0-1,-1-1 0,1 1 1,0 0-1,0-1 0,0 1 0,-1 0 1,1 0-1,0 0 0,-1-1 1,1 1-1,0 0 0,-1 0 1,1 0-1,0 0 0,-1 0 1,1-1-1,-1 1 0,-17 1-856,-17 13-841,22-4 1684,1 1 1,0 0-1,1 0 1,0 2-1,1-1 1,0 1-1,1 0 1,0 1-1,2 0 1,-1 1-1,2-1 1,0 1-1,-5 17 1,12-31 28,-1 0 0,0 0 0,0 0 0,1 0 1,-1 0-1,1 0 0,-1 0 0,1 0 1,-1 0-1,1 0 0,-1-1 0,1 1 0,0 0 1,0 0-1,-1-1 0,1 1 0,0 0 0,0-1 1,0 1-1,-1-1 0,1 1 0,0-1 0,0 0 1,0 1-1,0-1 0,0 0 0,0 1 1,0-1-1,0 0 0,0 0 0,0 0 0,0 0 1,0 0-1,0 0 0,0 0 0,0 0 0,2-1 1,43-3 258,-28 0-190,0-2 0,-1 0 0,0-2-1,22-12 1,-26 13-388,0 0 0,1 1 0,-1 0 0,1 1 0,1 0 0,-1 1 0,27-4 0,-39 9 247,-1-1-1,0 0 0,1 0 0,-1 0 0,1 1 1,-1-1-1,0 1 0,1-1 0,-1 1 0,0-1 1,1 1-1,-1 0 0,0 0 0,0 0 0,0-1 1,0 1-1,1 0 0,-1 0 0,-1 1 0,1-1 1,0 0-1,0 0 0,0 0 0,-1 1 0,1-1 1,0 0-1,-1 1 0,1-1 0,-1 0 0,0 1 1,1-1-1,-1 1 0,0-1 0,0 2 0,2 68 634,-1-26 1156,-1-44-1670,1 0-1,-1 0 1,1 0 0,0 0-1,0 0 1,0 0-1,-1-1 1,1 1-1,0 0 1,0 0-1,0-1 1,0 1-1,0-1 1,0 1-1,1-1 1,-1 1-1,0-1 1,0 1-1,0-1 1,0 0-1,1 0 1,-1 0-1,0 0 1,0 0-1,0 0 1,1 0 0,-1 0-1,0 0 1,0 0-1,0-1 1,0 1-1,1 0 1,-1-1-1,2 0 1,41-17 415,26-27-364,4-3-3342,-73 47 3197,-1 1 1,0 0-1,1-1 0,-1 1 1,0 0-1,1-1 0,-1 1 1,0 0-1,1 0 1,-1 0-1,1-1 0,-1 1 1,0 0-1,1 0 0,-1 0 1,1 0-1,-1 0 0,1 0 1,-1 0-1,0 0 1,1 0-1,-1 0 0,1 0 1,-1 0-1,1 0 0,-1 0 1,0 0-1,1 0 0,-1 1 1,1-1-1,-1 0 0,1 0 1,-1 0-1,0 1 1,1-1-1,-1 0 0,0 0 1,1 1-1,-1-1 0,0 0 1,0 1-1,1-1 0,-3 21-4254,-3-13-1022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7.305"/>
    </inkml:context>
    <inkml:brush xml:id="br0">
      <inkml:brushProperty name="width" value="0.025" units="cm"/>
      <inkml:brushProperty name="height" value="0.025" units="cm"/>
    </inkml:brush>
  </inkml:definitions>
  <inkml:trace contextRef="#ctx0" brushRef="#br0">110 85 10826,'-4'-81'8472,"1"78"-5432,-3 12-2288,-3 16-770,-5 23 461,2-9 339,2 1 0,2 0-1,1 0 1,-1 42-1,8-81-772,0 1 0,0-1 0,0 0 0,0 0 0,0 0-1,0 0 1,0 1 0,1-1 0,-1 0 0,0 0 0,1 0 0,-1 0 0,1 0-1,-1 0 1,1 0 0,-1 0 0,1 0 0,0 0 0,0 0 0,-1 0-1,1-1 1,0 1 0,0 0 0,0 0 0,0-1 0,2 2 0,-1-1 7,0-1 1,1 1 0,-1-1-1,1 0 1,-1 1 0,1-1-1,-1 0 1,1-1 0,-1 1 0,1 0-1,4-2 1,5-1 46,0-1-1,-1-1 1,1 0-1,10-7 1,-13 7-30,-1 0-28,1 0 1,-1 0 0,1 1-1,10-3 1,-18 7-18,0-1 0,0 1 0,0-1 0,0 1 0,0 0 0,0 0 0,0 0 0,0-1 0,0 1-1,0 0 1,0 0 0,0 0 0,0 0 0,0 1 0,0-1 0,0 0 0,0 0 0,0 1 0,0-1 0,0 0 0,0 1 0,0-1 0,0 1 0,-1-1 0,1 1 0,0 0-1,0-1 1,0 1 0,-1 0 0,1 0 0,0-1 0,-1 1 0,1 0 0,-1 0 0,1 0 0,-1 0 0,1 0 0,-1 0 0,0 0 0,1-1 0,-1 1 0,0 0-1,0 0 1,0 1 0,1-1 0,-1 0 0,-1 1 0,2 2 18,-1-1 0,0 1-1,0-1 1,0 1 0,0-1 0,-1 1-1,0-1 1,1 1 0,-1-1 0,0 1-1,-1-1 1,1 0 0,0 0 0,-1 0-1,0 0 1,0 0 0,0 0 0,0 0-1,-5 4 1,0-2 196,1 0 0,-1-1 0,-1 0-1,1 0 1,-1-1 0,1 0 0,-15 3 0,11-2-29,0-1 0,-1-1 0,1 0 1,-1 0-1,1-1 0,-1 0 0,0-1 0,-22-3 1,33 3-263,0-1 1,0 1 0,0 0-1,0 0 1,0 0-1,0-1 1,0 1 0,0-1-1,0 1 1,1-1 0,-1 1-1,0-1 1,0 1 0,1-1-1,-1 0 1,0 1 0,1-1-1,-1 0 1,0 1 0,1-1-1,-1 0 1,1 0 0,-1 0-1,1 0 1,0 0-1,-1 1 1,1-1 0,0 0-1,-1 0 1,1 0 0,0 0-1,0 0 1,0 0 0,0 0-1,0 0 1,0-2 0,1 2-156,-1 0 0,1 0 0,-1-1 0,1 1 0,0 0 0,0 0 0,-1 0 0,1 0 0,0 0 0,0 0 1,0 0-1,0 0 0,0 0 0,0 0 0,0 0 0,0 1 0,1-1 0,-1 0 0,0 1 0,0-1 0,1 1 0,-1-1 1,0 1-1,0 0 0,1-1 0,1 1 0,133 0-12985,-93 0 7352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7.726"/>
    </inkml:context>
    <inkml:brush xml:id="br0">
      <inkml:brushProperty name="width" value="0.025" units="cm"/>
      <inkml:brushProperty name="height" value="0.025" units="cm"/>
    </inkml:brush>
  </inkml:definitions>
  <inkml:trace contextRef="#ctx0" brushRef="#br0">69 263 8840,'0'0'4533,"6"-9"-97,-1 0-3563,0-1 0,0 0 0,-1-1 0,0 1 0,0-1 1,-1 1-1,-1-1 0,3-20 0,-3 5-469,2-65 78,-4 90-480,0 0 0,0 1-1,0-1 1,0 0 0,0 0 0,0 0 0,0 1-1,0-1 1,0 0 0,0 0 0,0 0-1,0 1 1,-1-1 0,1 0 0,0 0 0,-1 1-1,1-1 1,0 0 0,-1 1 0,1-1-1,-1 0 1,1 1 0,-1-1 0,1 0 0,-1 1-1,1-1 1,-1 1 0,0-1 0,1 1-1,-1 0 1,0-1 0,0 1 0,1 0 0,-1-1-1,0 1 1,0 0 0,1 0 0,-1-1 0,0 1-1,0 0 1,0 0 0,1 0 0,-1 0-1,0 0 1,0 0 0,0 1 0,1-1 0,-1 0-1,0 0 1,0 0 0,-1 1 0,-1 1 2,0-1-1,0 1 1,1 0 0,-1 0 0,0 0 0,1 0 0,-1 0 0,1 1-1,-1-1 1,1 1 0,-2 3 0,-6 11 91,2 1 0,0 0 0,2 0 0,0 1 1,0-1-1,2 1 0,1 0 0,0 1 0,1-1 0,1 27 0,1-44-81,0 0 0,0 0-1,0 0 1,0 0 0,1 0-1,-1 0 1,1 0 0,-1 0 0,1 0-1,0-1 1,0 1 0,0 0-1,0 0 1,0-1 0,0 1-1,0 0 1,0-1 0,1 1 0,-1-1-1,0 0 1,4 3 0,-2-2 30,1-1 0,-1 1 1,1-1-1,0 1 0,-1-1 1,1 0-1,0-1 0,0 1 1,-1-1-1,8 1 0,0-2 120,0 0 0,0 0-1,0-1 1,0 0-1,0-1 1,-1 0 0,15-7-1,-4 0-108,-1-1-1,0-1 0,0-1 1,-1 0-1,-1-2 0,-1 0 1,0-1-1,0-1 0,-2 0 1,26-38-1,-31 34-384,-17 22-329,-21 30 159,18-16 513,0 0 0,1 1 1,-7 17-1,14-28 17,-1 0 0,1 0 1,1 0-1,-1 1 0,1-1 0,0 1 1,0-1-1,1 1 0,-1-1 1,1 1-1,1-1 0,-1 1 0,1-1 1,1 7-1,-1-10-68,0-1 0,0 1 0,1 0 1,-1-1-1,1 1 0,-1-1 0,1 1 0,-1-1 1,1 0-1,0 0 0,0 1 0,-1-1 0,1-1 1,0 1-1,0 0 0,0 0 0,0-1 0,0 1 0,1-1 1,-1 1-1,0-1 0,0 0 0,0 0 0,4 0 1,-1 0-514,1 0 1,-1 0-1,1-1 1,-1 0 0,1 0-1,-1 0 1,1-1-1,8-3 1,12-14-6342,0-9-4836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8.068"/>
    </inkml:context>
    <inkml:brush xml:id="br0">
      <inkml:brushProperty name="width" value="0.025" units="cm"/>
      <inkml:brushProperty name="height" value="0.025" units="cm"/>
    </inkml:brush>
  </inkml:definitions>
  <inkml:trace contextRef="#ctx0" brushRef="#br0">0 1 17296,'0'0'9641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3.148"/>
    </inkml:context>
    <inkml:brush xml:id="br0">
      <inkml:brushProperty name="width" value="0.025" units="cm"/>
      <inkml:brushProperty name="height" value="0.025" units="cm"/>
    </inkml:brush>
  </inkml:definitions>
  <inkml:trace contextRef="#ctx0" brushRef="#br0">205 20 15983,'0'0'2589,"-6"12"-331,-192 344 4170,281-467-16566,-32 31 8571,80-106 3625,-131 185-1959,0 0 0,0 1-1,1-1 1,-1 1 0,0-1-1,1 1 1,-1-1 0,1 1 0,-1-1-1,1 1 1,-1-1 0,1 1-1,-1-1 1,1 1 0,-1 0-1,1-1 1,-1 1 0,1 0-1,0-1 1,-1 1 0,1 0 0,-1 0-1,1 0 1,0-1 0,-1 1-1,1 0 1,1 0 0,-2 17 1134,-13 32-404,13-47-733,-29 86 576,11-35 149,1 1 0,3 0 0,-11 87 0,20-119-980,0-48-967,0-5 500,-22-53-645,17 59-26,2 0 0,0-1 0,-6-46-1,14 71 1296,1 1 0,-1-1 0,0 1 0,1-1 0,-1 0 0,0 1 0,1 0 0,-1-1 0,1 1 0,-1-1 0,1 1 0,-1-1 0,1 1 0,-1 0 0,1-1 0,-1 1 0,1 0 0,-1 0 0,1-1 0,-1 1 0,1 0 0,0 0-1,-1 0 1,1 0 0,-1 0 0,1 0 0,0 0 0,-1 0 0,1 0 0,0 0 0,-1 0 0,1 0 0,-1 0 0,1 0 0,0 1 0,-1-1 0,1 0 0,-1 0 0,1 1 0,-1-1 0,1 0 0,0 1 0,38 13 119,-30-10-131,0-1-617,0-1 0,-1 0 0,1-1 1,14 1-1,10-1-4548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3.508"/>
    </inkml:context>
    <inkml:brush xml:id="br0">
      <inkml:brushProperty name="width" value="0.025" units="cm"/>
      <inkml:brushProperty name="height" value="0.025" units="cm"/>
    </inkml:brush>
  </inkml:definitions>
  <inkml:trace contextRef="#ctx0" brushRef="#br0">188 1 12940,'0'0'5339,"-9"9"-4709,2-2-433,1 1 0,0-1 0,0 1 0,1 0 0,0 1 1,0-1-1,1 1 0,0 0 0,1 0 0,0 0 0,0 1 1,1-1-1,0 1 0,-1 10 0,2-15-143,1 0 0,-1 1 1,1-1-1,0 1 0,1-1 0,-1 0 0,1 1 0,0-1 1,0 0-1,0 0 0,1 0 0,0 1 0,0-2 0,1 1 1,-1 0-1,1 0 0,0-1 0,0 1 0,0-1 1,1 0-1,-1 0 0,1 0 0,0-1 0,0 1 0,1-1 1,5 3-1,0 1-122,-7-5 24,0-1-1,0 1 1,0 0 0,0 0 0,0 0-1,0 0 1,-1 1 0,1-1-1,-1 1 1,0 0 0,0-1 0,0 1-1,0 0 1,0 0 0,0 1-1,-1-1 1,3 6 0,-5-8 119,1 0-1,-1 0 1,0 0-1,1 0 1,-1 0-1,0-1 1,0 1 0,1 0-1,-1-1 1,0 1-1,0 0 1,0-1-1,0 1 1,0-1 0,0 0-1,0 1 1,0-1-1,0 0 1,0 1 0,0-1-1,0 0 1,0 0-1,-2 0 1,-31 4 1166,31-4-1016,-158 6 1905,161-6-2395,-1 0-1,1 0 1,-1-1-1,1 1 1,-1 0-1,1 0 1,-1-1-1,1 1 1,0 0-1,-1-1 1,1 1-1,-1-1 0,1 1 1,0-1-1,-1 1 1,1 0-1,0-1 1,-1 1-1,1-1 1,0 0-1,0 1 1,0-1-1,-1 1 1,1-1-1,0 1 1,0-1-1,0 1 1,0-1-1,0 0 1,0 1-1,0-1 0,0 1 1,0-1-1,0 1 1,1-1-1,-1 1 1,0-1-1,0 1 1,0-1-1,1 1 1,-1-1-1,0 1 1,1-1-1,-1 1 1,1-2-1,12-12-10149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5.650"/>
    </inkml:context>
    <inkml:brush xml:id="br0">
      <inkml:brushProperty name="width" value="0.025" units="cm"/>
      <inkml:brushProperty name="height" value="0.025" units="cm"/>
    </inkml:brush>
  </inkml:definitions>
  <inkml:trace contextRef="#ctx0" brushRef="#br0">133 0 4228,'0'0'17841,"-9"3"-17772,1-1-14,-1 0 0,1 2 0,-1-1 0,-13 8 0,20-10-48,0 1-1,0-1 1,0 1 0,0-1-1,0 1 1,0-1-1,0 1 1,0 0 0,1 0-1,-1 0 1,1 0 0,-1 0-1,1 0 1,0 0-1,0 1 1,0-1 0,0 0-1,0 1 1,1-1 0,-1 1-1,1-1 1,-1 1 0,1-1-1,0 1 1,0-1-1,1 5 1,2-3-123,1-1 0,-1 0 0,1 0 0,0-1 0,0 1-1,0-1 1,1 0 0,-1 0 0,0 0 0,7 2 0,-5-2-6,-2-1 6,24 12-720,-27-13 830,-1 1 0,1-1 0,0 0 0,0 1 0,0-1 0,-1 1 0,1-1 0,0 1 0,-1-1-1,1 1 1,0 0 0,-1-1 0,1 1 0,-1 0 0,1 0 0,-1-1 0,1 1 0,-1 0 0,0 0 0,1 0-1,-1 0 1,0-1 0,0 1 0,1 0 0,-1 1 0,-1-1 99,0 0 0,0 0 1,0 0-1,0 0 0,0-1 0,0 1 0,0 0 1,0-1-1,-1 1 0,1 0 0,0-1 0,0 0 1,-1 1-1,1-1 0,0 0 0,0 0 0,-1 1 1,1-1-1,-2 0 0,-30 2 974,30-2-928,-7 1-312,-30 0 1321,23-4-3199,8-4-4267,8-2 328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4.351"/>
    </inkml:context>
    <inkml:brush xml:id="br0">
      <inkml:brushProperty name="width" value="0.025" units="cm"/>
      <inkml:brushProperty name="height" value="0.025" units="cm"/>
    </inkml:brush>
  </inkml:definitions>
  <inkml:trace contextRef="#ctx0" brushRef="#br0">65 53 13453,'0'0'7730,"6"8"-6396,-4-4-1246,0-2-11,0 0 0,0 0-1,0 0 1,-1 1 0,1-1 0,-1 0-1,0 1 1,1-1 0,-1 1-1,0 0 1,-1-1 0,1 1 0,0 0-1,-1-1 1,1 1 0,-1 0 0,0 0-1,0-1 1,0 1 0,0 0-1,-1 0 1,1 0 0,-1-1 0,1 1-1,-1 0 1,0-1 0,0 1-1,0-1 1,-1 1 0,-1 3 0,-21 20 673,19-21-614,-1 1 1,1-1-1,0 1 1,0 0-1,0 0 1,1 1-1,0-1 1,0 1 0,1 0-1,0 0 1,0 0-1,-2 10 1,6-16-136,0 0 1,0 0 0,0-1 0,0 1-1,0 0 1,0 0 0,0-1 0,0 1 0,0-1-1,0 1 1,1-1 0,-1 1 0,0-1-1,0 0 1,0 1 0,1-1 0,-1 0-1,0 0 1,1 0 0,-1 0 0,0 0-1,0 0 1,1-1 0,-1 1 0,0 0-1,3-2 1,41-6 148,-21-2-214,1 0 0,-1-2 0,-1-1 0,-1 0 0,0-2 0,0-1 0,-1 0 0,-1-2 0,-1 0 0,-1-1 0,27-36-1,-37 38-104,-15 16-181,-19 22 31,16-9 431,0 0 1,1 1-1,1-1 0,-1 2 0,2-1 0,0 1 0,1 1 0,0-1 0,1 1 0,1 0 1,0 0-1,1 0 0,-1 26 0,4-40-96,0 0 0,-1 1 0,1-1 1,0 1-1,1-1 0,-1 0 0,0 1 0,0-1 1,1 0-1,-1 1 0,1-1 0,-1 0 0,1 1 1,-1-1-1,1 0 0,0 0 0,0 0 0,-1 0 1,1 0-1,0 0 0,0 0 0,0 0 0,0 0 1,0 0-1,0 0 0,2 1 0,0-2 40,-1 1-1,1-1 0,-1 1 1,1-1-1,-1 0 1,1 0-1,-1 0 0,1 0 1,-1 0-1,1-1 1,-1 1-1,0-1 1,4-1-1,3-1 53,0-1 0,0 0 0,0 0 0,-1-1 1,1 0-1,12-12 0,-11 7-66,-1 0 1,0 0 0,0-1-1,-1-1 1,-1 1-1,10-20 1,-14 24-123,0-1 1,0 1-1,0 0 0,-1-1 1,0 1-1,-1-1 1,0 0-1,0 0 0,0 1 1,-1-1-1,-1 0 0,1 0 1,-2-8-1,2 15 62,0 1 1,0 0-1,0-1 1,0 1-1,0-1 0,-1 1 1,1-1-1,0 1 1,0 0-1,0-1 0,0 1 1,0-1-1,-1 1 1,1 0-1,0-1 0,0 1 1,-1-1-1,1 1 1,0 0-1,-1 0 0,1-1 1,0 1-1,-1 0 1,1-1-1,0 1 1,-1 0-1,1 0 0,-1 0 1,1 0-1,0-1 1,-1 1-1,1 0 0,-1 0 1,1 0-1,-1 0 1,1 0-1,-1 0 0,1 0 1,0 0-1,-1 0 1,1 0-1,-1 0 0,1 0 1,-1 0-1,1 1 1,0-1-1,-1 0 0,1 0 1,-1 1-1,0-1 2,0 1 0,0-1-1,0 1 1,1 0 0,-1 0-1,0 0 1,1-1 0,-1 1-1,0 0 1,1 0 0,-1 0-1,1 0 1,-1 0 0,1 0-1,0 0 1,-1 0-1,1 0 1,0 0 0,-1 2-1,1-1 17,0 0-1,1 1 0,-1-1 0,0 0 1,1 1-1,0-1 0,-1 0 1,1 0-1,0 0 0,0 0 0,0 0 1,0 0-1,0 0 0,1 0 0,-1 0 1,0 0-1,1-1 0,0 1 0,-1 0 1,4 1-1,0 0 23,0 0-1,0 0 1,0-1 0,0 0 0,0 0-1,0 0 1,1-1 0,7 1 0,6 1 75,0-2 0,0 0 1,1-1-1,19-3 1,-28 1-63,0 0 0,0 0 0,0-2 0,0 1 0,-1-1 0,19-10 0,-25 13-28,-1-1 0,1 0 0,-1 0 0,0-1 0,1 1 0,-1-1 0,0 1 0,-1-1 0,1 0 0,0 0 0,-1-1 0,0 1 0,1 0 0,-1-1 0,-1 1 0,1-1 0,0 0 0,-1 1 0,0-1 0,0 0 0,0 0-1,0-5 1,-1 8-38,0-1-1,0 1 0,-1 0 0,1 0 1,-1 0-1,1 0 0,-1 0 0,1 0 1,-1 0-1,0 0 0,1 1 0,-1-1 1,0 0-1,0 0 0,1 0 0,-1 1 0,0-1 1,0 0-1,0 1 0,0-1 0,0 1 1,0-1-1,0 1 0,0 0 0,0-1 1,-1 1-1,1 0 0,0 0 0,0 0 0,0-1 1,0 1-1,0 0 0,0 1 0,0-1 1,-1 0-1,1 0 0,0 0 0,0 1 1,-2 0-1,-3 0-76,0 0-1,-1 0 1,1 1 0,0 0-1,0 0 1,-7 4 0,4 0 97,0 0 0,1 1 0,0 0 0,0 0 0,1 1-1,0 0 1,-8 12 0,11-16 72,1 1-1,0-1 0,0 1 0,1 0 1,-1 0-1,1 1 0,0-1 0,1 0 1,-1 1-1,1-1 0,0 1 0,0-1 1,1 1-1,0 0 0,0 8 0,1-12-42,0 1 0,0-1-1,1 0 1,-1 0-1,0 1 1,1-1-1,0 0 1,-1 0 0,1-1-1,0 1 1,0 0-1,0-1 1,0 1-1,0-1 1,1 1 0,-1-1-1,0 0 1,1 0-1,-1 0 1,1 0-1,-1 0 1,1-1-1,-1 1 1,1-1 0,-1 0-1,1 0 1,3 0-1,10 1 109,0 0 0,32-4 1,-30-1-104,-1 0 1,0-1-1,0-1 1,-1 0-1,1-1 0,-1-1 1,-1 0-1,0-1 1,0-1-1,0-1 1,-2 0-1,1 0 1,-1-2-1,12-14 1,-16 12-65,-11 10-308,0 5 325,1 0 0,-1 1 0,1 0 0,-1-1 1,1 1-1,0 0 0,-1 0 0,1 0 0,0 0 1,-1 0-1,1 0 0,0 0 0,0 0 0,-2 2 1,-6 8 26,0 1 0,1-1 0,1 1 0,0 0 1,0 1-1,1 0 0,-8 24 0,6 20-3909,9-49-2218,7-7-3842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4.696"/>
    </inkml:context>
    <inkml:brush xml:id="br0">
      <inkml:brushProperty name="width" value="0.025" units="cm"/>
      <inkml:brushProperty name="height" value="0.025" units="cm"/>
    </inkml:brush>
  </inkml:definitions>
  <inkml:trace contextRef="#ctx0" brushRef="#br0">21 1 16271,'0'0'2243,"-21"64"-7432,37-45-2627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5.038"/>
    </inkml:context>
    <inkml:brush xml:id="br0">
      <inkml:brushProperty name="width" value="0.025" units="cm"/>
      <inkml:brushProperty name="height" value="0.025" units="cm"/>
    </inkml:brush>
  </inkml:definitions>
  <inkml:trace contextRef="#ctx0" brushRef="#br0">107 319 15086,'0'0'3166,"-10"2"-289,2 0-2527,1 0-1,-1 1 0,1 0 1,-1 0-1,1 0 0,0 1 0,-9 7 1,14-10-273,0 1 1,0-1 0,0 1-1,0 0 1,0 0-1,0-1 1,1 1-1,-1 1 1,1-1 0,-1 0-1,1 0 1,0 0-1,0 1 1,0-1-1,0 1 1,0-1 0,0 1-1,1-1 1,-1 1-1,1-1 1,0 1-1,0 0 1,0-1 0,0 1-1,0-1 1,1 1-1,-1-1 1,1 1-1,-1-1 1,1 1 0,0-1-1,2 4 1,-2-4-64,1 0 0,-1 0 1,1 0-1,0-1 0,0 1 1,0 0-1,0-1 0,0 0 1,0 1-1,0-1 0,0 0 1,1 0-1,-1 0 0,0-1 1,1 1-1,-1 0 0,1-1 0,-1 0 1,0 1-1,4-1 0,56-1 192,-55 1-173,12-3-30,-2 0 0,1-1 0,0 0 0,-1-2 0,0 0 0,0-1 0,-1 0 0,24-15-1,-21 10-23,1-1 0,-1-1-1,-1-1 1,-1 0 0,0-1-1,17-22 1,-27 28 36,0 0-1,0-1 1,-1 0-1,-1 0 1,1 0-1,-2-1 1,4-13-1,-6 17-12,0 0 0,0 0 1,-1 0-1,0 0 0,-1 0 0,0 0 0,0 0 0,-1 0 1,0 0-1,0 0 0,-1 1 0,-3-11 0,3 15-60,1-1-1,-1 1 1,0 0 0,-1-1-1,1 1 1,0 0 0,-1 1-1,0-1 1,1 0-1,-1 1 1,0-1 0,0 1-1,-1 0 1,1 0-1,0 0 1,-1 1 0,1-1-1,-1 1 1,0-1-1,1 1 1,-1 1 0,0-1-1,0 0 1,1 1-1,-1 0 1,0 0 0,0 0-1,0 0 1,1 1-1,-1-1 1,0 1 0,-6 2-1,1-1 74,0 0 0,-1 1-1,1 1 1,0-1 0,1 1-1,-1 1 1,1 0 0,0 0-1,0 1 1,0 0 0,-13 13-1,18-16 13,0 0-1,0 1 1,1-1-1,-1 1 1,1 0-1,0 0 0,0 0 1,1 0-1,-1 0 1,1 0-1,-1 0 1,1 1-1,1-1 1,-1 0-1,1 1 1,-1-1-1,1 0 0,0 1 1,2 8-1,0-7-38,0 1 0,1-1 0,0 0 1,0 0-1,0 0 0,1 0 0,0-1 0,0 1 0,0-1 0,1 0 0,0 0 0,6 4 0,43 36-542,-27-24 855,42 43 0,-33-14-2244,-32-43 1048,0 0 0,-1 1 0,0-1 0,-1 1-1,3 12 1,-3-1-5142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5.669"/>
    </inkml:context>
    <inkml:brush xml:id="br0">
      <inkml:brushProperty name="width" value="0.025" units="cm"/>
      <inkml:brushProperty name="height" value="0.025" units="cm"/>
    </inkml:brush>
  </inkml:definitions>
  <inkml:trace contextRef="#ctx0" brushRef="#br0">1 35 17585,'0'0'6256,"12"0"-5039,117 0 1164,-128 0-2384,0 0-1,-1 1 0,1-1 1,0 0-1,-1 1 1,1-1-1,0 0 0,-1 1 1,1-1-1,0 0 1,-1 1-1,1-1 0,-1 1 1,1 0-1,-1-1 1,1 1-1,-1-1 0,0 1 1,1-1-1,-1 1 1,0 0-1,1-1 0,-1 1 1,0 0-1,0 0 1,1-1-1,-1 1 0,0 0 1,0-1-1,0 1 1,0 0-1,0 0 0,0-1 1,0 1-1,0 0 1,-1 0-1,1-1 0,0 1 1,-1 1-1,-12 32-172,-41 21 269,45-48-74,0 1 0,1 0 1,-1 0-1,1 1 0,1 0 1,0 1-1,0 0 1,-6 12-1,13-22-19,0 1 0,0-1 1,0 0-1,0 1 0,-1-1 0,1 0 1,0 1-1,0-1 0,0 1 0,0-1 1,0 0-1,0 1 0,0-1 1,0 1-1,0-1 0,0 0 0,0 1 1,0-1-1,0 1 0,1-1 0,-1 0 1,0 1-1,0-1 0,0 0 0,1 1 1,-1-1-1,0 0 0,0 1 0,1-1 1,-1 0-1,0 0 0,0 1 0,1-1 1,0 1-1,16 2 27,23-10 81,-11-2-136,0-1-1,-1-1 1,-1-1 0,0-2-1,0-1 1,-1-1 0,-1-1-1,-1-1 1,-1-2 0,0 0-1,-1-1 1,21-27 0,-32 31-175,-16 19-81,-19 29 237,23-31 50,-15 25 366,-25 48 0,38-66-239,0 1 0,0-1-1,0 1 1,1-1 0,0 1 0,1 0 0,0 0 0,0 0-1,1 0 1,-1 0 0,2 0 0,0 9 0,0-15-113,0 0-1,0 0 1,0 0 0,0-1-1,0 1 1,0 0 0,1-1-1,-1 1 1,1-1 0,-1 1 0,1-1-1,-1 0 1,1 1 0,0-1-1,-1 0 1,1 0 0,0 0-1,0 0 1,0-1 0,0 1 0,0 0-1,0-1 1,0 0 0,0 1-1,0-1 1,3 0 0,58 1 599,-59-1-562,16-2-26,0-2 1,-1 0-1,1-1 1,-1 0-1,0-2 1,0 0-1,-1-2 1,0 0-1,-1-1 1,0 0-1,0-1 1,-1-1-1,0-1 0,14-16 1,-13 0-618,-19 23 48,-14 14 203,10-3 282,1 0 1,-1 1 0,1 0-1,1 0 1,-1 0-1,1 0 1,0 0-1,0 1 1,0 0 0,-3 11-1,5-11-458,0 0-1,0 0 0,0 1 1,1-1-1,0 0 1,1 13-1,5 3-5096,14-6-4350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9.370"/>
    </inkml:context>
    <inkml:brush xml:id="br0">
      <inkml:brushProperty name="width" value="0.025" units="cm"/>
      <inkml:brushProperty name="height" value="0.025" units="cm"/>
    </inkml:brush>
  </inkml:definitions>
  <inkml:trace contextRef="#ctx0" brushRef="#br0">334 267 15278,'0'0'2216,"-9"-8"208,3 2-2182,0 1 0,-1 0 1,0 0-1,0 0 0,-1 1 1,1 0-1,-1 0 0,0 1 1,0 0-1,0 0 0,0 1 1,0 0-1,-1 1 1,1-1-1,-1 2 0,1-1 1,-1 1-1,1 0 0,-15 3 1,13 1-251,0-1 0,0 2 0,0-1 0,1 1 0,0 1 0,0 0 0,0 0 0,0 1 0,1 0 0,0 0 0,1 1 0,0 0 0,0 0 0,0 1 0,1 0 0,1 0 0,-7 14 0,11-22 3,1 0 0,0-1 0,-1 1 0,1 0 0,0-1 0,0 1 0,0 0 0,0 0 0,0-1 0,0 1 0,0 0 0,0-1 0,0 1 0,0 0 0,0 0 0,0-1 0,0 1 0,1 0 1,-1-1-1,0 1 0,0 0 0,1-1 0,-1 1 0,0-1 0,1 1 0,-1 0 0,1-1 0,-1 1 0,2 0 0,21 3-36,-16-5 18,-1-1 1,1 1-1,0-1 0,0 0 1,10-5-1,4-6-307,-1-1 0,0 0 0,-1-1 0,23-25 0,-42 40 314,1 0-1,-1-1 0,0 1 1,0-1-1,0 1 0,1 0 0,-1-1 1,0 1-1,0 0 0,1-1 1,-1 1-1,0 0 0,1 0 1,-1-1-1,0 1 0,1 0 0,-1 0 1,1 0-1,-1-1 0,0 1 1,1 0-1,-1 0 0,1 0 0,-1 0 1,0 0-1,1 0 0,-1 0 1,1 0-1,-1 0 0,1 0 1,-1 0-1,0 0 0,1 0 0,-1 0 1,1 0-1,-1 0 0,0 1 1,1-1-1,-1 0 0,1 0 0,-1 0 1,0 1-1,1-1 0,-1 0 1,0 1-1,0-1 0,1 0 1,-1 0-1,0 1 0,1-1 0,-1 1 1,0-1-1,0 0 0,0 1 1,1-1-1,-1 0 0,0 1 0,0-1 1,0 1-1,0-1 0,0 0 1,0 1-1,0-1 0,0 1 0,0-1 1,0 1-1,0-1 0,0 1 1,0 40-1311,-1-29 1159,-1 74 942,-4 0 0,-3 0 0,-4 0 0,-4-2 0,-4 0 0,-33 86 0,52-165-750,-22 52 145,22-53-156,0-1-1,0 1 0,0 0 1,0-1-1,-1 1 1,0-1-1,1 0 0,-1 0 1,-1 0-1,1 0 0,-5 3 1,8-6-10,-1 0 1,0 1 0,1-1-1,-1 0 1,1 0 0,-1 0-1,1 0 1,-1 0 0,0 0-1,1 0 1,-1 0 0,1 0-1,-1 0 1,0 0 0,1 0-1,-1-1 1,1 1-1,-1 0 1,1 0 0,-1 0-1,1-1 1,-1 1 0,1 0-1,-1-1 1,1 1 0,-1-1-1,1 1 1,-1 0 0,1-1-1,0 1 1,-1-1 0,1 1-1,0-1 1,-1 1 0,1-1-1,0 1 1,0-1 0,0 0-1,-1 1 1,1-1 0,0 1-1,0-1 1,0 0-1,0 1 1,0-1 0,0 1-1,0-1 1,0 1 0,0-2-1,-1-38 198,2 33-184,-1-9-67,2 1-1,0-1 1,1 1-1,0 0 1,2 0 0,-1 0-1,11-20 1,57-99-615,-40 79 500,95-160-379,-51 90-193,89-199 0,-163 322 713,-1-1-1,0 1 1,0-1 0,-1 1-1,1-1 1,0 1 0,-1-1 0,1 1-1,-1-1 1,0 1 0,0-1-1,0 0 1,-1-4 0,1 7 19,0 0 1,0 0 0,-1-1-1,1 1 1,0 0-1,0 0 1,0 0 0,-1 0-1,1-1 1,0 1 0,0 0-1,-1 0 1,1 0-1,0 0 1,0 0 0,-1 0-1,1 0 1,0 0 0,0 0-1,-1-1 1,1 1-1,0 0 1,0 1 0,-1-1-1,1 0 1,0 0 0,0 0-1,-1 0 1,1 0-1,0 0 1,-1 0 0,1 0-1,0 0 1,0 0 0,0 1-1,-1-1 1,1 0 0,0 0-1,-19 18-167,-10 18 283,2 0 0,-42 77 1,60-94 129,0 0 0,1 0 0,1 1 0,0 0 0,2 0 0,0 0 0,2 1 0,-3 35 0,6-53-235,0 0-1,0 0 1,0 0-1,1 0 1,-1 0-1,1 0 1,-1-1-1,1 1 1,0 0-1,0 0 1,0 0-1,1-1 1,-1 1-1,1-1 1,-1 1-1,1-1 1,0 0-1,0 1 0,0-1 1,4 3-1,-3-3 14,1 0-1,0 0 0,0 0 0,0-1 0,0 1 0,0-1 0,0 0 0,0-1 0,0 1 1,1 0-1,-1-1 0,9-1 0,-1 0 26,0 0 1,0-1-1,0-1 1,0 0-1,-1-1 1,1 0-1,-1-1 1,0 0-1,13-8 1,2-6 29,0 0 0,43-45 0,-59 54-92,0 0 0,-1-1 0,-1 0 0,0-1 0,-1 0 0,0 0 0,0 0 0,-1-1 0,4-14 1,-10 27 5,1-1 0,-1 1-1,0 0 1,0-1 0,1 1 0,-1-1 0,0 1 0,0 0 0,0-1 0,0 1 0,1-1 0,-1 1 0,0 0 0,0-1 0,0 1 0,0-1 0,0 1 0,0-1 0,0 1 0,0-1 0,0 1 0,0 0 0,0-1 0,0 1 0,-1-1 0,1 1 0,0 0 0,0-1 0,0 1 0,0-1 0,-1 1 0,1 0 0,0-1 0,0 1 0,-1 0 0,1-1 0,0 1 0,-1 0 0,1-1 0,0 1 0,-1 0 0,1 0 0,-1 0 0,1-1 0,0 1 0,-1 0 0,1 0 0,-1 0 0,1 0 0,-1 0 0,1 0 0,0 0 0,-1-1 0,1 1 0,-1 1 0,1-1 0,-1 0 0,1 0 0,0 0 0,-1 0 0,1 0 0,-1 0 0,1 0 0,-1 1 0,1-1 0,0 0 0,-1 0 0,1 1 0,-28 17-499,18-8 491,1 1 0,-1 1 0,2 0 1,-13 22-1,18-29 88,0 0 0,1 0 0,0 0 0,0 0-1,0 0 1,0 1 0,1-1 0,0 1 0,0-1 0,1 1 0,0-1 0,-1 1 0,2-1-1,-1 1 1,3 10 0,-2-15-56,0 1 0,0-1 0,0 1 0,0-1 0,0 0 0,1 0 0,-1 1 1,0-1-1,1 0 0,-1 0 0,1 0 0,-1 0 0,1-1 0,0 1 0,-1 0 0,1-1 0,0 1 0,-1-1 0,1 1 0,0-1 0,0 0 0,0 0 0,-1 0 0,1 0 0,0 0 0,0 0 0,3-1 0,3 0 79,1 0 0,-1-1-1,1 0 1,13-5-1,-3-3-62,0 0 0,-1-1 0,0 0-1,0-2 1,-2 0 0,1-1 0,-2-1-1,0 0 1,-1-1 0,0-1 0,-1 0-1,-1 0 1,-1-2 0,10-20 0,-35 72-518,6-17 526,1 1-1,1-1 1,0 1 0,1 0 0,1 1 0,1-1 0,-2 29 0,5-45-94,0 1 0,0-1 0,0 0 0,0 1 1,1-1-1,-1 0 0,0 0 0,1 1 0,-1-1 0,0 0 0,1 0 1,0 1-1,-1-1 0,1 0 0,0 0 0,-1 0 0,1 0 0,0 0 1,0 0-1,0 0 0,0 0 0,0-1 0,0 1 0,0 0 0,0 0 1,0-1-1,1 1 0,-1-1 0,0 1 0,0-1 0,1 1 0,-1-1 1,0 0-1,0 0 0,1 1 0,-1-1 0,0 0 0,1 0 1,-1 0-1,0-1 0,2 1 0,1-1-538,-1 1-1,1-1 1,0 0-1,-1 0 1,1 0-1,-1 0 1,0-1 0,1 1-1,-1-1 1,0 0-1,0 0 1,0 0 0,0 0-1,4-5 1,12-18-6173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2:59.726"/>
    </inkml:context>
    <inkml:brush xml:id="br0">
      <inkml:brushProperty name="width" value="0.025" units="cm"/>
      <inkml:brushProperty name="height" value="0.025" units="cm"/>
    </inkml:brush>
  </inkml:definitions>
  <inkml:trace contextRef="#ctx0" brushRef="#br0">27 0 12236,'0'0'2210,"-26"54"-6983,32-35-3619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0.072"/>
    </inkml:context>
    <inkml:brush xml:id="br0">
      <inkml:brushProperty name="width" value="0.025" units="cm"/>
      <inkml:brushProperty name="height" value="0.025" units="cm"/>
    </inkml:brush>
  </inkml:definitions>
  <inkml:trace contextRef="#ctx0" brushRef="#br0">115 308 11627,'0'0'2450,"-11"10"-282,5-5-1973,-9 9 1058,0 0 1,-21 27-1,32-37-968,1 0-1,0 1 1,0-1 0,0 1 0,1-1-1,0 1 1,-1 0 0,2 0 0,-1 0-1,0 0 1,1 0 0,0 0 0,1 0-1,-1 0 1,1 1 0,0-1 0,1 10-1,0-13-269,-1-1 0,1 1 0,0-1 0,0 0 0,0 0 0,1 0 0,-1 0 0,0 0 0,0 0 0,1 0-1,-1 0 1,0 0 0,1 0 0,-1-1 0,1 1 0,-1 0 0,1-1 0,-1 1 0,1-1 0,-1 0 0,1 0 0,0 0 0,-1 1 0,1-1-1,0-1 1,2 1 0,44-6 367,-36 2-279,0-1 0,-1 0 1,1-1-1,-2-1 0,1 0 0,-1 0 0,17-15 1,-1-2-53,35-43 1,-45 47-17,-1 0 0,-1-1 0,-1-1 1,15-32-1,-23 42-173,0 0 0,-1-1 0,-1 1 1,0-1-1,0 0 0,-1 1 0,-1-1 0,0 0 1,-1 0-1,-1-18 0,1 28 83,-1 1-1,1-1 1,-1 1-1,1-1 1,-1 1 0,0 0-1,0-1 1,0 1 0,0 0-1,0 0 1,-1 0-1,1 0 1,-1 0 0,1 0-1,-1 0 1,0 0 0,1 1-1,-1-1 1,0 0-1,0 1 1,0 0 0,-1 0-1,1-1 1,0 1-1,0 0 1,-1 1 0,1-1-1,0 0 1,-1 1 0,1-1-1,-1 1 1,1 0-1,-1 0 1,1 0 0,-1 0-1,1 0 1,-5 1-1,0 0 20,-1 1 0,1-1 0,-1 1-1,1 1 1,-1 0 0,1 0-1,0 0 1,0 1 0,1 0 0,-13 9-1,10-4 119,0 0 0,0 0 0,1 1 0,0 0 0,1 0 0,0 1 0,1 0 0,-10 21-1,14-27-128,1 0 0,-1-1 0,1 1 0,0 0-1,0 0 1,0 0 0,0-1 0,1 1-1,0 0 1,0 0 0,0 0 0,1 0-1,0 0 1,0 0 0,0 0 0,0-1-1,1 1 1,0 0 0,0-1 0,0 1-1,0-1 1,1 0 0,0 0 0,-1 0-1,7 6 1,12 8-169,1-1 0,0 0-1,47 24 1,24 17 248,-93-58-62,30 19-1464,-7-12-3163,-6-6 274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0.416"/>
    </inkml:context>
    <inkml:brush xml:id="br0">
      <inkml:brushProperty name="width" value="0.025" units="cm"/>
      <inkml:brushProperty name="height" value="0.025" units="cm"/>
    </inkml:brush>
  </inkml:definitions>
  <inkml:trace contextRef="#ctx0" brushRef="#br0">24 1 5573,'0'0'12866,"9"1"-10512,1 0-1873,0 0 0,0 1 0,0 1 0,0 0 0,13 5 0,-20-7-453,0 1 0,-1-1-1,1 0 1,-1 1 0,0 0-1,1 0 1,-1-1 0,0 1 0,0 1-1,0-1 1,0 0 0,0 0-1,-1 1 1,1-1 0,-1 1 0,1-1-1,-1 1 1,0 0 0,0-1-1,0 1 1,0 0 0,-1 0 0,1 0-1,-1 0 1,0 0 0,0 0-1,0 4 1,-1-1 2,0 0-1,0 0 1,-1 0-1,1-1 1,-1 1-1,-1 0 1,1-1-1,-1 0 1,0 0-1,0 1 1,-6 6 0,-49 48 525,8-10 94,49-49-647,0-1 0,1 1 0,-1-1 0,0 1 0,1 0 0,-1-1 0,1 1 0,-1 0 0,1-1 0,0 1 0,-1 0 0,1 0 0,0-1 0,-1 1 0,1 0 0,0 0 0,0 0 0,0 0 0,0-1 0,-1 1 0,1 0 0,1 0 0,-1 0 0,0 0 0,0-1 0,0 1 0,0 0 0,0 0 0,1 1 0,0-1 17,1 0 1,-1 0 0,0-1 0,1 1 0,-1 0-1,0-1 1,1 1 0,-1-1 0,1 1 0,-1-1-1,1 0 1,-1 1 0,1-1 0,-1 0 0,2 0-1,65-6 814,-65 5-777,74-13-85,86-29-1,-157 42-438,24-11-1686,-18-2-4731,-11 5-194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0.824"/>
    </inkml:context>
    <inkml:brush xml:id="br0">
      <inkml:brushProperty name="width" value="0.025" units="cm"/>
      <inkml:brushProperty name="height" value="0.025" units="cm"/>
    </inkml:brush>
  </inkml:definitions>
  <inkml:trace contextRef="#ctx0" brushRef="#br0">1 13 14830,'0'0'5349,"62"2"-4612,-26-2-321,9 0-352,2 0-32,0 0-576,2 0-2115,-2-5-1761,-5-4-2306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1.167"/>
    </inkml:context>
    <inkml:brush xml:id="br0">
      <inkml:brushProperty name="width" value="0.025" units="cm"/>
      <inkml:brushProperty name="height" value="0.025" units="cm"/>
    </inkml:brush>
  </inkml:definitions>
  <inkml:trace contextRef="#ctx0" brushRef="#br0">1 178 14029,'0'0'10447,"8"5"-9566,-4-2-819,0-1 0,0 0-1,0 0 1,0-1-1,0 1 1,1-1 0,-1 0-1,0 0 1,1 0-1,-1 0 1,1-1 0,-1 0-1,0 0 1,1 0 0,-1 0-1,1-1 1,-1 0-1,1 0 1,-1 0 0,0 0-1,0-1 1,0 0-1,8-3 1,1-2-5,0 0 0,0-1 0,-1 0 0,0-1 0,0 0 1,-1-1-1,0 0 0,-1-1 0,0 0 0,-1 0 0,0-1 0,9-17 0,-17 28-100,0-1 0,0 1 0,-1-1-1,1 1 1,-1-1 0,1 0 0,-1 1 0,1-1-1,-1 1 1,0-1 0,1 0 0,-1 1 0,0-1 0,0 0-1,-1 0 1,1 1 0,0-1 0,0 1 0,-1-1 0,1 0-1,-1 1 1,0-1 0,0-2 0,-1 4-13,1-1 0,0 1 0,0 0 0,0-1 0,0 1 0,-1 0 0,1 0 0,0 0 0,0-1 0,0 1 0,-1 1 0,1-1 0,0 0 0,0 0 1,0 0-1,-1 1 0,1-1 0,0 0 0,0 1 0,0-1 0,0 1 0,0 0 0,0-1 0,0 1 0,0 0 0,0-1 0,0 1 0,0 0 0,0 0 0,1 0 0,-1 0 0,-1 1 0,-6 6 63,1 0-1,-1 1 1,2 0-1,-1 0 1,1 1-1,0 0 1,-8 20-1,11-23 85,0 1 0,1-1 0,0 1 0,0 0 0,0 0-1,1 0 1,1 0 0,-1 0 0,1 0 0,0 0 0,1 0 0,1 9 0,-1-15-82,1 0 1,-1 0-1,0 0 1,1 0-1,-1 0 1,1-1 0,-1 1-1,1 0 1,0-1-1,-1 1 1,1-1-1,0 0 1,0 0 0,0 0-1,0 0 1,1 0-1,-1 0 1,0 0-1,0 0 1,1-1 0,-1 1-1,0-1 1,0 0-1,1 0 1,3 0-1,3 1 31,1-1-1,-1-1 1,0 1-1,0-1 1,12-3-1,-9 0-225,0-1-1,0-1 1,0 0-1,-1 0 1,0-1-1,0-1 1,0 1-1,-1-2 1,0 0-1,-1 0 1,0 0-1,-1-1 1,1-1-1,7-14 1,-8 8-2028,-11 15 431,-14 31 1856,15-24 17,0 1 0,0 0 0,1 0 0,0 0 0,0 0 0,0 1 0,1-1 0,0 0 0,1 11 0,-1-15-233,1-1 0,-1 1 1,1-1-1,-1 1 0,1-1 0,-1 0 0,1 1 0,0-1 1,0 0-1,0 1 0,0-1 0,0 0 0,0 0 1,0 0-1,0 0 0,3 2 0,-2-2-408,0 0-1,1 0 0,-1 0 1,0-1-1,1 1 0,-1-1 1,1 1-1,-1-1 0,1 0 1,-1 0-1,0 0 0,1 0 1,4-1-1,19-6-6399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6.013"/>
    </inkml:context>
    <inkml:brush xml:id="br0">
      <inkml:brushProperty name="width" value="0.025" units="cm"/>
      <inkml:brushProperty name="height" value="0.025" units="cm"/>
    </inkml:brush>
  </inkml:definitions>
  <inkml:trace contextRef="#ctx0" brushRef="#br0">30 6 14061,'0'0'7090,"10"-1"-5462,31-3-1100,-40 4-513,1 0 0,-1 0 0,0 0 0,0 1 0,0-1 1,0 0-1,0 1 0,1-1 0,-1 1 0,0-1 0,0 1 0,0-1 0,0 1 0,0 0 0,-1-1 0,1 1 0,0 0 0,0 0 0,0 0 0,-1 0 0,1 0 0,0 0 0,-1 0 0,1 0 0,-1 0 0,1 0 0,-1 0 0,1 0 0,-1 0 0,0 1 0,0-1 0,0 0 0,1 0 0,-1 0 0,0 2 0,-3 37 160,0-34-134,0 1 0,-1-1 0,1 1 1,-1-1-1,0 0 0,-1-1 0,1 1 0,-1-1 1,0 0-1,-1 0 0,1 0 0,-7 3 1,-29 31 895,41-39-929,-1 0 0,1 1 0,0-1 0,0 0 0,0 0 0,0 0 0,0 1 0,0-1 1,0 0-1,0 0 0,0 0 0,0 0 0,0 1 0,0-1 0,0 0 0,0 0 0,0 0 0,0 1 0,0-1 0,0 0 0,0 0 0,1 0 0,-1 0 0,0 1 0,0-1 0,0 0 0,0 0 0,0 0 0,0 0 0,0 0 0,1 0 1,-1 1-1,0-1 0,0 0 0,0 0 0,0 0 0,0 0 0,1 0 0,-1 0 0,0 0 0,0 0 0,0 0 0,1 0 0,-1 0 0,0 0 0,0 0 0,0 0 0,0 0 0,1 0 0,-1 0 0,0 0 0,21 3 693,28-2 284,-42-1-1044,12 1-179,34-2-319,-29-7-2813,-9-8-4220,-12 3-701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1.527"/>
    </inkml:context>
    <inkml:brush xml:id="br0">
      <inkml:brushProperty name="width" value="0.025" units="cm"/>
      <inkml:brushProperty name="height" value="0.025" units="cm"/>
    </inkml:brush>
  </inkml:definitions>
  <inkml:trace contextRef="#ctx0" brushRef="#br0">98 0 10666,'0'0'4271,"-10"10"-3332,3-3-792,2-2-14,-1 0 1,1 0 0,0 1 0,1-1-1,0 1 1,-1 1 0,2-1-1,-1 0 1,1 1 0,0 0 0,-3 10-1,-3 21 1074,2 1-1,2 0 1,1 1-1,2-1 1,5 66-1,-3-104-1195,0-1 0,-1 1-1,1 0 1,0 0-1,0-1 1,0 1 0,0 0-1,0 0 1,0-1 0,0 1-1,0 0 1,0-1 0,1 1-1,-1 0 1,0 0 0,0-1-1,1 1 1,-1 0 0,0-1-1,1 1 1,-1 0 0,1-1-1,-1 1 1,1-1 0,-1 1-1,1-1 1,-1 1 0,1-1-1,-1 1 1,1-1 0,0 0-1,-1 1 1,1-1 0,0 0-1,-1 1 1,1-1 0,0 0-1,0 0 1,-1 0 0,1 0-1,0 1 1,0-1 0,-1 0-1,1 0 1,0 0 0,0-1-1,-1 1 1,1 0 0,0 0-1,-1 0 1,1-1 0,0 1-1,0 0 1,-1 0-1,1-1 1,-1 1 0,1-1-1,0 0 1,2-1 13,0 0 0,0-1 0,0 1 0,0-1-1,-1 0 1,1 1 0,-1-1 0,0-1 0,0 1 0,2-5 0,3-11-334,-1-1 0,0-1 1,4-38-1,-7 65 343,0 0 0,0 1 0,1-1 0,-1-1-1,1 1 1,1-1 0,-1 1 0,1-1 0,0 0 0,0-1 0,0 1-1,12 6 1,-7-8 25,-1-1-1,0 0 1,1 0 0,0-1-1,-1 0 1,1-1-1,-1 0 1,1 0-1,0-1 1,-1-1 0,1 0-1,-1 0 1,1 0-1,-1-1 1,0-1 0,0 0-1,-1 0 1,1 0-1,-1-1 1,0-1-1,0 1 1,0-1 0,-1 0-1,0-1 1,0 0-1,-1 0 1,6-8-1,-5-7 67,-7 21-133,0 1 1,0 0 0,0-1-1,0 1 1,0 0-1,0-1 1,0 1-1,-1-1 1,1 1-1,0 0 1,0-1-1,-1 1 1,1 0-1,0 0 1,0-1-1,-1 1 1,1 0 0,0-1-1,-1 1 1,1 0-1,0 0 1,-1 0-1,1-1 1,0 1-1,-1 0 1,1 0-1,0 0 1,-1 0-1,1 0 1,-1 0 0,-1 0-9,0 0 0,0 0 0,1 0 0,-1 1 0,0-1 0,0 1 1,0-1-1,0 1 0,1 0 0,-1 0 0,0-1 0,1 1 0,-1 0 1,1 1-1,-1-1 0,1 0 0,0 0 0,-3 3 0,-1 2 98,-1 0 0,1 0-1,1 1 1,-1 0 0,1 0 0,0 0-1,0 1 1,1-1 0,0 1-1,0 0 1,1 0 0,0 0 0,1 0-1,0 0 1,0 0 0,0 9-1,1-16-112,0 0 0,1 0-1,-1 0 1,0 0 0,0 0-1,1 0 1,-1-1 0,0 1-1,1 0 1,-1 0 0,1 0-1,0 0 1,-1-1 0,1 1-1,-1 0 1,1-1 0,0 1-1,0 0 1,-1-1 0,1 1-1,0-1 1,0 1 0,0-1-1,0 1 1,-1-1 0,1 0-1,0 1 1,0-1 0,0 0-1,0 0 1,0 0 0,0 0-1,0 0 1,0 0 0,0 0-1,0 0 1,0 0 0,0 0-1,0 0 1,1-1 0,2 1-693,-1-1 1,0 0 0,1 1-1,-1-1 1,0-1-1,1 1 1,-1 0-1,0-1 1,0 0 0,5-3-1,12-17-8227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1.870"/>
    </inkml:context>
    <inkml:brush xml:id="br0">
      <inkml:brushProperty name="width" value="0.025" units="cm"/>
      <inkml:brushProperty name="height" value="0.025" units="cm"/>
    </inkml:brush>
  </inkml:definitions>
  <inkml:trace contextRef="#ctx0" brushRef="#br0">1 1 13100,'0'0'769,"11"52"-513,8-30-320,2-1-704,7 0-1378,2-2-449,4-3-1441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2.230"/>
    </inkml:context>
    <inkml:brush xml:id="br0">
      <inkml:brushProperty name="width" value="0.025" units="cm"/>
      <inkml:brushProperty name="height" value="0.025" units="cm"/>
    </inkml:brush>
  </inkml:definitions>
  <inkml:trace contextRef="#ctx0" brushRef="#br0">188 1 13164,'0'0'4672,"-10"8"-3290,2-1-1076,0 0-1,1 0 1,-1 1 0,2 0-1,-1 0 1,1 1 0,1-1-1,-1 1 1,2 1-1,-1-1 1,1 1 0,0 0-1,1 0 1,1 0 0,-4 17-1,3 91 520,-2 18-540,4-122-266,-2 0 1,0 0-1,0 0 1,-1 0-1,-1-1 1,0 0-1,-9 17 0,13-29 37,0 1-1,0 0 1,0 0-1,0-1 1,0 1-1,0-1 1,0 1-1,-1-1 1,1 1-1,0-1 1,-1 0-1,1 0 0,-1 1 1,0-1-1,1 0 1,-1-1-1,0 1 1,0 0-1,1 0 1,-1-1-1,0 1 1,-2 0-1,3-2-14,1 1 0,-1 0 0,1 0 0,-1-1 0,1 1 0,0-1 0,-1 1 0,1 0 0,-1-1 0,1 1 0,0-1 0,-1 1 0,1-1 0,0 1 0,0-1 0,-1 1 0,1-1 0,0 1 0,0-1 0,0 1 0,0-1 0,0 1 0,0-1 1,0 0-1,0 1 0,0-1 0,0 1 0,0-1 0,0 0 0,1-21-18,-1 21 10,2-9-163,0 0 1,0 0 0,1 0-1,1 0 1,-1 0-1,2 1 1,-1-1 0,7-8-1,53-70-1942,-40 56 1508,199-238-2116,-216 262 2623,-3 3 79,1-1-1,-1 1 1,1 0 0,1 1 0,-1-1 0,10-5 0,-31 40 1382,10-21-1159,2-1 0,-1 1 1,1 0-1,0 0 0,1 1 0,0-1 0,1 1 0,-1 0 0,2-1 1,0 1-1,0 0 0,1 12 0,0-21-236,0 1 0,0 0 0,1-1 1,-1 1-1,1-1 0,-1 1 0,1-1 0,0 1 0,0-1 0,-1 0 1,1 1-1,0-1 0,0 0 0,0 1 0,0-1 0,1 0 0,-1 0 1,0 0-1,0 0 0,1 0 0,-1 0 0,2 0 0,2 1 16,0 0-1,-1 0 0,1-1 0,0 0 1,0 0-1,0 0 0,7 0 1,5-1-81,-1 0 0,0-1 0,30-7 1,-28 4-271,0-1 0,0-1 1,-1 0-1,0-2 0,-1 0 1,1-1-1,-2 0 0,1-1 1,-1-1-1,18-17 1,-46 40 1840,11-11-1429,0 1 0,0-1 1,0 0-1,1 1 0,-1 0 0,1-1 0,-1 1 0,1 0 0,-1 0 0,1-1 0,0 1 0,0 0 0,0 0 0,0 1 0,0-1 0,1 0 0,-1 0 1,0 0-1,1 0 0,0 1 0,0-1 0,-1 0 0,1 0 0,1 4 0,-1-5-78,1 0 0,-1 0 0,1 0 0,-1 0 1,1-1-1,0 1 0,-1 0 0,1-1 0,0 1 0,0 0 0,-1-1 0,1 1 0,0-1 1,0 1-1,0-1 0,0 1 0,0-1 0,0 0 0,0 0 0,0 1 0,0-1 1,0 0-1,0 0 0,-1 0 0,1 0 0,2 0 0,33 0 162,-25-1-105,3 0-97,1 0 1,-1-2-1,1 0 1,-1 0 0,17-7-1,-22 7-676,-1 0 0,0-1-1,0 0 1,0 0 0,0-1 0,0 0 0,-1 0-1,0-1 1,11-11 0,-2-7-5463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6.689"/>
    </inkml:context>
    <inkml:brush xml:id="br0">
      <inkml:brushProperty name="width" value="0.025" units="cm"/>
      <inkml:brushProperty name="height" value="0.025" units="cm"/>
    </inkml:brush>
  </inkml:definitions>
  <inkml:trace contextRef="#ctx0" brushRef="#br0">91 0 12524,'0'0'8557,"1"16"-6400,1 2-1622,-1 1-1,-1-1 1,-1 1 0,-1-1 0,-5 27-1,-15 39-464,-27 120 1727,39-140-5208,6-5-4152,4-78 1050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7.019"/>
    </inkml:context>
    <inkml:brush xml:id="br0">
      <inkml:brushProperty name="width" value="0.025" units="cm"/>
      <inkml:brushProperty name="height" value="0.025" units="cm"/>
    </inkml:brush>
  </inkml:definitions>
  <inkml:trace contextRef="#ctx0" brushRef="#br0">0 102 15631,'0'0'7207,"68"-22"-5638,-23 13-192,12-3-159,11 1-226,1 0-447,5 0-225,1 1-192,-9 3-96,-5 2-32,-12 1-192,-8 4-1153,-11 0-993,-15 0-1346,-15 5-2113,0 3 95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7.407"/>
    </inkml:context>
    <inkml:brush xml:id="br0">
      <inkml:brushProperty name="width" value="0.025" units="cm"/>
      <inkml:brushProperty name="height" value="0.025" units="cm"/>
    </inkml:brush>
  </inkml:definitions>
  <inkml:trace contextRef="#ctx0" brushRef="#br0">0 186 14798,'0'0'3876,"70"6"-1186,-12-10-864,14-12-193,13-4-543,9-3-418,-2-2-416,6 3-31,-7 1-354,-8 3-607,-12 5-1410,-8 3-2178,-13 0-1762,-6 0-1281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7.752"/>
    </inkml:context>
    <inkml:brush xml:id="br0">
      <inkml:brushProperty name="width" value="0.025" units="cm"/>
      <inkml:brushProperty name="height" value="0.025" units="cm"/>
    </inkml:brush>
  </inkml:definitions>
  <inkml:trace contextRef="#ctx0" brushRef="#br0">280 91 16015,'0'0'6668,"-8"12"-5232,-10 13-944,2 1 1,1 1-1,-20 50 1,23-38-288,2 1 0,2 1 0,1-1 0,3 1 0,1 0 1,3 59-1,6-77-467,6-11-3544,-12-12 3516,1 0-1,0 0 1,0 0 0,0 0 0,0 0-1,0 0 1,0 0 0,0-1 0,0 1-1,0 0 1,0 0 0,0-1 0,0 1-1,0-1 1,0 1 0,0-1 0,-1 1-1,1-1 1,0 0 0,0 1 0,-1-1 0,1 0-1,0 1 1,-1-1 0,1 0 0,-1 0-1,1 0 1,-1 0 0,1 0 0,-1 1-1,0-1 1,1 0 0,-1 0 0,0 0-1,0 0 1,0 0 0,1-1 0,8-26-7622</inkml:trace>
  <inkml:trace contextRef="#ctx0" brushRef="#br0" timeOffset="1">1 31 13741,'0'0'8136,"66"-10"-6022,-29 3-609,10 1-192,1 1-256,1 4-320,1 0-353,-8 1-287,-4 0-97,-10 1 0,-9 7-1057,-12 3-1057,-7 1-2050,-9 2-2339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8.158"/>
    </inkml:context>
    <inkml:brush xml:id="br0">
      <inkml:brushProperty name="width" value="0.025" units="cm"/>
      <inkml:brushProperty name="height" value="0.025" units="cm"/>
    </inkml:brush>
  </inkml:definitions>
  <inkml:trace contextRef="#ctx0" brushRef="#br0">160 55 14990,'0'0'4548,"81"9"-1601,-30-9-1794,9-12-320,5-1-192,1 1-225,-6 3-288,-7-1-128,-8 6-1153,-13 1-2210,-13 3-4516</inkml:trace>
  <inkml:trace contextRef="#ctx0" brushRef="#br0" timeOffset="1">0 378 11563,'0'0'10506,"2"68"-8328,-2-36-769,0 5-1024,0 0-225,0-2-96,0-1-32,9-5-705,1-5-1345,5-8-2210,2-9-2530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8.518"/>
    </inkml:context>
    <inkml:brush xml:id="br0">
      <inkml:brushProperty name="width" value="0.025" units="cm"/>
      <inkml:brushProperty name="height" value="0.025" units="cm"/>
    </inkml:brush>
  </inkml:definitions>
  <inkml:trace contextRef="#ctx0" brushRef="#br0">285 0 22742,'0'0'-33,"11"64"930,0-24 897,1 5-1249,3 3-129,0 1 32,-4 6-95,-3 5-193,-8 1-64,-4 5-32,-26 1 0,-12 4-64,-9 1-705,-18-3-1120,-10-4-1955,-14-6-4772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08.965"/>
    </inkml:context>
    <inkml:brush xml:id="br0">
      <inkml:brushProperty name="width" value="0.025" units="cm"/>
      <inkml:brushProperty name="height" value="0.025" units="cm"/>
    </inkml:brush>
  </inkml:definitions>
  <inkml:trace contextRef="#ctx0" brushRef="#br0">339 0 16464,'-12'9'960,"-10"8"-372,1 1-1,0 0 0,2 2 0,0 0 1,-25 37-1,17-12-76,2 2-1,3 1 1,1 0 0,3 2-1,1 0 1,3 1 0,2 1-1,3 0 1,1 0 0,3 1 0,2 59-1,4-98-567,0 0-1,0 1 1,1-1-1,1 0 1,1 0-1,0 0 1,0 0-1,2-1 1,0 0-1,0 0 1,1 0-1,0-1 1,1 0-1,1 0 1,0-1-1,12 12 1,-10-13-541,0-1 0,2 0 0,-1 0 1,1-2-1,0 1 0,0-1 0,1-1 0,0-1 0,24 7 0,32 1-4644,4-10-3871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6.341"/>
    </inkml:context>
    <inkml:brush xml:id="br0">
      <inkml:brushProperty name="width" value="0.025" units="cm"/>
      <inkml:brushProperty name="height" value="0.025" units="cm"/>
    </inkml:brush>
  </inkml:definitions>
  <inkml:trace contextRef="#ctx0" brushRef="#br0">0 1 11851,'0'0'12108,"65"18"-11051,-40-15-705,1 0-256,0-1-32,-2-2-769,-3 0-1665,1 0-3171,-5-7-4837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0.986"/>
    </inkml:context>
    <inkml:brush xml:id="br0">
      <inkml:brushProperty name="width" value="0.025" units="cm"/>
      <inkml:brushProperty name="height" value="0.025" units="cm"/>
    </inkml:brush>
  </inkml:definitions>
  <inkml:trace contextRef="#ctx0" brushRef="#br0">1 663 13389,'0'0'4398,"14"6"-3212,-12-5-1122,3 1 91,0 0 0,1 0-1,-1 0 1,0 0 0,1-1 0,-1 0 0,0 0-1,1-1 1,-1 1 0,1-1 0,0 0 0,-1-1-1,1 1 1,-1-1 0,0 0 0,1-1 0,-1 1-1,0-1 1,1 0 0,-1 0 0,4-3 0,32-20 38,-2-2 0,0-2 0,-2-1 0,-2-2 0,-1-2 0,-1 0 0,-2-3 0,-1 0 0,-3-2 0,0-1 0,37-80 0,-58 108-222,-1-1 0,-1 1-1,0-1 1,-1 0 0,0 0-1,-1 0 1,0 0 0,-1 0-1,-1-1 1,0 1-1,-2-15 1,2 28 10,0-1 0,-1 0 0,1 0 0,0 1 0,-1-1 0,1 1 0,0-1 0,-1 0 0,1 1 1,-1-1-1,1 1 0,-1-1 0,1 1 0,-1-1 0,0 1 0,1-1 0,-1 1 0,0 0 0,1-1 0,-1 1 0,0 0 0,1-1 0,-1 1 0,0 0 0,1 0 0,-1 0 0,0 0 0,0 0 0,1 0 0,-1 0 0,0 0 0,0 0 1,1 0-1,-1 0 0,0 0 0,0 0 0,1 1 0,-1-1 0,0 0 0,1 1 0,-1-1 0,-1 1 0,-27 19-351,16-3 365,0 0-1,1 1 1,1 0-1,1 1 1,0 0-1,1 1 1,-9 33-1,7-17 307,3 0-1,0 0 1,-3 61-1,11-91-252,-1 1 0,1-1 0,0 1 0,1-1 0,-1 1 0,1-1 0,1 0 0,-1 1 0,1-1 0,0 0-1,1 0 1,-1 0 0,6 8 0,-6-11 12,1 0 0,0 0 1,0 0-1,0-1 0,0 0 0,0 1 0,1-1 0,-1-1 0,1 1 1,-1 0-1,1-1 0,0 1 0,-1-1 0,1 0 0,0-1 0,0 1 0,0-1 1,0 1-1,0-1 0,0 0 0,0-1 0,-1 1 0,7-2 0,-3 1 75,1-1 0,-1-1 0,0 0 1,0 0-1,0 0 0,0-1 0,0 0 0,-1 0 0,0-1 0,0 1 0,0-1 0,0-1 0,-1 1 0,0-1 0,0 0 0,0 0 0,-1-1 0,7-11 0,-3 4-53,-1 0 1,0-1-1,-1 0 0,-1-1 1,0 1-1,-1-1 0,4-31 1,-10 17-320,-2 22-295,-3 20 30,5-7 475,0 0 0,1 1 0,-1-1 0,1 1 0,1 0 1,-1-1-1,1 1 0,0 0 0,0 0 0,0-1 0,1 1 0,0 0 0,2 5 0,-2-8 35,0-1 0,0 1 0,1-1 0,-1 1 0,1-1 0,0 0 0,-1 1-1,1-1 1,0 0 0,0 0 0,1 0 0,-1-1 0,0 1 0,1 0 0,-1-1 0,1 0 0,-1 1 0,1-1 0,0 0 0,-1 0 0,1-1 0,0 1 0,0 0 0,0-1 0,-1 0 0,1 0-1,3 0 1,6 0 62,0-2-1,0 1 1,0-2-1,-1 1 0,1-2 1,-1 1-1,1-2 1,-1 1-1,0-2 0,-1 1 1,1-1-1,-1-1 1,-1 0-1,1 0 0,-1-1 1,0 0-1,-1-1 1,0 0-1,0 0 0,-1-1 1,0 0-1,5-11 1,-11 19-60,1-1 0,-2 1 1,1 0-1,0 0 1,0 0-1,-1-1 1,1 1-1,-1 0 1,0-1-1,0 1 0,0 0 1,0-1-1,0-2 1,0 5-21,-1-1 0,1 0 0,0 1 1,-1-1-1,1 0 0,0 1 0,-1-1 1,1 1-1,-1-1 0,1 0 0,-1 1 0,1-1 1,-1 1-1,1-1 0,-1 1 0,1 0 1,-1-1-1,0 1 0,1-1 0,-1 1 1,0 0-1,1 0 0,-1-1 0,0 1 0,0 0 1,0 0-1,-3 0-37,1 0 0,0 1-1,0-1 1,0 1 0,0-1 0,0 1 0,0 0 0,0 0 0,1 1-1,-1-1 1,0 1 0,0-1 0,1 1 0,-1 0 0,1 0 0,0 0 0,-4 4-1,-13 15-39,0 1 0,-23 38 0,35-49 78,1 0 0,0 0 0,0 1 0,2 0 0,-1 0 0,2 0 1,0 0-1,-3 18 0,6-28-118,0 0 0,0 0-1,0 1 1,0-1 0,0 0 0,0 1 0,0-1 0,1 0 0,-1 1 0,1-1 0,0 0 0,0 0-1,0 0 1,0 0 0,0 0 0,0 0 0,0 0 0,1 0 0,-1 0 0,1 0 0,-1-1 0,1 1 0,0-1-1,0 1 1,0-1 0,0 0 0,-1 1 0,2-1 0,-1 0 0,0 0 0,0-1 0,0 1 0,0 0 0,1-1-1,-1 1 1,0-1 0,4 0 0,5 1-1111,-1 0 0,1-1 0,0-1 0,-1 0 0,1 0 0,0-1 0,11-4 0,28-12-5275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1.348"/>
    </inkml:context>
    <inkml:brush xml:id="br0">
      <inkml:brushProperty name="width" value="0.025" units="cm"/>
      <inkml:brushProperty name="height" value="0.025" units="cm"/>
    </inkml:brush>
  </inkml:definitions>
  <inkml:trace contextRef="#ctx0" brushRef="#br0">194 0 11499,'0'0'10426,"-10"1"-9102,5 0-1227,0-1 0,0 1 1,0 0-1,1 0 0,-1 1 1,0 0-1,0-1 1,1 2-1,-1-1 0,1 0 1,0 1-1,0 0 0,0 0 1,0 0-1,0 0 0,1 1 1,-1 0-1,1-1 1,0 1-1,-4 7 0,5-8-21,-3 3 58,0 1 1,1-1 0,0 1-1,0 0 1,0 0 0,1 1-1,0-1 1,1 1-1,-1-1 1,1 1 0,1 0-1,-2 13 1,4-20-130,0 1 1,-1 0-1,1 0 1,0-1-1,0 1 1,0-1-1,0 1 0,0 0 1,0-1-1,1 0 1,-1 1-1,0-1 0,1 0 1,-1 0-1,1 0 1,-1 0-1,1 0 1,0 0-1,-1 0 0,1 0 1,0-1-1,-1 1 1,3 0-1,53 16 56,-44-14-49,15 4 3,-14-5-12,-1 2 1,0 0-1,0 0 0,15 8 1,-28-12 5,1 0 1,-1 1-1,1-1 1,-1 0-1,0 1 1,1-1-1,-1 0 0,0 1 1,1-1-1,-1 0 1,0 1-1,1-1 1,-1 1-1,0-1 1,0 0-1,1 1 1,-1-1-1,0 1 0,0-1 1,0 1-1,0-1 1,0 1-1,0-1 1,0 1-1,0-1 1,0 1-1,0-1 0,0 1 1,0-1-1,0 1 1,0-1-1,0 0 1,0 1-1,0-1 1,-1 1-1,1-1 0,0 1 1,0-1-1,-1 1 1,1-1-1,0 0 1,0 1-1,-1-1 1,1 0-1,-1 1 1,1-1-1,0 0 0,-1 1 1,1-1-1,-1 0 1,1 0-1,0 1 1,-1-1-1,1 0 1,-1 0-1,1 0 0,-2 0 1,-31 16 928,28-14-796,-17 6 468,-1 0 0,-1-2 1,-34 5-1,-32-4-5085,97-17-5257,9-3 2766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1.733"/>
    </inkml:context>
    <inkml:brush xml:id="br0">
      <inkml:brushProperty name="width" value="0.025" units="cm"/>
      <inkml:brushProperty name="height" value="0.025" units="cm"/>
    </inkml:brush>
  </inkml:definitions>
  <inkml:trace contextRef="#ctx0" brushRef="#br0">176 6 13453,'0'0'11675,"-12"-2"-11232,8 1-410,0 0-1,0 0 1,-1 1 0,1-1-1,-1 1 1,1 0 0,0 1-1,-1-1 1,1 1 0,0-1-1,0 1 1,-1 1 0,1-1-1,0 1 1,0-1 0,0 1-1,0 0 1,1 1 0,-1-1-1,1 1 1,-1-1 0,1 1-1,0 0 1,-5 5 0,7-6-23,-42 51 275,41-50-275,0 1 0,0-1 0,0 1 1,1 0-1,-1 0 0,1 0 0,0 0 0,0 0 1,0 0-1,1 0 0,0 0 0,-1 0 1,1 0-1,1 5 0,0-7-12,-1 0 0,1 0 0,0-1 0,0 1 0,0 0 0,0-1 0,1 1 0,-1 0 0,0-1 0,1 0 0,-1 1 0,1-1 0,-1 0 0,1 0 0,0 0 0,-1 0 0,3 1 0,40 18-330,-27-12 172,12 5 32,-3-1 64,40 24-1,-65-35 68,0-1-1,0 0 0,0 1 0,-1-1 0,1 1 0,0-1 1,0 1-1,-1 0 0,1-1 0,0 1 0,0 0 1,-1 0-1,1-1 0,-1 1 0,1 0 0,-1 0 1,1 0-1,-1 0 0,0 0 0,1-1 0,-1 1 1,0 0-1,0 0 0,1 0 0,-1 0 0,0 0 1,0 0-1,0 0 0,0 0 0,0 1 0,-1 0 22,0-1 0,-1 1 0,1-1 0,0 1 0,0-1 0,-1 0-1,1 1 1,0-1 0,-1 0 0,1 0 0,-1 0 0,0 0 0,1 0 0,-3 0-1,-62 19 1003,52-16-885,0-1 1,0-1-1,0-1 0,0 0 0,-1 0 0,-23-3 0,37 1-409,0 0 1,1 1-1,-1-1 1,0 0-1,0 0 0,1 1 1,-1-1-1,0 0 1,1 0-1,-1 0 1,1 0-1,-1 0 0,1 0 1,0 0-1,-1 0 1,1 0-1,0 0 0,0 0 1,0 0-1,0 0 1,0 0-1,0 0 0,0 0 1,0 0-1,0 0 1,0 0-1,0 0 1,1 0-1,-1 0 0,0 0 1,2-2-1,4-12-6560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2.357"/>
    </inkml:context>
    <inkml:brush xml:id="br0">
      <inkml:brushProperty name="width" value="0.025" units="cm"/>
      <inkml:brushProperty name="height" value="0.025" units="cm"/>
    </inkml:brush>
  </inkml:definitions>
  <inkml:trace contextRef="#ctx0" brushRef="#br0">0 227 14221,'0'0'12220,"10"2"-11206,-5 0-932,-1-1-1,1-1 1,0 1-1,0-1 1,0 1 0,0-1-1,0-1 1,0 1-1,0-1 1,0 0-1,0 0 1,0 0-1,-1-1 1,1 0-1,-1 1 1,1-2-1,-1 1 1,1-1-1,-1 1 1,0-1-1,5-5 1,4-2 3,0-1 1,22-22-1,-32 29-85,0 0 0,0 1 0,0-1 0,-1 0 0,1-1 0,-1 1 0,0 0 0,0-1 0,0 1 0,-1-1 0,0 0 0,0 1 0,0-1 0,0-6 0,-1 10-43,0 1-1,-1-1 1,1 0-1,0 1 1,0-1-1,-1 1 1,1-1-1,-1 1 1,1-1-1,-1 1 0,1-1 1,-1 1-1,1-1 1,-1 1-1,1-1 1,-1 1-1,1 0 1,-1-1-1,0 1 1,1 0-1,-1 0 1,0-1-1,1 1 1,-1 0-1,0 0 1,1 0-1,-1 0 1,0 0-1,1 0 1,-1 0-1,0 0 0,1 0 1,-1 0-1,0 0 1,1 0-1,-2 1 1,-29 7-1160,22-3 1132,0 1 1,0 1-1,1-1 1,-1 1-1,2 1 0,-1 0 1,-9 13-1,12-16 74,2 0-1,-1 1 1,0-1 0,1 1-1,0 0 1,1 0-1,-1 1 1,1-1 0,0 0-1,1 1 1,0-1-1,0 1 1,0 10-1,1-15-2,1 0 0,0 0 0,-1 0 0,1 0-1,0-1 1,0 1 0,0 0 0,1-1-1,-1 1 1,0 0 0,1-1 0,-1 0 0,1 1-1,-1-1 1,1 0 0,-1 0 0,1 0-1,0 0 1,0 0 0,0 0 0,0 0 0,-1-1-1,1 1 1,0-1 0,0 1 0,3-1-1,56 9 216,-8-6 225,55-4 1,-90 0-346,0-1-1,0 0 1,-1-2-1,1 0 1,-1-1-1,32-14 0,-47 18-42,1 0-1,-1 0 1,0 0-1,1-1 0,-1 1 1,0-1-1,0 0 1,0 1-1,0-1 0,0 0 1,0 0-1,-1 0 1,1-1-1,-1 1 0,1 0 1,-1 0-1,0-1 1,0 1-1,0-1 0,0 1 1,0-1-1,-1 0 1,1 1-1,-1-1 0,1 0 1,-1 1-1,0-1 1,0 0-1,-1 1 0,1-1 1,0 0-1,-1 1 1,0-1-1,1 0 1,-1 1-1,0-1 0,-3-4 1,-4-8 474,-1-1 0,-1 1 0,0 1 0,-22-23 0,12 12-257,0-3-269,20 28 0,0 0 0,1 0 0,-1 0 0,0 0 0,0 0 0,0 0 0,0 0 0,1 0 0,-1 0 0,0 1 0,0-1 0,0 0 0,0 0 0,1 0 0,-1 0 0,0-1 0,0 1 0,0 0 0,1 0 0,-1 0 0,0 0 0,0 0 0,0 0 0,0 0 0,1 0 0,-1 0 0,0 0 0,0 0 0,0-1 0,0 1 0,0 0 0,1 0 0,-1 0 0,0 0 0,0 0 0,0 0 0,0-1 0,0 1 0,0 0 0,0 0 0,0 0 0,0 0 0,0-1 0,0 1 0,1 0 0,-1 0 0,0 0 0,0-1 0,0 1 0,0 0 0,0 0 0,0 0 0,-1 0 0,1-1 0,0 1 0,0 0 0,0 0 0,0 0 0,0-1 0,0 1 0,0 0 0,0 0 0,0 0 0,0 0 0,0 0 0,-1-1 0,1 1 0,0 0 0,1 0 0,17 1-302,1 2-1,-1 0 1,26 7-1,-22-4-525,-1-1 0,34 3 0,3-7-3640,2-1-4282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3.453"/>
    </inkml:context>
    <inkml:brush xml:id="br0">
      <inkml:brushProperty name="width" value="0.025" units="cm"/>
      <inkml:brushProperty name="height" value="0.025" units="cm"/>
    </inkml:brush>
  </inkml:definitions>
  <inkml:trace contextRef="#ctx0" brushRef="#br0">197 0 17232,'0'0'3759,"-9"3"-2462,-60 21-386,64-21-892,0-1 0,0 1 0,0 0 0,0 0 0,0 0 0,0 1 0,1-1 0,0 1 0,0 0 0,0 1 0,0-1 0,-5 9 0,9-12-44,0 0 0,0 0-1,0-1 1,0 1 0,0 0-1,0 0 1,0-1 0,1 1 0,-1 0-1,0-1 1,1 1 0,-1 0-1,0-1 1,1 1 0,-1 0 0,1-1-1,-1 1 1,1-1 0,-1 1-1,1-1 1,-1 1 0,1-1 0,-1 1-1,1-1 1,0 0 0,-1 1-1,1-1 1,0 0 0,-1 1-1,1-1 1,0 0 0,0 0 0,-1 0-1,1 0 1,0 1 0,-1-1-1,1 0 1,1-1 0,45 9-294,-27-5 364,14 3-47,-25-5 27,1 0 0,-1 1 0,1 0 0,-1 0 0,0 1 0,0 0 0,0 1 0,0-1 0,-1 2 0,14 8 0,-22-13-12,1 1 0,-1 0 0,1 0 1,-1 0-1,1 0 0,-1 0 0,1 0 1,-1 0-1,0 0 0,1 0 0,-1 0 1,0 0-1,0 0 0,0 1 0,0-1 0,0 0 1,0 0-1,0 0 0,0 0 0,-1 0 1,1 0-1,0 0 0,-1 0 0,1 0 1,0 0-1,-1 0 0,1 0 0,-1 0 1,0 0-1,1 0 0,-1-1 0,0 1 1,1 0-1,-1 0 0,0-1 0,0 1 1,0 0-1,0-1 0,0 1 0,0-1 1,-1 1-1,-45 25 940,40-23-834,-3 2 91,-9 5 151,-1 0 1,0-2-1,0 0 1,-1-1-1,0-1 0,-1-1 1,-33 3-1,54-8-432,0 0 1,1 0-1,-1 0 0,0-1 0,1 1 0,-1 0 0,0-1 0,0 1 0,1-1 0,-1 1 0,1-1 0,-1 1 0,1-1 0,-1 1 0,0-1 0,1 0 0,0 1 0,-1-1 1,1 0-1,-1 1 0,1-1 0,0 0 0,0 0 0,-1 1 0,1-1 0,0 0 0,0 0 0,0 1 0,0-1 0,0 0 0,0 0 0,0 1 0,0-1 0,0 0 1,0 0-1,0 0 0,0 1 0,1-1 0,-1 0 0,0 1 0,1-1 0,0-1 0,13-37-6098,7 2-1646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4.829"/>
    </inkml:context>
    <inkml:brush xml:id="br0">
      <inkml:brushProperty name="width" value="0.025" units="cm"/>
      <inkml:brushProperty name="height" value="0.025" units="cm"/>
    </inkml:brush>
  </inkml:definitions>
  <inkml:trace contextRef="#ctx0" brushRef="#br0">157 25 19186,'-5'12'1046,"-69"200"6414,64-174-6896,1 0 1,2 0-1,2 0 1,0 46-1,5 10-369,0-56-82,0-32 47,0-13 109,1-13-601,-1 1 1,-1-1-1,-1 1 1,0 0-1,-1-1 1,-2 1-1,0 1 1,0-1-1,-15-29 1,23 52 297,0 0 1,0 0-1,0-1 1,1 1-1,-1-1 0,1 0 1,-1 0-1,1-1 1,0 1-1,0-1 1,1 0-1,-1 0 1,0 0-1,1 0 0,-1-1 1,1 1-1,-1-1 1,1-1-1,0 1 1,4 0-1,16 1 155,0-1 0,35-3-1,-55 1-124,6 0 47,-1 0 0,1-1-1,-1 0 1,0-1 0,0 0 0,0-1 0,0 0 0,0 0 0,-1-1-1,17-12 1,-22 14-12,0 0 0,0 0 1,0 0-1,0-1 0,-1 0 0,0 0 0,1 0 0,-1 0 0,-1 0 0,1-1 0,-1 1 0,1-1 0,-1 0 0,-1 1 0,1-1 0,-1 0 0,1 0 1,-1 0-1,-1 0 0,1-1 0,-1 1 0,0 0 0,-1-9 0,1 13-34,0-1 0,-1 1 0,1 0 0,-1-1 0,1 1 0,-1 0 0,1 0 0,-1-1 0,0 1 0,1 0 0,-1 0 0,0 0 0,0 0 0,0 0 0,0 0 0,0 0 0,0 0 0,0 0 0,0 0 0,-1 1 0,1-1 0,0 0 0,0 1 0,-1-1 0,1 1 0,0-1 0,-1 1 0,1 0 0,0 0 0,-1-1 0,1 1 0,-1 0 0,1 0 0,0 0 0,-1 1 0,1-1 0,0 0 0,-3 1 0,0 0-30,0 0 1,-1 0-1,1 0 1,0 1-1,0 0 0,-1 0 1,1 0-1,1 0 1,-1 1-1,-6 4 1,0 4 30,-1 0 1,2 1 0,0 0-1,0 0 1,1 1 0,1 0-1,0 1 1,1-1 0,0 1-1,1 0 1,1 1 0,0 0-1,1-1 1,0 1 0,0 21-1,3-33 7,0 0 0,0-1-1,1 1 1,-1 0-1,1-1 1,-1 1 0,1-1-1,0 1 1,0-1-1,0 1 1,0-1 0,0 1-1,1-1 1,-1 0-1,1 0 1,0 0 0,-1 0-1,1 0 1,0 0-1,3 2 1,-1-1 13,1 0 1,0-1 0,0 0-1,0 1 1,0-2-1,0 1 1,0 0-1,0-1 1,10 1 0,0-1 55,-1-1 0,1 0 0,0-1 0,-1 0 0,1-1 1,-1-1-1,15-4 0,-9-1-42,0 0 0,-1-1 1,0-1-1,-1-1 0,0-1 0,0 0 1,-1-1-1,-1-1 0,0-1 0,-1 0 0,-1-1 1,0 0-1,-1-1 0,-1-1 0,-1 0 1,0-1-1,-2 0 0,0 0 0,-1-1 1,0 0-1,-2-1 0,-1 1 0,0-1 0,-2-1 1,0 1-1,-1-31 0,-1 51-46,-1 0 0,0 0 0,0 1 0,0-1 0,-1 0 0,1 0 0,0 1 0,0-1 1,0 0-1,0 0 0,-1 1 0,1-1 0,0 0 0,-1 1 0,1-1 0,-1 0 0,1 1 0,0-1 0,-1 1 0,1-1 0,-1 0 0,0 1 0,1-1 0,-1 1 0,1 0 0,-1-1 0,0 1 0,1-1 1,-1 1-1,0 0 0,0 0 0,1-1 0,-1 1 0,0 0 0,0 0 0,1 0 0,-1 0 0,0 0 0,0 0 0,1 0 0,-1 0 0,0 0 0,0 0 0,1 0 0,-1 1 0,0-1 0,0 0 0,1 0 1,-1 1-1,0-1 0,1 0 0,-1 1 0,1-1 0,-1 1 0,-1 0 0,-2 2-35,-1 0 0,0 0-1,1 0 1,0 1 0,0-1 0,0 1 0,-4 5 0,-4 8 74,1 0 1,1 0-1,0 1 1,2 1-1,0-1 1,1 2 0,1-1-1,0 1 1,2-1-1,0 1 1,1 1-1,2-1 1,0 38-1,1-55-13,1 1 0,-1-1 0,1 0 0,-1 0 0,1 0-1,0 1 1,0-1 0,1 0 0,-1 0 0,0-1 0,1 1-1,0 0 1,0 0 0,0-1 0,0 1 0,0-1 0,0 1-1,1-1 1,-1 0 0,1 0 0,-1 0 0,1 0 0,0-1-1,0 1 1,0-1 0,0 0 0,0 0 0,0 0 0,0 0-1,0 0 1,1 0 0,4-1 0,-1 1 17,1-1 1,0 0-1,-1 0 0,1 0 0,-1-1 1,1-1-1,-1 1 0,1-1 1,-1 0-1,0-1 0,0 0 0,0 0 1,7-5-1,6-6 6,-2 0-1,1-2 1,-2 0-1,0-1 0,-1 0 1,-1-2-1,0 0 1,15-28-1,-5 4-62,-3 0-1,32-94 0,-50 127-22,-1 5 30,-1 0 0,0 0-1,-1 0 1,1 0 0,-1 0 0,0 0 0,0 0 0,0-1 0,-1 1 0,0 0 0,0-6 0,-2 12-14,0 0 1,0-1-1,1 1 1,-1 0-1,0 0 1,1 0-1,-1 1 1,1-1-1,-1 0 1,1 1-1,-1-1 1,1 1-1,0-1 1,-2 3-1,-12 16 96,1 2-1,1-1 1,0 2-1,2-1 1,0 2-1,2-1 1,1 1-1,0 1 1,2-1-1,1 1 1,1 0-1,1 1 1,1-1-1,2 32 1,1-52-50,0-1 1,0 1 0,1 0 0,-1-1-1,1 1 1,0-1 0,0 0 0,0 1-1,1-1 1,0 0 0,0-1 0,0 1-1,0 0 1,0-1 0,1 0 0,-1 1-1,1-1 1,0-1 0,0 1 0,0-1-1,0 1 1,1-1 0,-1 0 0,1-1-1,-1 1 1,1-1 0,-1 0 0,1 0-1,8 1 1,-2-1 18,-1 0 0,1 0 0,0-1 0,-1 0 0,1-1 0,0 0 0,-1-1 0,1 0 0,-1-1 0,0 0 0,0-1 0,15-6 0,-16 4-30,1 1-1,-1-1 1,-1-1 0,1 0 0,-1 0-1,-1 0 1,1-1 0,-1 0 0,0-1-1,-1 1 1,0-1 0,0-1 0,-1 1-1,-1-1 1,1 0 0,-1 0 0,-1 0-1,0 0 1,0-1 0,-1 1 0,1-21-1,-3 30-20,0-1-1,0 1 0,0-1 0,0 1 0,-1-1 0,1 0 0,0 1 1,-1-1-1,1 1 0,-1-1 0,0 1 0,1 0 0,-1-1 1,0 1-1,0 0 0,0-1 0,0 1 0,0 0 0,0 0 0,0 0 1,0 0-1,0 0 0,-1 0 0,1 0 0,0 0 0,-1 0 0,1 1 1,-1-1-1,1 0 0,-1 1 0,1 0 0,-1-1 0,1 1 1,-1 0-1,1-1 0,-1 1 0,0 0 0,1 0 0,-1 1 0,1-1 1,-1 0-1,1 0 0,-1 1 0,-2 0 0,-4 1-16,1 0 0,0 1 1,0-1-1,0 1 0,0 1 0,1-1 0,-1 1 0,-8 7 0,1 1 54,1 1 0,-23 27 0,32-36 17,1 0 0,0 1 0,0-1 0,1 1 1,-1 0-1,1-1 0,0 1 0,0 0 0,1 1 0,-1-1 0,1 0 1,0 0-1,1 1 0,-1 8 0,1-13-30,1 1 0,-1 0 0,1-1-1,-1 1 1,1-1 0,0 1 0,-1-1 0,1 1 0,0-1-1,0 0 1,0 1 0,0-1 0,0 0 0,0 0 0,1 0-1,-1 1 1,0-1 0,1-1 0,-1 1 0,0 0 0,1 0-1,-1 0 1,1-1 0,0 1 0,-1-1 0,1 1 0,-1-1-1,4 1 1,54 2 122,-47-3-86,25-3-87,1-1 0,-2-2 1,1-1-1,-1-2 1,46-18-1,-60 20 56,-16 5 0,28-5-31,-34 7 36,1 0 0,0 0 0,-1 0 0,1 0 0,-1 0-1,1 1 1,-1-1 0,1 0 0,-1 1 0,1-1 0,-1 0-1,1 1 1,-1-1 0,1 0 0,-1 1 0,1-1-1,-1 1 1,0-1 0,1 1 0,-1-1 0,0 1 0,1-1-1,-1 1 1,0-1 0,0 1 0,0 0 0,1-1 0,-1 1-1,0-1 1,0 1 0,0 0 0,0-1 0,0 1 0,0-1-1,0 1 1,0 0 0,0-1 0,0 1 0,-1-1-1,1 1 1,0-1 0,0 1 0,-1 0 0,1-1 0,0 1-1,0-1 1,-1 1 0,0 0 0,-9 19 348,-4 16 270,14-35-627,-1 0 0,1 0 0,0-1 0,0 1 0,1 0 0,-1 0 0,0 0 0,0-1 0,0 1 1,0 0-1,1 0 0,-1-1 0,0 1 0,1 0 0,-1-1 0,1 1 0,-1 0 0,1-1 0,-1 1 0,1 0 0,-1-1 0,1 1 0,-1-1 0,1 1 0,0-1 0,-1 1 1,1-1-1,0 0 0,0 1 0,-1-1 0,1 0 0,0 1 0,0-1 0,-1 0 0,1 0 0,0 0 0,0 0 0,0 0 0,-1 0 0,2 0 0,20 1 21,0-1 0,0-1 0,0-1 1,0-1-1,0-1 0,-1-1 0,38-14 0,-26 9-1121,61-11 0,-93 21 1076,-1 0 0,0 0 0,0 0 0,0 0 0,1 0 1,-1 0-1,0 0 0,0 0 0,0 0 0,0 0 0,1 0 0,-1 0 0,0 0 0,0 0 0,0 0 0,1 0 0,-1 0 0,0 0 0,0 0 0,0 0 0,0 1 1,1-1-1,-1 0 0,0 0 0,0 0 0,0 0 0,0 0 0,0 1 0,0-1 0,1 0 0,-1 0 0,0 0 0,0 0 0,0 1 0,0-1 0,0 0 1,0 0-1,0 0 0,0 1 0,0-1 0,0 0 0,0 0 0,0 0 0,0 1 0,0-1 0,-4 14-582,-10 12-1707,-4-7-1876,-2-4-2226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6.062"/>
    </inkml:context>
    <inkml:brush xml:id="br0">
      <inkml:brushProperty name="width" value="0.025" units="cm"/>
      <inkml:brushProperty name="height" value="0.025" units="cm"/>
    </inkml:brush>
  </inkml:definitions>
  <inkml:trace contextRef="#ctx0" brushRef="#br0">132 1 17136,'0'0'4132,"23"53"-2947,-17-23-384,-1 5-577,-5 2-96,0 3-96,-11 0-704,-12 2-994,-3 0-864,-10-5-801,0-9 224,2-9-3556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6.764"/>
    </inkml:context>
    <inkml:brush xml:id="br0">
      <inkml:brushProperty name="width" value="0.025" units="cm"/>
      <inkml:brushProperty name="height" value="0.025" units="cm"/>
    </inkml:brush>
  </inkml:definitions>
  <inkml:trace contextRef="#ctx0" brushRef="#br0">1 1 17200,'0'0'4751,"0"9"-3832,0-3-823,0 1 0,0 0 0,1-1 0,0 1 0,1-1 0,-1 1 0,4 6 0,-4-11-84,0 1 1,1 0-1,-1 0 0,1-1 0,0 1 0,0-1 0,0 1 0,0-1 0,0 0 1,0 0-1,1 0 0,-1 0 0,1 0 0,-1-1 0,1 1 0,0-1 1,-1 1-1,1-1 0,0 0 0,0 0 0,3 0 0,9 2 22,0-1 0,0-1 1,0 0-1,0-1 0,0-1 0,0 0 0,0-1 0,0-1 0,15-4 0,14-7 63,66-32-1,-94 39-69,-15 7-37,0-1-1,-1 0 1,1 1 0,0-1 0,0 1-1,0-1 1,0 1 0,0 0 0,0-1 0,0 1-1,0 0 1,0 0 0,0 0 0,0 0-1,0 0 1,0 0 0,0 0 0,0 0 0,0 0-1,0 0 1,0 0 0,0 1 0,0-1-1,0 0 1,0 1 0,0-1 0,0 1 0,1 0-1,3 26 35,-5-26-114,0 1 1,0 0-1,-1 0 1,1-1-1,0 1 1,0 0-1,1 0 1,-1-1-1,0 1 1,0 0-1,1-1 1,-1 1-1,1 0 1,0-1-1,-1 1 1,1-1-1,0 1 1,0-1-1,0 1 1,0-1-1,0 0 1,0 1-1,1-1 1,-1 0-1,0 0 1,1 0-1,-1 0 1,1 0-1,-1 0 0,1 0 1,-1 0-1,1-1 1,-1 1-1,4 0 1,5 0-914,-1-1 1,1 0-1,-1 0 1,1-1-1,0 0 1,-1-1-1,1 0 1,-1-1-1,17-6 0,6-6-4105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7.157"/>
    </inkml:context>
    <inkml:brush xml:id="br0">
      <inkml:brushProperty name="width" value="0.025" units="cm"/>
      <inkml:brushProperty name="height" value="0.025" units="cm"/>
    </inkml:brush>
  </inkml:definitions>
  <inkml:trace contextRef="#ctx0" brushRef="#br0">162 193 3940,'0'0'12305,"-12"4"-10303,2-1-1739,1 1 0,0 0 0,0 1 0,1 0 0,0 0 0,0 1 0,0 0 0,0 0 1,1 1-1,0 0 0,0 0 0,1 1 0,0-1 0,0 1 0,1 1 0,0-1 0,1 1 0,0 0 1,0 0-1,-4 15 0,7-23-222,1 1-1,-1-1 1,1 1 0,-1 0 0,1-1 0,0 1 0,0-1-1,0 1 1,-1 0 0,1-1 0,1 1 0,-1 0 0,0-1-1,0 1 1,1 0 0,-1-1 0,1 1 0,-1-1 0,1 1-1,0-1 1,-1 1 0,1-1 0,0 1 0,0-1-1,0 0 1,0 1 0,0-1 0,1 0 0,-1 0 0,0 0-1,0 0 1,1 0 0,2 1 0,2 0-1,0-1 0,0 0 0,1 0 0,-1-1 0,1 0 0,-1 0 0,12-2 0,1-1 1,1 0 0,-1-2 0,0 0 0,0-1-1,0-1 1,-1-1 0,0-1 0,-1 0 0,0-1 0,31-25 0,-29 20-21,0-1 0,-2 0 0,0-2 0,-1 0 0,0-1 0,-2 0 0,0-2 0,16-32 0,-29 51-20,4-7-34,0-1 1,-1 1 0,-1-1 0,1 1 0,-2-1 0,1 0-1,-1 0 1,0-13 0,-2 23 31,0 0 0,0 1 1,0-1-1,-1 0 0,1 1 0,0-1 0,-1 0 0,1 1 0,0-1 0,-1 0 1,1 0-1,0 1 0,-1-1 0,1 0 0,0 0 0,-1 0 0,1 1 1,-1-1-1,1 0 0,-1 0 0,1 0 0,0 0 0,-1 0 0,1 0 1,-1 0-1,1 0 0,-1 0 0,1 0 0,0 0 0,-1 0 0,1 0 1,-1 0-1,1-1 0,0 1 0,-1 0 0,1 0 0,-1 0 0,1-1 1,0 1-1,-1 0 0,1 0 0,0-1 0,-1 1 0,1 0 0,0-1 1,0 1-1,-1 0 0,1-1 0,0 1 0,0 0 0,-1-1 0,1 1 1,0-1-1,0 1 0,0 0 0,0-1 0,0 1 0,0-1 0,0 1 1,0-1-1,0 1 0,0 0 0,0-1 0,0 1 0,0-1 0,0 1 1,0-1-1,0 0 0,-23 29 23,16-15 80,0 0 0,1 1 1,1 0-1,0 0 0,1 0 0,1 1 0,0-1 0,1 1 0,0 0 0,1 24 0,2-26-254,0 0 0,1 0 1,0 0-1,1 0 0,5 14 0,-4-17-747,0 0 1,1 0-1,0-1 1,0 1-1,1-1 1,12 13 0,4 1-7365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8.270"/>
    </inkml:context>
    <inkml:brush xml:id="br0">
      <inkml:brushProperty name="width" value="0.025" units="cm"/>
      <inkml:brushProperty name="height" value="0.025" units="cm"/>
    </inkml:brush>
  </inkml:definitions>
  <inkml:trace contextRef="#ctx0" brushRef="#br0">0 280 14189,'0'0'4970,"11"3"-3683,-9-3-1250,3 2 108,1-1-1,-1 1 1,1-1-1,0-1 1,0 1-1,0-1 1,-1 0-1,1 0 1,0 0-1,0-1 1,-1 0-1,1 0 1,0 0-1,10-5 1,13-8 137,1-1 1,-2-2-1,35-26 1,-53 36-265,-1 0 1,0-1 0,0 0-1,-1-1 1,0 0 0,-1 0-1,0-1 1,0 0-1,-1 0 1,0-1 0,-1 1-1,6-18 1,-10 26-25,0 0-1,-1 0 1,1 0 0,-1 0 0,0-1 0,1 1-1,-1 0 1,0 0 0,0 0 0,-1 0 0,1-1-1,0 1 1,-1 0 0,1 0 0,-1 0 0,-1-4-1,1 5-43,0 0 0,0 0 1,0 0-1,0 0 0,0 0 0,-1 0 0,1 0 0,0 0 0,0 0 0,-1 1 0,1-1 0,0 0 1,-1 1-1,1-1 0,-1 1 0,1 0 0,0-1 0,-4 1 0,0 0-70,0 0 1,0 0-1,0 1 0,0-1 0,0 1 1,0 0-1,0 1 0,0-1 0,1 1 1,-1 0-1,0 0 0,-7 6 0,-11 10 261,1 1-1,0 2 0,1 0 1,2 2-1,0 0 1,1 0-1,2 2 0,0 0 1,-18 41-1,30-57-6,1 0 0,-1 0 0,2 0 0,-1 1 0,1-1 0,0 1 0,1-1 0,0 11 0,1-17-131,0-1-1,0 1 1,0-1 0,1 1-1,-1 0 1,1-1-1,0 1 1,-1-1 0,1 0-1,0 1 1,1-1-1,-1 0 1,0 0 0,1 1-1,-1-1 1,1 0-1,-1 0 1,1-1 0,0 1-1,0 0 1,0 0 0,0-1-1,0 1 1,0-1-1,1 0 1,-1 0 0,0 0-1,1 0 1,-1 0-1,1 0 1,-1-1 0,1 1-1,-1-1 1,4 1-1,6 0-348,1 0-1,-1-1 0,1 0 0,0-1 0,-1-1 0,0 0 0,18-4 0,-13 0-1408,1-1-1,-1 0 1,0-2 0,21-12-1,22-19-7506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6.676"/>
    </inkml:context>
    <inkml:brush xml:id="br0">
      <inkml:brushProperty name="width" value="0.025" units="cm"/>
      <inkml:brushProperty name="height" value="0.025" units="cm"/>
    </inkml:brush>
  </inkml:definitions>
  <inkml:trace contextRef="#ctx0" brushRef="#br0">133 0 7015,'0'0'13308,"-8"2"-12486,2-1-502,-1 1 0,1 0 0,-1 0 0,1 1 0,0 0 0,0 0 0,0 1 0,0-1 0,0 1 0,1 0 0,0 1 0,0-1 0,0 1 0,0 0 0,1 1 0,0-1 0,-5 9 0,4-5-302,3-5-32,0-1 1,0 1-1,0-1 0,0 1 0,1 0 0,0 0 0,0 0 0,0-1 0,0 1 0,1 0 0,-1 7 0,2-10 16,-1-1 0,1 1-1,0 0 1,-1 0 0,1 0 0,0-1 0,0 1-1,0 0 1,-1-1 0,1 1 0,0-1-1,0 1 1,0-1 0,0 0 0,0 1 0,0-1-1,0 0 1,0 1 0,0-1 0,0 0 0,0 0-1,0 0 1,0 0 0,0 0 0,0 0 0,0 0-1,0-1 1,0 1 0,0 0 0,0 0 0,1-1-1,35-7 91,-28 3-46,-1-1-1,0 0 1,0 0-1,0-1 0,-1 0 1,1 0-1,-2 0 0,1-1 1,-1 0-1,0-1 1,-1 1-1,0-1 0,0 0 1,-1 0-1,4-15 0,-34 68-338,11 19 407,14-59-379,1 1 0,-1-1-1,1 1 1,0-1 0,0 1-1,0-1 1,1 1 0,-1-1-1,1 1 1,0-1 0,3 9-1,-3-13-96,0 1-1,-1 0 1,1 0-1,0 0 1,0-1-1,0 1 1,-1 0-1,1-1 1,0 1-1,0-1 1,0 1-1,0-1 1,0 1-1,0-1 1,0 0-1,0 1 1,0-1-1,0 0 1,0 0-1,0 0 1,1 0-1,-1 0 1,0 0-1,0 0 1,0 0-1,0 0 1,0 0-1,0-1 1,0 1-1,1-1 1,11-8-8185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8.629"/>
    </inkml:context>
    <inkml:brush xml:id="br0">
      <inkml:brushProperty name="width" value="0.025" units="cm"/>
      <inkml:brushProperty name="height" value="0.025" units="cm"/>
    </inkml:brush>
  </inkml:definitions>
  <inkml:trace contextRef="#ctx0" brushRef="#br0">227 0 13164,'-11'3'2221,"-4"2"-1733,1 0-1,-1 1 1,1 1-1,0 0 1,1 1-1,-1 1 0,2 0 1,-1 1-1,1 0 1,1 1-1,0 0 1,0 1-1,1 0 1,1 0-1,-9 15 1,17-25-475,0-1 0,0 1 0,0 0 0,0 0 1,0 0-1,0 0 0,1 0 0,-1 0 1,1 0-1,-1 0 0,1 0 0,0 0 1,-1 0-1,1 0 0,0 0 0,0 0 0,1 0 1,-1 0-1,0 0 0,1 0 0,-1 0 1,1 0-1,0 0 0,0 0 0,0 0 0,0 0 1,0-1-1,0 1 0,0 0 0,0-1 1,1 1-1,-1 0 0,0-1 0,1 0 0,0 1 1,-1-1-1,1 0 0,3 2 0,6 2 23,1-1-1,-1 0 1,1-1-1,0 0 0,19 2 1,2 0 36,-17-1-59,13 2-24,-1 1-1,48 20 1,-75-27 22,0 0-1,-1 0 1,1 0-1,0 0 1,-1 0 0,1 1-1,-1-1 1,1 0 0,0 0-1,-1 1 1,1-1-1,-1 0 1,1 1 0,-1-1-1,1 1 1,-1-1 0,1 0-1,-1 1 1,1-1-1,-1 1 1,0 0 0,1-1-1,-1 1 1,0-1 0,1 1-1,-1-1 1,0 1-1,0 0 1,1-1 0,-1 1-1,0 0 1,0-1 0,0 1-1,0 0 1,0-1-1,0 1 1,0-1 0,0 1-1,0 0 1,0-1 0,-1 1-1,1 0 1,0-1-1,0 1 1,-1-1 0,1 1-1,0 0 1,-1-1 0,1 1-1,0-1 1,-1 1-1,1-1 1,-1 1 0,1-1-1,-1 1 1,1-1 0,-1 0-1,1 1 1,-1-1-1,1 0 1,-1 1 0,0-1-1,1 0 1,-1 0 0,0 1-1,-43 16 1114,44-16-1118,-30 8 727,-60 10-1,38-15-4423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9.126"/>
    </inkml:context>
    <inkml:brush xml:id="br0">
      <inkml:brushProperty name="width" value="0.025" units="cm"/>
      <inkml:brushProperty name="height" value="0.025" units="cm"/>
    </inkml:brush>
  </inkml:definitions>
  <inkml:trace contextRef="#ctx0" brushRef="#br0">1 0 16143,'0'0'3572,"5"11"-1640,1 5-1369,0 0 0,-2 0 0,1 1-1,-2 0 1,0-1 0,1 31 0,-8 186 2117,4-232-2672,-1 0 0,1 0 1,0 0-1,0 0 0,0 0 1,0 0-1,1 0 0,-1 0 1,0 0-1,0 0 0,0 0 0,1-1 1,-1 1-1,0 0 0,1 0 1,-1 0-1,1 0 0,-1-1 1,1 1-1,0 0 0,-1 0 1,1-1-1,0 1 0,-1 0 0,1-1 1,0 1-1,0-1 0,1 2 1,0-2 12,0 0 0,0 0 1,-1 0-1,1 0 1,0 0-1,0 0 0,0 0 1,0-1-1,-1 1 1,1-1-1,0 1 0,0-1 1,2-1-1,5-3 45,0 0 0,0-1 0,0 1 0,9-10 0,1-4-239,0 0 0,-1-1 0,-2-1 0,0 0 0,-1-2 0,-1 1 0,-1-2 0,-1 0 0,16-47 0,-23 49-2722,-5 8-3098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9.468"/>
    </inkml:context>
    <inkml:brush xml:id="br0">
      <inkml:brushProperty name="width" value="0.025" units="cm"/>
      <inkml:brushProperty name="height" value="0.025" units="cm"/>
    </inkml:brush>
  </inkml:definitions>
  <inkml:trace contextRef="#ctx0" brushRef="#br0">1 1 9065,'0'0'9224,"60"49"-7238,-28-47-1281,8-2-321,3 0-224,6-12-1473,-2-5-2947,0-5-1601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19.936"/>
    </inkml:context>
    <inkml:brush xml:id="br0">
      <inkml:brushProperty name="width" value="0.025" units="cm"/>
      <inkml:brushProperty name="height" value="0.025" units="cm"/>
    </inkml:brush>
  </inkml:definitions>
  <inkml:trace contextRef="#ctx0" brushRef="#br0">174 0 15182,'-8'5'2024,"-5"2"-1569,0 2 1,1 0 0,0 0 0,0 1 0,1 1 0,1 0 0,-13 17 0,16-20-199,0 0 0,1 1 0,1 0 0,-1 1 0,1-1 0,1 1 0,0 0 0,0 0 0,1 0 0,1 0 0,-1 1 0,0 14 0,3-24-241,1 1 0,-1-1 1,1 0-1,-1 0 0,1 0 1,0 0-1,0 0 0,-1 0 1,1 0-1,0 0 0,0 0 1,0-1-1,0 1 0,0 0 1,0 0-1,0-1 0,0 1 1,0-1-1,0 1 0,1-1 1,-1 1-1,0-1 0,0 0 1,0 0-1,1 1 0,-1-1 1,0 0-1,0 0 0,1 0 1,-1 0-1,2-1 0,47-1 210,-50 2-222,13-2-21,0-1 0,-1 0-1,1 0 1,-1-2 0,0 1-1,0-1 1,18-12 0,5-6-229,33-27 1,-38 26 378,-18 21 651,-11 16-302,-15 36 404,4-11 1147,12-37-1997,0-1-1,0 1 1,1 0-1,-1-1 1,0 1 0,0-1-1,0 0 1,1 0-1,-1 0 1,0 0 0,1 0-1,-1 0 1,0 0-1,4-2 1,15-4 5,0-1-1,0-1 1,-1 0 0,0-2 0,29-19-1,-21 13-293,47-21 0,-75 37 248,0-1-1,1 1 0,-1 0 0,1-1 0,-1 1 0,1 0 1,0-1-1,-1 1 0,1 0 0,-1-1 0,1 1 1,0 0-1,-1 0 0,1 0 0,-1 0 0,1 0 1,0 0-1,-1 0 0,1 0 0,0 0 0,-1 0 1,1 0-1,-1 0 0,1 0 0,0 0 0,-1 0 1,1 1-1,-1-1 0,1 0 0,0 1 0,-1-1 1,1 0-1,-1 1 0,1-1 0,-1 0 0,1 1 0,-1-1 1,0 1-1,1-1 0,-1 1 0,1-1 0,-1 1 1,0-1-1,1 1 0,-1 0 0,0-1 0,0 1 1,0-1-1,1 1 0,-1 0 0,0-1 0,0 1 1,0 1-1,-10 40 548,5-19 222,5-23-752,1 0-1,0 1 1,0-1-1,-1 1 1,1-1-1,0 0 1,0 0-1,0 0 1,0 1-1,-1-1 1,1 0-1,0 0 0,0 0 1,0 0-1,0 0 1,0 0-1,-1-1 1,1 1-1,0 0 1,0 0-1,0 0 1,0-1-1,0 0 1,22-5 155,60-41-455,-66 36-65,0 0-1,1 2 1,1 0-1,20-8 1,-38 17 346,-1 0-1,1 0 1,0 0 0,0 0-1,-1 0 1,1 0 0,0 0-1,0 0 1,0 0 0,-1 0-1,1 0 1,0 0 0,0 1-1,-1-1 1,1 0 0,0 0-1,0 1 1,-1-1 0,1 1 0,0-1-1,-1 1 1,1-1 0,-1 1-1,1-1 1,-1 1 0,1-1-1,-1 1 1,1 0 0,-1-1-1,1 1 1,-1 0 0,0-1-1,1 1 1,-1 0 0,0-1-1,1 1 1,-1 0 0,0 0-1,0 0 1,0-1 0,0 1-1,0 0 1,0 0 0,0-1-1,0 1 1,0 0 0,0 0-1,-1 1 1,-6 57 756,2-31-317,9-27-442,-1 0-1,1 0 0,-1 0 1,1 0-1,0-1 1,-1 1-1,1-1 0,0 0 1,-1 0-1,1 0 1,3-1-1,-1 0-150,44-5-2768,-20-6-4034,-19 4 909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0.370"/>
    </inkml:context>
    <inkml:brush xml:id="br0">
      <inkml:brushProperty name="width" value="0.025" units="cm"/>
      <inkml:brushProperty name="height" value="0.025" units="cm"/>
    </inkml:brush>
  </inkml:definitions>
  <inkml:trace contextRef="#ctx0" brushRef="#br0">80 125 12268,'0'0'15027,"11"-4"-14856,-3 1-142,9-3 2,-1 0 1,-1 0-1,16-10 0,-28 14-14,1 0 0,-1 0 0,0 0 0,0 0 0,0 0 0,0-1 0,0 1 0,0-1 0,-1 0 0,1 0 0,-1 0 0,0 0 0,0-1 0,0 1 0,0 0 0,-1-1 0,1 1 0,-1-1 0,0 0 0,0 0 0,1-5 0,-3 8-11,1 0 0,-1 0 0,1 0-1,0 1 1,-1-1 0,0 0 0,1 0-1,-1 1 1,1-1 0,-1 1-1,0-1 1,1 0 0,-1 1 0,0-1-1,0 1 1,1 0 0,-1-1 0,0 1-1,0 0 1,0-1 0,0 1-1,0 0 1,1 0 0,-1 0 0,0-1-1,0 1 1,0 0 0,0 0 0,0 1-1,0-1 1,-1 0 0,-32 4-61,22 1 63,1 0 1,-1 1 0,1 1-1,0 0 1,0 0 0,1 1-1,0 1 1,0 0 0,1 0-1,0 0 1,1 2 0,0-1-1,1 1 1,0 0 0,-10 22-1,15-30 32,1 0 0,0 0-1,0 1 1,0-1 0,1 0-1,-1 1 1,1-1 0,0 0-1,0 1 1,0-1-1,1 1 1,-1-1 0,1 0-1,-1 1 1,2 3 0,0-5-14,-1 0 0,0 0 0,1 0 0,-1 0 0,1 0 1,0 0-1,-1 0 0,1 0 0,0-1 0,0 1 0,0-1 1,0 1-1,0-1 0,1 0 0,-1 0 0,3 1 0,8 2 9,0-1-1,1-1 1,-1 0 0,1-1-1,-1 0 1,15-2-1,-25 1-41,1 1-201,0-1-1,-1-1 1,1 1 0,0-1 0,-1 1 0,1-1 0,-1 0-1,1 0 1,3-2 0,-5 2-190,0 0 0,-1 0 0,1-1-1,-1 1 1,1 0 0,-1 0 0,1-1 0,-1 1-1,0-1 1,0 0 0,2-3 0,4-16-6558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0.700"/>
    </inkml:context>
    <inkml:brush xml:id="br0">
      <inkml:brushProperty name="width" value="0.025" units="cm"/>
      <inkml:brushProperty name="height" value="0.025" units="cm"/>
    </inkml:brush>
  </inkml:definitions>
  <inkml:trace contextRef="#ctx0" brushRef="#br0">1 0 14958,'0'0'7431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1.216"/>
    </inkml:context>
    <inkml:brush xml:id="br0">
      <inkml:brushProperty name="width" value="0.025" units="cm"/>
      <inkml:brushProperty name="height" value="0.025" units="cm"/>
    </inkml:brush>
  </inkml:definitions>
  <inkml:trace contextRef="#ctx0" brushRef="#br0">0 71 15855,'0'0'2333,"9"-3"-684,47-14-891,2 2 1,0 2-1,0 4 0,76-4 0,-132 12-751,0 1 0,0 0 0,0 0 1,0 0-1,1 1 0,-1-1 0,0 0 1,0 1-1,0-1 0,0 1 0,0 0 0,0 0 1,0 0-1,0 0 0,0 0 0,0 0 1,0 0-1,-1 1 0,1-1 0,-1 1 1,4 2-1,-5-1-10,1-1 0,0 0 0,0 1 0,-1-1 0,1 0 0,-1 1 1,0-1-1,0 1 0,0-1 0,0 1 0,0-1 0,0 1 0,-1-1 0,1 0 1,-1 1-1,0-1 0,0 0 0,1 1 0,-4 3 0,-5 10 59,0-1-1,-2 0 1,0 0 0,0-1-1,-1 0 1,-17 14-1,11-11-24,1 1-1,-26 35 1,43-52-36,-1 0 0,0 0 1,0 0-1,0 0 0,1 0 1,-1 0-1,0 0 0,1 1 1,-1-1-1,1 0 0,0 0 0,-1 0 1,1 1-1,0-1 0,-1 0 1,1 0-1,0 1 0,0-1 1,0 0-1,0 0 0,1 1 1,-1 1-1,1-2 9,0-1 0,0 1 1,0-1-1,0 1 0,-1-1 0,1 0 0,0 1 0,0-1 1,0 0-1,0 0 0,0 0 0,0 0 0,0 0 0,0 0 1,0 0-1,0 0 0,0 0 0,0 0 0,0 0 0,0-1 1,1 1-1,8-3 44,-1 0 0,1-1 0,-1 0 0,11-6 0,7-8-29,0-2 1,-2 0 0,0-2-1,-2-1 1,0 0-1,-2-2 1,0 0-1,30-52 1,-53 80 114,-38 67 403,37-65-440,0 0 1,1 0 0,0 0 0,0 1 0,1-1 0,-1 1 0,1-1 0,0 1 0,1-1-1,-1 1 1,1 0 0,0-1 0,1 1 0,-1 0 0,3 8 0,-2-12-80,1 0 0,0 0 1,0-1-1,-1 1 1,1 0-1,0-1 0,0 1 1,0-1-1,1 0 0,-1 0 1,0 0-1,0 0 1,1 0-1,-1 0 0,0-1 1,1 1-1,-1-1 0,1 1 1,-1-1-1,1 0 1,-1 0-1,1 0 0,-1 0 1,1-1-1,-1 1 0,4-2 1,5 1 63,0-1 0,-1-1 1,1 0-1,17-7 0,9-11-130,-1-1 0,-1-2-1,38-33 1,-55 43-218,-18 13 166,1 0-1,0 0 1,0 1-1,0-1 1,0 0-1,0 1 1,0-1-1,0 0 0,0 1 1,0-1-1,0 1 1,0 0-1,1-1 1,-1 1-1,0 0 1,0 0-1,0-1 1,0 1-1,2 0 1,-3 1 0,1-1-1,-1 1 1,1-1 0,-1 0 0,1 1 0,-1-1-1,1 1 1,-1-1 0,0 1 0,1 0 0,-1-1 0,0 1-1,0-1 1,1 1 0,-1-1 0,0 1 0,0 0-1,0-1 1,0 1 0,0 0 0,0-1 0,0 1 0,0 0-1,0 0 1,-9 49-6176,8-45 5301,-5 23-7059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2.137"/>
    </inkml:context>
    <inkml:brush xml:id="br0">
      <inkml:brushProperty name="width" value="0.025" units="cm"/>
      <inkml:brushProperty name="height" value="0.025" units="cm"/>
    </inkml:brush>
  </inkml:definitions>
  <inkml:trace contextRef="#ctx0" brushRef="#br0">18 119 15855,'0'0'12086,"-5"9"-11355,3-8-699,1 1 0,0-1 0,0 1 0,0 0 0,0 0 0,0 0 0,0 0 0,0-1 0,0 1 0,1 0 0,-1 0 0,1 1 0,0-1 0,-1 0 0,1 3 0,13 3 314,21-8-40,-20-2-268,0-1 0,0 0-1,0-1 1,0-1 0,-1 0 0,0-1-1,0-1 1,0 0 0,-1 0-1,0-1 1,0-1 0,-1 0 0,0 0-1,10-13 1,-20 21-65,1 0-1,-1-1 1,0 0 0,0 1-1,1-1 1,-1 0-1,0 1 1,-1-1 0,1 0-1,0 0 1,0 0-1,-1 0 1,1 0 0,-1 0-1,0 0 1,0 0-1,1 0 1,-2-3 0,1 4-55,0 0 1,-1-1-1,0 1 0,1 0 1,-1 0-1,0 0 1,1 0-1,-1 0 1,0 0-1,0 0 1,0 0-1,0 0 1,0 0-1,0 0 0,0 1 1,0-1-1,0 0 1,0 1-1,-1-1 1,1 1-1,-2-1 1,-1 0-137,-1-1 1,0 1 0,1 1 0,-1-1-1,0 1 1,0 0 0,0 0 0,1 0-1,-1 1 1,0 0 0,0 0 0,1 0-1,-1 0 1,-5 3 0,-3 4 208,1 0 0,0 1 1,1 1-1,-1 0 0,2 0 1,0 1-1,0 1 0,1 0 0,0 0 1,1 0-1,1 1 0,0 0 1,1 1-1,0 0 0,1-1 0,0 2 1,1-1-1,-3 26 0,7-38 11,0 0 0,0 0 0,0 1 0,1-1 0,-1 0 0,1 0 0,0 0 0,0 0 0,-1 0-1,1 0 1,1 0 0,-1 0 0,0 0 0,0 0 0,1 0 0,-1 0 0,1-1 0,-1 1 0,1-1 0,0 1-1,0-1 1,0 0 0,-1 0 0,1 1 0,0-1 0,1 0 0,-1-1 0,0 1 0,0 0 0,0-1 0,0 1-1,1-1 1,-1 0 0,0 0 0,4 0 0,7 2 28,0-2-1,0 0 1,0 0-1,0-1 0,14-3 1,-7-1-2,0-1 1,0 0-1,-1-1 1,0-2-1,0 0 1,-1 0-1,28-21 1,-20 11 14,-2-1 0,0-1 0,-1-1 0,27-33 0,-47 50-38,1 1 9,0 0-1,-1-1 0,1 0 1,-1 0-1,0 0 0,0 0 1,-1 0-1,1-1 0,1-8 1,-5 14 0,-1 1 1,1-1-1,-1 1 1,1-1-1,-1 1 1,1 0-1,-1-1 1,1 1-1,0 0 1,-1 0-1,1 0 1,0 0-1,-2 2 1,-9 8 123,1 1 0,0 0 0,-10 17 0,17-24-42,1 0 0,0 0 1,0 0-1,1 0 0,0 1 1,0-1-1,0 1 0,0 0 1,1-1-1,0 1 0,0 0 1,0 8-1,2-12-92,-1-1 1,1 0-1,-1 0 1,1 0-1,0 0 0,-1 0 1,1 1-1,0-1 1,0 0-1,0-1 0,-1 1 1,1 0-1,0 0 1,0 0-1,0-1 1,1 1-1,-1 0 0,0-1 1,0 1-1,0-1 1,0 1-1,1-1 0,-1 0 1,0 1-1,0-1 1,1 0-1,-1 0 0,0 0 1,1 0-1,1 0 1,47-1 182,-44 0-153,18-3-68,-1-1 0,0-2 0,0 0 0,0-1 0,-1-2 0,0 0 0,21-14 0,18-7-68,-41 25 122,-20 7-17,0-1 0,0 0 0,1 0 0,-1 0 0,0 0 0,0 0 0,1 0 0,-1 1 0,0-1 0,0 0 0,1 0 0,-1 0-1,0 1 1,0-1 0,0 0 0,0 0 0,1 0 0,-1 1 0,0-1 0,0 0 0,0 0 0,0 1 0,0-1 0,0 0-1,0 1 1,0-1 0,0 0 0,0 0 0,0 1 0,0-1 0,0 0 0,0 1 0,0-1 0,0 0 0,0 1 0,-16 38 452,0 1 357,16-39-809,1 0 0,0 0 0,-1-1 0,1 1 0,0 0 1,-1 0-1,1-1 0,0 1 0,0 0 0,0-1 0,0 1 0,0-1 0,0 1 0,-1-1 0,1 1 0,0-1 0,0 0 0,0 1 0,1-1 0,-1 0 0,0 0 0,0 0 0,0 0 0,0 0 0,0 0 0,0 0 0,0 0 0,0 0 0,0 0 0,0-1 0,1 1 0,4-1 23,13 0-365,0-1-1,1-1 1,-1-1-1,0 0 0,33-14 1,29-6-1617,-55 24 200,-25 0 1740,-1 0 0,1 0-1,-1 0 1,0 1-1,1-1 1,-1 0 0,1 0-1,-1 1 1,0-1 0,1 0-1,-1 1 1,0-1-1,1 1 1,-1-1 0,0 0-1,0 1 1,1-1-1,-1 1 1,0-1 0,0 1-1,0-1 1,0 1 0,1-1-1,-1 0 1,0 1-1,0-1 1,0 1 0,0 0-1,-1 1-250,0 1-1,1-1 1,-1 0-1,0 0 0,0 0 1,0 0-1,-1 0 1,1-1-1,0 1 1,-1 0-1,1 0 1,-1-1-1,1 1 1,-1-1-1,0 0 0,0 1 1,-3 1-1,-9 4-5422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2.469"/>
    </inkml:context>
    <inkml:brush xml:id="br0">
      <inkml:brushProperty name="width" value="0.025" units="cm"/>
      <inkml:brushProperty name="height" value="0.025" units="cm"/>
    </inkml:brush>
  </inkml:definitions>
  <inkml:trace contextRef="#ctx0" brushRef="#br0">0 10 15214,'0'0'4485,"68"-9"-6888,-38 17-2177,8 3-8136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2.798"/>
    </inkml:context>
    <inkml:brush xml:id="br0">
      <inkml:brushProperty name="width" value="0.025" units="cm"/>
      <inkml:brushProperty name="height" value="0.025" units="cm"/>
    </inkml:brush>
  </inkml:definitions>
  <inkml:trace contextRef="#ctx0" brushRef="#br0">227 104 6790,'0'0'16603,"-9"-9"-15306,-33-27-939,39 33-360,-1 1 1,1 1 0,-1-1-1,1 0 1,-1 1-1,0 0 1,1 0 0,-1 0-1,0 0 1,0 1-1,0-1 1,0 1 0,0 0-1,0 0 1,0 1-1,0-1 1,-6 3 0,3-2 0,1 1 1,0 0 0,0 1 0,0 0 0,0 0 0,0 0-1,0 1 1,-6 5 0,8-6 70,0 1 0,-1 0 0,1 1 0,1-1 0,-1 1 0,1 0 0,0 0 0,-5 9 0,8-13-67,-1 0 0,1 0 0,0 0 0,-1 1 1,1-1-1,0 0 0,0 0 0,0 0 1,0 1-1,0-1 0,0 0 0,0 0 1,0 0-1,1 1 0,-1-1 0,0 0 1,1 0-1,-1 0 0,1 0 0,-1 0 0,1 0 1,-1 0-1,1 0 0,0 0 0,0 0 1,-1 0-1,1 0 0,0 0 0,0 0 1,0-1-1,0 1 0,0 0 0,0-1 0,0 1 1,0-1-1,0 1 0,1-1 0,-1 1 1,0-1-1,0 0 0,0 0 0,0 1 1,1-1-1,-1 0 0,0 0 0,0 0 0,2-1 1,32 4-378,1-1 0,0-2-1,0-2 1,53-9 0,64-2-750,-152 13 1128,-1 0 0,1-1 0,-1 1 0,1 0-1,-1 0 1,1 0 0,-1 0 0,1 0 0,-1 0 0,1 0 0,-1 1 0,1-1 0,-1 0 0,1 0-1,-1 0 1,0 0 0,1 1 0,-1-1 0,1 0 0,-1 0 0,1 1 0,-1-1 0,0 0 0,1 1 0,-1-1-1,0 0 1,1 1 0,-1-1 0,0 0 0,0 1 0,1-1 0,-1 1 0,0 0 0,-7 15 624,-24 15 1447,29-29-1751,6-17 3018,22-32-2662,-17 31-748,1 1-1,1-1 0,0 1 0,21-20 0,-23 30-359,-1 0 0,1 1-1,0 0 1,0 1 0,0-1 0,0 2-1,1-1 1,-1 2 0,1-1-1,0 1 1,-1 0 0,17 2-1,6-3-2998,20-1-4831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7.025"/>
    </inkml:context>
    <inkml:brush xml:id="br0">
      <inkml:brushProperty name="width" value="0.025" units="cm"/>
      <inkml:brushProperty name="height" value="0.025" units="cm"/>
    </inkml:brush>
  </inkml:definitions>
  <inkml:trace contextRef="#ctx0" brushRef="#br0">98 1 6598,'0'0'15412,"-5"9"-14771,-12 26-486,1 1-1,2 0 1,1 1 0,2 0 0,-9 61 0,19-97-152,1 1 0,0-1 0,-1 0 0,1 0 0,0 0 0,0 0 0,0 1 0,0-1 0,0 0 0,0 0 0,1 0 0,-1 0 0,0 0 0,0 1 0,1-1 0,-1 0 0,1 0 1,-1 0-1,1 0 0,-1 0 0,1 0 0,0 0 0,0 0 0,-1-1 0,1 1 0,0 0 0,1 1 0,0-2 11,0 0 0,-1 0 0,1 0 0,0 0-1,-1 0 1,1 0 0,0 0 0,-1-1 0,1 1 0,0-1 0,-1 1 0,1-1-1,-1 1 1,1-1 0,-1 0 0,3-2 0,12-7 109,-1-2 0,22-21-1,-29 26-139,55-55 103,-63 62-93,0 0 0,0 0 1,1 0-1,-1 0 1,0 0-1,0 0 0,1 0 1,-1 1-1,0-1 1,0 0-1,0 0 0,1 0 1,-1 1-1,0-1 1,0 0-1,0 0 0,0 0 1,1 1-1,-1-1 1,0 0-1,0 0 0,0 1 1,0-1-1,0 0 1,0 0-1,0 1 0,0-1 1,0 0-1,0 0 1,0 1-1,0-1 0,0 0 1,0 0-1,0 1 1,0-1-1,0 0 0,0 1 1,0-1-1,0 0 1,0 0-1,0 0 0,-1 1 1,1-1-1,0 0 1,0 0-1,0 1 0,-1-1 1,-1 17-94,-16 34 139,13-40-150,1 0 1,0 0-1,1 0 0,0 0 0,1 1 0,-2 21 1,11-34-6942,1-5 176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3.190"/>
    </inkml:context>
    <inkml:brush xml:id="br0">
      <inkml:brushProperty name="width" value="0.025" units="cm"/>
      <inkml:brushProperty name="height" value="0.025" units="cm"/>
    </inkml:brush>
  </inkml:definitions>
  <inkml:trace contextRef="#ctx0" brushRef="#br0">56 0 12780,'0'0'10634,"-21"81"-9545,9-40-512,5 4-257,-4 0-256,7-2 0,4-5-32,0-2-224,0-5-609,0-4-608,0-7-897,0-5-929,0-8-1634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3.534"/>
    </inkml:context>
    <inkml:brush xml:id="br0">
      <inkml:brushProperty name="width" value="0.025" units="cm"/>
      <inkml:brushProperty name="height" value="0.025" units="cm"/>
    </inkml:brush>
  </inkml:definitions>
  <inkml:trace contextRef="#ctx0" brushRef="#br0">0 169 12236,'7'-12'1969,"0"0"-1423,0 1-1,0 0 0,1 0 0,1 1 0,0 0 0,0 0 0,1 1 1,0 0-1,1 1 0,0 0 0,0 1 0,0 0 0,1 1 0,0 0 1,1 1-1,14-5 0,-12 7-415,0 1 0,0 1 0,0 1 0,0 0-1,0 0 1,0 2 0,21 4 0,-28-5-122,1 1-1,-1 0 1,0 1-1,-1 0 1,1 0 0,0 1-1,-1 0 1,0 0-1,0 1 1,0 0 0,0 0-1,-1 1 1,0 0-1,10 11 1,-15-15 8,1 1-1,-1-1 1,1 1 0,-1-1-1,0 1 1,0-1-1,0 1 1,0 0 0,-1 0-1,1-1 1,-1 1 0,0 0-1,1 0 1,-1 0 0,-1 0-1,1-1 1,0 1 0,-1 0-1,1 0 1,-1 0 0,0-1-1,0 1 1,0 0-1,0-1 1,0 1 0,-1-1-1,1 1 1,-1-1 0,1 0-1,-1 0 1,0 1 0,0-1-1,0 0 1,0-1 0,-1 1-1,-2 2 1,-10 7 124,-1-1 0,1-1 1,-1 0-1,-23 8 0,36-15-166,-79 24 421,53-17-2385,0 0-3968,26-8 123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4.175"/>
    </inkml:context>
    <inkml:brush xml:id="br0">
      <inkml:brushProperty name="width" value="0.025" units="cm"/>
      <inkml:brushProperty name="height" value="0.025" units="cm"/>
    </inkml:brush>
  </inkml:definitions>
  <inkml:trace contextRef="#ctx0" brushRef="#br0">205 135 13645,'0'0'8675,"-11"-4"-7992,6 1-686,0 1 0,-1 0 0,1 0 0,-1 0 0,0 0 0,1 1 0,-1 0 0,0 1 0,0-1 0,0 1 0,0 0 0,1 0 0,-1 1 0,0 0 0,0 0 0,0 0 0,1 1 0,-1-1 0,1 2 0,-1-1 0,1 0 0,-6 5 0,6-3 3,-1 0 0,2 1 1,-1-1-1,0 1 0,1 0 1,0 1-1,0-1 1,0 1-1,1 0 0,0 0 1,0 0-1,1 0 0,-1 0 1,-1 9-1,4-14 12,0 0-1,0 0 1,1 0-1,-1 0 1,0 0-1,0 0 1,1 0-1,-1 0 1,1 0-1,-1 0 1,1 0-1,-1 0 1,1 0-1,-1 0 1,1-1 0,0 1-1,-1 0 1,1 0-1,0-1 1,0 1-1,0 0 1,0-1-1,0 1 1,0-1-1,-1 1 1,1-1-1,0 1 1,0-1-1,1 0 1,-1 1 0,0-1-1,0 0 1,0 0-1,0 0 1,0 0-1,0 0 1,0 0-1,0 0 1,2-1-1,47-2 302,-30-2-258,0 0 0,0-2 1,-1 0-1,37-19 0,-40 17-74,1 1 0,0 0 0,0 2 1,1 0-1,0 1 0,28-5 0,-45 10-19,1 0 0,-1 0 0,0-1 0,0 2 1,1-1-1,-1 0 0,0 0 0,1 0 0,-1 0 0,0 1 0,0-1 0,0 1 0,1-1 0,-1 1 0,0-1 0,0 1 0,0 0 0,0-1 0,0 1 0,0 0 0,0 0 1,0 0-1,0 0 0,-1 0 0,1 0 0,1 1 0,-1 1 7,0 0 1,0 0 0,0 0-1,-1 0 1,1 0 0,-1 0-1,1 0 1,-1 0 0,0 0-1,-1 6 1,0 2 40,-1-1 0,-1 1 0,1-1 1,-2 0-1,-8 19 0,-15 32 1725,27-59-1372,2-4-277,1 0 0,-1 0 0,0 0 0,0 0 0,0 0 0,0 0 0,0 0 1,0-1-1,-1 1 0,1-1 0,-1 0 0,1 1 0,0-5 0,1 2-4,4-11-60,0 0 0,-1 0 0,-1-1 0,-1 1 0,0-1 0,1-19 0,10-40-1522,-15 75 1483,1 1-1,-1-1 1,1 1-1,-1 0 0,1-1 1,-1 1-1,1 0 1,0-1-1,-1 1 0,1 0 1,0-1-1,-1 1 1,1 0-1,0 0 1,-1 0-1,1 0 0,0 0 1,-1 0-1,1 0 1,0 0-1,-1 0 0,1 0 1,0 0-1,-1 0 1,1 0-1,0 1 1,-1-1-1,1 0 0,-1 1 1,1-1-1,0 0 1,0 1-1,27 11-418,-24-10 219,10 3 183,0 0 1,0-2-1,1 0 0,-1 0 1,1-1-1,0-1 0,0-1 1,0 0-1,-1-1 0,1 0 1,0-1-1,19-6 0,-31 7 113,1-1 0,-1 0 0,0 0 0,1 0 0,-1-1 0,0 1 0,0-1 0,-1 0 0,1 1 0,0-1 0,-1-1 0,0 1-1,0 0 1,0-1 0,0 1 0,0-1 0,-1 1 0,2-5 0,-2 6-57,-1 0-1,1 1 1,-1-1-1,0 0 1,0 0 0,0 1-1,0-1 1,0 0 0,0 0-1,0 1 1,-1-1-1,1 0 1,-1 1 0,1-1-1,-1 0 1,1 1-1,-1-1 1,0 1 0,0-1-1,0 1 1,0-1-1,0 1 1,0-1 0,0 1-1,0 0 1,-1 0 0,1 0-1,0 0 1,-1 0-1,1 0 1,-1 0 0,0 0-1,1 0 1,-1 1-1,1-1 1,-1 1 0,0-1-1,1 1 1,-1 0-1,0-1 1,0 1 0,-2 0-1,-3 0-29,1 0 1,-1 0-1,0 1 0,0 0 0,0 0 0,0 1 0,1-1 0,-1 2 0,1-1 0,-1 1 0,1 0 1,0 0-1,0 0 0,0 1 0,1 0 0,-1 0 0,1 1 0,0-1 0,0 1 0,0 0 1,1 1-1,-6 8 0,3-6 69,1 2 1,0-1-1,1 1 0,-1 0 1,2 0-1,0 1 1,0-1-1,1 1 0,0 0 1,0 0-1,1 0 0,1 0 1,0 14-1,1-21-56,1-1 0,0 1 0,0-1-1,0 1 1,0-1 0,1 1 0,0-1-1,-1 0 1,1 0 0,0 0-1,0 0 1,1 0 0,-1 0 0,1 0-1,-1-1 1,1 1 0,0-1 0,0 0-1,0 0 1,0 0 0,0 0 0,1-1-1,-1 1 1,0-1 0,1 0 0,-1 0-1,1 0 1,-1 0 0,5 0 0,9 2-227,-1-1-1,1 0 1,0-1 0,-1-1 0,20-3 0,-27 2-378,0 0 1,-1-1-1,1 0 1,-1-1-1,0 0 1,1 0-1,-1-1 1,-1 0-1,9-5 1,21-20-5631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4.735"/>
    </inkml:context>
    <inkml:brush xml:id="br0">
      <inkml:brushProperty name="width" value="0.025" units="cm"/>
      <inkml:brushProperty name="height" value="0.025" units="cm"/>
    </inkml:brush>
  </inkml:definitions>
  <inkml:trace contextRef="#ctx0" brushRef="#br0">117 1 16496,'-4'12'1606,"-10"31"201,1 0 0,3 1-1,-6 56 1,2 149-108,14-241-1724,0-5-18,1 0-1,-1 0 1,0 0-1,1 1 0,-2-1 1,1 0-1,0 0 1,-1 0-1,1 1 0,-1-1 1,0 0-1,0 0 1,-2 3-1,-6-38-1355,-1-13-731,1-1 0,3 1 0,0-47 0,7 90 2142,-1 1-1,0 0 0,1 0 1,-1-1-1,1 1 1,-1 0-1,1 0 0,-1 0 1,1-1-1,0 1 0,0 0 1,0 0-1,-1 0 1,1 0-1,0 0 0,0 1 1,0-1-1,1 0 0,-1 0 1,0 1-1,0-1 1,0 1-1,0-1 0,1 1 1,-1-1-1,0 1 1,1 0-1,-1-1 0,0 1 1,1 0-1,-1 0 0,0 0 1,0 0-1,1 0 1,1 1-1,57 5 260,-57-6-290,49 10 75,-22-3-126,0-1 1,0-2-1,0-1 0,0-1 0,40-4 0,-67 2 289,0-1-1,0 0 1,0 0-1,-1 0 1,1-1-1,0 1 1,-1-1-1,1 1 1,-1-1-1,0 0 1,1 0-1,-1 0 1,2-3-1,-3 5-73,-1 0-1,0-1 1,1 1 0,-1-1-1,1 1 1,-1-1 0,0 0-1,0 1 1,1-1-1,-1 1 1,0-1 0,0 0-1,0 1 1,0-1 0,1 1-1,-1-1 1,0 0-1,0 1 1,0-1 0,0 0-1,-1 1 1,1-1 0,0 1-1,0-2 1,-1 1-49,0 1 0,1-1 1,-1 0-1,0 0 0,0 1 0,0-1 1,0 1-1,0-1 0,0 1 1,0-1-1,0 1 0,0-1 0,0 1 1,0 0-1,0 0 0,0-1 1,0 1-1,0 0 0,-2 0 0,-3 0-70,0 0-1,1 0 1,-1 1-1,0 0 0,1 0 1,-1 0-1,1 1 1,-1-1-1,1 1 0,0 1 1,-1-1-1,1 1 1,0 0-1,1 0 0,-1 0 1,1 1-1,-1-1 1,1 1-1,-6 8 1,5-7 114,0 1 0,1 0 0,0 0 0,0 1 0,0-1 0,1 1 1,0 0-1,1 0 0,-1 0 0,1 0 0,1 0 0,-1 0 1,1 1-1,0 14 0,1-20-98,0 1 1,1-1-1,-1 0 1,0 1-1,1-1 0,0 0 1,-1 1-1,1-1 1,0 0-1,0 0 0,0 0 1,1 0-1,-1 0 1,0 0-1,1 0 1,-1-1-1,1 1 0,0 0 1,0-1-1,3 3 1,-1-1 77,1-1 1,-1 0 0,1 0-1,0 0 1,-1-1 0,1 0 0,0 0-1,0 0 1,9 0 0,-5 0-8,0-1 0,0-1 0,0 1 0,0-2 0,0 1 0,0-1 0,0-1 0,0 1 0,-1-1 0,1-1 0,7-4 0,-10 5-158,-1-1 1,-1 0 0,1 0-1,0 0 1,-1 0 0,0-1-1,0 1 1,0-1 0,-1 0-1,1-1 1,-1 1-1,-1 0 1,1-1 0,-1 0-1,2-6 1,-2 6-574,-1 1 0,-1-1 1,1 0-1,-1 0 0,0 1 0,0-1 0,-1 0 0,0 0 1,0 1-1,-3-10 0,-9-19-7299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5.702"/>
    </inkml:context>
    <inkml:brush xml:id="br0">
      <inkml:brushProperty name="width" value="0.025" units="cm"/>
      <inkml:brushProperty name="height" value="0.025" units="cm"/>
    </inkml:brush>
  </inkml:definitions>
  <inkml:trace contextRef="#ctx0" brushRef="#br0">1 140 13453,'0'0'4569,"11"-3"-2834,-3 2-1589,5-3 653,1 1 0,0 0 0,0 1 0,-1 1 0,1 0 0,24 2 0,-36 0-782,-1 0 0,0-1 0,0 1 0,0 0 0,0 0 0,0 0 0,0 0 0,0 0 0,0 0 0,0 0 0,-1 0 0,1 0 0,0 0 0,-1 1 0,1-1 0,0 0 0,-1 0 0,0 1 0,1-1 0,-1 0 0,0 1-1,0-1 1,1 0 0,-1 1 0,0-1 0,-1 1 0,1-1 0,0 0 0,-1 3 0,-8 42-8,-24 20 105,27-57-111,1 0 0,0 0 0,0 1-1,0 0 1,2 0 0,-1 0-1,1 0 1,0 1 0,1 0-1,-1 11 1,3-22-6,0 1 1,1 0-1,-1 0 0,0 0 0,0-1 0,0 1 1,0 0-1,1 0 0,-1 0 0,0-1 0,1 1 1,-1 0-1,1 0 0,-1-1 0,1 1 1,-1-1-1,1 1 0,-1 0 0,1-1 0,0 1 1,-1-1-1,1 1 0,0-1 0,-1 1 0,1-1 1,0 0-1,0 1 0,-1-1 0,2 0 0,32 3 87,-24-5-44,1 1-1,-1-2 1,0 1-1,13-6 1,-4-1-3,0-1 1,-1-1 0,-1 0 0,0-1-1,-1-1 1,0 0 0,17-20-1,-26 25-64,1 0 0,-1-1 0,-1 0-1,0-1 1,0 1 0,-1-1 0,0 0 0,-1 0-1,0-1 1,-1 1 0,0-1 0,0 0-1,-1 0 1,1-21 0,-6 29-412,-2 10 201,-4 9 109,8-13 133,0 0 0,0 0 0,0 0 1,1 0-1,-1 0 0,1 0 0,-1 0 1,1 0-1,0 0 0,1 0 0,-1 0 1,0 0-1,1 0 0,0 0 0,0 0 1,0 0-1,0 0 0,0 0 0,0 0 0,1 0 1,-1-1-1,1 1 0,0 0 0,0-1 1,2 3-1,0-3 13,0 0 0,1 1 0,-1-2 0,1 1 0,-1 0 0,1-1 0,-1 0 0,1 0 1,0 0-1,0-1 0,-1 1 0,1-1 0,0 0 0,0-1 0,0 1 0,5-2 0,-4 1 7,0-1-1,0 0 1,0 0-1,0 0 1,0-1-1,0 1 1,-1-1-1,1-1 1,-1 1-1,0-1 1,6-5-1,-7 6-37,-1 0 1,0-1-1,0 1 0,0-1 0,0 1 1,-1-1-1,1 0 0,-1 0 0,0 0 0,0 0 1,-1 0-1,1 0 0,-1-1 0,0 1 1,0-1-1,1-7 0,-2 11-54,0-1-1,-1 1 1,1 0 0,0 0-1,0-1 1,-1 1 0,1 0-1,-1 0 1,1 0-1,-1 0 1,1 0 0,-1-1-1,0 1 1,1 0 0,-1 0-1,0 1 1,0-1 0,0 0-1,0 0 1,0 0-1,0 0 1,0 1 0,0-1-1,0 0 1,0 1 0,0-1-1,0 1 1,-1 0 0,1-1-1,0 1 1,0 0-1,0-1 1,-1 1 0,1 0-1,0 0 1,-1 0 0,1 0-1,0 1 1,0-1-1,0 0 1,-1 0 0,1 1-1,0-1 1,0 1 0,-2 0-1,-1 0-8,0 0 0,0 0-1,0 0 1,1 1-1,-1-1 1,0 1 0,0 0-1,1 1 1,0-1 0,-1 0-1,1 1 1,0 0 0,-3 3-1,4-3 70,0-1 0,1 1 0,-1 0 0,1-1 0,0 1 0,0 0 0,0 0 0,0 0 0,0 0 0,1-1 0,0 1 0,-1 0 0,1 0 0,0 0 0,0 0 0,0 0 0,1 0 0,-1 0 0,1 0 0,0 0 0,1 3 0,0-2 48,0 0 1,1 0-1,0 0 1,0 0-1,0 0 1,0-1-1,1 1 1,-1-1-1,1 0 1,0 0-1,8 4 1,8 4 419,1-2 0,0 0 0,1-2 0,28 7 1,-49-13-392,0-1 0,-1 1 0,1-1 1,0 0-1,0 1 0,0-1 0,0 0 1,0 0-1,0 1 0,0-1 1,0 0-1,0 0 0,0 0 0,0 0 1,0 0-1,0-1 0,0 1 0,0 0 1,0 0-1,0-1 0,0 1 0,0 0 1,0-1-1,-1 1 0,1-1 1,0 1-1,0-1 0,0 0 0,-1 1 1,1-1-1,0 0 0,0 1 0,0-2 1,0-2 210,-1 1-1,1-1 1,-1 0 0,0 1 0,0-1 0,0 0 0,-1 1 0,0-5 0,0 0-579,-3-25 329,-11-145-1203,16 177 1087,-1 1 0,0-1 1,0 0-1,1 0 0,-1 1 0,0-1 0,1 0 0,-1 1 0,1-1 0,-1 0 1,1 1-1,-1-1 0,1 0 0,0 1 0,-1-1 0,1 1 0,-1-1 0,1 1 0,0 0 1,0-1-1,-1 1 0,1 0 0,0-1 0,0 1 0,-1 0 0,1 0 0,0 0 1,0-1-1,0 1 0,1 0 0,33-2-3155,-23 2 1323,21-2-3169,7-2-1063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6.075"/>
    </inkml:context>
    <inkml:brush xml:id="br0">
      <inkml:brushProperty name="width" value="0.025" units="cm"/>
      <inkml:brushProperty name="height" value="0.025" units="cm"/>
    </inkml:brush>
  </inkml:definitions>
  <inkml:trace contextRef="#ctx0" brushRef="#br0">202 0 15983,'0'0'5317,"-10"3"-3982,6-2-1275,-1 1 0,0-1 0,1 1 0,-1 0 0,1 0 1,0 1-1,-1 0 0,1-1 0,0 1 0,1 0 0,-1 1 0,0-1 0,1 1 1,0 0-1,0-1 0,0 2 0,0-1 0,-3 8 0,1-2 209,1-1-1,0 2 1,0-1-1,1 0 1,1 1-1,0 0 1,-2 16-1,4-24-239,0 1 0,1 0 1,-1 0-1,1-1 0,-1 1 0,1 0 0,0-1 0,0 1 1,1-1-1,-1 1 0,1-1 0,0 1 0,-1-1 1,2 0-1,-1 0 0,0 0 0,1 0 0,-1 0 0,1-1 1,0 1-1,0-1 0,0 1 0,0-1 0,6 3 1,11 4-142,0 0 1,25 6 0,26 11-447,-70-26 560,0 0 1,0 0-1,-1 1 1,1-1-1,0 0 1,0 0-1,0 1 1,-1-1-1,1 1 0,0-1 1,0 1-1,-1-1 1,1 1-1,0-1 1,-1 1-1,1 0 1,-1-1-1,1 1 0,-1 0 1,1 0-1,-1-1 1,1 1-1,-1 0 1,0 0-1,1 0 0,-1-1 1,0 1-1,0 0 1,1 0-1,-1 1 1,-1 0 46,0-1 0,0 0-1,0 0 1,0 1 0,0-1 0,0 0 0,0 0 0,-1 0 0,1 0 0,0-1 0,-1 1 0,1 0 0,0 0 0,-1-1 0,-1 1-1,-59 16 1384,25-11-581,1-2-1,-69-1 1,102-3-952,1-1 0,-1 1-1,1 0 1,-1-1 0,1 0 0,-1 1-1,1-1 1,-1 0 0,1 0 0,0 0-1,0-1 1,-1 1 0,1-1 0,0 1 0,0-1-1,-2-1 1,-3-17-4587,7 18 3941,0 0 0,0 1 1,1-1-1,-1 0 0,1 0 0,-1 1 1,1-1-1,0 0 0,-1 1 1,1-1-1,0 0 0,2-2 0,16-14-11147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6.416"/>
    </inkml:context>
    <inkml:brush xml:id="br0">
      <inkml:brushProperty name="width" value="0.025" units="cm"/>
      <inkml:brushProperty name="height" value="0.025" units="cm"/>
    </inkml:brush>
  </inkml:definitions>
  <inkml:trace contextRef="#ctx0" brushRef="#br0">158 137 12684,'0'0'7906,"9"1"-4244,-3 0-3524,-3 0 107,0-1 0,0 1 0,1-1 0,-1 1 0,0-1 0,1 0 0,-1 0 0,0-1 0,0 1 0,1-1 0,-1 1 0,0-1 0,0 0 0,0 0 0,0-1 0,0 1 0,0-1 0,0 1 0,0-1 1,-1 0-1,1 0 0,-1 0 0,1 0 0,-1-1 0,0 1 0,0 0 0,3-5 0,-3 5-241,0-1 1,-1 1 0,1-1-1,-1 0 1,1 1-1,-1-1 1,0 0 0,0 0-1,0 0 1,-1 0-1,1 0 1,-1 0 0,1-1-1,-1 1 1,0 0-1,0 0 1,-1-6 0,0 7-56,0-1 1,0 1 0,0 0 0,0 0-1,-1-1 1,1 1 0,-1 0 0,1 0-1,-1 0 1,0 1 0,0-1 0,0 0-1,0 1 1,0-1 0,0 1 0,0-1-1,-4-1 1,0 1-88,-1 0 0,1-1 0,-1 2 0,1-1-1,-1 1 1,0 0 0,0 1 0,0-1 0,1 1 0,-1 1-1,0-1 1,0 1 0,0 0 0,1 1 0,-10 3 0,7-1 123,0 1 1,0 0-1,1 0 1,0 1-1,0 1 1,1-1-1,0 1 1,0 0 0,0 1-1,1 0 1,0 0-1,1 0 1,-1 0-1,-4 13 1,8-17-55,1 0 0,-1 0 0,1 0 0,0 0 0,0 0 0,0 1 0,0-1 0,1 0 0,0 0 1,0 1-1,0-1 0,1 0 0,-1 0 0,1 1 0,1 3 0,0-4-162,-1-1 0,1 1 1,0-1-1,1 0 0,-1 0 0,0 0 0,1 0 0,0 0 1,0-1-1,-1 1 0,2-1 0,-1 0 0,0 1 0,0-2 1,1 1-1,-1 0 0,1-1 0,-1 1 0,7 0 0,1 1-969,0 0 0,0-1 0,1-1-1,-1 0 1,17-1 0,23 0-3503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6.763"/>
    </inkml:context>
    <inkml:brush xml:id="br0">
      <inkml:brushProperty name="width" value="0.025" units="cm"/>
      <inkml:brushProperty name="height" value="0.025" units="cm"/>
    </inkml:brush>
  </inkml:definitions>
  <inkml:trace contextRef="#ctx0" brushRef="#br0">209 58 14574,'0'0'2808,"-2"-9"-417,2 9-2380,0-2 62,0 0 0,0 0 0,0 0-1,0 0 1,-1 0 0,1 0-1,-1 0 1,1 0 0,-1 0-1,0 1 1,0-1 0,0 0-1,0 0 1,0 1 0,0-1 0,0 0-1,-1 1 1,1-1 0,-1 1-1,1 0 1,-1-1 0,1 1-1,-1 0 1,0 0 0,1 0-1,-1 0 1,0 0 0,0 1 0,0-1-1,0 0 1,0 1 0,0 0-1,0-1 1,0 1 0,0 0-1,0 0 1,0 0 0,0 0 0,0 0-1,0 1 1,-2 0 0,-7 1 144,1 0 0,0 1 0,-1 1 0,1 0 1,0 0-1,1 1 0,-13 8 0,18-11-139,0 0 0,0 0 0,1 1 1,-1 0-1,1 0 0,-1 0 0,1 0 0,0 0 0,0 1 0,1-1 0,-1 1 0,1 0 0,-1 0 0,1 0 0,0 0 0,1 0 1,-1 0-1,1 0 0,-2 8 0,3-10-91,1 0 1,0 1 0,-1-1 0,1 0-1,0 0 1,0 0 0,0 0 0,0-1-1,1 1 1,-1 0 0,0 0 0,1-1-1,-1 1 1,1-1 0,0 1 0,-1-1-1,1 0 1,0 1 0,0-1 0,0 0-1,0 0 1,0 0 0,0-1 0,0 1-1,0 0 1,3-1 0,65 16-562,-59-14 480,65 8-545,-37-6 609,46 11 0,-85-15 35,1 0-1,0 0 0,0 0 1,-1 0-1,1 1 1,0-1-1,0 0 1,-1 0-1,1 0 0,0 1 1,-1-1-1,1 0 1,0 0-1,-1 1 0,1-1 1,0 1-1,-1-1 1,1 1-1,-1-1 1,1 1-1,0-1 0,-1 1 1,0-1-1,1 1 1,-1 0-1,1-1 1,-1 1-1,0 0 0,1-1 1,-1 1-1,1 1 1,-2-1 37,0 1 0,0-1 0,0 0 0,0 0 0,0 0 1,0 0-1,0 0 0,0 0 0,0 0 0,-1 0 0,1-1 1,0 1-1,0 0 0,-3 0 0,-59 21 1030,60-21-1087,-16 5-252,0 0 0,0-2 0,-1-1 1,-30 2-1,49-4 118,1-1 0,0 0 1,-1 0-1,1 0 1,-1 0-1,1 0 0,0 0 1,-1-1-1,1 1 0,-1 0 1,1 0-1,0 0 1,-1 0-1,1 0 0,-1-1 1,1 1-1,0 0 1,-1 0-1,1 0 0,0-1 1,0 1-1,-1 0 1,1-1-1,0 1 0,0 0 1,-1-1-1,1 1 0,0 0 1,0-1-1,0 1 1,-1 0-1,1-1 0,0 1 1,0 0-1,0-1 1,0 1-1,0-1 0,0 1 1,0 0-1,0-1 0,0 1 1,0-1-1,0 1 1,0 0-1,0-1 0,0-1-691,0-14-7451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7.104"/>
    </inkml:context>
    <inkml:brush xml:id="br0">
      <inkml:brushProperty name="width" value="0.025" units="cm"/>
      <inkml:brushProperty name="height" value="0.025" units="cm"/>
    </inkml:brush>
  </inkml:definitions>
  <inkml:trace contextRef="#ctx0" brushRef="#br0">202 1 16912,'0'0'1820,"-9"0"-165,-3 0-1277,-1 0-1,1 1 0,0 1 1,-1 0-1,-21 7 0,27-6-204,0-1 0,0 1 0,0 0 0,0 0-1,1 1 1,-1-1 0,1 2 0,0-1 0,0 1 0,1 0 0,-1 0-1,-7 10 1,12-14-172,0 0 1,1 0-1,-1 0 0,1 0 0,-1 0 0,1 0 1,-1 1-1,1-1 0,-1 0 0,1 0 1,0 0-1,0 1 0,0-1 0,0 0 0,0 0 1,0 0-1,0 1 0,0-1 0,0 0 0,0 0 1,1 0-1,-1 1 0,1-1 0,-1 0 0,0 0 1,1 0-1,0 0 0,-1 0 0,1 0 0,0 0 1,0 0-1,-1 0 0,1 0 0,0 0 0,0-1 1,0 1-1,0 0 0,0 0 0,0-1 1,0 1-1,0-1 0,0 1 0,1-1 0,0 1 1,10 4 27,0-1 0,0 0 0,21 3 0,-9-1-66,-12-3 33,0 0-13,1 1-1,-1 0 1,-1 1-1,1 0 0,-1 1 1,0 0-1,16 11 1,-26-16 10,0-1 1,-1 1 0,1 0 0,0-1 0,0 1 0,-1 0 0,1-1 0,-1 1 0,1 0 0,0-1 0,-1 1 0,0 0-1,1 0 1,-1 0 0,1 0 0,-1 0 0,0-1 0,0 1 0,1 0 0,-1 0 0,0 0 0,0 0 0,0 0-1,0 0 1,0 0 0,0 0 0,0 0 0,-1 0 0,1 0 0,0 0 0,0-1 0,-1 1 0,1 0 0,-1 0-1,1 0 1,-1 0 0,1-1 0,-1 1 0,1 0 0,-1 0 0,1-1 0,-1 1 0,0 0 0,0-1 0,1 1 0,-1-1-1,0 1 1,0-1 0,0 1 0,1-1 0,-1 0 0,-2 1 0,-49 17 197,49-18-182,-90 17 333,53-15-3530,43-8-7045,13-3 1238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7.968"/>
    </inkml:context>
    <inkml:brush xml:id="br0">
      <inkml:brushProperty name="width" value="0.025" units="cm"/>
      <inkml:brushProperty name="height" value="0.025" units="cm"/>
    </inkml:brush>
  </inkml:definitions>
  <inkml:trace contextRef="#ctx0" brushRef="#br0">19 207 8392,'0'0'4917,"10"-1"-615,1-1-3177,-1 0-1,0-1 1,0 0 0,0-1-1,-1 0 1,1-1-1,-1 0 1,0 0-1,12-9 1,22-26 308,-40 37-1383,0 0 0,-1-1 0,1 1 0,0-1 0,-1 0 1,0 0-1,0 0 0,0 0 0,0 0 0,-1 0 0,0 0 0,0-1 0,0 1 0,0-1 0,-1 1 1,1-9-1,-2 11-60,0-1 0,0 1 1,1 0-1,-1-1 1,-1 1-1,1 0 0,0 0 1,-1 0-1,1 0 1,-1 0-1,1 0 0,-1 1 1,0-1-1,0 0 1,0 1-1,0 0 0,0-1 1,0 1-1,0 0 1,0 0-1,-1 0 0,1 0 1,0 0-1,-1 1 1,1-1-1,0 1 0,-1-1 1,1 1-1,-1 0 1,1 0-1,-4 1 1,0-2-42,0 2 1,-1-1 0,1 1-1,0 0 1,0 0 0,0 0-1,0 1 1,0 0 0,0 0-1,0 1 1,1 0 0,-1 0-1,1 0 1,0 0 0,0 1 0,0 0-1,0 0 1,1 0 0,-1 1-1,1 0 1,0 0 0,0 0-1,1 0 1,0 0 0,0 1-1,0-1 1,0 1 0,1 0-1,0 0 1,0 0 0,1 0 0,-1 7-1,2-11 20,0-1 0,0 1 0,0 0 0,1-1 0,-1 1 0,1 0 0,-1-1 0,1 1-1,-1-1 1,1 1 0,0-1 0,0 1 0,0-1 0,0 0 0,0 1 0,0-1 0,0 0 0,1 0-1,-1 0 1,0 1 0,1-1 0,-1-1 0,1 1 0,-1 0 0,1 0 0,-1-1 0,1 1 0,-1 0 0,1-1-1,0 0 1,-1 1 0,4-1 0,7 2-74,1 0-1,-1-1 0,18-1 1,-19-1 10,30-1-362,-1-2 0,0-2 0,0-2 0,71-24 0,-110 32 468,0 0-22,-1 0-1,1 0 0,-1 0 0,1 0 0,-1 0 0,1 0 1,-1 0-1,1 1 0,-1-1 0,1 0 0,-1 0 0,1 1 1,-1-1-1,1 0 0,-1 0 0,0 1 0,1-1 1,-1 0-1,0 1 0,1-1 0,-1 1 0,0-1 0,1 0 1,-1 1-1,0-1 0,0 1 0,1-1 0,-1 1 1,0-1-1,0 1 0,0-1 0,0 1 0,0-1 0,0 1 1,0-1-1,0 1 0,0-1 0,0 1 0,0-1 1,0 2-1,1 35 237,1 2 205,0-37-402,0 0 0,0 1 0,0-1 0,0 0 0,1 0 0,-1 0 0,1 0 0,-1-1 0,1 1 0,0-1 0,-1 1 0,1-1 0,0 0 0,0 0 0,0 0 0,0 0 1,0-1-1,0 1 0,6-1 0,65 1 260,-63-2-251,9 0-7,-1-2 1,1 0-1,-1-2 0,0 0 0,0 0 0,-1-2 0,22-10 0,-4-2-694,-1-1 0,47-37 0,-76 56 655,-1 0-1,1 0 1,-1 1-1,1-1 1,-1 1-1,1 0 1,0 1-1,-1 0 0,9 1 1,-11-1 8,15 2-151,0 1 0,0 0 0,-1 2 0,0 0 1,0 0-1,0 2 0,-1 0 0,0 1 0,0 1 0,-1 0 0,0 1 0,15 16 0,-20-17 47,0 1 0,-1 0 0,-1 0 1,0 0-1,-1 1 0,0 0 0,0 1 0,-1 0 0,-1 0 0,-1 0 0,1 0 0,-2 1 1,0 0-1,-1-1 0,0 1 0,0 20 0,-2-30 252,-1 0 1,1 0-1,0-1 0,-1 1 1,0 0-1,0-1 0,0 1 1,0-1-1,-1 1 0,1-1 0,-1 1 1,0-1-1,0 0 0,0 0 1,0 0-1,0 0 0,-5 4 1,2-3 49,-1 0 1,1 0-1,-1-1 1,0 1 0,0-1-1,0 0 1,-1-1-1,1 1 1,-8 0-1,-3 1 164,-1-1 0,1-1 0,-1 0 0,0-2 0,0 0 0,-26-3-1,34 1-190,1 0-1,0 0 0,-1 0 0,1-1 0,1-1 1,-1 0-1,0 0 0,1 0 0,-10-8 0,14 9-142,0 0-1,0 0 1,1-1-1,-1 1 0,1-1 1,0 0-1,0 0 1,0 0-1,0-1 1,1 1-1,-1-1 0,1 1 1,0-1-1,1 0 1,-1 0-1,1 1 1,0-1-1,-1-9 1,2 8-104,0-1 0,0 1 0,0-1 0,1 1 1,0-1-1,0 1 0,1 0 0,0-1 0,0 1 1,0 0-1,1 0 0,-1 0 0,2 1 0,5-10 1,-2 7-51,0 1 0,0 0 1,0 1-1,1 0 0,-1 0 1,2 0-1,-1 1 1,0 0-1,14-4 0,4-2 113,1 2 0,0 1 0,0 2-1,0 0 1,51-3 0,146 7-1059,-125 3-2312,-26-1-3667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7.780"/>
    </inkml:context>
    <inkml:brush xml:id="br0">
      <inkml:brushProperty name="width" value="0.025" units="cm"/>
      <inkml:brushProperty name="height" value="0.025" units="cm"/>
    </inkml:brush>
  </inkml:definitions>
  <inkml:trace contextRef="#ctx0" brushRef="#br0">86 0 12684,'0'0'2530,"-5"11"-197,-12 28-895,1 1-1,2 0 0,-10 47 1,20-66-1415,1 1 0,0 25 0,3-46-29,0-1 1,0 0-1,0 1 0,0-1 0,0 1 1,0-1-1,0 0 0,0 1 0,0-1 1,1 0-1,-1 1 0,0-1 0,0 1 1,0-1-1,0 0 0,0 1 1,1-1-1,-1 0 0,0 1 0,0-1 1,1 0-1,-1 1 0,0-1 0,0 0 1,1 0-1,-1 1 0,0-1 0,1 0 1,-1 0-1,0 0 0,1 0 0,-1 1 1,1-1-1,-1 0 0,0 0 0,1 0 1,0 0-1,17-5-40,16-19 22,75-102-1402,-110 131 1440,0 1-1,1-1 1,0 1-1,0-1 1,0 1-1,2 6 1,-2 0 110,0-10-101,0 0 0,0 1 0,0-1 0,0 0 0,0 1 0,0-1 0,1 0 0,-1 1 0,1-1 0,0 0 0,-1 0 0,1 0 0,0 0 0,0 0 0,0 0 0,1 0 0,-1 0 0,0 0 0,1 0 0,2 3 0,0-4 10,-1 1 1,1-1-1,0 0 1,-1 0 0,1 0-1,0 0 1,0-1-1,-1 1 1,1-1-1,0 0 1,0 0-1,6-2 1,-2 1-59,-1-1 1,1 0 0,0 0 0,-1-1 0,0 0 0,1 0 0,-1-1 0,11-7 0,12-5-3064,-34 58 3611,-1-11-51,1 1 0,2 0 0,2-1 0,3 40 0,0-24-424,-1-9-34,0-21 42,-1 0 0,-1 0 0,-1-1 0,-3 25-1,4-39 8,0-1-1,-1 0 1,1 1-1,0-1 1,-1 0-1,1 1 1,-1-1-1,0 0 1,1 1-1,-1-1 1,0 0-1,0 0 1,0 0-1,0 0 1,0 0-1,0 0 1,0 0-1,0 0 1,0 0-1,0 0 0,-1-1 1,1 1-1,0 0 1,0-1-1,-1 1 1,1-1-1,0 1 1,-1-1-1,1 0 1,-1 0-1,1 0 1,-1 1-1,1-1 1,0-1-1,-1 1 1,1 0-1,-1 0 1,-1-1-1,0 1 33,0-1 0,0 0 0,0-1 0,1 1 0,-1 0 0,0-1 0,0 1 0,1-1 0,-1 0 0,1 0-1,-1 0 1,1 0 0,0 0 0,0-1 0,-3-3 0,2 0-106,0 0 0,0 0 0,0 0 0,1-1 0,0 1 0,0 0 1,1-1-1,-1 0 0,1 1 0,1-1 0,0 1 0,-1-1 0,2 0 0,-1 1 0,1-1 0,0 0 0,1 1 0,-1-1 0,1 1 0,1 0 0,-1 0 0,1-1 0,0 2 0,0-1 0,1 0 0,0 1 0,0-1 0,0 1 0,1 0 0,-1 0 1,1 1-1,0 0 0,1 0 0,-1 0 0,1 0 0,-1 1 0,13-5 0,28-6-2667,-8 4-2940,-8-1-3014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28.560"/>
    </inkml:context>
    <inkml:brush xml:id="br0">
      <inkml:brushProperty name="width" value="0.025" units="cm"/>
      <inkml:brushProperty name="height" value="0.025" units="cm"/>
    </inkml:brush>
  </inkml:definitions>
  <inkml:trace contextRef="#ctx0" brushRef="#br0">146 509 11275,'-19'4'1059,"-6"2"583,1-1 1,-1-1-1,-28 0 0,60-4-1249,-1-2 0,1 1-1,-1-1 1,1 0 0,-1 0 0,9-5-1,17-5-263,809-189 3255,23 76-2925,683 8 897,5 89 1831,-1337 29-2800,196-2 55,-140-5-3048,-212 2-737,-24-5-3239,-7-4-7655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41.160"/>
    </inkml:context>
    <inkml:brush xml:id="br0">
      <inkml:brushProperty name="width" value="0.025" units="cm"/>
      <inkml:brushProperty name="height" value="0.025" units="cm"/>
    </inkml:brush>
  </inkml:definitions>
  <inkml:trace contextRef="#ctx0" brushRef="#br0">3213 0 6983,'10'2'2765,"3"1"-2306,0 1-1,0 1 1,0 0 0,-1 1-1,0 0 1,0 0 0,0 1-1,-1 1 1,0 0 0,-1 1-1,0 0 1,17 19 0,-7 0-185,-1 1-1,-1 1 1,-2 1 0,-1 0 0,-1 1 0,-2 0-1,-1 1 1,-2 1 0,-1 0 0,-1 0-1,-2 0 1,-2 1 0,-1-1 0,-2 1 0,-1 0-1,-1-1 1,-3 1 0,0-1 0,-2 0 0,-20 56-1,5-28-247,-3-1 1,-3-1-1,-2-2 0,-3 0 0,-72 95 0,46-82 111,-2-3 0,-3-3 0,-118 93 0,63-70 183,-200 112 0,-140 30 113,-413 103 295,704-275-613,-367 167-176,316-110-2819,122-65-1425,30-22-1901,27-15 285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41.583"/>
    </inkml:context>
    <inkml:brush xml:id="br0">
      <inkml:brushProperty name="width" value="0.025" units="cm"/>
      <inkml:brushProperty name="height" value="0.025" units="cm"/>
    </inkml:brush>
  </inkml:definitions>
  <inkml:trace contextRef="#ctx0" brushRef="#br0">1352 0 13453,'0'0'1030,"-3"12"572,-5 10-984,-2-1 1,0 0 0,-1 0-1,-1-1 1,-1 0 0,-22 26 0,-113 115 793,81-91-1027,-718 751 1905,761-797-2273,-93 100 39,100-103-58,0 1 1,1 1-1,1 0 0,-12 26 0,24-43-8,1-1 0,-1 1 0,1 0-1,1 0 1,-1 0 0,1 0 0,0 0-1,-1 7 1,2-11 0,1 0 0,-1 0 0,0 0 0,1-1 0,-1 1-1,1 0 1,-1 0 0,1 0 0,0-1 0,0 1 0,0 0 0,0-1 0,0 1 0,0 0 0,0-1 0,1 0-1,-1 1 1,0-1 0,1 0 0,-1 1 0,1-1 0,0 0 0,-1 0 0,1 0 0,0-1 0,0 1-1,-1 0 1,1-1 0,3 1 0,10 3-19,1 0-1,0-2 0,-1 0 1,1-1-1,0 0 0,22-3 1,101-18-132,-113 15 102,510-105-3278,-196 36-1275,-69 21-486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56.270"/>
    </inkml:context>
    <inkml:brush xml:id="br0">
      <inkml:brushProperty name="width" value="0.025" units="cm"/>
      <inkml:brushProperty name="height" value="0.025" units="cm"/>
    </inkml:brush>
  </inkml:definitions>
  <inkml:trace contextRef="#ctx0" brushRef="#br0">833 36 12043,'0'0'470,"-9"-6"219,2 2-399,-1-1 1,0 2 0,0-1-1,0 1 1,-1 1-1,1-1 1,0 1-1,-1 1 1,0 0-1,1 0 1,-1 0 0,0 1-1,-11 2 1,0 1 26,1 1 0,-1 0 0,1 2-1,0 0 1,0 2 0,0 0 0,-22 13 0,-1 5 100,-71 56-1,79-54-259,2 2 0,2 2 1,0 1-1,2 1 0,2 1 0,1 1 0,-39 79 0,47-79-61,2 0-1,1 1 0,2 0 1,2 1-1,1 0 0,2 1 0,2 0 1,1 0-1,2 44 0,2-73-92,1 0 0,0 0-1,1-1 1,0 1 0,0-1-1,1 1 1,0-1 0,1 0-1,0 0 1,0 0 0,1-1-1,7 10 1,-8-13 0,1 1 0,0-1 0,1 0 0,-1 0 0,1 0 0,0-1 0,0 0 0,1 0 0,-1-1 0,1 0 0,0 0 0,0 0 0,0-1 0,0 0 0,0 0 0,12 1 0,-7-2 26,1-1 0,-1 0 0,1-1 0,0 0 0,-1-1 0,1 0 0,-1-1 0,0-1 0,0 0 0,0 0 0,0-1 0,-1-1 0,0 0 0,0 0-1,0-1 1,-1 0 0,0-1 0,-1-1 0,11-10 0,-12 11 101,-1 0 1,0-1-1,-1 1 0,1-1 0,-2-1 0,1 1 0,-2-1 0,1 0 0,-1 0 0,-1-1 0,1 1 0,-2-1 0,0 1 0,0-1 0,-1 0 1,0 0-1,-1 0 0,0 0 0,0 0 0,-1 1 0,-1-1 0,-5-18 0,4 19-119,-1 1 0,-1 1 0,0-1 0,0 0 0,0 1 0,-1 0 0,0 0 0,-1 1 0,0 0 0,0 0 0,0 0 0,-1 1 0,0 0-1,0 1 1,-1 0 0,1 0 0,-1 1 0,-13-5 0,49 14-68,1-1 0,-1-2 0,1 0-1,-1-2 1,1-1 0,0-1 0,-1-1 0,0-2-1,1 0 1,-2-2 0,1-1 0,-1-1 0,27-14 0,-40 16-87,12-4 941,-20 15-274,-9 13-231,-27 59 802,22-58-1022,0 1 0,2 0-1,0 0 1,2 0-1,0 1 1,-5 40 0,10-58-127,0 10-67,-1 0 0,2 0 0,2 19 0,8-2-2020,-9-26 1628,-1-1 1,1 0-1,-1 0 1,1-1-1,0 1 1,0 0-1,0 0 1,0-1-1,0 1 1,4 1 0,16 3-8856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57.506"/>
    </inkml:context>
    <inkml:brush xml:id="br0">
      <inkml:brushProperty name="width" value="0.025" units="cm"/>
      <inkml:brushProperty name="height" value="0.025" units="cm"/>
    </inkml:brush>
  </inkml:definitions>
  <inkml:trace contextRef="#ctx0" brushRef="#br0">19 898 11435,'0'0'4393,"-3"9"-2567,-11 28-80,14-37-1704,-1 1 1,1-1 0,0 1-1,0-1 1,0 1 0,0-1-1,-1 1 1,1 0 0,0-1-1,0 1 1,0-1 0,0 1-1,0 0 1,0-1 0,1 1-1,-1-1 1,0 1 0,0 0-1,0-1 1,0 1 0,1-1-1,-1 1 1,0-1 0,1 1-1,-1-1 1,0 1 0,1-1-1,-1 1 1,1-1 0,-1 1-1,0-1 1,1 0 0,-1 1-1,1-1 1,-1 0 0,1 1-1,0-1 1,-1 0 0,1 0-1,-1 1 1,1-1 0,0 0-1,28 1 417,-23-1-286,9-1-56,1-1-1,-1-1 1,0 0 0,0 0-1,0-2 1,0 0 0,-1-1 0,1 0-1,-2-1 1,1-1 0,14-10-1,-4 1 4,-1 0 0,-1-2 0,-1 0 0,-1-2 0,21-26-1,-26 26-27,-2 0 0,0-1 0,-1-1 0,-1 0-1,-2 0 1,0-1 0,-1 0 0,-2-1 0,0 0 0,-2 0-1,0 0 1,-2 0 0,-1-1 0,-3-32 0,2 51-103,-1 0 1,0 0 0,-1 0-1,0 0 1,0 1 0,-6-14-1,8 19 9,-1 0-1,1 0 0,-1-1 0,1 1 0,-1 0 0,0 0 1,1 0-1,-1 0 0,0 0 0,0 0 0,0 0 0,0 0 0,0 0 1,0 0-1,0 0 0,0 0 0,0 1 0,0-1 0,-1 0 1,1 1-1,0-1 0,0 1 0,-1 0 0,1-1 0,0 1 0,-1 0 1,1 0-1,0 0 0,-1 0 0,1 0 0,0 0 0,-1 0 0,1 0 1,0 0-1,-1 1 0,1-1 0,0 0 0,-1 1 0,1 0 1,0-1-1,0 1 0,0-1 0,-2 2 0,-1 2-12,0 0 0,0 1 0,1-1 0,0 0 1,0 1-1,0 0 0,0 0 0,1 0 0,-1 0 0,1 0 0,-2 10 0,-16 68 40,18-71-20,-26 136 82,6 2 0,-4 230 0,26-374-81,0 1 1,1 0-1,-1-1 0,2 1 0,-1 0 1,0-1-1,4 7 0,-5-11-3,1-1 0,-1 0-1,1 0 1,0 0 0,-1 0 0,1 0-1,0 0 1,0 0 0,0 0 0,0 0-1,0 0 1,0 0 0,0 0 0,0-1-1,0 1 1,0 0 0,1-1 0,-1 1-1,0-1 1,0 1 0,1-1 0,-1 0-1,0 0 1,0 1 0,1-1 0,-1 0-1,0 0 1,1 0 0,-1 0 0,0 0-1,1-1 1,-1 1 0,0 0 0,0-1-1,1 1 1,-1-1 0,0 1 0,0-1-1,0 1 1,0-1 0,0 0 0,1 0-1,0-1 1,14-10 71,-1-2 0,0 0-1,-1 0 1,-1-1 0,0-1 0,-1 0-1,13-24 1,-9 16 57,28-44 146,-4-2 1,-3-2-1,50-140 0,41-242-463,-125 442 152,4-17-56,-1 0 0,4-59 0,-11 91 51,1 0-1,-1-1 1,0 1 0,0 0 0,0 0-1,0 0 1,-1-1 0,1 1-1,-4 4 1,-6 12-11,-19 65 10,-37 165 0,5 96 414,59-326-348,-15 87 58,-21 156-65,33-202 151,3 0 1,6 82-1,6-98-17,-9-42-146,0-1 0,1 1 1,-1-1-1,1 1 0,-1-1 0,1 1 0,0-1 0,-1 0 0,1 0 0,0 1 0,0-1 0,0 0 0,0 0 0,0 0 0,0 0 0,0 0 0,0 0 0,0 0 0,1 0 0,-1 0 0,0 0 0,1-1 0,-1 1 0,0-1 0,3 2 0,-4-3-11,1 1-1,0-1 1,-1 1-1,1-1 1,-1 1-1,1-1 1,-1 1-1,1-1 1,-1 1-1,1-1 1,-1 0-1,0 1 1,1-1-1,-1 0 1,0 1-1,1-1 1,-1 0-1,0 1 1,0-1-1,0 0 1,0 1-1,0-1 1,1 0-1,-1 0 0,-1 1 1,1-1-1,0-1 1,0-29-870,0 22 417,-1-10-1692,-1-1 1,-1 1-1,-1 0 0,-9-29 0,9 32 417,-13-46-5352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57.850"/>
    </inkml:context>
    <inkml:brush xml:id="br0">
      <inkml:brushProperty name="width" value="0.025" units="cm"/>
      <inkml:brushProperty name="height" value="0.025" units="cm"/>
    </inkml:brush>
  </inkml:definitions>
  <inkml:trace contextRef="#ctx0" brushRef="#br0">1 42 12940,'0'0'3299,"60"0"-2210,-15 0-512,4 0-481,6-9-705,7-6-2305,-5-2-2051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58.678"/>
    </inkml:context>
    <inkml:brush xml:id="br0">
      <inkml:brushProperty name="width" value="0.025" units="cm"/>
      <inkml:brushProperty name="height" value="0.025" units="cm"/>
    </inkml:brush>
  </inkml:definitions>
  <inkml:trace contextRef="#ctx0" brushRef="#br0">297 43 14446,'0'0'2818,"-11"-7"145,4 2-2420,4 1-378,-1 1 1,1 1-1,-1-1 0,0 0 1,0 1-1,-1 0 0,1 0 0,0 0 1,-1 0-1,1 1 0,-1 0 1,0 0-1,1 0 0,-1 0 0,0 1 1,1 0-1,-1 0 0,-5 1 1,0 2-25,1 0 1,-1 1-1,1 1 0,1 0 1,-1 0-1,1 0 1,-1 1-1,2 0 1,-1 1-1,1 0 0,0 0 1,0 1-1,1 0 1,0 0-1,-10 16 1,8-9-34,0 1 0,1-1 0,0 1 0,1 0 0,1 1 0,0 0 0,2-1 0,-3 27 0,5-38-104,1 0 1,1 0 0,-1 0-1,1 0 1,0 0-1,0 0 1,0 0 0,0 0-1,1-1 1,0 1 0,0 0-1,0-1 1,1 0 0,0 1-1,0-1 1,0 0-1,0 0 1,0 0 0,1-1-1,0 1 1,-1-1 0,1 0-1,1 0 1,-1 0 0,0-1-1,1 0 1,-1 1-1,9 1 1,-6-1 12,-1-1-1,1 0 1,0-1 0,0 0 0,-1 0-1,1 0 1,0-1 0,0 0 0,0 0-1,0-1 1,0 0 0,0 0 0,-1-1-1,1 0 1,0 0 0,-1 0 0,1-1-1,-1 0 1,0 0 0,10-7-1,-3-1 39,1-1 0,-2-1 0,0 0-1,0 0 1,-1-1 0,-1 0 0,-1-1-1,0-1 1,0 1 0,-2-1-1,10-29 1,-16 44-52,-1 0 0,0 1 0,1-1 0,-1 0 0,0 1 0,0-1 0,1 0 0,-1 1 0,0-1 0,0 0-1,0 0 1,0 1 0,0-1 0,0 0 0,0 0 0,0 1 0,0-1 0,0 0 0,0 0 0,0 1 0,-1-1 0,1 0 0,0 1 0,-1-1 0,1 0 0,0 1 0,-1-1 0,1 1 0,-1-1-1,1 0 1,-1 1 0,1-1 0,-1 0 0,0 2-4,0-1-1,0 1 1,0-1-1,0 1 1,1-1-1,-1 1 1,0-1-1,0 1 1,1 0-1,-1-1 1,0 1-1,1 0 1,-1 0-1,1 0 1,-1-1-1,1 1 1,-1 0-1,1 0 1,0 0-1,-1 0 1,1 0-1,0 0 1,0 2-1,-2 0 4,1 1-1,0-1 1,1 1 0,-1 0-1,1 0 1,0-1 0,-1 1-1,2 0 1,-1 0 0,0-1-1,1 1 1,-1 0 0,1-1-1,0 1 1,1 0 0,-1-1-1,0 0 1,1 1 0,0-1-1,0 0 1,0 0 0,0 1-1,1-2 1,-1 1 0,1 0-1,-1 0 1,1-1 0,0 0-1,0 1 1,0-1 0,0 0-1,1-1 1,-1 1-1,1 0 1,-1-1 0,1 0-1,-1 0 1,5 1 0,9 2 8,0-1 0,0 0 0,0-2 0,0 0-1,0 0 1,0-2 0,22-3 0,-27 2-24,0-2 0,0 0 0,0 0 0,0-1 0,-1 0 0,0-1 0,0-1 0,0 1 0,-1-2 0,0 0 0,13-13 0,-12 12-122,-10 9 51,61 17-2248,-45-14 1784,-1-2 1,1 0 0,-1-1 0,29-3 0,-41 2 524,1 1 0,-1-1 1,1 0-1,-1 0 1,0-1-1,0 1 1,0-1-1,1 0 1,-2 0-1,1 0 0,0-1 1,0 1-1,-1-1 1,1 0-1,-1 0 1,0 0-1,0-1 0,0 1 1,0-1-1,-1 0 1,1 1-1,1-6 1,-7 31 394,2 0 0,0 0 1,1 0-1,1 0 1,1 1-1,6 28 0,-2-23 0,26 136 625,-29-143-964,-1 1 0,-1 1 0,-1-1 0,-1 0 0,-6 31 0,6-45 41,-2-1 1,1 0-1,-1 0 0,0 0 0,0 0 0,-1-1 1,0 1-1,0-1 0,-1 0 0,0 0 0,0 0 0,0-1 1,0 1-1,-1-1 0,0-1 0,0 1 0,0-1 1,-1 0-1,0-1 0,1 1 0,-1-1 0,0 0 1,-1-1-1,1 0 0,0 0 0,-1-1 0,1 0 0,-1 0 1,1 0-1,-10-2 0,14 1-55,1-1-1,-1 0 1,1 0-1,-1 0 1,1 0-1,0-1 1,0 1-1,0-1 1,-1 1-1,1-1 1,1 0 0,-1 0-1,0 0 1,0 0-1,1 0 1,-1 0-1,1 0 1,0-1-1,-1 1 1,1 0-1,0-1 1,0 1-1,1-1 1,-1 1 0,0-1-1,1 0 1,0 1-1,0-1 1,-1-2-1,0-12-62,0 0 1,1 0-1,2-21 0,2 13-117,1 0-1,1 1 1,1 0-1,1 0 1,1 1 0,1 0-1,1 0 1,20-30-1,16-16-203,63-74 0,-43 67 75,29-39-27,-95 113 794,-11 12-290,-15 23 39,18-21-107,1 1 1,0 0 0,0 1 0,2-1 0,-7 28 0,10-38-112,0 0 0,1 0 0,0-1 0,-1 1 0,1 0 0,0 0 0,0 0 0,0-1 0,1 1 0,-1 0 0,1 0 0,0-1 0,-1 1 0,1 0 0,0-1 0,1 1 0,-1-1 0,0 1 0,1-1 0,-1 1 0,1-1 0,0 0 0,0 0-1,0 0 1,0 0 0,0 0 0,0 0 0,1-1 0,-1 1 0,0-1 0,1 1 0,-1-1 0,1 0 0,0 0 0,-1 0 0,6 0 0,5 2 11,-1-2 1,1 1-1,0-2 0,-1 0 1,1 0-1,0-2 0,-1 1 1,1-1-1,-1-1 0,0 0 1,22-9-1,-3-2 9,-1-1-1,-1-1 0,35-26 1,-63 43 71,0 0 1,0 0-1,0 0 1,1 0-1,-1 1 1,0-1-1,0 0 1,-1 0 0,1 1-1,0-1 1,0 1-1,0-1 1,-1 0-1,1 1 1,-1-1-1,1 1 1,-1 0-1,0-1 1,0 1-1,0-1 1,1 3-1,0 2-47,1 0-1,0 0 0,0-1 1,1 1-1,-1 0 0,5 5 0,-3-7-128,0 0-1,1 0 0,-1 0 0,1-1 0,0 1 0,0-1 0,0 0 0,0-1 0,1 1 0,-1-1 0,12 3 0,39 1-7675,-22-6-3403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3:59.458"/>
    </inkml:context>
    <inkml:brush xml:id="br0">
      <inkml:brushProperty name="width" value="0.025" units="cm"/>
      <inkml:brushProperty name="height" value="0.025" units="cm"/>
    </inkml:brush>
  </inkml:definitions>
  <inkml:trace contextRef="#ctx0" brushRef="#br0">1 131 7591,'-1'2'605,"1"0"1,0-1-1,0 1 0,0 0 1,0-1-1,1 1 0,-1-1 0,0 1 1,1 0-1,-1-1 0,1 1 0,-1-1 1,1 1-1,0-1 0,-1 1 0,1-1 1,0 0-1,0 1 0,0-1 1,0 0-1,2 2 0,13 2 4236,7-3-4041,-13-3-709,-1 0-1,0-1 1,0 0 0,1 0 0,-2-1 0,1 0 0,0 0-1,0-1 1,-1 0 0,0-1 0,11-7 0,-15 9-82,1 0 1,-1 0 0,0 0-1,-1-1 1,1 1 0,0-1 0,-1 0-1,0 0 1,0 0 0,0-1-1,-1 1 1,1-1 0,-1 1 0,0-1-1,0 0 1,-1 0 0,1 0-1,-1 0 1,0 0 0,-1 0 0,1 0-1,-1-6 1,0 10-10,0 0 0,0-1 0,0 1 0,-1 0 0,1 0-1,0 0 1,-1 0 0,1 0 0,-1 0 0,1 0 0,-1 0 0,0 0 0,1 0 0,-1 1-1,0-1 1,0 0 0,1 0 0,-1 1 0,0-1 0,0 0 0,0 1 0,0-1 0,0 1 0,0-1-1,-1 0 1,-1 0-36,0 1 0,0-1-1,-1 1 1,1-1 0,0 1-1,0 0 1,0 0 0,-6 1-1,1 0-38,0 1 1,0 0-1,0 0 0,0 1 0,0 0 0,-8 5 0,8-4 79,0 2 0,0-1 0,1 1 0,0 0 0,0 1 0,0 0 0,1 0-1,0 0 1,0 1 0,1 0 0,0 0 0,1 0 0,-1 1 0,1-1 0,1 1 0,0 0 0,0 0 0,1 1 0,0-1 0,0 0 0,1 1 0,1 16 0,0-23 3,1 0 1,-1 0 0,1-1-1,0 1 1,0 0 0,1-1 0,-1 1-1,0-1 1,1 1 0,-1-1-1,1 0 1,0 0 0,0 0 0,0 0-1,0 0 1,0 0 0,0 0 0,1-1-1,-1 1 1,1-1 0,-1 1-1,1-1 1,-1 0 0,1 0 0,0 0-1,-1-1 1,6 2 0,7 1 128,0-1 1,0-1 0,27 0 0,-35-1-94,9 0-5,1-2 0,-1 0 0,1 0 0,-1-2 0,0 0 0,0-1 0,23-10 0,5-7 165,49-32 1,-53 30 99,-39 23 119,-2 4-373,-1-1-1,1 0 1,0 1 0,0-1 0,0 1 0,0-1 0,0 1 0,1-1 0,-1 1-1,1 0 1,-1-1 0,1 6 0,0-6-39,0-1 1,0 1-1,0-1 0,0 1 1,1-1-1,-1 1 0,0-1 0,1 1 1,-1-1-1,1 1 0,0-1 1,-1 1-1,1-1 0,0 0 1,0 1-1,0-1 0,0 0 0,0 0 1,0 0-1,0 0 0,2 2 1,0-1 6,1 0 0,0 0 0,-1 0 0,1 0 0,0-1 0,0 1 0,9 1 0,5 0 29,0-1-1,34-1 0,-45-1-31,17 0-60,0-1 1,0-1 0,0-2 0,-1 0 0,1-1 0,-1-2 0,0 0 0,26-13 0,-49 19-21,1 1 0,0-1-1,-1 1 1,1 0 0,-1-1 0,1 1 0,0 0 0,0-1 0,-1 1 0,1 0 0,0 0-1,0-1 1,-1 1 0,1 0 0,0 0 0,0 0 0,-1 0 0,1 0 0,0 0-1,0 0 1,-1 0 0,1 1 0,0-1 0,0 0 0,-1 0 0,1 1 0,0-1 0,-1 0-1,1 1 1,1 0 0,-2 26-10381,-3-16-219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0.196"/>
    </inkml:context>
    <inkml:brush xml:id="br0">
      <inkml:brushProperty name="width" value="0.025" units="cm"/>
      <inkml:brushProperty name="height" value="0.025" units="cm"/>
    </inkml:brush>
  </inkml:definitions>
  <inkml:trace contextRef="#ctx0" brushRef="#br0">209 244 2947,'0'0'9988,"-11"0"-5995,6 0-3726,-3 0 151,0-1-1,-1 1 0,1 1 1,0 0-1,-1 0 1,1 0-1,0 1 0,0 0 1,0 1-1,0-1 0,1 2 1,-1-1-1,1 1 1,0 0-1,-11 9 0,11-6-245,0 0 0,0 1 0,1-1 0,-8 14 0,12-18-145,0 1 1,0-1-1,1 0 0,-1 1 1,1 0-1,0-1 1,0 1-1,0 0 0,0 0 1,1 0-1,-1-1 1,1 1-1,0 0 0,1 5 1,0-7-10,0-1-1,0 1 1,0-1 0,1 0 0,-1 1 0,0-1-1,1 0 1,-1 0 0,1 0 0,-1 0 0,1 0-1,-1 0 1,1-1 0,0 1 0,-1 0 0,1-1-1,0 1 1,0-1 0,-1 0 0,1 0-1,0 0 1,0 0 0,0 0 0,-1 0 0,1 0-1,2-1 1,51-5 815,-38 1-696,0-1-1,0-1 1,-1-1 0,0 0-1,-1-1 1,0-1 0,-1 0-1,15-14 1,101-103 197,-114 111-276,54-64 115,-65 72-151,1 0 0,-1 0 0,0 0-1,0 0 1,-1-1 0,0 0 0,-1 0 0,4-14-1,-10 18-2,-7 9-65,-9 12-34,5-2 98,1 0-1,0 1 0,1 0 0,1 1 0,0 0 0,1 1 0,1 1 1,1-1-1,0 1 0,1 0 0,1 1 0,1 0 0,1 0 0,0 0 1,1 0-1,1 1 0,1-1 0,2 26 0,-1-42-14,1 0 0,-1-1-1,1 1 1,-1 0 0,1 0-1,0 0 1,0 0 0,0 0 0,0-1-1,1 1 1,-1 0 0,1-1 0,0 1-1,-1-1 1,1 0 0,0 1 0,0-1-1,1 0 1,-1 0 0,5 2-1,-4-2 11,2 0-1,-1-1 1,0 0-1,0 1 1,0-1-1,1-1 1,-1 1-1,0-1 1,1 0-1,-1 0 0,0 0 1,8-1-1,1-2 19,-1 0-1,0 0 0,0-1 0,0 0 0,0-1 1,-1-1-1,0 0 0,20-14 0,-5-1 114,-2-1 0,24-26 0,-40 38-111,1 0 1,-1 0-1,-1-1 0,0 0 1,-1 0-1,0-1 0,0 0 0,4-14 1,-10 26-29,0-1 0,0 1 0,0 0 0,1 0 1,-1-1-1,0 1 0,0 0 0,0-1 0,0 1 1,1 0-1,-1-1 0,0 1 0,0 0 0,0-1 1,0 1-1,0 0 0,0-1 0,0 1 0,0-1 1,0 1-1,0 0 0,0-1 0,-1 1 0,1 0 1,0-1-1,0 1 0,0 0 0,0-1 0,0 1 1,-1 0-1,1 0 0,0-1 0,0 1 0,0 0 1,-1 0-1,1-1 0,0 1 0,-1 0 0,1-1 1,-15 9 10,-13 19-38,21-19 55,1 0 0,0 1-1,1-1 1,0 1 0,0 0-1,1 0 1,0 0-1,1 1 1,0 0 0,1-1-1,-1 1 1,2 0 0,0 0-1,0 0 1,0 1-1,2-1 1,1 15 0,-2-22-154,1 0 0,0 0 0,1 0-1,-1 0 1,0-1 0,1 1 0,-1 0 0,1-1 0,0 1 0,0-1 0,0 0 0,0 0 0,0 0 0,1 0 0,4 3 0,-5-3-638,1-1 0,-1 1-1,1-1 1,-1 0 0,1 0 0,0 0 0,0 0 0,-1-1 0,1 1 0,4 0 0,8-1-6405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0.573"/>
    </inkml:context>
    <inkml:brush xml:id="br0">
      <inkml:brushProperty name="width" value="0.025" units="cm"/>
      <inkml:brushProperty name="height" value="0.025" units="cm"/>
    </inkml:brush>
  </inkml:definitions>
  <inkml:trace contextRef="#ctx0" brushRef="#br0">289 1 14478,'0'0'8749,"-7"9"-7334,-31 45 773,-49 93 0,47-65-1698,3 2 0,-28 94 0,61-166-819,1 1 1,1-1 0,-1 1-1,2 0 1,-1 13 0,6-26-4766,12-13 1732,0-11-2382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1:34:38.895"/>
    </inkml:context>
    <inkml:brush xml:id="br0">
      <inkml:brushProperty name="width" value="0.025" units="cm"/>
      <inkml:brushProperty name="height" value="0.025" units="cm"/>
    </inkml:brush>
  </inkml:definitions>
  <inkml:trace contextRef="#ctx0" brushRef="#br0">101 0 8776,'0'0'10095,"-1"11"-9823,-47 254 3319,-1-6-1469,47-241-1906,4-43 151,6-46 240,-6 11-376,-1 23-240,10-70 1,-11 106-13,0 1 1,0-1 0,0 0 0,0 0 0,0 0 0,0 1 0,0-1 0,0 0 0,0 0 0,0 0 0,1 1 0,-1-1 0,0 0 0,0 0 0,1 1 0,-1-1-1,1 0 1,-1 1 0,1-1 0,-1 0 0,1 1 0,-1-1 0,1 1 0,-1-1 0,1 1 0,0-1 0,-1 1 0,1-1 0,0 1 0,0 0 0,-1-1 0,1 1 0,0 0-1,0 0 1,-1-1 0,1 1 0,0 0 0,0 0 0,0 0 0,-1 0 0,1 0 0,0 0 0,0 0 0,1 1 0,32 25-367,-4-2 395,-25-22 11,1-1 0,-1 1 0,1-2 0,-1 1-1,1 0 1,0-1 0,-1 0 0,1-1 0,-1 1-1,1-1 1,-1 0 0,1 0 0,-1-1 0,0 0-1,1 0 1,-1 0 0,0 0 0,0-1 0,-1 0-1,1 0 1,0 0 0,6-7 0,-4 4 33,-1 0 0,0-1 1,0 0-1,0 0 0,-1 0 0,0-1 0,0 1 1,-1-1-1,0 0 0,-1-1 0,0 1 1,0-1-1,2-11 0,-9 41-740,1-11 636,1 1 1,0 0 0,1 0-1,0 0 1,1 1-1,0-1 1,1 12-1,0-22 56,0 0 0,0 1 0,-1-1 0,1 0 0,0 0 1,0 0-1,0 0 0,1 0 0,-1 0 0,0 0 0,0 0 0,0 0 0,1 0 0,-1 0 0,0-1 0,1 1 0,-1-1 0,1 1 0,-1-1 0,1 1 0,-1-1 0,1 0 0,-1 0 0,1 0 0,-1 0 0,1 0 0,-1 0 0,1 0 0,-1 0 0,1-1 0,-1 1 0,1-1 0,2 0 0,2 0 51,0-1-1,0 0 0,0 0 0,0 0 1,0-1-1,-1 0 0,8-4 1,7-10-394,0-1 1,21-25 0,-41 42-158,0 8 204,0-2 143,0 0 1,0 1 0,0-1 0,1 0 0,-1 0-1,1 0 1,0 0 0,3 8 0,-2-11 152,0 0 0,-1 0-1,1 0 1,0 0 0,0 0 0,1 0 0,-1-1-1,0 1 1,0-1 0,1 1 0,-1-1 0,1 0-1,0 0 1,-1 0 0,1 0 0,0-1 0,-1 1 0,5 0-1,-1 0 8,0 1 0,0-1 0,0 0 0,0-1 0,0 1 0,0-1 0,6-1 0,-9 0 61,0 0-1,-1 0 1,1 0 0,0 0 0,-1 0 0,1-1-1,-1 0 1,0 1 0,1-1 0,-1 0-1,0 0 1,0 0 0,0 0 0,0 0 0,-1-1-1,3-2 1,19-12 364,-11 10-2407,-4-1-6391,-3 0-1114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1.337"/>
    </inkml:context>
    <inkml:brush xml:id="br0">
      <inkml:brushProperty name="width" value="0.025" units="cm"/>
      <inkml:brushProperty name="height" value="0.025" units="cm"/>
    </inkml:brush>
  </inkml:definitions>
  <inkml:trace contextRef="#ctx0" brushRef="#br0">31 185 12075,'0'0'10688,"12"3"-7752,-2 0-2588,-1-1 1,1 0-1,0-1 0,0 0 1,0 0-1,-1-1 0,1 0 1,0-1-1,0 0 0,0-1 1,12-3-1,86-42 43,-96 41-373,0-1-1,-1 0 0,0-1 0,0-1 1,-1 1-1,15-16 0,-24 22-16,1 0 0,-1 0 0,1 0 0,-1 1 0,0-1 0,0 0 0,0-1 0,0 1 0,0 0 0,-1 0 0,1 0 0,0 0 0,-1-1 0,0 1-1,1 0 1,-1-1 0,0 1 0,0 0 0,-1 0 0,1-3 0,-1 3-24,1 1 1,-1-1-1,0 1 1,1 0-1,-1-1 0,0 1 1,0 0-1,0-1 0,0 1 1,0 0-1,-1 0 1,1 0-1,0 0 0,0 0 1,-1 0-1,1 0 0,0 1 1,-1-1-1,1 0 1,-1 1-1,1-1 0,-1 1 1,1-1-1,-1 1 0,0 0 1,1 0-1,-4 0 1,-7 0-36,0 1 0,0 1 0,0 0 0,0 1 0,0 0 0,1 1 0,-1 0 0,1 1 0,0 0 0,1 1 0,-1 0 0,1 1 0,0 0 0,-11 10 0,0 1 179,-1 1-1,2 2 1,1 0-1,-33 47 1,47-61-104,0 1 1,1 0-1,0 0 1,1 0-1,-1 0 1,2 1-1,-1 0 1,1-1-1,0 1 1,1 0-1,0 0 1,1 16-1,0-22-13,1 1 0,-1 0 0,1-1-1,0 1 1,0-1 0,1 1 0,-1-1 0,1 0 0,-1 1-1,1-1 1,0 0 0,0 0 0,0 0 0,1 0 0,-1-1-1,1 1 1,0-1 0,0 1 0,-1-1 0,1 0-1,1 0 1,-1 0 0,0 0 0,0-1 0,1 0 0,-1 1-1,1-1 1,-1 0 0,1 0 0,0-1 0,-1 1 0,1-1-1,4 0 1,5 1-27,1-2 0,-1 1 0,0-1-1,1-1 1,-1-1 0,0 0 0,0 0-1,0-1 1,0-1 0,-1 0 0,0-1 0,0 0-1,0-1 1,17-14 0,11-11-627,-2-2 1,54-61-1,-24 24-384,-41 41 945,-21 22 111,0 1 1,0-1-1,1 1 0,0 1 0,0-1 1,1 1-1,0 1 0,0 0 0,14-8 1,-21 14-16,0-1 1,-1 0 0,1 1-1,-1-1 1,1 1 0,0-1-1,-1 1 1,1-1 0,-1 1-1,0-1 1,1 1 0,-1 0-1,1-1 1,-1 1 0,0-1-1,1 1 1,-1 0 0,0 0 0,0-1-1,0 1 1,1 0 0,-1-1-1,0 1 1,0 0 0,0 0-1,0-1 1,0 1 0,0 0-1,-1-1 1,1 1 0,0 0-1,0 0 1,-2 30 134,-1-21-88,0 1 1,0-1-1,-1 0 1,0 0-1,0-1 1,-1 1 0,-12 15-1,-52 60 780,19-27-380,49-56-429,0-1 0,0 0 0,0 0 0,0 1 0,0-1 0,0 0 0,0 1 0,1-1 0,-1 1 0,0-1 0,1 1 0,-1 0 0,1-1 0,0 1 0,-1-1 0,1 1-1,0 0 1,0-1 0,0 4 0,1-4-14,0 0 0,-1 0-1,1-1 1,0 1 0,-1 0-1,1 0 1,0-1 0,0 1 0,-1-1-1,1 1 1,0-1 0,0 1-1,0-1 1,0 1 0,0-1-1,0 0 1,0 1 0,0-1-1,0 0 1,0 0 0,0 0-1,0 0 1,1 0 0,9 0 37,-1 0 1,1-1-1,0-1 0,-1 0 1,11-3-1,17-8-8,-1-2-1,0-2 1,-1-1 0,55-36-1,17-10 3,-103 65-63,-10 9-18,-12 12 51,8-14 93,2 0 0,0 1 0,0 0 0,0 0 0,1 0 0,0 1 0,1 0 0,0 0 0,1 1 0,0-1 0,-4 17 0,8-25-101,0-1 0,0 1 0,1-1 0,-1 1 0,0-1 0,1 1 0,-1-1 0,1 1-1,-1-1 1,1 0 0,0 1 0,-1-1 0,1 0 0,0 1 0,0-1 0,0 0 0,0 0 0,0 0-1,0 0 1,1 0 0,-1 0 0,0 0 0,0 0 0,1-1 0,-1 1 0,0 0 0,1-1 0,-1 1-1,1-1 1,-1 1 0,1-1 0,-1 0 0,1 0 0,2 1 0,64 1 197,-54-2-181,8-2-22,0 0 0,-1-2 1,0 0-1,0-2 0,0 0 1,-1-1-1,25-13 0,36-11-1046,-142 101-1872,59-67 2670,-21 30-3149,13-8-5679,9-12 387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1.806"/>
    </inkml:context>
    <inkml:brush xml:id="br0">
      <inkml:brushProperty name="width" value="0.025" units="cm"/>
      <inkml:brushProperty name="height" value="0.025" units="cm"/>
    </inkml:brush>
  </inkml:definitions>
  <inkml:trace contextRef="#ctx0" brushRef="#br0">82 1 15855,'0'0'12134,"-9"9"-11114,5-5-839,-7 6 36,1 1 0,0 0 0,-12 19 0,20-27-204,1-1 0,-1 0 0,0 1 0,1-1 0,0 1 0,0-1 0,-1 1 0,1 0 0,1-1 0,-1 1 0,0 0 0,1 0 0,-1 0 0,1 0 0,0-1 0,0 1-1,0 0 1,0 0 0,1 0 0,-1 0 0,1 0 0,0-1 0,0 1 0,0 0 0,0-1 0,0 1 0,0 0 0,3 3 0,-1-4-6,0 0 1,-1 0-1,1 0 0,0 0 1,0-1-1,0 1 0,0-1 1,1 0-1,-1 0 0,0 0 1,0 0-1,1-1 0,-1 1 1,5-1-1,53 0 31,-48-1-47,13-2-72,0-2 1,-1-1-1,0-1 0,0-2 1,0 0-1,-1-1 1,-1-2-1,1 0 0,35-26 1,-51 31 64,-14 13 86,0 1 0,1-1 1,0 1-1,0 0 0,-5 10 1,1 13 213,9-29-281,0 0 1,0 0 0,1 0-1,-1 0 1,0 0-1,0 0 1,1-1-1,-1 1 1,0 0-1,1 0 1,-1 0-1,1 0 1,-1 0-1,1-1 1,0 1-1,-1 0 1,1-1-1,0 1 1,-1 0-1,1-1 1,0 1-1,0-1 1,0 1-1,-1-1 1,1 1-1,2 0 1,10 2-78,0 1 0,0-2 0,0 1 0,0-2 0,1 0 0,-1 0 0,1-2 0,-1 1 0,0-2 0,17-3 0,-5 0-313,1-2 0,-1-1-1,0-1 1,28-14 0,-40 17-336,-21 14 363,-19 18-751,19 2-1824,8-27 2561,0 0-1,0 0 0,0 0 0,0 1 0,1-1 0,-1 0 0,0 0 0,0 0 0,1 1 0,-1-1 1,1 0-1,-1 0 0,1 0 0,0 0 0,-1 0 0,1 0 0,0 0 0,0 0 0,-1 0 1,1 0-1,0 0 0,0-1 0,0 1 0,0 0 0,0-1 0,0 1 0,0 0 0,1-1 0,-1 0 1,0 1-1,1 0 0,25 4-9854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2.164"/>
    </inkml:context>
    <inkml:brush xml:id="br0">
      <inkml:brushProperty name="width" value="0.025" units="cm"/>
      <inkml:brushProperty name="height" value="0.025" units="cm"/>
    </inkml:brush>
  </inkml:definitions>
  <inkml:trace contextRef="#ctx0" brushRef="#br0">195 31 11819,'0'0'9091,"-10"-7"-6389,7 4-2562,-1 1 1,1-1-1,-1 1 1,0 0-1,1 0 1,-1 0-1,0 0 1,-1 1-1,1 0 1,0 0-1,0 0 1,0 0-1,-1 1 1,1-1-1,0 1 1,-1 0-1,1 0 1,0 1-1,-1-1 1,1 1-1,0 0 1,0 0-1,0 1 1,0-1 0,0 1-1,0 0 1,-5 3-1,3-1 28,0 0 1,1 0-1,-1 1 0,1-1 0,0 1 0,1 0 1,-1 1-1,1-1 0,0 1 0,0 0 1,-5 11-1,9-15-161,-1 0 0,0 0 0,1 0 1,0 0-1,-1 0 0,1 0 0,0 0 0,0 0 0,0 0 0,0 0 1,0 0-1,1 0 0,-1 0 0,1 0 0,-1 0 0,1 0 0,1 2 1,-1-1-3,1-1 1,0 1 0,0-1 0,0 0 0,0 0 0,0 0 0,1 0 0,-1 0 0,1 0 0,-1-1 0,1 1 0,-1-1-1,1 0 1,0 0 0,3 1 0,10 3-6,1-1-1,0 0 0,0-1 1,0-1-1,1-1 0,-1 0 1,0-2-1,0 0 0,29-5 1,-30 3-46,-1 0 1,0-1-1,-1-1 1,1 0-1,-1-1 1,0 0-1,0-1 1,-1-1-1,0 0 1,24-20-1,-30 18-15,-14 8-84,-17 11-76,18-5 224,1 0 0,-1 1-1,1 0 1,0 0 0,0 0 0,0 0 0,1 1 0,0 0 0,0 0-1,0 0 1,-3 7 0,6-10-28,0-1 1,0 1-1,0-1 0,0 1 0,0-1 1,1 1-1,-1-1 0,1 1 1,0-1-1,-1 1 0,1 0 1,0-1-1,1 1 0,-1 0 0,0-1 1,1 1-1,-1-1 0,1 1 1,0-1-1,0 1 0,0-1 0,0 1 1,1-1-1,-1 0 0,0 0 1,1 0-1,0 1 0,-1-2 0,1 1 1,0 0-1,0 0 0,0 0 1,4 1-1,0 1-420,0-1-1,0 0 1,1-1-1,-1 1 1,1-2 0,0 1-1,0 0 1,9 0 0,58-3-6977,-26-7 1406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2.558"/>
    </inkml:context>
    <inkml:brush xml:id="br0">
      <inkml:brushProperty name="width" value="0.025" units="cm"/>
      <inkml:brushProperty name="height" value="0.025" units="cm"/>
    </inkml:brush>
  </inkml:definitions>
  <inkml:trace contextRef="#ctx0" brushRef="#br0">253 57 8008,'0'0'6790,"21"-47"-3010,-21 37 2433,-12 11-5476,-8 18-256,-7 4 95,5 11-63,-5 3-129,5 5-160,-3 4-64,2 3-96,10 4-32,-2 1-768,10-4-2147,-3-5-4548</inkml:trace>
  <inkml:trace contextRef="#ctx0" brushRef="#br0" timeOffset="1">21 737 8264,'0'0'21364,"-21"49"-21108,21-41-128,0 2-128,6-2-1537,0-3-3428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3.553"/>
    </inkml:context>
    <inkml:brush xml:id="br0">
      <inkml:brushProperty name="width" value="0.025" units="cm"/>
      <inkml:brushProperty name="height" value="0.025" units="cm"/>
    </inkml:brush>
  </inkml:definitions>
  <inkml:trace contextRef="#ctx0" brushRef="#br0">447 107 9673,'0'0'2611,"7"-9"-225,-5 7-2053,26-33 1987,-27 33-2008,1 1 0,-1-1 1,0 0-1,0 0 0,0 1 0,0-1 0,-1 0 1,1 0-1,0 0 0,-1 0 0,1 0 0,-1 0 0,0 0 1,1 0-1,-1 0 0,0 0 0,0 0 0,-1 0 0,1 0 1,0 0-1,-1 0 0,0-4 0,-1 5-190,0 0 0,0-1 0,0 1 0,0 0 0,0 0 0,0 0 0,0 0 0,0 1 0,0-1 0,-1 0 0,1 1 0,0-1 0,0 1 0,-1 0 0,1 0 0,0 0 0,-4 1 0,-40 6 47,43-5-165,0-1-1,0 1 1,0 0-1,1 0 0,-1 0 1,1 0-1,-1 0 1,1 1-1,0-1 1,0 1-1,0 0 1,0 0-1,0-1 1,0 1-1,1 0 1,0 0-1,-1 1 1,1-1-1,0 0 1,1 0-1,-1 1 1,1-1-1,-1 0 1,1 1-1,0-1 1,0 0-1,0 1 1,1-1-1,-1 0 1,1 0-1,0 1 1,0-1-1,0 0 0,0 0 1,0 0-1,1 0 1,-1 0-1,1 0 1,0 0-1,0 0 1,0-1-1,0 1 1,1-1-1,-1 0 1,5 4-1,51 22-278,-50-25 207,0 0 0,0 0 1,-1 1-1,1 0 0,-1 0 1,1 1-1,12 11 0,-20-16 63,1 1-1,0 0 0,-1 0 0,1-1 0,0 1 0,-1 0 1,1 0-1,-1 0 0,1 0 0,-1 0 0,0 0 0,1-1 1,-1 1-1,0 0 0,0 0 0,1 0 0,-1 0 0,0 0 1,0 0-1,0 0 0,0 0 0,-1 0 0,1 0 0,0 0 1,-1 2-1,0-1 5,0 0 0,0 0 1,-1 0-1,1 0 0,-1-1 1,1 1-1,-1-1 0,1 1 1,-1-1-1,0 1 0,-3 1 1,-8 3 38,0 1 1,-1-2 0,-14 5-1,16-6-11,-202 64-190,140-51-2857,0-4-4036,7-5-3781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44:04.165"/>
    </inkml:context>
    <inkml:brush xml:id="br0">
      <inkml:brushProperty name="width" value="0.025" units="cm"/>
      <inkml:brushProperty name="height" value="0.025" units="cm"/>
    </inkml:brush>
  </inkml:definitions>
  <inkml:trace contextRef="#ctx0" brushRef="#br0">0 931 13645,'9'-6'1564,"13"-7"-1156,-1 0 1,2 2-1,0 0 1,41-12-1,116-26 697,-112 32-969,1378-278-2153,21 97 1456,1925-63 4555,9 228-1385,-2453 61-2323,350 5-636,-1268-33 152,115-2-1789,-54-7-2212,-11-11-4887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2.625"/>
    </inkml:context>
    <inkml:brush xml:id="br0">
      <inkml:brushProperty name="width" value="0.025" units="cm"/>
      <inkml:brushProperty name="height" value="0.025" units="cm"/>
    </inkml:brush>
  </inkml:definitions>
  <inkml:trace contextRef="#ctx0" brushRef="#br0">1 217 2915,'0'0'1500,"8"-9"43,81-87 3741,9-16 5068,-96 117-6332,-2 15-2392,-7 40-1949,3-22 583,1-3-530,2 0 0,1 0 1,1-1-1,3 1 0,10 50 0,-7-40-2033,-6-16-4366,-2-24 2599,-4-5-913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2.970"/>
    </inkml:context>
    <inkml:brush xml:id="br0">
      <inkml:brushProperty name="width" value="0.025" units="cm"/>
      <inkml:brushProperty name="height" value="0.025" units="cm"/>
    </inkml:brush>
  </inkml:definitions>
  <inkml:trace contextRef="#ctx0" brushRef="#br0">31 137 10698,'0'0'3769,"-6"-9"-1602,-15-29-175,21 37-1924,-1 0 0,1 0 1,-1 0-1,1 0 0,0 0 1,-1 0-1,1 0 1,0 0-1,0 0 0,0-1 1,0 1-1,0 0 0,0 0 1,0 0-1,0 0 0,1 0 1,-1 0-1,0 0 1,1 0-1,-1 0 0,0 0 1,1 0-1,-1 0 0,1 0 1,0 0-1,-1 0 0,1 0 1,0 1-1,-1-1 1,1 0-1,0 0 0,0 1 1,0-1-1,0 0 0,0 1 1,0-1-1,0 1 0,0-1 1,0 1-1,0 0 1,0-1-1,0 1 0,0 0 1,0 0-1,1 0 0,3-2 65,22-8 234,1 1-1,0 1 0,1 1 1,0 2-1,31-3 0,-9 5-84,-1 2 0,57 6-1,-92-3-275,0 0-1,0 1 0,0 0 1,18 8-1,-31-11-4,1 1 0,0 0-1,0 0 1,-1 0 0,1 0 0,-1 1 0,1-1 0,-1 1 0,1-1 0,-1 1-1,0 0 1,0 0 0,0 0 0,0 0 0,0 0 0,0 0 0,-1 1-1,1-1 1,-1 1 0,0-1 0,1 1 0,-1 0 0,0-1 0,-1 1-1,1 0 1,0 0 0,-1-1 0,1 1 0,-1 0 0,0 3 0,-1-3 85,0 0 1,0 0 0,-1 0-1,1 0 1,-1 0-1,0 0 1,1-1 0,-1 1-1,0 0 1,-1-1 0,1 0-1,0 1 1,-1-1 0,1 0-1,-1 0 1,0-1-1,-3 3 1,-57 26 1296,56-27-1293,-17 7-164,1-1 0,-1-1 0,-1-1 0,1-1 0,-1-1 0,-29 2 0,62-15-9097,18-5-2285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4.199"/>
    </inkml:context>
    <inkml:brush xml:id="br0">
      <inkml:brushProperty name="width" value="0.025" units="cm"/>
      <inkml:brushProperty name="height" value="0.025" units="cm"/>
    </inkml:brush>
  </inkml:definitions>
  <inkml:trace contextRef="#ctx0" brushRef="#br0">44 25 14990,'0'0'116,"0"-1"-1,0 1 0,0 0 1,1 0-1,-1 0 0,0 0 1,0-1-1,0 1 0,0 0 1,0 0-1,0-1 1,0 1-1,0 0 0,0 0 1,0 0-1,0-1 0,0 1 1,0 0-1,-1 0 1,1 0-1,0-1 0,0 1 1,0 0-1,0 0 0,0 0 1,0 0-1,0-1 0,-1 1 1,1 0-1,0 0 1,0 0-1,0 0 0,0 0 1,0 0-1,-1-1 0,1 1 1,0 0-1,0 0 1,0 0-1,-1 0 0,1 0 1,0 0-1,0 0 0,0 0 1,-1 0-1,1 0 0,-10 8 1152,-6 17-1149,13-20-18,1 1 0,0 0 1,0 0-1,1 0 0,0 0 1,0 1-1,0-1 1,1 0-1,0 10 0,1-14-71,0-1 0,-1 0 0,1 0 0,0 0 0,0 0 0,0 0 0,0 0-1,0 0 1,0 0 0,0 0 0,0 0 0,1-1 0,-1 1 0,0 0 0,0-1 0,1 1-1,-1-1 1,0 0 0,1 1 0,-1-1 0,1 0 0,-1 0 0,0 0 0,1 0 0,-1 0 0,0 0-1,1 0 1,-1 0 0,1 0 0,-1-1 0,2 0 0,46-9 1096,-41 6-983,0-1 0,-1 0 0,0 0 0,0-1 0,0 1 0,-1-1 0,0-1 0,0 1 0,-1-1 0,1 0 0,-1-1-1,-1 1 1,0-1 0,0 0 0,0 0 0,4-15 0,-10 29-37,-2 2-17,1 0 1,1 1-1,-1-1 0,2 1 0,-2 12 1,2-18-75,1-1 0,0 0 1,0 1-1,0-1 0,0 1 1,1-1-1,-1 1 0,1-1 0,0 0 1,-1 1-1,1-1 0,0 0 1,0 0-1,0 0 0,1 1 1,-1-1-1,0 0 0,1 0 1,-1-1-1,1 1 0,0 0 1,0-1-1,0 1 0,0 0 1,0-1-1,0 0 0,0 0 1,0 0-1,0 0 0,3 1 0,30 7-819,-15-9-2022,-6-8-3497,-8-6-434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0:04.823"/>
    </inkml:context>
    <inkml:brush xml:id="br0">
      <inkml:brushProperty name="width" value="0.025" units="cm"/>
      <inkml:brushProperty name="height" value="0.025" units="cm"/>
    </inkml:brush>
  </inkml:definitions>
  <inkml:trace contextRef="#ctx0" brushRef="#br0">6 0 16528,'0'0'3411,"0"11"-1196,-2 14-840,-1 7-180,2 0 1,3 39-1,-1-63-1158,0 0 0,0 0 1,1 1-1,0-1 0,0 0 1,1 0-1,0-1 0,0 1 0,1-1 1,0 1-1,0-1 0,1 0 1,0-1-1,8 10 0,-13-16-30,0 0 0,1 0 0,-1 1 0,0-1 0,0 0 0,0 0 0,1 0 0,-1 1 0,0-1 0,0 0 0,0 0-1,1 0 1,-1 0 0,0 0 0,0 0 0,1 0 0,-1 0 0,0 1 0,0-1 0,1 0 0,-1 0 0,0 0 0,0 0 0,1 0 0,-1 0 0,0 0 0,0 0 0,1-1 0,-1 1-1,0 0 1,0 0 0,1 0 0,-1 0 0,0 0 0,0 0 0,1 0 0,-1 0 0,0-1 0,0 1 0,0 0 0,1 0 0,-1 0 0,0-1 0,0 1 0,0 0 0,5-18 259,-3-26-12,-2 41-261,0-8-17,-1-27-410,1 37 413,0 0 0,0 0 0,-1-1 0,1 1 0,0 0 0,-1 0 0,1 0 0,-1 0 0,1-1 0,-1 1 0,1 0 0,-1 0 0,0 0 0,0 0 0,1 0 0,-1 1 0,0-1 0,0 0 0,0 0 0,0 1 0,0-1 0,0 0 0,0 1 0,0-1 0,-2 0 0,2 1 7,1 1-1,-1-1 0,1 0 0,-1 1 1,1-1-1,-1 1 0,1-1 1,-1 0-1,1 1 0,-1-1 0,1 1 1,0-1-1,-1 1 0,1 0 1,0-1-1,-1 1 0,1-1 0,0 1 1,0 0-1,0-1 0,-1 1 0,1 0 1,0-1-1,0 1 0,0-1 1,0 1-1,0 0 0,0-1 0,0 1 1,0 0-1,1-1 0,-1 2 1,3 23-344,-1-22 374,0-1 0,1 1 0,0 0 0,-1-1 0,1 0 0,0 1 0,0-1 0,0 0 0,1-1-1,-1 1 1,0 0 0,1-1 0,-1 0 0,1 0 0,0 0 0,-1 0 0,7 0 0,69 3 385,-67-4-368,14 0 330,45-6 0,-70 6-16,-1 2-218,1 0 0,-1 1 0,0-1 0,1 0 0,-1 0 0,1 1 0,0-1 0,0 0 0,0 0 1,1 3-1,6-3-94,0 0 0,0 0 0,1-1 0,-1 0 1,0 0-1,0-1 0,1 0 0,-1 0 0,0-1 1,0 0-1,1 0 0,13-5 0,19-1-124,-38 6 31,1 1-1,0-1 1,-1 1 0,1 0 0,-1 0-1,1 0 1,0 0 0,-1 1 0,1 0-1,-1 0 1,1 0 0,-1 0 0,5 2-1,-5 0 39,0-1-1,-1 1 1,1 0-1,-1 0 0,1 0 1,-1 0-1,0 1 0,0-1 1,-1 1-1,1-1 1,-1 1-1,2 4 0,13 22 515,-5-18-2776,-10-12 2074,-1 0-1,0 0 1,0 0 0,1 0 0,-1 0 0,0 0-1,1 0 1,-1 0 0,0 0 0,0 0 0,1 0 0,-1 0-1,0 0 1,0 0 0,1 0 0,-1 0 0,0 0-1,0 0 1,1 0 0,-1-1 0,0 1 0,0 0-1,1 0 1,-1 0 0,0 0 0,0-1 0,0 1-1,1 0 1,-1 0 0,0 0 0,0-1 0,0 1-1,0 0 1,0 0 0,1-1 0,-1 1 0,0 0-1,0 0 1,0-1 0,0 1 0,0 0 0,0 0-1,0-1 1,0 1 0,0-1 0,3-13-6086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30.03.2023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30.03.2023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30.03.2023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070.png"/><Relationship Id="rId13" Type="http://schemas.openxmlformats.org/officeDocument/2006/relationships/customXml" Target="../ink/ink1294.xml"/><Relationship Id="rId3" Type="http://schemas.openxmlformats.org/officeDocument/2006/relationships/hyperlink" Target="https://commons.wikimedia.org/wiki/File:Gordon_tullock.jpg" TargetMode="External"/><Relationship Id="rId7" Type="http://schemas.openxmlformats.org/officeDocument/2006/relationships/customXml" Target="../ink/ink1291.xml"/><Relationship Id="rId12" Type="http://schemas.openxmlformats.org/officeDocument/2006/relationships/image" Target="../media/image10090.png"/><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238.jpeg"/><Relationship Id="rId11" Type="http://schemas.openxmlformats.org/officeDocument/2006/relationships/customXml" Target="../ink/ink1293.xml"/><Relationship Id="rId5" Type="http://schemas.openxmlformats.org/officeDocument/2006/relationships/image" Target="../media/image1237.gif"/><Relationship Id="rId10" Type="http://schemas.openxmlformats.org/officeDocument/2006/relationships/image" Target="../media/image10080.png"/><Relationship Id="rId4" Type="http://schemas.openxmlformats.org/officeDocument/2006/relationships/hyperlink" Target="https://creativecommons.org/licenses/by-sa/3.0/legalcode" TargetMode="External"/><Relationship Id="rId9" Type="http://schemas.openxmlformats.org/officeDocument/2006/relationships/customXml" Target="../ink/ink1292.xml"/><Relationship Id="rId14" Type="http://schemas.openxmlformats.org/officeDocument/2006/relationships/image" Target="../media/image10100.png"/></Relationships>
</file>

<file path=ppt/slides/_rels/slide11.xml.rels><?xml version="1.0" encoding="UTF-8" standalone="yes"?>
<Relationships xmlns="http://schemas.openxmlformats.org/package/2006/relationships"><Relationship Id="rId8" Type="http://schemas.openxmlformats.org/officeDocument/2006/relationships/image" Target="../media/image10150.png"/><Relationship Id="rId3" Type="http://schemas.openxmlformats.org/officeDocument/2006/relationships/image" Target="../media/image1240.png"/><Relationship Id="rId7" Type="http://schemas.openxmlformats.org/officeDocument/2006/relationships/customXml" Target="../ink/ink1296.xml"/><Relationship Id="rId2" Type="http://schemas.openxmlformats.org/officeDocument/2006/relationships/image" Target="../media/image1239.jpg"/><Relationship Id="rId1" Type="http://schemas.openxmlformats.org/officeDocument/2006/relationships/slideLayout" Target="../slideLayouts/slideLayout1.xml"/><Relationship Id="rId6" Type="http://schemas.openxmlformats.org/officeDocument/2006/relationships/image" Target="../media/image10140.png"/><Relationship Id="rId5" Type="http://schemas.openxmlformats.org/officeDocument/2006/relationships/customXml" Target="../ink/ink1295.xml"/><Relationship Id="rId10" Type="http://schemas.openxmlformats.org/officeDocument/2006/relationships/image" Target="../media/image10160.png"/><Relationship Id="rId4" Type="http://schemas.openxmlformats.org/officeDocument/2006/relationships/image" Target="../media/image1241.png"/><Relationship Id="rId9" Type="http://schemas.openxmlformats.org/officeDocument/2006/relationships/customXml" Target="../ink/ink1297.xml"/></Relationships>
</file>

<file path=ppt/slides/_rels/slide12.xml.rels><?xml version="1.0" encoding="UTF-8" standalone="yes"?>
<Relationships xmlns="http://schemas.openxmlformats.org/package/2006/relationships"><Relationship Id="rId8" Type="http://schemas.openxmlformats.org/officeDocument/2006/relationships/image" Target="../media/image10190.png"/><Relationship Id="rId13" Type="http://schemas.openxmlformats.org/officeDocument/2006/relationships/customXml" Target="../ink/ink1303.xml"/><Relationship Id="rId18" Type="http://schemas.openxmlformats.org/officeDocument/2006/relationships/image" Target="../media/image10240.png"/><Relationship Id="rId3" Type="http://schemas.openxmlformats.org/officeDocument/2006/relationships/customXml" Target="../ink/ink1298.xml"/><Relationship Id="rId7" Type="http://schemas.openxmlformats.org/officeDocument/2006/relationships/customXml" Target="../ink/ink1300.xml"/><Relationship Id="rId12" Type="http://schemas.openxmlformats.org/officeDocument/2006/relationships/image" Target="../media/image10210.png"/><Relationship Id="rId17" Type="http://schemas.openxmlformats.org/officeDocument/2006/relationships/customXml" Target="../ink/ink1305.xml"/><Relationship Id="rId2" Type="http://schemas.openxmlformats.org/officeDocument/2006/relationships/image" Target="../media/image9100.png"/><Relationship Id="rId16" Type="http://schemas.openxmlformats.org/officeDocument/2006/relationships/image" Target="../media/image10230.png"/><Relationship Id="rId20" Type="http://schemas.openxmlformats.org/officeDocument/2006/relationships/image" Target="../media/image10250.png"/><Relationship Id="rId1" Type="http://schemas.openxmlformats.org/officeDocument/2006/relationships/slideLayout" Target="../slideLayouts/slideLayout1.xml"/><Relationship Id="rId6" Type="http://schemas.openxmlformats.org/officeDocument/2006/relationships/image" Target="../media/image10180.png"/><Relationship Id="rId11" Type="http://schemas.openxmlformats.org/officeDocument/2006/relationships/customXml" Target="../ink/ink1302.xml"/><Relationship Id="rId5" Type="http://schemas.openxmlformats.org/officeDocument/2006/relationships/customXml" Target="../ink/ink1299.xml"/><Relationship Id="rId15" Type="http://schemas.openxmlformats.org/officeDocument/2006/relationships/customXml" Target="../ink/ink1304.xml"/><Relationship Id="rId10" Type="http://schemas.openxmlformats.org/officeDocument/2006/relationships/image" Target="../media/image10200.png"/><Relationship Id="rId19" Type="http://schemas.openxmlformats.org/officeDocument/2006/relationships/customXml" Target="../ink/ink1306.xml"/><Relationship Id="rId4" Type="http://schemas.openxmlformats.org/officeDocument/2006/relationships/image" Target="../media/image10170.png"/><Relationship Id="rId9" Type="http://schemas.openxmlformats.org/officeDocument/2006/relationships/customXml" Target="../ink/ink1301.xml"/><Relationship Id="rId14" Type="http://schemas.openxmlformats.org/officeDocument/2006/relationships/image" Target="../media/image10220.png"/></Relationships>
</file>

<file path=ppt/slides/_rels/slide13.xml.rels><?xml version="1.0" encoding="UTF-8" standalone="yes"?>
<Relationships xmlns="http://schemas.openxmlformats.org/package/2006/relationships"><Relationship Id="rId26" Type="http://schemas.openxmlformats.org/officeDocument/2006/relationships/image" Target="../media/image10370.png"/><Relationship Id="rId21" Type="http://schemas.openxmlformats.org/officeDocument/2006/relationships/customXml" Target="../ink/ink1316.xml"/><Relationship Id="rId42" Type="http://schemas.openxmlformats.org/officeDocument/2006/relationships/image" Target="../media/image10440.png"/><Relationship Id="rId47" Type="http://schemas.openxmlformats.org/officeDocument/2006/relationships/customXml" Target="../ink/ink1329.xml"/><Relationship Id="rId63" Type="http://schemas.openxmlformats.org/officeDocument/2006/relationships/customXml" Target="../ink/ink1337.xml"/><Relationship Id="rId68" Type="http://schemas.openxmlformats.org/officeDocument/2006/relationships/image" Target="../media/image10570.png"/><Relationship Id="rId16" Type="http://schemas.openxmlformats.org/officeDocument/2006/relationships/image" Target="../media/image10320.png"/><Relationship Id="rId11" Type="http://schemas.openxmlformats.org/officeDocument/2006/relationships/customXml" Target="../ink/ink1311.xml"/><Relationship Id="rId32" Type="http://schemas.openxmlformats.org/officeDocument/2006/relationships/image" Target="../media/image97.png"/><Relationship Id="rId37" Type="http://schemas.openxmlformats.org/officeDocument/2006/relationships/customXml" Target="../ink/ink1324.xml"/><Relationship Id="rId53" Type="http://schemas.openxmlformats.org/officeDocument/2006/relationships/customXml" Target="../ink/ink1332.xml"/><Relationship Id="rId58" Type="http://schemas.openxmlformats.org/officeDocument/2006/relationships/image" Target="../media/image10520.png"/><Relationship Id="rId74" Type="http://schemas.openxmlformats.org/officeDocument/2006/relationships/customXml" Target="../ink/ink1343.xml"/><Relationship Id="rId79" Type="http://schemas.openxmlformats.org/officeDocument/2006/relationships/image" Target="../media/image10620.png"/><Relationship Id="rId5" Type="http://schemas.openxmlformats.org/officeDocument/2006/relationships/customXml" Target="../ink/ink1308.xml"/><Relationship Id="rId61" Type="http://schemas.openxmlformats.org/officeDocument/2006/relationships/customXml" Target="../ink/ink1336.xml"/><Relationship Id="rId19" Type="http://schemas.openxmlformats.org/officeDocument/2006/relationships/customXml" Target="../ink/ink1315.xml"/><Relationship Id="rId14" Type="http://schemas.openxmlformats.org/officeDocument/2006/relationships/image" Target="../media/image10310.png"/><Relationship Id="rId22" Type="http://schemas.openxmlformats.org/officeDocument/2006/relationships/image" Target="../media/image10350.png"/><Relationship Id="rId27" Type="http://schemas.openxmlformats.org/officeDocument/2006/relationships/customXml" Target="../ink/ink1319.xml"/><Relationship Id="rId30" Type="http://schemas.openxmlformats.org/officeDocument/2006/relationships/image" Target="../media/image10390.png"/><Relationship Id="rId35" Type="http://schemas.openxmlformats.org/officeDocument/2006/relationships/customXml" Target="../ink/ink1323.xml"/><Relationship Id="rId43" Type="http://schemas.openxmlformats.org/officeDocument/2006/relationships/customXml" Target="../ink/ink1327.xml"/><Relationship Id="rId48" Type="http://schemas.openxmlformats.org/officeDocument/2006/relationships/image" Target="../media/image10470.png"/><Relationship Id="rId56" Type="http://schemas.openxmlformats.org/officeDocument/2006/relationships/image" Target="../media/image10510.png"/><Relationship Id="rId64" Type="http://schemas.openxmlformats.org/officeDocument/2006/relationships/image" Target="../media/image10550.png"/><Relationship Id="rId69" Type="http://schemas.openxmlformats.org/officeDocument/2006/relationships/customXml" Target="../ink/ink1340.xml"/><Relationship Id="rId77" Type="http://schemas.openxmlformats.org/officeDocument/2006/relationships/image" Target="../media/image10610.png"/><Relationship Id="rId8" Type="http://schemas.openxmlformats.org/officeDocument/2006/relationships/image" Target="../media/image10280.png"/><Relationship Id="rId51" Type="http://schemas.openxmlformats.org/officeDocument/2006/relationships/customXml" Target="../ink/ink1331.xml"/><Relationship Id="rId72" Type="http://schemas.openxmlformats.org/officeDocument/2006/relationships/customXml" Target="../ink/ink1342.xml"/><Relationship Id="rId80" Type="http://schemas.openxmlformats.org/officeDocument/2006/relationships/customXml" Target="../ink/ink1346.xml"/><Relationship Id="rId3" Type="http://schemas.openxmlformats.org/officeDocument/2006/relationships/customXml" Target="../ink/ink1307.xml"/><Relationship Id="rId12" Type="http://schemas.openxmlformats.org/officeDocument/2006/relationships/image" Target="../media/image10300.png"/><Relationship Id="rId17" Type="http://schemas.openxmlformats.org/officeDocument/2006/relationships/customXml" Target="../ink/ink1314.xml"/><Relationship Id="rId25" Type="http://schemas.openxmlformats.org/officeDocument/2006/relationships/customXml" Target="../ink/ink1318.xml"/><Relationship Id="rId33" Type="http://schemas.openxmlformats.org/officeDocument/2006/relationships/customXml" Target="../ink/ink1322.xml"/><Relationship Id="rId38" Type="http://schemas.openxmlformats.org/officeDocument/2006/relationships/image" Target="../media/image10420.png"/><Relationship Id="rId46" Type="http://schemas.openxmlformats.org/officeDocument/2006/relationships/image" Target="../media/image10460.png"/><Relationship Id="rId59" Type="http://schemas.openxmlformats.org/officeDocument/2006/relationships/customXml" Target="../ink/ink1335.xml"/><Relationship Id="rId67" Type="http://schemas.openxmlformats.org/officeDocument/2006/relationships/customXml" Target="../ink/ink1339.xml"/><Relationship Id="rId20" Type="http://schemas.openxmlformats.org/officeDocument/2006/relationships/image" Target="../media/image10340.png"/><Relationship Id="rId41" Type="http://schemas.openxmlformats.org/officeDocument/2006/relationships/customXml" Target="../ink/ink1326.xml"/><Relationship Id="rId54" Type="http://schemas.openxmlformats.org/officeDocument/2006/relationships/image" Target="../media/image10500.png"/><Relationship Id="rId62" Type="http://schemas.openxmlformats.org/officeDocument/2006/relationships/image" Target="../media/image10540.png"/><Relationship Id="rId70" Type="http://schemas.openxmlformats.org/officeDocument/2006/relationships/image" Target="../media/image10580.png"/><Relationship Id="rId75" Type="http://schemas.openxmlformats.org/officeDocument/2006/relationships/image" Target="../media/image10600.png"/><Relationship Id="rId1" Type="http://schemas.openxmlformats.org/officeDocument/2006/relationships/slideLayout" Target="../slideLayouts/slideLayout1.xml"/><Relationship Id="rId6" Type="http://schemas.openxmlformats.org/officeDocument/2006/relationships/image" Target="../media/image10270.png"/><Relationship Id="rId15" Type="http://schemas.openxmlformats.org/officeDocument/2006/relationships/customXml" Target="../ink/ink1313.xml"/><Relationship Id="rId23" Type="http://schemas.openxmlformats.org/officeDocument/2006/relationships/customXml" Target="../ink/ink1317.xml"/><Relationship Id="rId28" Type="http://schemas.openxmlformats.org/officeDocument/2006/relationships/image" Target="../media/image10380.png"/><Relationship Id="rId36" Type="http://schemas.openxmlformats.org/officeDocument/2006/relationships/image" Target="../media/image10410.png"/><Relationship Id="rId49" Type="http://schemas.openxmlformats.org/officeDocument/2006/relationships/customXml" Target="../ink/ink1330.xml"/><Relationship Id="rId57" Type="http://schemas.openxmlformats.org/officeDocument/2006/relationships/customXml" Target="../ink/ink1334.xml"/><Relationship Id="rId10" Type="http://schemas.openxmlformats.org/officeDocument/2006/relationships/image" Target="../media/image10290.png"/><Relationship Id="rId31" Type="http://schemas.openxmlformats.org/officeDocument/2006/relationships/customXml" Target="../ink/ink1321.xml"/><Relationship Id="rId44" Type="http://schemas.openxmlformats.org/officeDocument/2006/relationships/image" Target="../media/image10450.png"/><Relationship Id="rId52" Type="http://schemas.openxmlformats.org/officeDocument/2006/relationships/image" Target="../media/image10490.png"/><Relationship Id="rId60" Type="http://schemas.openxmlformats.org/officeDocument/2006/relationships/image" Target="../media/image10530.png"/><Relationship Id="rId65" Type="http://schemas.openxmlformats.org/officeDocument/2006/relationships/customXml" Target="../ink/ink1338.xml"/><Relationship Id="rId73" Type="http://schemas.openxmlformats.org/officeDocument/2006/relationships/image" Target="../media/image10590.png"/><Relationship Id="rId78" Type="http://schemas.openxmlformats.org/officeDocument/2006/relationships/customXml" Target="../ink/ink1345.xml"/><Relationship Id="rId81" Type="http://schemas.openxmlformats.org/officeDocument/2006/relationships/image" Target="../media/image10630.png"/><Relationship Id="rId4" Type="http://schemas.openxmlformats.org/officeDocument/2006/relationships/image" Target="../media/image10260.png"/><Relationship Id="rId9" Type="http://schemas.openxmlformats.org/officeDocument/2006/relationships/customXml" Target="../ink/ink1310.xml"/><Relationship Id="rId13" Type="http://schemas.openxmlformats.org/officeDocument/2006/relationships/customXml" Target="../ink/ink1312.xml"/><Relationship Id="rId18" Type="http://schemas.openxmlformats.org/officeDocument/2006/relationships/image" Target="../media/image10330.png"/><Relationship Id="rId39" Type="http://schemas.openxmlformats.org/officeDocument/2006/relationships/customXml" Target="../ink/ink1325.xml"/><Relationship Id="rId34" Type="http://schemas.openxmlformats.org/officeDocument/2006/relationships/image" Target="../media/image10400.png"/><Relationship Id="rId50" Type="http://schemas.openxmlformats.org/officeDocument/2006/relationships/image" Target="../media/image10480.png"/><Relationship Id="rId55" Type="http://schemas.openxmlformats.org/officeDocument/2006/relationships/customXml" Target="../ink/ink1333.xml"/><Relationship Id="rId76" Type="http://schemas.openxmlformats.org/officeDocument/2006/relationships/customXml" Target="../ink/ink1344.xml"/><Relationship Id="rId7" Type="http://schemas.openxmlformats.org/officeDocument/2006/relationships/customXml" Target="../ink/ink1309.xml"/><Relationship Id="rId71" Type="http://schemas.openxmlformats.org/officeDocument/2006/relationships/customXml" Target="../ink/ink1341.xml"/><Relationship Id="rId2" Type="http://schemas.openxmlformats.org/officeDocument/2006/relationships/image" Target="../media/image10110.png"/><Relationship Id="rId29" Type="http://schemas.openxmlformats.org/officeDocument/2006/relationships/customXml" Target="../ink/ink1320.xml"/><Relationship Id="rId24" Type="http://schemas.openxmlformats.org/officeDocument/2006/relationships/image" Target="../media/image10360.png"/><Relationship Id="rId40" Type="http://schemas.openxmlformats.org/officeDocument/2006/relationships/image" Target="../media/image10430.png"/><Relationship Id="rId45" Type="http://schemas.openxmlformats.org/officeDocument/2006/relationships/customXml" Target="../ink/ink1328.xml"/><Relationship Id="rId66" Type="http://schemas.openxmlformats.org/officeDocument/2006/relationships/image" Target="../media/image10560.png"/></Relationships>
</file>

<file path=ppt/slides/_rels/slide14.xml.rels><?xml version="1.0" encoding="UTF-8" standalone="yes"?>
<Relationships xmlns="http://schemas.openxmlformats.org/package/2006/relationships"><Relationship Id="rId117" Type="http://schemas.openxmlformats.org/officeDocument/2006/relationships/image" Target="../media/image11180.png"/><Relationship Id="rId21" Type="http://schemas.openxmlformats.org/officeDocument/2006/relationships/image" Target="../media/image10720.png"/><Relationship Id="rId324" Type="http://schemas.openxmlformats.org/officeDocument/2006/relationships/customXml" Target="../ink/ink1509.xml"/><Relationship Id="rId531" Type="http://schemas.openxmlformats.org/officeDocument/2006/relationships/image" Target="../media/image1320.png"/><Relationship Id="rId170" Type="http://schemas.openxmlformats.org/officeDocument/2006/relationships/customXml" Target="../ink/ink1431.xml"/><Relationship Id="rId268" Type="http://schemas.openxmlformats.org/officeDocument/2006/relationships/customXml" Target="../ink/ink1481.xml"/><Relationship Id="rId475" Type="http://schemas.openxmlformats.org/officeDocument/2006/relationships/customXml" Target="../ink/ink1585.xml"/><Relationship Id="rId32" Type="http://schemas.openxmlformats.org/officeDocument/2006/relationships/customXml" Target="../ink/ink1361.xml"/><Relationship Id="rId128" Type="http://schemas.openxmlformats.org/officeDocument/2006/relationships/customXml" Target="../ink/ink1409.xml"/><Relationship Id="rId335" Type="http://schemas.openxmlformats.org/officeDocument/2006/relationships/image" Target="../media/image12250.png"/><Relationship Id="rId542" Type="http://schemas.openxmlformats.org/officeDocument/2006/relationships/customXml" Target="../ink/ink1619.xml"/><Relationship Id="rId181" Type="http://schemas.openxmlformats.org/officeDocument/2006/relationships/customXml" Target="../ink/ink1437.xml"/><Relationship Id="rId402" Type="http://schemas.openxmlformats.org/officeDocument/2006/relationships/customXml" Target="../ink/ink1548.xml"/><Relationship Id="rId279" Type="http://schemas.openxmlformats.org/officeDocument/2006/relationships/image" Target="../media/image11970.png"/><Relationship Id="rId486" Type="http://schemas.openxmlformats.org/officeDocument/2006/relationships/image" Target="../media/image1298.png"/><Relationship Id="rId43" Type="http://schemas.openxmlformats.org/officeDocument/2006/relationships/image" Target="../media/image10830.png"/><Relationship Id="rId139" Type="http://schemas.openxmlformats.org/officeDocument/2006/relationships/image" Target="../media/image11290.png"/><Relationship Id="rId346" Type="http://schemas.openxmlformats.org/officeDocument/2006/relationships/customXml" Target="../ink/ink1520.xml"/><Relationship Id="rId553" Type="http://schemas.openxmlformats.org/officeDocument/2006/relationships/image" Target="../media/image1331.png"/><Relationship Id="rId192" Type="http://schemas.openxmlformats.org/officeDocument/2006/relationships/image" Target="../media/image11540.png"/><Relationship Id="rId206" Type="http://schemas.openxmlformats.org/officeDocument/2006/relationships/image" Target="../media/image11610.png"/><Relationship Id="rId413" Type="http://schemas.openxmlformats.org/officeDocument/2006/relationships/image" Target="../media/image1263.png"/><Relationship Id="rId497" Type="http://schemas.openxmlformats.org/officeDocument/2006/relationships/customXml" Target="../ink/ink1596.xml"/><Relationship Id="rId357" Type="http://schemas.openxmlformats.org/officeDocument/2006/relationships/image" Target="../media/image12360.png"/><Relationship Id="rId54" Type="http://schemas.openxmlformats.org/officeDocument/2006/relationships/customXml" Target="../ink/ink1372.xml"/><Relationship Id="rId217" Type="http://schemas.openxmlformats.org/officeDocument/2006/relationships/customXml" Target="../ink/ink1455.xml"/><Relationship Id="rId564" Type="http://schemas.openxmlformats.org/officeDocument/2006/relationships/customXml" Target="../ink/ink1630.xml"/><Relationship Id="rId424" Type="http://schemas.openxmlformats.org/officeDocument/2006/relationships/customXml" Target="../ink/ink1559.xml"/><Relationship Id="rId270" Type="http://schemas.openxmlformats.org/officeDocument/2006/relationships/customXml" Target="../ink/ink1482.xml"/><Relationship Id="rId65" Type="http://schemas.openxmlformats.org/officeDocument/2006/relationships/image" Target="../media/image10940.png"/><Relationship Id="rId130" Type="http://schemas.openxmlformats.org/officeDocument/2006/relationships/customXml" Target="../ink/ink1410.xml"/><Relationship Id="rId368" Type="http://schemas.openxmlformats.org/officeDocument/2006/relationships/customXml" Target="../ink/ink1531.xml"/><Relationship Id="rId575" Type="http://schemas.openxmlformats.org/officeDocument/2006/relationships/image" Target="../media/image1342.png"/><Relationship Id="rId228" Type="http://schemas.openxmlformats.org/officeDocument/2006/relationships/image" Target="../media/image11720.png"/><Relationship Id="rId435" Type="http://schemas.openxmlformats.org/officeDocument/2006/relationships/image" Target="../media/image1274.png"/><Relationship Id="rId281" Type="http://schemas.openxmlformats.org/officeDocument/2006/relationships/image" Target="../media/image11980.png"/><Relationship Id="rId502" Type="http://schemas.openxmlformats.org/officeDocument/2006/relationships/image" Target="../media/image1306.png"/><Relationship Id="rId76" Type="http://schemas.openxmlformats.org/officeDocument/2006/relationships/customXml" Target="../ink/ink1383.xml"/><Relationship Id="rId141" Type="http://schemas.openxmlformats.org/officeDocument/2006/relationships/image" Target="../media/image11300.png"/><Relationship Id="rId379" Type="http://schemas.openxmlformats.org/officeDocument/2006/relationships/image" Target="../media/image1247.png"/><Relationship Id="rId586" Type="http://schemas.openxmlformats.org/officeDocument/2006/relationships/customXml" Target="../ink/ink1641.xml"/><Relationship Id="rId7" Type="http://schemas.openxmlformats.org/officeDocument/2006/relationships/image" Target="../media/image10650.png"/><Relationship Id="rId239" Type="http://schemas.openxmlformats.org/officeDocument/2006/relationships/image" Target="../media/image11770.png"/><Relationship Id="rId446" Type="http://schemas.openxmlformats.org/officeDocument/2006/relationships/customXml" Target="../ink/ink1570.xml"/><Relationship Id="rId250" Type="http://schemas.openxmlformats.org/officeDocument/2006/relationships/customXml" Target="../ink/ink1472.xml"/><Relationship Id="rId292" Type="http://schemas.openxmlformats.org/officeDocument/2006/relationships/customXml" Target="../ink/ink1493.xml"/><Relationship Id="rId306" Type="http://schemas.openxmlformats.org/officeDocument/2006/relationships/customXml" Target="../ink/ink1500.xml"/><Relationship Id="rId488" Type="http://schemas.openxmlformats.org/officeDocument/2006/relationships/image" Target="../media/image1299.png"/><Relationship Id="rId45" Type="http://schemas.openxmlformats.org/officeDocument/2006/relationships/image" Target="../media/image10840.png"/><Relationship Id="rId87" Type="http://schemas.openxmlformats.org/officeDocument/2006/relationships/image" Target="../media/image11050.png"/><Relationship Id="rId110" Type="http://schemas.openxmlformats.org/officeDocument/2006/relationships/customXml" Target="../ink/ink1400.xml"/><Relationship Id="rId348" Type="http://schemas.openxmlformats.org/officeDocument/2006/relationships/customXml" Target="../ink/ink1521.xml"/><Relationship Id="rId513" Type="http://schemas.openxmlformats.org/officeDocument/2006/relationships/image" Target="../media/image1311.png"/><Relationship Id="rId555" Type="http://schemas.openxmlformats.org/officeDocument/2006/relationships/image" Target="../media/image1332.png"/><Relationship Id="rId152" Type="http://schemas.openxmlformats.org/officeDocument/2006/relationships/image" Target="../media/image11350.png"/><Relationship Id="rId194" Type="http://schemas.openxmlformats.org/officeDocument/2006/relationships/image" Target="../media/image11550.png"/><Relationship Id="rId208" Type="http://schemas.openxmlformats.org/officeDocument/2006/relationships/image" Target="../media/image11620.png"/><Relationship Id="rId415" Type="http://schemas.openxmlformats.org/officeDocument/2006/relationships/image" Target="../media/image1264.png"/><Relationship Id="rId457" Type="http://schemas.openxmlformats.org/officeDocument/2006/relationships/image" Target="../media/image1285.png"/><Relationship Id="rId261" Type="http://schemas.openxmlformats.org/officeDocument/2006/relationships/image" Target="../media/image11880.png"/><Relationship Id="rId499" Type="http://schemas.openxmlformats.org/officeDocument/2006/relationships/customXml" Target="../ink/ink1597.xml"/><Relationship Id="rId14" Type="http://schemas.openxmlformats.org/officeDocument/2006/relationships/customXml" Target="../ink/ink1352.xml"/><Relationship Id="rId56" Type="http://schemas.openxmlformats.org/officeDocument/2006/relationships/customXml" Target="../ink/ink1373.xml"/><Relationship Id="rId317" Type="http://schemas.openxmlformats.org/officeDocument/2006/relationships/image" Target="../media/image12160.png"/><Relationship Id="rId359" Type="http://schemas.openxmlformats.org/officeDocument/2006/relationships/image" Target="../media/image1237.png"/><Relationship Id="rId524" Type="http://schemas.openxmlformats.org/officeDocument/2006/relationships/customXml" Target="../ink/ink1610.xml"/><Relationship Id="rId566" Type="http://schemas.openxmlformats.org/officeDocument/2006/relationships/customXml" Target="../ink/ink1631.xml"/><Relationship Id="rId98" Type="http://schemas.openxmlformats.org/officeDocument/2006/relationships/customXml" Target="../ink/ink1394.xml"/><Relationship Id="rId121" Type="http://schemas.openxmlformats.org/officeDocument/2006/relationships/image" Target="../media/image11200.png"/><Relationship Id="rId163" Type="http://schemas.openxmlformats.org/officeDocument/2006/relationships/customXml" Target="../ink/ink1427.xml"/><Relationship Id="rId219" Type="http://schemas.openxmlformats.org/officeDocument/2006/relationships/customXml" Target="../ink/ink1456.xml"/><Relationship Id="rId370" Type="http://schemas.openxmlformats.org/officeDocument/2006/relationships/customXml" Target="../ink/ink1532.xml"/><Relationship Id="rId426" Type="http://schemas.openxmlformats.org/officeDocument/2006/relationships/customXml" Target="../ink/ink1560.xml"/><Relationship Id="rId230" Type="http://schemas.openxmlformats.org/officeDocument/2006/relationships/image" Target="../media/image11730.png"/><Relationship Id="rId468" Type="http://schemas.openxmlformats.org/officeDocument/2006/relationships/image" Target="../media/image1289.png"/><Relationship Id="rId25" Type="http://schemas.openxmlformats.org/officeDocument/2006/relationships/image" Target="../media/image10740.png"/><Relationship Id="rId67" Type="http://schemas.openxmlformats.org/officeDocument/2006/relationships/image" Target="../media/image10950.png"/><Relationship Id="rId272" Type="http://schemas.openxmlformats.org/officeDocument/2006/relationships/customXml" Target="../ink/ink1483.xml"/><Relationship Id="rId328" Type="http://schemas.openxmlformats.org/officeDocument/2006/relationships/customXml" Target="../ink/ink1511.xml"/><Relationship Id="rId535" Type="http://schemas.openxmlformats.org/officeDocument/2006/relationships/image" Target="../media/image1322.png"/><Relationship Id="rId577" Type="http://schemas.openxmlformats.org/officeDocument/2006/relationships/image" Target="../media/image1343.png"/><Relationship Id="rId132" Type="http://schemas.openxmlformats.org/officeDocument/2006/relationships/customXml" Target="../ink/ink1411.xml"/><Relationship Id="rId174" Type="http://schemas.openxmlformats.org/officeDocument/2006/relationships/customXml" Target="../ink/ink1433.xml"/><Relationship Id="rId381" Type="http://schemas.openxmlformats.org/officeDocument/2006/relationships/image" Target="../media/image1248.png"/><Relationship Id="rId241" Type="http://schemas.openxmlformats.org/officeDocument/2006/relationships/image" Target="../media/image11780.png"/><Relationship Id="rId437" Type="http://schemas.openxmlformats.org/officeDocument/2006/relationships/image" Target="../media/image1275.png"/><Relationship Id="rId479" Type="http://schemas.openxmlformats.org/officeDocument/2006/relationships/customXml" Target="../ink/ink1587.xml"/><Relationship Id="rId36" Type="http://schemas.openxmlformats.org/officeDocument/2006/relationships/customXml" Target="../ink/ink1363.xml"/><Relationship Id="rId283" Type="http://schemas.openxmlformats.org/officeDocument/2006/relationships/image" Target="../media/image11990.png"/><Relationship Id="rId339" Type="http://schemas.openxmlformats.org/officeDocument/2006/relationships/image" Target="../media/image12270.png"/><Relationship Id="rId490" Type="http://schemas.openxmlformats.org/officeDocument/2006/relationships/image" Target="../media/image1300.png"/><Relationship Id="rId504" Type="http://schemas.openxmlformats.org/officeDocument/2006/relationships/image" Target="../media/image1307.png"/><Relationship Id="rId546" Type="http://schemas.openxmlformats.org/officeDocument/2006/relationships/customXml" Target="../ink/ink1621.xml"/><Relationship Id="rId78" Type="http://schemas.openxmlformats.org/officeDocument/2006/relationships/customXml" Target="../ink/ink1384.xml"/><Relationship Id="rId101" Type="http://schemas.openxmlformats.org/officeDocument/2006/relationships/image" Target="../media/image11101.png"/><Relationship Id="rId143" Type="http://schemas.openxmlformats.org/officeDocument/2006/relationships/image" Target="../media/image11310.png"/><Relationship Id="rId185" Type="http://schemas.openxmlformats.org/officeDocument/2006/relationships/customXml" Target="../ink/ink1439.xml"/><Relationship Id="rId350" Type="http://schemas.openxmlformats.org/officeDocument/2006/relationships/customXml" Target="../ink/ink1522.xml"/><Relationship Id="rId406" Type="http://schemas.openxmlformats.org/officeDocument/2006/relationships/customXml" Target="../ink/ink1550.xml"/><Relationship Id="rId9" Type="http://schemas.openxmlformats.org/officeDocument/2006/relationships/image" Target="../media/image10660.png"/><Relationship Id="rId210" Type="http://schemas.openxmlformats.org/officeDocument/2006/relationships/image" Target="../media/image11630.png"/><Relationship Id="rId392" Type="http://schemas.openxmlformats.org/officeDocument/2006/relationships/customXml" Target="../ink/ink1543.xml"/><Relationship Id="rId448" Type="http://schemas.openxmlformats.org/officeDocument/2006/relationships/customXml" Target="../ink/ink1571.xml"/><Relationship Id="rId252" Type="http://schemas.openxmlformats.org/officeDocument/2006/relationships/customXml" Target="../ink/ink1473.xml"/><Relationship Id="rId294" Type="http://schemas.openxmlformats.org/officeDocument/2006/relationships/customXml" Target="../ink/ink1494.xml"/><Relationship Id="rId308" Type="http://schemas.openxmlformats.org/officeDocument/2006/relationships/customXml" Target="../ink/ink1501.xml"/><Relationship Id="rId515" Type="http://schemas.openxmlformats.org/officeDocument/2006/relationships/image" Target="../media/image1312.png"/><Relationship Id="rId47" Type="http://schemas.openxmlformats.org/officeDocument/2006/relationships/image" Target="../media/image10850.png"/><Relationship Id="rId89" Type="http://schemas.openxmlformats.org/officeDocument/2006/relationships/image" Target="../media/image347.png"/><Relationship Id="rId112" Type="http://schemas.openxmlformats.org/officeDocument/2006/relationships/customXml" Target="../ink/ink1401.xml"/><Relationship Id="rId154" Type="http://schemas.openxmlformats.org/officeDocument/2006/relationships/image" Target="../media/image11360.png"/><Relationship Id="rId361" Type="http://schemas.openxmlformats.org/officeDocument/2006/relationships/image" Target="../media/image1238.png"/><Relationship Id="rId557" Type="http://schemas.openxmlformats.org/officeDocument/2006/relationships/image" Target="../media/image1333.png"/><Relationship Id="rId196" Type="http://schemas.openxmlformats.org/officeDocument/2006/relationships/image" Target="../media/image11560.png"/><Relationship Id="rId417" Type="http://schemas.openxmlformats.org/officeDocument/2006/relationships/image" Target="../media/image1265.png"/><Relationship Id="rId459" Type="http://schemas.openxmlformats.org/officeDocument/2006/relationships/image" Target="../media/image1286.png"/><Relationship Id="rId16" Type="http://schemas.openxmlformats.org/officeDocument/2006/relationships/customXml" Target="../ink/ink1353.xml"/><Relationship Id="rId221" Type="http://schemas.openxmlformats.org/officeDocument/2006/relationships/customXml" Target="../ink/ink1457.xml"/><Relationship Id="rId263" Type="http://schemas.openxmlformats.org/officeDocument/2006/relationships/image" Target="../media/image11890.png"/><Relationship Id="rId319" Type="http://schemas.openxmlformats.org/officeDocument/2006/relationships/image" Target="../media/image12170.png"/><Relationship Id="rId470" Type="http://schemas.openxmlformats.org/officeDocument/2006/relationships/image" Target="../media/image1290.png"/><Relationship Id="rId526" Type="http://schemas.openxmlformats.org/officeDocument/2006/relationships/customXml" Target="../ink/ink1611.xml"/><Relationship Id="rId58" Type="http://schemas.openxmlformats.org/officeDocument/2006/relationships/customXml" Target="../ink/ink1374.xml"/><Relationship Id="rId123" Type="http://schemas.openxmlformats.org/officeDocument/2006/relationships/image" Target="../media/image11210.png"/><Relationship Id="rId330" Type="http://schemas.openxmlformats.org/officeDocument/2006/relationships/customXml" Target="../ink/ink1512.xml"/><Relationship Id="rId568" Type="http://schemas.openxmlformats.org/officeDocument/2006/relationships/customXml" Target="../ink/ink1632.xml"/><Relationship Id="rId165" Type="http://schemas.openxmlformats.org/officeDocument/2006/relationships/customXml" Target="../ink/ink1428.xml"/><Relationship Id="rId372" Type="http://schemas.openxmlformats.org/officeDocument/2006/relationships/customXml" Target="../ink/ink1533.xml"/><Relationship Id="rId428" Type="http://schemas.openxmlformats.org/officeDocument/2006/relationships/customXml" Target="../ink/ink1561.xml"/><Relationship Id="rId232" Type="http://schemas.openxmlformats.org/officeDocument/2006/relationships/image" Target="../media/image11740.png"/><Relationship Id="rId274" Type="http://schemas.openxmlformats.org/officeDocument/2006/relationships/customXml" Target="../ink/ink1484.xml"/><Relationship Id="rId481" Type="http://schemas.openxmlformats.org/officeDocument/2006/relationships/customXml" Target="../ink/ink1588.xml"/><Relationship Id="rId27" Type="http://schemas.openxmlformats.org/officeDocument/2006/relationships/image" Target="../media/image10750.png"/><Relationship Id="rId69" Type="http://schemas.openxmlformats.org/officeDocument/2006/relationships/image" Target="../media/image10960.png"/><Relationship Id="rId134" Type="http://schemas.openxmlformats.org/officeDocument/2006/relationships/customXml" Target="../ink/ink1412.xml"/><Relationship Id="rId537" Type="http://schemas.openxmlformats.org/officeDocument/2006/relationships/image" Target="../media/image1323.png"/><Relationship Id="rId579" Type="http://schemas.openxmlformats.org/officeDocument/2006/relationships/image" Target="../media/image1344.png"/><Relationship Id="rId80" Type="http://schemas.openxmlformats.org/officeDocument/2006/relationships/customXml" Target="../ink/ink1385.xml"/><Relationship Id="rId176" Type="http://schemas.openxmlformats.org/officeDocument/2006/relationships/image" Target="../media/image11460.png"/><Relationship Id="rId341" Type="http://schemas.openxmlformats.org/officeDocument/2006/relationships/image" Target="../media/image12280.png"/><Relationship Id="rId383" Type="http://schemas.openxmlformats.org/officeDocument/2006/relationships/image" Target="../media/image1249.png"/><Relationship Id="rId439" Type="http://schemas.openxmlformats.org/officeDocument/2006/relationships/image" Target="../media/image1276.png"/><Relationship Id="rId201" Type="http://schemas.openxmlformats.org/officeDocument/2006/relationships/customXml" Target="../ink/ink1447.xml"/><Relationship Id="rId243" Type="http://schemas.openxmlformats.org/officeDocument/2006/relationships/image" Target="../media/image11790.png"/><Relationship Id="rId285" Type="http://schemas.openxmlformats.org/officeDocument/2006/relationships/image" Target="../media/image12000.png"/><Relationship Id="rId450" Type="http://schemas.openxmlformats.org/officeDocument/2006/relationships/customXml" Target="../ink/ink1572.xml"/><Relationship Id="rId506" Type="http://schemas.openxmlformats.org/officeDocument/2006/relationships/image" Target="../media/image1308.png"/><Relationship Id="rId38" Type="http://schemas.openxmlformats.org/officeDocument/2006/relationships/customXml" Target="../ink/ink1364.xml"/><Relationship Id="rId103" Type="http://schemas.openxmlformats.org/officeDocument/2006/relationships/image" Target="../media/image11110.png"/><Relationship Id="rId310" Type="http://schemas.openxmlformats.org/officeDocument/2006/relationships/customXml" Target="../ink/ink1502.xml"/><Relationship Id="rId492" Type="http://schemas.openxmlformats.org/officeDocument/2006/relationships/image" Target="../media/image1301.png"/><Relationship Id="rId548" Type="http://schemas.openxmlformats.org/officeDocument/2006/relationships/customXml" Target="../ink/ink1622.xml"/><Relationship Id="rId91" Type="http://schemas.openxmlformats.org/officeDocument/2006/relationships/image" Target="../media/image11060.png"/><Relationship Id="rId145" Type="http://schemas.openxmlformats.org/officeDocument/2006/relationships/customXml" Target="../ink/ink1418.xml"/><Relationship Id="rId187" Type="http://schemas.openxmlformats.org/officeDocument/2006/relationships/customXml" Target="../ink/ink1440.xml"/><Relationship Id="rId352" Type="http://schemas.openxmlformats.org/officeDocument/2006/relationships/customXml" Target="../ink/ink1523.xml"/><Relationship Id="rId394" Type="http://schemas.openxmlformats.org/officeDocument/2006/relationships/customXml" Target="../ink/ink1544.xml"/><Relationship Id="rId408" Type="http://schemas.openxmlformats.org/officeDocument/2006/relationships/customXml" Target="../ink/ink1551.xml"/><Relationship Id="rId212" Type="http://schemas.openxmlformats.org/officeDocument/2006/relationships/image" Target="../media/image11640.png"/><Relationship Id="rId254" Type="http://schemas.openxmlformats.org/officeDocument/2006/relationships/customXml" Target="../ink/ink1474.xml"/><Relationship Id="rId49" Type="http://schemas.openxmlformats.org/officeDocument/2006/relationships/image" Target="../media/image10860.png"/><Relationship Id="rId114" Type="http://schemas.openxmlformats.org/officeDocument/2006/relationships/customXml" Target="../ink/ink1402.xml"/><Relationship Id="rId296" Type="http://schemas.openxmlformats.org/officeDocument/2006/relationships/customXml" Target="../ink/ink1495.xml"/><Relationship Id="rId461" Type="http://schemas.openxmlformats.org/officeDocument/2006/relationships/image" Target="../media/image40.png"/><Relationship Id="rId517" Type="http://schemas.openxmlformats.org/officeDocument/2006/relationships/image" Target="../media/image1313.png"/><Relationship Id="rId559" Type="http://schemas.openxmlformats.org/officeDocument/2006/relationships/image" Target="../media/image1334.png"/><Relationship Id="rId60" Type="http://schemas.openxmlformats.org/officeDocument/2006/relationships/customXml" Target="../ink/ink1375.xml"/><Relationship Id="rId156" Type="http://schemas.openxmlformats.org/officeDocument/2006/relationships/image" Target="../media/image11370.png"/><Relationship Id="rId198" Type="http://schemas.openxmlformats.org/officeDocument/2006/relationships/image" Target="../media/image11570.png"/><Relationship Id="rId321" Type="http://schemas.openxmlformats.org/officeDocument/2006/relationships/image" Target="../media/image12180.png"/><Relationship Id="rId363" Type="http://schemas.openxmlformats.org/officeDocument/2006/relationships/image" Target="../media/image1239.png"/><Relationship Id="rId419" Type="http://schemas.openxmlformats.org/officeDocument/2006/relationships/image" Target="../media/image1266.png"/><Relationship Id="rId570" Type="http://schemas.openxmlformats.org/officeDocument/2006/relationships/customXml" Target="../ink/ink1633.xml"/><Relationship Id="rId223" Type="http://schemas.openxmlformats.org/officeDocument/2006/relationships/customXml" Target="../ink/ink1458.xml"/><Relationship Id="rId430" Type="http://schemas.openxmlformats.org/officeDocument/2006/relationships/customXml" Target="../ink/ink1562.xml"/><Relationship Id="rId18" Type="http://schemas.openxmlformats.org/officeDocument/2006/relationships/customXml" Target="../ink/ink1354.xml"/><Relationship Id="rId265" Type="http://schemas.openxmlformats.org/officeDocument/2006/relationships/image" Target="../media/image11900.png"/><Relationship Id="rId472" Type="http://schemas.openxmlformats.org/officeDocument/2006/relationships/image" Target="../media/image1291.png"/><Relationship Id="rId528" Type="http://schemas.openxmlformats.org/officeDocument/2006/relationships/customXml" Target="../ink/ink1612.xml"/><Relationship Id="rId125" Type="http://schemas.openxmlformats.org/officeDocument/2006/relationships/image" Target="../media/image11220.png"/><Relationship Id="rId167" Type="http://schemas.openxmlformats.org/officeDocument/2006/relationships/customXml" Target="../ink/ink1429.xml"/><Relationship Id="rId332" Type="http://schemas.openxmlformats.org/officeDocument/2006/relationships/customXml" Target="../ink/ink1513.xml"/><Relationship Id="rId374" Type="http://schemas.openxmlformats.org/officeDocument/2006/relationships/customXml" Target="../ink/ink1534.xml"/><Relationship Id="rId581" Type="http://schemas.openxmlformats.org/officeDocument/2006/relationships/image" Target="../media/image1345.png"/><Relationship Id="rId71" Type="http://schemas.openxmlformats.org/officeDocument/2006/relationships/image" Target="../media/image10970.png"/><Relationship Id="rId234" Type="http://schemas.openxmlformats.org/officeDocument/2006/relationships/image" Target="../media/image11750.png"/><Relationship Id="rId2" Type="http://schemas.openxmlformats.org/officeDocument/2006/relationships/image" Target="../media/image11100.png"/><Relationship Id="rId29" Type="http://schemas.openxmlformats.org/officeDocument/2006/relationships/image" Target="../media/image10760.png"/><Relationship Id="rId276" Type="http://schemas.openxmlformats.org/officeDocument/2006/relationships/customXml" Target="../ink/ink1485.xml"/><Relationship Id="rId441" Type="http://schemas.openxmlformats.org/officeDocument/2006/relationships/image" Target="../media/image1277.png"/><Relationship Id="rId483" Type="http://schemas.openxmlformats.org/officeDocument/2006/relationships/customXml" Target="../ink/ink1589.xml"/><Relationship Id="rId539" Type="http://schemas.openxmlformats.org/officeDocument/2006/relationships/image" Target="../media/image1324.png"/><Relationship Id="rId40" Type="http://schemas.openxmlformats.org/officeDocument/2006/relationships/customXml" Target="../ink/ink1365.xml"/><Relationship Id="rId136" Type="http://schemas.openxmlformats.org/officeDocument/2006/relationships/customXml" Target="../ink/ink1413.xml"/><Relationship Id="rId178" Type="http://schemas.openxmlformats.org/officeDocument/2006/relationships/image" Target="../media/image11470.png"/><Relationship Id="rId301" Type="http://schemas.openxmlformats.org/officeDocument/2006/relationships/image" Target="../media/image12080.png"/><Relationship Id="rId343" Type="http://schemas.openxmlformats.org/officeDocument/2006/relationships/image" Target="../media/image12290.png"/><Relationship Id="rId550" Type="http://schemas.openxmlformats.org/officeDocument/2006/relationships/customXml" Target="../ink/ink1623.xml"/><Relationship Id="rId82" Type="http://schemas.openxmlformats.org/officeDocument/2006/relationships/customXml" Target="../ink/ink1386.xml"/><Relationship Id="rId203" Type="http://schemas.openxmlformats.org/officeDocument/2006/relationships/customXml" Target="../ink/ink1448.xml"/><Relationship Id="rId385" Type="http://schemas.openxmlformats.org/officeDocument/2006/relationships/image" Target="../media/image1250.png"/><Relationship Id="rId245" Type="http://schemas.openxmlformats.org/officeDocument/2006/relationships/image" Target="../media/image11800.png"/><Relationship Id="rId287" Type="http://schemas.openxmlformats.org/officeDocument/2006/relationships/image" Target="../media/image12010.png"/><Relationship Id="rId410" Type="http://schemas.openxmlformats.org/officeDocument/2006/relationships/customXml" Target="../ink/ink1552.xml"/><Relationship Id="rId452" Type="http://schemas.openxmlformats.org/officeDocument/2006/relationships/customXml" Target="../ink/ink1573.xml"/><Relationship Id="rId494" Type="http://schemas.openxmlformats.org/officeDocument/2006/relationships/image" Target="../media/image1302.png"/><Relationship Id="rId508" Type="http://schemas.openxmlformats.org/officeDocument/2006/relationships/customXml" Target="../ink/ink1602.xml"/><Relationship Id="rId105" Type="http://schemas.openxmlformats.org/officeDocument/2006/relationships/image" Target="../media/image11120.png"/><Relationship Id="rId147" Type="http://schemas.openxmlformats.org/officeDocument/2006/relationships/customXml" Target="../ink/ink1419.xml"/><Relationship Id="rId312" Type="http://schemas.openxmlformats.org/officeDocument/2006/relationships/customXml" Target="../ink/ink1503.xml"/><Relationship Id="rId354" Type="http://schemas.openxmlformats.org/officeDocument/2006/relationships/customXml" Target="../ink/ink1524.xml"/><Relationship Id="rId51" Type="http://schemas.openxmlformats.org/officeDocument/2006/relationships/image" Target="../media/image10870.png"/><Relationship Id="rId93" Type="http://schemas.openxmlformats.org/officeDocument/2006/relationships/image" Target="../media/image97.png"/><Relationship Id="rId189" Type="http://schemas.openxmlformats.org/officeDocument/2006/relationships/customXml" Target="../ink/ink1441.xml"/><Relationship Id="rId396" Type="http://schemas.openxmlformats.org/officeDocument/2006/relationships/customXml" Target="../ink/ink1545.xml"/><Relationship Id="rId561" Type="http://schemas.openxmlformats.org/officeDocument/2006/relationships/image" Target="../media/image1335.png"/><Relationship Id="rId214" Type="http://schemas.openxmlformats.org/officeDocument/2006/relationships/image" Target="../media/image11650.png"/><Relationship Id="rId256" Type="http://schemas.openxmlformats.org/officeDocument/2006/relationships/customXml" Target="../ink/ink1475.xml"/><Relationship Id="rId298" Type="http://schemas.openxmlformats.org/officeDocument/2006/relationships/customXml" Target="../ink/ink1496.xml"/><Relationship Id="rId421" Type="http://schemas.openxmlformats.org/officeDocument/2006/relationships/image" Target="../media/image1267.png"/><Relationship Id="rId463" Type="http://schemas.openxmlformats.org/officeDocument/2006/relationships/customXml" Target="../ink/ink1579.xml"/><Relationship Id="rId519" Type="http://schemas.openxmlformats.org/officeDocument/2006/relationships/image" Target="../media/image1314.png"/><Relationship Id="rId116" Type="http://schemas.openxmlformats.org/officeDocument/2006/relationships/customXml" Target="../ink/ink1403.xml"/><Relationship Id="rId158" Type="http://schemas.openxmlformats.org/officeDocument/2006/relationships/image" Target="../media/image11380.png"/><Relationship Id="rId323" Type="http://schemas.openxmlformats.org/officeDocument/2006/relationships/image" Target="../media/image12190.png"/><Relationship Id="rId530" Type="http://schemas.openxmlformats.org/officeDocument/2006/relationships/customXml" Target="../ink/ink1613.xml"/><Relationship Id="rId20" Type="http://schemas.openxmlformats.org/officeDocument/2006/relationships/customXml" Target="../ink/ink1355.xml"/><Relationship Id="rId62" Type="http://schemas.openxmlformats.org/officeDocument/2006/relationships/customXml" Target="../ink/ink1376.xml"/><Relationship Id="rId365" Type="http://schemas.openxmlformats.org/officeDocument/2006/relationships/image" Target="../media/image12400.png"/><Relationship Id="rId572" Type="http://schemas.openxmlformats.org/officeDocument/2006/relationships/customXml" Target="../ink/ink1634.xml"/><Relationship Id="rId225" Type="http://schemas.openxmlformats.org/officeDocument/2006/relationships/customXml" Target="../ink/ink1459.xml"/><Relationship Id="rId267" Type="http://schemas.openxmlformats.org/officeDocument/2006/relationships/image" Target="../media/image11910.png"/><Relationship Id="rId432" Type="http://schemas.openxmlformats.org/officeDocument/2006/relationships/customXml" Target="../ink/ink1563.xml"/><Relationship Id="rId474" Type="http://schemas.openxmlformats.org/officeDocument/2006/relationships/image" Target="../media/image1292.png"/><Relationship Id="rId127" Type="http://schemas.openxmlformats.org/officeDocument/2006/relationships/image" Target="../media/image11230.png"/><Relationship Id="rId31" Type="http://schemas.openxmlformats.org/officeDocument/2006/relationships/image" Target="../media/image10770.png"/><Relationship Id="rId73" Type="http://schemas.openxmlformats.org/officeDocument/2006/relationships/image" Target="../media/image10980.png"/><Relationship Id="rId169" Type="http://schemas.openxmlformats.org/officeDocument/2006/relationships/customXml" Target="../ink/ink1430.xml"/><Relationship Id="rId334" Type="http://schemas.openxmlformats.org/officeDocument/2006/relationships/customXml" Target="../ink/ink1514.xml"/><Relationship Id="rId376" Type="http://schemas.openxmlformats.org/officeDocument/2006/relationships/customXml" Target="../ink/ink1535.xml"/><Relationship Id="rId541" Type="http://schemas.openxmlformats.org/officeDocument/2006/relationships/image" Target="../media/image1325.png"/><Relationship Id="rId583" Type="http://schemas.openxmlformats.org/officeDocument/2006/relationships/image" Target="../media/image1346.png"/><Relationship Id="rId4" Type="http://schemas.openxmlformats.org/officeDocument/2006/relationships/customXml" Target="../ink/ink1347.xml"/><Relationship Id="rId180" Type="http://schemas.openxmlformats.org/officeDocument/2006/relationships/image" Target="../media/image11480.png"/><Relationship Id="rId236" Type="http://schemas.openxmlformats.org/officeDocument/2006/relationships/customXml" Target="../ink/ink1465.xml"/><Relationship Id="rId278" Type="http://schemas.openxmlformats.org/officeDocument/2006/relationships/customXml" Target="../ink/ink1486.xml"/><Relationship Id="rId401" Type="http://schemas.openxmlformats.org/officeDocument/2006/relationships/image" Target="../media/image1258.png"/><Relationship Id="rId443" Type="http://schemas.openxmlformats.org/officeDocument/2006/relationships/image" Target="../media/image1278.png"/><Relationship Id="rId303" Type="http://schemas.openxmlformats.org/officeDocument/2006/relationships/image" Target="../media/image12090.png"/><Relationship Id="rId485" Type="http://schemas.openxmlformats.org/officeDocument/2006/relationships/customXml" Target="../ink/ink1590.xml"/><Relationship Id="rId42" Type="http://schemas.openxmlformats.org/officeDocument/2006/relationships/customXml" Target="../ink/ink1366.xml"/><Relationship Id="rId84" Type="http://schemas.openxmlformats.org/officeDocument/2006/relationships/customXml" Target="../ink/ink1387.xml"/><Relationship Id="rId138" Type="http://schemas.openxmlformats.org/officeDocument/2006/relationships/customXml" Target="../ink/ink1414.xml"/><Relationship Id="rId345" Type="http://schemas.openxmlformats.org/officeDocument/2006/relationships/image" Target="../media/image12300.png"/><Relationship Id="rId387" Type="http://schemas.openxmlformats.org/officeDocument/2006/relationships/image" Target="../media/image1251.png"/><Relationship Id="rId510" Type="http://schemas.openxmlformats.org/officeDocument/2006/relationships/customXml" Target="../ink/ink1603.xml"/><Relationship Id="rId552" Type="http://schemas.openxmlformats.org/officeDocument/2006/relationships/customXml" Target="../ink/ink1624.xml"/><Relationship Id="rId191" Type="http://schemas.openxmlformats.org/officeDocument/2006/relationships/customXml" Target="../ink/ink1442.xml"/><Relationship Id="rId205" Type="http://schemas.openxmlformats.org/officeDocument/2006/relationships/customXml" Target="../ink/ink1449.xml"/><Relationship Id="rId247" Type="http://schemas.openxmlformats.org/officeDocument/2006/relationships/image" Target="../media/image11810.png"/><Relationship Id="rId412" Type="http://schemas.openxmlformats.org/officeDocument/2006/relationships/customXml" Target="../ink/ink1553.xml"/><Relationship Id="rId107" Type="http://schemas.openxmlformats.org/officeDocument/2006/relationships/image" Target="../media/image11130.png"/><Relationship Id="rId289" Type="http://schemas.openxmlformats.org/officeDocument/2006/relationships/image" Target="../media/image12020.png"/><Relationship Id="rId454" Type="http://schemas.openxmlformats.org/officeDocument/2006/relationships/customXml" Target="../ink/ink1574.xml"/><Relationship Id="rId496" Type="http://schemas.openxmlformats.org/officeDocument/2006/relationships/image" Target="../media/image1303.png"/><Relationship Id="rId11" Type="http://schemas.openxmlformats.org/officeDocument/2006/relationships/image" Target="../media/image10670.png"/><Relationship Id="rId53" Type="http://schemas.openxmlformats.org/officeDocument/2006/relationships/image" Target="../media/image10880.png"/><Relationship Id="rId149" Type="http://schemas.openxmlformats.org/officeDocument/2006/relationships/customXml" Target="../ink/ink1420.xml"/><Relationship Id="rId314" Type="http://schemas.openxmlformats.org/officeDocument/2006/relationships/customXml" Target="../ink/ink1504.xml"/><Relationship Id="rId356" Type="http://schemas.openxmlformats.org/officeDocument/2006/relationships/customXml" Target="../ink/ink1525.xml"/><Relationship Id="rId398" Type="http://schemas.openxmlformats.org/officeDocument/2006/relationships/customXml" Target="../ink/ink1546.xml"/><Relationship Id="rId521" Type="http://schemas.openxmlformats.org/officeDocument/2006/relationships/image" Target="../media/image1315.png"/><Relationship Id="rId563" Type="http://schemas.openxmlformats.org/officeDocument/2006/relationships/image" Target="../media/image1336.png"/><Relationship Id="rId95" Type="http://schemas.openxmlformats.org/officeDocument/2006/relationships/image" Target="../media/image11070.png"/><Relationship Id="rId160" Type="http://schemas.openxmlformats.org/officeDocument/2006/relationships/image" Target="../media/image11390.png"/><Relationship Id="rId216" Type="http://schemas.openxmlformats.org/officeDocument/2006/relationships/image" Target="../media/image11660.png"/><Relationship Id="rId423" Type="http://schemas.openxmlformats.org/officeDocument/2006/relationships/image" Target="../media/image1268.png"/><Relationship Id="rId258" Type="http://schemas.openxmlformats.org/officeDocument/2006/relationships/customXml" Target="../ink/ink1476.xml"/><Relationship Id="rId465" Type="http://schemas.openxmlformats.org/officeDocument/2006/relationships/customXml" Target="../ink/ink1580.xml"/><Relationship Id="rId22" Type="http://schemas.openxmlformats.org/officeDocument/2006/relationships/customXml" Target="../ink/ink1356.xml"/><Relationship Id="rId64" Type="http://schemas.openxmlformats.org/officeDocument/2006/relationships/customXml" Target="../ink/ink1377.xml"/><Relationship Id="rId118" Type="http://schemas.openxmlformats.org/officeDocument/2006/relationships/customXml" Target="../ink/ink1404.xml"/><Relationship Id="rId325" Type="http://schemas.openxmlformats.org/officeDocument/2006/relationships/image" Target="../media/image12200.png"/><Relationship Id="rId367" Type="http://schemas.openxmlformats.org/officeDocument/2006/relationships/image" Target="../media/image12410.png"/><Relationship Id="rId532" Type="http://schemas.openxmlformats.org/officeDocument/2006/relationships/customXml" Target="../ink/ink1614.xml"/><Relationship Id="rId574" Type="http://schemas.openxmlformats.org/officeDocument/2006/relationships/customXml" Target="../ink/ink1635.xml"/><Relationship Id="rId171" Type="http://schemas.openxmlformats.org/officeDocument/2006/relationships/image" Target="../media/image11440.png"/><Relationship Id="rId227" Type="http://schemas.openxmlformats.org/officeDocument/2006/relationships/customXml" Target="../ink/ink1460.xml"/><Relationship Id="rId269" Type="http://schemas.openxmlformats.org/officeDocument/2006/relationships/image" Target="../media/image11920.png"/><Relationship Id="rId434" Type="http://schemas.openxmlformats.org/officeDocument/2006/relationships/customXml" Target="../ink/ink1564.xml"/><Relationship Id="rId476" Type="http://schemas.openxmlformats.org/officeDocument/2006/relationships/image" Target="../media/image1293.png"/><Relationship Id="rId33" Type="http://schemas.openxmlformats.org/officeDocument/2006/relationships/image" Target="../media/image10780.png"/><Relationship Id="rId129" Type="http://schemas.openxmlformats.org/officeDocument/2006/relationships/image" Target="../media/image11240.png"/><Relationship Id="rId280" Type="http://schemas.openxmlformats.org/officeDocument/2006/relationships/customXml" Target="../ink/ink1487.xml"/><Relationship Id="rId336" Type="http://schemas.openxmlformats.org/officeDocument/2006/relationships/customXml" Target="../ink/ink1515.xml"/><Relationship Id="rId501" Type="http://schemas.openxmlformats.org/officeDocument/2006/relationships/customXml" Target="../ink/ink1598.xml"/><Relationship Id="rId543" Type="http://schemas.openxmlformats.org/officeDocument/2006/relationships/image" Target="../media/image1326.png"/><Relationship Id="rId75" Type="http://schemas.openxmlformats.org/officeDocument/2006/relationships/image" Target="../media/image10990.png"/><Relationship Id="rId140" Type="http://schemas.openxmlformats.org/officeDocument/2006/relationships/customXml" Target="../ink/ink1415.xml"/><Relationship Id="rId182" Type="http://schemas.openxmlformats.org/officeDocument/2006/relationships/image" Target="../media/image11490.png"/><Relationship Id="rId378" Type="http://schemas.openxmlformats.org/officeDocument/2006/relationships/customXml" Target="../ink/ink1536.xml"/><Relationship Id="rId403" Type="http://schemas.openxmlformats.org/officeDocument/2006/relationships/image" Target="../media/image411.png"/><Relationship Id="rId585" Type="http://schemas.openxmlformats.org/officeDocument/2006/relationships/image" Target="../media/image1347.png"/><Relationship Id="rId6" Type="http://schemas.openxmlformats.org/officeDocument/2006/relationships/customXml" Target="../ink/ink1348.xml"/><Relationship Id="rId238" Type="http://schemas.openxmlformats.org/officeDocument/2006/relationships/customXml" Target="../ink/ink1466.xml"/><Relationship Id="rId445" Type="http://schemas.openxmlformats.org/officeDocument/2006/relationships/image" Target="../media/image1279.png"/><Relationship Id="rId487" Type="http://schemas.openxmlformats.org/officeDocument/2006/relationships/customXml" Target="../ink/ink1591.xml"/><Relationship Id="rId291" Type="http://schemas.openxmlformats.org/officeDocument/2006/relationships/image" Target="../media/image12030.png"/><Relationship Id="rId305" Type="http://schemas.openxmlformats.org/officeDocument/2006/relationships/image" Target="../media/image12101.png"/><Relationship Id="rId347" Type="http://schemas.openxmlformats.org/officeDocument/2006/relationships/image" Target="../media/image12310.png"/><Relationship Id="rId512" Type="http://schemas.openxmlformats.org/officeDocument/2006/relationships/customXml" Target="../ink/ink1604.xml"/><Relationship Id="rId44" Type="http://schemas.openxmlformats.org/officeDocument/2006/relationships/customXml" Target="../ink/ink1367.xml"/><Relationship Id="rId86" Type="http://schemas.openxmlformats.org/officeDocument/2006/relationships/customXml" Target="../ink/ink1388.xml"/><Relationship Id="rId151" Type="http://schemas.openxmlformats.org/officeDocument/2006/relationships/customXml" Target="../ink/ink1421.xml"/><Relationship Id="rId389" Type="http://schemas.openxmlformats.org/officeDocument/2006/relationships/image" Target="../media/image1252.png"/><Relationship Id="rId554" Type="http://schemas.openxmlformats.org/officeDocument/2006/relationships/customXml" Target="../ink/ink1625.xml"/><Relationship Id="rId193" Type="http://schemas.openxmlformats.org/officeDocument/2006/relationships/customXml" Target="../ink/ink1443.xml"/><Relationship Id="rId207" Type="http://schemas.openxmlformats.org/officeDocument/2006/relationships/customXml" Target="../ink/ink1450.xml"/><Relationship Id="rId249" Type="http://schemas.openxmlformats.org/officeDocument/2006/relationships/image" Target="../media/image11820.png"/><Relationship Id="rId414" Type="http://schemas.openxmlformats.org/officeDocument/2006/relationships/customXml" Target="../ink/ink1554.xml"/><Relationship Id="rId456" Type="http://schemas.openxmlformats.org/officeDocument/2006/relationships/customXml" Target="../ink/ink1575.xml"/><Relationship Id="rId498" Type="http://schemas.openxmlformats.org/officeDocument/2006/relationships/image" Target="../media/image1304.png"/><Relationship Id="rId13" Type="http://schemas.openxmlformats.org/officeDocument/2006/relationships/image" Target="../media/image10680.png"/><Relationship Id="rId109" Type="http://schemas.openxmlformats.org/officeDocument/2006/relationships/image" Target="../media/image11140.png"/><Relationship Id="rId260" Type="http://schemas.openxmlformats.org/officeDocument/2006/relationships/customXml" Target="../ink/ink1477.xml"/><Relationship Id="rId316" Type="http://schemas.openxmlformats.org/officeDocument/2006/relationships/customXml" Target="../ink/ink1505.xml"/><Relationship Id="rId523" Type="http://schemas.openxmlformats.org/officeDocument/2006/relationships/image" Target="../media/image1316.png"/><Relationship Id="rId55" Type="http://schemas.openxmlformats.org/officeDocument/2006/relationships/image" Target="../media/image10890.png"/><Relationship Id="rId97" Type="http://schemas.openxmlformats.org/officeDocument/2006/relationships/image" Target="../media/image11080.png"/><Relationship Id="rId120" Type="http://schemas.openxmlformats.org/officeDocument/2006/relationships/customXml" Target="../ink/ink1405.xml"/><Relationship Id="rId358" Type="http://schemas.openxmlformats.org/officeDocument/2006/relationships/customXml" Target="../ink/ink1526.xml"/><Relationship Id="rId565" Type="http://schemas.openxmlformats.org/officeDocument/2006/relationships/image" Target="../media/image1337.png"/><Relationship Id="rId162" Type="http://schemas.openxmlformats.org/officeDocument/2006/relationships/image" Target="../media/image11400.png"/><Relationship Id="rId218" Type="http://schemas.openxmlformats.org/officeDocument/2006/relationships/image" Target="../media/image11670.png"/><Relationship Id="rId425" Type="http://schemas.openxmlformats.org/officeDocument/2006/relationships/image" Target="../media/image1269.png"/><Relationship Id="rId467" Type="http://schemas.openxmlformats.org/officeDocument/2006/relationships/customXml" Target="../ink/ink1581.xml"/><Relationship Id="rId271" Type="http://schemas.openxmlformats.org/officeDocument/2006/relationships/image" Target="../media/image11930.png"/><Relationship Id="rId24" Type="http://schemas.openxmlformats.org/officeDocument/2006/relationships/customXml" Target="../ink/ink1357.xml"/><Relationship Id="rId66" Type="http://schemas.openxmlformats.org/officeDocument/2006/relationships/customXml" Target="../ink/ink1378.xml"/><Relationship Id="rId131" Type="http://schemas.openxmlformats.org/officeDocument/2006/relationships/image" Target="../media/image11250.png"/><Relationship Id="rId327" Type="http://schemas.openxmlformats.org/officeDocument/2006/relationships/image" Target="../media/image12210.png"/><Relationship Id="rId369" Type="http://schemas.openxmlformats.org/officeDocument/2006/relationships/image" Target="../media/image1242.png"/><Relationship Id="rId534" Type="http://schemas.openxmlformats.org/officeDocument/2006/relationships/customXml" Target="../ink/ink1615.xml"/><Relationship Id="rId576" Type="http://schemas.openxmlformats.org/officeDocument/2006/relationships/customXml" Target="../ink/ink1636.xml"/><Relationship Id="rId173" Type="http://schemas.openxmlformats.org/officeDocument/2006/relationships/image" Target="../media/image11450.png"/><Relationship Id="rId229" Type="http://schemas.openxmlformats.org/officeDocument/2006/relationships/customXml" Target="../ink/ink1461.xml"/><Relationship Id="rId380" Type="http://schemas.openxmlformats.org/officeDocument/2006/relationships/customXml" Target="../ink/ink1537.xml"/><Relationship Id="rId436" Type="http://schemas.openxmlformats.org/officeDocument/2006/relationships/customXml" Target="../ink/ink1565.xml"/><Relationship Id="rId240" Type="http://schemas.openxmlformats.org/officeDocument/2006/relationships/customXml" Target="../ink/ink1467.xml"/><Relationship Id="rId478" Type="http://schemas.openxmlformats.org/officeDocument/2006/relationships/image" Target="../media/image1294.png"/><Relationship Id="rId35" Type="http://schemas.openxmlformats.org/officeDocument/2006/relationships/image" Target="../media/image10790.png"/><Relationship Id="rId77" Type="http://schemas.openxmlformats.org/officeDocument/2006/relationships/image" Target="../media/image11000.png"/><Relationship Id="rId100" Type="http://schemas.openxmlformats.org/officeDocument/2006/relationships/customXml" Target="../ink/ink1395.xml"/><Relationship Id="rId282" Type="http://schemas.openxmlformats.org/officeDocument/2006/relationships/customXml" Target="../ink/ink1488.xml"/><Relationship Id="rId338" Type="http://schemas.openxmlformats.org/officeDocument/2006/relationships/customXml" Target="../ink/ink1516.xml"/><Relationship Id="rId503" Type="http://schemas.openxmlformats.org/officeDocument/2006/relationships/customXml" Target="../ink/ink1599.xml"/><Relationship Id="rId545" Type="http://schemas.openxmlformats.org/officeDocument/2006/relationships/image" Target="../media/image1327.png"/><Relationship Id="rId587" Type="http://schemas.openxmlformats.org/officeDocument/2006/relationships/image" Target="../media/image1348.png"/><Relationship Id="rId8" Type="http://schemas.openxmlformats.org/officeDocument/2006/relationships/customXml" Target="../ink/ink1349.xml"/><Relationship Id="rId142" Type="http://schemas.openxmlformats.org/officeDocument/2006/relationships/customXml" Target="../ink/ink1416.xml"/><Relationship Id="rId184" Type="http://schemas.openxmlformats.org/officeDocument/2006/relationships/image" Target="../media/image11500.png"/><Relationship Id="rId391" Type="http://schemas.openxmlformats.org/officeDocument/2006/relationships/image" Target="../media/image1253.png"/><Relationship Id="rId405" Type="http://schemas.openxmlformats.org/officeDocument/2006/relationships/image" Target="../media/image1259.png"/><Relationship Id="rId447" Type="http://schemas.openxmlformats.org/officeDocument/2006/relationships/image" Target="../media/image1280.png"/><Relationship Id="rId251" Type="http://schemas.openxmlformats.org/officeDocument/2006/relationships/image" Target="../media/image11830.png"/><Relationship Id="rId489" Type="http://schemas.openxmlformats.org/officeDocument/2006/relationships/customXml" Target="../ink/ink1592.xml"/><Relationship Id="rId46" Type="http://schemas.openxmlformats.org/officeDocument/2006/relationships/customXml" Target="../ink/ink1368.xml"/><Relationship Id="rId293" Type="http://schemas.openxmlformats.org/officeDocument/2006/relationships/image" Target="../media/image12040.png"/><Relationship Id="rId307" Type="http://schemas.openxmlformats.org/officeDocument/2006/relationships/image" Target="../media/image12110.png"/><Relationship Id="rId349" Type="http://schemas.openxmlformats.org/officeDocument/2006/relationships/image" Target="../media/image12320.png"/><Relationship Id="rId514" Type="http://schemas.openxmlformats.org/officeDocument/2006/relationships/customXml" Target="../ink/ink1605.xml"/><Relationship Id="rId556" Type="http://schemas.openxmlformats.org/officeDocument/2006/relationships/customXml" Target="../ink/ink1626.xml"/><Relationship Id="rId88" Type="http://schemas.openxmlformats.org/officeDocument/2006/relationships/customXml" Target="../ink/ink1389.xml"/><Relationship Id="rId111" Type="http://schemas.openxmlformats.org/officeDocument/2006/relationships/image" Target="../media/image11150.png"/><Relationship Id="rId153" Type="http://schemas.openxmlformats.org/officeDocument/2006/relationships/customXml" Target="../ink/ink1422.xml"/><Relationship Id="rId195" Type="http://schemas.openxmlformats.org/officeDocument/2006/relationships/customXml" Target="../ink/ink1444.xml"/><Relationship Id="rId209" Type="http://schemas.openxmlformats.org/officeDocument/2006/relationships/customXml" Target="../ink/ink1451.xml"/><Relationship Id="rId360" Type="http://schemas.openxmlformats.org/officeDocument/2006/relationships/customXml" Target="../ink/ink1527.xml"/><Relationship Id="rId416" Type="http://schemas.openxmlformats.org/officeDocument/2006/relationships/customXml" Target="../ink/ink1555.xml"/><Relationship Id="rId220" Type="http://schemas.openxmlformats.org/officeDocument/2006/relationships/image" Target="../media/image11680.png"/><Relationship Id="rId458" Type="http://schemas.openxmlformats.org/officeDocument/2006/relationships/customXml" Target="../ink/ink1576.xml"/><Relationship Id="rId15" Type="http://schemas.openxmlformats.org/officeDocument/2006/relationships/image" Target="../media/image10690.png"/><Relationship Id="rId57" Type="http://schemas.openxmlformats.org/officeDocument/2006/relationships/image" Target="../media/image10900.png"/><Relationship Id="rId262" Type="http://schemas.openxmlformats.org/officeDocument/2006/relationships/customXml" Target="../ink/ink1478.xml"/><Relationship Id="rId318" Type="http://schemas.openxmlformats.org/officeDocument/2006/relationships/customXml" Target="../ink/ink1506.xml"/><Relationship Id="rId525" Type="http://schemas.openxmlformats.org/officeDocument/2006/relationships/image" Target="../media/image1317.png"/><Relationship Id="rId567" Type="http://schemas.openxmlformats.org/officeDocument/2006/relationships/image" Target="../media/image1338.png"/><Relationship Id="rId99" Type="http://schemas.openxmlformats.org/officeDocument/2006/relationships/image" Target="../media/image11090.png"/><Relationship Id="rId122" Type="http://schemas.openxmlformats.org/officeDocument/2006/relationships/customXml" Target="../ink/ink1406.xml"/><Relationship Id="rId164" Type="http://schemas.openxmlformats.org/officeDocument/2006/relationships/image" Target="../media/image11410.png"/><Relationship Id="rId371" Type="http://schemas.openxmlformats.org/officeDocument/2006/relationships/image" Target="../media/image1243.png"/><Relationship Id="rId427" Type="http://schemas.openxmlformats.org/officeDocument/2006/relationships/image" Target="../media/image1270.png"/><Relationship Id="rId469" Type="http://schemas.openxmlformats.org/officeDocument/2006/relationships/customXml" Target="../ink/ink1582.xml"/><Relationship Id="rId26" Type="http://schemas.openxmlformats.org/officeDocument/2006/relationships/customXml" Target="../ink/ink1358.xml"/><Relationship Id="rId231" Type="http://schemas.openxmlformats.org/officeDocument/2006/relationships/customXml" Target="../ink/ink1462.xml"/><Relationship Id="rId273" Type="http://schemas.openxmlformats.org/officeDocument/2006/relationships/image" Target="../media/image11940.png"/><Relationship Id="rId329" Type="http://schemas.openxmlformats.org/officeDocument/2006/relationships/image" Target="../media/image12220.png"/><Relationship Id="rId480" Type="http://schemas.openxmlformats.org/officeDocument/2006/relationships/image" Target="../media/image1295.png"/><Relationship Id="rId536" Type="http://schemas.openxmlformats.org/officeDocument/2006/relationships/customXml" Target="../ink/ink1616.xml"/><Relationship Id="rId68" Type="http://schemas.openxmlformats.org/officeDocument/2006/relationships/customXml" Target="../ink/ink1379.xml"/><Relationship Id="rId133" Type="http://schemas.openxmlformats.org/officeDocument/2006/relationships/image" Target="../media/image11260.png"/><Relationship Id="rId175" Type="http://schemas.openxmlformats.org/officeDocument/2006/relationships/customXml" Target="../ink/ink1434.xml"/><Relationship Id="rId340" Type="http://schemas.openxmlformats.org/officeDocument/2006/relationships/customXml" Target="../ink/ink1517.xml"/><Relationship Id="rId578" Type="http://schemas.openxmlformats.org/officeDocument/2006/relationships/customXml" Target="../ink/ink1637.xml"/><Relationship Id="rId200" Type="http://schemas.openxmlformats.org/officeDocument/2006/relationships/image" Target="../media/image11580.png"/><Relationship Id="rId382" Type="http://schemas.openxmlformats.org/officeDocument/2006/relationships/customXml" Target="../ink/ink1538.xml"/><Relationship Id="rId438" Type="http://schemas.openxmlformats.org/officeDocument/2006/relationships/customXml" Target="../ink/ink1566.xml"/><Relationship Id="rId242" Type="http://schemas.openxmlformats.org/officeDocument/2006/relationships/customXml" Target="../ink/ink1468.xml"/><Relationship Id="rId284" Type="http://schemas.openxmlformats.org/officeDocument/2006/relationships/customXml" Target="../ink/ink1489.xml"/><Relationship Id="rId491" Type="http://schemas.openxmlformats.org/officeDocument/2006/relationships/customXml" Target="../ink/ink1593.xml"/><Relationship Id="rId505" Type="http://schemas.openxmlformats.org/officeDocument/2006/relationships/customXml" Target="../ink/ink1600.xml"/><Relationship Id="rId37" Type="http://schemas.openxmlformats.org/officeDocument/2006/relationships/image" Target="../media/image10800.png"/><Relationship Id="rId79" Type="http://schemas.openxmlformats.org/officeDocument/2006/relationships/image" Target="../media/image11010.png"/><Relationship Id="rId102" Type="http://schemas.openxmlformats.org/officeDocument/2006/relationships/customXml" Target="../ink/ink1396.xml"/><Relationship Id="rId144" Type="http://schemas.openxmlformats.org/officeDocument/2006/relationships/customXml" Target="../ink/ink1417.xml"/><Relationship Id="rId547" Type="http://schemas.openxmlformats.org/officeDocument/2006/relationships/image" Target="../media/image1328.png"/><Relationship Id="rId90" Type="http://schemas.openxmlformats.org/officeDocument/2006/relationships/customXml" Target="../ink/ink1390.xml"/><Relationship Id="rId186" Type="http://schemas.openxmlformats.org/officeDocument/2006/relationships/image" Target="../media/image11510.png"/><Relationship Id="rId351" Type="http://schemas.openxmlformats.org/officeDocument/2006/relationships/image" Target="../media/image12330.png"/><Relationship Id="rId393" Type="http://schemas.openxmlformats.org/officeDocument/2006/relationships/image" Target="../media/image1254.png"/><Relationship Id="rId407" Type="http://schemas.openxmlformats.org/officeDocument/2006/relationships/image" Target="../media/image1260.png"/><Relationship Id="rId449" Type="http://schemas.openxmlformats.org/officeDocument/2006/relationships/image" Target="../media/image1281.png"/><Relationship Id="rId211" Type="http://schemas.openxmlformats.org/officeDocument/2006/relationships/customXml" Target="../ink/ink1452.xml"/><Relationship Id="rId253" Type="http://schemas.openxmlformats.org/officeDocument/2006/relationships/image" Target="../media/image11840.png"/><Relationship Id="rId295" Type="http://schemas.openxmlformats.org/officeDocument/2006/relationships/image" Target="../media/image12050.png"/><Relationship Id="rId309" Type="http://schemas.openxmlformats.org/officeDocument/2006/relationships/image" Target="../media/image12120.png"/><Relationship Id="rId460" Type="http://schemas.openxmlformats.org/officeDocument/2006/relationships/customXml" Target="../ink/ink1577.xml"/><Relationship Id="rId516" Type="http://schemas.openxmlformats.org/officeDocument/2006/relationships/customXml" Target="../ink/ink1606.xml"/><Relationship Id="rId48" Type="http://schemas.openxmlformats.org/officeDocument/2006/relationships/customXml" Target="../ink/ink1369.xml"/><Relationship Id="rId113" Type="http://schemas.openxmlformats.org/officeDocument/2006/relationships/image" Target="../media/image11160.png"/><Relationship Id="rId320" Type="http://schemas.openxmlformats.org/officeDocument/2006/relationships/customXml" Target="../ink/ink1507.xml"/><Relationship Id="rId558" Type="http://schemas.openxmlformats.org/officeDocument/2006/relationships/customXml" Target="../ink/ink1627.xml"/><Relationship Id="rId155" Type="http://schemas.openxmlformats.org/officeDocument/2006/relationships/customXml" Target="../ink/ink1423.xml"/><Relationship Id="rId197" Type="http://schemas.openxmlformats.org/officeDocument/2006/relationships/customXml" Target="../ink/ink1445.xml"/><Relationship Id="rId362" Type="http://schemas.openxmlformats.org/officeDocument/2006/relationships/customXml" Target="../ink/ink1528.xml"/><Relationship Id="rId418" Type="http://schemas.openxmlformats.org/officeDocument/2006/relationships/customXml" Target="../ink/ink1556.xml"/><Relationship Id="rId222" Type="http://schemas.openxmlformats.org/officeDocument/2006/relationships/image" Target="../media/image11690.png"/><Relationship Id="rId264" Type="http://schemas.openxmlformats.org/officeDocument/2006/relationships/customXml" Target="../ink/ink1479.xml"/><Relationship Id="rId471" Type="http://schemas.openxmlformats.org/officeDocument/2006/relationships/customXml" Target="../ink/ink1583.xml"/><Relationship Id="rId17" Type="http://schemas.openxmlformats.org/officeDocument/2006/relationships/image" Target="../media/image10700.png"/><Relationship Id="rId59" Type="http://schemas.openxmlformats.org/officeDocument/2006/relationships/image" Target="../media/image10910.png"/><Relationship Id="rId124" Type="http://schemas.openxmlformats.org/officeDocument/2006/relationships/customXml" Target="../ink/ink1407.xml"/><Relationship Id="rId527" Type="http://schemas.openxmlformats.org/officeDocument/2006/relationships/image" Target="../media/image1318.png"/><Relationship Id="rId569" Type="http://schemas.openxmlformats.org/officeDocument/2006/relationships/image" Target="../media/image1339.png"/><Relationship Id="rId70" Type="http://schemas.openxmlformats.org/officeDocument/2006/relationships/customXml" Target="../ink/ink1380.xml"/><Relationship Id="rId166" Type="http://schemas.openxmlformats.org/officeDocument/2006/relationships/image" Target="../media/image11420.png"/><Relationship Id="rId331" Type="http://schemas.openxmlformats.org/officeDocument/2006/relationships/image" Target="../media/image12230.png"/><Relationship Id="rId373" Type="http://schemas.openxmlformats.org/officeDocument/2006/relationships/image" Target="../media/image1244.png"/><Relationship Id="rId429" Type="http://schemas.openxmlformats.org/officeDocument/2006/relationships/image" Target="../media/image1271.png"/><Relationship Id="rId580" Type="http://schemas.openxmlformats.org/officeDocument/2006/relationships/customXml" Target="../ink/ink1638.xml"/><Relationship Id="rId1" Type="http://schemas.openxmlformats.org/officeDocument/2006/relationships/slideLayout" Target="../slideLayouts/slideLayout1.xml"/><Relationship Id="rId233" Type="http://schemas.openxmlformats.org/officeDocument/2006/relationships/customXml" Target="../ink/ink1463.xml"/><Relationship Id="rId440" Type="http://schemas.openxmlformats.org/officeDocument/2006/relationships/customXml" Target="../ink/ink1567.xml"/><Relationship Id="rId28" Type="http://schemas.openxmlformats.org/officeDocument/2006/relationships/customXml" Target="../ink/ink1359.xml"/><Relationship Id="rId275" Type="http://schemas.openxmlformats.org/officeDocument/2006/relationships/image" Target="../media/image11950.png"/><Relationship Id="rId300" Type="http://schemas.openxmlformats.org/officeDocument/2006/relationships/customXml" Target="../ink/ink1497.xml"/><Relationship Id="rId482" Type="http://schemas.openxmlformats.org/officeDocument/2006/relationships/image" Target="../media/image1296.png"/><Relationship Id="rId538" Type="http://schemas.openxmlformats.org/officeDocument/2006/relationships/customXml" Target="../ink/ink1617.xml"/><Relationship Id="rId81" Type="http://schemas.openxmlformats.org/officeDocument/2006/relationships/image" Target="../media/image11020.png"/><Relationship Id="rId135" Type="http://schemas.openxmlformats.org/officeDocument/2006/relationships/image" Target="../media/image11270.png"/><Relationship Id="rId177" Type="http://schemas.openxmlformats.org/officeDocument/2006/relationships/customXml" Target="../ink/ink1435.xml"/><Relationship Id="rId342" Type="http://schemas.openxmlformats.org/officeDocument/2006/relationships/customXml" Target="../ink/ink1518.xml"/><Relationship Id="rId384" Type="http://schemas.openxmlformats.org/officeDocument/2006/relationships/customXml" Target="../ink/ink1539.xml"/><Relationship Id="rId202" Type="http://schemas.openxmlformats.org/officeDocument/2006/relationships/image" Target="../media/image11590.png"/><Relationship Id="rId244" Type="http://schemas.openxmlformats.org/officeDocument/2006/relationships/customXml" Target="../ink/ink1469.xml"/><Relationship Id="rId39" Type="http://schemas.openxmlformats.org/officeDocument/2006/relationships/image" Target="../media/image10810.png"/><Relationship Id="rId286" Type="http://schemas.openxmlformats.org/officeDocument/2006/relationships/customXml" Target="../ink/ink1490.xml"/><Relationship Id="rId451" Type="http://schemas.openxmlformats.org/officeDocument/2006/relationships/image" Target="../media/image1282.png"/><Relationship Id="rId493" Type="http://schemas.openxmlformats.org/officeDocument/2006/relationships/customXml" Target="../ink/ink1594.xml"/><Relationship Id="rId507" Type="http://schemas.openxmlformats.org/officeDocument/2006/relationships/customXml" Target="../ink/ink1601.xml"/><Relationship Id="rId549" Type="http://schemas.openxmlformats.org/officeDocument/2006/relationships/image" Target="../media/image1329.png"/><Relationship Id="rId50" Type="http://schemas.openxmlformats.org/officeDocument/2006/relationships/customXml" Target="../ink/ink1370.xml"/><Relationship Id="rId104" Type="http://schemas.openxmlformats.org/officeDocument/2006/relationships/customXml" Target="../ink/ink1397.xml"/><Relationship Id="rId146" Type="http://schemas.openxmlformats.org/officeDocument/2006/relationships/image" Target="../media/image11320.png"/><Relationship Id="rId188" Type="http://schemas.openxmlformats.org/officeDocument/2006/relationships/image" Target="../media/image11520.png"/><Relationship Id="rId311" Type="http://schemas.openxmlformats.org/officeDocument/2006/relationships/image" Target="../media/image12130.png"/><Relationship Id="rId353" Type="http://schemas.openxmlformats.org/officeDocument/2006/relationships/image" Target="../media/image12340.png"/><Relationship Id="rId395" Type="http://schemas.openxmlformats.org/officeDocument/2006/relationships/image" Target="../media/image1255.png"/><Relationship Id="rId409" Type="http://schemas.openxmlformats.org/officeDocument/2006/relationships/image" Target="../media/image1261.png"/><Relationship Id="rId560" Type="http://schemas.openxmlformats.org/officeDocument/2006/relationships/customXml" Target="../ink/ink1628.xml"/><Relationship Id="rId92" Type="http://schemas.openxmlformats.org/officeDocument/2006/relationships/customXml" Target="../ink/ink1391.xml"/><Relationship Id="rId213" Type="http://schemas.openxmlformats.org/officeDocument/2006/relationships/customXml" Target="../ink/ink1453.xml"/><Relationship Id="rId420" Type="http://schemas.openxmlformats.org/officeDocument/2006/relationships/customXml" Target="../ink/ink1557.xml"/><Relationship Id="rId255" Type="http://schemas.openxmlformats.org/officeDocument/2006/relationships/image" Target="../media/image11850.png"/><Relationship Id="rId297" Type="http://schemas.openxmlformats.org/officeDocument/2006/relationships/image" Target="../media/image12060.png"/><Relationship Id="rId462" Type="http://schemas.openxmlformats.org/officeDocument/2006/relationships/customXml" Target="../ink/ink1578.xml"/><Relationship Id="rId518" Type="http://schemas.openxmlformats.org/officeDocument/2006/relationships/customXml" Target="../ink/ink1607.xml"/><Relationship Id="rId115" Type="http://schemas.openxmlformats.org/officeDocument/2006/relationships/image" Target="../media/image11170.png"/><Relationship Id="rId157" Type="http://schemas.openxmlformats.org/officeDocument/2006/relationships/customXml" Target="../ink/ink1424.xml"/><Relationship Id="rId322" Type="http://schemas.openxmlformats.org/officeDocument/2006/relationships/customXml" Target="../ink/ink1508.xml"/><Relationship Id="rId364" Type="http://schemas.openxmlformats.org/officeDocument/2006/relationships/customXml" Target="../ink/ink1529.xml"/><Relationship Id="rId61" Type="http://schemas.openxmlformats.org/officeDocument/2006/relationships/image" Target="../media/image10920.png"/><Relationship Id="rId199" Type="http://schemas.openxmlformats.org/officeDocument/2006/relationships/customXml" Target="../ink/ink1446.xml"/><Relationship Id="rId571" Type="http://schemas.openxmlformats.org/officeDocument/2006/relationships/image" Target="../media/image1340.png"/><Relationship Id="rId19" Type="http://schemas.openxmlformats.org/officeDocument/2006/relationships/image" Target="../media/image10710.png"/><Relationship Id="rId224" Type="http://schemas.openxmlformats.org/officeDocument/2006/relationships/image" Target="../media/image11700.png"/><Relationship Id="rId266" Type="http://schemas.openxmlformats.org/officeDocument/2006/relationships/customXml" Target="../ink/ink1480.xml"/><Relationship Id="rId431" Type="http://schemas.openxmlformats.org/officeDocument/2006/relationships/image" Target="../media/image1272.png"/><Relationship Id="rId473" Type="http://schemas.openxmlformats.org/officeDocument/2006/relationships/customXml" Target="../ink/ink1584.xml"/><Relationship Id="rId529" Type="http://schemas.openxmlformats.org/officeDocument/2006/relationships/image" Target="../media/image1319.png"/><Relationship Id="rId30" Type="http://schemas.openxmlformats.org/officeDocument/2006/relationships/customXml" Target="../ink/ink1360.xml"/><Relationship Id="rId126" Type="http://schemas.openxmlformats.org/officeDocument/2006/relationships/customXml" Target="../ink/ink1408.xml"/><Relationship Id="rId168" Type="http://schemas.openxmlformats.org/officeDocument/2006/relationships/image" Target="../media/image11430.png"/><Relationship Id="rId333" Type="http://schemas.openxmlformats.org/officeDocument/2006/relationships/image" Target="../media/image12240.png"/><Relationship Id="rId540" Type="http://schemas.openxmlformats.org/officeDocument/2006/relationships/customXml" Target="../ink/ink1618.xml"/><Relationship Id="rId72" Type="http://schemas.openxmlformats.org/officeDocument/2006/relationships/customXml" Target="../ink/ink1381.xml"/><Relationship Id="rId375" Type="http://schemas.openxmlformats.org/officeDocument/2006/relationships/image" Target="../media/image1245.png"/><Relationship Id="rId582" Type="http://schemas.openxmlformats.org/officeDocument/2006/relationships/customXml" Target="../ink/ink1639.xml"/><Relationship Id="rId3" Type="http://schemas.openxmlformats.org/officeDocument/2006/relationships/image" Target="../media/image12100.png"/><Relationship Id="rId235" Type="http://schemas.openxmlformats.org/officeDocument/2006/relationships/customXml" Target="../ink/ink1464.xml"/><Relationship Id="rId277" Type="http://schemas.openxmlformats.org/officeDocument/2006/relationships/image" Target="../media/image11960.png"/><Relationship Id="rId400" Type="http://schemas.openxmlformats.org/officeDocument/2006/relationships/customXml" Target="../ink/ink1547.xml"/><Relationship Id="rId442" Type="http://schemas.openxmlformats.org/officeDocument/2006/relationships/customXml" Target="../ink/ink1568.xml"/><Relationship Id="rId484" Type="http://schemas.openxmlformats.org/officeDocument/2006/relationships/image" Target="../media/image1297.png"/><Relationship Id="rId137" Type="http://schemas.openxmlformats.org/officeDocument/2006/relationships/image" Target="../media/image11280.png"/><Relationship Id="rId302" Type="http://schemas.openxmlformats.org/officeDocument/2006/relationships/customXml" Target="../ink/ink1498.xml"/><Relationship Id="rId344" Type="http://schemas.openxmlformats.org/officeDocument/2006/relationships/customXml" Target="../ink/ink1519.xml"/><Relationship Id="rId41" Type="http://schemas.openxmlformats.org/officeDocument/2006/relationships/image" Target="../media/image10820.png"/><Relationship Id="rId83" Type="http://schemas.openxmlformats.org/officeDocument/2006/relationships/image" Target="../media/image11030.png"/><Relationship Id="rId179" Type="http://schemas.openxmlformats.org/officeDocument/2006/relationships/customXml" Target="../ink/ink1436.xml"/><Relationship Id="rId386" Type="http://schemas.openxmlformats.org/officeDocument/2006/relationships/customXml" Target="../ink/ink1540.xml"/><Relationship Id="rId551" Type="http://schemas.openxmlformats.org/officeDocument/2006/relationships/image" Target="../media/image1330.png"/><Relationship Id="rId190" Type="http://schemas.openxmlformats.org/officeDocument/2006/relationships/image" Target="../media/image11530.png"/><Relationship Id="rId204" Type="http://schemas.openxmlformats.org/officeDocument/2006/relationships/image" Target="../media/image11600.png"/><Relationship Id="rId246" Type="http://schemas.openxmlformats.org/officeDocument/2006/relationships/customXml" Target="../ink/ink1470.xml"/><Relationship Id="rId288" Type="http://schemas.openxmlformats.org/officeDocument/2006/relationships/customXml" Target="../ink/ink1491.xml"/><Relationship Id="rId411" Type="http://schemas.openxmlformats.org/officeDocument/2006/relationships/image" Target="../media/image1262.png"/><Relationship Id="rId453" Type="http://schemas.openxmlformats.org/officeDocument/2006/relationships/image" Target="../media/image1283.png"/><Relationship Id="rId509" Type="http://schemas.openxmlformats.org/officeDocument/2006/relationships/image" Target="../media/image1309.png"/><Relationship Id="rId106" Type="http://schemas.openxmlformats.org/officeDocument/2006/relationships/customXml" Target="../ink/ink1398.xml"/><Relationship Id="rId313" Type="http://schemas.openxmlformats.org/officeDocument/2006/relationships/image" Target="../media/image12140.png"/><Relationship Id="rId495" Type="http://schemas.openxmlformats.org/officeDocument/2006/relationships/customXml" Target="../ink/ink1595.xml"/><Relationship Id="rId10" Type="http://schemas.openxmlformats.org/officeDocument/2006/relationships/customXml" Target="../ink/ink1350.xml"/><Relationship Id="rId52" Type="http://schemas.openxmlformats.org/officeDocument/2006/relationships/customXml" Target="../ink/ink1371.xml"/><Relationship Id="rId94" Type="http://schemas.openxmlformats.org/officeDocument/2006/relationships/customXml" Target="../ink/ink1392.xml"/><Relationship Id="rId148" Type="http://schemas.openxmlformats.org/officeDocument/2006/relationships/image" Target="../media/image11330.png"/><Relationship Id="rId355" Type="http://schemas.openxmlformats.org/officeDocument/2006/relationships/image" Target="../media/image1235.png"/><Relationship Id="rId397" Type="http://schemas.openxmlformats.org/officeDocument/2006/relationships/image" Target="../media/image1256.png"/><Relationship Id="rId520" Type="http://schemas.openxmlformats.org/officeDocument/2006/relationships/customXml" Target="../ink/ink1608.xml"/><Relationship Id="rId562" Type="http://schemas.openxmlformats.org/officeDocument/2006/relationships/customXml" Target="../ink/ink1629.xml"/><Relationship Id="rId215" Type="http://schemas.openxmlformats.org/officeDocument/2006/relationships/customXml" Target="../ink/ink1454.xml"/><Relationship Id="rId257" Type="http://schemas.openxmlformats.org/officeDocument/2006/relationships/image" Target="../media/image11860.png"/><Relationship Id="rId422" Type="http://schemas.openxmlformats.org/officeDocument/2006/relationships/customXml" Target="../ink/ink1558.xml"/><Relationship Id="rId464" Type="http://schemas.openxmlformats.org/officeDocument/2006/relationships/image" Target="../media/image1287.png"/><Relationship Id="rId299" Type="http://schemas.openxmlformats.org/officeDocument/2006/relationships/image" Target="../media/image12070.png"/><Relationship Id="rId63" Type="http://schemas.openxmlformats.org/officeDocument/2006/relationships/image" Target="../media/image10930.png"/><Relationship Id="rId159" Type="http://schemas.openxmlformats.org/officeDocument/2006/relationships/customXml" Target="../ink/ink1425.xml"/><Relationship Id="rId366" Type="http://schemas.openxmlformats.org/officeDocument/2006/relationships/customXml" Target="../ink/ink1530.xml"/><Relationship Id="rId573" Type="http://schemas.openxmlformats.org/officeDocument/2006/relationships/image" Target="../media/image1341.png"/><Relationship Id="rId226" Type="http://schemas.openxmlformats.org/officeDocument/2006/relationships/image" Target="../media/image11710.png"/><Relationship Id="rId433" Type="http://schemas.openxmlformats.org/officeDocument/2006/relationships/image" Target="../media/image1273.png"/><Relationship Id="rId74" Type="http://schemas.openxmlformats.org/officeDocument/2006/relationships/customXml" Target="../ink/ink1382.xml"/><Relationship Id="rId377" Type="http://schemas.openxmlformats.org/officeDocument/2006/relationships/image" Target="../media/image1246.png"/><Relationship Id="rId500" Type="http://schemas.openxmlformats.org/officeDocument/2006/relationships/image" Target="../media/image1305.png"/><Relationship Id="rId584" Type="http://schemas.openxmlformats.org/officeDocument/2006/relationships/customXml" Target="../ink/ink1640.xml"/><Relationship Id="rId5" Type="http://schemas.openxmlformats.org/officeDocument/2006/relationships/image" Target="../media/image10640.png"/><Relationship Id="rId237" Type="http://schemas.openxmlformats.org/officeDocument/2006/relationships/image" Target="../media/image11760.png"/><Relationship Id="rId444" Type="http://schemas.openxmlformats.org/officeDocument/2006/relationships/customXml" Target="../ink/ink1569.xml"/><Relationship Id="rId290" Type="http://schemas.openxmlformats.org/officeDocument/2006/relationships/customXml" Target="../ink/ink1492.xml"/><Relationship Id="rId304" Type="http://schemas.openxmlformats.org/officeDocument/2006/relationships/customXml" Target="../ink/ink1499.xml"/><Relationship Id="rId388" Type="http://schemas.openxmlformats.org/officeDocument/2006/relationships/customXml" Target="../ink/ink1541.xml"/><Relationship Id="rId511" Type="http://schemas.openxmlformats.org/officeDocument/2006/relationships/image" Target="../media/image1310.png"/><Relationship Id="rId85" Type="http://schemas.openxmlformats.org/officeDocument/2006/relationships/image" Target="../media/image11040.png"/><Relationship Id="rId150" Type="http://schemas.openxmlformats.org/officeDocument/2006/relationships/image" Target="../media/image11340.png"/><Relationship Id="rId248" Type="http://schemas.openxmlformats.org/officeDocument/2006/relationships/customXml" Target="../ink/ink1471.xml"/><Relationship Id="rId455" Type="http://schemas.openxmlformats.org/officeDocument/2006/relationships/image" Target="../media/image1284.png"/><Relationship Id="rId12" Type="http://schemas.openxmlformats.org/officeDocument/2006/relationships/customXml" Target="../ink/ink1351.xml"/><Relationship Id="rId108" Type="http://schemas.openxmlformats.org/officeDocument/2006/relationships/customXml" Target="../ink/ink1399.xml"/><Relationship Id="rId315" Type="http://schemas.openxmlformats.org/officeDocument/2006/relationships/image" Target="../media/image12150.png"/><Relationship Id="rId522" Type="http://schemas.openxmlformats.org/officeDocument/2006/relationships/customXml" Target="../ink/ink1609.xml"/><Relationship Id="rId96" Type="http://schemas.openxmlformats.org/officeDocument/2006/relationships/customXml" Target="../ink/ink1393.xml"/><Relationship Id="rId161" Type="http://schemas.openxmlformats.org/officeDocument/2006/relationships/customXml" Target="../ink/ink1426.xml"/><Relationship Id="rId399" Type="http://schemas.openxmlformats.org/officeDocument/2006/relationships/image" Target="../media/image1257.png"/><Relationship Id="rId259" Type="http://schemas.openxmlformats.org/officeDocument/2006/relationships/image" Target="../media/image11870.png"/><Relationship Id="rId466" Type="http://schemas.openxmlformats.org/officeDocument/2006/relationships/image" Target="../media/image1288.png"/><Relationship Id="rId23" Type="http://schemas.openxmlformats.org/officeDocument/2006/relationships/image" Target="../media/image10730.png"/><Relationship Id="rId119" Type="http://schemas.openxmlformats.org/officeDocument/2006/relationships/image" Target="../media/image11190.png"/><Relationship Id="rId326" Type="http://schemas.openxmlformats.org/officeDocument/2006/relationships/customXml" Target="../ink/ink1510.xml"/><Relationship Id="rId533" Type="http://schemas.openxmlformats.org/officeDocument/2006/relationships/image" Target="../media/image1321.png"/><Relationship Id="rId172" Type="http://schemas.openxmlformats.org/officeDocument/2006/relationships/customXml" Target="../ink/ink1432.xml"/><Relationship Id="rId477" Type="http://schemas.openxmlformats.org/officeDocument/2006/relationships/customXml" Target="../ink/ink1586.xml"/><Relationship Id="rId337" Type="http://schemas.openxmlformats.org/officeDocument/2006/relationships/image" Target="../media/image12260.png"/><Relationship Id="rId34" Type="http://schemas.openxmlformats.org/officeDocument/2006/relationships/customXml" Target="../ink/ink1362.xml"/><Relationship Id="rId544" Type="http://schemas.openxmlformats.org/officeDocument/2006/relationships/customXml" Target="../ink/ink1620.xml"/><Relationship Id="rId183" Type="http://schemas.openxmlformats.org/officeDocument/2006/relationships/customXml" Target="../ink/ink1438.xml"/><Relationship Id="rId390" Type="http://schemas.openxmlformats.org/officeDocument/2006/relationships/customXml" Target="../ink/ink1542.xml"/><Relationship Id="rId404" Type="http://schemas.openxmlformats.org/officeDocument/2006/relationships/customXml" Target="../ink/ink1549.xml"/></Relationships>
</file>

<file path=ppt/slides/_rels/slide15.xml.rels><?xml version="1.0" encoding="UTF-8" standalone="yes"?>
<Relationships xmlns="http://schemas.openxmlformats.org/package/2006/relationships"><Relationship Id="rId26" Type="http://schemas.openxmlformats.org/officeDocument/2006/relationships/image" Target="../media/image1358.png"/><Relationship Id="rId21" Type="http://schemas.openxmlformats.org/officeDocument/2006/relationships/customXml" Target="../ink/ink1651.xml"/><Relationship Id="rId42" Type="http://schemas.openxmlformats.org/officeDocument/2006/relationships/image" Target="../media/image1366.png"/><Relationship Id="rId47" Type="http://schemas.openxmlformats.org/officeDocument/2006/relationships/customXml" Target="../ink/ink1664.xml"/><Relationship Id="rId63" Type="http://schemas.openxmlformats.org/officeDocument/2006/relationships/customXml" Target="../ink/ink1672.xml"/><Relationship Id="rId68" Type="http://schemas.openxmlformats.org/officeDocument/2006/relationships/image" Target="../media/image1379.png"/><Relationship Id="rId84" Type="http://schemas.openxmlformats.org/officeDocument/2006/relationships/image" Target="../media/image1387.png"/><Relationship Id="rId89" Type="http://schemas.openxmlformats.org/officeDocument/2006/relationships/customXml" Target="../ink/ink1685.xml"/><Relationship Id="rId16" Type="http://schemas.openxmlformats.org/officeDocument/2006/relationships/image" Target="../media/image1353.png"/><Relationship Id="rId11" Type="http://schemas.openxmlformats.org/officeDocument/2006/relationships/customXml" Target="../ink/ink1646.xml"/><Relationship Id="rId32" Type="http://schemas.openxmlformats.org/officeDocument/2006/relationships/image" Target="../media/image1361.png"/><Relationship Id="rId37" Type="http://schemas.openxmlformats.org/officeDocument/2006/relationships/customXml" Target="../ink/ink1659.xml"/><Relationship Id="rId53" Type="http://schemas.openxmlformats.org/officeDocument/2006/relationships/customXml" Target="../ink/ink1667.xml"/><Relationship Id="rId58" Type="http://schemas.openxmlformats.org/officeDocument/2006/relationships/image" Target="../media/image1374.png"/><Relationship Id="rId74" Type="http://schemas.openxmlformats.org/officeDocument/2006/relationships/image" Target="../media/image1382.png"/><Relationship Id="rId79" Type="http://schemas.openxmlformats.org/officeDocument/2006/relationships/customXml" Target="../ink/ink1680.xml"/><Relationship Id="rId102" Type="http://schemas.openxmlformats.org/officeDocument/2006/relationships/image" Target="../media/image1396.png"/><Relationship Id="rId5" Type="http://schemas.openxmlformats.org/officeDocument/2006/relationships/customXml" Target="../ink/ink1643.xml"/><Relationship Id="rId90" Type="http://schemas.openxmlformats.org/officeDocument/2006/relationships/image" Target="../media/image1390.png"/><Relationship Id="rId95" Type="http://schemas.openxmlformats.org/officeDocument/2006/relationships/customXml" Target="../ink/ink1688.xml"/><Relationship Id="rId22" Type="http://schemas.openxmlformats.org/officeDocument/2006/relationships/image" Target="../media/image1356.png"/><Relationship Id="rId27" Type="http://schemas.openxmlformats.org/officeDocument/2006/relationships/customXml" Target="../ink/ink1654.xml"/><Relationship Id="rId43" Type="http://schemas.openxmlformats.org/officeDocument/2006/relationships/customXml" Target="../ink/ink1662.xml"/><Relationship Id="rId48" Type="http://schemas.openxmlformats.org/officeDocument/2006/relationships/image" Target="../media/image1369.png"/><Relationship Id="rId64" Type="http://schemas.openxmlformats.org/officeDocument/2006/relationships/image" Target="../media/image1377.png"/><Relationship Id="rId69" Type="http://schemas.openxmlformats.org/officeDocument/2006/relationships/customXml" Target="../ink/ink1675.xml"/><Relationship Id="rId80" Type="http://schemas.openxmlformats.org/officeDocument/2006/relationships/image" Target="../media/image1385.png"/><Relationship Id="rId85" Type="http://schemas.openxmlformats.org/officeDocument/2006/relationships/customXml" Target="../ink/ink1683.xml"/><Relationship Id="rId12" Type="http://schemas.openxmlformats.org/officeDocument/2006/relationships/image" Target="../media/image1351.png"/><Relationship Id="rId17" Type="http://schemas.openxmlformats.org/officeDocument/2006/relationships/customXml" Target="../ink/ink1649.xml"/><Relationship Id="rId33" Type="http://schemas.openxmlformats.org/officeDocument/2006/relationships/customXml" Target="../ink/ink1657.xml"/><Relationship Id="rId38" Type="http://schemas.openxmlformats.org/officeDocument/2006/relationships/image" Target="../media/image1364.png"/><Relationship Id="rId59" Type="http://schemas.openxmlformats.org/officeDocument/2006/relationships/customXml" Target="../ink/ink1670.xml"/><Relationship Id="rId103" Type="http://schemas.openxmlformats.org/officeDocument/2006/relationships/customXml" Target="../ink/ink1692.xml"/><Relationship Id="rId20" Type="http://schemas.openxmlformats.org/officeDocument/2006/relationships/image" Target="../media/image1355.png"/><Relationship Id="rId41" Type="http://schemas.openxmlformats.org/officeDocument/2006/relationships/customXml" Target="../ink/ink1661.xml"/><Relationship Id="rId54" Type="http://schemas.openxmlformats.org/officeDocument/2006/relationships/image" Target="../media/image1372.png"/><Relationship Id="rId62" Type="http://schemas.openxmlformats.org/officeDocument/2006/relationships/image" Target="../media/image1376.png"/><Relationship Id="rId70" Type="http://schemas.openxmlformats.org/officeDocument/2006/relationships/image" Target="../media/image1380.png"/><Relationship Id="rId75" Type="http://schemas.openxmlformats.org/officeDocument/2006/relationships/customXml" Target="../ink/ink1678.xml"/><Relationship Id="rId83" Type="http://schemas.openxmlformats.org/officeDocument/2006/relationships/customXml" Target="../ink/ink1682.xml"/><Relationship Id="rId88" Type="http://schemas.openxmlformats.org/officeDocument/2006/relationships/image" Target="../media/image1389.png"/><Relationship Id="rId91" Type="http://schemas.openxmlformats.org/officeDocument/2006/relationships/customXml" Target="../ink/ink1686.xml"/><Relationship Id="rId96" Type="http://schemas.openxmlformats.org/officeDocument/2006/relationships/image" Target="../media/image1393.png"/><Relationship Id="rId1" Type="http://schemas.openxmlformats.org/officeDocument/2006/relationships/slideLayout" Target="../slideLayouts/slideLayout1.xml"/><Relationship Id="rId6" Type="http://schemas.openxmlformats.org/officeDocument/2006/relationships/image" Target="../media/image13480.png"/><Relationship Id="rId15" Type="http://schemas.openxmlformats.org/officeDocument/2006/relationships/customXml" Target="../ink/ink1648.xml"/><Relationship Id="rId23" Type="http://schemas.openxmlformats.org/officeDocument/2006/relationships/customXml" Target="../ink/ink1652.xml"/><Relationship Id="rId28" Type="http://schemas.openxmlformats.org/officeDocument/2006/relationships/image" Target="../media/image1359.png"/><Relationship Id="rId36" Type="http://schemas.openxmlformats.org/officeDocument/2006/relationships/image" Target="../media/image1363.png"/><Relationship Id="rId49" Type="http://schemas.openxmlformats.org/officeDocument/2006/relationships/customXml" Target="../ink/ink1665.xml"/><Relationship Id="rId57" Type="http://schemas.openxmlformats.org/officeDocument/2006/relationships/customXml" Target="../ink/ink1669.xml"/><Relationship Id="rId106" Type="http://schemas.openxmlformats.org/officeDocument/2006/relationships/image" Target="../media/image1398.png"/><Relationship Id="rId10" Type="http://schemas.openxmlformats.org/officeDocument/2006/relationships/image" Target="../media/image1350.png"/><Relationship Id="rId31" Type="http://schemas.openxmlformats.org/officeDocument/2006/relationships/customXml" Target="../ink/ink1656.xml"/><Relationship Id="rId44" Type="http://schemas.openxmlformats.org/officeDocument/2006/relationships/image" Target="../media/image1367.png"/><Relationship Id="rId52" Type="http://schemas.openxmlformats.org/officeDocument/2006/relationships/image" Target="../media/image1371.png"/><Relationship Id="rId60" Type="http://schemas.openxmlformats.org/officeDocument/2006/relationships/image" Target="../media/image1375.png"/><Relationship Id="rId65" Type="http://schemas.openxmlformats.org/officeDocument/2006/relationships/customXml" Target="../ink/ink1673.xml"/><Relationship Id="rId73" Type="http://schemas.openxmlformats.org/officeDocument/2006/relationships/customXml" Target="../ink/ink1677.xml"/><Relationship Id="rId78" Type="http://schemas.openxmlformats.org/officeDocument/2006/relationships/image" Target="../media/image1384.png"/><Relationship Id="rId81" Type="http://schemas.openxmlformats.org/officeDocument/2006/relationships/customXml" Target="../ink/ink1681.xml"/><Relationship Id="rId86" Type="http://schemas.openxmlformats.org/officeDocument/2006/relationships/image" Target="../media/image1388.png"/><Relationship Id="rId94" Type="http://schemas.openxmlformats.org/officeDocument/2006/relationships/image" Target="../media/image1392.png"/><Relationship Id="rId99" Type="http://schemas.openxmlformats.org/officeDocument/2006/relationships/customXml" Target="../ink/ink1690.xml"/><Relationship Id="rId101" Type="http://schemas.openxmlformats.org/officeDocument/2006/relationships/customXml" Target="../ink/ink1691.xml"/><Relationship Id="rId4" Type="http://schemas.openxmlformats.org/officeDocument/2006/relationships/image" Target="../media/image13470.png"/><Relationship Id="rId9" Type="http://schemas.openxmlformats.org/officeDocument/2006/relationships/customXml" Target="../ink/ink1645.xml"/><Relationship Id="rId13" Type="http://schemas.openxmlformats.org/officeDocument/2006/relationships/customXml" Target="../ink/ink1647.xml"/><Relationship Id="rId18" Type="http://schemas.openxmlformats.org/officeDocument/2006/relationships/image" Target="../media/image1354.png"/><Relationship Id="rId39" Type="http://schemas.openxmlformats.org/officeDocument/2006/relationships/customXml" Target="../ink/ink1660.xml"/><Relationship Id="rId34" Type="http://schemas.openxmlformats.org/officeDocument/2006/relationships/image" Target="../media/image1362.png"/><Relationship Id="rId50" Type="http://schemas.openxmlformats.org/officeDocument/2006/relationships/image" Target="../media/image1370.png"/><Relationship Id="rId55" Type="http://schemas.openxmlformats.org/officeDocument/2006/relationships/customXml" Target="../ink/ink1668.xml"/><Relationship Id="rId76" Type="http://schemas.openxmlformats.org/officeDocument/2006/relationships/image" Target="../media/image1383.png"/><Relationship Id="rId97" Type="http://schemas.openxmlformats.org/officeDocument/2006/relationships/customXml" Target="../ink/ink1689.xml"/><Relationship Id="rId104" Type="http://schemas.openxmlformats.org/officeDocument/2006/relationships/image" Target="../media/image1397.png"/><Relationship Id="rId7" Type="http://schemas.openxmlformats.org/officeDocument/2006/relationships/customXml" Target="../ink/ink1644.xml"/><Relationship Id="rId71" Type="http://schemas.openxmlformats.org/officeDocument/2006/relationships/customXml" Target="../ink/ink1676.xml"/><Relationship Id="rId92" Type="http://schemas.openxmlformats.org/officeDocument/2006/relationships/image" Target="../media/image1391.png"/><Relationship Id="rId2" Type="http://schemas.openxmlformats.org/officeDocument/2006/relationships/image" Target="../media/image13460.png"/><Relationship Id="rId29" Type="http://schemas.openxmlformats.org/officeDocument/2006/relationships/customXml" Target="../ink/ink1655.xml"/><Relationship Id="rId24" Type="http://schemas.openxmlformats.org/officeDocument/2006/relationships/image" Target="../media/image1357.png"/><Relationship Id="rId40" Type="http://schemas.openxmlformats.org/officeDocument/2006/relationships/image" Target="../media/image1365.png"/><Relationship Id="rId45" Type="http://schemas.openxmlformats.org/officeDocument/2006/relationships/customXml" Target="../ink/ink1663.xml"/><Relationship Id="rId66" Type="http://schemas.openxmlformats.org/officeDocument/2006/relationships/image" Target="../media/image1378.png"/><Relationship Id="rId87" Type="http://schemas.openxmlformats.org/officeDocument/2006/relationships/customXml" Target="../ink/ink1684.xml"/><Relationship Id="rId61" Type="http://schemas.openxmlformats.org/officeDocument/2006/relationships/customXml" Target="../ink/ink1671.xml"/><Relationship Id="rId82" Type="http://schemas.openxmlformats.org/officeDocument/2006/relationships/image" Target="../media/image1386.png"/><Relationship Id="rId19" Type="http://schemas.openxmlformats.org/officeDocument/2006/relationships/customXml" Target="../ink/ink1650.xml"/><Relationship Id="rId14" Type="http://schemas.openxmlformats.org/officeDocument/2006/relationships/image" Target="../media/image1352.png"/><Relationship Id="rId30" Type="http://schemas.openxmlformats.org/officeDocument/2006/relationships/image" Target="../media/image1360.png"/><Relationship Id="rId35" Type="http://schemas.openxmlformats.org/officeDocument/2006/relationships/customXml" Target="../ink/ink1658.xml"/><Relationship Id="rId56" Type="http://schemas.openxmlformats.org/officeDocument/2006/relationships/image" Target="../media/image1373.png"/><Relationship Id="rId77" Type="http://schemas.openxmlformats.org/officeDocument/2006/relationships/customXml" Target="../ink/ink1679.xml"/><Relationship Id="rId100" Type="http://schemas.openxmlformats.org/officeDocument/2006/relationships/image" Target="../media/image1395.png"/><Relationship Id="rId105" Type="http://schemas.openxmlformats.org/officeDocument/2006/relationships/customXml" Target="../ink/ink1693.xml"/><Relationship Id="rId8" Type="http://schemas.openxmlformats.org/officeDocument/2006/relationships/image" Target="../media/image1349.png"/><Relationship Id="rId51" Type="http://schemas.openxmlformats.org/officeDocument/2006/relationships/customXml" Target="../ink/ink1666.xml"/><Relationship Id="rId72" Type="http://schemas.openxmlformats.org/officeDocument/2006/relationships/image" Target="../media/image1381.png"/><Relationship Id="rId93" Type="http://schemas.openxmlformats.org/officeDocument/2006/relationships/customXml" Target="../ink/ink1687.xml"/><Relationship Id="rId98" Type="http://schemas.openxmlformats.org/officeDocument/2006/relationships/image" Target="../media/image1394.png"/><Relationship Id="rId3" Type="http://schemas.openxmlformats.org/officeDocument/2006/relationships/customXml" Target="../ink/ink1642.xml"/><Relationship Id="rId25" Type="http://schemas.openxmlformats.org/officeDocument/2006/relationships/customXml" Target="../ink/ink1653.xml"/><Relationship Id="rId46" Type="http://schemas.openxmlformats.org/officeDocument/2006/relationships/image" Target="../media/image1368.png"/><Relationship Id="rId67" Type="http://schemas.openxmlformats.org/officeDocument/2006/relationships/customXml" Target="../ink/ink1674.xml"/></Relationships>
</file>

<file path=ppt/slides/_rels/slide16.xml.rels><?xml version="1.0" encoding="UTF-8" standalone="yes"?>
<Relationships xmlns="http://schemas.openxmlformats.org/package/2006/relationships"><Relationship Id="rId26" Type="http://schemas.openxmlformats.org/officeDocument/2006/relationships/image" Target="../media/image1411.png"/><Relationship Id="rId21" Type="http://schemas.openxmlformats.org/officeDocument/2006/relationships/customXml" Target="../ink/ink1703.xml"/><Relationship Id="rId42" Type="http://schemas.openxmlformats.org/officeDocument/2006/relationships/image" Target="../media/image1419.png"/><Relationship Id="rId47" Type="http://schemas.openxmlformats.org/officeDocument/2006/relationships/customXml" Target="../ink/ink1716.xml"/><Relationship Id="rId63" Type="http://schemas.openxmlformats.org/officeDocument/2006/relationships/customXml" Target="../ink/ink1724.xml"/><Relationship Id="rId68" Type="http://schemas.openxmlformats.org/officeDocument/2006/relationships/image" Target="../media/image1432.png"/><Relationship Id="rId84" Type="http://schemas.openxmlformats.org/officeDocument/2006/relationships/image" Target="../media/image1440.png"/><Relationship Id="rId89" Type="http://schemas.openxmlformats.org/officeDocument/2006/relationships/customXml" Target="../ink/ink1737.xml"/><Relationship Id="rId16" Type="http://schemas.openxmlformats.org/officeDocument/2006/relationships/image" Target="../media/image1406.png"/><Relationship Id="rId11" Type="http://schemas.openxmlformats.org/officeDocument/2006/relationships/customXml" Target="../ink/ink1698.xml"/><Relationship Id="rId32" Type="http://schemas.openxmlformats.org/officeDocument/2006/relationships/image" Target="../media/image1414.png"/><Relationship Id="rId37" Type="http://schemas.openxmlformats.org/officeDocument/2006/relationships/customXml" Target="../ink/ink1711.xml"/><Relationship Id="rId53" Type="http://schemas.openxmlformats.org/officeDocument/2006/relationships/customXml" Target="../ink/ink1719.xml"/><Relationship Id="rId58" Type="http://schemas.openxmlformats.org/officeDocument/2006/relationships/image" Target="../media/image1427.png"/><Relationship Id="rId74" Type="http://schemas.openxmlformats.org/officeDocument/2006/relationships/image" Target="../media/image1435.png"/><Relationship Id="rId79" Type="http://schemas.openxmlformats.org/officeDocument/2006/relationships/customXml" Target="../ink/ink1732.xml"/><Relationship Id="rId102" Type="http://schemas.openxmlformats.org/officeDocument/2006/relationships/image" Target="../media/image1449.png"/><Relationship Id="rId5" Type="http://schemas.openxmlformats.org/officeDocument/2006/relationships/customXml" Target="../ink/ink1695.xml"/><Relationship Id="rId90" Type="http://schemas.openxmlformats.org/officeDocument/2006/relationships/image" Target="../media/image1443.png"/><Relationship Id="rId95" Type="http://schemas.openxmlformats.org/officeDocument/2006/relationships/customXml" Target="../ink/ink1740.xml"/><Relationship Id="rId22" Type="http://schemas.openxmlformats.org/officeDocument/2006/relationships/image" Target="../media/image1409.png"/><Relationship Id="rId27" Type="http://schemas.openxmlformats.org/officeDocument/2006/relationships/customXml" Target="../ink/ink1706.xml"/><Relationship Id="rId43" Type="http://schemas.openxmlformats.org/officeDocument/2006/relationships/customXml" Target="../ink/ink1714.xml"/><Relationship Id="rId48" Type="http://schemas.openxmlformats.org/officeDocument/2006/relationships/image" Target="../media/image1422.png"/><Relationship Id="rId64" Type="http://schemas.openxmlformats.org/officeDocument/2006/relationships/image" Target="../media/image1430.png"/><Relationship Id="rId69" Type="http://schemas.openxmlformats.org/officeDocument/2006/relationships/customXml" Target="../ink/ink1727.xml"/><Relationship Id="rId80" Type="http://schemas.openxmlformats.org/officeDocument/2006/relationships/image" Target="../media/image1438.png"/><Relationship Id="rId85" Type="http://schemas.openxmlformats.org/officeDocument/2006/relationships/customXml" Target="../ink/ink1735.xml"/><Relationship Id="rId12" Type="http://schemas.openxmlformats.org/officeDocument/2006/relationships/image" Target="../media/image1404.png"/><Relationship Id="rId17" Type="http://schemas.openxmlformats.org/officeDocument/2006/relationships/customXml" Target="../ink/ink1701.xml"/><Relationship Id="rId25" Type="http://schemas.openxmlformats.org/officeDocument/2006/relationships/customXml" Target="../ink/ink1705.xml"/><Relationship Id="rId33" Type="http://schemas.openxmlformats.org/officeDocument/2006/relationships/customXml" Target="../ink/ink1709.xml"/><Relationship Id="rId38" Type="http://schemas.openxmlformats.org/officeDocument/2006/relationships/image" Target="../media/image1417.png"/><Relationship Id="rId46" Type="http://schemas.openxmlformats.org/officeDocument/2006/relationships/image" Target="../media/image1421.png"/><Relationship Id="rId59" Type="http://schemas.openxmlformats.org/officeDocument/2006/relationships/customXml" Target="../ink/ink1722.xml"/><Relationship Id="rId67" Type="http://schemas.openxmlformats.org/officeDocument/2006/relationships/customXml" Target="../ink/ink1726.xml"/><Relationship Id="rId103" Type="http://schemas.openxmlformats.org/officeDocument/2006/relationships/customXml" Target="../ink/ink1744.xml"/><Relationship Id="rId20" Type="http://schemas.openxmlformats.org/officeDocument/2006/relationships/image" Target="../media/image1408.png"/><Relationship Id="rId41" Type="http://schemas.openxmlformats.org/officeDocument/2006/relationships/customXml" Target="../ink/ink1713.xml"/><Relationship Id="rId54" Type="http://schemas.openxmlformats.org/officeDocument/2006/relationships/image" Target="../media/image1425.png"/><Relationship Id="rId62" Type="http://schemas.openxmlformats.org/officeDocument/2006/relationships/image" Target="../media/image1429.png"/><Relationship Id="rId70" Type="http://schemas.openxmlformats.org/officeDocument/2006/relationships/image" Target="../media/image1433.png"/><Relationship Id="rId75" Type="http://schemas.openxmlformats.org/officeDocument/2006/relationships/customXml" Target="../ink/ink1730.xml"/><Relationship Id="rId83" Type="http://schemas.openxmlformats.org/officeDocument/2006/relationships/customXml" Target="../ink/ink1734.xml"/><Relationship Id="rId88" Type="http://schemas.openxmlformats.org/officeDocument/2006/relationships/image" Target="../media/image1442.png"/><Relationship Id="rId91" Type="http://schemas.openxmlformats.org/officeDocument/2006/relationships/customXml" Target="../ink/ink1738.xml"/><Relationship Id="rId96" Type="http://schemas.openxmlformats.org/officeDocument/2006/relationships/image" Target="../media/image1446.png"/><Relationship Id="rId1" Type="http://schemas.openxmlformats.org/officeDocument/2006/relationships/slideLayout" Target="../slideLayouts/slideLayout1.xml"/><Relationship Id="rId6" Type="http://schemas.openxmlformats.org/officeDocument/2006/relationships/image" Target="../media/image1401.png"/><Relationship Id="rId15" Type="http://schemas.openxmlformats.org/officeDocument/2006/relationships/customXml" Target="../ink/ink1700.xml"/><Relationship Id="rId23" Type="http://schemas.openxmlformats.org/officeDocument/2006/relationships/customXml" Target="../ink/ink1704.xml"/><Relationship Id="rId28" Type="http://schemas.openxmlformats.org/officeDocument/2006/relationships/image" Target="../media/image1412.png"/><Relationship Id="rId36" Type="http://schemas.openxmlformats.org/officeDocument/2006/relationships/image" Target="../media/image1416.png"/><Relationship Id="rId49" Type="http://schemas.openxmlformats.org/officeDocument/2006/relationships/customXml" Target="../ink/ink1717.xml"/><Relationship Id="rId57" Type="http://schemas.openxmlformats.org/officeDocument/2006/relationships/customXml" Target="../ink/ink1721.xml"/><Relationship Id="rId10" Type="http://schemas.openxmlformats.org/officeDocument/2006/relationships/image" Target="../media/image1403.png"/><Relationship Id="rId31" Type="http://schemas.openxmlformats.org/officeDocument/2006/relationships/customXml" Target="../ink/ink1708.xml"/><Relationship Id="rId44" Type="http://schemas.openxmlformats.org/officeDocument/2006/relationships/image" Target="../media/image1420.png"/><Relationship Id="rId52" Type="http://schemas.openxmlformats.org/officeDocument/2006/relationships/image" Target="../media/image1424.png"/><Relationship Id="rId60" Type="http://schemas.openxmlformats.org/officeDocument/2006/relationships/image" Target="../media/image1428.png"/><Relationship Id="rId65" Type="http://schemas.openxmlformats.org/officeDocument/2006/relationships/customXml" Target="../ink/ink1725.xml"/><Relationship Id="rId73" Type="http://schemas.openxmlformats.org/officeDocument/2006/relationships/customXml" Target="../ink/ink1729.xml"/><Relationship Id="rId78" Type="http://schemas.openxmlformats.org/officeDocument/2006/relationships/image" Target="../media/image1437.png"/><Relationship Id="rId81" Type="http://schemas.openxmlformats.org/officeDocument/2006/relationships/customXml" Target="../ink/ink1733.xml"/><Relationship Id="rId86" Type="http://schemas.openxmlformats.org/officeDocument/2006/relationships/image" Target="../media/image1441.png"/><Relationship Id="rId94" Type="http://schemas.openxmlformats.org/officeDocument/2006/relationships/image" Target="../media/image1445.png"/><Relationship Id="rId99" Type="http://schemas.openxmlformats.org/officeDocument/2006/relationships/customXml" Target="../ink/ink1742.xml"/><Relationship Id="rId101" Type="http://schemas.openxmlformats.org/officeDocument/2006/relationships/customXml" Target="../ink/ink1743.xml"/><Relationship Id="rId4" Type="http://schemas.openxmlformats.org/officeDocument/2006/relationships/image" Target="../media/image1400.png"/><Relationship Id="rId9" Type="http://schemas.openxmlformats.org/officeDocument/2006/relationships/customXml" Target="../ink/ink1697.xml"/><Relationship Id="rId13" Type="http://schemas.openxmlformats.org/officeDocument/2006/relationships/customXml" Target="../ink/ink1699.xml"/><Relationship Id="rId18" Type="http://schemas.openxmlformats.org/officeDocument/2006/relationships/image" Target="../media/image1407.png"/><Relationship Id="rId39" Type="http://schemas.openxmlformats.org/officeDocument/2006/relationships/customXml" Target="../ink/ink1712.xml"/><Relationship Id="rId34" Type="http://schemas.openxmlformats.org/officeDocument/2006/relationships/image" Target="../media/image1415.png"/><Relationship Id="rId50" Type="http://schemas.openxmlformats.org/officeDocument/2006/relationships/image" Target="../media/image1423.png"/><Relationship Id="rId55" Type="http://schemas.openxmlformats.org/officeDocument/2006/relationships/customXml" Target="../ink/ink1720.xml"/><Relationship Id="rId76" Type="http://schemas.openxmlformats.org/officeDocument/2006/relationships/image" Target="../media/image1436.png"/><Relationship Id="rId97" Type="http://schemas.openxmlformats.org/officeDocument/2006/relationships/customXml" Target="../ink/ink1741.xml"/><Relationship Id="rId104" Type="http://schemas.openxmlformats.org/officeDocument/2006/relationships/image" Target="../media/image1450.png"/><Relationship Id="rId7" Type="http://schemas.openxmlformats.org/officeDocument/2006/relationships/customXml" Target="../ink/ink1696.xml"/><Relationship Id="rId71" Type="http://schemas.openxmlformats.org/officeDocument/2006/relationships/customXml" Target="../ink/ink1728.xml"/><Relationship Id="rId92" Type="http://schemas.openxmlformats.org/officeDocument/2006/relationships/image" Target="../media/image1444.png"/><Relationship Id="rId2" Type="http://schemas.openxmlformats.org/officeDocument/2006/relationships/image" Target="../media/image1399.png"/><Relationship Id="rId29" Type="http://schemas.openxmlformats.org/officeDocument/2006/relationships/customXml" Target="../ink/ink1707.xml"/><Relationship Id="rId24" Type="http://schemas.openxmlformats.org/officeDocument/2006/relationships/image" Target="../media/image1410.png"/><Relationship Id="rId40" Type="http://schemas.openxmlformats.org/officeDocument/2006/relationships/image" Target="../media/image1418.png"/><Relationship Id="rId45" Type="http://schemas.openxmlformats.org/officeDocument/2006/relationships/customXml" Target="../ink/ink1715.xml"/><Relationship Id="rId66" Type="http://schemas.openxmlformats.org/officeDocument/2006/relationships/image" Target="../media/image1431.png"/><Relationship Id="rId87" Type="http://schemas.openxmlformats.org/officeDocument/2006/relationships/customXml" Target="../ink/ink1736.xml"/><Relationship Id="rId61" Type="http://schemas.openxmlformats.org/officeDocument/2006/relationships/customXml" Target="../ink/ink1723.xml"/><Relationship Id="rId82" Type="http://schemas.openxmlformats.org/officeDocument/2006/relationships/image" Target="../media/image1439.png"/><Relationship Id="rId19" Type="http://schemas.openxmlformats.org/officeDocument/2006/relationships/customXml" Target="../ink/ink1702.xml"/><Relationship Id="rId14" Type="http://schemas.openxmlformats.org/officeDocument/2006/relationships/image" Target="../media/image1405.png"/><Relationship Id="rId30" Type="http://schemas.openxmlformats.org/officeDocument/2006/relationships/image" Target="../media/image1413.png"/><Relationship Id="rId35" Type="http://schemas.openxmlformats.org/officeDocument/2006/relationships/customXml" Target="../ink/ink1710.xml"/><Relationship Id="rId56" Type="http://schemas.openxmlformats.org/officeDocument/2006/relationships/image" Target="../media/image1426.png"/><Relationship Id="rId77" Type="http://schemas.openxmlformats.org/officeDocument/2006/relationships/customXml" Target="../ink/ink1731.xml"/><Relationship Id="rId100" Type="http://schemas.openxmlformats.org/officeDocument/2006/relationships/image" Target="../media/image1448.png"/><Relationship Id="rId8" Type="http://schemas.openxmlformats.org/officeDocument/2006/relationships/image" Target="../media/image1402.png"/><Relationship Id="rId51" Type="http://schemas.openxmlformats.org/officeDocument/2006/relationships/customXml" Target="../ink/ink1718.xml"/><Relationship Id="rId72" Type="http://schemas.openxmlformats.org/officeDocument/2006/relationships/image" Target="../media/image1434.png"/><Relationship Id="rId93" Type="http://schemas.openxmlformats.org/officeDocument/2006/relationships/customXml" Target="../ink/ink1739.xml"/><Relationship Id="rId98" Type="http://schemas.openxmlformats.org/officeDocument/2006/relationships/image" Target="../media/image1447.png"/><Relationship Id="rId3" Type="http://schemas.openxmlformats.org/officeDocument/2006/relationships/customXml" Target="../ink/ink169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506.png"/><Relationship Id="rId299" Type="http://schemas.openxmlformats.org/officeDocument/2006/relationships/customXml" Target="../ink/ink1895.xml"/><Relationship Id="rId21" Type="http://schemas.openxmlformats.org/officeDocument/2006/relationships/customXml" Target="../ink/ink1754.xml"/><Relationship Id="rId63" Type="http://schemas.openxmlformats.org/officeDocument/2006/relationships/customXml" Target="../ink/ink1775.xml"/><Relationship Id="rId159" Type="http://schemas.openxmlformats.org/officeDocument/2006/relationships/customXml" Target="../ink/ink1824.xml"/><Relationship Id="rId324" Type="http://schemas.openxmlformats.org/officeDocument/2006/relationships/image" Target="../media/image1608.png"/><Relationship Id="rId366" Type="http://schemas.openxmlformats.org/officeDocument/2006/relationships/customXml" Target="../ink/ink1929.xml"/><Relationship Id="rId170" Type="http://schemas.openxmlformats.org/officeDocument/2006/relationships/image" Target="../media/image1532.png"/><Relationship Id="rId226" Type="http://schemas.openxmlformats.org/officeDocument/2006/relationships/image" Target="../media/image1560.png"/><Relationship Id="rId268" Type="http://schemas.openxmlformats.org/officeDocument/2006/relationships/image" Target="../media/image1580.png"/><Relationship Id="rId32" Type="http://schemas.openxmlformats.org/officeDocument/2006/relationships/image" Target="../media/image1465.png"/><Relationship Id="rId74" Type="http://schemas.openxmlformats.org/officeDocument/2006/relationships/image" Target="../media/image1486.png"/><Relationship Id="rId128" Type="http://schemas.openxmlformats.org/officeDocument/2006/relationships/customXml" Target="../ink/ink1808.xml"/><Relationship Id="rId335" Type="http://schemas.openxmlformats.org/officeDocument/2006/relationships/customXml" Target="../ink/ink1913.xml"/><Relationship Id="rId5" Type="http://schemas.openxmlformats.org/officeDocument/2006/relationships/customXml" Target="../ink/ink1746.xml"/><Relationship Id="rId181" Type="http://schemas.openxmlformats.org/officeDocument/2006/relationships/customXml" Target="../ink/ink1835.xml"/><Relationship Id="rId237" Type="http://schemas.openxmlformats.org/officeDocument/2006/relationships/customXml" Target="../ink/ink1863.xml"/><Relationship Id="rId279" Type="http://schemas.openxmlformats.org/officeDocument/2006/relationships/customXml" Target="../ink/ink1885.xml"/><Relationship Id="rId43" Type="http://schemas.openxmlformats.org/officeDocument/2006/relationships/customXml" Target="../ink/ink1765.xml"/><Relationship Id="rId139" Type="http://schemas.openxmlformats.org/officeDocument/2006/relationships/customXml" Target="../ink/ink1814.xml"/><Relationship Id="rId290" Type="http://schemas.openxmlformats.org/officeDocument/2006/relationships/image" Target="../media/image1591.png"/><Relationship Id="rId304" Type="http://schemas.openxmlformats.org/officeDocument/2006/relationships/image" Target="../media/image1598.png"/><Relationship Id="rId346" Type="http://schemas.openxmlformats.org/officeDocument/2006/relationships/image" Target="../media/image1619.png"/><Relationship Id="rId85" Type="http://schemas.openxmlformats.org/officeDocument/2006/relationships/customXml" Target="../ink/ink1786.xml"/><Relationship Id="rId150" Type="http://schemas.openxmlformats.org/officeDocument/2006/relationships/image" Target="../media/image1522.png"/><Relationship Id="rId192" Type="http://schemas.openxmlformats.org/officeDocument/2006/relationships/image" Target="../media/image1543.png"/><Relationship Id="rId206" Type="http://schemas.openxmlformats.org/officeDocument/2006/relationships/image" Target="../media/image1550.png"/><Relationship Id="rId248" Type="http://schemas.openxmlformats.org/officeDocument/2006/relationships/image" Target="../media/image1571.png"/><Relationship Id="rId12" Type="http://schemas.openxmlformats.org/officeDocument/2006/relationships/image" Target="../media/image1455.png"/><Relationship Id="rId108" Type="http://schemas.openxmlformats.org/officeDocument/2006/relationships/image" Target="../media/image1502.png"/><Relationship Id="rId315" Type="http://schemas.openxmlformats.org/officeDocument/2006/relationships/customXml" Target="../ink/ink1903.xml"/><Relationship Id="rId357" Type="http://schemas.openxmlformats.org/officeDocument/2006/relationships/image" Target="../media/image1624.png"/><Relationship Id="rId54" Type="http://schemas.openxmlformats.org/officeDocument/2006/relationships/image" Target="../media/image1476.png"/><Relationship Id="rId96" Type="http://schemas.openxmlformats.org/officeDocument/2006/relationships/image" Target="../media/image1497.png"/><Relationship Id="rId161" Type="http://schemas.openxmlformats.org/officeDocument/2006/relationships/customXml" Target="../ink/ink1825.xml"/><Relationship Id="rId217" Type="http://schemas.openxmlformats.org/officeDocument/2006/relationships/customXml" Target="../ink/ink1853.xml"/><Relationship Id="rId259" Type="http://schemas.openxmlformats.org/officeDocument/2006/relationships/customXml" Target="../ink/ink1875.xml"/><Relationship Id="rId23" Type="http://schemas.openxmlformats.org/officeDocument/2006/relationships/customXml" Target="../ink/ink1755.xml"/><Relationship Id="rId119" Type="http://schemas.openxmlformats.org/officeDocument/2006/relationships/image" Target="../media/image1507.png"/><Relationship Id="rId270" Type="http://schemas.openxmlformats.org/officeDocument/2006/relationships/image" Target="../media/image1581.png"/><Relationship Id="rId326" Type="http://schemas.openxmlformats.org/officeDocument/2006/relationships/image" Target="../media/image1609.png"/><Relationship Id="rId65" Type="http://schemas.openxmlformats.org/officeDocument/2006/relationships/customXml" Target="../ink/ink1776.xml"/><Relationship Id="rId130" Type="http://schemas.openxmlformats.org/officeDocument/2006/relationships/customXml" Target="../ink/ink1809.xml"/><Relationship Id="rId368" Type="http://schemas.openxmlformats.org/officeDocument/2006/relationships/customXml" Target="../ink/ink1930.xml"/><Relationship Id="rId172" Type="http://schemas.openxmlformats.org/officeDocument/2006/relationships/image" Target="../media/image1533.png"/><Relationship Id="rId228" Type="http://schemas.openxmlformats.org/officeDocument/2006/relationships/image" Target="../media/image1561.png"/><Relationship Id="rId281" Type="http://schemas.openxmlformats.org/officeDocument/2006/relationships/customXml" Target="../ink/ink1886.xml"/><Relationship Id="rId337" Type="http://schemas.openxmlformats.org/officeDocument/2006/relationships/customXml" Target="../ink/ink1914.xml"/><Relationship Id="rId34" Type="http://schemas.openxmlformats.org/officeDocument/2006/relationships/image" Target="../media/image1466.png"/><Relationship Id="rId76" Type="http://schemas.openxmlformats.org/officeDocument/2006/relationships/image" Target="../media/image1487.png"/><Relationship Id="rId141" Type="http://schemas.openxmlformats.org/officeDocument/2006/relationships/customXml" Target="../ink/ink1815.xml"/><Relationship Id="rId7" Type="http://schemas.openxmlformats.org/officeDocument/2006/relationships/customXml" Target="../ink/ink1747.xml"/><Relationship Id="rId183" Type="http://schemas.openxmlformats.org/officeDocument/2006/relationships/customXml" Target="../ink/ink1836.xml"/><Relationship Id="rId239" Type="http://schemas.openxmlformats.org/officeDocument/2006/relationships/customXml" Target="../ink/ink1864.xml"/><Relationship Id="rId250" Type="http://schemas.openxmlformats.org/officeDocument/2006/relationships/customXml" Target="../ink/ink1870.xml"/><Relationship Id="rId292" Type="http://schemas.openxmlformats.org/officeDocument/2006/relationships/image" Target="../media/image1592.png"/><Relationship Id="rId306" Type="http://schemas.openxmlformats.org/officeDocument/2006/relationships/image" Target="../media/image1599.png"/><Relationship Id="rId45" Type="http://schemas.openxmlformats.org/officeDocument/2006/relationships/customXml" Target="../ink/ink1766.xml"/><Relationship Id="rId87" Type="http://schemas.openxmlformats.org/officeDocument/2006/relationships/customXml" Target="../ink/ink1787.xml"/><Relationship Id="rId110" Type="http://schemas.openxmlformats.org/officeDocument/2006/relationships/customXml" Target="../ink/ink1799.xml"/><Relationship Id="rId348" Type="http://schemas.openxmlformats.org/officeDocument/2006/relationships/image" Target="../media/image1620.png"/><Relationship Id="rId152" Type="http://schemas.openxmlformats.org/officeDocument/2006/relationships/image" Target="../media/image1523.png"/><Relationship Id="rId194" Type="http://schemas.openxmlformats.org/officeDocument/2006/relationships/image" Target="../media/image1544.png"/><Relationship Id="rId208" Type="http://schemas.openxmlformats.org/officeDocument/2006/relationships/image" Target="../media/image1551.png"/><Relationship Id="rId261" Type="http://schemas.openxmlformats.org/officeDocument/2006/relationships/customXml" Target="../ink/ink1876.xml"/><Relationship Id="rId14" Type="http://schemas.openxmlformats.org/officeDocument/2006/relationships/image" Target="../media/image1456.png"/><Relationship Id="rId56" Type="http://schemas.openxmlformats.org/officeDocument/2006/relationships/image" Target="../media/image1477.png"/><Relationship Id="rId317" Type="http://schemas.openxmlformats.org/officeDocument/2006/relationships/customXml" Target="../ink/ink1904.xml"/><Relationship Id="rId359" Type="http://schemas.openxmlformats.org/officeDocument/2006/relationships/image" Target="../media/image1625.png"/><Relationship Id="rId98" Type="http://schemas.openxmlformats.org/officeDocument/2006/relationships/image" Target="../media/image1498.png"/><Relationship Id="rId121" Type="http://schemas.openxmlformats.org/officeDocument/2006/relationships/image" Target="../media/image1508.png"/><Relationship Id="rId163" Type="http://schemas.openxmlformats.org/officeDocument/2006/relationships/customXml" Target="../ink/ink1826.xml"/><Relationship Id="rId219" Type="http://schemas.openxmlformats.org/officeDocument/2006/relationships/customXml" Target="../ink/ink1854.xml"/><Relationship Id="rId230" Type="http://schemas.openxmlformats.org/officeDocument/2006/relationships/image" Target="../media/image1562.png"/><Relationship Id="rId25" Type="http://schemas.openxmlformats.org/officeDocument/2006/relationships/customXml" Target="../ink/ink1756.xml"/><Relationship Id="rId67" Type="http://schemas.openxmlformats.org/officeDocument/2006/relationships/customXml" Target="../ink/ink1777.xml"/><Relationship Id="rId272" Type="http://schemas.openxmlformats.org/officeDocument/2006/relationships/image" Target="../media/image1582.png"/><Relationship Id="rId328" Type="http://schemas.openxmlformats.org/officeDocument/2006/relationships/image" Target="../media/image1610.png"/><Relationship Id="rId132" Type="http://schemas.openxmlformats.org/officeDocument/2006/relationships/customXml" Target="../ink/ink1810.xml"/><Relationship Id="rId174" Type="http://schemas.openxmlformats.org/officeDocument/2006/relationships/image" Target="../media/image1534.png"/><Relationship Id="rId241" Type="http://schemas.openxmlformats.org/officeDocument/2006/relationships/customXml" Target="../ink/ink1865.xml"/><Relationship Id="rId15" Type="http://schemas.openxmlformats.org/officeDocument/2006/relationships/customXml" Target="../ink/ink1751.xml"/><Relationship Id="rId36" Type="http://schemas.openxmlformats.org/officeDocument/2006/relationships/image" Target="../media/image1467.png"/><Relationship Id="rId57" Type="http://schemas.openxmlformats.org/officeDocument/2006/relationships/customXml" Target="../ink/ink1772.xml"/><Relationship Id="rId262" Type="http://schemas.openxmlformats.org/officeDocument/2006/relationships/image" Target="../media/image1577.png"/><Relationship Id="rId283" Type="http://schemas.openxmlformats.org/officeDocument/2006/relationships/customXml" Target="../ink/ink1887.xml"/><Relationship Id="rId318" Type="http://schemas.openxmlformats.org/officeDocument/2006/relationships/image" Target="../media/image1605.png"/><Relationship Id="rId339" Type="http://schemas.openxmlformats.org/officeDocument/2006/relationships/customXml" Target="../ink/ink1915.xml"/><Relationship Id="rId78" Type="http://schemas.openxmlformats.org/officeDocument/2006/relationships/image" Target="../media/image1488.png"/><Relationship Id="rId99" Type="http://schemas.openxmlformats.org/officeDocument/2006/relationships/customXml" Target="../ink/ink1793.xml"/><Relationship Id="rId101" Type="http://schemas.openxmlformats.org/officeDocument/2006/relationships/customXml" Target="../ink/ink1794.xml"/><Relationship Id="rId122" Type="http://schemas.openxmlformats.org/officeDocument/2006/relationships/customXml" Target="../ink/ink1805.xml"/><Relationship Id="rId143" Type="http://schemas.openxmlformats.org/officeDocument/2006/relationships/customXml" Target="../ink/ink1816.xml"/><Relationship Id="rId164" Type="http://schemas.openxmlformats.org/officeDocument/2006/relationships/image" Target="../media/image1529.png"/><Relationship Id="rId185" Type="http://schemas.openxmlformats.org/officeDocument/2006/relationships/customXml" Target="../ink/ink1837.xml"/><Relationship Id="rId350" Type="http://schemas.openxmlformats.org/officeDocument/2006/relationships/image" Target="../media/image1621.png"/><Relationship Id="rId9" Type="http://schemas.openxmlformats.org/officeDocument/2006/relationships/customXml" Target="../ink/ink1748.xml"/><Relationship Id="rId210" Type="http://schemas.openxmlformats.org/officeDocument/2006/relationships/image" Target="../media/image1552.png"/><Relationship Id="rId26" Type="http://schemas.openxmlformats.org/officeDocument/2006/relationships/image" Target="../media/image1462.png"/><Relationship Id="rId231" Type="http://schemas.openxmlformats.org/officeDocument/2006/relationships/customXml" Target="../ink/ink1860.xml"/><Relationship Id="rId252" Type="http://schemas.openxmlformats.org/officeDocument/2006/relationships/customXml" Target="../ink/ink1871.xml"/><Relationship Id="rId273" Type="http://schemas.openxmlformats.org/officeDocument/2006/relationships/customXml" Target="../ink/ink1882.xml"/><Relationship Id="rId294" Type="http://schemas.openxmlformats.org/officeDocument/2006/relationships/image" Target="../media/image1593.png"/><Relationship Id="rId308" Type="http://schemas.openxmlformats.org/officeDocument/2006/relationships/image" Target="../media/image1600.png"/><Relationship Id="rId329" Type="http://schemas.openxmlformats.org/officeDocument/2006/relationships/customXml" Target="../ink/ink1910.xml"/><Relationship Id="rId47" Type="http://schemas.openxmlformats.org/officeDocument/2006/relationships/customXml" Target="../ink/ink1767.xml"/><Relationship Id="rId68" Type="http://schemas.openxmlformats.org/officeDocument/2006/relationships/image" Target="../media/image1483.png"/><Relationship Id="rId89" Type="http://schemas.openxmlformats.org/officeDocument/2006/relationships/customXml" Target="../ink/ink1788.xml"/><Relationship Id="rId112" Type="http://schemas.openxmlformats.org/officeDocument/2006/relationships/customXml" Target="../ink/ink1800.xml"/><Relationship Id="rId133" Type="http://schemas.openxmlformats.org/officeDocument/2006/relationships/image" Target="../media/image1514.png"/><Relationship Id="rId154" Type="http://schemas.openxmlformats.org/officeDocument/2006/relationships/image" Target="../media/image1524.png"/><Relationship Id="rId175" Type="http://schemas.openxmlformats.org/officeDocument/2006/relationships/customXml" Target="../ink/ink1832.xml"/><Relationship Id="rId340" Type="http://schemas.openxmlformats.org/officeDocument/2006/relationships/image" Target="../media/image1616.png"/><Relationship Id="rId361" Type="http://schemas.openxmlformats.org/officeDocument/2006/relationships/image" Target="../media/image1626.png"/><Relationship Id="rId196" Type="http://schemas.openxmlformats.org/officeDocument/2006/relationships/image" Target="../media/image1545.png"/><Relationship Id="rId200" Type="http://schemas.openxmlformats.org/officeDocument/2006/relationships/image" Target="../media/image1547.png"/><Relationship Id="rId16" Type="http://schemas.openxmlformats.org/officeDocument/2006/relationships/image" Target="../media/image1457.png"/><Relationship Id="rId221" Type="http://schemas.openxmlformats.org/officeDocument/2006/relationships/customXml" Target="../ink/ink1855.xml"/><Relationship Id="rId242" Type="http://schemas.openxmlformats.org/officeDocument/2006/relationships/image" Target="../media/image1568.png"/><Relationship Id="rId263" Type="http://schemas.openxmlformats.org/officeDocument/2006/relationships/customXml" Target="../ink/ink1877.xml"/><Relationship Id="rId284" Type="http://schemas.openxmlformats.org/officeDocument/2006/relationships/image" Target="../media/image1588.png"/><Relationship Id="rId319" Type="http://schemas.openxmlformats.org/officeDocument/2006/relationships/customXml" Target="../ink/ink1905.xml"/><Relationship Id="rId37" Type="http://schemas.openxmlformats.org/officeDocument/2006/relationships/customXml" Target="../ink/ink1762.xml"/><Relationship Id="rId58" Type="http://schemas.openxmlformats.org/officeDocument/2006/relationships/image" Target="../media/image1478.png"/><Relationship Id="rId79" Type="http://schemas.openxmlformats.org/officeDocument/2006/relationships/customXml" Target="../ink/ink1783.xml"/><Relationship Id="rId102" Type="http://schemas.openxmlformats.org/officeDocument/2006/relationships/image" Target="../media/image1499.png"/><Relationship Id="rId123" Type="http://schemas.openxmlformats.org/officeDocument/2006/relationships/image" Target="../media/image1509.png"/><Relationship Id="rId144" Type="http://schemas.openxmlformats.org/officeDocument/2006/relationships/image" Target="../media/image1519.png"/><Relationship Id="rId330" Type="http://schemas.openxmlformats.org/officeDocument/2006/relationships/image" Target="../media/image1611.png"/><Relationship Id="rId90" Type="http://schemas.openxmlformats.org/officeDocument/2006/relationships/image" Target="../media/image1494.png"/><Relationship Id="rId165" Type="http://schemas.openxmlformats.org/officeDocument/2006/relationships/customXml" Target="../ink/ink1827.xml"/><Relationship Id="rId186" Type="http://schemas.openxmlformats.org/officeDocument/2006/relationships/image" Target="../media/image1540.png"/><Relationship Id="rId351" Type="http://schemas.openxmlformats.org/officeDocument/2006/relationships/customXml" Target="../ink/ink1921.xml"/><Relationship Id="rId211" Type="http://schemas.openxmlformats.org/officeDocument/2006/relationships/customXml" Target="../ink/ink1850.xml"/><Relationship Id="rId232" Type="http://schemas.openxmlformats.org/officeDocument/2006/relationships/image" Target="../media/image1563.png"/><Relationship Id="rId253" Type="http://schemas.openxmlformats.org/officeDocument/2006/relationships/image" Target="../media/image1573.png"/><Relationship Id="rId274" Type="http://schemas.openxmlformats.org/officeDocument/2006/relationships/image" Target="../media/image1583.png"/><Relationship Id="rId295" Type="http://schemas.openxmlformats.org/officeDocument/2006/relationships/customXml" Target="../ink/ink1893.xml"/><Relationship Id="rId309" Type="http://schemas.openxmlformats.org/officeDocument/2006/relationships/customXml" Target="../ink/ink1900.xml"/><Relationship Id="rId27" Type="http://schemas.openxmlformats.org/officeDocument/2006/relationships/customXml" Target="../ink/ink1757.xml"/><Relationship Id="rId48" Type="http://schemas.openxmlformats.org/officeDocument/2006/relationships/image" Target="../media/image1473.png"/><Relationship Id="rId69" Type="http://schemas.openxmlformats.org/officeDocument/2006/relationships/customXml" Target="../ink/ink1778.xml"/><Relationship Id="rId113" Type="http://schemas.openxmlformats.org/officeDocument/2006/relationships/image" Target="../media/image1504.png"/><Relationship Id="rId134" Type="http://schemas.openxmlformats.org/officeDocument/2006/relationships/customXml" Target="../ink/ink1811.xml"/><Relationship Id="rId320" Type="http://schemas.openxmlformats.org/officeDocument/2006/relationships/image" Target="../media/image1606.png"/><Relationship Id="rId80" Type="http://schemas.openxmlformats.org/officeDocument/2006/relationships/image" Target="../media/image1489.png"/><Relationship Id="rId155" Type="http://schemas.openxmlformats.org/officeDocument/2006/relationships/customXml" Target="../ink/ink1822.xml"/><Relationship Id="rId176" Type="http://schemas.openxmlformats.org/officeDocument/2006/relationships/image" Target="../media/image1535.png"/><Relationship Id="rId197" Type="http://schemas.openxmlformats.org/officeDocument/2006/relationships/customXml" Target="../ink/ink1843.xml"/><Relationship Id="rId341" Type="http://schemas.openxmlformats.org/officeDocument/2006/relationships/customXml" Target="../ink/ink1916.xml"/><Relationship Id="rId362" Type="http://schemas.openxmlformats.org/officeDocument/2006/relationships/customXml" Target="../ink/ink1927.xml"/><Relationship Id="rId201" Type="http://schemas.openxmlformats.org/officeDocument/2006/relationships/customXml" Target="../ink/ink1845.xml"/><Relationship Id="rId222" Type="http://schemas.openxmlformats.org/officeDocument/2006/relationships/image" Target="../media/image1558.png"/><Relationship Id="rId243" Type="http://schemas.openxmlformats.org/officeDocument/2006/relationships/customXml" Target="../ink/ink1866.xml"/><Relationship Id="rId264" Type="http://schemas.openxmlformats.org/officeDocument/2006/relationships/image" Target="../media/image1578.png"/><Relationship Id="rId285" Type="http://schemas.openxmlformats.org/officeDocument/2006/relationships/customXml" Target="../ink/ink1888.xml"/><Relationship Id="rId17" Type="http://schemas.openxmlformats.org/officeDocument/2006/relationships/customXml" Target="../ink/ink1752.xml"/><Relationship Id="rId38" Type="http://schemas.openxmlformats.org/officeDocument/2006/relationships/image" Target="../media/image1468.png"/><Relationship Id="rId59" Type="http://schemas.openxmlformats.org/officeDocument/2006/relationships/customXml" Target="../ink/ink1773.xml"/><Relationship Id="rId103" Type="http://schemas.openxmlformats.org/officeDocument/2006/relationships/customXml" Target="../ink/ink1795.xml"/><Relationship Id="rId124" Type="http://schemas.openxmlformats.org/officeDocument/2006/relationships/customXml" Target="../ink/ink1806.xml"/><Relationship Id="rId310" Type="http://schemas.openxmlformats.org/officeDocument/2006/relationships/image" Target="../media/image1601.png"/><Relationship Id="rId70" Type="http://schemas.openxmlformats.org/officeDocument/2006/relationships/image" Target="../media/image1484.png"/><Relationship Id="rId91" Type="http://schemas.openxmlformats.org/officeDocument/2006/relationships/customXml" Target="../ink/ink1789.xml"/><Relationship Id="rId145" Type="http://schemas.openxmlformats.org/officeDocument/2006/relationships/customXml" Target="../ink/ink1817.xml"/><Relationship Id="rId166" Type="http://schemas.openxmlformats.org/officeDocument/2006/relationships/image" Target="../media/image1530.png"/><Relationship Id="rId187" Type="http://schemas.openxmlformats.org/officeDocument/2006/relationships/customXml" Target="../ink/ink1838.xml"/><Relationship Id="rId331" Type="http://schemas.openxmlformats.org/officeDocument/2006/relationships/customXml" Target="../ink/ink1911.xml"/><Relationship Id="rId352" Type="http://schemas.openxmlformats.org/officeDocument/2006/relationships/image" Target="../media/image1622.png"/><Relationship Id="rId1" Type="http://schemas.openxmlformats.org/officeDocument/2006/relationships/slideLayout" Target="../slideLayouts/slideLayout1.xml"/><Relationship Id="rId212" Type="http://schemas.openxmlformats.org/officeDocument/2006/relationships/image" Target="../media/image1553.png"/><Relationship Id="rId233" Type="http://schemas.openxmlformats.org/officeDocument/2006/relationships/customXml" Target="../ink/ink1861.xml"/><Relationship Id="rId254" Type="http://schemas.openxmlformats.org/officeDocument/2006/relationships/customXml" Target="../ink/ink1872.xml"/><Relationship Id="rId28" Type="http://schemas.openxmlformats.org/officeDocument/2006/relationships/image" Target="../media/image1463.png"/><Relationship Id="rId49" Type="http://schemas.openxmlformats.org/officeDocument/2006/relationships/customXml" Target="../ink/ink1768.xml"/><Relationship Id="rId114" Type="http://schemas.openxmlformats.org/officeDocument/2006/relationships/customXml" Target="../ink/ink1801.xml"/><Relationship Id="rId275" Type="http://schemas.openxmlformats.org/officeDocument/2006/relationships/customXml" Target="../ink/ink1883.xml"/><Relationship Id="rId296" Type="http://schemas.openxmlformats.org/officeDocument/2006/relationships/image" Target="../media/image1594.png"/><Relationship Id="rId300" Type="http://schemas.openxmlformats.org/officeDocument/2006/relationships/image" Target="../media/image1596.png"/><Relationship Id="rId60" Type="http://schemas.openxmlformats.org/officeDocument/2006/relationships/image" Target="../media/image1479.png"/><Relationship Id="rId81" Type="http://schemas.openxmlformats.org/officeDocument/2006/relationships/customXml" Target="../ink/ink1784.xml"/><Relationship Id="rId135" Type="http://schemas.openxmlformats.org/officeDocument/2006/relationships/image" Target="../media/image1515.png"/><Relationship Id="rId156" Type="http://schemas.openxmlformats.org/officeDocument/2006/relationships/image" Target="../media/image1525.png"/><Relationship Id="rId177" Type="http://schemas.openxmlformats.org/officeDocument/2006/relationships/customXml" Target="../ink/ink1833.xml"/><Relationship Id="rId198" Type="http://schemas.openxmlformats.org/officeDocument/2006/relationships/image" Target="../media/image1546.png"/><Relationship Id="rId321" Type="http://schemas.openxmlformats.org/officeDocument/2006/relationships/customXml" Target="../ink/ink1906.xml"/><Relationship Id="rId342" Type="http://schemas.openxmlformats.org/officeDocument/2006/relationships/image" Target="../media/image1617.png"/><Relationship Id="rId363" Type="http://schemas.openxmlformats.org/officeDocument/2006/relationships/image" Target="../media/image1627.png"/><Relationship Id="rId202" Type="http://schemas.openxmlformats.org/officeDocument/2006/relationships/image" Target="../media/image1548.png"/><Relationship Id="rId223" Type="http://schemas.openxmlformats.org/officeDocument/2006/relationships/customXml" Target="../ink/ink1856.xml"/><Relationship Id="rId244" Type="http://schemas.openxmlformats.org/officeDocument/2006/relationships/image" Target="../media/image1569.png"/><Relationship Id="rId18" Type="http://schemas.openxmlformats.org/officeDocument/2006/relationships/image" Target="../media/image1458.png"/><Relationship Id="rId39" Type="http://schemas.openxmlformats.org/officeDocument/2006/relationships/customXml" Target="../ink/ink1763.xml"/><Relationship Id="rId265" Type="http://schemas.openxmlformats.org/officeDocument/2006/relationships/customXml" Target="../ink/ink1878.xml"/><Relationship Id="rId286" Type="http://schemas.openxmlformats.org/officeDocument/2006/relationships/image" Target="../media/image1589.png"/><Relationship Id="rId50" Type="http://schemas.openxmlformats.org/officeDocument/2006/relationships/image" Target="../media/image1474.png"/><Relationship Id="rId104" Type="http://schemas.openxmlformats.org/officeDocument/2006/relationships/image" Target="../media/image1500.png"/><Relationship Id="rId125" Type="http://schemas.openxmlformats.org/officeDocument/2006/relationships/image" Target="../media/image1510.png"/><Relationship Id="rId146" Type="http://schemas.openxmlformats.org/officeDocument/2006/relationships/image" Target="../media/image1520.png"/><Relationship Id="rId167" Type="http://schemas.openxmlformats.org/officeDocument/2006/relationships/customXml" Target="../ink/ink1828.xml"/><Relationship Id="rId188" Type="http://schemas.openxmlformats.org/officeDocument/2006/relationships/image" Target="../media/image1541.png"/><Relationship Id="rId311" Type="http://schemas.openxmlformats.org/officeDocument/2006/relationships/customXml" Target="../ink/ink1901.xml"/><Relationship Id="rId332" Type="http://schemas.openxmlformats.org/officeDocument/2006/relationships/image" Target="../media/image1612.png"/><Relationship Id="rId353" Type="http://schemas.openxmlformats.org/officeDocument/2006/relationships/customXml" Target="../ink/ink1922.xml"/><Relationship Id="rId71" Type="http://schemas.openxmlformats.org/officeDocument/2006/relationships/customXml" Target="../ink/ink1779.xml"/><Relationship Id="rId92" Type="http://schemas.openxmlformats.org/officeDocument/2006/relationships/image" Target="../media/image1495.png"/><Relationship Id="rId213" Type="http://schemas.openxmlformats.org/officeDocument/2006/relationships/customXml" Target="../ink/ink1851.xml"/><Relationship Id="rId234" Type="http://schemas.openxmlformats.org/officeDocument/2006/relationships/image" Target="../media/image1564.png"/><Relationship Id="rId2" Type="http://schemas.openxmlformats.org/officeDocument/2006/relationships/image" Target="../media/image2810.png"/><Relationship Id="rId29" Type="http://schemas.openxmlformats.org/officeDocument/2006/relationships/customXml" Target="../ink/ink1758.xml"/><Relationship Id="rId255" Type="http://schemas.openxmlformats.org/officeDocument/2006/relationships/image" Target="../media/image1574.png"/><Relationship Id="rId276" Type="http://schemas.openxmlformats.org/officeDocument/2006/relationships/image" Target="../media/image1584.png"/><Relationship Id="rId297" Type="http://schemas.openxmlformats.org/officeDocument/2006/relationships/customXml" Target="../ink/ink1894.xml"/><Relationship Id="rId40" Type="http://schemas.openxmlformats.org/officeDocument/2006/relationships/image" Target="../media/image1469.png"/><Relationship Id="rId115" Type="http://schemas.openxmlformats.org/officeDocument/2006/relationships/image" Target="../media/image1505.png"/><Relationship Id="rId136" Type="http://schemas.openxmlformats.org/officeDocument/2006/relationships/customXml" Target="../ink/ink1812.xml"/><Relationship Id="rId157" Type="http://schemas.openxmlformats.org/officeDocument/2006/relationships/customXml" Target="../ink/ink1823.xml"/><Relationship Id="rId178" Type="http://schemas.openxmlformats.org/officeDocument/2006/relationships/image" Target="../media/image1536.png"/><Relationship Id="rId301" Type="http://schemas.openxmlformats.org/officeDocument/2006/relationships/customXml" Target="../ink/ink1896.xml"/><Relationship Id="rId322" Type="http://schemas.openxmlformats.org/officeDocument/2006/relationships/image" Target="../media/image1607.png"/><Relationship Id="rId343" Type="http://schemas.openxmlformats.org/officeDocument/2006/relationships/customXml" Target="../ink/ink1917.xml"/><Relationship Id="rId364" Type="http://schemas.openxmlformats.org/officeDocument/2006/relationships/customXml" Target="../ink/ink1928.xml"/><Relationship Id="rId61" Type="http://schemas.openxmlformats.org/officeDocument/2006/relationships/customXml" Target="../ink/ink1774.xml"/><Relationship Id="rId82" Type="http://schemas.openxmlformats.org/officeDocument/2006/relationships/image" Target="../media/image1490.png"/><Relationship Id="rId199" Type="http://schemas.openxmlformats.org/officeDocument/2006/relationships/customXml" Target="../ink/ink1844.xml"/><Relationship Id="rId203" Type="http://schemas.openxmlformats.org/officeDocument/2006/relationships/customXml" Target="../ink/ink1846.xml"/><Relationship Id="rId19" Type="http://schemas.openxmlformats.org/officeDocument/2006/relationships/customXml" Target="../ink/ink1753.xml"/><Relationship Id="rId224" Type="http://schemas.openxmlformats.org/officeDocument/2006/relationships/image" Target="../media/image1559.png"/><Relationship Id="rId245" Type="http://schemas.openxmlformats.org/officeDocument/2006/relationships/customXml" Target="../ink/ink1867.xml"/><Relationship Id="rId266" Type="http://schemas.openxmlformats.org/officeDocument/2006/relationships/image" Target="../media/image1579.png"/><Relationship Id="rId287" Type="http://schemas.openxmlformats.org/officeDocument/2006/relationships/customXml" Target="../ink/ink1889.xml"/><Relationship Id="rId30" Type="http://schemas.openxmlformats.org/officeDocument/2006/relationships/image" Target="../media/image1464.png"/><Relationship Id="rId105" Type="http://schemas.openxmlformats.org/officeDocument/2006/relationships/customXml" Target="../ink/ink1796.xml"/><Relationship Id="rId126" Type="http://schemas.openxmlformats.org/officeDocument/2006/relationships/customXml" Target="../ink/ink1807.xml"/><Relationship Id="rId147" Type="http://schemas.openxmlformats.org/officeDocument/2006/relationships/customXml" Target="../ink/ink1818.xml"/><Relationship Id="rId168" Type="http://schemas.openxmlformats.org/officeDocument/2006/relationships/image" Target="../media/image1531.png"/><Relationship Id="rId312" Type="http://schemas.openxmlformats.org/officeDocument/2006/relationships/image" Target="../media/image1602.png"/><Relationship Id="rId333" Type="http://schemas.openxmlformats.org/officeDocument/2006/relationships/customXml" Target="../ink/ink1912.xml"/><Relationship Id="rId354" Type="http://schemas.openxmlformats.org/officeDocument/2006/relationships/image" Target="../media/image1623.png"/><Relationship Id="rId51" Type="http://schemas.openxmlformats.org/officeDocument/2006/relationships/customXml" Target="../ink/ink1769.xml"/><Relationship Id="rId72" Type="http://schemas.openxmlformats.org/officeDocument/2006/relationships/image" Target="../media/image1485.png"/><Relationship Id="rId93" Type="http://schemas.openxmlformats.org/officeDocument/2006/relationships/customXml" Target="../ink/ink1790.xml"/><Relationship Id="rId189" Type="http://schemas.openxmlformats.org/officeDocument/2006/relationships/customXml" Target="../ink/ink1839.xml"/><Relationship Id="rId3" Type="http://schemas.openxmlformats.org/officeDocument/2006/relationships/customXml" Target="../ink/ink1745.xml"/><Relationship Id="rId214" Type="http://schemas.openxmlformats.org/officeDocument/2006/relationships/image" Target="../media/image1554.png"/><Relationship Id="rId235" Type="http://schemas.openxmlformats.org/officeDocument/2006/relationships/customXml" Target="../ink/ink1862.xml"/><Relationship Id="rId256" Type="http://schemas.openxmlformats.org/officeDocument/2006/relationships/customXml" Target="../ink/ink1873.xml"/><Relationship Id="rId277" Type="http://schemas.openxmlformats.org/officeDocument/2006/relationships/customXml" Target="../ink/ink1884.xml"/><Relationship Id="rId298" Type="http://schemas.openxmlformats.org/officeDocument/2006/relationships/image" Target="../media/image1595.png"/><Relationship Id="rId116" Type="http://schemas.openxmlformats.org/officeDocument/2006/relationships/customXml" Target="../ink/ink1802.xml"/><Relationship Id="rId137" Type="http://schemas.openxmlformats.org/officeDocument/2006/relationships/image" Target="../media/image1516.png"/><Relationship Id="rId158" Type="http://schemas.openxmlformats.org/officeDocument/2006/relationships/image" Target="../media/image1526.png"/><Relationship Id="rId302" Type="http://schemas.openxmlformats.org/officeDocument/2006/relationships/image" Target="../media/image1597.png"/><Relationship Id="rId323" Type="http://schemas.openxmlformats.org/officeDocument/2006/relationships/customXml" Target="../ink/ink1907.xml"/><Relationship Id="rId344" Type="http://schemas.openxmlformats.org/officeDocument/2006/relationships/image" Target="../media/image1618.png"/><Relationship Id="rId20" Type="http://schemas.openxmlformats.org/officeDocument/2006/relationships/image" Target="../media/image1459.png"/><Relationship Id="rId41" Type="http://schemas.openxmlformats.org/officeDocument/2006/relationships/customXml" Target="../ink/ink1764.xml"/><Relationship Id="rId62" Type="http://schemas.openxmlformats.org/officeDocument/2006/relationships/image" Target="../media/image1480.png"/><Relationship Id="rId83" Type="http://schemas.openxmlformats.org/officeDocument/2006/relationships/customXml" Target="../ink/ink1785.xml"/><Relationship Id="rId179" Type="http://schemas.openxmlformats.org/officeDocument/2006/relationships/customXml" Target="../ink/ink1834.xml"/><Relationship Id="rId365" Type="http://schemas.openxmlformats.org/officeDocument/2006/relationships/image" Target="../media/image1628.png"/><Relationship Id="rId190" Type="http://schemas.openxmlformats.org/officeDocument/2006/relationships/image" Target="../media/image1542.png"/><Relationship Id="rId204" Type="http://schemas.openxmlformats.org/officeDocument/2006/relationships/image" Target="../media/image1549.png"/><Relationship Id="rId225" Type="http://schemas.openxmlformats.org/officeDocument/2006/relationships/customXml" Target="../ink/ink1857.xml"/><Relationship Id="rId246" Type="http://schemas.openxmlformats.org/officeDocument/2006/relationships/image" Target="../media/image1570.png"/><Relationship Id="rId267" Type="http://schemas.openxmlformats.org/officeDocument/2006/relationships/customXml" Target="../ink/ink1879.xml"/><Relationship Id="rId288" Type="http://schemas.openxmlformats.org/officeDocument/2006/relationships/image" Target="../media/image1590.png"/><Relationship Id="rId106" Type="http://schemas.openxmlformats.org/officeDocument/2006/relationships/image" Target="../media/image1501.png"/><Relationship Id="rId127" Type="http://schemas.openxmlformats.org/officeDocument/2006/relationships/image" Target="../media/image1511.png"/><Relationship Id="rId313" Type="http://schemas.openxmlformats.org/officeDocument/2006/relationships/customXml" Target="../ink/ink1902.xml"/><Relationship Id="rId10" Type="http://schemas.openxmlformats.org/officeDocument/2006/relationships/image" Target="../media/image1454.png"/><Relationship Id="rId31" Type="http://schemas.openxmlformats.org/officeDocument/2006/relationships/customXml" Target="../ink/ink1759.xml"/><Relationship Id="rId52" Type="http://schemas.openxmlformats.org/officeDocument/2006/relationships/image" Target="../media/image1475.png"/><Relationship Id="rId73" Type="http://schemas.openxmlformats.org/officeDocument/2006/relationships/customXml" Target="../ink/ink1780.xml"/><Relationship Id="rId94" Type="http://schemas.openxmlformats.org/officeDocument/2006/relationships/image" Target="../media/image1496.png"/><Relationship Id="rId148" Type="http://schemas.openxmlformats.org/officeDocument/2006/relationships/image" Target="../media/image1521.png"/><Relationship Id="rId169" Type="http://schemas.openxmlformats.org/officeDocument/2006/relationships/customXml" Target="../ink/ink1829.xml"/><Relationship Id="rId334" Type="http://schemas.openxmlformats.org/officeDocument/2006/relationships/image" Target="../media/image1613.png"/><Relationship Id="rId355" Type="http://schemas.openxmlformats.org/officeDocument/2006/relationships/customXml" Target="../ink/ink1923.xml"/><Relationship Id="rId4" Type="http://schemas.openxmlformats.org/officeDocument/2006/relationships/image" Target="../media/image1451.png"/><Relationship Id="rId180" Type="http://schemas.openxmlformats.org/officeDocument/2006/relationships/image" Target="../media/image1537.png"/><Relationship Id="rId215" Type="http://schemas.openxmlformats.org/officeDocument/2006/relationships/customXml" Target="../ink/ink1852.xml"/><Relationship Id="rId236" Type="http://schemas.openxmlformats.org/officeDocument/2006/relationships/image" Target="../media/image1565.png"/><Relationship Id="rId257" Type="http://schemas.openxmlformats.org/officeDocument/2006/relationships/customXml" Target="../ink/ink1874.xml"/><Relationship Id="rId278" Type="http://schemas.openxmlformats.org/officeDocument/2006/relationships/image" Target="../media/image1585.png"/><Relationship Id="rId303" Type="http://schemas.openxmlformats.org/officeDocument/2006/relationships/customXml" Target="../ink/ink1897.xml"/><Relationship Id="rId42" Type="http://schemas.openxmlformats.org/officeDocument/2006/relationships/image" Target="../media/image1470.png"/><Relationship Id="rId84" Type="http://schemas.openxmlformats.org/officeDocument/2006/relationships/image" Target="../media/image1491.png"/><Relationship Id="rId138" Type="http://schemas.openxmlformats.org/officeDocument/2006/relationships/customXml" Target="../ink/ink1813.xml"/><Relationship Id="rId345" Type="http://schemas.openxmlformats.org/officeDocument/2006/relationships/customXml" Target="../ink/ink1918.xml"/><Relationship Id="rId191" Type="http://schemas.openxmlformats.org/officeDocument/2006/relationships/customXml" Target="../ink/ink1840.xml"/><Relationship Id="rId205" Type="http://schemas.openxmlformats.org/officeDocument/2006/relationships/customXml" Target="../ink/ink1847.xml"/><Relationship Id="rId247" Type="http://schemas.openxmlformats.org/officeDocument/2006/relationships/customXml" Target="../ink/ink1868.xml"/><Relationship Id="rId107" Type="http://schemas.openxmlformats.org/officeDocument/2006/relationships/customXml" Target="../ink/ink1797.xml"/><Relationship Id="rId289" Type="http://schemas.openxmlformats.org/officeDocument/2006/relationships/customXml" Target="../ink/ink1890.xml"/><Relationship Id="rId11" Type="http://schemas.openxmlformats.org/officeDocument/2006/relationships/customXml" Target="../ink/ink1749.xml"/><Relationship Id="rId53" Type="http://schemas.openxmlformats.org/officeDocument/2006/relationships/customXml" Target="../ink/ink1770.xml"/><Relationship Id="rId149" Type="http://schemas.openxmlformats.org/officeDocument/2006/relationships/customXml" Target="../ink/ink1819.xml"/><Relationship Id="rId314" Type="http://schemas.openxmlformats.org/officeDocument/2006/relationships/image" Target="../media/image1603.png"/><Relationship Id="rId356" Type="http://schemas.openxmlformats.org/officeDocument/2006/relationships/customXml" Target="../ink/ink1924.xml"/><Relationship Id="rId95" Type="http://schemas.openxmlformats.org/officeDocument/2006/relationships/customXml" Target="../ink/ink1791.xml"/><Relationship Id="rId160" Type="http://schemas.openxmlformats.org/officeDocument/2006/relationships/image" Target="../media/image1527.png"/><Relationship Id="rId216" Type="http://schemas.openxmlformats.org/officeDocument/2006/relationships/image" Target="../media/image1555.png"/><Relationship Id="rId258" Type="http://schemas.openxmlformats.org/officeDocument/2006/relationships/image" Target="../media/image1575.png"/><Relationship Id="rId22" Type="http://schemas.openxmlformats.org/officeDocument/2006/relationships/image" Target="../media/image1460.png"/><Relationship Id="rId64" Type="http://schemas.openxmlformats.org/officeDocument/2006/relationships/image" Target="../media/image1481.png"/><Relationship Id="rId118" Type="http://schemas.openxmlformats.org/officeDocument/2006/relationships/customXml" Target="../ink/ink1803.xml"/><Relationship Id="rId325" Type="http://schemas.openxmlformats.org/officeDocument/2006/relationships/customXml" Target="../ink/ink1908.xml"/><Relationship Id="rId367" Type="http://schemas.openxmlformats.org/officeDocument/2006/relationships/image" Target="../media/image1629.png"/><Relationship Id="rId171" Type="http://schemas.openxmlformats.org/officeDocument/2006/relationships/customXml" Target="../ink/ink1830.xml"/><Relationship Id="rId227" Type="http://schemas.openxmlformats.org/officeDocument/2006/relationships/customXml" Target="../ink/ink1858.xml"/><Relationship Id="rId269" Type="http://schemas.openxmlformats.org/officeDocument/2006/relationships/customXml" Target="../ink/ink1880.xml"/><Relationship Id="rId33" Type="http://schemas.openxmlformats.org/officeDocument/2006/relationships/customXml" Target="../ink/ink1760.xml"/><Relationship Id="rId129" Type="http://schemas.openxmlformats.org/officeDocument/2006/relationships/image" Target="../media/image1512.png"/><Relationship Id="rId280" Type="http://schemas.openxmlformats.org/officeDocument/2006/relationships/image" Target="../media/image1586.png"/><Relationship Id="rId336" Type="http://schemas.openxmlformats.org/officeDocument/2006/relationships/image" Target="../media/image1614.png"/><Relationship Id="rId75" Type="http://schemas.openxmlformats.org/officeDocument/2006/relationships/customXml" Target="../ink/ink1781.xml"/><Relationship Id="rId140" Type="http://schemas.openxmlformats.org/officeDocument/2006/relationships/image" Target="../media/image1517.png"/><Relationship Id="rId182" Type="http://schemas.openxmlformats.org/officeDocument/2006/relationships/image" Target="../media/image1538.png"/><Relationship Id="rId6" Type="http://schemas.openxmlformats.org/officeDocument/2006/relationships/image" Target="../media/image1452.png"/><Relationship Id="rId238" Type="http://schemas.openxmlformats.org/officeDocument/2006/relationships/image" Target="../media/image1566.png"/><Relationship Id="rId291" Type="http://schemas.openxmlformats.org/officeDocument/2006/relationships/customXml" Target="../ink/ink1891.xml"/><Relationship Id="rId305" Type="http://schemas.openxmlformats.org/officeDocument/2006/relationships/customXml" Target="../ink/ink1898.xml"/><Relationship Id="rId347" Type="http://schemas.openxmlformats.org/officeDocument/2006/relationships/customXml" Target="../ink/ink1919.xml"/><Relationship Id="rId44" Type="http://schemas.openxmlformats.org/officeDocument/2006/relationships/image" Target="../media/image1471.png"/><Relationship Id="rId86" Type="http://schemas.openxmlformats.org/officeDocument/2006/relationships/image" Target="../media/image1492.png"/><Relationship Id="rId151" Type="http://schemas.openxmlformats.org/officeDocument/2006/relationships/customXml" Target="../ink/ink1820.xml"/><Relationship Id="rId193" Type="http://schemas.openxmlformats.org/officeDocument/2006/relationships/customXml" Target="../ink/ink1841.xml"/><Relationship Id="rId207" Type="http://schemas.openxmlformats.org/officeDocument/2006/relationships/customXml" Target="../ink/ink1848.xml"/><Relationship Id="rId249" Type="http://schemas.openxmlformats.org/officeDocument/2006/relationships/customXml" Target="../ink/ink1869.xml"/><Relationship Id="rId13" Type="http://schemas.openxmlformats.org/officeDocument/2006/relationships/customXml" Target="../ink/ink1750.xml"/><Relationship Id="rId109" Type="http://schemas.openxmlformats.org/officeDocument/2006/relationships/customXml" Target="../ink/ink1798.xml"/><Relationship Id="rId260" Type="http://schemas.openxmlformats.org/officeDocument/2006/relationships/image" Target="../media/image1576.png"/><Relationship Id="rId316" Type="http://schemas.openxmlformats.org/officeDocument/2006/relationships/image" Target="../media/image1604.png"/><Relationship Id="rId55" Type="http://schemas.openxmlformats.org/officeDocument/2006/relationships/customXml" Target="../ink/ink1771.xml"/><Relationship Id="rId97" Type="http://schemas.openxmlformats.org/officeDocument/2006/relationships/customXml" Target="../ink/ink1792.xml"/><Relationship Id="rId120" Type="http://schemas.openxmlformats.org/officeDocument/2006/relationships/customXml" Target="../ink/ink1804.xml"/><Relationship Id="rId358" Type="http://schemas.openxmlformats.org/officeDocument/2006/relationships/customXml" Target="../ink/ink1925.xml"/><Relationship Id="rId162" Type="http://schemas.openxmlformats.org/officeDocument/2006/relationships/image" Target="../media/image1528.png"/><Relationship Id="rId218" Type="http://schemas.openxmlformats.org/officeDocument/2006/relationships/image" Target="../media/image1556.png"/><Relationship Id="rId271" Type="http://schemas.openxmlformats.org/officeDocument/2006/relationships/customXml" Target="../ink/ink1881.xml"/><Relationship Id="rId24" Type="http://schemas.openxmlformats.org/officeDocument/2006/relationships/image" Target="../media/image1461.png"/><Relationship Id="rId66" Type="http://schemas.openxmlformats.org/officeDocument/2006/relationships/image" Target="../media/image1482.png"/><Relationship Id="rId131" Type="http://schemas.openxmlformats.org/officeDocument/2006/relationships/image" Target="../media/image1513.png"/><Relationship Id="rId327" Type="http://schemas.openxmlformats.org/officeDocument/2006/relationships/customXml" Target="../ink/ink1909.xml"/><Relationship Id="rId369" Type="http://schemas.openxmlformats.org/officeDocument/2006/relationships/image" Target="../media/image1630.png"/><Relationship Id="rId173" Type="http://schemas.openxmlformats.org/officeDocument/2006/relationships/customXml" Target="../ink/ink1831.xml"/><Relationship Id="rId229" Type="http://schemas.openxmlformats.org/officeDocument/2006/relationships/customXml" Target="../ink/ink1859.xml"/><Relationship Id="rId240" Type="http://schemas.openxmlformats.org/officeDocument/2006/relationships/image" Target="../media/image1567.png"/><Relationship Id="rId35" Type="http://schemas.openxmlformats.org/officeDocument/2006/relationships/customXml" Target="../ink/ink1761.xml"/><Relationship Id="rId77" Type="http://schemas.openxmlformats.org/officeDocument/2006/relationships/customXml" Target="../ink/ink1782.xml"/><Relationship Id="rId100" Type="http://schemas.openxmlformats.org/officeDocument/2006/relationships/image" Target="../media/image709.png"/><Relationship Id="rId282" Type="http://schemas.openxmlformats.org/officeDocument/2006/relationships/image" Target="../media/image1587.png"/><Relationship Id="rId338" Type="http://schemas.openxmlformats.org/officeDocument/2006/relationships/image" Target="../media/image1615.png"/><Relationship Id="rId8" Type="http://schemas.openxmlformats.org/officeDocument/2006/relationships/image" Target="../media/image1453.png"/><Relationship Id="rId142" Type="http://schemas.openxmlformats.org/officeDocument/2006/relationships/image" Target="../media/image1518.png"/><Relationship Id="rId184" Type="http://schemas.openxmlformats.org/officeDocument/2006/relationships/image" Target="../media/image1539.png"/><Relationship Id="rId251" Type="http://schemas.openxmlformats.org/officeDocument/2006/relationships/image" Target="../media/image1572.png"/><Relationship Id="rId46" Type="http://schemas.openxmlformats.org/officeDocument/2006/relationships/image" Target="../media/image1472.png"/><Relationship Id="rId293" Type="http://schemas.openxmlformats.org/officeDocument/2006/relationships/customXml" Target="../ink/ink1892.xml"/><Relationship Id="rId307" Type="http://schemas.openxmlformats.org/officeDocument/2006/relationships/customXml" Target="../ink/ink1899.xml"/><Relationship Id="rId349" Type="http://schemas.openxmlformats.org/officeDocument/2006/relationships/customXml" Target="../ink/ink1920.xml"/><Relationship Id="rId88" Type="http://schemas.openxmlformats.org/officeDocument/2006/relationships/image" Target="../media/image1493.png"/><Relationship Id="rId111" Type="http://schemas.openxmlformats.org/officeDocument/2006/relationships/image" Target="../media/image1503.png"/><Relationship Id="rId153" Type="http://schemas.openxmlformats.org/officeDocument/2006/relationships/customXml" Target="../ink/ink1821.xml"/><Relationship Id="rId195" Type="http://schemas.openxmlformats.org/officeDocument/2006/relationships/customXml" Target="../ink/ink1842.xml"/><Relationship Id="rId209" Type="http://schemas.openxmlformats.org/officeDocument/2006/relationships/customXml" Target="../ink/ink1849.xml"/><Relationship Id="rId360" Type="http://schemas.openxmlformats.org/officeDocument/2006/relationships/customXml" Target="../ink/ink1926.xml"/><Relationship Id="rId220" Type="http://schemas.openxmlformats.org/officeDocument/2006/relationships/image" Target="../media/image1557.png"/></Relationships>
</file>

<file path=ppt/slides/_rels/slide18.xml.rels><?xml version="1.0" encoding="UTF-8" standalone="yes"?>
<Relationships xmlns="http://schemas.openxmlformats.org/package/2006/relationships"><Relationship Id="rId117" Type="http://schemas.openxmlformats.org/officeDocument/2006/relationships/customXml" Target="../ink/ink1988.xml"/><Relationship Id="rId21" Type="http://schemas.openxmlformats.org/officeDocument/2006/relationships/customXml" Target="../ink/ink1940.xml"/><Relationship Id="rId42" Type="http://schemas.openxmlformats.org/officeDocument/2006/relationships/image" Target="../media/image1650.png"/><Relationship Id="rId63" Type="http://schemas.openxmlformats.org/officeDocument/2006/relationships/customXml" Target="../ink/ink1961.xml"/><Relationship Id="rId84" Type="http://schemas.openxmlformats.org/officeDocument/2006/relationships/image" Target="../media/image1671.png"/><Relationship Id="rId138" Type="http://schemas.openxmlformats.org/officeDocument/2006/relationships/image" Target="../media/image1697.png"/><Relationship Id="rId107" Type="http://schemas.openxmlformats.org/officeDocument/2006/relationships/customXml" Target="../ink/ink1983.xml"/><Relationship Id="rId11" Type="http://schemas.openxmlformats.org/officeDocument/2006/relationships/customXml" Target="../ink/ink1935.xml"/><Relationship Id="rId32" Type="http://schemas.openxmlformats.org/officeDocument/2006/relationships/image" Target="../media/image1645.png"/><Relationship Id="rId53" Type="http://schemas.openxmlformats.org/officeDocument/2006/relationships/customXml" Target="../ink/ink1956.xml"/><Relationship Id="rId74" Type="http://schemas.openxmlformats.org/officeDocument/2006/relationships/image" Target="../media/image1666.png"/><Relationship Id="rId128" Type="http://schemas.openxmlformats.org/officeDocument/2006/relationships/image" Target="../media/image1693.png"/><Relationship Id="rId149" Type="http://schemas.openxmlformats.org/officeDocument/2006/relationships/customXml" Target="../ink/ink2004.xml"/><Relationship Id="rId5" Type="http://schemas.openxmlformats.org/officeDocument/2006/relationships/customXml" Target="../ink/ink1932.xml"/><Relationship Id="rId95" Type="http://schemas.openxmlformats.org/officeDocument/2006/relationships/customXml" Target="../ink/ink1977.xml"/><Relationship Id="rId22" Type="http://schemas.openxmlformats.org/officeDocument/2006/relationships/image" Target="../media/image1640.png"/><Relationship Id="rId27" Type="http://schemas.openxmlformats.org/officeDocument/2006/relationships/customXml" Target="../ink/ink1943.xml"/><Relationship Id="rId43" Type="http://schemas.openxmlformats.org/officeDocument/2006/relationships/customXml" Target="../ink/ink1951.xml"/><Relationship Id="rId48" Type="http://schemas.openxmlformats.org/officeDocument/2006/relationships/image" Target="../media/image1653.png"/><Relationship Id="rId64" Type="http://schemas.openxmlformats.org/officeDocument/2006/relationships/image" Target="../media/image1661.png"/><Relationship Id="rId69" Type="http://schemas.openxmlformats.org/officeDocument/2006/relationships/customXml" Target="../ink/ink1964.xml"/><Relationship Id="rId113" Type="http://schemas.openxmlformats.org/officeDocument/2006/relationships/customXml" Target="../ink/ink1986.xml"/><Relationship Id="rId118" Type="http://schemas.openxmlformats.org/officeDocument/2006/relationships/image" Target="../media/image1688.png"/><Relationship Id="rId134" Type="http://schemas.openxmlformats.org/officeDocument/2006/relationships/image" Target="../media/image1695.png"/><Relationship Id="rId139" Type="http://schemas.openxmlformats.org/officeDocument/2006/relationships/customXml" Target="../ink/ink1999.xml"/><Relationship Id="rId80" Type="http://schemas.openxmlformats.org/officeDocument/2006/relationships/image" Target="../media/image1669.png"/><Relationship Id="rId85" Type="http://schemas.openxmlformats.org/officeDocument/2006/relationships/customXml" Target="../ink/ink1972.xml"/><Relationship Id="rId150" Type="http://schemas.openxmlformats.org/officeDocument/2006/relationships/image" Target="../media/image1703.png"/><Relationship Id="rId155" Type="http://schemas.openxmlformats.org/officeDocument/2006/relationships/customXml" Target="../ink/ink2007.xml"/><Relationship Id="rId12" Type="http://schemas.openxmlformats.org/officeDocument/2006/relationships/image" Target="../media/image1635.png"/><Relationship Id="rId17" Type="http://schemas.openxmlformats.org/officeDocument/2006/relationships/customXml" Target="../ink/ink1938.xml"/><Relationship Id="rId33" Type="http://schemas.openxmlformats.org/officeDocument/2006/relationships/customXml" Target="../ink/ink1946.xml"/><Relationship Id="rId38" Type="http://schemas.openxmlformats.org/officeDocument/2006/relationships/image" Target="../media/image1648.png"/><Relationship Id="rId59" Type="http://schemas.openxmlformats.org/officeDocument/2006/relationships/customXml" Target="../ink/ink1959.xml"/><Relationship Id="rId103" Type="http://schemas.openxmlformats.org/officeDocument/2006/relationships/customXml" Target="../ink/ink1981.xml"/><Relationship Id="rId108" Type="http://schemas.openxmlformats.org/officeDocument/2006/relationships/image" Target="../media/image1683.png"/><Relationship Id="rId124" Type="http://schemas.openxmlformats.org/officeDocument/2006/relationships/image" Target="../media/image1691.png"/><Relationship Id="rId129" Type="http://schemas.openxmlformats.org/officeDocument/2006/relationships/customXml" Target="../ink/ink1994.xml"/><Relationship Id="rId54" Type="http://schemas.openxmlformats.org/officeDocument/2006/relationships/image" Target="../media/image1656.png"/><Relationship Id="rId70" Type="http://schemas.openxmlformats.org/officeDocument/2006/relationships/image" Target="../media/image1664.png"/><Relationship Id="rId75" Type="http://schemas.openxmlformats.org/officeDocument/2006/relationships/customXml" Target="../ink/ink1967.xml"/><Relationship Id="rId91" Type="http://schemas.openxmlformats.org/officeDocument/2006/relationships/customXml" Target="../ink/ink1975.xml"/><Relationship Id="rId96" Type="http://schemas.openxmlformats.org/officeDocument/2006/relationships/image" Target="../media/image1677.png"/><Relationship Id="rId140" Type="http://schemas.openxmlformats.org/officeDocument/2006/relationships/image" Target="../media/image1698.png"/><Relationship Id="rId145" Type="http://schemas.openxmlformats.org/officeDocument/2006/relationships/customXml" Target="../ink/ink2002.xml"/><Relationship Id="rId1" Type="http://schemas.openxmlformats.org/officeDocument/2006/relationships/slideLayout" Target="../slideLayouts/slideLayout1.xml"/><Relationship Id="rId6" Type="http://schemas.openxmlformats.org/officeDocument/2006/relationships/image" Target="../media/image1632.png"/><Relationship Id="rId23" Type="http://schemas.openxmlformats.org/officeDocument/2006/relationships/customXml" Target="../ink/ink1941.xml"/><Relationship Id="rId28" Type="http://schemas.openxmlformats.org/officeDocument/2006/relationships/image" Target="../media/image1643.png"/><Relationship Id="rId49" Type="http://schemas.openxmlformats.org/officeDocument/2006/relationships/customXml" Target="../ink/ink1954.xml"/><Relationship Id="rId114" Type="http://schemas.openxmlformats.org/officeDocument/2006/relationships/image" Target="../media/image1686.png"/><Relationship Id="rId119" Type="http://schemas.openxmlformats.org/officeDocument/2006/relationships/customXml" Target="../ink/ink1989.xml"/><Relationship Id="rId44" Type="http://schemas.openxmlformats.org/officeDocument/2006/relationships/image" Target="../media/image1651.png"/><Relationship Id="rId60" Type="http://schemas.openxmlformats.org/officeDocument/2006/relationships/image" Target="../media/image1659.png"/><Relationship Id="rId65" Type="http://schemas.openxmlformats.org/officeDocument/2006/relationships/customXml" Target="../ink/ink1962.xml"/><Relationship Id="rId81" Type="http://schemas.openxmlformats.org/officeDocument/2006/relationships/customXml" Target="../ink/ink1970.xml"/><Relationship Id="rId86" Type="http://schemas.openxmlformats.org/officeDocument/2006/relationships/image" Target="../media/image1672.png"/><Relationship Id="rId130" Type="http://schemas.openxmlformats.org/officeDocument/2006/relationships/image" Target="../media/image1694.png"/><Relationship Id="rId135" Type="http://schemas.openxmlformats.org/officeDocument/2006/relationships/customXml" Target="../ink/ink1997.xml"/><Relationship Id="rId151" Type="http://schemas.openxmlformats.org/officeDocument/2006/relationships/customXml" Target="../ink/ink2005.xml"/><Relationship Id="rId156" Type="http://schemas.openxmlformats.org/officeDocument/2006/relationships/image" Target="../media/image1706.png"/><Relationship Id="rId13" Type="http://schemas.openxmlformats.org/officeDocument/2006/relationships/customXml" Target="../ink/ink1936.xml"/><Relationship Id="rId18" Type="http://schemas.openxmlformats.org/officeDocument/2006/relationships/image" Target="../media/image1638.png"/><Relationship Id="rId39" Type="http://schemas.openxmlformats.org/officeDocument/2006/relationships/customXml" Target="../ink/ink1949.xml"/><Relationship Id="rId109" Type="http://schemas.openxmlformats.org/officeDocument/2006/relationships/customXml" Target="../ink/ink1984.xml"/><Relationship Id="rId34" Type="http://schemas.openxmlformats.org/officeDocument/2006/relationships/image" Target="../media/image1646.png"/><Relationship Id="rId50" Type="http://schemas.openxmlformats.org/officeDocument/2006/relationships/image" Target="../media/image1654.png"/><Relationship Id="rId55" Type="http://schemas.openxmlformats.org/officeDocument/2006/relationships/customXml" Target="../ink/ink1957.xml"/><Relationship Id="rId76" Type="http://schemas.openxmlformats.org/officeDocument/2006/relationships/image" Target="../media/image1667.png"/><Relationship Id="rId97" Type="http://schemas.openxmlformats.org/officeDocument/2006/relationships/customXml" Target="../ink/ink1978.xml"/><Relationship Id="rId104" Type="http://schemas.openxmlformats.org/officeDocument/2006/relationships/image" Target="../media/image1681.png"/><Relationship Id="rId120" Type="http://schemas.openxmlformats.org/officeDocument/2006/relationships/image" Target="../media/image1689.png"/><Relationship Id="rId125" Type="http://schemas.openxmlformats.org/officeDocument/2006/relationships/customXml" Target="../ink/ink1992.xml"/><Relationship Id="rId141" Type="http://schemas.openxmlformats.org/officeDocument/2006/relationships/customXml" Target="../ink/ink2000.xml"/><Relationship Id="rId146" Type="http://schemas.openxmlformats.org/officeDocument/2006/relationships/image" Target="../media/image1701.png"/><Relationship Id="rId7" Type="http://schemas.openxmlformats.org/officeDocument/2006/relationships/customXml" Target="../ink/ink1933.xml"/><Relationship Id="rId71" Type="http://schemas.openxmlformats.org/officeDocument/2006/relationships/customXml" Target="../ink/ink1965.xml"/><Relationship Id="rId92" Type="http://schemas.openxmlformats.org/officeDocument/2006/relationships/image" Target="../media/image1675.png"/><Relationship Id="rId2" Type="http://schemas.openxmlformats.org/officeDocument/2006/relationships/image" Target="../media/image2910.png"/><Relationship Id="rId29" Type="http://schemas.openxmlformats.org/officeDocument/2006/relationships/customXml" Target="../ink/ink1944.xml"/><Relationship Id="rId24" Type="http://schemas.openxmlformats.org/officeDocument/2006/relationships/image" Target="../media/image1641.png"/><Relationship Id="rId40" Type="http://schemas.openxmlformats.org/officeDocument/2006/relationships/image" Target="../media/image1649.png"/><Relationship Id="rId45" Type="http://schemas.openxmlformats.org/officeDocument/2006/relationships/customXml" Target="../ink/ink1952.xml"/><Relationship Id="rId66" Type="http://schemas.openxmlformats.org/officeDocument/2006/relationships/image" Target="../media/image1662.png"/><Relationship Id="rId87" Type="http://schemas.openxmlformats.org/officeDocument/2006/relationships/customXml" Target="../ink/ink1973.xml"/><Relationship Id="rId110" Type="http://schemas.openxmlformats.org/officeDocument/2006/relationships/image" Target="../media/image1684.png"/><Relationship Id="rId115" Type="http://schemas.openxmlformats.org/officeDocument/2006/relationships/customXml" Target="../ink/ink1987.xml"/><Relationship Id="rId131" Type="http://schemas.openxmlformats.org/officeDocument/2006/relationships/customXml" Target="../ink/ink1995.xml"/><Relationship Id="rId136" Type="http://schemas.openxmlformats.org/officeDocument/2006/relationships/image" Target="../media/image1696.png"/><Relationship Id="rId61" Type="http://schemas.openxmlformats.org/officeDocument/2006/relationships/customXml" Target="../ink/ink1960.xml"/><Relationship Id="rId82" Type="http://schemas.openxmlformats.org/officeDocument/2006/relationships/image" Target="../media/image1670.png"/><Relationship Id="rId152" Type="http://schemas.openxmlformats.org/officeDocument/2006/relationships/image" Target="../media/image1704.png"/><Relationship Id="rId19" Type="http://schemas.openxmlformats.org/officeDocument/2006/relationships/customXml" Target="../ink/ink1939.xml"/><Relationship Id="rId14" Type="http://schemas.openxmlformats.org/officeDocument/2006/relationships/image" Target="../media/image1636.png"/><Relationship Id="rId30" Type="http://schemas.openxmlformats.org/officeDocument/2006/relationships/image" Target="../media/image1644.png"/><Relationship Id="rId35" Type="http://schemas.openxmlformats.org/officeDocument/2006/relationships/customXml" Target="../ink/ink1947.xml"/><Relationship Id="rId56" Type="http://schemas.openxmlformats.org/officeDocument/2006/relationships/image" Target="../media/image1657.png"/><Relationship Id="rId77" Type="http://schemas.openxmlformats.org/officeDocument/2006/relationships/customXml" Target="../ink/ink1968.xml"/><Relationship Id="rId100" Type="http://schemas.openxmlformats.org/officeDocument/2006/relationships/image" Target="../media/image1679.png"/><Relationship Id="rId105" Type="http://schemas.openxmlformats.org/officeDocument/2006/relationships/customXml" Target="../ink/ink1982.xml"/><Relationship Id="rId126" Type="http://schemas.openxmlformats.org/officeDocument/2006/relationships/image" Target="../media/image1692.png"/><Relationship Id="rId147" Type="http://schemas.openxmlformats.org/officeDocument/2006/relationships/customXml" Target="../ink/ink2003.xml"/><Relationship Id="rId8" Type="http://schemas.openxmlformats.org/officeDocument/2006/relationships/image" Target="../media/image1633.png"/><Relationship Id="rId51" Type="http://schemas.openxmlformats.org/officeDocument/2006/relationships/customXml" Target="../ink/ink1955.xml"/><Relationship Id="rId72" Type="http://schemas.openxmlformats.org/officeDocument/2006/relationships/image" Target="../media/image1665.png"/><Relationship Id="rId93" Type="http://schemas.openxmlformats.org/officeDocument/2006/relationships/customXml" Target="../ink/ink1976.xml"/><Relationship Id="rId98" Type="http://schemas.openxmlformats.org/officeDocument/2006/relationships/image" Target="../media/image1678.png"/><Relationship Id="rId121" Type="http://schemas.openxmlformats.org/officeDocument/2006/relationships/customXml" Target="../ink/ink1990.xml"/><Relationship Id="rId142" Type="http://schemas.openxmlformats.org/officeDocument/2006/relationships/image" Target="../media/image1699.png"/><Relationship Id="rId3" Type="http://schemas.openxmlformats.org/officeDocument/2006/relationships/customXml" Target="../ink/ink1931.xml"/><Relationship Id="rId25" Type="http://schemas.openxmlformats.org/officeDocument/2006/relationships/customXml" Target="../ink/ink1942.xml"/><Relationship Id="rId46" Type="http://schemas.openxmlformats.org/officeDocument/2006/relationships/image" Target="../media/image1652.png"/><Relationship Id="rId67" Type="http://schemas.openxmlformats.org/officeDocument/2006/relationships/customXml" Target="../ink/ink1963.xml"/><Relationship Id="rId116" Type="http://schemas.openxmlformats.org/officeDocument/2006/relationships/image" Target="../media/image1687.png"/><Relationship Id="rId137" Type="http://schemas.openxmlformats.org/officeDocument/2006/relationships/customXml" Target="../ink/ink1998.xml"/><Relationship Id="rId20" Type="http://schemas.openxmlformats.org/officeDocument/2006/relationships/image" Target="../media/image1639.png"/><Relationship Id="rId41" Type="http://schemas.openxmlformats.org/officeDocument/2006/relationships/customXml" Target="../ink/ink1950.xml"/><Relationship Id="rId62" Type="http://schemas.openxmlformats.org/officeDocument/2006/relationships/image" Target="../media/image1660.png"/><Relationship Id="rId83" Type="http://schemas.openxmlformats.org/officeDocument/2006/relationships/customXml" Target="../ink/ink1971.xml"/><Relationship Id="rId88" Type="http://schemas.openxmlformats.org/officeDocument/2006/relationships/image" Target="../media/image1673.png"/><Relationship Id="rId111" Type="http://schemas.openxmlformats.org/officeDocument/2006/relationships/customXml" Target="../ink/ink1985.xml"/><Relationship Id="rId132" Type="http://schemas.openxmlformats.org/officeDocument/2006/relationships/image" Target="../media/image1158.png"/><Relationship Id="rId153" Type="http://schemas.openxmlformats.org/officeDocument/2006/relationships/customXml" Target="../ink/ink2006.xml"/><Relationship Id="rId15" Type="http://schemas.openxmlformats.org/officeDocument/2006/relationships/customXml" Target="../ink/ink1937.xml"/><Relationship Id="rId36" Type="http://schemas.openxmlformats.org/officeDocument/2006/relationships/image" Target="../media/image1647.png"/><Relationship Id="rId57" Type="http://schemas.openxmlformats.org/officeDocument/2006/relationships/customXml" Target="../ink/ink1958.xml"/><Relationship Id="rId106" Type="http://schemas.openxmlformats.org/officeDocument/2006/relationships/image" Target="../media/image1682.png"/><Relationship Id="rId127" Type="http://schemas.openxmlformats.org/officeDocument/2006/relationships/customXml" Target="../ink/ink1993.xml"/><Relationship Id="rId10" Type="http://schemas.openxmlformats.org/officeDocument/2006/relationships/image" Target="../media/image1634.png"/><Relationship Id="rId31" Type="http://schemas.openxmlformats.org/officeDocument/2006/relationships/customXml" Target="../ink/ink1945.xml"/><Relationship Id="rId52" Type="http://schemas.openxmlformats.org/officeDocument/2006/relationships/image" Target="../media/image1655.png"/><Relationship Id="rId73" Type="http://schemas.openxmlformats.org/officeDocument/2006/relationships/customXml" Target="../ink/ink1966.xml"/><Relationship Id="rId78" Type="http://schemas.openxmlformats.org/officeDocument/2006/relationships/image" Target="../media/image1668.png"/><Relationship Id="rId94" Type="http://schemas.openxmlformats.org/officeDocument/2006/relationships/image" Target="../media/image1676.png"/><Relationship Id="rId99" Type="http://schemas.openxmlformats.org/officeDocument/2006/relationships/customXml" Target="../ink/ink1979.xml"/><Relationship Id="rId101" Type="http://schemas.openxmlformats.org/officeDocument/2006/relationships/customXml" Target="../ink/ink1980.xml"/><Relationship Id="rId122" Type="http://schemas.openxmlformats.org/officeDocument/2006/relationships/image" Target="../media/image1690.png"/><Relationship Id="rId143" Type="http://schemas.openxmlformats.org/officeDocument/2006/relationships/customXml" Target="../ink/ink2001.xml"/><Relationship Id="rId148" Type="http://schemas.openxmlformats.org/officeDocument/2006/relationships/image" Target="../media/image1702.png"/><Relationship Id="rId4" Type="http://schemas.openxmlformats.org/officeDocument/2006/relationships/image" Target="../media/image1631.png"/><Relationship Id="rId9" Type="http://schemas.openxmlformats.org/officeDocument/2006/relationships/customXml" Target="../ink/ink1934.xml"/><Relationship Id="rId26" Type="http://schemas.openxmlformats.org/officeDocument/2006/relationships/image" Target="../media/image1642.png"/><Relationship Id="rId47" Type="http://schemas.openxmlformats.org/officeDocument/2006/relationships/customXml" Target="../ink/ink1953.xml"/><Relationship Id="rId68" Type="http://schemas.openxmlformats.org/officeDocument/2006/relationships/image" Target="../media/image1663.png"/><Relationship Id="rId89" Type="http://schemas.openxmlformats.org/officeDocument/2006/relationships/customXml" Target="../ink/ink1974.xml"/><Relationship Id="rId112" Type="http://schemas.openxmlformats.org/officeDocument/2006/relationships/image" Target="../media/image1685.png"/><Relationship Id="rId133" Type="http://schemas.openxmlformats.org/officeDocument/2006/relationships/customXml" Target="../ink/ink1996.xml"/><Relationship Id="rId154" Type="http://schemas.openxmlformats.org/officeDocument/2006/relationships/image" Target="../media/image1705.png"/><Relationship Id="rId16" Type="http://schemas.openxmlformats.org/officeDocument/2006/relationships/image" Target="../media/image1637.png"/><Relationship Id="rId37" Type="http://schemas.openxmlformats.org/officeDocument/2006/relationships/customXml" Target="../ink/ink1948.xml"/><Relationship Id="rId58" Type="http://schemas.openxmlformats.org/officeDocument/2006/relationships/image" Target="../media/image1658.png"/><Relationship Id="rId79" Type="http://schemas.openxmlformats.org/officeDocument/2006/relationships/customXml" Target="../ink/ink1969.xml"/><Relationship Id="rId102" Type="http://schemas.openxmlformats.org/officeDocument/2006/relationships/image" Target="../media/image1680.png"/><Relationship Id="rId123" Type="http://schemas.openxmlformats.org/officeDocument/2006/relationships/customXml" Target="../ink/ink1991.xml"/><Relationship Id="rId144" Type="http://schemas.openxmlformats.org/officeDocument/2006/relationships/image" Target="../media/image1700.png"/><Relationship Id="rId90" Type="http://schemas.openxmlformats.org/officeDocument/2006/relationships/image" Target="../media/image1674.png"/></Relationships>
</file>

<file path=ppt/slides/_rels/slide19.xml.rels><?xml version="1.0" encoding="UTF-8" standalone="yes"?>
<Relationships xmlns="http://schemas.openxmlformats.org/package/2006/relationships"><Relationship Id="rId117" Type="http://schemas.openxmlformats.org/officeDocument/2006/relationships/customXml" Target="../ink/ink2065.xml"/><Relationship Id="rId21" Type="http://schemas.openxmlformats.org/officeDocument/2006/relationships/customXml" Target="../ink/ink2017.xml"/><Relationship Id="rId63" Type="http://schemas.openxmlformats.org/officeDocument/2006/relationships/customXml" Target="../ink/ink2038.xml"/><Relationship Id="rId159" Type="http://schemas.openxmlformats.org/officeDocument/2006/relationships/customXml" Target="../ink/ink2086.xml"/><Relationship Id="rId170" Type="http://schemas.openxmlformats.org/officeDocument/2006/relationships/image" Target="../media/image1789.png"/><Relationship Id="rId226" Type="http://schemas.openxmlformats.org/officeDocument/2006/relationships/image" Target="../media/image1817.png"/><Relationship Id="rId268" Type="http://schemas.openxmlformats.org/officeDocument/2006/relationships/image" Target="../media/image1837.png"/><Relationship Id="rId32" Type="http://schemas.openxmlformats.org/officeDocument/2006/relationships/image" Target="../media/image1721.png"/><Relationship Id="rId74" Type="http://schemas.openxmlformats.org/officeDocument/2006/relationships/image" Target="../media/image1742.png"/><Relationship Id="rId128" Type="http://schemas.openxmlformats.org/officeDocument/2006/relationships/image" Target="../media/image1769.png"/><Relationship Id="rId5" Type="http://schemas.openxmlformats.org/officeDocument/2006/relationships/customXml" Target="../ink/ink2009.xml"/><Relationship Id="rId181" Type="http://schemas.openxmlformats.org/officeDocument/2006/relationships/customXml" Target="../ink/ink2097.xml"/><Relationship Id="rId237" Type="http://schemas.openxmlformats.org/officeDocument/2006/relationships/customXml" Target="../ink/ink2126.xml"/><Relationship Id="rId258" Type="http://schemas.openxmlformats.org/officeDocument/2006/relationships/image" Target="../media/image1832.png"/><Relationship Id="rId279" Type="http://schemas.openxmlformats.org/officeDocument/2006/relationships/customXml" Target="../ink/ink2147.xml"/><Relationship Id="rId22" Type="http://schemas.openxmlformats.org/officeDocument/2006/relationships/image" Target="../media/image1716.png"/><Relationship Id="rId43" Type="http://schemas.openxmlformats.org/officeDocument/2006/relationships/customXml" Target="../ink/ink2028.xml"/><Relationship Id="rId64" Type="http://schemas.openxmlformats.org/officeDocument/2006/relationships/image" Target="../media/image1737.png"/><Relationship Id="rId118" Type="http://schemas.openxmlformats.org/officeDocument/2006/relationships/image" Target="../media/image1764.png"/><Relationship Id="rId139" Type="http://schemas.openxmlformats.org/officeDocument/2006/relationships/customXml" Target="../ink/ink2076.xml"/><Relationship Id="rId85" Type="http://schemas.openxmlformats.org/officeDocument/2006/relationships/customXml" Target="../ink/ink2049.xml"/><Relationship Id="rId150" Type="http://schemas.openxmlformats.org/officeDocument/2006/relationships/image" Target="../media/image1779.png"/><Relationship Id="rId171" Type="http://schemas.openxmlformats.org/officeDocument/2006/relationships/customXml" Target="../ink/ink2092.xml"/><Relationship Id="rId192" Type="http://schemas.openxmlformats.org/officeDocument/2006/relationships/image" Target="../media/image1800.png"/><Relationship Id="rId206" Type="http://schemas.openxmlformats.org/officeDocument/2006/relationships/image" Target="../media/image1807.png"/><Relationship Id="rId227" Type="http://schemas.openxmlformats.org/officeDocument/2006/relationships/customXml" Target="../ink/ink2120.xml"/><Relationship Id="rId248" Type="http://schemas.openxmlformats.org/officeDocument/2006/relationships/image" Target="../media/image1827.png"/><Relationship Id="rId269" Type="http://schemas.openxmlformats.org/officeDocument/2006/relationships/customXml" Target="../ink/ink2142.xml"/><Relationship Id="rId12" Type="http://schemas.openxmlformats.org/officeDocument/2006/relationships/image" Target="../media/image1711.png"/><Relationship Id="rId33" Type="http://schemas.openxmlformats.org/officeDocument/2006/relationships/customXml" Target="../ink/ink2023.xml"/><Relationship Id="rId108" Type="http://schemas.openxmlformats.org/officeDocument/2006/relationships/image" Target="../media/image1759.png"/><Relationship Id="rId129" Type="http://schemas.openxmlformats.org/officeDocument/2006/relationships/customXml" Target="../ink/ink2071.xml"/><Relationship Id="rId280" Type="http://schemas.openxmlformats.org/officeDocument/2006/relationships/image" Target="../media/image1843.png"/><Relationship Id="rId54" Type="http://schemas.openxmlformats.org/officeDocument/2006/relationships/image" Target="../media/image1732.png"/><Relationship Id="rId75" Type="http://schemas.openxmlformats.org/officeDocument/2006/relationships/customXml" Target="../ink/ink2044.xml"/><Relationship Id="rId96" Type="http://schemas.openxmlformats.org/officeDocument/2006/relationships/image" Target="../media/image1753.png"/><Relationship Id="rId140" Type="http://schemas.openxmlformats.org/officeDocument/2006/relationships/image" Target="../media/image1775.png"/><Relationship Id="rId161" Type="http://schemas.openxmlformats.org/officeDocument/2006/relationships/customXml" Target="../ink/ink2087.xml"/><Relationship Id="rId182" Type="http://schemas.openxmlformats.org/officeDocument/2006/relationships/image" Target="../media/image1795.png"/><Relationship Id="rId217" Type="http://schemas.openxmlformats.org/officeDocument/2006/relationships/customXml" Target="../ink/ink2115.xml"/><Relationship Id="rId6" Type="http://schemas.openxmlformats.org/officeDocument/2006/relationships/image" Target="../media/image1708.png"/><Relationship Id="rId238" Type="http://schemas.openxmlformats.org/officeDocument/2006/relationships/image" Target="../media/image1822.png"/><Relationship Id="rId259" Type="http://schemas.openxmlformats.org/officeDocument/2006/relationships/customXml" Target="../ink/ink2137.xml"/><Relationship Id="rId23" Type="http://schemas.openxmlformats.org/officeDocument/2006/relationships/customXml" Target="../ink/ink2018.xml"/><Relationship Id="rId119" Type="http://schemas.openxmlformats.org/officeDocument/2006/relationships/customXml" Target="../ink/ink2066.xml"/><Relationship Id="rId270" Type="http://schemas.openxmlformats.org/officeDocument/2006/relationships/image" Target="../media/image1838.png"/><Relationship Id="rId44" Type="http://schemas.openxmlformats.org/officeDocument/2006/relationships/image" Target="../media/image1727.png"/><Relationship Id="rId65" Type="http://schemas.openxmlformats.org/officeDocument/2006/relationships/customXml" Target="../ink/ink2039.xml"/><Relationship Id="rId86" Type="http://schemas.openxmlformats.org/officeDocument/2006/relationships/image" Target="../media/image1748.png"/><Relationship Id="rId130" Type="http://schemas.openxmlformats.org/officeDocument/2006/relationships/image" Target="../media/image1770.png"/><Relationship Id="rId151" Type="http://schemas.openxmlformats.org/officeDocument/2006/relationships/customXml" Target="../ink/ink2082.xml"/><Relationship Id="rId172" Type="http://schemas.openxmlformats.org/officeDocument/2006/relationships/image" Target="../media/image1790.png"/><Relationship Id="rId193" Type="http://schemas.openxmlformats.org/officeDocument/2006/relationships/customXml" Target="../ink/ink2103.xml"/><Relationship Id="rId207" Type="http://schemas.openxmlformats.org/officeDocument/2006/relationships/customXml" Target="../ink/ink2110.xml"/><Relationship Id="rId228" Type="http://schemas.openxmlformats.org/officeDocument/2006/relationships/image" Target="../media/image1818.png"/><Relationship Id="rId249" Type="http://schemas.openxmlformats.org/officeDocument/2006/relationships/customXml" Target="../ink/ink2132.xml"/><Relationship Id="rId13" Type="http://schemas.openxmlformats.org/officeDocument/2006/relationships/customXml" Target="../ink/ink2013.xml"/><Relationship Id="rId109" Type="http://schemas.openxmlformats.org/officeDocument/2006/relationships/customXml" Target="../ink/ink2061.xml"/><Relationship Id="rId260" Type="http://schemas.openxmlformats.org/officeDocument/2006/relationships/image" Target="../media/image1833.png"/><Relationship Id="rId34" Type="http://schemas.openxmlformats.org/officeDocument/2006/relationships/image" Target="../media/image1722.png"/><Relationship Id="rId55" Type="http://schemas.openxmlformats.org/officeDocument/2006/relationships/customXml" Target="../ink/ink2034.xml"/><Relationship Id="rId76" Type="http://schemas.openxmlformats.org/officeDocument/2006/relationships/image" Target="../media/image1743.png"/><Relationship Id="rId97" Type="http://schemas.openxmlformats.org/officeDocument/2006/relationships/customXml" Target="../ink/ink2055.xml"/><Relationship Id="rId120" Type="http://schemas.openxmlformats.org/officeDocument/2006/relationships/image" Target="../media/image1765.png"/><Relationship Id="rId141" Type="http://schemas.openxmlformats.org/officeDocument/2006/relationships/customXml" Target="../ink/ink2077.xml"/><Relationship Id="rId7" Type="http://schemas.openxmlformats.org/officeDocument/2006/relationships/customXml" Target="../ink/ink2010.xml"/><Relationship Id="rId162" Type="http://schemas.openxmlformats.org/officeDocument/2006/relationships/image" Target="../media/image1785.png"/><Relationship Id="rId183" Type="http://schemas.openxmlformats.org/officeDocument/2006/relationships/customXml" Target="../ink/ink2098.xml"/><Relationship Id="rId218" Type="http://schemas.openxmlformats.org/officeDocument/2006/relationships/image" Target="../media/image1813.png"/><Relationship Id="rId239" Type="http://schemas.openxmlformats.org/officeDocument/2006/relationships/customXml" Target="../ink/ink2127.xml"/><Relationship Id="rId250" Type="http://schemas.openxmlformats.org/officeDocument/2006/relationships/image" Target="../media/image1828.png"/><Relationship Id="rId271" Type="http://schemas.openxmlformats.org/officeDocument/2006/relationships/customXml" Target="../ink/ink2143.xml"/><Relationship Id="rId24" Type="http://schemas.openxmlformats.org/officeDocument/2006/relationships/image" Target="../media/image1717.png"/><Relationship Id="rId45" Type="http://schemas.openxmlformats.org/officeDocument/2006/relationships/customXml" Target="../ink/ink2029.xml"/><Relationship Id="rId66" Type="http://schemas.openxmlformats.org/officeDocument/2006/relationships/image" Target="../media/image1738.png"/><Relationship Id="rId87" Type="http://schemas.openxmlformats.org/officeDocument/2006/relationships/customXml" Target="../ink/ink2050.xml"/><Relationship Id="rId110" Type="http://schemas.openxmlformats.org/officeDocument/2006/relationships/image" Target="../media/image1760.png"/><Relationship Id="rId131" Type="http://schemas.openxmlformats.org/officeDocument/2006/relationships/customXml" Target="../ink/ink2072.xml"/><Relationship Id="rId152" Type="http://schemas.openxmlformats.org/officeDocument/2006/relationships/image" Target="../media/image1780.png"/><Relationship Id="rId173" Type="http://schemas.openxmlformats.org/officeDocument/2006/relationships/customXml" Target="../ink/ink2093.xml"/><Relationship Id="rId194" Type="http://schemas.openxmlformats.org/officeDocument/2006/relationships/image" Target="../media/image1801.png"/><Relationship Id="rId208" Type="http://schemas.openxmlformats.org/officeDocument/2006/relationships/image" Target="../media/image1808.png"/><Relationship Id="rId229" Type="http://schemas.openxmlformats.org/officeDocument/2006/relationships/customXml" Target="../ink/ink2121.xml"/><Relationship Id="rId240" Type="http://schemas.openxmlformats.org/officeDocument/2006/relationships/image" Target="../media/image1823.png"/><Relationship Id="rId261" Type="http://schemas.openxmlformats.org/officeDocument/2006/relationships/customXml" Target="../ink/ink2138.xml"/><Relationship Id="rId14" Type="http://schemas.openxmlformats.org/officeDocument/2006/relationships/image" Target="../media/image1712.png"/><Relationship Id="rId35" Type="http://schemas.openxmlformats.org/officeDocument/2006/relationships/customXml" Target="../ink/ink2024.xml"/><Relationship Id="rId56" Type="http://schemas.openxmlformats.org/officeDocument/2006/relationships/image" Target="../media/image1733.png"/><Relationship Id="rId77" Type="http://schemas.openxmlformats.org/officeDocument/2006/relationships/customXml" Target="../ink/ink2045.xml"/><Relationship Id="rId100" Type="http://schemas.openxmlformats.org/officeDocument/2006/relationships/image" Target="../media/image1755.png"/><Relationship Id="rId8" Type="http://schemas.openxmlformats.org/officeDocument/2006/relationships/image" Target="../media/image1709.png"/><Relationship Id="rId98" Type="http://schemas.openxmlformats.org/officeDocument/2006/relationships/image" Target="../media/image1754.png"/><Relationship Id="rId121" Type="http://schemas.openxmlformats.org/officeDocument/2006/relationships/customXml" Target="../ink/ink2067.xml"/><Relationship Id="rId142" Type="http://schemas.openxmlformats.org/officeDocument/2006/relationships/image" Target="../media/image1776.png"/><Relationship Id="rId163" Type="http://schemas.openxmlformats.org/officeDocument/2006/relationships/customXml" Target="../ink/ink2088.xml"/><Relationship Id="rId184" Type="http://schemas.openxmlformats.org/officeDocument/2006/relationships/image" Target="../media/image1796.png"/><Relationship Id="rId219" Type="http://schemas.openxmlformats.org/officeDocument/2006/relationships/customXml" Target="../ink/ink2116.xml"/><Relationship Id="rId230" Type="http://schemas.openxmlformats.org/officeDocument/2006/relationships/customXml" Target="../ink/ink2122.xml"/><Relationship Id="rId251" Type="http://schemas.openxmlformats.org/officeDocument/2006/relationships/customXml" Target="../ink/ink2133.xml"/><Relationship Id="rId25" Type="http://schemas.openxmlformats.org/officeDocument/2006/relationships/customXml" Target="../ink/ink2019.xml"/><Relationship Id="rId46" Type="http://schemas.openxmlformats.org/officeDocument/2006/relationships/image" Target="../media/image1728.png"/><Relationship Id="rId67" Type="http://schemas.openxmlformats.org/officeDocument/2006/relationships/customXml" Target="../ink/ink2040.xml"/><Relationship Id="rId272" Type="http://schemas.openxmlformats.org/officeDocument/2006/relationships/image" Target="../media/image1839.png"/><Relationship Id="rId88" Type="http://schemas.openxmlformats.org/officeDocument/2006/relationships/image" Target="../media/image1749.png"/><Relationship Id="rId111" Type="http://schemas.openxmlformats.org/officeDocument/2006/relationships/customXml" Target="../ink/ink2062.xml"/><Relationship Id="rId132" Type="http://schemas.openxmlformats.org/officeDocument/2006/relationships/image" Target="../media/image1771.png"/><Relationship Id="rId153" Type="http://schemas.openxmlformats.org/officeDocument/2006/relationships/customXml" Target="../ink/ink2083.xml"/><Relationship Id="rId174" Type="http://schemas.openxmlformats.org/officeDocument/2006/relationships/image" Target="../media/image1791.png"/><Relationship Id="rId195" Type="http://schemas.openxmlformats.org/officeDocument/2006/relationships/customXml" Target="../ink/ink2104.xml"/><Relationship Id="rId209" Type="http://schemas.openxmlformats.org/officeDocument/2006/relationships/customXml" Target="../ink/ink2111.xml"/><Relationship Id="rId220" Type="http://schemas.openxmlformats.org/officeDocument/2006/relationships/image" Target="../media/image1814.png"/><Relationship Id="rId241" Type="http://schemas.openxmlformats.org/officeDocument/2006/relationships/customXml" Target="../ink/ink2128.xml"/><Relationship Id="rId15" Type="http://schemas.openxmlformats.org/officeDocument/2006/relationships/customXml" Target="../ink/ink2014.xml"/><Relationship Id="rId36" Type="http://schemas.openxmlformats.org/officeDocument/2006/relationships/image" Target="../media/image1723.png"/><Relationship Id="rId57" Type="http://schemas.openxmlformats.org/officeDocument/2006/relationships/customXml" Target="../ink/ink2035.xml"/><Relationship Id="rId262" Type="http://schemas.openxmlformats.org/officeDocument/2006/relationships/image" Target="../media/image1834.png"/><Relationship Id="rId78" Type="http://schemas.openxmlformats.org/officeDocument/2006/relationships/image" Target="../media/image1744.png"/><Relationship Id="rId99" Type="http://schemas.openxmlformats.org/officeDocument/2006/relationships/customXml" Target="../ink/ink2056.xml"/><Relationship Id="rId101" Type="http://schemas.openxmlformats.org/officeDocument/2006/relationships/customXml" Target="../ink/ink2057.xml"/><Relationship Id="rId122" Type="http://schemas.openxmlformats.org/officeDocument/2006/relationships/image" Target="../media/image1766.png"/><Relationship Id="rId143" Type="http://schemas.openxmlformats.org/officeDocument/2006/relationships/customXml" Target="../ink/ink2078.xml"/><Relationship Id="rId164" Type="http://schemas.openxmlformats.org/officeDocument/2006/relationships/image" Target="../media/image1786.png"/><Relationship Id="rId185" Type="http://schemas.openxmlformats.org/officeDocument/2006/relationships/customXml" Target="../ink/ink2099.xml"/><Relationship Id="rId9" Type="http://schemas.openxmlformats.org/officeDocument/2006/relationships/customXml" Target="../ink/ink2011.xml"/><Relationship Id="rId210" Type="http://schemas.openxmlformats.org/officeDocument/2006/relationships/image" Target="../media/image1809.png"/><Relationship Id="rId26" Type="http://schemas.openxmlformats.org/officeDocument/2006/relationships/image" Target="../media/image1718.png"/><Relationship Id="rId231" Type="http://schemas.openxmlformats.org/officeDocument/2006/relationships/image" Target="../media/image1819.png"/><Relationship Id="rId252" Type="http://schemas.openxmlformats.org/officeDocument/2006/relationships/image" Target="../media/image1829.png"/><Relationship Id="rId273" Type="http://schemas.openxmlformats.org/officeDocument/2006/relationships/customXml" Target="../ink/ink2144.xml"/><Relationship Id="rId47" Type="http://schemas.openxmlformats.org/officeDocument/2006/relationships/customXml" Target="../ink/ink2030.xml"/><Relationship Id="rId68" Type="http://schemas.openxmlformats.org/officeDocument/2006/relationships/image" Target="../media/image1739.png"/><Relationship Id="rId89" Type="http://schemas.openxmlformats.org/officeDocument/2006/relationships/customXml" Target="../ink/ink2051.xml"/><Relationship Id="rId112" Type="http://schemas.openxmlformats.org/officeDocument/2006/relationships/image" Target="../media/image1761.png"/><Relationship Id="rId133" Type="http://schemas.openxmlformats.org/officeDocument/2006/relationships/customXml" Target="../ink/ink2073.xml"/><Relationship Id="rId154" Type="http://schemas.openxmlformats.org/officeDocument/2006/relationships/image" Target="../media/image1781.png"/><Relationship Id="rId175" Type="http://schemas.openxmlformats.org/officeDocument/2006/relationships/customXml" Target="../ink/ink2094.xml"/><Relationship Id="rId196" Type="http://schemas.openxmlformats.org/officeDocument/2006/relationships/image" Target="../media/image1802.png"/><Relationship Id="rId200" Type="http://schemas.openxmlformats.org/officeDocument/2006/relationships/image" Target="../media/image1804.png"/><Relationship Id="rId16" Type="http://schemas.openxmlformats.org/officeDocument/2006/relationships/image" Target="../media/image1713.png"/><Relationship Id="rId221" Type="http://schemas.openxmlformats.org/officeDocument/2006/relationships/customXml" Target="../ink/ink2117.xml"/><Relationship Id="rId242" Type="http://schemas.openxmlformats.org/officeDocument/2006/relationships/image" Target="../media/image1824.png"/><Relationship Id="rId263" Type="http://schemas.openxmlformats.org/officeDocument/2006/relationships/customXml" Target="../ink/ink2139.xml"/><Relationship Id="rId37" Type="http://schemas.openxmlformats.org/officeDocument/2006/relationships/customXml" Target="../ink/ink2025.xml"/><Relationship Id="rId58" Type="http://schemas.openxmlformats.org/officeDocument/2006/relationships/image" Target="../media/image1734.png"/><Relationship Id="rId79" Type="http://schemas.openxmlformats.org/officeDocument/2006/relationships/customXml" Target="../ink/ink2046.xml"/><Relationship Id="rId102" Type="http://schemas.openxmlformats.org/officeDocument/2006/relationships/image" Target="../media/image1756.png"/><Relationship Id="rId123" Type="http://schemas.openxmlformats.org/officeDocument/2006/relationships/customXml" Target="../ink/ink2068.xml"/><Relationship Id="rId144" Type="http://schemas.openxmlformats.org/officeDocument/2006/relationships/image" Target="../media/image1777.png"/><Relationship Id="rId90" Type="http://schemas.openxmlformats.org/officeDocument/2006/relationships/image" Target="../media/image1750.png"/><Relationship Id="rId165" Type="http://schemas.openxmlformats.org/officeDocument/2006/relationships/customXml" Target="../ink/ink2089.xml"/><Relationship Id="rId186" Type="http://schemas.openxmlformats.org/officeDocument/2006/relationships/image" Target="../media/image1797.png"/><Relationship Id="rId211" Type="http://schemas.openxmlformats.org/officeDocument/2006/relationships/customXml" Target="../ink/ink2112.xml"/><Relationship Id="rId232" Type="http://schemas.openxmlformats.org/officeDocument/2006/relationships/customXml" Target="../ink/ink2123.xml"/><Relationship Id="rId253" Type="http://schemas.openxmlformats.org/officeDocument/2006/relationships/customXml" Target="../ink/ink2134.xml"/><Relationship Id="rId274" Type="http://schemas.openxmlformats.org/officeDocument/2006/relationships/image" Target="../media/image1840.png"/><Relationship Id="rId27" Type="http://schemas.openxmlformats.org/officeDocument/2006/relationships/customXml" Target="../ink/ink2020.xml"/><Relationship Id="rId48" Type="http://schemas.openxmlformats.org/officeDocument/2006/relationships/image" Target="../media/image1729.png"/><Relationship Id="rId69" Type="http://schemas.openxmlformats.org/officeDocument/2006/relationships/customXml" Target="../ink/ink2041.xml"/><Relationship Id="rId113" Type="http://schemas.openxmlformats.org/officeDocument/2006/relationships/customXml" Target="../ink/ink2063.xml"/><Relationship Id="rId134" Type="http://schemas.openxmlformats.org/officeDocument/2006/relationships/image" Target="../media/image1772.png"/><Relationship Id="rId80" Type="http://schemas.openxmlformats.org/officeDocument/2006/relationships/image" Target="../media/image1745.png"/><Relationship Id="rId155" Type="http://schemas.openxmlformats.org/officeDocument/2006/relationships/customXml" Target="../ink/ink2084.xml"/><Relationship Id="rId176" Type="http://schemas.openxmlformats.org/officeDocument/2006/relationships/image" Target="../media/image1792.png"/><Relationship Id="rId197" Type="http://schemas.openxmlformats.org/officeDocument/2006/relationships/customXml" Target="../ink/ink2105.xml"/><Relationship Id="rId201" Type="http://schemas.openxmlformats.org/officeDocument/2006/relationships/customXml" Target="../ink/ink2107.xml"/><Relationship Id="rId222" Type="http://schemas.openxmlformats.org/officeDocument/2006/relationships/image" Target="../media/image1815.png"/><Relationship Id="rId243" Type="http://schemas.openxmlformats.org/officeDocument/2006/relationships/customXml" Target="../ink/ink2129.xml"/><Relationship Id="rId264" Type="http://schemas.openxmlformats.org/officeDocument/2006/relationships/image" Target="../media/image1835.png"/><Relationship Id="rId17" Type="http://schemas.openxmlformats.org/officeDocument/2006/relationships/customXml" Target="../ink/ink2015.xml"/><Relationship Id="rId38" Type="http://schemas.openxmlformats.org/officeDocument/2006/relationships/image" Target="../media/image1724.png"/><Relationship Id="rId59" Type="http://schemas.openxmlformats.org/officeDocument/2006/relationships/customXml" Target="../ink/ink2036.xml"/><Relationship Id="rId103" Type="http://schemas.openxmlformats.org/officeDocument/2006/relationships/customXml" Target="../ink/ink2058.xml"/><Relationship Id="rId124" Type="http://schemas.openxmlformats.org/officeDocument/2006/relationships/image" Target="../media/image1767.png"/><Relationship Id="rId70" Type="http://schemas.openxmlformats.org/officeDocument/2006/relationships/image" Target="../media/image1740.png"/><Relationship Id="rId91" Type="http://schemas.openxmlformats.org/officeDocument/2006/relationships/customXml" Target="../ink/ink2052.xml"/><Relationship Id="rId145" Type="http://schemas.openxmlformats.org/officeDocument/2006/relationships/customXml" Target="../ink/ink2079.xml"/><Relationship Id="rId166" Type="http://schemas.openxmlformats.org/officeDocument/2006/relationships/image" Target="../media/image1787.png"/><Relationship Id="rId187" Type="http://schemas.openxmlformats.org/officeDocument/2006/relationships/customXml" Target="../ink/ink2100.xml"/><Relationship Id="rId1" Type="http://schemas.openxmlformats.org/officeDocument/2006/relationships/slideLayout" Target="../slideLayouts/slideLayout1.xml"/><Relationship Id="rId212" Type="http://schemas.openxmlformats.org/officeDocument/2006/relationships/image" Target="../media/image1810.png"/><Relationship Id="rId233" Type="http://schemas.openxmlformats.org/officeDocument/2006/relationships/customXml" Target="../ink/ink2124.xml"/><Relationship Id="rId254" Type="http://schemas.openxmlformats.org/officeDocument/2006/relationships/image" Target="../media/image1830.png"/><Relationship Id="rId28" Type="http://schemas.openxmlformats.org/officeDocument/2006/relationships/image" Target="../media/image1719.png"/><Relationship Id="rId49" Type="http://schemas.openxmlformats.org/officeDocument/2006/relationships/customXml" Target="../ink/ink2031.xml"/><Relationship Id="rId114" Type="http://schemas.openxmlformats.org/officeDocument/2006/relationships/image" Target="../media/image1762.png"/><Relationship Id="rId275" Type="http://schemas.openxmlformats.org/officeDocument/2006/relationships/customXml" Target="../ink/ink2145.xml"/><Relationship Id="rId60" Type="http://schemas.openxmlformats.org/officeDocument/2006/relationships/image" Target="../media/image1735.png"/><Relationship Id="rId81" Type="http://schemas.openxmlformats.org/officeDocument/2006/relationships/customXml" Target="../ink/ink2047.xml"/><Relationship Id="rId135" Type="http://schemas.openxmlformats.org/officeDocument/2006/relationships/customXml" Target="../ink/ink2074.xml"/><Relationship Id="rId156" Type="http://schemas.openxmlformats.org/officeDocument/2006/relationships/image" Target="../media/image1782.png"/><Relationship Id="rId177" Type="http://schemas.openxmlformats.org/officeDocument/2006/relationships/customXml" Target="../ink/ink2095.xml"/><Relationship Id="rId198" Type="http://schemas.openxmlformats.org/officeDocument/2006/relationships/image" Target="../media/image1803.png"/><Relationship Id="rId202" Type="http://schemas.openxmlformats.org/officeDocument/2006/relationships/image" Target="../media/image1805.png"/><Relationship Id="rId223" Type="http://schemas.openxmlformats.org/officeDocument/2006/relationships/customXml" Target="../ink/ink2118.xml"/><Relationship Id="rId244" Type="http://schemas.openxmlformats.org/officeDocument/2006/relationships/image" Target="../media/image1825.png"/><Relationship Id="rId18" Type="http://schemas.openxmlformats.org/officeDocument/2006/relationships/image" Target="../media/image1714.png"/><Relationship Id="rId39" Type="http://schemas.openxmlformats.org/officeDocument/2006/relationships/customXml" Target="../ink/ink2026.xml"/><Relationship Id="rId265" Type="http://schemas.openxmlformats.org/officeDocument/2006/relationships/customXml" Target="../ink/ink2140.xml"/><Relationship Id="rId50" Type="http://schemas.openxmlformats.org/officeDocument/2006/relationships/image" Target="../media/image1730.png"/><Relationship Id="rId104" Type="http://schemas.openxmlformats.org/officeDocument/2006/relationships/image" Target="../media/image1757.png"/><Relationship Id="rId125" Type="http://schemas.openxmlformats.org/officeDocument/2006/relationships/customXml" Target="../ink/ink2069.xml"/><Relationship Id="rId146" Type="http://schemas.openxmlformats.org/officeDocument/2006/relationships/image" Target="../media/image1778.png"/><Relationship Id="rId167" Type="http://schemas.openxmlformats.org/officeDocument/2006/relationships/customXml" Target="../ink/ink2090.xml"/><Relationship Id="rId188" Type="http://schemas.openxmlformats.org/officeDocument/2006/relationships/image" Target="../media/image1798.png"/><Relationship Id="rId71" Type="http://schemas.openxmlformats.org/officeDocument/2006/relationships/customXml" Target="../ink/ink2042.xml"/><Relationship Id="rId92" Type="http://schemas.openxmlformats.org/officeDocument/2006/relationships/image" Target="../media/image1751.png"/><Relationship Id="rId213" Type="http://schemas.openxmlformats.org/officeDocument/2006/relationships/customXml" Target="../ink/ink2113.xml"/><Relationship Id="rId234" Type="http://schemas.openxmlformats.org/officeDocument/2006/relationships/image" Target="../media/image1820.png"/><Relationship Id="rId2" Type="http://schemas.openxmlformats.org/officeDocument/2006/relationships/image" Target="../media/image3010.png"/><Relationship Id="rId29" Type="http://schemas.openxmlformats.org/officeDocument/2006/relationships/customXml" Target="../ink/ink2021.xml"/><Relationship Id="rId255" Type="http://schemas.openxmlformats.org/officeDocument/2006/relationships/customXml" Target="../ink/ink2135.xml"/><Relationship Id="rId276" Type="http://schemas.openxmlformats.org/officeDocument/2006/relationships/image" Target="../media/image1841.png"/><Relationship Id="rId40" Type="http://schemas.openxmlformats.org/officeDocument/2006/relationships/image" Target="../media/image1725.png"/><Relationship Id="rId115" Type="http://schemas.openxmlformats.org/officeDocument/2006/relationships/customXml" Target="../ink/ink2064.xml"/><Relationship Id="rId136" Type="http://schemas.openxmlformats.org/officeDocument/2006/relationships/image" Target="../media/image1773.png"/><Relationship Id="rId157" Type="http://schemas.openxmlformats.org/officeDocument/2006/relationships/customXml" Target="../ink/ink2085.xml"/><Relationship Id="rId178" Type="http://schemas.openxmlformats.org/officeDocument/2006/relationships/image" Target="../media/image1793.png"/><Relationship Id="rId61" Type="http://schemas.openxmlformats.org/officeDocument/2006/relationships/customXml" Target="../ink/ink2037.xml"/><Relationship Id="rId82" Type="http://schemas.openxmlformats.org/officeDocument/2006/relationships/image" Target="../media/image1746.png"/><Relationship Id="rId199" Type="http://schemas.openxmlformats.org/officeDocument/2006/relationships/customXml" Target="../ink/ink2106.xml"/><Relationship Id="rId203" Type="http://schemas.openxmlformats.org/officeDocument/2006/relationships/customXml" Target="../ink/ink2108.xml"/><Relationship Id="rId19" Type="http://schemas.openxmlformats.org/officeDocument/2006/relationships/customXml" Target="../ink/ink2016.xml"/><Relationship Id="rId224" Type="http://schemas.openxmlformats.org/officeDocument/2006/relationships/image" Target="../media/image1816.png"/><Relationship Id="rId245" Type="http://schemas.openxmlformats.org/officeDocument/2006/relationships/customXml" Target="../ink/ink2130.xml"/><Relationship Id="rId266" Type="http://schemas.openxmlformats.org/officeDocument/2006/relationships/image" Target="../media/image1836.png"/><Relationship Id="rId30" Type="http://schemas.openxmlformats.org/officeDocument/2006/relationships/image" Target="../media/image1720.png"/><Relationship Id="rId105" Type="http://schemas.openxmlformats.org/officeDocument/2006/relationships/customXml" Target="../ink/ink2059.xml"/><Relationship Id="rId126" Type="http://schemas.openxmlformats.org/officeDocument/2006/relationships/image" Target="../media/image1768.png"/><Relationship Id="rId147" Type="http://schemas.openxmlformats.org/officeDocument/2006/relationships/customXml" Target="../ink/ink2080.xml"/><Relationship Id="rId168" Type="http://schemas.openxmlformats.org/officeDocument/2006/relationships/image" Target="../media/image1788.png"/><Relationship Id="rId51" Type="http://schemas.openxmlformats.org/officeDocument/2006/relationships/customXml" Target="../ink/ink2032.xml"/><Relationship Id="rId72" Type="http://schemas.openxmlformats.org/officeDocument/2006/relationships/image" Target="../media/image1741.png"/><Relationship Id="rId93" Type="http://schemas.openxmlformats.org/officeDocument/2006/relationships/customXml" Target="../ink/ink2053.xml"/><Relationship Id="rId189" Type="http://schemas.openxmlformats.org/officeDocument/2006/relationships/customXml" Target="../ink/ink2101.xml"/><Relationship Id="rId3" Type="http://schemas.openxmlformats.org/officeDocument/2006/relationships/customXml" Target="../ink/ink2008.xml"/><Relationship Id="rId214" Type="http://schemas.openxmlformats.org/officeDocument/2006/relationships/image" Target="../media/image1811.png"/><Relationship Id="rId235" Type="http://schemas.openxmlformats.org/officeDocument/2006/relationships/customXml" Target="../ink/ink2125.xml"/><Relationship Id="rId256" Type="http://schemas.openxmlformats.org/officeDocument/2006/relationships/image" Target="../media/image1831.png"/><Relationship Id="rId277" Type="http://schemas.openxmlformats.org/officeDocument/2006/relationships/customXml" Target="../ink/ink2146.xml"/><Relationship Id="rId116" Type="http://schemas.openxmlformats.org/officeDocument/2006/relationships/image" Target="../media/image1763.png"/><Relationship Id="rId137" Type="http://schemas.openxmlformats.org/officeDocument/2006/relationships/customXml" Target="../ink/ink2075.xml"/><Relationship Id="rId158" Type="http://schemas.openxmlformats.org/officeDocument/2006/relationships/image" Target="../media/image1783.png"/><Relationship Id="rId20" Type="http://schemas.openxmlformats.org/officeDocument/2006/relationships/image" Target="../media/image1715.png"/><Relationship Id="rId41" Type="http://schemas.openxmlformats.org/officeDocument/2006/relationships/customXml" Target="../ink/ink2027.xml"/><Relationship Id="rId62" Type="http://schemas.openxmlformats.org/officeDocument/2006/relationships/image" Target="../media/image1736.png"/><Relationship Id="rId83" Type="http://schemas.openxmlformats.org/officeDocument/2006/relationships/customXml" Target="../ink/ink2048.xml"/><Relationship Id="rId179" Type="http://schemas.openxmlformats.org/officeDocument/2006/relationships/customXml" Target="../ink/ink2096.xml"/><Relationship Id="rId190" Type="http://schemas.openxmlformats.org/officeDocument/2006/relationships/image" Target="../media/image1799.png"/><Relationship Id="rId204" Type="http://schemas.openxmlformats.org/officeDocument/2006/relationships/image" Target="../media/image1806.png"/><Relationship Id="rId225" Type="http://schemas.openxmlformats.org/officeDocument/2006/relationships/customXml" Target="../ink/ink2119.xml"/><Relationship Id="rId246" Type="http://schemas.openxmlformats.org/officeDocument/2006/relationships/image" Target="../media/image1826.png"/><Relationship Id="rId267" Type="http://schemas.openxmlformats.org/officeDocument/2006/relationships/customXml" Target="../ink/ink2141.xml"/><Relationship Id="rId106" Type="http://schemas.openxmlformats.org/officeDocument/2006/relationships/image" Target="../media/image1758.png"/><Relationship Id="rId127" Type="http://schemas.openxmlformats.org/officeDocument/2006/relationships/customXml" Target="../ink/ink2070.xml"/><Relationship Id="rId10" Type="http://schemas.openxmlformats.org/officeDocument/2006/relationships/image" Target="../media/image1710.png"/><Relationship Id="rId31" Type="http://schemas.openxmlformats.org/officeDocument/2006/relationships/customXml" Target="../ink/ink2022.xml"/><Relationship Id="rId52" Type="http://schemas.openxmlformats.org/officeDocument/2006/relationships/image" Target="../media/image1731.png"/><Relationship Id="rId73" Type="http://schemas.openxmlformats.org/officeDocument/2006/relationships/customXml" Target="../ink/ink2043.xml"/><Relationship Id="rId94" Type="http://schemas.openxmlformats.org/officeDocument/2006/relationships/image" Target="../media/image1752.png"/><Relationship Id="rId148" Type="http://schemas.openxmlformats.org/officeDocument/2006/relationships/image" Target="../media/image709.png"/><Relationship Id="rId169" Type="http://schemas.openxmlformats.org/officeDocument/2006/relationships/customXml" Target="../ink/ink2091.xml"/><Relationship Id="rId4" Type="http://schemas.openxmlformats.org/officeDocument/2006/relationships/image" Target="../media/image1707.png"/><Relationship Id="rId180" Type="http://schemas.openxmlformats.org/officeDocument/2006/relationships/image" Target="../media/image1794.png"/><Relationship Id="rId215" Type="http://schemas.openxmlformats.org/officeDocument/2006/relationships/customXml" Target="../ink/ink2114.xml"/><Relationship Id="rId236" Type="http://schemas.openxmlformats.org/officeDocument/2006/relationships/image" Target="../media/image1821.png"/><Relationship Id="rId257" Type="http://schemas.openxmlformats.org/officeDocument/2006/relationships/customXml" Target="../ink/ink2136.xml"/><Relationship Id="rId278" Type="http://schemas.openxmlformats.org/officeDocument/2006/relationships/image" Target="../media/image1842.png"/><Relationship Id="rId42" Type="http://schemas.openxmlformats.org/officeDocument/2006/relationships/image" Target="../media/image1726.png"/><Relationship Id="rId84" Type="http://schemas.openxmlformats.org/officeDocument/2006/relationships/image" Target="../media/image1747.png"/><Relationship Id="rId138" Type="http://schemas.openxmlformats.org/officeDocument/2006/relationships/image" Target="../media/image1774.png"/><Relationship Id="rId191" Type="http://schemas.openxmlformats.org/officeDocument/2006/relationships/customXml" Target="../ink/ink2102.xml"/><Relationship Id="rId205" Type="http://schemas.openxmlformats.org/officeDocument/2006/relationships/customXml" Target="../ink/ink2109.xml"/><Relationship Id="rId247" Type="http://schemas.openxmlformats.org/officeDocument/2006/relationships/customXml" Target="../ink/ink2131.xml"/><Relationship Id="rId107" Type="http://schemas.openxmlformats.org/officeDocument/2006/relationships/customXml" Target="../ink/ink2060.xml"/><Relationship Id="rId11" Type="http://schemas.openxmlformats.org/officeDocument/2006/relationships/customXml" Target="../ink/ink2012.xml"/><Relationship Id="rId53" Type="http://schemas.openxmlformats.org/officeDocument/2006/relationships/customXml" Target="../ink/ink2033.xml"/><Relationship Id="rId149" Type="http://schemas.openxmlformats.org/officeDocument/2006/relationships/customXml" Target="../ink/ink2081.xml"/><Relationship Id="rId95" Type="http://schemas.openxmlformats.org/officeDocument/2006/relationships/customXml" Target="../ink/ink2054.xml"/><Relationship Id="rId160" Type="http://schemas.openxmlformats.org/officeDocument/2006/relationships/image" Target="../media/image1784.png"/><Relationship Id="rId216" Type="http://schemas.openxmlformats.org/officeDocument/2006/relationships/image" Target="../media/image1812.png"/></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7.xml"/></Relationships>
</file>

<file path=ppt/slides/_rels/slide20.xml.rels><?xml version="1.0" encoding="UTF-8" standalone="yes"?>
<Relationships xmlns="http://schemas.openxmlformats.org/package/2006/relationships"><Relationship Id="rId3" Type="http://schemas.openxmlformats.org/officeDocument/2006/relationships/image" Target="../media/image1844.png"/><Relationship Id="rId2" Type="http://schemas.openxmlformats.org/officeDocument/2006/relationships/customXml" Target="../ink/ink214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17" Type="http://schemas.openxmlformats.org/officeDocument/2006/relationships/customXml" Target="../ink/ink2206.xml"/><Relationship Id="rId21" Type="http://schemas.openxmlformats.org/officeDocument/2006/relationships/customXml" Target="../ink/ink2158.xml"/><Relationship Id="rId42" Type="http://schemas.openxmlformats.org/officeDocument/2006/relationships/image" Target="../media/image1863.png"/><Relationship Id="rId63" Type="http://schemas.openxmlformats.org/officeDocument/2006/relationships/customXml" Target="../ink/ink2179.xml"/><Relationship Id="rId84" Type="http://schemas.openxmlformats.org/officeDocument/2006/relationships/image" Target="../media/image1884.png"/><Relationship Id="rId138" Type="http://schemas.openxmlformats.org/officeDocument/2006/relationships/image" Target="../media/image1911.png"/><Relationship Id="rId159" Type="http://schemas.openxmlformats.org/officeDocument/2006/relationships/image" Target="../media/image1921.png"/><Relationship Id="rId170" Type="http://schemas.openxmlformats.org/officeDocument/2006/relationships/customXml" Target="../ink/ink2233.xml"/><Relationship Id="rId191" Type="http://schemas.openxmlformats.org/officeDocument/2006/relationships/image" Target="../media/image1937.png"/><Relationship Id="rId205" Type="http://schemas.openxmlformats.org/officeDocument/2006/relationships/image" Target="../media/image1944.png"/><Relationship Id="rId226" Type="http://schemas.openxmlformats.org/officeDocument/2006/relationships/customXml" Target="../ink/ink2261.xml"/><Relationship Id="rId107" Type="http://schemas.openxmlformats.org/officeDocument/2006/relationships/customXml" Target="../ink/ink2201.xml"/><Relationship Id="rId11" Type="http://schemas.openxmlformats.org/officeDocument/2006/relationships/customXml" Target="../ink/ink2153.xml"/><Relationship Id="rId32" Type="http://schemas.openxmlformats.org/officeDocument/2006/relationships/image" Target="../media/image1859.png"/><Relationship Id="rId53" Type="http://schemas.openxmlformats.org/officeDocument/2006/relationships/customXml" Target="../ink/ink2174.xml"/><Relationship Id="rId74" Type="http://schemas.openxmlformats.org/officeDocument/2006/relationships/image" Target="../media/image1879.png"/><Relationship Id="rId128" Type="http://schemas.openxmlformats.org/officeDocument/2006/relationships/image" Target="../media/image1906.png"/><Relationship Id="rId149" Type="http://schemas.openxmlformats.org/officeDocument/2006/relationships/image" Target="../media/image1916.png"/><Relationship Id="rId5" Type="http://schemas.openxmlformats.org/officeDocument/2006/relationships/customXml" Target="../ink/ink2150.xml"/><Relationship Id="rId95" Type="http://schemas.openxmlformats.org/officeDocument/2006/relationships/customXml" Target="../ink/ink2195.xml"/><Relationship Id="rId160" Type="http://schemas.openxmlformats.org/officeDocument/2006/relationships/customXml" Target="../ink/ink2228.xml"/><Relationship Id="rId181" Type="http://schemas.openxmlformats.org/officeDocument/2006/relationships/image" Target="../media/image1932.png"/><Relationship Id="rId216" Type="http://schemas.openxmlformats.org/officeDocument/2006/relationships/customXml" Target="../ink/ink2256.xml"/><Relationship Id="rId22" Type="http://schemas.openxmlformats.org/officeDocument/2006/relationships/image" Target="../media/image1854.png"/><Relationship Id="rId43" Type="http://schemas.openxmlformats.org/officeDocument/2006/relationships/customXml" Target="../ink/ink2169.xml"/><Relationship Id="rId64" Type="http://schemas.openxmlformats.org/officeDocument/2006/relationships/image" Target="../media/image1874.png"/><Relationship Id="rId118" Type="http://schemas.openxmlformats.org/officeDocument/2006/relationships/image" Target="../media/image1901.png"/><Relationship Id="rId139" Type="http://schemas.openxmlformats.org/officeDocument/2006/relationships/customXml" Target="../ink/ink2217.xml"/><Relationship Id="rId85" Type="http://schemas.openxmlformats.org/officeDocument/2006/relationships/customXml" Target="../ink/ink2190.xml"/><Relationship Id="rId150" Type="http://schemas.openxmlformats.org/officeDocument/2006/relationships/customXml" Target="../ink/ink2223.xml"/><Relationship Id="rId171" Type="http://schemas.openxmlformats.org/officeDocument/2006/relationships/image" Target="../media/image1927.png"/><Relationship Id="rId192" Type="http://schemas.openxmlformats.org/officeDocument/2006/relationships/customXml" Target="../ink/ink2244.xml"/><Relationship Id="rId206" Type="http://schemas.openxmlformats.org/officeDocument/2006/relationships/customXml" Target="../ink/ink2251.xml"/><Relationship Id="rId227" Type="http://schemas.openxmlformats.org/officeDocument/2006/relationships/image" Target="../media/image1955.png"/><Relationship Id="rId12" Type="http://schemas.openxmlformats.org/officeDocument/2006/relationships/image" Target="../media/image1849.png"/><Relationship Id="rId33" Type="http://schemas.openxmlformats.org/officeDocument/2006/relationships/customXml" Target="../ink/ink2164.xml"/><Relationship Id="rId108" Type="http://schemas.openxmlformats.org/officeDocument/2006/relationships/image" Target="../media/image1896.png"/><Relationship Id="rId129" Type="http://schemas.openxmlformats.org/officeDocument/2006/relationships/customXml" Target="../ink/ink2212.xml"/><Relationship Id="rId54" Type="http://schemas.openxmlformats.org/officeDocument/2006/relationships/image" Target="../media/image1869.png"/><Relationship Id="rId75" Type="http://schemas.openxmlformats.org/officeDocument/2006/relationships/customXml" Target="../ink/ink2185.xml"/><Relationship Id="rId96" Type="http://schemas.openxmlformats.org/officeDocument/2006/relationships/image" Target="../media/image1890.png"/><Relationship Id="rId140" Type="http://schemas.openxmlformats.org/officeDocument/2006/relationships/image" Target="../media/image1912.png"/><Relationship Id="rId161" Type="http://schemas.openxmlformats.org/officeDocument/2006/relationships/image" Target="../media/image1922.png"/><Relationship Id="rId182" Type="http://schemas.openxmlformats.org/officeDocument/2006/relationships/customXml" Target="../ink/ink2239.xml"/><Relationship Id="rId217" Type="http://schemas.openxmlformats.org/officeDocument/2006/relationships/image" Target="../media/image1950.png"/><Relationship Id="rId6" Type="http://schemas.openxmlformats.org/officeDocument/2006/relationships/image" Target="../media/image1846.png"/><Relationship Id="rId23" Type="http://schemas.openxmlformats.org/officeDocument/2006/relationships/customXml" Target="../ink/ink2159.xml"/><Relationship Id="rId119" Type="http://schemas.openxmlformats.org/officeDocument/2006/relationships/customXml" Target="../ink/ink2207.xml"/><Relationship Id="rId44" Type="http://schemas.openxmlformats.org/officeDocument/2006/relationships/image" Target="../media/image1864.png"/><Relationship Id="rId65" Type="http://schemas.openxmlformats.org/officeDocument/2006/relationships/customXml" Target="../ink/ink2180.xml"/><Relationship Id="rId86" Type="http://schemas.openxmlformats.org/officeDocument/2006/relationships/image" Target="../media/image1885.png"/><Relationship Id="rId130" Type="http://schemas.openxmlformats.org/officeDocument/2006/relationships/image" Target="../media/image1907.png"/><Relationship Id="rId151" Type="http://schemas.openxmlformats.org/officeDocument/2006/relationships/image" Target="../media/image1917.png"/><Relationship Id="rId172" Type="http://schemas.openxmlformats.org/officeDocument/2006/relationships/customXml" Target="../ink/ink2234.xml"/><Relationship Id="rId193" Type="http://schemas.openxmlformats.org/officeDocument/2006/relationships/image" Target="../media/image1938.png"/><Relationship Id="rId207" Type="http://schemas.openxmlformats.org/officeDocument/2006/relationships/image" Target="../media/image1945.png"/><Relationship Id="rId13" Type="http://schemas.openxmlformats.org/officeDocument/2006/relationships/customXml" Target="../ink/ink2154.xml"/><Relationship Id="rId109" Type="http://schemas.openxmlformats.org/officeDocument/2006/relationships/customXml" Target="../ink/ink2202.xml"/><Relationship Id="rId34" Type="http://schemas.openxmlformats.org/officeDocument/2006/relationships/image" Target="../media/image709.png"/><Relationship Id="rId55" Type="http://schemas.openxmlformats.org/officeDocument/2006/relationships/customXml" Target="../ink/ink2175.xml"/><Relationship Id="rId76" Type="http://schemas.openxmlformats.org/officeDocument/2006/relationships/image" Target="../media/image1880.png"/><Relationship Id="rId97" Type="http://schemas.openxmlformats.org/officeDocument/2006/relationships/customXml" Target="../ink/ink2196.xml"/><Relationship Id="rId120" Type="http://schemas.openxmlformats.org/officeDocument/2006/relationships/image" Target="../media/image1902.png"/><Relationship Id="rId141" Type="http://schemas.openxmlformats.org/officeDocument/2006/relationships/customXml" Target="../ink/ink2218.xml"/><Relationship Id="rId7" Type="http://schemas.openxmlformats.org/officeDocument/2006/relationships/customXml" Target="../ink/ink2151.xml"/><Relationship Id="rId162" Type="http://schemas.openxmlformats.org/officeDocument/2006/relationships/customXml" Target="../ink/ink2229.xml"/><Relationship Id="rId183" Type="http://schemas.openxmlformats.org/officeDocument/2006/relationships/image" Target="../media/image1933.png"/><Relationship Id="rId218" Type="http://schemas.openxmlformats.org/officeDocument/2006/relationships/customXml" Target="../ink/ink2257.xml"/><Relationship Id="rId24" Type="http://schemas.openxmlformats.org/officeDocument/2006/relationships/image" Target="../media/image1855.png"/><Relationship Id="rId45" Type="http://schemas.openxmlformats.org/officeDocument/2006/relationships/customXml" Target="../ink/ink2170.xml"/><Relationship Id="rId66" Type="http://schemas.openxmlformats.org/officeDocument/2006/relationships/image" Target="../media/image1875.png"/><Relationship Id="rId87" Type="http://schemas.openxmlformats.org/officeDocument/2006/relationships/customXml" Target="../ink/ink2191.xml"/><Relationship Id="rId110" Type="http://schemas.openxmlformats.org/officeDocument/2006/relationships/image" Target="../media/image1897.png"/><Relationship Id="rId131" Type="http://schemas.openxmlformats.org/officeDocument/2006/relationships/customXml" Target="../ink/ink2213.xml"/><Relationship Id="rId152" Type="http://schemas.openxmlformats.org/officeDocument/2006/relationships/customXml" Target="../ink/ink2224.xml"/><Relationship Id="rId173" Type="http://schemas.openxmlformats.org/officeDocument/2006/relationships/image" Target="../media/image1928.png"/><Relationship Id="rId194" Type="http://schemas.openxmlformats.org/officeDocument/2006/relationships/customXml" Target="../ink/ink2245.xml"/><Relationship Id="rId208" Type="http://schemas.openxmlformats.org/officeDocument/2006/relationships/customXml" Target="../ink/ink2252.xml"/><Relationship Id="rId14" Type="http://schemas.openxmlformats.org/officeDocument/2006/relationships/image" Target="../media/image1850.png"/><Relationship Id="rId35" Type="http://schemas.openxmlformats.org/officeDocument/2006/relationships/customXml" Target="../ink/ink2165.xml"/><Relationship Id="rId56" Type="http://schemas.openxmlformats.org/officeDocument/2006/relationships/image" Target="../media/image1870.png"/><Relationship Id="rId77" Type="http://schemas.openxmlformats.org/officeDocument/2006/relationships/customXml" Target="../ink/ink2186.xml"/><Relationship Id="rId100" Type="http://schemas.openxmlformats.org/officeDocument/2006/relationships/image" Target="../media/image1892.png"/><Relationship Id="rId8" Type="http://schemas.openxmlformats.org/officeDocument/2006/relationships/image" Target="../media/image1847.png"/><Relationship Id="rId98" Type="http://schemas.openxmlformats.org/officeDocument/2006/relationships/image" Target="../media/image1891.png"/><Relationship Id="rId121" Type="http://schemas.openxmlformats.org/officeDocument/2006/relationships/customXml" Target="../ink/ink2208.xml"/><Relationship Id="rId142" Type="http://schemas.openxmlformats.org/officeDocument/2006/relationships/image" Target="../media/image1913.png"/><Relationship Id="rId163" Type="http://schemas.openxmlformats.org/officeDocument/2006/relationships/image" Target="../media/image1923.png"/><Relationship Id="rId184" Type="http://schemas.openxmlformats.org/officeDocument/2006/relationships/customXml" Target="../ink/ink2240.xml"/><Relationship Id="rId219" Type="http://schemas.openxmlformats.org/officeDocument/2006/relationships/image" Target="../media/image1951.png"/><Relationship Id="rId3" Type="http://schemas.openxmlformats.org/officeDocument/2006/relationships/customXml" Target="../ink/ink2149.xml"/><Relationship Id="rId214" Type="http://schemas.openxmlformats.org/officeDocument/2006/relationships/customXml" Target="../ink/ink2255.xml"/><Relationship Id="rId25" Type="http://schemas.openxmlformats.org/officeDocument/2006/relationships/customXml" Target="../ink/ink2160.xml"/><Relationship Id="rId46" Type="http://schemas.openxmlformats.org/officeDocument/2006/relationships/image" Target="../media/image1865.png"/><Relationship Id="rId67" Type="http://schemas.openxmlformats.org/officeDocument/2006/relationships/customXml" Target="../ink/ink2181.xml"/><Relationship Id="rId116" Type="http://schemas.openxmlformats.org/officeDocument/2006/relationships/image" Target="../media/image1900.png"/><Relationship Id="rId137" Type="http://schemas.openxmlformats.org/officeDocument/2006/relationships/customXml" Target="../ink/ink2216.xml"/><Relationship Id="rId158" Type="http://schemas.openxmlformats.org/officeDocument/2006/relationships/customXml" Target="../ink/ink2227.xml"/><Relationship Id="rId20" Type="http://schemas.openxmlformats.org/officeDocument/2006/relationships/image" Target="../media/image1853.png"/><Relationship Id="rId41" Type="http://schemas.openxmlformats.org/officeDocument/2006/relationships/customXml" Target="../ink/ink2168.xml"/><Relationship Id="rId62" Type="http://schemas.openxmlformats.org/officeDocument/2006/relationships/image" Target="../media/image1873.png"/><Relationship Id="rId83" Type="http://schemas.openxmlformats.org/officeDocument/2006/relationships/customXml" Target="../ink/ink2189.xml"/><Relationship Id="rId88" Type="http://schemas.openxmlformats.org/officeDocument/2006/relationships/image" Target="../media/image1886.png"/><Relationship Id="rId111" Type="http://schemas.openxmlformats.org/officeDocument/2006/relationships/customXml" Target="../ink/ink2203.xml"/><Relationship Id="rId132" Type="http://schemas.openxmlformats.org/officeDocument/2006/relationships/image" Target="../media/image1908.png"/><Relationship Id="rId153" Type="http://schemas.openxmlformats.org/officeDocument/2006/relationships/image" Target="../media/image1918.png"/><Relationship Id="rId174" Type="http://schemas.openxmlformats.org/officeDocument/2006/relationships/customXml" Target="../ink/ink2235.xml"/><Relationship Id="rId179" Type="http://schemas.openxmlformats.org/officeDocument/2006/relationships/image" Target="../media/image1931.png"/><Relationship Id="rId195" Type="http://schemas.openxmlformats.org/officeDocument/2006/relationships/image" Target="../media/image1939.png"/><Relationship Id="rId209" Type="http://schemas.openxmlformats.org/officeDocument/2006/relationships/image" Target="../media/image1946.png"/><Relationship Id="rId190" Type="http://schemas.openxmlformats.org/officeDocument/2006/relationships/customXml" Target="../ink/ink2243.xml"/><Relationship Id="rId204" Type="http://schemas.openxmlformats.org/officeDocument/2006/relationships/customXml" Target="../ink/ink2250.xml"/><Relationship Id="rId220" Type="http://schemas.openxmlformats.org/officeDocument/2006/relationships/customXml" Target="../ink/ink2258.xml"/><Relationship Id="rId225" Type="http://schemas.openxmlformats.org/officeDocument/2006/relationships/image" Target="../media/image1954.png"/><Relationship Id="rId15" Type="http://schemas.openxmlformats.org/officeDocument/2006/relationships/customXml" Target="../ink/ink2155.xml"/><Relationship Id="rId36" Type="http://schemas.openxmlformats.org/officeDocument/2006/relationships/image" Target="../media/image1860.png"/><Relationship Id="rId57" Type="http://schemas.openxmlformats.org/officeDocument/2006/relationships/customXml" Target="../ink/ink2176.xml"/><Relationship Id="rId106" Type="http://schemas.openxmlformats.org/officeDocument/2006/relationships/image" Target="../media/image1895.png"/><Relationship Id="rId127" Type="http://schemas.openxmlformats.org/officeDocument/2006/relationships/customXml" Target="../ink/ink2211.xml"/><Relationship Id="rId10" Type="http://schemas.openxmlformats.org/officeDocument/2006/relationships/image" Target="../media/image1848.png"/><Relationship Id="rId31" Type="http://schemas.openxmlformats.org/officeDocument/2006/relationships/customXml" Target="../ink/ink2163.xml"/><Relationship Id="rId52" Type="http://schemas.openxmlformats.org/officeDocument/2006/relationships/image" Target="../media/image1868.png"/><Relationship Id="rId73" Type="http://schemas.openxmlformats.org/officeDocument/2006/relationships/customXml" Target="../ink/ink2184.xml"/><Relationship Id="rId78" Type="http://schemas.openxmlformats.org/officeDocument/2006/relationships/image" Target="../media/image1881.png"/><Relationship Id="rId94" Type="http://schemas.openxmlformats.org/officeDocument/2006/relationships/image" Target="../media/image1889.png"/><Relationship Id="rId99" Type="http://schemas.openxmlformats.org/officeDocument/2006/relationships/customXml" Target="../ink/ink2197.xml"/><Relationship Id="rId101" Type="http://schemas.openxmlformats.org/officeDocument/2006/relationships/customXml" Target="../ink/ink2198.xml"/><Relationship Id="rId122" Type="http://schemas.openxmlformats.org/officeDocument/2006/relationships/image" Target="../media/image1903.png"/><Relationship Id="rId143" Type="http://schemas.openxmlformats.org/officeDocument/2006/relationships/customXml" Target="../ink/ink2219.xml"/><Relationship Id="rId148" Type="http://schemas.openxmlformats.org/officeDocument/2006/relationships/customXml" Target="../ink/ink2222.xml"/><Relationship Id="rId164" Type="http://schemas.openxmlformats.org/officeDocument/2006/relationships/customXml" Target="../ink/ink2230.xml"/><Relationship Id="rId169" Type="http://schemas.openxmlformats.org/officeDocument/2006/relationships/image" Target="../media/image1926.png"/><Relationship Id="rId185" Type="http://schemas.openxmlformats.org/officeDocument/2006/relationships/image" Target="../media/image1934.png"/><Relationship Id="rId4" Type="http://schemas.openxmlformats.org/officeDocument/2006/relationships/image" Target="../media/image1845.png"/><Relationship Id="rId9" Type="http://schemas.openxmlformats.org/officeDocument/2006/relationships/customXml" Target="../ink/ink2152.xml"/><Relationship Id="rId180" Type="http://schemas.openxmlformats.org/officeDocument/2006/relationships/customXml" Target="../ink/ink2238.xml"/><Relationship Id="rId210" Type="http://schemas.openxmlformats.org/officeDocument/2006/relationships/customXml" Target="../ink/ink2253.xml"/><Relationship Id="rId215" Type="http://schemas.openxmlformats.org/officeDocument/2006/relationships/image" Target="../media/image1949.png"/><Relationship Id="rId26" Type="http://schemas.openxmlformats.org/officeDocument/2006/relationships/image" Target="../media/image1856.png"/><Relationship Id="rId47" Type="http://schemas.openxmlformats.org/officeDocument/2006/relationships/customXml" Target="../ink/ink2171.xml"/><Relationship Id="rId68" Type="http://schemas.openxmlformats.org/officeDocument/2006/relationships/image" Target="../media/image1876.png"/><Relationship Id="rId89" Type="http://schemas.openxmlformats.org/officeDocument/2006/relationships/customXml" Target="../ink/ink2192.xml"/><Relationship Id="rId112" Type="http://schemas.openxmlformats.org/officeDocument/2006/relationships/image" Target="../media/image1898.png"/><Relationship Id="rId133" Type="http://schemas.openxmlformats.org/officeDocument/2006/relationships/customXml" Target="../ink/ink2214.xml"/><Relationship Id="rId154" Type="http://schemas.openxmlformats.org/officeDocument/2006/relationships/customXml" Target="../ink/ink2225.xml"/><Relationship Id="rId175" Type="http://schemas.openxmlformats.org/officeDocument/2006/relationships/image" Target="../media/image1929.png"/><Relationship Id="rId196" Type="http://schemas.openxmlformats.org/officeDocument/2006/relationships/customXml" Target="../ink/ink2246.xml"/><Relationship Id="rId200" Type="http://schemas.openxmlformats.org/officeDocument/2006/relationships/customXml" Target="../ink/ink2248.xml"/><Relationship Id="rId16" Type="http://schemas.openxmlformats.org/officeDocument/2006/relationships/image" Target="../media/image1851.png"/><Relationship Id="rId221" Type="http://schemas.openxmlformats.org/officeDocument/2006/relationships/image" Target="../media/image1952.png"/><Relationship Id="rId37" Type="http://schemas.openxmlformats.org/officeDocument/2006/relationships/customXml" Target="../ink/ink2166.xml"/><Relationship Id="rId58" Type="http://schemas.openxmlformats.org/officeDocument/2006/relationships/image" Target="../media/image1871.png"/><Relationship Id="rId79" Type="http://schemas.openxmlformats.org/officeDocument/2006/relationships/customXml" Target="../ink/ink2187.xml"/><Relationship Id="rId102" Type="http://schemas.openxmlformats.org/officeDocument/2006/relationships/image" Target="../media/image1893.png"/><Relationship Id="rId123" Type="http://schemas.openxmlformats.org/officeDocument/2006/relationships/customXml" Target="../ink/ink2209.xml"/><Relationship Id="rId144" Type="http://schemas.openxmlformats.org/officeDocument/2006/relationships/image" Target="../media/image1914.png"/><Relationship Id="rId90" Type="http://schemas.openxmlformats.org/officeDocument/2006/relationships/image" Target="../media/image1887.png"/><Relationship Id="rId165" Type="http://schemas.openxmlformats.org/officeDocument/2006/relationships/image" Target="../media/image1924.png"/><Relationship Id="rId186" Type="http://schemas.openxmlformats.org/officeDocument/2006/relationships/customXml" Target="../ink/ink2241.xml"/><Relationship Id="rId211" Type="http://schemas.openxmlformats.org/officeDocument/2006/relationships/image" Target="../media/image1947.png"/><Relationship Id="rId27" Type="http://schemas.openxmlformats.org/officeDocument/2006/relationships/customXml" Target="../ink/ink2161.xml"/><Relationship Id="rId48" Type="http://schemas.openxmlformats.org/officeDocument/2006/relationships/image" Target="../media/image1866.png"/><Relationship Id="rId69" Type="http://schemas.openxmlformats.org/officeDocument/2006/relationships/customXml" Target="../ink/ink2182.xml"/><Relationship Id="rId113" Type="http://schemas.openxmlformats.org/officeDocument/2006/relationships/customXml" Target="../ink/ink2204.xml"/><Relationship Id="rId134" Type="http://schemas.openxmlformats.org/officeDocument/2006/relationships/image" Target="../media/image1909.png"/><Relationship Id="rId80" Type="http://schemas.openxmlformats.org/officeDocument/2006/relationships/image" Target="../media/image1882.png"/><Relationship Id="rId155" Type="http://schemas.openxmlformats.org/officeDocument/2006/relationships/image" Target="../media/image1919.png"/><Relationship Id="rId176" Type="http://schemas.openxmlformats.org/officeDocument/2006/relationships/customXml" Target="../ink/ink2236.xml"/><Relationship Id="rId197" Type="http://schemas.openxmlformats.org/officeDocument/2006/relationships/image" Target="../media/image1940.png"/><Relationship Id="rId201" Type="http://schemas.openxmlformats.org/officeDocument/2006/relationships/image" Target="../media/image1942.png"/><Relationship Id="rId222" Type="http://schemas.openxmlformats.org/officeDocument/2006/relationships/customXml" Target="../ink/ink2259.xml"/><Relationship Id="rId17" Type="http://schemas.openxmlformats.org/officeDocument/2006/relationships/customXml" Target="../ink/ink2156.xml"/><Relationship Id="rId38" Type="http://schemas.openxmlformats.org/officeDocument/2006/relationships/image" Target="../media/image1861.png"/><Relationship Id="rId59" Type="http://schemas.openxmlformats.org/officeDocument/2006/relationships/customXml" Target="../ink/ink2177.xml"/><Relationship Id="rId103" Type="http://schemas.openxmlformats.org/officeDocument/2006/relationships/customXml" Target="../ink/ink2199.xml"/><Relationship Id="rId124" Type="http://schemas.openxmlformats.org/officeDocument/2006/relationships/image" Target="../media/image1904.png"/><Relationship Id="rId70" Type="http://schemas.openxmlformats.org/officeDocument/2006/relationships/image" Target="../media/image1877.png"/><Relationship Id="rId91" Type="http://schemas.openxmlformats.org/officeDocument/2006/relationships/customXml" Target="../ink/ink2193.xml"/><Relationship Id="rId145" Type="http://schemas.openxmlformats.org/officeDocument/2006/relationships/customXml" Target="../ink/ink2220.xml"/><Relationship Id="rId166" Type="http://schemas.openxmlformats.org/officeDocument/2006/relationships/customXml" Target="../ink/ink2231.xml"/><Relationship Id="rId187" Type="http://schemas.openxmlformats.org/officeDocument/2006/relationships/image" Target="../media/image1935.png"/><Relationship Id="rId1" Type="http://schemas.openxmlformats.org/officeDocument/2006/relationships/slideLayout" Target="../slideLayouts/slideLayout1.xml"/><Relationship Id="rId212" Type="http://schemas.openxmlformats.org/officeDocument/2006/relationships/customXml" Target="../ink/ink2254.xml"/><Relationship Id="rId28" Type="http://schemas.openxmlformats.org/officeDocument/2006/relationships/image" Target="../media/image1857.png"/><Relationship Id="rId49" Type="http://schemas.openxmlformats.org/officeDocument/2006/relationships/customXml" Target="../ink/ink2172.xml"/><Relationship Id="rId114" Type="http://schemas.openxmlformats.org/officeDocument/2006/relationships/image" Target="../media/image1899.png"/><Relationship Id="rId60" Type="http://schemas.openxmlformats.org/officeDocument/2006/relationships/image" Target="../media/image1872.png"/><Relationship Id="rId81" Type="http://schemas.openxmlformats.org/officeDocument/2006/relationships/customXml" Target="../ink/ink2188.xml"/><Relationship Id="rId135" Type="http://schemas.openxmlformats.org/officeDocument/2006/relationships/customXml" Target="../ink/ink2215.xml"/><Relationship Id="rId156" Type="http://schemas.openxmlformats.org/officeDocument/2006/relationships/customXml" Target="../ink/ink2226.xml"/><Relationship Id="rId177" Type="http://schemas.openxmlformats.org/officeDocument/2006/relationships/image" Target="../media/image1930.png"/><Relationship Id="rId198" Type="http://schemas.openxmlformats.org/officeDocument/2006/relationships/customXml" Target="../ink/ink2247.xml"/><Relationship Id="rId202" Type="http://schemas.openxmlformats.org/officeDocument/2006/relationships/customXml" Target="../ink/ink2249.xml"/><Relationship Id="rId223" Type="http://schemas.openxmlformats.org/officeDocument/2006/relationships/image" Target="../media/image1953.png"/><Relationship Id="rId18" Type="http://schemas.openxmlformats.org/officeDocument/2006/relationships/image" Target="../media/image1852.png"/><Relationship Id="rId39" Type="http://schemas.openxmlformats.org/officeDocument/2006/relationships/customXml" Target="../ink/ink2167.xml"/><Relationship Id="rId50" Type="http://schemas.openxmlformats.org/officeDocument/2006/relationships/image" Target="../media/image1867.png"/><Relationship Id="rId104" Type="http://schemas.openxmlformats.org/officeDocument/2006/relationships/image" Target="../media/image1894.png"/><Relationship Id="rId125" Type="http://schemas.openxmlformats.org/officeDocument/2006/relationships/customXml" Target="../ink/ink2210.xml"/><Relationship Id="rId146" Type="http://schemas.openxmlformats.org/officeDocument/2006/relationships/image" Target="../media/image1915.png"/><Relationship Id="rId167" Type="http://schemas.openxmlformats.org/officeDocument/2006/relationships/image" Target="../media/image1925.png"/><Relationship Id="rId188" Type="http://schemas.openxmlformats.org/officeDocument/2006/relationships/customXml" Target="../ink/ink2242.xml"/><Relationship Id="rId71" Type="http://schemas.openxmlformats.org/officeDocument/2006/relationships/customXml" Target="../ink/ink2183.xml"/><Relationship Id="rId92" Type="http://schemas.openxmlformats.org/officeDocument/2006/relationships/image" Target="../media/image1888.png"/><Relationship Id="rId213" Type="http://schemas.openxmlformats.org/officeDocument/2006/relationships/image" Target="../media/image1948.png"/><Relationship Id="rId2" Type="http://schemas.openxmlformats.org/officeDocument/2006/relationships/image" Target="../media/image3110.png"/><Relationship Id="rId29" Type="http://schemas.openxmlformats.org/officeDocument/2006/relationships/customXml" Target="../ink/ink2162.xml"/><Relationship Id="rId40" Type="http://schemas.openxmlformats.org/officeDocument/2006/relationships/image" Target="../media/image1862.png"/><Relationship Id="rId115" Type="http://schemas.openxmlformats.org/officeDocument/2006/relationships/customXml" Target="../ink/ink2205.xml"/><Relationship Id="rId136" Type="http://schemas.openxmlformats.org/officeDocument/2006/relationships/image" Target="../media/image1910.png"/><Relationship Id="rId157" Type="http://schemas.openxmlformats.org/officeDocument/2006/relationships/image" Target="../media/image1920.png"/><Relationship Id="rId178" Type="http://schemas.openxmlformats.org/officeDocument/2006/relationships/customXml" Target="../ink/ink2237.xml"/><Relationship Id="rId61" Type="http://schemas.openxmlformats.org/officeDocument/2006/relationships/customXml" Target="../ink/ink2178.xml"/><Relationship Id="rId82" Type="http://schemas.openxmlformats.org/officeDocument/2006/relationships/image" Target="../media/image1883.png"/><Relationship Id="rId199" Type="http://schemas.openxmlformats.org/officeDocument/2006/relationships/image" Target="../media/image1941.png"/><Relationship Id="rId203" Type="http://schemas.openxmlformats.org/officeDocument/2006/relationships/image" Target="../media/image1943.png"/><Relationship Id="rId19" Type="http://schemas.openxmlformats.org/officeDocument/2006/relationships/customXml" Target="../ink/ink2157.xml"/><Relationship Id="rId224" Type="http://schemas.openxmlformats.org/officeDocument/2006/relationships/customXml" Target="../ink/ink2260.xml"/><Relationship Id="rId30" Type="http://schemas.openxmlformats.org/officeDocument/2006/relationships/image" Target="../media/image1858.png"/><Relationship Id="rId105" Type="http://schemas.openxmlformats.org/officeDocument/2006/relationships/customXml" Target="../ink/ink2200.xml"/><Relationship Id="rId126" Type="http://schemas.openxmlformats.org/officeDocument/2006/relationships/image" Target="../media/image1905.png"/><Relationship Id="rId147" Type="http://schemas.openxmlformats.org/officeDocument/2006/relationships/customXml" Target="../ink/ink2221.xml"/><Relationship Id="rId168" Type="http://schemas.openxmlformats.org/officeDocument/2006/relationships/customXml" Target="../ink/ink2232.xml"/><Relationship Id="rId51" Type="http://schemas.openxmlformats.org/officeDocument/2006/relationships/customXml" Target="../ink/ink2173.xml"/><Relationship Id="rId72" Type="http://schemas.openxmlformats.org/officeDocument/2006/relationships/image" Target="../media/image1878.png"/><Relationship Id="rId93" Type="http://schemas.openxmlformats.org/officeDocument/2006/relationships/customXml" Target="../ink/ink2194.xml"/><Relationship Id="rId189" Type="http://schemas.openxmlformats.org/officeDocument/2006/relationships/image" Target="../media/image1936.png"/></Relationships>
</file>

<file path=ppt/slides/_rels/slide23.xml.rels><?xml version="1.0" encoding="UTF-8" standalone="yes"?>
<Relationships xmlns="http://schemas.openxmlformats.org/package/2006/relationships"><Relationship Id="rId117" Type="http://schemas.openxmlformats.org/officeDocument/2006/relationships/image" Target="../media/image2013.png"/><Relationship Id="rId21" Type="http://schemas.openxmlformats.org/officeDocument/2006/relationships/image" Target="../media/image1965.png"/><Relationship Id="rId42" Type="http://schemas.openxmlformats.org/officeDocument/2006/relationships/customXml" Target="../ink/ink2282.xml"/><Relationship Id="rId63" Type="http://schemas.openxmlformats.org/officeDocument/2006/relationships/image" Target="../media/image1986.png"/><Relationship Id="rId84" Type="http://schemas.openxmlformats.org/officeDocument/2006/relationships/customXml" Target="../ink/ink2303.xml"/><Relationship Id="rId138" Type="http://schemas.openxmlformats.org/officeDocument/2006/relationships/customXml" Target="../ink/ink2330.xml"/><Relationship Id="rId107" Type="http://schemas.openxmlformats.org/officeDocument/2006/relationships/image" Target="../media/image2008.png"/><Relationship Id="rId11" Type="http://schemas.openxmlformats.org/officeDocument/2006/relationships/image" Target="../media/image1960.png"/><Relationship Id="rId32" Type="http://schemas.openxmlformats.org/officeDocument/2006/relationships/customXml" Target="../ink/ink2277.xml"/><Relationship Id="rId37" Type="http://schemas.openxmlformats.org/officeDocument/2006/relationships/image" Target="../media/image1973.png"/><Relationship Id="rId53" Type="http://schemas.openxmlformats.org/officeDocument/2006/relationships/image" Target="../media/image1981.png"/><Relationship Id="rId58" Type="http://schemas.openxmlformats.org/officeDocument/2006/relationships/customXml" Target="../ink/ink2290.xml"/><Relationship Id="rId74" Type="http://schemas.openxmlformats.org/officeDocument/2006/relationships/customXml" Target="../ink/ink2298.xml"/><Relationship Id="rId79" Type="http://schemas.openxmlformats.org/officeDocument/2006/relationships/image" Target="../media/image1994.png"/><Relationship Id="rId102" Type="http://schemas.openxmlformats.org/officeDocument/2006/relationships/customXml" Target="../ink/ink2312.xml"/><Relationship Id="rId123" Type="http://schemas.openxmlformats.org/officeDocument/2006/relationships/image" Target="../media/image2016.png"/><Relationship Id="rId128" Type="http://schemas.openxmlformats.org/officeDocument/2006/relationships/customXml" Target="../ink/ink2325.xml"/><Relationship Id="rId5" Type="http://schemas.openxmlformats.org/officeDocument/2006/relationships/image" Target="../media/image1957.png"/><Relationship Id="rId90" Type="http://schemas.openxmlformats.org/officeDocument/2006/relationships/customXml" Target="../ink/ink2306.xml"/><Relationship Id="rId95" Type="http://schemas.openxmlformats.org/officeDocument/2006/relationships/image" Target="../media/image2002.png"/><Relationship Id="rId22" Type="http://schemas.openxmlformats.org/officeDocument/2006/relationships/customXml" Target="../ink/ink2272.xml"/><Relationship Id="rId27" Type="http://schemas.openxmlformats.org/officeDocument/2006/relationships/image" Target="../media/image1968.png"/><Relationship Id="rId43" Type="http://schemas.openxmlformats.org/officeDocument/2006/relationships/image" Target="../media/image1976.png"/><Relationship Id="rId48" Type="http://schemas.openxmlformats.org/officeDocument/2006/relationships/customXml" Target="../ink/ink2285.xml"/><Relationship Id="rId64" Type="http://schemas.openxmlformats.org/officeDocument/2006/relationships/customXml" Target="../ink/ink2293.xml"/><Relationship Id="rId69" Type="http://schemas.openxmlformats.org/officeDocument/2006/relationships/image" Target="../media/image1989.png"/><Relationship Id="rId113" Type="http://schemas.openxmlformats.org/officeDocument/2006/relationships/image" Target="../media/image2011.png"/><Relationship Id="rId118" Type="http://schemas.openxmlformats.org/officeDocument/2006/relationships/customXml" Target="../ink/ink2320.xml"/><Relationship Id="rId134" Type="http://schemas.openxmlformats.org/officeDocument/2006/relationships/customXml" Target="../ink/ink2328.xml"/><Relationship Id="rId139" Type="http://schemas.openxmlformats.org/officeDocument/2006/relationships/image" Target="../media/image2024.png"/><Relationship Id="rId80" Type="http://schemas.openxmlformats.org/officeDocument/2006/relationships/customXml" Target="../ink/ink2301.xml"/><Relationship Id="rId85" Type="http://schemas.openxmlformats.org/officeDocument/2006/relationships/image" Target="../media/image1997.png"/><Relationship Id="rId12" Type="http://schemas.openxmlformats.org/officeDocument/2006/relationships/customXml" Target="../ink/ink2267.xml"/><Relationship Id="rId17" Type="http://schemas.openxmlformats.org/officeDocument/2006/relationships/image" Target="../media/image1963.png"/><Relationship Id="rId33" Type="http://schemas.openxmlformats.org/officeDocument/2006/relationships/image" Target="../media/image1971.png"/><Relationship Id="rId38" Type="http://schemas.openxmlformats.org/officeDocument/2006/relationships/customXml" Target="../ink/ink2280.xml"/><Relationship Id="rId59" Type="http://schemas.openxmlformats.org/officeDocument/2006/relationships/image" Target="../media/image1984.png"/><Relationship Id="rId103" Type="http://schemas.openxmlformats.org/officeDocument/2006/relationships/image" Target="../media/image2006.png"/><Relationship Id="rId108" Type="http://schemas.openxmlformats.org/officeDocument/2006/relationships/customXml" Target="../ink/ink2315.xml"/><Relationship Id="rId124" Type="http://schemas.openxmlformats.org/officeDocument/2006/relationships/customXml" Target="../ink/ink2323.xml"/><Relationship Id="rId129" Type="http://schemas.openxmlformats.org/officeDocument/2006/relationships/image" Target="../media/image2019.png"/><Relationship Id="rId54" Type="http://schemas.openxmlformats.org/officeDocument/2006/relationships/customXml" Target="../ink/ink2288.xml"/><Relationship Id="rId70" Type="http://schemas.openxmlformats.org/officeDocument/2006/relationships/customXml" Target="../ink/ink2296.xml"/><Relationship Id="rId75" Type="http://schemas.openxmlformats.org/officeDocument/2006/relationships/image" Target="../media/image1992.png"/><Relationship Id="rId91" Type="http://schemas.openxmlformats.org/officeDocument/2006/relationships/image" Target="../media/image2000.png"/><Relationship Id="rId96" Type="http://schemas.openxmlformats.org/officeDocument/2006/relationships/customXml" Target="../ink/ink2309.xml"/><Relationship Id="rId140" Type="http://schemas.openxmlformats.org/officeDocument/2006/relationships/customXml" Target="../ink/ink2331.xml"/><Relationship Id="rId1" Type="http://schemas.openxmlformats.org/officeDocument/2006/relationships/slideLayout" Target="../slideLayouts/slideLayout1.xml"/><Relationship Id="rId6" Type="http://schemas.openxmlformats.org/officeDocument/2006/relationships/customXml" Target="../ink/ink2264.xml"/><Relationship Id="rId23" Type="http://schemas.openxmlformats.org/officeDocument/2006/relationships/image" Target="../media/image1966.png"/><Relationship Id="rId28" Type="http://schemas.openxmlformats.org/officeDocument/2006/relationships/customXml" Target="../ink/ink2275.xml"/><Relationship Id="rId49" Type="http://schemas.openxmlformats.org/officeDocument/2006/relationships/image" Target="../media/image1979.png"/><Relationship Id="rId114" Type="http://schemas.openxmlformats.org/officeDocument/2006/relationships/customXml" Target="../ink/ink2318.xml"/><Relationship Id="rId119" Type="http://schemas.openxmlformats.org/officeDocument/2006/relationships/image" Target="../media/image2014.png"/><Relationship Id="rId44" Type="http://schemas.openxmlformats.org/officeDocument/2006/relationships/customXml" Target="../ink/ink2283.xml"/><Relationship Id="rId60" Type="http://schemas.openxmlformats.org/officeDocument/2006/relationships/customXml" Target="../ink/ink2291.xml"/><Relationship Id="rId65" Type="http://schemas.openxmlformats.org/officeDocument/2006/relationships/image" Target="../media/image1987.png"/><Relationship Id="rId81" Type="http://schemas.openxmlformats.org/officeDocument/2006/relationships/image" Target="../media/image1995.png"/><Relationship Id="rId86" Type="http://schemas.openxmlformats.org/officeDocument/2006/relationships/customXml" Target="../ink/ink2304.xml"/><Relationship Id="rId130" Type="http://schemas.openxmlformats.org/officeDocument/2006/relationships/customXml" Target="../ink/ink2326.xml"/><Relationship Id="rId135" Type="http://schemas.openxmlformats.org/officeDocument/2006/relationships/image" Target="../media/image2022.png"/><Relationship Id="rId13" Type="http://schemas.openxmlformats.org/officeDocument/2006/relationships/image" Target="../media/image1961.png"/><Relationship Id="rId18" Type="http://schemas.openxmlformats.org/officeDocument/2006/relationships/customXml" Target="../ink/ink2270.xml"/><Relationship Id="rId39" Type="http://schemas.openxmlformats.org/officeDocument/2006/relationships/image" Target="../media/image1974.png"/><Relationship Id="rId109" Type="http://schemas.openxmlformats.org/officeDocument/2006/relationships/image" Target="../media/image2009.png"/><Relationship Id="rId34" Type="http://schemas.openxmlformats.org/officeDocument/2006/relationships/customXml" Target="../ink/ink2278.xml"/><Relationship Id="rId50" Type="http://schemas.openxmlformats.org/officeDocument/2006/relationships/customXml" Target="../ink/ink2286.xml"/><Relationship Id="rId55" Type="http://schemas.openxmlformats.org/officeDocument/2006/relationships/image" Target="../media/image1982.png"/><Relationship Id="rId76" Type="http://schemas.openxmlformats.org/officeDocument/2006/relationships/customXml" Target="../ink/ink2299.xml"/><Relationship Id="rId97" Type="http://schemas.openxmlformats.org/officeDocument/2006/relationships/image" Target="../media/image2003.png"/><Relationship Id="rId104" Type="http://schemas.openxmlformats.org/officeDocument/2006/relationships/customXml" Target="../ink/ink2313.xml"/><Relationship Id="rId120" Type="http://schemas.openxmlformats.org/officeDocument/2006/relationships/customXml" Target="../ink/ink2321.xml"/><Relationship Id="rId125" Type="http://schemas.openxmlformats.org/officeDocument/2006/relationships/image" Target="../media/image2017.png"/><Relationship Id="rId141" Type="http://schemas.openxmlformats.org/officeDocument/2006/relationships/image" Target="../media/image2025.png"/><Relationship Id="rId7" Type="http://schemas.openxmlformats.org/officeDocument/2006/relationships/image" Target="../media/image1958.png"/><Relationship Id="rId71" Type="http://schemas.openxmlformats.org/officeDocument/2006/relationships/image" Target="../media/image1990.png"/><Relationship Id="rId92" Type="http://schemas.openxmlformats.org/officeDocument/2006/relationships/customXml" Target="../ink/ink2307.xml"/><Relationship Id="rId2" Type="http://schemas.openxmlformats.org/officeDocument/2006/relationships/customXml" Target="../ink/ink2262.xml"/><Relationship Id="rId29" Type="http://schemas.openxmlformats.org/officeDocument/2006/relationships/image" Target="../media/image1969.png"/><Relationship Id="rId24" Type="http://schemas.openxmlformats.org/officeDocument/2006/relationships/customXml" Target="../ink/ink2273.xml"/><Relationship Id="rId40" Type="http://schemas.openxmlformats.org/officeDocument/2006/relationships/customXml" Target="../ink/ink2281.xml"/><Relationship Id="rId45" Type="http://schemas.openxmlformats.org/officeDocument/2006/relationships/image" Target="../media/image1977.png"/><Relationship Id="rId66" Type="http://schemas.openxmlformats.org/officeDocument/2006/relationships/customXml" Target="../ink/ink2294.xml"/><Relationship Id="rId87" Type="http://schemas.openxmlformats.org/officeDocument/2006/relationships/image" Target="../media/image1998.png"/><Relationship Id="rId110" Type="http://schemas.openxmlformats.org/officeDocument/2006/relationships/customXml" Target="../ink/ink2316.xml"/><Relationship Id="rId115" Type="http://schemas.openxmlformats.org/officeDocument/2006/relationships/image" Target="../media/image2012.png"/><Relationship Id="rId131" Type="http://schemas.openxmlformats.org/officeDocument/2006/relationships/image" Target="../media/image2020.png"/><Relationship Id="rId136" Type="http://schemas.openxmlformats.org/officeDocument/2006/relationships/customXml" Target="../ink/ink2329.xml"/><Relationship Id="rId61" Type="http://schemas.openxmlformats.org/officeDocument/2006/relationships/image" Target="../media/image1985.png"/><Relationship Id="rId82" Type="http://schemas.openxmlformats.org/officeDocument/2006/relationships/customXml" Target="../ink/ink2302.xml"/><Relationship Id="rId19" Type="http://schemas.openxmlformats.org/officeDocument/2006/relationships/image" Target="../media/image1964.png"/><Relationship Id="rId14" Type="http://schemas.openxmlformats.org/officeDocument/2006/relationships/customXml" Target="../ink/ink2268.xml"/><Relationship Id="rId30" Type="http://schemas.openxmlformats.org/officeDocument/2006/relationships/customXml" Target="../ink/ink2276.xml"/><Relationship Id="rId35" Type="http://schemas.openxmlformats.org/officeDocument/2006/relationships/image" Target="../media/image1972.png"/><Relationship Id="rId56" Type="http://schemas.openxmlformats.org/officeDocument/2006/relationships/customXml" Target="../ink/ink2289.xml"/><Relationship Id="rId77" Type="http://schemas.openxmlformats.org/officeDocument/2006/relationships/image" Target="../media/image1993.png"/><Relationship Id="rId100" Type="http://schemas.openxmlformats.org/officeDocument/2006/relationships/customXml" Target="../ink/ink2311.xml"/><Relationship Id="rId105" Type="http://schemas.openxmlformats.org/officeDocument/2006/relationships/image" Target="../media/image2007.png"/><Relationship Id="rId126" Type="http://schemas.openxmlformats.org/officeDocument/2006/relationships/customXml" Target="../ink/ink2324.xml"/><Relationship Id="rId8" Type="http://schemas.openxmlformats.org/officeDocument/2006/relationships/customXml" Target="../ink/ink2265.xml"/><Relationship Id="rId51" Type="http://schemas.openxmlformats.org/officeDocument/2006/relationships/image" Target="../media/image1980.png"/><Relationship Id="rId72" Type="http://schemas.openxmlformats.org/officeDocument/2006/relationships/customXml" Target="../ink/ink2297.xml"/><Relationship Id="rId93" Type="http://schemas.openxmlformats.org/officeDocument/2006/relationships/image" Target="../media/image2001.png"/><Relationship Id="rId98" Type="http://schemas.openxmlformats.org/officeDocument/2006/relationships/customXml" Target="../ink/ink2310.xml"/><Relationship Id="rId121" Type="http://schemas.openxmlformats.org/officeDocument/2006/relationships/image" Target="../media/image2015.png"/><Relationship Id="rId3" Type="http://schemas.openxmlformats.org/officeDocument/2006/relationships/image" Target="../media/image1956.png"/><Relationship Id="rId25" Type="http://schemas.openxmlformats.org/officeDocument/2006/relationships/image" Target="../media/image1967.png"/><Relationship Id="rId46" Type="http://schemas.openxmlformats.org/officeDocument/2006/relationships/customXml" Target="../ink/ink2284.xml"/><Relationship Id="rId67" Type="http://schemas.openxmlformats.org/officeDocument/2006/relationships/image" Target="../media/image1988.png"/><Relationship Id="rId116" Type="http://schemas.openxmlformats.org/officeDocument/2006/relationships/customXml" Target="../ink/ink2319.xml"/><Relationship Id="rId137" Type="http://schemas.openxmlformats.org/officeDocument/2006/relationships/image" Target="../media/image2023.png"/><Relationship Id="rId20" Type="http://schemas.openxmlformats.org/officeDocument/2006/relationships/customXml" Target="../ink/ink2271.xml"/><Relationship Id="rId41" Type="http://schemas.openxmlformats.org/officeDocument/2006/relationships/image" Target="../media/image1975.png"/><Relationship Id="rId62" Type="http://schemas.openxmlformats.org/officeDocument/2006/relationships/customXml" Target="../ink/ink2292.xml"/><Relationship Id="rId83" Type="http://schemas.openxmlformats.org/officeDocument/2006/relationships/image" Target="../media/image1996.png"/><Relationship Id="rId88" Type="http://schemas.openxmlformats.org/officeDocument/2006/relationships/customXml" Target="../ink/ink2305.xml"/><Relationship Id="rId111" Type="http://schemas.openxmlformats.org/officeDocument/2006/relationships/image" Target="../media/image2010.png"/><Relationship Id="rId132" Type="http://schemas.openxmlformats.org/officeDocument/2006/relationships/customXml" Target="../ink/ink2327.xml"/><Relationship Id="rId15" Type="http://schemas.openxmlformats.org/officeDocument/2006/relationships/image" Target="../media/image1962.png"/><Relationship Id="rId36" Type="http://schemas.openxmlformats.org/officeDocument/2006/relationships/customXml" Target="../ink/ink2279.xml"/><Relationship Id="rId57" Type="http://schemas.openxmlformats.org/officeDocument/2006/relationships/image" Target="../media/image1983.png"/><Relationship Id="rId106" Type="http://schemas.openxmlformats.org/officeDocument/2006/relationships/customXml" Target="../ink/ink2314.xml"/><Relationship Id="rId127" Type="http://schemas.openxmlformats.org/officeDocument/2006/relationships/image" Target="../media/image2018.png"/><Relationship Id="rId10" Type="http://schemas.openxmlformats.org/officeDocument/2006/relationships/customXml" Target="../ink/ink2266.xml"/><Relationship Id="rId31" Type="http://schemas.openxmlformats.org/officeDocument/2006/relationships/image" Target="../media/image1970.png"/><Relationship Id="rId52" Type="http://schemas.openxmlformats.org/officeDocument/2006/relationships/customXml" Target="../ink/ink2287.xml"/><Relationship Id="rId73" Type="http://schemas.openxmlformats.org/officeDocument/2006/relationships/image" Target="../media/image1991.png"/><Relationship Id="rId78" Type="http://schemas.openxmlformats.org/officeDocument/2006/relationships/customXml" Target="../ink/ink2300.xml"/><Relationship Id="rId94" Type="http://schemas.openxmlformats.org/officeDocument/2006/relationships/customXml" Target="../ink/ink2308.xml"/><Relationship Id="rId99" Type="http://schemas.openxmlformats.org/officeDocument/2006/relationships/image" Target="../media/image2004.png"/><Relationship Id="rId101" Type="http://schemas.openxmlformats.org/officeDocument/2006/relationships/image" Target="../media/image2005.png"/><Relationship Id="rId122" Type="http://schemas.openxmlformats.org/officeDocument/2006/relationships/customXml" Target="../ink/ink2322.xml"/><Relationship Id="rId4" Type="http://schemas.openxmlformats.org/officeDocument/2006/relationships/customXml" Target="../ink/ink2263.xml"/><Relationship Id="rId9" Type="http://schemas.openxmlformats.org/officeDocument/2006/relationships/image" Target="../media/image1959.png"/><Relationship Id="rId26" Type="http://schemas.openxmlformats.org/officeDocument/2006/relationships/customXml" Target="../ink/ink2274.xml"/><Relationship Id="rId47" Type="http://schemas.openxmlformats.org/officeDocument/2006/relationships/image" Target="../media/image1978.png"/><Relationship Id="rId68" Type="http://schemas.openxmlformats.org/officeDocument/2006/relationships/customXml" Target="../ink/ink2295.xml"/><Relationship Id="rId89" Type="http://schemas.openxmlformats.org/officeDocument/2006/relationships/image" Target="../media/image1999.png"/><Relationship Id="rId112" Type="http://schemas.openxmlformats.org/officeDocument/2006/relationships/customXml" Target="../ink/ink2317.xml"/><Relationship Id="rId133" Type="http://schemas.openxmlformats.org/officeDocument/2006/relationships/image" Target="../media/image2021.png"/><Relationship Id="rId16" Type="http://schemas.openxmlformats.org/officeDocument/2006/relationships/customXml" Target="../ink/ink2269.xml"/></Relationships>
</file>

<file path=ppt/slides/_rels/slide24.xml.rels><?xml version="1.0" encoding="UTF-8" standalone="yes"?>
<Relationships xmlns="http://schemas.openxmlformats.org/package/2006/relationships"><Relationship Id="rId117" Type="http://schemas.openxmlformats.org/officeDocument/2006/relationships/customXml" Target="../ink/ink2389.xml"/><Relationship Id="rId21" Type="http://schemas.openxmlformats.org/officeDocument/2006/relationships/customXml" Target="../ink/ink2341.xml"/><Relationship Id="rId63" Type="http://schemas.openxmlformats.org/officeDocument/2006/relationships/customXml" Target="../ink/ink2362.xml"/><Relationship Id="rId159" Type="http://schemas.openxmlformats.org/officeDocument/2006/relationships/customXml" Target="../ink/ink2410.xml"/><Relationship Id="rId170" Type="http://schemas.openxmlformats.org/officeDocument/2006/relationships/image" Target="../media/image2107.png"/><Relationship Id="rId191" Type="http://schemas.openxmlformats.org/officeDocument/2006/relationships/customXml" Target="../ink/ink2426.xml"/><Relationship Id="rId205" Type="http://schemas.openxmlformats.org/officeDocument/2006/relationships/customXml" Target="../ink/ink2433.xml"/><Relationship Id="rId226" Type="http://schemas.openxmlformats.org/officeDocument/2006/relationships/image" Target="../media/image992.png"/><Relationship Id="rId247" Type="http://schemas.openxmlformats.org/officeDocument/2006/relationships/customXml" Target="../ink/ink2454.xml"/><Relationship Id="rId107" Type="http://schemas.openxmlformats.org/officeDocument/2006/relationships/customXml" Target="../ink/ink2384.xml"/><Relationship Id="rId11" Type="http://schemas.openxmlformats.org/officeDocument/2006/relationships/customXml" Target="../ink/ink2336.xml"/><Relationship Id="rId32" Type="http://schemas.openxmlformats.org/officeDocument/2006/relationships/image" Target="../media/image2040.png"/><Relationship Id="rId53" Type="http://schemas.openxmlformats.org/officeDocument/2006/relationships/customXml" Target="../ink/ink2357.xml"/><Relationship Id="rId74" Type="http://schemas.openxmlformats.org/officeDocument/2006/relationships/image" Target="../media/image2060.png"/><Relationship Id="rId128" Type="http://schemas.openxmlformats.org/officeDocument/2006/relationships/image" Target="../media/image709.png"/><Relationship Id="rId149" Type="http://schemas.openxmlformats.org/officeDocument/2006/relationships/customXml" Target="../ink/ink2405.xml"/><Relationship Id="rId5" Type="http://schemas.openxmlformats.org/officeDocument/2006/relationships/customXml" Target="../ink/ink2333.xml"/><Relationship Id="rId95" Type="http://schemas.openxmlformats.org/officeDocument/2006/relationships/customXml" Target="../ink/ink2378.xml"/><Relationship Id="rId160" Type="http://schemas.openxmlformats.org/officeDocument/2006/relationships/image" Target="../media/image2102.png"/><Relationship Id="rId181" Type="http://schemas.openxmlformats.org/officeDocument/2006/relationships/customXml" Target="../ink/ink2421.xml"/><Relationship Id="rId216" Type="http://schemas.openxmlformats.org/officeDocument/2006/relationships/image" Target="../media/image2129.png"/><Relationship Id="rId237" Type="http://schemas.openxmlformats.org/officeDocument/2006/relationships/customXml" Target="../ink/ink2449.xml"/><Relationship Id="rId258" Type="http://schemas.openxmlformats.org/officeDocument/2006/relationships/image" Target="../media/image2149.png"/><Relationship Id="rId22" Type="http://schemas.openxmlformats.org/officeDocument/2006/relationships/image" Target="../media/image2035.png"/><Relationship Id="rId43" Type="http://schemas.openxmlformats.org/officeDocument/2006/relationships/customXml" Target="../ink/ink2352.xml"/><Relationship Id="rId64" Type="http://schemas.openxmlformats.org/officeDocument/2006/relationships/image" Target="../media/image2055.png"/><Relationship Id="rId118" Type="http://schemas.openxmlformats.org/officeDocument/2006/relationships/image" Target="../media/image2082.png"/><Relationship Id="rId139" Type="http://schemas.openxmlformats.org/officeDocument/2006/relationships/customXml" Target="../ink/ink2400.xml"/><Relationship Id="rId85" Type="http://schemas.openxmlformats.org/officeDocument/2006/relationships/customXml" Target="../ink/ink2373.xml"/><Relationship Id="rId150" Type="http://schemas.openxmlformats.org/officeDocument/2006/relationships/image" Target="../media/image2097.png"/><Relationship Id="rId171" Type="http://schemas.openxmlformats.org/officeDocument/2006/relationships/customXml" Target="../ink/ink2416.xml"/><Relationship Id="rId192" Type="http://schemas.openxmlformats.org/officeDocument/2006/relationships/image" Target="../media/image2117.png"/><Relationship Id="rId206" Type="http://schemas.openxmlformats.org/officeDocument/2006/relationships/image" Target="../media/image2124.png"/><Relationship Id="rId227" Type="http://schemas.openxmlformats.org/officeDocument/2006/relationships/customXml" Target="../ink/ink2444.xml"/><Relationship Id="rId248" Type="http://schemas.openxmlformats.org/officeDocument/2006/relationships/image" Target="../media/image2144.png"/><Relationship Id="rId12" Type="http://schemas.openxmlformats.org/officeDocument/2006/relationships/image" Target="../media/image2030.png"/><Relationship Id="rId33" Type="http://schemas.openxmlformats.org/officeDocument/2006/relationships/customXml" Target="../ink/ink2347.xml"/><Relationship Id="rId108" Type="http://schemas.openxmlformats.org/officeDocument/2006/relationships/image" Target="../media/image2077.png"/><Relationship Id="rId129" Type="http://schemas.openxmlformats.org/officeDocument/2006/relationships/customXml" Target="../ink/ink2395.xml"/><Relationship Id="rId54" Type="http://schemas.openxmlformats.org/officeDocument/2006/relationships/image" Target="../media/image2050.png"/><Relationship Id="rId75" Type="http://schemas.openxmlformats.org/officeDocument/2006/relationships/customXml" Target="../ink/ink2368.xml"/><Relationship Id="rId96" Type="http://schemas.openxmlformats.org/officeDocument/2006/relationships/image" Target="../media/image2071.png"/><Relationship Id="rId140" Type="http://schemas.openxmlformats.org/officeDocument/2006/relationships/image" Target="../media/image2092.png"/><Relationship Id="rId161" Type="http://schemas.openxmlformats.org/officeDocument/2006/relationships/customXml" Target="../ink/ink2411.xml"/><Relationship Id="rId182" Type="http://schemas.openxmlformats.org/officeDocument/2006/relationships/image" Target="../media/image2113.png"/><Relationship Id="rId217" Type="http://schemas.openxmlformats.org/officeDocument/2006/relationships/customXml" Target="../ink/ink2439.xml"/><Relationship Id="rId6" Type="http://schemas.openxmlformats.org/officeDocument/2006/relationships/image" Target="../media/image2027.png"/><Relationship Id="rId238" Type="http://schemas.openxmlformats.org/officeDocument/2006/relationships/image" Target="../media/image2139.png"/><Relationship Id="rId259" Type="http://schemas.openxmlformats.org/officeDocument/2006/relationships/customXml" Target="../ink/ink2460.xml"/><Relationship Id="rId23" Type="http://schemas.openxmlformats.org/officeDocument/2006/relationships/customXml" Target="../ink/ink2342.xml"/><Relationship Id="rId119" Type="http://schemas.openxmlformats.org/officeDocument/2006/relationships/customXml" Target="../ink/ink2390.xml"/><Relationship Id="rId44" Type="http://schemas.openxmlformats.org/officeDocument/2006/relationships/image" Target="../media/image1525.png"/><Relationship Id="rId65" Type="http://schemas.openxmlformats.org/officeDocument/2006/relationships/customXml" Target="../ink/ink2363.xml"/><Relationship Id="rId86" Type="http://schemas.openxmlformats.org/officeDocument/2006/relationships/image" Target="../media/image2066.png"/><Relationship Id="rId130" Type="http://schemas.openxmlformats.org/officeDocument/2006/relationships/image" Target="../media/image2087.png"/><Relationship Id="rId151" Type="http://schemas.openxmlformats.org/officeDocument/2006/relationships/customXml" Target="../ink/ink2406.xml"/><Relationship Id="rId172" Type="http://schemas.openxmlformats.org/officeDocument/2006/relationships/image" Target="../media/image2108.png"/><Relationship Id="rId193" Type="http://schemas.openxmlformats.org/officeDocument/2006/relationships/customXml" Target="../ink/ink2427.xml"/><Relationship Id="rId207" Type="http://schemas.openxmlformats.org/officeDocument/2006/relationships/customXml" Target="../ink/ink2434.xml"/><Relationship Id="rId228" Type="http://schemas.openxmlformats.org/officeDocument/2006/relationships/image" Target="../media/image2134.png"/><Relationship Id="rId249" Type="http://schemas.openxmlformats.org/officeDocument/2006/relationships/customXml" Target="../ink/ink2455.xml"/><Relationship Id="rId13" Type="http://schemas.openxmlformats.org/officeDocument/2006/relationships/customXml" Target="../ink/ink2337.xml"/><Relationship Id="rId109" Type="http://schemas.openxmlformats.org/officeDocument/2006/relationships/customXml" Target="../ink/ink2385.xml"/><Relationship Id="rId260" Type="http://schemas.openxmlformats.org/officeDocument/2006/relationships/image" Target="../media/image2150.png"/><Relationship Id="rId34" Type="http://schemas.openxmlformats.org/officeDocument/2006/relationships/image" Target="../media/image2041.png"/><Relationship Id="rId55" Type="http://schemas.openxmlformats.org/officeDocument/2006/relationships/customXml" Target="../ink/ink2358.xml"/><Relationship Id="rId76" Type="http://schemas.openxmlformats.org/officeDocument/2006/relationships/image" Target="../media/image2061.png"/><Relationship Id="rId97" Type="http://schemas.openxmlformats.org/officeDocument/2006/relationships/customXml" Target="../ink/ink2379.xml"/><Relationship Id="rId120" Type="http://schemas.openxmlformats.org/officeDocument/2006/relationships/image" Target="../media/image2083.png"/><Relationship Id="rId141" Type="http://schemas.openxmlformats.org/officeDocument/2006/relationships/customXml" Target="../ink/ink2401.xml"/><Relationship Id="rId7" Type="http://schemas.openxmlformats.org/officeDocument/2006/relationships/customXml" Target="../ink/ink2334.xml"/><Relationship Id="rId162" Type="http://schemas.openxmlformats.org/officeDocument/2006/relationships/image" Target="../media/image2103.png"/><Relationship Id="rId183" Type="http://schemas.openxmlformats.org/officeDocument/2006/relationships/customXml" Target="../ink/ink2422.xml"/><Relationship Id="rId218" Type="http://schemas.openxmlformats.org/officeDocument/2006/relationships/image" Target="../media/image2130.png"/><Relationship Id="rId239" Type="http://schemas.openxmlformats.org/officeDocument/2006/relationships/customXml" Target="../ink/ink2450.xml"/><Relationship Id="rId250" Type="http://schemas.openxmlformats.org/officeDocument/2006/relationships/image" Target="../media/image2145.png"/><Relationship Id="rId24" Type="http://schemas.openxmlformats.org/officeDocument/2006/relationships/image" Target="../media/image2036.png"/><Relationship Id="rId45" Type="http://schemas.openxmlformats.org/officeDocument/2006/relationships/customXml" Target="../ink/ink2353.xml"/><Relationship Id="rId66" Type="http://schemas.openxmlformats.org/officeDocument/2006/relationships/image" Target="../media/image2056.png"/><Relationship Id="rId87" Type="http://schemas.openxmlformats.org/officeDocument/2006/relationships/customXml" Target="../ink/ink2374.xml"/><Relationship Id="rId110" Type="http://schemas.openxmlformats.org/officeDocument/2006/relationships/image" Target="../media/image2078.png"/><Relationship Id="rId131" Type="http://schemas.openxmlformats.org/officeDocument/2006/relationships/customXml" Target="../ink/ink2396.xml"/><Relationship Id="rId152" Type="http://schemas.openxmlformats.org/officeDocument/2006/relationships/image" Target="../media/image2098.png"/><Relationship Id="rId173" Type="http://schemas.openxmlformats.org/officeDocument/2006/relationships/customXml" Target="../ink/ink2417.xml"/><Relationship Id="rId194" Type="http://schemas.openxmlformats.org/officeDocument/2006/relationships/image" Target="../media/image2118.png"/><Relationship Id="rId208" Type="http://schemas.openxmlformats.org/officeDocument/2006/relationships/image" Target="../media/image2125.png"/><Relationship Id="rId229" Type="http://schemas.openxmlformats.org/officeDocument/2006/relationships/customXml" Target="../ink/ink2445.xml"/><Relationship Id="rId240" Type="http://schemas.openxmlformats.org/officeDocument/2006/relationships/image" Target="../media/image2140.png"/><Relationship Id="rId261" Type="http://schemas.openxmlformats.org/officeDocument/2006/relationships/customXml" Target="../ink/ink2461.xml"/><Relationship Id="rId14" Type="http://schemas.openxmlformats.org/officeDocument/2006/relationships/image" Target="../media/image2031.png"/><Relationship Id="rId35" Type="http://schemas.openxmlformats.org/officeDocument/2006/relationships/customXml" Target="../ink/ink2348.xml"/><Relationship Id="rId56" Type="http://schemas.openxmlformats.org/officeDocument/2006/relationships/image" Target="../media/image2051.png"/><Relationship Id="rId77" Type="http://schemas.openxmlformats.org/officeDocument/2006/relationships/customXml" Target="../ink/ink2369.xml"/><Relationship Id="rId100" Type="http://schemas.openxmlformats.org/officeDocument/2006/relationships/image" Target="../media/image2073.png"/><Relationship Id="rId8" Type="http://schemas.openxmlformats.org/officeDocument/2006/relationships/image" Target="../media/image2028.png"/><Relationship Id="rId98" Type="http://schemas.openxmlformats.org/officeDocument/2006/relationships/image" Target="../media/image2072.png"/><Relationship Id="rId121" Type="http://schemas.openxmlformats.org/officeDocument/2006/relationships/customXml" Target="../ink/ink2391.xml"/><Relationship Id="rId142" Type="http://schemas.openxmlformats.org/officeDocument/2006/relationships/image" Target="../media/image2093.png"/><Relationship Id="rId163" Type="http://schemas.openxmlformats.org/officeDocument/2006/relationships/customXml" Target="../ink/ink2412.xml"/><Relationship Id="rId184" Type="http://schemas.openxmlformats.org/officeDocument/2006/relationships/image" Target="../media/image2114.png"/><Relationship Id="rId219" Type="http://schemas.openxmlformats.org/officeDocument/2006/relationships/customXml" Target="../ink/ink2440.xml"/><Relationship Id="rId230" Type="http://schemas.openxmlformats.org/officeDocument/2006/relationships/image" Target="../media/image2135.png"/><Relationship Id="rId251" Type="http://schemas.openxmlformats.org/officeDocument/2006/relationships/customXml" Target="../ink/ink2456.xml"/><Relationship Id="rId25" Type="http://schemas.openxmlformats.org/officeDocument/2006/relationships/customXml" Target="../ink/ink2343.xml"/><Relationship Id="rId46" Type="http://schemas.openxmlformats.org/officeDocument/2006/relationships/image" Target="../media/image2046.png"/><Relationship Id="rId67" Type="http://schemas.openxmlformats.org/officeDocument/2006/relationships/customXml" Target="../ink/ink2364.xml"/><Relationship Id="rId88" Type="http://schemas.openxmlformats.org/officeDocument/2006/relationships/image" Target="../media/image2067.png"/><Relationship Id="rId111" Type="http://schemas.openxmlformats.org/officeDocument/2006/relationships/customXml" Target="../ink/ink2386.xml"/><Relationship Id="rId132" Type="http://schemas.openxmlformats.org/officeDocument/2006/relationships/image" Target="../media/image2088.png"/><Relationship Id="rId153" Type="http://schemas.openxmlformats.org/officeDocument/2006/relationships/customXml" Target="../ink/ink2407.xml"/><Relationship Id="rId174" Type="http://schemas.openxmlformats.org/officeDocument/2006/relationships/image" Target="../media/image2109.png"/><Relationship Id="rId195" Type="http://schemas.openxmlformats.org/officeDocument/2006/relationships/customXml" Target="../ink/ink2428.xml"/><Relationship Id="rId209" Type="http://schemas.openxmlformats.org/officeDocument/2006/relationships/customXml" Target="../ink/ink2435.xml"/><Relationship Id="rId220" Type="http://schemas.openxmlformats.org/officeDocument/2006/relationships/image" Target="../media/image2131.png"/><Relationship Id="rId241" Type="http://schemas.openxmlformats.org/officeDocument/2006/relationships/customXml" Target="../ink/ink2451.xml"/><Relationship Id="rId15" Type="http://schemas.openxmlformats.org/officeDocument/2006/relationships/customXml" Target="../ink/ink2338.xml"/><Relationship Id="rId36" Type="http://schemas.openxmlformats.org/officeDocument/2006/relationships/image" Target="../media/image2042.png"/><Relationship Id="rId57" Type="http://schemas.openxmlformats.org/officeDocument/2006/relationships/customXml" Target="../ink/ink2359.xml"/><Relationship Id="rId262" Type="http://schemas.openxmlformats.org/officeDocument/2006/relationships/image" Target="../media/image2151.png"/><Relationship Id="rId78" Type="http://schemas.openxmlformats.org/officeDocument/2006/relationships/image" Target="../media/image2062.png"/><Relationship Id="rId99" Type="http://schemas.openxmlformats.org/officeDocument/2006/relationships/customXml" Target="../ink/ink2380.xml"/><Relationship Id="rId101" Type="http://schemas.openxmlformats.org/officeDocument/2006/relationships/customXml" Target="../ink/ink2381.xml"/><Relationship Id="rId122" Type="http://schemas.openxmlformats.org/officeDocument/2006/relationships/image" Target="../media/image2084.png"/><Relationship Id="rId143" Type="http://schemas.openxmlformats.org/officeDocument/2006/relationships/customXml" Target="../ink/ink2402.xml"/><Relationship Id="rId164" Type="http://schemas.openxmlformats.org/officeDocument/2006/relationships/image" Target="../media/image2104.png"/><Relationship Id="rId185" Type="http://schemas.openxmlformats.org/officeDocument/2006/relationships/customXml" Target="../ink/ink2423.xml"/><Relationship Id="rId9" Type="http://schemas.openxmlformats.org/officeDocument/2006/relationships/customXml" Target="../ink/ink2335.xml"/><Relationship Id="rId210" Type="http://schemas.openxmlformats.org/officeDocument/2006/relationships/image" Target="../media/image2126.png"/><Relationship Id="rId26" Type="http://schemas.openxmlformats.org/officeDocument/2006/relationships/image" Target="../media/image2037.png"/><Relationship Id="rId231" Type="http://schemas.openxmlformats.org/officeDocument/2006/relationships/customXml" Target="../ink/ink2446.xml"/><Relationship Id="rId252" Type="http://schemas.openxmlformats.org/officeDocument/2006/relationships/image" Target="../media/image2146.png"/><Relationship Id="rId47" Type="http://schemas.openxmlformats.org/officeDocument/2006/relationships/customXml" Target="../ink/ink2354.xml"/><Relationship Id="rId68" Type="http://schemas.openxmlformats.org/officeDocument/2006/relationships/image" Target="../media/image2057.png"/><Relationship Id="rId89" Type="http://schemas.openxmlformats.org/officeDocument/2006/relationships/customXml" Target="../ink/ink2375.xml"/><Relationship Id="rId112" Type="http://schemas.openxmlformats.org/officeDocument/2006/relationships/image" Target="../media/image2079.png"/><Relationship Id="rId133" Type="http://schemas.openxmlformats.org/officeDocument/2006/relationships/customXml" Target="../ink/ink2397.xml"/><Relationship Id="rId154" Type="http://schemas.openxmlformats.org/officeDocument/2006/relationships/image" Target="../media/image2099.png"/><Relationship Id="rId175" Type="http://schemas.openxmlformats.org/officeDocument/2006/relationships/customXml" Target="../ink/ink2418.xml"/><Relationship Id="rId196" Type="http://schemas.openxmlformats.org/officeDocument/2006/relationships/image" Target="../media/image2119.png"/><Relationship Id="rId200" Type="http://schemas.openxmlformats.org/officeDocument/2006/relationships/image" Target="../media/image2121.png"/><Relationship Id="rId16" Type="http://schemas.openxmlformats.org/officeDocument/2006/relationships/image" Target="../media/image2032.png"/><Relationship Id="rId221" Type="http://schemas.openxmlformats.org/officeDocument/2006/relationships/customXml" Target="../ink/ink2441.xml"/><Relationship Id="rId242" Type="http://schemas.openxmlformats.org/officeDocument/2006/relationships/image" Target="../media/image2141.png"/><Relationship Id="rId263" Type="http://schemas.openxmlformats.org/officeDocument/2006/relationships/customXml" Target="../ink/ink2462.xml"/><Relationship Id="rId37" Type="http://schemas.openxmlformats.org/officeDocument/2006/relationships/customXml" Target="../ink/ink2349.xml"/><Relationship Id="rId58" Type="http://schemas.openxmlformats.org/officeDocument/2006/relationships/image" Target="../media/image2052.png"/><Relationship Id="rId79" Type="http://schemas.openxmlformats.org/officeDocument/2006/relationships/customXml" Target="../ink/ink2370.xml"/><Relationship Id="rId102" Type="http://schemas.openxmlformats.org/officeDocument/2006/relationships/image" Target="../media/image2074.png"/><Relationship Id="rId123" Type="http://schemas.openxmlformats.org/officeDocument/2006/relationships/customXml" Target="../ink/ink2392.xml"/><Relationship Id="rId144" Type="http://schemas.openxmlformats.org/officeDocument/2006/relationships/image" Target="../media/image2094.png"/><Relationship Id="rId90" Type="http://schemas.openxmlformats.org/officeDocument/2006/relationships/image" Target="../media/image2068.png"/><Relationship Id="rId165" Type="http://schemas.openxmlformats.org/officeDocument/2006/relationships/customXml" Target="../ink/ink2413.xml"/><Relationship Id="rId186" Type="http://schemas.openxmlformats.org/officeDocument/2006/relationships/image" Target="../media/image2115.png"/><Relationship Id="rId211" Type="http://schemas.openxmlformats.org/officeDocument/2006/relationships/customXml" Target="../ink/ink2436.xml"/><Relationship Id="rId232" Type="http://schemas.openxmlformats.org/officeDocument/2006/relationships/image" Target="../media/image2136.png"/><Relationship Id="rId253" Type="http://schemas.openxmlformats.org/officeDocument/2006/relationships/customXml" Target="../ink/ink2457.xml"/><Relationship Id="rId27" Type="http://schemas.openxmlformats.org/officeDocument/2006/relationships/customXml" Target="../ink/ink2344.xml"/><Relationship Id="rId48" Type="http://schemas.openxmlformats.org/officeDocument/2006/relationships/image" Target="../media/image2047.png"/><Relationship Id="rId69" Type="http://schemas.openxmlformats.org/officeDocument/2006/relationships/customXml" Target="../ink/ink2365.xml"/><Relationship Id="rId113" Type="http://schemas.openxmlformats.org/officeDocument/2006/relationships/customXml" Target="../ink/ink2387.xml"/><Relationship Id="rId134" Type="http://schemas.openxmlformats.org/officeDocument/2006/relationships/image" Target="../media/image2089.png"/><Relationship Id="rId80" Type="http://schemas.openxmlformats.org/officeDocument/2006/relationships/image" Target="../media/image2063.png"/><Relationship Id="rId155" Type="http://schemas.openxmlformats.org/officeDocument/2006/relationships/customXml" Target="../ink/ink2408.xml"/><Relationship Id="rId176" Type="http://schemas.openxmlformats.org/officeDocument/2006/relationships/image" Target="../media/image2110.png"/><Relationship Id="rId197" Type="http://schemas.openxmlformats.org/officeDocument/2006/relationships/customXml" Target="../ink/ink2429.xml"/><Relationship Id="rId201" Type="http://schemas.openxmlformats.org/officeDocument/2006/relationships/customXml" Target="../ink/ink2431.xml"/><Relationship Id="rId222" Type="http://schemas.openxmlformats.org/officeDocument/2006/relationships/image" Target="../media/image2132.png"/><Relationship Id="rId243" Type="http://schemas.openxmlformats.org/officeDocument/2006/relationships/customXml" Target="../ink/ink2452.xml"/><Relationship Id="rId264" Type="http://schemas.openxmlformats.org/officeDocument/2006/relationships/image" Target="../media/image2152.png"/><Relationship Id="rId17" Type="http://schemas.openxmlformats.org/officeDocument/2006/relationships/customXml" Target="../ink/ink2339.xml"/><Relationship Id="rId38" Type="http://schemas.openxmlformats.org/officeDocument/2006/relationships/image" Target="../media/image2043.png"/><Relationship Id="rId59" Type="http://schemas.openxmlformats.org/officeDocument/2006/relationships/customXml" Target="../ink/ink2360.xml"/><Relationship Id="rId103" Type="http://schemas.openxmlformats.org/officeDocument/2006/relationships/customXml" Target="../ink/ink2382.xml"/><Relationship Id="rId124" Type="http://schemas.openxmlformats.org/officeDocument/2006/relationships/image" Target="../media/image2085.png"/><Relationship Id="rId70" Type="http://schemas.openxmlformats.org/officeDocument/2006/relationships/image" Target="../media/image2058.png"/><Relationship Id="rId91" Type="http://schemas.openxmlformats.org/officeDocument/2006/relationships/customXml" Target="../ink/ink2376.xml"/><Relationship Id="rId145" Type="http://schemas.openxmlformats.org/officeDocument/2006/relationships/customXml" Target="../ink/ink2403.xml"/><Relationship Id="rId166" Type="http://schemas.openxmlformats.org/officeDocument/2006/relationships/image" Target="../media/image2105.png"/><Relationship Id="rId187" Type="http://schemas.openxmlformats.org/officeDocument/2006/relationships/customXml" Target="../ink/ink2424.xml"/><Relationship Id="rId1" Type="http://schemas.openxmlformats.org/officeDocument/2006/relationships/slideLayout" Target="../slideLayouts/slideLayout1.xml"/><Relationship Id="rId212" Type="http://schemas.openxmlformats.org/officeDocument/2006/relationships/image" Target="../media/image2127.png"/><Relationship Id="rId233" Type="http://schemas.openxmlformats.org/officeDocument/2006/relationships/customXml" Target="../ink/ink2447.xml"/><Relationship Id="rId254" Type="http://schemas.openxmlformats.org/officeDocument/2006/relationships/image" Target="../media/image2147.png"/><Relationship Id="rId28" Type="http://schemas.openxmlformats.org/officeDocument/2006/relationships/image" Target="../media/image2038.png"/><Relationship Id="rId49" Type="http://schemas.openxmlformats.org/officeDocument/2006/relationships/customXml" Target="../ink/ink2355.xml"/><Relationship Id="rId114" Type="http://schemas.openxmlformats.org/officeDocument/2006/relationships/image" Target="../media/image2080.png"/><Relationship Id="rId60" Type="http://schemas.openxmlformats.org/officeDocument/2006/relationships/image" Target="../media/image2053.png"/><Relationship Id="rId81" Type="http://schemas.openxmlformats.org/officeDocument/2006/relationships/customXml" Target="../ink/ink2371.xml"/><Relationship Id="rId135" Type="http://schemas.openxmlformats.org/officeDocument/2006/relationships/customXml" Target="../ink/ink2398.xml"/><Relationship Id="rId156" Type="http://schemas.openxmlformats.org/officeDocument/2006/relationships/image" Target="../media/image2100.png"/><Relationship Id="rId177" Type="http://schemas.openxmlformats.org/officeDocument/2006/relationships/customXml" Target="../ink/ink2419.xml"/><Relationship Id="rId198" Type="http://schemas.openxmlformats.org/officeDocument/2006/relationships/image" Target="../media/image2120.png"/><Relationship Id="rId202" Type="http://schemas.openxmlformats.org/officeDocument/2006/relationships/image" Target="../media/image2122.png"/><Relationship Id="rId223" Type="http://schemas.openxmlformats.org/officeDocument/2006/relationships/customXml" Target="../ink/ink2442.xml"/><Relationship Id="rId244" Type="http://schemas.openxmlformats.org/officeDocument/2006/relationships/image" Target="../media/image2142.png"/><Relationship Id="rId18" Type="http://schemas.openxmlformats.org/officeDocument/2006/relationships/image" Target="../media/image2033.png"/><Relationship Id="rId39" Type="http://schemas.openxmlformats.org/officeDocument/2006/relationships/customXml" Target="../ink/ink2350.xml"/><Relationship Id="rId50" Type="http://schemas.openxmlformats.org/officeDocument/2006/relationships/image" Target="../media/image2048.png"/><Relationship Id="rId104" Type="http://schemas.openxmlformats.org/officeDocument/2006/relationships/image" Target="../media/image2075.png"/><Relationship Id="rId125" Type="http://schemas.openxmlformats.org/officeDocument/2006/relationships/customXml" Target="../ink/ink2393.xml"/><Relationship Id="rId146" Type="http://schemas.openxmlformats.org/officeDocument/2006/relationships/image" Target="../media/image2095.png"/><Relationship Id="rId167" Type="http://schemas.openxmlformats.org/officeDocument/2006/relationships/customXml" Target="../ink/ink2414.xml"/><Relationship Id="rId188" Type="http://schemas.openxmlformats.org/officeDocument/2006/relationships/image" Target="../media/image1148.png"/><Relationship Id="rId71" Type="http://schemas.openxmlformats.org/officeDocument/2006/relationships/customXml" Target="../ink/ink2366.xml"/><Relationship Id="rId92" Type="http://schemas.openxmlformats.org/officeDocument/2006/relationships/image" Target="../media/image2069.png"/><Relationship Id="rId213" Type="http://schemas.openxmlformats.org/officeDocument/2006/relationships/customXml" Target="../ink/ink2437.xml"/><Relationship Id="rId234" Type="http://schemas.openxmlformats.org/officeDocument/2006/relationships/image" Target="../media/image2137.png"/><Relationship Id="rId2" Type="http://schemas.openxmlformats.org/officeDocument/2006/relationships/image" Target="NULL"/><Relationship Id="rId29" Type="http://schemas.openxmlformats.org/officeDocument/2006/relationships/customXml" Target="../ink/ink2345.xml"/><Relationship Id="rId255" Type="http://schemas.openxmlformats.org/officeDocument/2006/relationships/customXml" Target="../ink/ink2458.xml"/><Relationship Id="rId40" Type="http://schemas.openxmlformats.org/officeDocument/2006/relationships/image" Target="../media/image2044.png"/><Relationship Id="rId115" Type="http://schemas.openxmlformats.org/officeDocument/2006/relationships/customXml" Target="../ink/ink2388.xml"/><Relationship Id="rId136" Type="http://schemas.openxmlformats.org/officeDocument/2006/relationships/image" Target="../media/image2090.png"/><Relationship Id="rId157" Type="http://schemas.openxmlformats.org/officeDocument/2006/relationships/customXml" Target="../ink/ink2409.xml"/><Relationship Id="rId178" Type="http://schemas.openxmlformats.org/officeDocument/2006/relationships/image" Target="../media/image2111.png"/><Relationship Id="rId61" Type="http://schemas.openxmlformats.org/officeDocument/2006/relationships/customXml" Target="../ink/ink2361.xml"/><Relationship Id="rId82" Type="http://schemas.openxmlformats.org/officeDocument/2006/relationships/image" Target="../media/image2064.png"/><Relationship Id="rId199" Type="http://schemas.openxmlformats.org/officeDocument/2006/relationships/customXml" Target="../ink/ink2430.xml"/><Relationship Id="rId203" Type="http://schemas.openxmlformats.org/officeDocument/2006/relationships/customXml" Target="../ink/ink2432.xml"/><Relationship Id="rId19" Type="http://schemas.openxmlformats.org/officeDocument/2006/relationships/customXml" Target="../ink/ink2340.xml"/><Relationship Id="rId224" Type="http://schemas.openxmlformats.org/officeDocument/2006/relationships/image" Target="../media/image2133.png"/><Relationship Id="rId245" Type="http://schemas.openxmlformats.org/officeDocument/2006/relationships/customXml" Target="../ink/ink2453.xml"/><Relationship Id="rId30" Type="http://schemas.openxmlformats.org/officeDocument/2006/relationships/image" Target="../media/image2039.png"/><Relationship Id="rId105" Type="http://schemas.openxmlformats.org/officeDocument/2006/relationships/customXml" Target="../ink/ink2383.xml"/><Relationship Id="rId126" Type="http://schemas.openxmlformats.org/officeDocument/2006/relationships/image" Target="../media/image2086.png"/><Relationship Id="rId147" Type="http://schemas.openxmlformats.org/officeDocument/2006/relationships/customXml" Target="../ink/ink2404.xml"/><Relationship Id="rId168" Type="http://schemas.openxmlformats.org/officeDocument/2006/relationships/image" Target="../media/image2106.png"/><Relationship Id="rId51" Type="http://schemas.openxmlformats.org/officeDocument/2006/relationships/customXml" Target="../ink/ink2356.xml"/><Relationship Id="rId72" Type="http://schemas.openxmlformats.org/officeDocument/2006/relationships/image" Target="../media/image2059.png"/><Relationship Id="rId93" Type="http://schemas.openxmlformats.org/officeDocument/2006/relationships/customXml" Target="../ink/ink2377.xml"/><Relationship Id="rId189" Type="http://schemas.openxmlformats.org/officeDocument/2006/relationships/customXml" Target="../ink/ink2425.xml"/><Relationship Id="rId3" Type="http://schemas.openxmlformats.org/officeDocument/2006/relationships/customXml" Target="../ink/ink2332.xml"/><Relationship Id="rId214" Type="http://schemas.openxmlformats.org/officeDocument/2006/relationships/image" Target="../media/image2128.png"/><Relationship Id="rId235" Type="http://schemas.openxmlformats.org/officeDocument/2006/relationships/customXml" Target="../ink/ink2448.xml"/><Relationship Id="rId256" Type="http://schemas.openxmlformats.org/officeDocument/2006/relationships/image" Target="../media/image2148.png"/><Relationship Id="rId116" Type="http://schemas.openxmlformats.org/officeDocument/2006/relationships/image" Target="../media/image2081.png"/><Relationship Id="rId137" Type="http://schemas.openxmlformats.org/officeDocument/2006/relationships/customXml" Target="../ink/ink2399.xml"/><Relationship Id="rId158" Type="http://schemas.openxmlformats.org/officeDocument/2006/relationships/image" Target="../media/image2101.png"/><Relationship Id="rId20" Type="http://schemas.openxmlformats.org/officeDocument/2006/relationships/image" Target="../media/image2034.png"/><Relationship Id="rId41" Type="http://schemas.openxmlformats.org/officeDocument/2006/relationships/customXml" Target="../ink/ink2351.xml"/><Relationship Id="rId62" Type="http://schemas.openxmlformats.org/officeDocument/2006/relationships/image" Target="../media/image2054.png"/><Relationship Id="rId83" Type="http://schemas.openxmlformats.org/officeDocument/2006/relationships/customXml" Target="../ink/ink2372.xml"/><Relationship Id="rId179" Type="http://schemas.openxmlformats.org/officeDocument/2006/relationships/customXml" Target="../ink/ink2420.xml"/><Relationship Id="rId190" Type="http://schemas.openxmlformats.org/officeDocument/2006/relationships/image" Target="../media/image2116.png"/><Relationship Id="rId204" Type="http://schemas.openxmlformats.org/officeDocument/2006/relationships/image" Target="../media/image2123.png"/><Relationship Id="rId225" Type="http://schemas.openxmlformats.org/officeDocument/2006/relationships/customXml" Target="../ink/ink2443.xml"/><Relationship Id="rId246" Type="http://schemas.openxmlformats.org/officeDocument/2006/relationships/image" Target="../media/image2143.png"/><Relationship Id="rId106" Type="http://schemas.openxmlformats.org/officeDocument/2006/relationships/image" Target="../media/image2076.png"/><Relationship Id="rId127" Type="http://schemas.openxmlformats.org/officeDocument/2006/relationships/customXml" Target="../ink/ink2394.xml"/><Relationship Id="rId10" Type="http://schemas.openxmlformats.org/officeDocument/2006/relationships/image" Target="../media/image2029.png"/><Relationship Id="rId31" Type="http://schemas.openxmlformats.org/officeDocument/2006/relationships/customXml" Target="../ink/ink2346.xml"/><Relationship Id="rId52" Type="http://schemas.openxmlformats.org/officeDocument/2006/relationships/image" Target="../media/image2049.png"/><Relationship Id="rId73" Type="http://schemas.openxmlformats.org/officeDocument/2006/relationships/customXml" Target="../ink/ink2367.xml"/><Relationship Id="rId94" Type="http://schemas.openxmlformats.org/officeDocument/2006/relationships/image" Target="../media/image2070.png"/><Relationship Id="rId148" Type="http://schemas.openxmlformats.org/officeDocument/2006/relationships/image" Target="../media/image2096.png"/><Relationship Id="rId169" Type="http://schemas.openxmlformats.org/officeDocument/2006/relationships/customXml" Target="../ink/ink2415.xml"/><Relationship Id="rId4" Type="http://schemas.openxmlformats.org/officeDocument/2006/relationships/image" Target="../media/image2026.png"/><Relationship Id="rId180" Type="http://schemas.openxmlformats.org/officeDocument/2006/relationships/image" Target="../media/image2112.png"/><Relationship Id="rId215" Type="http://schemas.openxmlformats.org/officeDocument/2006/relationships/customXml" Target="../ink/ink2438.xml"/><Relationship Id="rId236" Type="http://schemas.openxmlformats.org/officeDocument/2006/relationships/image" Target="../media/image2138.png"/><Relationship Id="rId257" Type="http://schemas.openxmlformats.org/officeDocument/2006/relationships/customXml" Target="../ink/ink2459.xml"/><Relationship Id="rId42" Type="http://schemas.openxmlformats.org/officeDocument/2006/relationships/image" Target="../media/image2045.png"/><Relationship Id="rId84" Type="http://schemas.openxmlformats.org/officeDocument/2006/relationships/image" Target="../media/image2065.png"/><Relationship Id="rId138" Type="http://schemas.openxmlformats.org/officeDocument/2006/relationships/image" Target="../media/image2091.png"/></Relationships>
</file>

<file path=ppt/slides/_rels/slide25.xml.rels><?xml version="1.0" encoding="UTF-8" standalone="yes"?>
<Relationships xmlns="http://schemas.openxmlformats.org/package/2006/relationships"><Relationship Id="rId26" Type="http://schemas.openxmlformats.org/officeDocument/2006/relationships/image" Target="../media/image2164.png"/><Relationship Id="rId21" Type="http://schemas.openxmlformats.org/officeDocument/2006/relationships/customXml" Target="../ink/ink2472.xml"/><Relationship Id="rId34" Type="http://schemas.openxmlformats.org/officeDocument/2006/relationships/image" Target="../media/image2168.png"/><Relationship Id="rId42" Type="http://schemas.openxmlformats.org/officeDocument/2006/relationships/image" Target="../media/image2172.png"/><Relationship Id="rId47" Type="http://schemas.openxmlformats.org/officeDocument/2006/relationships/customXml" Target="../ink/ink2485.xml"/><Relationship Id="rId50" Type="http://schemas.openxmlformats.org/officeDocument/2006/relationships/image" Target="../media/image2176.png"/><Relationship Id="rId55" Type="http://schemas.openxmlformats.org/officeDocument/2006/relationships/customXml" Target="../ink/ink2489.xml"/><Relationship Id="rId63" Type="http://schemas.openxmlformats.org/officeDocument/2006/relationships/customXml" Target="../ink/ink2493.xml"/><Relationship Id="rId68" Type="http://schemas.openxmlformats.org/officeDocument/2006/relationships/image" Target="../media/image2184.png"/><Relationship Id="rId7" Type="http://schemas.openxmlformats.org/officeDocument/2006/relationships/customXml" Target="../ink/ink2465.xml"/><Relationship Id="rId2" Type="http://schemas.openxmlformats.org/officeDocument/2006/relationships/image" Target="NULL"/><Relationship Id="rId16" Type="http://schemas.openxmlformats.org/officeDocument/2006/relationships/image" Target="../media/image2159.png"/><Relationship Id="rId29" Type="http://schemas.openxmlformats.org/officeDocument/2006/relationships/customXml" Target="../ink/ink2476.xml"/><Relationship Id="rId11" Type="http://schemas.openxmlformats.org/officeDocument/2006/relationships/customXml" Target="../ink/ink2467.xml"/><Relationship Id="rId24" Type="http://schemas.openxmlformats.org/officeDocument/2006/relationships/image" Target="../media/image2163.png"/><Relationship Id="rId32" Type="http://schemas.openxmlformats.org/officeDocument/2006/relationships/image" Target="../media/image2167.png"/><Relationship Id="rId37" Type="http://schemas.openxmlformats.org/officeDocument/2006/relationships/customXml" Target="../ink/ink2480.xml"/><Relationship Id="rId40" Type="http://schemas.openxmlformats.org/officeDocument/2006/relationships/image" Target="../media/image2171.png"/><Relationship Id="rId45" Type="http://schemas.openxmlformats.org/officeDocument/2006/relationships/customXml" Target="../ink/ink2484.xml"/><Relationship Id="rId53" Type="http://schemas.openxmlformats.org/officeDocument/2006/relationships/customXml" Target="../ink/ink2488.xml"/><Relationship Id="rId58" Type="http://schemas.openxmlformats.org/officeDocument/2006/relationships/image" Target="../media/image2180.png"/><Relationship Id="rId66" Type="http://schemas.openxmlformats.org/officeDocument/2006/relationships/image" Target="../media/image709.png"/><Relationship Id="rId5" Type="http://schemas.openxmlformats.org/officeDocument/2006/relationships/customXml" Target="../ink/ink2464.xml"/><Relationship Id="rId61" Type="http://schemas.openxmlformats.org/officeDocument/2006/relationships/customXml" Target="../ink/ink2492.xml"/><Relationship Id="rId19" Type="http://schemas.openxmlformats.org/officeDocument/2006/relationships/customXml" Target="../ink/ink2471.xml"/><Relationship Id="rId14" Type="http://schemas.openxmlformats.org/officeDocument/2006/relationships/image" Target="../media/image2158.png"/><Relationship Id="rId22" Type="http://schemas.openxmlformats.org/officeDocument/2006/relationships/image" Target="../media/image2162.png"/><Relationship Id="rId27" Type="http://schemas.openxmlformats.org/officeDocument/2006/relationships/customXml" Target="../ink/ink2475.xml"/><Relationship Id="rId30" Type="http://schemas.openxmlformats.org/officeDocument/2006/relationships/image" Target="../media/image2166.png"/><Relationship Id="rId35" Type="http://schemas.openxmlformats.org/officeDocument/2006/relationships/customXml" Target="../ink/ink2479.xml"/><Relationship Id="rId43" Type="http://schemas.openxmlformats.org/officeDocument/2006/relationships/customXml" Target="../ink/ink2483.xml"/><Relationship Id="rId48" Type="http://schemas.openxmlformats.org/officeDocument/2006/relationships/image" Target="../media/image2175.png"/><Relationship Id="rId56" Type="http://schemas.openxmlformats.org/officeDocument/2006/relationships/image" Target="../media/image2179.png"/><Relationship Id="rId64" Type="http://schemas.openxmlformats.org/officeDocument/2006/relationships/image" Target="../media/image2183.png"/><Relationship Id="rId8" Type="http://schemas.openxmlformats.org/officeDocument/2006/relationships/image" Target="../media/image2155.png"/><Relationship Id="rId51" Type="http://schemas.openxmlformats.org/officeDocument/2006/relationships/customXml" Target="../ink/ink2487.xml"/><Relationship Id="rId3" Type="http://schemas.openxmlformats.org/officeDocument/2006/relationships/customXml" Target="../ink/ink2463.xml"/><Relationship Id="rId12" Type="http://schemas.openxmlformats.org/officeDocument/2006/relationships/image" Target="../media/image2157.png"/><Relationship Id="rId17" Type="http://schemas.openxmlformats.org/officeDocument/2006/relationships/customXml" Target="../ink/ink2470.xml"/><Relationship Id="rId25" Type="http://schemas.openxmlformats.org/officeDocument/2006/relationships/customXml" Target="../ink/ink2474.xml"/><Relationship Id="rId33" Type="http://schemas.openxmlformats.org/officeDocument/2006/relationships/customXml" Target="../ink/ink2478.xml"/><Relationship Id="rId38" Type="http://schemas.openxmlformats.org/officeDocument/2006/relationships/image" Target="../media/image2170.png"/><Relationship Id="rId46" Type="http://schemas.openxmlformats.org/officeDocument/2006/relationships/image" Target="../media/image2174.png"/><Relationship Id="rId59" Type="http://schemas.openxmlformats.org/officeDocument/2006/relationships/customXml" Target="../ink/ink2491.xml"/><Relationship Id="rId67" Type="http://schemas.openxmlformats.org/officeDocument/2006/relationships/customXml" Target="../ink/ink2495.xml"/><Relationship Id="rId20" Type="http://schemas.openxmlformats.org/officeDocument/2006/relationships/image" Target="../media/image2161.png"/><Relationship Id="rId41" Type="http://schemas.openxmlformats.org/officeDocument/2006/relationships/customXml" Target="../ink/ink2482.xml"/><Relationship Id="rId54" Type="http://schemas.openxmlformats.org/officeDocument/2006/relationships/image" Target="../media/image2178.png"/><Relationship Id="rId62" Type="http://schemas.openxmlformats.org/officeDocument/2006/relationships/image" Target="../media/image2182.png"/><Relationship Id="rId1" Type="http://schemas.openxmlformats.org/officeDocument/2006/relationships/slideLayout" Target="../slideLayouts/slideLayout1.xml"/><Relationship Id="rId6" Type="http://schemas.openxmlformats.org/officeDocument/2006/relationships/image" Target="../media/image2154.png"/><Relationship Id="rId15" Type="http://schemas.openxmlformats.org/officeDocument/2006/relationships/customXml" Target="../ink/ink2469.xml"/><Relationship Id="rId23" Type="http://schemas.openxmlformats.org/officeDocument/2006/relationships/customXml" Target="../ink/ink2473.xml"/><Relationship Id="rId28" Type="http://schemas.openxmlformats.org/officeDocument/2006/relationships/image" Target="../media/image2165.png"/><Relationship Id="rId36" Type="http://schemas.openxmlformats.org/officeDocument/2006/relationships/image" Target="../media/image2169.png"/><Relationship Id="rId49" Type="http://schemas.openxmlformats.org/officeDocument/2006/relationships/customXml" Target="../ink/ink2486.xml"/><Relationship Id="rId57" Type="http://schemas.openxmlformats.org/officeDocument/2006/relationships/customXml" Target="../ink/ink2490.xml"/><Relationship Id="rId10" Type="http://schemas.openxmlformats.org/officeDocument/2006/relationships/image" Target="../media/image2156.png"/><Relationship Id="rId31" Type="http://schemas.openxmlformats.org/officeDocument/2006/relationships/customXml" Target="../ink/ink2477.xml"/><Relationship Id="rId44" Type="http://schemas.openxmlformats.org/officeDocument/2006/relationships/image" Target="../media/image2173.png"/><Relationship Id="rId52" Type="http://schemas.openxmlformats.org/officeDocument/2006/relationships/image" Target="../media/image2177.png"/><Relationship Id="rId60" Type="http://schemas.openxmlformats.org/officeDocument/2006/relationships/image" Target="../media/image2181.png"/><Relationship Id="rId65" Type="http://schemas.openxmlformats.org/officeDocument/2006/relationships/customXml" Target="../ink/ink2494.xml"/><Relationship Id="rId4" Type="http://schemas.openxmlformats.org/officeDocument/2006/relationships/image" Target="../media/image2153.png"/><Relationship Id="rId9" Type="http://schemas.openxmlformats.org/officeDocument/2006/relationships/customXml" Target="../ink/ink2466.xml"/><Relationship Id="rId13" Type="http://schemas.openxmlformats.org/officeDocument/2006/relationships/customXml" Target="../ink/ink2468.xml"/><Relationship Id="rId18" Type="http://schemas.openxmlformats.org/officeDocument/2006/relationships/image" Target="../media/image2160.png"/><Relationship Id="rId39" Type="http://schemas.openxmlformats.org/officeDocument/2006/relationships/customXml" Target="../ink/ink2481.xml"/></Relationships>
</file>

<file path=ppt/slides/_rels/slide26.xml.rels><?xml version="1.0" encoding="UTF-8" standalone="yes"?>
<Relationships xmlns="http://schemas.openxmlformats.org/package/2006/relationships"><Relationship Id="rId117" Type="http://schemas.openxmlformats.org/officeDocument/2006/relationships/customXml" Target="../ink/ink2551.xml"/><Relationship Id="rId21" Type="http://schemas.openxmlformats.org/officeDocument/2006/relationships/customXml" Target="../ink/ink2503.xml"/><Relationship Id="rId42" Type="http://schemas.openxmlformats.org/officeDocument/2006/relationships/image" Target="../media/image2202.png"/><Relationship Id="rId63" Type="http://schemas.openxmlformats.org/officeDocument/2006/relationships/customXml" Target="../ink/ink2524.xml"/><Relationship Id="rId84" Type="http://schemas.openxmlformats.org/officeDocument/2006/relationships/image" Target="../media/image2223.png"/><Relationship Id="rId138" Type="http://schemas.openxmlformats.org/officeDocument/2006/relationships/image" Target="../media/image2250.png"/><Relationship Id="rId159" Type="http://schemas.openxmlformats.org/officeDocument/2006/relationships/customXml" Target="../ink/ink2572.xml"/><Relationship Id="rId170" Type="http://schemas.openxmlformats.org/officeDocument/2006/relationships/image" Target="../media/image2266.png"/><Relationship Id="rId107" Type="http://schemas.openxmlformats.org/officeDocument/2006/relationships/customXml" Target="../ink/ink2546.xml"/><Relationship Id="rId11" Type="http://schemas.openxmlformats.org/officeDocument/2006/relationships/customXml" Target="../ink/ink2498.xml"/><Relationship Id="rId32" Type="http://schemas.openxmlformats.org/officeDocument/2006/relationships/image" Target="../media/image2197.png"/><Relationship Id="rId53" Type="http://schemas.openxmlformats.org/officeDocument/2006/relationships/customXml" Target="../ink/ink2519.xml"/><Relationship Id="rId74" Type="http://schemas.openxmlformats.org/officeDocument/2006/relationships/image" Target="../media/image2218.png"/><Relationship Id="rId128" Type="http://schemas.openxmlformats.org/officeDocument/2006/relationships/image" Target="../media/image2245.png"/><Relationship Id="rId149" Type="http://schemas.openxmlformats.org/officeDocument/2006/relationships/customXml" Target="../ink/ink2567.xml"/><Relationship Id="rId5" Type="http://schemas.openxmlformats.org/officeDocument/2006/relationships/image" Target="../media/image3510.png"/><Relationship Id="rId95" Type="http://schemas.openxmlformats.org/officeDocument/2006/relationships/customXml" Target="../ink/ink2540.xml"/><Relationship Id="rId160" Type="http://schemas.openxmlformats.org/officeDocument/2006/relationships/image" Target="../media/image2261.png"/><Relationship Id="rId181" Type="http://schemas.openxmlformats.org/officeDocument/2006/relationships/customXml" Target="../ink/ink2583.xml"/><Relationship Id="rId22" Type="http://schemas.openxmlformats.org/officeDocument/2006/relationships/image" Target="../media/image2192.png"/><Relationship Id="rId43" Type="http://schemas.openxmlformats.org/officeDocument/2006/relationships/customXml" Target="../ink/ink2514.xml"/><Relationship Id="rId64" Type="http://schemas.openxmlformats.org/officeDocument/2006/relationships/image" Target="../media/image2213.png"/><Relationship Id="rId118" Type="http://schemas.openxmlformats.org/officeDocument/2006/relationships/image" Target="../media/image2240.png"/><Relationship Id="rId139" Type="http://schemas.openxmlformats.org/officeDocument/2006/relationships/customXml" Target="../ink/ink2562.xml"/><Relationship Id="rId85" Type="http://schemas.openxmlformats.org/officeDocument/2006/relationships/customXml" Target="../ink/ink2535.xml"/><Relationship Id="rId150" Type="http://schemas.openxmlformats.org/officeDocument/2006/relationships/image" Target="../media/image2256.png"/><Relationship Id="rId171" Type="http://schemas.openxmlformats.org/officeDocument/2006/relationships/customXml" Target="../ink/ink2578.xml"/><Relationship Id="rId12" Type="http://schemas.openxmlformats.org/officeDocument/2006/relationships/image" Target="../media/image2187.png"/><Relationship Id="rId33" Type="http://schemas.openxmlformats.org/officeDocument/2006/relationships/customXml" Target="../ink/ink2509.xml"/><Relationship Id="rId108" Type="http://schemas.openxmlformats.org/officeDocument/2006/relationships/image" Target="../media/image2235.png"/><Relationship Id="rId129" Type="http://schemas.openxmlformats.org/officeDocument/2006/relationships/customXml" Target="../ink/ink2557.xml"/><Relationship Id="rId54" Type="http://schemas.openxmlformats.org/officeDocument/2006/relationships/image" Target="../media/image2208.png"/><Relationship Id="rId75" Type="http://schemas.openxmlformats.org/officeDocument/2006/relationships/customXml" Target="../ink/ink2530.xml"/><Relationship Id="rId96" Type="http://schemas.openxmlformats.org/officeDocument/2006/relationships/image" Target="../media/image2229.png"/><Relationship Id="rId140" Type="http://schemas.openxmlformats.org/officeDocument/2006/relationships/image" Target="../media/image2251.png"/><Relationship Id="rId161" Type="http://schemas.openxmlformats.org/officeDocument/2006/relationships/customXml" Target="../ink/ink2573.xml"/><Relationship Id="rId182" Type="http://schemas.openxmlformats.org/officeDocument/2006/relationships/image" Target="../media/image2272.png"/><Relationship Id="rId6" Type="http://schemas.openxmlformats.org/officeDocument/2006/relationships/image" Target="../media/image3610.png"/><Relationship Id="rId23" Type="http://schemas.openxmlformats.org/officeDocument/2006/relationships/customXml" Target="../ink/ink2504.xml"/><Relationship Id="rId119" Type="http://schemas.openxmlformats.org/officeDocument/2006/relationships/customXml" Target="../ink/ink2552.xml"/><Relationship Id="rId44" Type="http://schemas.openxmlformats.org/officeDocument/2006/relationships/image" Target="../media/image2203.png"/><Relationship Id="rId65" Type="http://schemas.openxmlformats.org/officeDocument/2006/relationships/customXml" Target="../ink/ink2525.xml"/><Relationship Id="rId86" Type="http://schemas.openxmlformats.org/officeDocument/2006/relationships/image" Target="../media/image2224.png"/><Relationship Id="rId130" Type="http://schemas.openxmlformats.org/officeDocument/2006/relationships/image" Target="../media/image2246.png"/><Relationship Id="rId151" Type="http://schemas.openxmlformats.org/officeDocument/2006/relationships/customXml" Target="../ink/ink2568.xml"/><Relationship Id="rId172" Type="http://schemas.openxmlformats.org/officeDocument/2006/relationships/image" Target="../media/image2267.png"/><Relationship Id="rId13" Type="http://schemas.openxmlformats.org/officeDocument/2006/relationships/customXml" Target="../ink/ink2499.xml"/><Relationship Id="rId18" Type="http://schemas.openxmlformats.org/officeDocument/2006/relationships/image" Target="../media/image2190.png"/><Relationship Id="rId39" Type="http://schemas.openxmlformats.org/officeDocument/2006/relationships/customXml" Target="../ink/ink2512.xml"/><Relationship Id="rId109" Type="http://schemas.openxmlformats.org/officeDocument/2006/relationships/customXml" Target="../ink/ink2547.xml"/><Relationship Id="rId34" Type="http://schemas.openxmlformats.org/officeDocument/2006/relationships/image" Target="../media/image2198.png"/><Relationship Id="rId50" Type="http://schemas.openxmlformats.org/officeDocument/2006/relationships/image" Target="../media/image2206.png"/><Relationship Id="rId55" Type="http://schemas.openxmlformats.org/officeDocument/2006/relationships/customXml" Target="../ink/ink2520.xml"/><Relationship Id="rId76" Type="http://schemas.openxmlformats.org/officeDocument/2006/relationships/image" Target="../media/image2219.png"/><Relationship Id="rId97" Type="http://schemas.openxmlformats.org/officeDocument/2006/relationships/customXml" Target="../ink/ink2541.xml"/><Relationship Id="rId104" Type="http://schemas.openxmlformats.org/officeDocument/2006/relationships/image" Target="../media/image2233.png"/><Relationship Id="rId120" Type="http://schemas.openxmlformats.org/officeDocument/2006/relationships/image" Target="../media/image2241.png"/><Relationship Id="rId125" Type="http://schemas.openxmlformats.org/officeDocument/2006/relationships/customXml" Target="../ink/ink2555.xml"/><Relationship Id="rId141" Type="http://schemas.openxmlformats.org/officeDocument/2006/relationships/customXml" Target="../ink/ink2563.xml"/><Relationship Id="rId146" Type="http://schemas.openxmlformats.org/officeDocument/2006/relationships/image" Target="../media/image2254.png"/><Relationship Id="rId167" Type="http://schemas.openxmlformats.org/officeDocument/2006/relationships/customXml" Target="../ink/ink2576.xml"/><Relationship Id="rId7" Type="http://schemas.openxmlformats.org/officeDocument/2006/relationships/customXml" Target="../ink/ink2496.xml"/><Relationship Id="rId71" Type="http://schemas.openxmlformats.org/officeDocument/2006/relationships/customXml" Target="../ink/ink2528.xml"/><Relationship Id="rId92" Type="http://schemas.openxmlformats.org/officeDocument/2006/relationships/image" Target="../media/image2227.png"/><Relationship Id="rId162" Type="http://schemas.openxmlformats.org/officeDocument/2006/relationships/image" Target="../media/image2262.png"/><Relationship Id="rId183" Type="http://schemas.openxmlformats.org/officeDocument/2006/relationships/customXml" Target="../ink/ink2584.xml"/><Relationship Id="rId2" Type="http://schemas.openxmlformats.org/officeDocument/2006/relationships/image" Target="../media/image3210.png"/><Relationship Id="rId29" Type="http://schemas.openxmlformats.org/officeDocument/2006/relationships/customXml" Target="../ink/ink2507.xml"/><Relationship Id="rId24" Type="http://schemas.openxmlformats.org/officeDocument/2006/relationships/image" Target="../media/image2193.png"/><Relationship Id="rId40" Type="http://schemas.openxmlformats.org/officeDocument/2006/relationships/image" Target="../media/image2201.png"/><Relationship Id="rId45" Type="http://schemas.openxmlformats.org/officeDocument/2006/relationships/customXml" Target="../ink/ink2515.xml"/><Relationship Id="rId66" Type="http://schemas.openxmlformats.org/officeDocument/2006/relationships/image" Target="../media/image2214.png"/><Relationship Id="rId87" Type="http://schemas.openxmlformats.org/officeDocument/2006/relationships/customXml" Target="../ink/ink2536.xml"/><Relationship Id="rId110" Type="http://schemas.openxmlformats.org/officeDocument/2006/relationships/image" Target="../media/image2236.png"/><Relationship Id="rId115" Type="http://schemas.openxmlformats.org/officeDocument/2006/relationships/customXml" Target="../ink/ink2550.xml"/><Relationship Id="rId131" Type="http://schemas.openxmlformats.org/officeDocument/2006/relationships/customXml" Target="../ink/ink2558.xml"/><Relationship Id="rId136" Type="http://schemas.openxmlformats.org/officeDocument/2006/relationships/image" Target="../media/image2249.png"/><Relationship Id="rId157" Type="http://schemas.openxmlformats.org/officeDocument/2006/relationships/customXml" Target="../ink/ink2571.xml"/><Relationship Id="rId178" Type="http://schemas.openxmlformats.org/officeDocument/2006/relationships/image" Target="../media/image2270.png"/><Relationship Id="rId61" Type="http://schemas.openxmlformats.org/officeDocument/2006/relationships/customXml" Target="../ink/ink2523.xml"/><Relationship Id="rId82" Type="http://schemas.openxmlformats.org/officeDocument/2006/relationships/image" Target="../media/image2222.png"/><Relationship Id="rId152" Type="http://schemas.openxmlformats.org/officeDocument/2006/relationships/image" Target="../media/image2257.png"/><Relationship Id="rId173" Type="http://schemas.openxmlformats.org/officeDocument/2006/relationships/customXml" Target="../ink/ink2579.xml"/><Relationship Id="rId19" Type="http://schemas.openxmlformats.org/officeDocument/2006/relationships/customXml" Target="../ink/ink2502.xml"/><Relationship Id="rId14" Type="http://schemas.openxmlformats.org/officeDocument/2006/relationships/image" Target="../media/image2188.png"/><Relationship Id="rId30" Type="http://schemas.openxmlformats.org/officeDocument/2006/relationships/image" Target="../media/image2196.png"/><Relationship Id="rId35" Type="http://schemas.openxmlformats.org/officeDocument/2006/relationships/customXml" Target="../ink/ink2510.xml"/><Relationship Id="rId56" Type="http://schemas.openxmlformats.org/officeDocument/2006/relationships/image" Target="../media/image2209.png"/><Relationship Id="rId77" Type="http://schemas.openxmlformats.org/officeDocument/2006/relationships/customXml" Target="../ink/ink2531.xml"/><Relationship Id="rId100" Type="http://schemas.openxmlformats.org/officeDocument/2006/relationships/image" Target="../media/image2231.png"/><Relationship Id="rId105" Type="http://schemas.openxmlformats.org/officeDocument/2006/relationships/customXml" Target="../ink/ink2545.xml"/><Relationship Id="rId126" Type="http://schemas.openxmlformats.org/officeDocument/2006/relationships/image" Target="../media/image2244.png"/><Relationship Id="rId147" Type="http://schemas.openxmlformats.org/officeDocument/2006/relationships/customXml" Target="../ink/ink2566.xml"/><Relationship Id="rId168" Type="http://schemas.openxmlformats.org/officeDocument/2006/relationships/image" Target="../media/image2265.png"/><Relationship Id="rId8" Type="http://schemas.openxmlformats.org/officeDocument/2006/relationships/image" Target="../media/image2185.png"/><Relationship Id="rId51" Type="http://schemas.openxmlformats.org/officeDocument/2006/relationships/customXml" Target="../ink/ink2518.xml"/><Relationship Id="rId72" Type="http://schemas.openxmlformats.org/officeDocument/2006/relationships/image" Target="../media/image2217.png"/><Relationship Id="rId93" Type="http://schemas.openxmlformats.org/officeDocument/2006/relationships/customXml" Target="../ink/ink2539.xml"/><Relationship Id="rId98" Type="http://schemas.openxmlformats.org/officeDocument/2006/relationships/image" Target="../media/image2230.png"/><Relationship Id="rId121" Type="http://schemas.openxmlformats.org/officeDocument/2006/relationships/customXml" Target="../ink/ink2553.xml"/><Relationship Id="rId142" Type="http://schemas.openxmlformats.org/officeDocument/2006/relationships/image" Target="../media/image2252.png"/><Relationship Id="rId163" Type="http://schemas.openxmlformats.org/officeDocument/2006/relationships/customXml" Target="../ink/ink2574.xml"/><Relationship Id="rId184" Type="http://schemas.openxmlformats.org/officeDocument/2006/relationships/image" Target="../media/image2273.png"/><Relationship Id="rId3" Type="http://schemas.openxmlformats.org/officeDocument/2006/relationships/image" Target="../media/image3310.png"/><Relationship Id="rId25" Type="http://schemas.openxmlformats.org/officeDocument/2006/relationships/customXml" Target="../ink/ink2505.xml"/><Relationship Id="rId46" Type="http://schemas.openxmlformats.org/officeDocument/2006/relationships/image" Target="../media/image2204.png"/><Relationship Id="rId67" Type="http://schemas.openxmlformats.org/officeDocument/2006/relationships/customXml" Target="../ink/ink2526.xml"/><Relationship Id="rId116" Type="http://schemas.openxmlformats.org/officeDocument/2006/relationships/image" Target="../media/image2239.png"/><Relationship Id="rId137" Type="http://schemas.openxmlformats.org/officeDocument/2006/relationships/customXml" Target="../ink/ink2561.xml"/><Relationship Id="rId158" Type="http://schemas.openxmlformats.org/officeDocument/2006/relationships/image" Target="../media/image2260.png"/><Relationship Id="rId20" Type="http://schemas.openxmlformats.org/officeDocument/2006/relationships/image" Target="../media/image2191.png"/><Relationship Id="rId41" Type="http://schemas.openxmlformats.org/officeDocument/2006/relationships/customXml" Target="../ink/ink2513.xml"/><Relationship Id="rId62" Type="http://schemas.openxmlformats.org/officeDocument/2006/relationships/image" Target="../media/image2212.png"/><Relationship Id="rId83" Type="http://schemas.openxmlformats.org/officeDocument/2006/relationships/customXml" Target="../ink/ink2534.xml"/><Relationship Id="rId88" Type="http://schemas.openxmlformats.org/officeDocument/2006/relationships/image" Target="../media/image2225.png"/><Relationship Id="rId111" Type="http://schemas.openxmlformats.org/officeDocument/2006/relationships/customXml" Target="../ink/ink2548.xml"/><Relationship Id="rId132" Type="http://schemas.openxmlformats.org/officeDocument/2006/relationships/image" Target="../media/image2247.png"/><Relationship Id="rId153" Type="http://schemas.openxmlformats.org/officeDocument/2006/relationships/customXml" Target="../ink/ink2569.xml"/><Relationship Id="rId174" Type="http://schemas.openxmlformats.org/officeDocument/2006/relationships/image" Target="../media/image2268.png"/><Relationship Id="rId179" Type="http://schemas.openxmlformats.org/officeDocument/2006/relationships/customXml" Target="../ink/ink2582.xml"/><Relationship Id="rId15" Type="http://schemas.openxmlformats.org/officeDocument/2006/relationships/customXml" Target="../ink/ink2500.xml"/><Relationship Id="rId36" Type="http://schemas.openxmlformats.org/officeDocument/2006/relationships/image" Target="../media/image2199.png"/><Relationship Id="rId57" Type="http://schemas.openxmlformats.org/officeDocument/2006/relationships/customXml" Target="../ink/ink2521.xml"/><Relationship Id="rId106" Type="http://schemas.openxmlformats.org/officeDocument/2006/relationships/image" Target="../media/image2234.png"/><Relationship Id="rId127" Type="http://schemas.openxmlformats.org/officeDocument/2006/relationships/customXml" Target="../ink/ink2556.xml"/><Relationship Id="rId10" Type="http://schemas.openxmlformats.org/officeDocument/2006/relationships/image" Target="../media/image2186.png"/><Relationship Id="rId31" Type="http://schemas.openxmlformats.org/officeDocument/2006/relationships/customXml" Target="../ink/ink2508.xml"/><Relationship Id="rId52" Type="http://schemas.openxmlformats.org/officeDocument/2006/relationships/image" Target="../media/image2207.png"/><Relationship Id="rId73" Type="http://schemas.openxmlformats.org/officeDocument/2006/relationships/customXml" Target="../ink/ink2529.xml"/><Relationship Id="rId78" Type="http://schemas.openxmlformats.org/officeDocument/2006/relationships/image" Target="../media/image2220.png"/><Relationship Id="rId94" Type="http://schemas.openxmlformats.org/officeDocument/2006/relationships/image" Target="../media/image2228.png"/><Relationship Id="rId99" Type="http://schemas.openxmlformats.org/officeDocument/2006/relationships/customXml" Target="../ink/ink2542.xml"/><Relationship Id="rId101" Type="http://schemas.openxmlformats.org/officeDocument/2006/relationships/customXml" Target="../ink/ink2543.xml"/><Relationship Id="rId122" Type="http://schemas.openxmlformats.org/officeDocument/2006/relationships/image" Target="../media/image2242.png"/><Relationship Id="rId143" Type="http://schemas.openxmlformats.org/officeDocument/2006/relationships/customXml" Target="../ink/ink2564.xml"/><Relationship Id="rId148" Type="http://schemas.openxmlformats.org/officeDocument/2006/relationships/image" Target="../media/image2255.png"/><Relationship Id="rId164" Type="http://schemas.openxmlformats.org/officeDocument/2006/relationships/image" Target="../media/image2263.png"/><Relationship Id="rId169" Type="http://schemas.openxmlformats.org/officeDocument/2006/relationships/customXml" Target="../ink/ink2577.xml"/><Relationship Id="rId185" Type="http://schemas.openxmlformats.org/officeDocument/2006/relationships/customXml" Target="../ink/ink2585.xml"/><Relationship Id="rId4" Type="http://schemas.openxmlformats.org/officeDocument/2006/relationships/image" Target="../media/image3410.png"/><Relationship Id="rId9" Type="http://schemas.openxmlformats.org/officeDocument/2006/relationships/customXml" Target="../ink/ink2497.xml"/><Relationship Id="rId180" Type="http://schemas.openxmlformats.org/officeDocument/2006/relationships/image" Target="../media/image2271.png"/><Relationship Id="rId26" Type="http://schemas.openxmlformats.org/officeDocument/2006/relationships/image" Target="../media/image2194.png"/><Relationship Id="rId47" Type="http://schemas.openxmlformats.org/officeDocument/2006/relationships/customXml" Target="../ink/ink2516.xml"/><Relationship Id="rId68" Type="http://schemas.openxmlformats.org/officeDocument/2006/relationships/image" Target="../media/image2215.png"/><Relationship Id="rId89" Type="http://schemas.openxmlformats.org/officeDocument/2006/relationships/customXml" Target="../ink/ink2537.xml"/><Relationship Id="rId112" Type="http://schemas.openxmlformats.org/officeDocument/2006/relationships/image" Target="../media/image2237.png"/><Relationship Id="rId133" Type="http://schemas.openxmlformats.org/officeDocument/2006/relationships/customXml" Target="../ink/ink2559.xml"/><Relationship Id="rId154" Type="http://schemas.openxmlformats.org/officeDocument/2006/relationships/image" Target="../media/image2258.png"/><Relationship Id="rId175" Type="http://schemas.openxmlformats.org/officeDocument/2006/relationships/customXml" Target="../ink/ink2580.xml"/><Relationship Id="rId16" Type="http://schemas.openxmlformats.org/officeDocument/2006/relationships/image" Target="../media/image2189.png"/><Relationship Id="rId37" Type="http://schemas.openxmlformats.org/officeDocument/2006/relationships/customXml" Target="../ink/ink2511.xml"/><Relationship Id="rId58" Type="http://schemas.openxmlformats.org/officeDocument/2006/relationships/image" Target="../media/image2210.png"/><Relationship Id="rId79" Type="http://schemas.openxmlformats.org/officeDocument/2006/relationships/customXml" Target="../ink/ink2532.xml"/><Relationship Id="rId102" Type="http://schemas.openxmlformats.org/officeDocument/2006/relationships/image" Target="../media/image2232.png"/><Relationship Id="rId123" Type="http://schemas.openxmlformats.org/officeDocument/2006/relationships/customXml" Target="../ink/ink2554.xml"/><Relationship Id="rId144" Type="http://schemas.openxmlformats.org/officeDocument/2006/relationships/image" Target="../media/image2253.png"/><Relationship Id="rId90" Type="http://schemas.openxmlformats.org/officeDocument/2006/relationships/image" Target="../media/image2226.png"/><Relationship Id="rId165" Type="http://schemas.openxmlformats.org/officeDocument/2006/relationships/customXml" Target="../ink/ink2575.xml"/><Relationship Id="rId186" Type="http://schemas.openxmlformats.org/officeDocument/2006/relationships/image" Target="../media/image2274.png"/><Relationship Id="rId27" Type="http://schemas.openxmlformats.org/officeDocument/2006/relationships/customXml" Target="../ink/ink2506.xml"/><Relationship Id="rId48" Type="http://schemas.openxmlformats.org/officeDocument/2006/relationships/image" Target="../media/image2205.png"/><Relationship Id="rId69" Type="http://schemas.openxmlformats.org/officeDocument/2006/relationships/customXml" Target="../ink/ink2527.xml"/><Relationship Id="rId113" Type="http://schemas.openxmlformats.org/officeDocument/2006/relationships/customXml" Target="../ink/ink2549.xml"/><Relationship Id="rId134" Type="http://schemas.openxmlformats.org/officeDocument/2006/relationships/image" Target="../media/image2248.png"/><Relationship Id="rId80" Type="http://schemas.openxmlformats.org/officeDocument/2006/relationships/image" Target="../media/image2221.png"/><Relationship Id="rId155" Type="http://schemas.openxmlformats.org/officeDocument/2006/relationships/customXml" Target="../ink/ink2570.xml"/><Relationship Id="rId176" Type="http://schemas.openxmlformats.org/officeDocument/2006/relationships/image" Target="../media/image2269.png"/><Relationship Id="rId17" Type="http://schemas.openxmlformats.org/officeDocument/2006/relationships/customXml" Target="../ink/ink2501.xml"/><Relationship Id="rId38" Type="http://schemas.openxmlformats.org/officeDocument/2006/relationships/image" Target="../media/image2200.png"/><Relationship Id="rId59" Type="http://schemas.openxmlformats.org/officeDocument/2006/relationships/customXml" Target="../ink/ink2522.xml"/><Relationship Id="rId103" Type="http://schemas.openxmlformats.org/officeDocument/2006/relationships/customXml" Target="../ink/ink2544.xml"/><Relationship Id="rId124" Type="http://schemas.openxmlformats.org/officeDocument/2006/relationships/image" Target="../media/image2243.png"/><Relationship Id="rId70" Type="http://schemas.openxmlformats.org/officeDocument/2006/relationships/image" Target="../media/image2216.png"/><Relationship Id="rId91" Type="http://schemas.openxmlformats.org/officeDocument/2006/relationships/customXml" Target="../ink/ink2538.xml"/><Relationship Id="rId145" Type="http://schemas.openxmlformats.org/officeDocument/2006/relationships/customXml" Target="../ink/ink2565.xml"/><Relationship Id="rId166" Type="http://schemas.openxmlformats.org/officeDocument/2006/relationships/image" Target="../media/image2264.png"/><Relationship Id="rId1" Type="http://schemas.openxmlformats.org/officeDocument/2006/relationships/slideLayout" Target="../slideLayouts/slideLayout1.xml"/><Relationship Id="rId28" Type="http://schemas.openxmlformats.org/officeDocument/2006/relationships/image" Target="../media/image2195.png"/><Relationship Id="rId49" Type="http://schemas.openxmlformats.org/officeDocument/2006/relationships/customXml" Target="../ink/ink2517.xml"/><Relationship Id="rId114" Type="http://schemas.openxmlformats.org/officeDocument/2006/relationships/image" Target="../media/image2238.png"/><Relationship Id="rId60" Type="http://schemas.openxmlformats.org/officeDocument/2006/relationships/image" Target="../media/image2211.png"/><Relationship Id="rId81" Type="http://schemas.openxmlformats.org/officeDocument/2006/relationships/customXml" Target="../ink/ink2533.xml"/><Relationship Id="rId135" Type="http://schemas.openxmlformats.org/officeDocument/2006/relationships/customXml" Target="../ink/ink2560.xml"/><Relationship Id="rId156" Type="http://schemas.openxmlformats.org/officeDocument/2006/relationships/image" Target="../media/image2259.png"/><Relationship Id="rId177" Type="http://schemas.openxmlformats.org/officeDocument/2006/relationships/customXml" Target="../ink/ink25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ustomXml" Target="../ink/ink2589.xml"/><Relationship Id="rId13" Type="http://schemas.openxmlformats.org/officeDocument/2006/relationships/image" Target="../media/image2280.png"/><Relationship Id="rId3" Type="http://schemas.openxmlformats.org/officeDocument/2006/relationships/image" Target="../media/image2275.png"/><Relationship Id="rId7" Type="http://schemas.openxmlformats.org/officeDocument/2006/relationships/image" Target="../media/image2277.png"/><Relationship Id="rId12" Type="http://schemas.openxmlformats.org/officeDocument/2006/relationships/customXml" Target="../ink/ink2591.xml"/><Relationship Id="rId2" Type="http://schemas.openxmlformats.org/officeDocument/2006/relationships/customXml" Target="../ink/ink2586.xml"/><Relationship Id="rId1" Type="http://schemas.openxmlformats.org/officeDocument/2006/relationships/slideLayout" Target="../slideLayouts/slideLayout1.xml"/><Relationship Id="rId6" Type="http://schemas.openxmlformats.org/officeDocument/2006/relationships/customXml" Target="../ink/ink2588.xml"/><Relationship Id="rId11" Type="http://schemas.openxmlformats.org/officeDocument/2006/relationships/image" Target="../media/image2279.png"/><Relationship Id="rId5" Type="http://schemas.openxmlformats.org/officeDocument/2006/relationships/image" Target="../media/image2276.png"/><Relationship Id="rId15" Type="http://schemas.openxmlformats.org/officeDocument/2006/relationships/image" Target="../media/image2281.png"/><Relationship Id="rId10" Type="http://schemas.openxmlformats.org/officeDocument/2006/relationships/customXml" Target="../ink/ink2590.xml"/><Relationship Id="rId4" Type="http://schemas.openxmlformats.org/officeDocument/2006/relationships/customXml" Target="../ink/ink2587.xml"/><Relationship Id="rId9" Type="http://schemas.openxmlformats.org/officeDocument/2006/relationships/image" Target="../media/image2278.png"/><Relationship Id="rId14" Type="http://schemas.openxmlformats.org/officeDocument/2006/relationships/customXml" Target="../ink/ink2592.xml"/></Relationships>
</file>

<file path=ppt/slides/_rels/slide29.xml.rels><?xml version="1.0" encoding="UTF-8" standalone="yes"?>
<Relationships xmlns="http://schemas.openxmlformats.org/package/2006/relationships"><Relationship Id="rId8" Type="http://schemas.openxmlformats.org/officeDocument/2006/relationships/customXml" Target="../ink/ink2596.xml"/><Relationship Id="rId13" Type="http://schemas.openxmlformats.org/officeDocument/2006/relationships/image" Target="../media/image2287.png"/><Relationship Id="rId3" Type="http://schemas.openxmlformats.org/officeDocument/2006/relationships/image" Target="../media/image2282.png"/><Relationship Id="rId7" Type="http://schemas.openxmlformats.org/officeDocument/2006/relationships/image" Target="../media/image2284.png"/><Relationship Id="rId12" Type="http://schemas.openxmlformats.org/officeDocument/2006/relationships/customXml" Target="../ink/ink2598.xml"/><Relationship Id="rId2" Type="http://schemas.openxmlformats.org/officeDocument/2006/relationships/customXml" Target="../ink/ink2593.xml"/><Relationship Id="rId1" Type="http://schemas.openxmlformats.org/officeDocument/2006/relationships/slideLayout" Target="../slideLayouts/slideLayout1.xml"/><Relationship Id="rId6" Type="http://schemas.openxmlformats.org/officeDocument/2006/relationships/customXml" Target="../ink/ink2595.xml"/><Relationship Id="rId11" Type="http://schemas.openxmlformats.org/officeDocument/2006/relationships/image" Target="../media/image2286.png"/><Relationship Id="rId5" Type="http://schemas.openxmlformats.org/officeDocument/2006/relationships/image" Target="../media/image2283.png"/><Relationship Id="rId10" Type="http://schemas.openxmlformats.org/officeDocument/2006/relationships/customXml" Target="../ink/ink2597.xml"/><Relationship Id="rId4" Type="http://schemas.openxmlformats.org/officeDocument/2006/relationships/customXml" Target="../ink/ink2594.xml"/><Relationship Id="rId9" Type="http://schemas.openxmlformats.org/officeDocument/2006/relationships/image" Target="../media/image2285.png"/></Relationships>
</file>

<file path=ppt/slides/_rels/slide3.xml.rels><?xml version="1.0" encoding="UTF-8" standalone="yes"?>
<Relationships xmlns="http://schemas.openxmlformats.org/package/2006/relationships"><Relationship Id="rId117" Type="http://schemas.openxmlformats.org/officeDocument/2006/relationships/customXml" Target="../ink/ink66.xml"/><Relationship Id="rId671" Type="http://schemas.openxmlformats.org/officeDocument/2006/relationships/image" Target="../media/image335.png"/><Relationship Id="rId769" Type="http://schemas.openxmlformats.org/officeDocument/2006/relationships/customXml" Target="../ink/ink398.xml"/><Relationship Id="rId976" Type="http://schemas.openxmlformats.org/officeDocument/2006/relationships/image" Target="../media/image484.png"/><Relationship Id="rId21" Type="http://schemas.openxmlformats.org/officeDocument/2006/relationships/image" Target="../media/image15.png"/><Relationship Id="rId324" Type="http://schemas.openxmlformats.org/officeDocument/2006/relationships/image" Target="../media/image165.png"/><Relationship Id="rId531" Type="http://schemas.openxmlformats.org/officeDocument/2006/relationships/customXml" Target="../ink/ink275.xml"/><Relationship Id="rId629" Type="http://schemas.openxmlformats.org/officeDocument/2006/relationships/image" Target="../media/image315.png"/><Relationship Id="rId170" Type="http://schemas.openxmlformats.org/officeDocument/2006/relationships/image" Target="../media/image89.png"/><Relationship Id="rId836" Type="http://schemas.openxmlformats.org/officeDocument/2006/relationships/customXml" Target="../ink/ink433.xml"/><Relationship Id="rId268" Type="http://schemas.openxmlformats.org/officeDocument/2006/relationships/customXml" Target="../ink/ink142.xml"/><Relationship Id="rId475" Type="http://schemas.openxmlformats.org/officeDocument/2006/relationships/image" Target="../media/image240.png"/><Relationship Id="rId682" Type="http://schemas.openxmlformats.org/officeDocument/2006/relationships/customXml" Target="../ink/ink353.xml"/><Relationship Id="rId903" Type="http://schemas.openxmlformats.org/officeDocument/2006/relationships/customXml" Target="../ink/ink467.xml"/><Relationship Id="rId32" Type="http://schemas.openxmlformats.org/officeDocument/2006/relationships/customXml" Target="../ink/ink23.xml"/><Relationship Id="rId128" Type="http://schemas.openxmlformats.org/officeDocument/2006/relationships/image" Target="../media/image68.png"/><Relationship Id="rId335" Type="http://schemas.openxmlformats.org/officeDocument/2006/relationships/customXml" Target="../ink/ink176.xml"/><Relationship Id="rId542" Type="http://schemas.openxmlformats.org/officeDocument/2006/relationships/customXml" Target="../ink/ink281.xml"/><Relationship Id="rId987" Type="http://schemas.openxmlformats.org/officeDocument/2006/relationships/image" Target="../media/image489.png"/><Relationship Id="rId181" Type="http://schemas.openxmlformats.org/officeDocument/2006/relationships/customXml" Target="../ink/ink98.xml"/><Relationship Id="rId402" Type="http://schemas.openxmlformats.org/officeDocument/2006/relationships/image" Target="../media/image204.png"/><Relationship Id="rId847" Type="http://schemas.openxmlformats.org/officeDocument/2006/relationships/customXml" Target="../ink/ink439.xml"/><Relationship Id="rId279" Type="http://schemas.openxmlformats.org/officeDocument/2006/relationships/image" Target="../media/image143.png"/><Relationship Id="rId486" Type="http://schemas.openxmlformats.org/officeDocument/2006/relationships/customXml" Target="../ink/ink252.xml"/><Relationship Id="rId693" Type="http://schemas.openxmlformats.org/officeDocument/2006/relationships/image" Target="../media/image346.png"/><Relationship Id="rId707" Type="http://schemas.openxmlformats.org/officeDocument/2006/relationships/image" Target="../media/image353.png"/><Relationship Id="rId914" Type="http://schemas.openxmlformats.org/officeDocument/2006/relationships/image" Target="../media/image453.png"/><Relationship Id="rId43" Type="http://schemas.openxmlformats.org/officeDocument/2006/relationships/image" Target="../media/image26.png"/><Relationship Id="rId139" Type="http://schemas.openxmlformats.org/officeDocument/2006/relationships/customXml" Target="../ink/ink77.xml"/><Relationship Id="rId346" Type="http://schemas.openxmlformats.org/officeDocument/2006/relationships/image" Target="../media/image176.png"/><Relationship Id="rId553" Type="http://schemas.openxmlformats.org/officeDocument/2006/relationships/image" Target="../media/image278.png"/><Relationship Id="rId760" Type="http://schemas.openxmlformats.org/officeDocument/2006/relationships/image" Target="../media/image378.png"/><Relationship Id="rId998" Type="http://schemas.openxmlformats.org/officeDocument/2006/relationships/customXml" Target="../ink/ink515.xml"/><Relationship Id="rId192" Type="http://schemas.openxmlformats.org/officeDocument/2006/relationships/image" Target="../media/image100.png"/><Relationship Id="rId206" Type="http://schemas.openxmlformats.org/officeDocument/2006/relationships/image" Target="../media/image107.png"/><Relationship Id="rId413" Type="http://schemas.openxmlformats.org/officeDocument/2006/relationships/customXml" Target="../ink/ink215.xml"/><Relationship Id="rId858" Type="http://schemas.openxmlformats.org/officeDocument/2006/relationships/image" Target="../media/image425.png"/><Relationship Id="rId497" Type="http://schemas.openxmlformats.org/officeDocument/2006/relationships/customXml" Target="../ink/ink258.xml"/><Relationship Id="rId620" Type="http://schemas.openxmlformats.org/officeDocument/2006/relationships/customXml" Target="../ink/ink321.xml"/><Relationship Id="rId718" Type="http://schemas.openxmlformats.org/officeDocument/2006/relationships/customXml" Target="../ink/ink372.xml"/><Relationship Id="rId925" Type="http://schemas.openxmlformats.org/officeDocument/2006/relationships/customXml" Target="../ink/ink478.xml"/><Relationship Id="rId357" Type="http://schemas.openxmlformats.org/officeDocument/2006/relationships/customXml" Target="../ink/ink187.xml"/><Relationship Id="rId54" Type="http://schemas.openxmlformats.org/officeDocument/2006/relationships/customXml" Target="../ink/ink34.xml"/><Relationship Id="rId217" Type="http://schemas.openxmlformats.org/officeDocument/2006/relationships/customXml" Target="../ink/ink116.xml"/><Relationship Id="rId564" Type="http://schemas.openxmlformats.org/officeDocument/2006/relationships/customXml" Target="../ink/ink292.xml"/><Relationship Id="rId771" Type="http://schemas.openxmlformats.org/officeDocument/2006/relationships/image" Target="../media/image383.png"/><Relationship Id="rId869" Type="http://schemas.openxmlformats.org/officeDocument/2006/relationships/customXml" Target="../ink/ink450.xml"/><Relationship Id="rId424" Type="http://schemas.openxmlformats.org/officeDocument/2006/relationships/image" Target="../media/image215.png"/><Relationship Id="rId631" Type="http://schemas.openxmlformats.org/officeDocument/2006/relationships/customXml" Target="../ink/ink327.xml"/><Relationship Id="rId729" Type="http://schemas.openxmlformats.org/officeDocument/2006/relationships/image" Target="../media/image363.png"/><Relationship Id="rId270" Type="http://schemas.openxmlformats.org/officeDocument/2006/relationships/customXml" Target="../ink/ink143.xml"/><Relationship Id="rId936" Type="http://schemas.openxmlformats.org/officeDocument/2006/relationships/image" Target="../media/image464.png"/><Relationship Id="rId65" Type="http://schemas.openxmlformats.org/officeDocument/2006/relationships/image" Target="../media/image37.png"/><Relationship Id="rId130" Type="http://schemas.openxmlformats.org/officeDocument/2006/relationships/image" Target="../media/image69.png"/><Relationship Id="rId368" Type="http://schemas.openxmlformats.org/officeDocument/2006/relationships/image" Target="../media/image187.png"/><Relationship Id="rId575" Type="http://schemas.openxmlformats.org/officeDocument/2006/relationships/customXml" Target="../ink/ink298.xml"/><Relationship Id="rId782" Type="http://schemas.openxmlformats.org/officeDocument/2006/relationships/customXml" Target="../ink/ink405.xml"/><Relationship Id="rId228" Type="http://schemas.openxmlformats.org/officeDocument/2006/relationships/image" Target="../media/image118.png"/><Relationship Id="rId435" Type="http://schemas.openxmlformats.org/officeDocument/2006/relationships/customXml" Target="../ink/ink226.xml"/><Relationship Id="rId642" Type="http://schemas.openxmlformats.org/officeDocument/2006/relationships/image" Target="../media/image321.png"/><Relationship Id="rId281" Type="http://schemas.openxmlformats.org/officeDocument/2006/relationships/image" Target="../media/image144.png"/><Relationship Id="rId502" Type="http://schemas.openxmlformats.org/officeDocument/2006/relationships/image" Target="../media/image253.png"/><Relationship Id="rId947" Type="http://schemas.openxmlformats.org/officeDocument/2006/relationships/customXml" Target="../ink/ink489.xml"/><Relationship Id="rId76" Type="http://schemas.openxmlformats.org/officeDocument/2006/relationships/customXml" Target="../ink/ink45.xml"/><Relationship Id="rId141" Type="http://schemas.openxmlformats.org/officeDocument/2006/relationships/customXml" Target="../ink/ink78.xml"/><Relationship Id="rId379" Type="http://schemas.openxmlformats.org/officeDocument/2006/relationships/customXml" Target="../ink/ink198.xml"/><Relationship Id="rId586" Type="http://schemas.openxmlformats.org/officeDocument/2006/relationships/image" Target="../media/image294.png"/><Relationship Id="rId793" Type="http://schemas.openxmlformats.org/officeDocument/2006/relationships/image" Target="../media/image394.png"/><Relationship Id="rId807" Type="http://schemas.openxmlformats.org/officeDocument/2006/relationships/image" Target="../media/image401.png"/><Relationship Id="rId7" Type="http://schemas.openxmlformats.org/officeDocument/2006/relationships/image" Target="../media/image4.png"/><Relationship Id="rId239" Type="http://schemas.openxmlformats.org/officeDocument/2006/relationships/customXml" Target="../ink/ink127.xml"/><Relationship Id="rId446" Type="http://schemas.openxmlformats.org/officeDocument/2006/relationships/customXml" Target="../ink/ink232.xml"/><Relationship Id="rId653" Type="http://schemas.openxmlformats.org/officeDocument/2006/relationships/image" Target="../media/image326.png"/><Relationship Id="rId292" Type="http://schemas.openxmlformats.org/officeDocument/2006/relationships/customXml" Target="../ink/ink154.xml"/><Relationship Id="rId306" Type="http://schemas.openxmlformats.org/officeDocument/2006/relationships/customXml" Target="../ink/ink161.xml"/><Relationship Id="rId860" Type="http://schemas.openxmlformats.org/officeDocument/2006/relationships/image" Target="../media/image426.png"/><Relationship Id="rId958" Type="http://schemas.openxmlformats.org/officeDocument/2006/relationships/image" Target="../media/image475.png"/><Relationship Id="rId87" Type="http://schemas.openxmlformats.org/officeDocument/2006/relationships/customXml" Target="../ink/ink51.xml"/><Relationship Id="rId513" Type="http://schemas.openxmlformats.org/officeDocument/2006/relationships/customXml" Target="../ink/ink266.xml"/><Relationship Id="rId597" Type="http://schemas.openxmlformats.org/officeDocument/2006/relationships/image" Target="../media/image299.png"/><Relationship Id="rId720" Type="http://schemas.openxmlformats.org/officeDocument/2006/relationships/customXml" Target="../ink/ink373.xml"/><Relationship Id="rId818" Type="http://schemas.openxmlformats.org/officeDocument/2006/relationships/customXml" Target="../ink/ink423.xml"/><Relationship Id="rId152" Type="http://schemas.openxmlformats.org/officeDocument/2006/relationships/image" Target="../media/image80.png"/><Relationship Id="rId457" Type="http://schemas.openxmlformats.org/officeDocument/2006/relationships/image" Target="../media/image231.png"/><Relationship Id="rId1003" Type="http://schemas.openxmlformats.org/officeDocument/2006/relationships/image" Target="../media/image497.png"/><Relationship Id="rId664" Type="http://schemas.openxmlformats.org/officeDocument/2006/relationships/customXml" Target="../ink/ink344.xml"/><Relationship Id="rId871" Type="http://schemas.openxmlformats.org/officeDocument/2006/relationships/customXml" Target="../ink/ink451.xml"/><Relationship Id="rId969" Type="http://schemas.openxmlformats.org/officeDocument/2006/relationships/customXml" Target="../ink/ink500.xml"/><Relationship Id="rId14" Type="http://schemas.openxmlformats.org/officeDocument/2006/relationships/customXml" Target="../ink/ink14.xml"/><Relationship Id="rId317" Type="http://schemas.openxmlformats.org/officeDocument/2006/relationships/customXml" Target="../ink/ink167.xml"/><Relationship Id="rId524" Type="http://schemas.openxmlformats.org/officeDocument/2006/relationships/image" Target="../media/image264.png"/><Relationship Id="rId731" Type="http://schemas.openxmlformats.org/officeDocument/2006/relationships/image" Target="../media/image364.png"/><Relationship Id="rId98" Type="http://schemas.openxmlformats.org/officeDocument/2006/relationships/image" Target="../media/image53.png"/><Relationship Id="rId163" Type="http://schemas.openxmlformats.org/officeDocument/2006/relationships/customXml" Target="../ink/ink89.xml"/><Relationship Id="rId370" Type="http://schemas.openxmlformats.org/officeDocument/2006/relationships/image" Target="../media/image188.png"/><Relationship Id="rId829" Type="http://schemas.openxmlformats.org/officeDocument/2006/relationships/customXml" Target="../ink/ink429.xml"/><Relationship Id="rId1014" Type="http://schemas.openxmlformats.org/officeDocument/2006/relationships/customXml" Target="../ink/ink523.xml"/><Relationship Id="rId230" Type="http://schemas.openxmlformats.org/officeDocument/2006/relationships/image" Target="../media/image119.png"/><Relationship Id="rId468" Type="http://schemas.openxmlformats.org/officeDocument/2006/relationships/customXml" Target="../ink/ink243.xml"/><Relationship Id="rId675" Type="http://schemas.openxmlformats.org/officeDocument/2006/relationships/image" Target="../media/image337.png"/><Relationship Id="rId882" Type="http://schemas.openxmlformats.org/officeDocument/2006/relationships/image" Target="../media/image437.png"/><Relationship Id="rId25" Type="http://schemas.openxmlformats.org/officeDocument/2006/relationships/image" Target="../media/image17.png"/><Relationship Id="rId328" Type="http://schemas.openxmlformats.org/officeDocument/2006/relationships/image" Target="../media/image167.png"/><Relationship Id="rId535" Type="http://schemas.openxmlformats.org/officeDocument/2006/relationships/customXml" Target="../ink/ink277.xml"/><Relationship Id="rId742" Type="http://schemas.openxmlformats.org/officeDocument/2006/relationships/customXml" Target="../ink/ink384.xml"/><Relationship Id="rId174" Type="http://schemas.openxmlformats.org/officeDocument/2006/relationships/image" Target="../media/image91.png"/><Relationship Id="rId381" Type="http://schemas.openxmlformats.org/officeDocument/2006/relationships/customXml" Target="../ink/ink199.xml"/><Relationship Id="rId602" Type="http://schemas.openxmlformats.org/officeDocument/2006/relationships/customXml" Target="../ink/ink312.xml"/><Relationship Id="rId241" Type="http://schemas.openxmlformats.org/officeDocument/2006/relationships/customXml" Target="../ink/ink128.xml"/><Relationship Id="rId479" Type="http://schemas.openxmlformats.org/officeDocument/2006/relationships/image" Target="../media/image242.png"/><Relationship Id="rId686" Type="http://schemas.openxmlformats.org/officeDocument/2006/relationships/customXml" Target="../ink/ink355.xml"/><Relationship Id="rId893" Type="http://schemas.openxmlformats.org/officeDocument/2006/relationships/customXml" Target="../ink/ink462.xml"/><Relationship Id="rId907" Type="http://schemas.openxmlformats.org/officeDocument/2006/relationships/customXml" Target="../ink/ink469.xml"/><Relationship Id="rId36" Type="http://schemas.openxmlformats.org/officeDocument/2006/relationships/customXml" Target="../ink/ink25.xml"/><Relationship Id="rId339" Type="http://schemas.openxmlformats.org/officeDocument/2006/relationships/customXml" Target="../ink/ink178.xml"/><Relationship Id="rId546" Type="http://schemas.openxmlformats.org/officeDocument/2006/relationships/customXml" Target="../ink/ink283.xml"/><Relationship Id="rId753" Type="http://schemas.openxmlformats.org/officeDocument/2006/relationships/image" Target="../media/image375.png"/><Relationship Id="rId101" Type="http://schemas.openxmlformats.org/officeDocument/2006/relationships/customXml" Target="../ink/ink58.xml"/><Relationship Id="rId185" Type="http://schemas.openxmlformats.org/officeDocument/2006/relationships/customXml" Target="../ink/ink100.xml"/><Relationship Id="rId406" Type="http://schemas.openxmlformats.org/officeDocument/2006/relationships/image" Target="../media/image206.png"/><Relationship Id="rId960" Type="http://schemas.openxmlformats.org/officeDocument/2006/relationships/image" Target="../media/image476.png"/><Relationship Id="rId392" Type="http://schemas.openxmlformats.org/officeDocument/2006/relationships/image" Target="../media/image199.png"/><Relationship Id="rId613" Type="http://schemas.openxmlformats.org/officeDocument/2006/relationships/image" Target="../media/image307.png"/><Relationship Id="rId697" Type="http://schemas.openxmlformats.org/officeDocument/2006/relationships/image" Target="../media/image348.png"/><Relationship Id="rId820" Type="http://schemas.openxmlformats.org/officeDocument/2006/relationships/customXml" Target="../ink/ink424.xml"/><Relationship Id="rId918" Type="http://schemas.openxmlformats.org/officeDocument/2006/relationships/image" Target="../media/image455.png"/><Relationship Id="rId252" Type="http://schemas.openxmlformats.org/officeDocument/2006/relationships/image" Target="../media/image130.png"/><Relationship Id="rId47" Type="http://schemas.openxmlformats.org/officeDocument/2006/relationships/image" Target="../media/image28.png"/><Relationship Id="rId112" Type="http://schemas.openxmlformats.org/officeDocument/2006/relationships/image" Target="../media/image60.png"/><Relationship Id="rId557" Type="http://schemas.openxmlformats.org/officeDocument/2006/relationships/image" Target="../media/image280.png"/><Relationship Id="rId764" Type="http://schemas.openxmlformats.org/officeDocument/2006/relationships/image" Target="../media/image380.png"/><Relationship Id="rId971" Type="http://schemas.openxmlformats.org/officeDocument/2006/relationships/customXml" Target="../ink/ink501.xml"/><Relationship Id="rId196" Type="http://schemas.openxmlformats.org/officeDocument/2006/relationships/image" Target="../media/image102.png"/><Relationship Id="rId417" Type="http://schemas.openxmlformats.org/officeDocument/2006/relationships/customXml" Target="../ink/ink217.xml"/><Relationship Id="rId624" Type="http://schemas.openxmlformats.org/officeDocument/2006/relationships/customXml" Target="../ink/ink323.xml"/><Relationship Id="rId831" Type="http://schemas.openxmlformats.org/officeDocument/2006/relationships/customXml" Target="../ink/ink430.xml"/><Relationship Id="rId263" Type="http://schemas.openxmlformats.org/officeDocument/2006/relationships/image" Target="../media/image135.png"/><Relationship Id="rId470" Type="http://schemas.openxmlformats.org/officeDocument/2006/relationships/customXml" Target="../ink/ink244.xml"/><Relationship Id="rId929" Type="http://schemas.openxmlformats.org/officeDocument/2006/relationships/customXml" Target="../ink/ink480.xml"/><Relationship Id="rId58" Type="http://schemas.openxmlformats.org/officeDocument/2006/relationships/customXml" Target="../ink/ink36.xml"/><Relationship Id="rId123" Type="http://schemas.openxmlformats.org/officeDocument/2006/relationships/customXml" Target="../ink/ink69.xml"/><Relationship Id="rId330" Type="http://schemas.openxmlformats.org/officeDocument/2006/relationships/image" Target="../media/image168.png"/><Relationship Id="rId568" Type="http://schemas.openxmlformats.org/officeDocument/2006/relationships/image" Target="../media/image285.png"/><Relationship Id="rId775" Type="http://schemas.openxmlformats.org/officeDocument/2006/relationships/image" Target="../media/image385.png"/><Relationship Id="rId982" Type="http://schemas.openxmlformats.org/officeDocument/2006/relationships/image" Target="../media/image487.png"/><Relationship Id="rId428" Type="http://schemas.openxmlformats.org/officeDocument/2006/relationships/image" Target="../media/image217.png"/><Relationship Id="rId635" Type="http://schemas.openxmlformats.org/officeDocument/2006/relationships/customXml" Target="../ink/ink329.xml"/><Relationship Id="rId842" Type="http://schemas.openxmlformats.org/officeDocument/2006/relationships/customXml" Target="../ink/ink436.xml"/><Relationship Id="rId274" Type="http://schemas.openxmlformats.org/officeDocument/2006/relationships/customXml" Target="../ink/ink145.xml"/><Relationship Id="rId481" Type="http://schemas.openxmlformats.org/officeDocument/2006/relationships/image" Target="../media/image243.png"/><Relationship Id="rId702" Type="http://schemas.openxmlformats.org/officeDocument/2006/relationships/customXml" Target="../ink/ink363.xml"/><Relationship Id="rId69" Type="http://schemas.openxmlformats.org/officeDocument/2006/relationships/image" Target="../media/image39.png"/><Relationship Id="rId134" Type="http://schemas.openxmlformats.org/officeDocument/2006/relationships/image" Target="../media/image71.png"/><Relationship Id="rId579" Type="http://schemas.openxmlformats.org/officeDocument/2006/relationships/customXml" Target="../ink/ink300.xml"/><Relationship Id="rId786" Type="http://schemas.openxmlformats.org/officeDocument/2006/relationships/customXml" Target="../ink/ink407.xml"/><Relationship Id="rId993" Type="http://schemas.openxmlformats.org/officeDocument/2006/relationships/image" Target="../media/image492.png"/><Relationship Id="rId341" Type="http://schemas.openxmlformats.org/officeDocument/2006/relationships/customXml" Target="../ink/ink179.xml"/><Relationship Id="rId439" Type="http://schemas.openxmlformats.org/officeDocument/2006/relationships/image" Target="../media/image222.png"/><Relationship Id="rId646" Type="http://schemas.openxmlformats.org/officeDocument/2006/relationships/image" Target="../media/image323.png"/><Relationship Id="rId201" Type="http://schemas.openxmlformats.org/officeDocument/2006/relationships/customXml" Target="../ink/ink108.xml"/><Relationship Id="rId285" Type="http://schemas.openxmlformats.org/officeDocument/2006/relationships/image" Target="../media/image146.png"/><Relationship Id="rId506" Type="http://schemas.openxmlformats.org/officeDocument/2006/relationships/image" Target="../media/image255.png"/><Relationship Id="rId853" Type="http://schemas.openxmlformats.org/officeDocument/2006/relationships/customXml" Target="../ink/ink442.xml"/><Relationship Id="rId492" Type="http://schemas.openxmlformats.org/officeDocument/2006/relationships/customXml" Target="../ink/ink255.xml"/><Relationship Id="rId713" Type="http://schemas.openxmlformats.org/officeDocument/2006/relationships/customXml" Target="../ink/ink369.xml"/><Relationship Id="rId797" Type="http://schemas.openxmlformats.org/officeDocument/2006/relationships/image" Target="../media/image396.png"/><Relationship Id="rId920" Type="http://schemas.openxmlformats.org/officeDocument/2006/relationships/image" Target="../media/image456.png"/><Relationship Id="rId145" Type="http://schemas.openxmlformats.org/officeDocument/2006/relationships/customXml" Target="../ink/ink80.xml"/><Relationship Id="rId352" Type="http://schemas.openxmlformats.org/officeDocument/2006/relationships/image" Target="../media/image179.png"/><Relationship Id="rId212" Type="http://schemas.openxmlformats.org/officeDocument/2006/relationships/image" Target="../media/image110.png"/><Relationship Id="rId657" Type="http://schemas.openxmlformats.org/officeDocument/2006/relationships/image" Target="../media/image328.png"/><Relationship Id="rId864" Type="http://schemas.openxmlformats.org/officeDocument/2006/relationships/image" Target="../media/image428.png"/><Relationship Id="rId296" Type="http://schemas.openxmlformats.org/officeDocument/2006/relationships/customXml" Target="../ink/ink156.xml"/><Relationship Id="rId517" Type="http://schemas.openxmlformats.org/officeDocument/2006/relationships/customXml" Target="../ink/ink268.xml"/><Relationship Id="rId724" Type="http://schemas.openxmlformats.org/officeDocument/2006/relationships/customXml" Target="../ink/ink375.xml"/><Relationship Id="rId931" Type="http://schemas.openxmlformats.org/officeDocument/2006/relationships/customXml" Target="../ink/ink481.xml"/><Relationship Id="rId60" Type="http://schemas.openxmlformats.org/officeDocument/2006/relationships/customXml" Target="../ink/ink37.xml"/><Relationship Id="rId156" Type="http://schemas.openxmlformats.org/officeDocument/2006/relationships/image" Target="../media/image82.png"/><Relationship Id="rId363" Type="http://schemas.openxmlformats.org/officeDocument/2006/relationships/customXml" Target="../ink/ink190.xml"/><Relationship Id="rId570" Type="http://schemas.openxmlformats.org/officeDocument/2006/relationships/image" Target="../media/image286.png"/><Relationship Id="rId1007" Type="http://schemas.openxmlformats.org/officeDocument/2006/relationships/image" Target="../media/image499.png"/><Relationship Id="rId223" Type="http://schemas.openxmlformats.org/officeDocument/2006/relationships/customXml" Target="../ink/ink119.xml"/><Relationship Id="rId430" Type="http://schemas.openxmlformats.org/officeDocument/2006/relationships/image" Target="../media/image218.png"/><Relationship Id="rId668" Type="http://schemas.openxmlformats.org/officeDocument/2006/relationships/customXml" Target="../ink/ink346.xml"/><Relationship Id="rId875" Type="http://schemas.openxmlformats.org/officeDocument/2006/relationships/customXml" Target="../ink/ink453.xml"/><Relationship Id="rId18" Type="http://schemas.openxmlformats.org/officeDocument/2006/relationships/customXml" Target="../ink/ink16.xml"/><Relationship Id="rId528" Type="http://schemas.openxmlformats.org/officeDocument/2006/relationships/image" Target="../media/image266.png"/><Relationship Id="rId735" Type="http://schemas.openxmlformats.org/officeDocument/2006/relationships/image" Target="../media/image366.png"/><Relationship Id="rId942" Type="http://schemas.openxmlformats.org/officeDocument/2006/relationships/image" Target="../media/image467.png"/><Relationship Id="rId167" Type="http://schemas.openxmlformats.org/officeDocument/2006/relationships/customXml" Target="../ink/ink91.xml"/><Relationship Id="rId374" Type="http://schemas.openxmlformats.org/officeDocument/2006/relationships/image" Target="../media/image190.png"/><Relationship Id="rId581" Type="http://schemas.openxmlformats.org/officeDocument/2006/relationships/customXml" Target="../ink/ink301.xml"/><Relationship Id="rId71" Type="http://schemas.openxmlformats.org/officeDocument/2006/relationships/image" Target="../media/image40.png"/><Relationship Id="rId234" Type="http://schemas.openxmlformats.org/officeDocument/2006/relationships/image" Target="../media/image121.png"/><Relationship Id="rId679" Type="http://schemas.openxmlformats.org/officeDocument/2006/relationships/image" Target="../media/image339.png"/><Relationship Id="rId802" Type="http://schemas.openxmlformats.org/officeDocument/2006/relationships/customXml" Target="../ink/ink415.xml"/><Relationship Id="rId886" Type="http://schemas.openxmlformats.org/officeDocument/2006/relationships/image" Target="../media/image439.png"/><Relationship Id="rId2" Type="http://schemas.openxmlformats.org/officeDocument/2006/relationships/customXml" Target="../ink/ink8.xml"/><Relationship Id="rId29" Type="http://schemas.openxmlformats.org/officeDocument/2006/relationships/image" Target="../media/image19.png"/><Relationship Id="rId441" Type="http://schemas.openxmlformats.org/officeDocument/2006/relationships/image" Target="../media/image223.png"/><Relationship Id="rId539" Type="http://schemas.openxmlformats.org/officeDocument/2006/relationships/customXml" Target="../ink/ink279.xml"/><Relationship Id="rId746" Type="http://schemas.openxmlformats.org/officeDocument/2006/relationships/customXml" Target="../ink/ink386.xml"/><Relationship Id="rId178" Type="http://schemas.openxmlformats.org/officeDocument/2006/relationships/image" Target="../media/image93.png"/><Relationship Id="rId301" Type="http://schemas.openxmlformats.org/officeDocument/2006/relationships/image" Target="../media/image154.png"/><Relationship Id="rId953" Type="http://schemas.openxmlformats.org/officeDocument/2006/relationships/customXml" Target="../ink/ink492.xml"/><Relationship Id="rId82" Type="http://schemas.openxmlformats.org/officeDocument/2006/relationships/image" Target="../media/image45.png"/><Relationship Id="rId385" Type="http://schemas.openxmlformats.org/officeDocument/2006/relationships/customXml" Target="../ink/ink201.xml"/><Relationship Id="rId592" Type="http://schemas.openxmlformats.org/officeDocument/2006/relationships/image" Target="../media/image297.png"/><Relationship Id="rId606" Type="http://schemas.openxmlformats.org/officeDocument/2006/relationships/customXml" Target="../ink/ink314.xml"/><Relationship Id="rId813" Type="http://schemas.openxmlformats.org/officeDocument/2006/relationships/image" Target="../media/image404.png"/><Relationship Id="rId245" Type="http://schemas.openxmlformats.org/officeDocument/2006/relationships/customXml" Target="../ink/ink130.xml"/><Relationship Id="rId452" Type="http://schemas.openxmlformats.org/officeDocument/2006/relationships/customXml" Target="../ink/ink235.xml"/><Relationship Id="rId897" Type="http://schemas.openxmlformats.org/officeDocument/2006/relationships/customXml" Target="../ink/ink464.xml"/><Relationship Id="rId105" Type="http://schemas.openxmlformats.org/officeDocument/2006/relationships/customXml" Target="../ink/ink60.xml"/><Relationship Id="rId312" Type="http://schemas.openxmlformats.org/officeDocument/2006/relationships/customXml" Target="../ink/ink164.xml"/><Relationship Id="rId757" Type="http://schemas.openxmlformats.org/officeDocument/2006/relationships/customXml" Target="../ink/ink392.xml"/><Relationship Id="rId964" Type="http://schemas.openxmlformats.org/officeDocument/2006/relationships/image" Target="../media/image478.png"/><Relationship Id="rId93" Type="http://schemas.openxmlformats.org/officeDocument/2006/relationships/customXml" Target="../ink/ink54.xml"/><Relationship Id="rId189" Type="http://schemas.openxmlformats.org/officeDocument/2006/relationships/customXml" Target="../ink/ink102.xml"/><Relationship Id="rId396" Type="http://schemas.openxmlformats.org/officeDocument/2006/relationships/image" Target="../media/image201.png"/><Relationship Id="rId617" Type="http://schemas.openxmlformats.org/officeDocument/2006/relationships/image" Target="../media/image309.png"/><Relationship Id="rId824" Type="http://schemas.openxmlformats.org/officeDocument/2006/relationships/image" Target="../media/image409.png"/><Relationship Id="rId256" Type="http://schemas.openxmlformats.org/officeDocument/2006/relationships/customXml" Target="../ink/ink136.xml"/><Relationship Id="rId463" Type="http://schemas.openxmlformats.org/officeDocument/2006/relationships/image" Target="../media/image234.png"/><Relationship Id="rId670" Type="http://schemas.openxmlformats.org/officeDocument/2006/relationships/customXml" Target="../ink/ink347.xml"/><Relationship Id="rId116" Type="http://schemas.openxmlformats.org/officeDocument/2006/relationships/image" Target="../media/image62.png"/><Relationship Id="rId323" Type="http://schemas.openxmlformats.org/officeDocument/2006/relationships/customXml" Target="../ink/ink170.xml"/><Relationship Id="rId530" Type="http://schemas.openxmlformats.org/officeDocument/2006/relationships/image" Target="../media/image267.png"/><Relationship Id="rId768" Type="http://schemas.openxmlformats.org/officeDocument/2006/relationships/image" Target="../media/image382.png"/><Relationship Id="rId975" Type="http://schemas.openxmlformats.org/officeDocument/2006/relationships/customXml" Target="../ink/ink503.xml"/><Relationship Id="rId20" Type="http://schemas.openxmlformats.org/officeDocument/2006/relationships/customXml" Target="../ink/ink17.xml"/><Relationship Id="rId628" Type="http://schemas.openxmlformats.org/officeDocument/2006/relationships/customXml" Target="../ink/ink325.xml"/><Relationship Id="rId835" Type="http://schemas.openxmlformats.org/officeDocument/2006/relationships/image" Target="../media/image414.png"/><Relationship Id="rId267" Type="http://schemas.openxmlformats.org/officeDocument/2006/relationships/image" Target="../media/image137.png"/><Relationship Id="rId474" Type="http://schemas.openxmlformats.org/officeDocument/2006/relationships/customXml" Target="../ink/ink246.xml"/><Relationship Id="rId127" Type="http://schemas.openxmlformats.org/officeDocument/2006/relationships/customXml" Target="../ink/ink71.xml"/><Relationship Id="rId681" Type="http://schemas.openxmlformats.org/officeDocument/2006/relationships/image" Target="../media/image340.png"/><Relationship Id="rId779" Type="http://schemas.openxmlformats.org/officeDocument/2006/relationships/image" Target="../media/image387.png"/><Relationship Id="rId902" Type="http://schemas.openxmlformats.org/officeDocument/2006/relationships/image" Target="../media/image447.png"/><Relationship Id="rId986" Type="http://schemas.openxmlformats.org/officeDocument/2006/relationships/customXml" Target="../ink/ink509.xml"/><Relationship Id="rId31" Type="http://schemas.openxmlformats.org/officeDocument/2006/relationships/image" Target="../media/image20.png"/><Relationship Id="rId334" Type="http://schemas.openxmlformats.org/officeDocument/2006/relationships/image" Target="../media/image170.png"/><Relationship Id="rId541" Type="http://schemas.openxmlformats.org/officeDocument/2006/relationships/customXml" Target="../ink/ink280.xml"/><Relationship Id="rId639" Type="http://schemas.openxmlformats.org/officeDocument/2006/relationships/customXml" Target="../ink/ink331.xml"/><Relationship Id="rId180" Type="http://schemas.openxmlformats.org/officeDocument/2006/relationships/image" Target="../media/image94.png"/><Relationship Id="rId278" Type="http://schemas.openxmlformats.org/officeDocument/2006/relationships/customXml" Target="../ink/ink147.xml"/><Relationship Id="rId401" Type="http://schemas.openxmlformats.org/officeDocument/2006/relationships/customXml" Target="../ink/ink209.xml"/><Relationship Id="rId846" Type="http://schemas.openxmlformats.org/officeDocument/2006/relationships/customXml" Target="../ink/ink438.xml"/><Relationship Id="rId485" Type="http://schemas.openxmlformats.org/officeDocument/2006/relationships/image" Target="../media/image245.png"/><Relationship Id="rId692" Type="http://schemas.openxmlformats.org/officeDocument/2006/relationships/customXml" Target="../ink/ink358.xml"/><Relationship Id="rId706" Type="http://schemas.openxmlformats.org/officeDocument/2006/relationships/customXml" Target="../ink/ink365.xml"/><Relationship Id="rId913" Type="http://schemas.openxmlformats.org/officeDocument/2006/relationships/customXml" Target="../ink/ink472.xml"/><Relationship Id="rId42" Type="http://schemas.openxmlformats.org/officeDocument/2006/relationships/customXml" Target="../ink/ink28.xml"/><Relationship Id="rId138" Type="http://schemas.openxmlformats.org/officeDocument/2006/relationships/image" Target="../media/image73.png"/><Relationship Id="rId345" Type="http://schemas.openxmlformats.org/officeDocument/2006/relationships/customXml" Target="../ink/ink181.xml"/><Relationship Id="rId552" Type="http://schemas.openxmlformats.org/officeDocument/2006/relationships/customXml" Target="../ink/ink286.xml"/><Relationship Id="rId997" Type="http://schemas.openxmlformats.org/officeDocument/2006/relationships/image" Target="../media/image494.png"/><Relationship Id="rId191" Type="http://schemas.openxmlformats.org/officeDocument/2006/relationships/customXml" Target="../ink/ink103.xml"/><Relationship Id="rId205" Type="http://schemas.openxmlformats.org/officeDocument/2006/relationships/customXml" Target="../ink/ink110.xml"/><Relationship Id="rId412" Type="http://schemas.openxmlformats.org/officeDocument/2006/relationships/image" Target="../media/image209.png"/><Relationship Id="rId857" Type="http://schemas.openxmlformats.org/officeDocument/2006/relationships/customXml" Target="../ink/ink444.xml"/><Relationship Id="rId289" Type="http://schemas.openxmlformats.org/officeDocument/2006/relationships/image" Target="../media/image148.png"/><Relationship Id="rId496" Type="http://schemas.openxmlformats.org/officeDocument/2006/relationships/image" Target="../media/image250.png"/><Relationship Id="rId717" Type="http://schemas.openxmlformats.org/officeDocument/2006/relationships/image" Target="../media/image357.png"/><Relationship Id="rId924" Type="http://schemas.openxmlformats.org/officeDocument/2006/relationships/image" Target="../media/image458.png"/><Relationship Id="rId53" Type="http://schemas.openxmlformats.org/officeDocument/2006/relationships/image" Target="../media/image31.png"/><Relationship Id="rId149" Type="http://schemas.openxmlformats.org/officeDocument/2006/relationships/customXml" Target="../ink/ink82.xml"/><Relationship Id="rId356" Type="http://schemas.openxmlformats.org/officeDocument/2006/relationships/image" Target="../media/image181.png"/><Relationship Id="rId563" Type="http://schemas.openxmlformats.org/officeDocument/2006/relationships/image" Target="../media/image283.png"/><Relationship Id="rId770" Type="http://schemas.openxmlformats.org/officeDocument/2006/relationships/customXml" Target="../ink/ink399.xml"/><Relationship Id="rId216" Type="http://schemas.openxmlformats.org/officeDocument/2006/relationships/image" Target="../media/image112.png"/><Relationship Id="rId423" Type="http://schemas.openxmlformats.org/officeDocument/2006/relationships/customXml" Target="../ink/ink220.xml"/><Relationship Id="rId868" Type="http://schemas.openxmlformats.org/officeDocument/2006/relationships/image" Target="../media/image430.png"/><Relationship Id="rId630" Type="http://schemas.openxmlformats.org/officeDocument/2006/relationships/customXml" Target="../ink/ink326.xml"/><Relationship Id="rId728" Type="http://schemas.openxmlformats.org/officeDocument/2006/relationships/customXml" Target="../ink/ink377.xml"/><Relationship Id="rId935" Type="http://schemas.openxmlformats.org/officeDocument/2006/relationships/customXml" Target="../ink/ink483.xml"/><Relationship Id="rId64" Type="http://schemas.openxmlformats.org/officeDocument/2006/relationships/customXml" Target="../ink/ink39.xml"/><Relationship Id="rId367" Type="http://schemas.openxmlformats.org/officeDocument/2006/relationships/customXml" Target="../ink/ink192.xml"/><Relationship Id="rId574" Type="http://schemas.openxmlformats.org/officeDocument/2006/relationships/image" Target="../media/image288.png"/><Relationship Id="rId227" Type="http://schemas.openxmlformats.org/officeDocument/2006/relationships/customXml" Target="../ink/ink121.xml"/><Relationship Id="rId781" Type="http://schemas.openxmlformats.org/officeDocument/2006/relationships/image" Target="../media/image388.png"/><Relationship Id="rId879" Type="http://schemas.openxmlformats.org/officeDocument/2006/relationships/customXml" Target="../ink/ink455.xml"/><Relationship Id="rId434" Type="http://schemas.openxmlformats.org/officeDocument/2006/relationships/image" Target="../media/image220.png"/><Relationship Id="rId641" Type="http://schemas.openxmlformats.org/officeDocument/2006/relationships/customXml" Target="../ink/ink332.xml"/><Relationship Id="rId739" Type="http://schemas.openxmlformats.org/officeDocument/2006/relationships/image" Target="../media/image368.png"/><Relationship Id="rId280" Type="http://schemas.openxmlformats.org/officeDocument/2006/relationships/customXml" Target="../ink/ink148.xml"/><Relationship Id="rId501" Type="http://schemas.openxmlformats.org/officeDocument/2006/relationships/customXml" Target="../ink/ink260.xml"/><Relationship Id="rId946" Type="http://schemas.openxmlformats.org/officeDocument/2006/relationships/image" Target="../media/image469.png"/><Relationship Id="rId75" Type="http://schemas.openxmlformats.org/officeDocument/2006/relationships/image" Target="../media/image42.png"/><Relationship Id="rId140" Type="http://schemas.openxmlformats.org/officeDocument/2006/relationships/image" Target="../media/image74.png"/><Relationship Id="rId378" Type="http://schemas.openxmlformats.org/officeDocument/2006/relationships/image" Target="../media/image192.png"/><Relationship Id="rId585" Type="http://schemas.openxmlformats.org/officeDocument/2006/relationships/customXml" Target="../ink/ink303.xml"/><Relationship Id="rId792" Type="http://schemas.openxmlformats.org/officeDocument/2006/relationships/customXml" Target="../ink/ink410.xml"/><Relationship Id="rId806" Type="http://schemas.openxmlformats.org/officeDocument/2006/relationships/customXml" Target="../ink/ink417.xml"/><Relationship Id="rId6" Type="http://schemas.openxmlformats.org/officeDocument/2006/relationships/customXml" Target="../ink/ink10.xml"/><Relationship Id="rId238" Type="http://schemas.openxmlformats.org/officeDocument/2006/relationships/image" Target="../media/image123.png"/><Relationship Id="rId445" Type="http://schemas.openxmlformats.org/officeDocument/2006/relationships/image" Target="../media/image225.png"/><Relationship Id="rId652" Type="http://schemas.openxmlformats.org/officeDocument/2006/relationships/customXml" Target="../ink/ink338.xml"/><Relationship Id="rId291" Type="http://schemas.openxmlformats.org/officeDocument/2006/relationships/image" Target="../media/image149.png"/><Relationship Id="rId305" Type="http://schemas.openxmlformats.org/officeDocument/2006/relationships/image" Target="../media/image156.png"/><Relationship Id="rId512" Type="http://schemas.openxmlformats.org/officeDocument/2006/relationships/image" Target="../media/image258.png"/><Relationship Id="rId957" Type="http://schemas.openxmlformats.org/officeDocument/2006/relationships/customXml" Target="../ink/ink494.xml"/><Relationship Id="rId86" Type="http://schemas.openxmlformats.org/officeDocument/2006/relationships/image" Target="../media/image47.png"/><Relationship Id="rId151" Type="http://schemas.openxmlformats.org/officeDocument/2006/relationships/customXml" Target="../ink/ink83.xml"/><Relationship Id="rId389" Type="http://schemas.openxmlformats.org/officeDocument/2006/relationships/customXml" Target="../ink/ink203.xml"/><Relationship Id="rId596" Type="http://schemas.openxmlformats.org/officeDocument/2006/relationships/customXml" Target="../ink/ink309.xml"/><Relationship Id="rId817" Type="http://schemas.openxmlformats.org/officeDocument/2006/relationships/image" Target="../media/image406.png"/><Relationship Id="rId1002" Type="http://schemas.openxmlformats.org/officeDocument/2006/relationships/customXml" Target="../ink/ink517.xml"/><Relationship Id="rId249" Type="http://schemas.openxmlformats.org/officeDocument/2006/relationships/customXml" Target="../ink/ink132.xml"/><Relationship Id="rId456" Type="http://schemas.openxmlformats.org/officeDocument/2006/relationships/customXml" Target="../ink/ink237.xml"/><Relationship Id="rId663" Type="http://schemas.openxmlformats.org/officeDocument/2006/relationships/image" Target="../media/image331.png"/><Relationship Id="rId870" Type="http://schemas.openxmlformats.org/officeDocument/2006/relationships/image" Target="../media/image431.png"/><Relationship Id="rId13" Type="http://schemas.openxmlformats.org/officeDocument/2006/relationships/image" Target="../media/image11.png"/><Relationship Id="rId109" Type="http://schemas.openxmlformats.org/officeDocument/2006/relationships/customXml" Target="../ink/ink62.xml"/><Relationship Id="rId316" Type="http://schemas.openxmlformats.org/officeDocument/2006/relationships/image" Target="../media/image161.png"/><Relationship Id="rId523" Type="http://schemas.openxmlformats.org/officeDocument/2006/relationships/customXml" Target="../ink/ink271.xml"/><Relationship Id="rId968" Type="http://schemas.openxmlformats.org/officeDocument/2006/relationships/image" Target="../media/image480.png"/><Relationship Id="rId97" Type="http://schemas.openxmlformats.org/officeDocument/2006/relationships/customXml" Target="../ink/ink56.xml"/><Relationship Id="rId730" Type="http://schemas.openxmlformats.org/officeDocument/2006/relationships/customXml" Target="../ink/ink378.xml"/><Relationship Id="rId828" Type="http://schemas.openxmlformats.org/officeDocument/2006/relationships/image" Target="../media/image411.png"/><Relationship Id="rId1013" Type="http://schemas.openxmlformats.org/officeDocument/2006/relationships/image" Target="../media/image502.png"/><Relationship Id="rId162" Type="http://schemas.openxmlformats.org/officeDocument/2006/relationships/image" Target="../media/image85.png"/><Relationship Id="rId467" Type="http://schemas.openxmlformats.org/officeDocument/2006/relationships/image" Target="../media/image236.png"/><Relationship Id="rId674" Type="http://schemas.openxmlformats.org/officeDocument/2006/relationships/customXml" Target="../ink/ink349.xml"/><Relationship Id="rId881" Type="http://schemas.openxmlformats.org/officeDocument/2006/relationships/customXml" Target="../ink/ink456.xml"/><Relationship Id="rId979" Type="http://schemas.openxmlformats.org/officeDocument/2006/relationships/customXml" Target="../ink/ink505.xml"/><Relationship Id="rId24" Type="http://schemas.openxmlformats.org/officeDocument/2006/relationships/customXml" Target="../ink/ink19.xml"/><Relationship Id="rId327" Type="http://schemas.openxmlformats.org/officeDocument/2006/relationships/customXml" Target="../ink/ink172.xml"/><Relationship Id="rId534" Type="http://schemas.openxmlformats.org/officeDocument/2006/relationships/image" Target="../media/image269.png"/><Relationship Id="rId741" Type="http://schemas.openxmlformats.org/officeDocument/2006/relationships/image" Target="../media/image369.png"/><Relationship Id="rId839" Type="http://schemas.openxmlformats.org/officeDocument/2006/relationships/image" Target="../media/image416.png"/><Relationship Id="rId173" Type="http://schemas.openxmlformats.org/officeDocument/2006/relationships/customXml" Target="../ink/ink94.xml"/><Relationship Id="rId380" Type="http://schemas.openxmlformats.org/officeDocument/2006/relationships/image" Target="../media/image193.png"/><Relationship Id="rId601" Type="http://schemas.openxmlformats.org/officeDocument/2006/relationships/image" Target="../media/image301.png"/><Relationship Id="rId240" Type="http://schemas.openxmlformats.org/officeDocument/2006/relationships/image" Target="../media/image124.png"/><Relationship Id="rId478" Type="http://schemas.openxmlformats.org/officeDocument/2006/relationships/customXml" Target="../ink/ink248.xml"/><Relationship Id="rId685" Type="http://schemas.openxmlformats.org/officeDocument/2006/relationships/image" Target="../media/image342.png"/><Relationship Id="rId892" Type="http://schemas.openxmlformats.org/officeDocument/2006/relationships/image" Target="../media/image442.png"/><Relationship Id="rId906" Type="http://schemas.openxmlformats.org/officeDocument/2006/relationships/image" Target="../media/image449.png"/><Relationship Id="rId35" Type="http://schemas.openxmlformats.org/officeDocument/2006/relationships/image" Target="../media/image22.png"/><Relationship Id="rId100" Type="http://schemas.openxmlformats.org/officeDocument/2006/relationships/image" Target="../media/image54.png"/><Relationship Id="rId338" Type="http://schemas.openxmlformats.org/officeDocument/2006/relationships/image" Target="../media/image172.png"/><Relationship Id="rId545" Type="http://schemas.openxmlformats.org/officeDocument/2006/relationships/image" Target="../media/image274.png"/><Relationship Id="rId752" Type="http://schemas.openxmlformats.org/officeDocument/2006/relationships/customXml" Target="../ink/ink389.xml"/><Relationship Id="rId184" Type="http://schemas.openxmlformats.org/officeDocument/2006/relationships/image" Target="../media/image96.png"/><Relationship Id="rId391" Type="http://schemas.openxmlformats.org/officeDocument/2006/relationships/customXml" Target="../ink/ink204.xml"/><Relationship Id="rId405" Type="http://schemas.openxmlformats.org/officeDocument/2006/relationships/customXml" Target="../ink/ink211.xml"/><Relationship Id="rId612" Type="http://schemas.openxmlformats.org/officeDocument/2006/relationships/customXml" Target="../ink/ink317.xml"/><Relationship Id="rId251" Type="http://schemas.openxmlformats.org/officeDocument/2006/relationships/customXml" Target="../ink/ink133.xml"/><Relationship Id="rId489" Type="http://schemas.openxmlformats.org/officeDocument/2006/relationships/image" Target="../media/image247.png"/><Relationship Id="rId696" Type="http://schemas.openxmlformats.org/officeDocument/2006/relationships/customXml" Target="../ink/ink360.xml"/><Relationship Id="rId917" Type="http://schemas.openxmlformats.org/officeDocument/2006/relationships/customXml" Target="../ink/ink474.xml"/><Relationship Id="rId46" Type="http://schemas.openxmlformats.org/officeDocument/2006/relationships/customXml" Target="../ink/ink30.xml"/><Relationship Id="rId349" Type="http://schemas.openxmlformats.org/officeDocument/2006/relationships/customXml" Target="../ink/ink183.xml"/><Relationship Id="rId556" Type="http://schemas.openxmlformats.org/officeDocument/2006/relationships/customXml" Target="../ink/ink288.xml"/><Relationship Id="rId763" Type="http://schemas.openxmlformats.org/officeDocument/2006/relationships/customXml" Target="../ink/ink395.xml"/><Relationship Id="rId111" Type="http://schemas.openxmlformats.org/officeDocument/2006/relationships/customXml" Target="../ink/ink63.xml"/><Relationship Id="rId195" Type="http://schemas.openxmlformats.org/officeDocument/2006/relationships/customXml" Target="../ink/ink105.xml"/><Relationship Id="rId209" Type="http://schemas.openxmlformats.org/officeDocument/2006/relationships/customXml" Target="../ink/ink112.xml"/><Relationship Id="rId416" Type="http://schemas.openxmlformats.org/officeDocument/2006/relationships/image" Target="../media/image211.png"/><Relationship Id="rId970" Type="http://schemas.openxmlformats.org/officeDocument/2006/relationships/image" Target="../media/image481.png"/><Relationship Id="rId623" Type="http://schemas.openxmlformats.org/officeDocument/2006/relationships/image" Target="../media/image312.png"/><Relationship Id="rId830" Type="http://schemas.openxmlformats.org/officeDocument/2006/relationships/image" Target="../media/image412.png"/><Relationship Id="rId928" Type="http://schemas.openxmlformats.org/officeDocument/2006/relationships/image" Target="../media/image460.png"/><Relationship Id="rId57" Type="http://schemas.openxmlformats.org/officeDocument/2006/relationships/image" Target="../media/image33.png"/><Relationship Id="rId262" Type="http://schemas.openxmlformats.org/officeDocument/2006/relationships/customXml" Target="../ink/ink139.xml"/><Relationship Id="rId567" Type="http://schemas.openxmlformats.org/officeDocument/2006/relationships/customXml" Target="../ink/ink294.xml"/><Relationship Id="rId122" Type="http://schemas.openxmlformats.org/officeDocument/2006/relationships/image" Target="../media/image65.png"/><Relationship Id="rId774" Type="http://schemas.openxmlformats.org/officeDocument/2006/relationships/customXml" Target="../ink/ink401.xml"/><Relationship Id="rId981" Type="http://schemas.openxmlformats.org/officeDocument/2006/relationships/customXml" Target="../ink/ink506.xml"/><Relationship Id="rId427" Type="http://schemas.openxmlformats.org/officeDocument/2006/relationships/customXml" Target="../ink/ink222.xml"/><Relationship Id="rId634" Type="http://schemas.openxmlformats.org/officeDocument/2006/relationships/image" Target="../media/image317.png"/><Relationship Id="rId841" Type="http://schemas.openxmlformats.org/officeDocument/2006/relationships/image" Target="../media/image417.png"/><Relationship Id="rId273" Type="http://schemas.openxmlformats.org/officeDocument/2006/relationships/image" Target="../media/image140.png"/><Relationship Id="rId480" Type="http://schemas.openxmlformats.org/officeDocument/2006/relationships/customXml" Target="../ink/ink249.xml"/><Relationship Id="rId701" Type="http://schemas.openxmlformats.org/officeDocument/2006/relationships/image" Target="../media/image350.png"/><Relationship Id="rId939" Type="http://schemas.openxmlformats.org/officeDocument/2006/relationships/customXml" Target="../ink/ink485.xml"/><Relationship Id="rId68" Type="http://schemas.openxmlformats.org/officeDocument/2006/relationships/customXml" Target="../ink/ink41.xml"/><Relationship Id="rId133" Type="http://schemas.openxmlformats.org/officeDocument/2006/relationships/customXml" Target="../ink/ink74.xml"/><Relationship Id="rId340" Type="http://schemas.openxmlformats.org/officeDocument/2006/relationships/image" Target="../media/image173.png"/><Relationship Id="rId578" Type="http://schemas.openxmlformats.org/officeDocument/2006/relationships/image" Target="../media/image290.png"/><Relationship Id="rId785" Type="http://schemas.openxmlformats.org/officeDocument/2006/relationships/image" Target="../media/image390.png"/><Relationship Id="rId992" Type="http://schemas.openxmlformats.org/officeDocument/2006/relationships/customXml" Target="../ink/ink512.xml"/><Relationship Id="rId200" Type="http://schemas.openxmlformats.org/officeDocument/2006/relationships/image" Target="../media/image104.png"/><Relationship Id="rId438" Type="http://schemas.openxmlformats.org/officeDocument/2006/relationships/customXml" Target="../ink/ink228.xml"/><Relationship Id="rId645" Type="http://schemas.openxmlformats.org/officeDocument/2006/relationships/customXml" Target="../ink/ink334.xml"/><Relationship Id="rId852" Type="http://schemas.openxmlformats.org/officeDocument/2006/relationships/image" Target="../media/image422.png"/><Relationship Id="rId284" Type="http://schemas.openxmlformats.org/officeDocument/2006/relationships/customXml" Target="../ink/ink150.xml"/><Relationship Id="rId491" Type="http://schemas.openxmlformats.org/officeDocument/2006/relationships/image" Target="../media/image248.png"/><Relationship Id="rId505" Type="http://schemas.openxmlformats.org/officeDocument/2006/relationships/customXml" Target="../ink/ink262.xml"/><Relationship Id="rId712" Type="http://schemas.openxmlformats.org/officeDocument/2006/relationships/image" Target="../media/image355.png"/><Relationship Id="rId79" Type="http://schemas.openxmlformats.org/officeDocument/2006/relationships/customXml" Target="../ink/ink47.xml"/><Relationship Id="rId144" Type="http://schemas.openxmlformats.org/officeDocument/2006/relationships/image" Target="../media/image76.png"/><Relationship Id="rId589" Type="http://schemas.openxmlformats.org/officeDocument/2006/relationships/customXml" Target="../ink/ink305.xml"/><Relationship Id="rId796" Type="http://schemas.openxmlformats.org/officeDocument/2006/relationships/customXml" Target="../ink/ink412.xml"/><Relationship Id="rId351" Type="http://schemas.openxmlformats.org/officeDocument/2006/relationships/customXml" Target="../ink/ink184.xml"/><Relationship Id="rId449" Type="http://schemas.openxmlformats.org/officeDocument/2006/relationships/image" Target="../media/image227.png"/><Relationship Id="rId656" Type="http://schemas.openxmlformats.org/officeDocument/2006/relationships/customXml" Target="../ink/ink340.xml"/><Relationship Id="rId863" Type="http://schemas.openxmlformats.org/officeDocument/2006/relationships/customXml" Target="../ink/ink447.xml"/><Relationship Id="rId211" Type="http://schemas.openxmlformats.org/officeDocument/2006/relationships/customXml" Target="../ink/ink113.xml"/><Relationship Id="rId295" Type="http://schemas.openxmlformats.org/officeDocument/2006/relationships/image" Target="../media/image151.png"/><Relationship Id="rId309" Type="http://schemas.openxmlformats.org/officeDocument/2006/relationships/image" Target="../media/image158.png"/><Relationship Id="rId516" Type="http://schemas.openxmlformats.org/officeDocument/2006/relationships/image" Target="../media/image260.png"/><Relationship Id="rId723" Type="http://schemas.openxmlformats.org/officeDocument/2006/relationships/image" Target="../media/image360.png"/><Relationship Id="rId930" Type="http://schemas.openxmlformats.org/officeDocument/2006/relationships/image" Target="../media/image461.png"/><Relationship Id="rId1006" Type="http://schemas.openxmlformats.org/officeDocument/2006/relationships/customXml" Target="../ink/ink519.xml"/><Relationship Id="rId155" Type="http://schemas.openxmlformats.org/officeDocument/2006/relationships/customXml" Target="../ink/ink85.xml"/><Relationship Id="rId362" Type="http://schemas.openxmlformats.org/officeDocument/2006/relationships/image" Target="../media/image184.png"/><Relationship Id="rId222" Type="http://schemas.openxmlformats.org/officeDocument/2006/relationships/image" Target="../media/image115.png"/><Relationship Id="rId667" Type="http://schemas.openxmlformats.org/officeDocument/2006/relationships/image" Target="../media/image333.png"/><Relationship Id="rId874" Type="http://schemas.openxmlformats.org/officeDocument/2006/relationships/image" Target="../media/image433.png"/><Relationship Id="rId17" Type="http://schemas.openxmlformats.org/officeDocument/2006/relationships/image" Target="../media/image13.png"/><Relationship Id="rId527" Type="http://schemas.openxmlformats.org/officeDocument/2006/relationships/customXml" Target="../ink/ink273.xml"/><Relationship Id="rId734" Type="http://schemas.openxmlformats.org/officeDocument/2006/relationships/customXml" Target="../ink/ink380.xml"/><Relationship Id="rId941" Type="http://schemas.openxmlformats.org/officeDocument/2006/relationships/customXml" Target="../ink/ink486.xml"/><Relationship Id="rId70" Type="http://schemas.openxmlformats.org/officeDocument/2006/relationships/customXml" Target="../ink/ink42.xml"/><Relationship Id="rId166" Type="http://schemas.openxmlformats.org/officeDocument/2006/relationships/image" Target="../media/image87.png"/><Relationship Id="rId373" Type="http://schemas.openxmlformats.org/officeDocument/2006/relationships/customXml" Target="../ink/ink195.xml"/><Relationship Id="rId580" Type="http://schemas.openxmlformats.org/officeDocument/2006/relationships/image" Target="../media/image291.png"/><Relationship Id="rId801" Type="http://schemas.openxmlformats.org/officeDocument/2006/relationships/image" Target="../media/image398.png"/><Relationship Id="rId1017" Type="http://schemas.openxmlformats.org/officeDocument/2006/relationships/image" Target="../media/image504.png"/><Relationship Id="rId1" Type="http://schemas.openxmlformats.org/officeDocument/2006/relationships/slideLayout" Target="../slideLayouts/slideLayout1.xml"/><Relationship Id="rId233" Type="http://schemas.openxmlformats.org/officeDocument/2006/relationships/customXml" Target="../ink/ink124.xml"/><Relationship Id="rId440" Type="http://schemas.openxmlformats.org/officeDocument/2006/relationships/customXml" Target="../ink/ink229.xml"/><Relationship Id="rId678" Type="http://schemas.openxmlformats.org/officeDocument/2006/relationships/customXml" Target="../ink/ink351.xml"/><Relationship Id="rId885" Type="http://schemas.openxmlformats.org/officeDocument/2006/relationships/customXml" Target="../ink/ink458.xml"/><Relationship Id="rId28" Type="http://schemas.openxmlformats.org/officeDocument/2006/relationships/customXml" Target="../ink/ink21.xml"/><Relationship Id="rId300" Type="http://schemas.openxmlformats.org/officeDocument/2006/relationships/customXml" Target="../ink/ink158.xml"/><Relationship Id="rId538" Type="http://schemas.openxmlformats.org/officeDocument/2006/relationships/image" Target="../media/image271.png"/><Relationship Id="rId745" Type="http://schemas.openxmlformats.org/officeDocument/2006/relationships/image" Target="../media/image371.png"/><Relationship Id="rId952" Type="http://schemas.openxmlformats.org/officeDocument/2006/relationships/image" Target="../media/image472.png"/><Relationship Id="rId81" Type="http://schemas.openxmlformats.org/officeDocument/2006/relationships/customXml" Target="../ink/ink48.xml"/><Relationship Id="rId177" Type="http://schemas.openxmlformats.org/officeDocument/2006/relationships/customXml" Target="../ink/ink96.xml"/><Relationship Id="rId384" Type="http://schemas.openxmlformats.org/officeDocument/2006/relationships/image" Target="../media/image195.png"/><Relationship Id="rId591" Type="http://schemas.openxmlformats.org/officeDocument/2006/relationships/customXml" Target="../ink/ink306.xml"/><Relationship Id="rId605" Type="http://schemas.openxmlformats.org/officeDocument/2006/relationships/image" Target="../media/image303.png"/><Relationship Id="rId812" Type="http://schemas.openxmlformats.org/officeDocument/2006/relationships/customXml" Target="../ink/ink420.xml"/><Relationship Id="rId244" Type="http://schemas.openxmlformats.org/officeDocument/2006/relationships/image" Target="../media/image126.png"/><Relationship Id="rId689" Type="http://schemas.openxmlformats.org/officeDocument/2006/relationships/image" Target="../media/image344.png"/><Relationship Id="rId896" Type="http://schemas.openxmlformats.org/officeDocument/2006/relationships/image" Target="../media/image444.png"/><Relationship Id="rId39" Type="http://schemas.openxmlformats.org/officeDocument/2006/relationships/image" Target="../media/image24.png"/><Relationship Id="rId451" Type="http://schemas.openxmlformats.org/officeDocument/2006/relationships/image" Target="../media/image228.png"/><Relationship Id="rId549" Type="http://schemas.openxmlformats.org/officeDocument/2006/relationships/image" Target="../media/image276.png"/><Relationship Id="rId756" Type="http://schemas.openxmlformats.org/officeDocument/2006/relationships/customXml" Target="../ink/ink391.xml"/><Relationship Id="rId104" Type="http://schemas.openxmlformats.org/officeDocument/2006/relationships/image" Target="../media/image56.png"/><Relationship Id="rId188" Type="http://schemas.openxmlformats.org/officeDocument/2006/relationships/image" Target="../media/image98.png"/><Relationship Id="rId311" Type="http://schemas.openxmlformats.org/officeDocument/2006/relationships/image" Target="../media/image159.png"/><Relationship Id="rId395" Type="http://schemas.openxmlformats.org/officeDocument/2006/relationships/customXml" Target="../ink/ink206.xml"/><Relationship Id="rId409" Type="http://schemas.openxmlformats.org/officeDocument/2006/relationships/customXml" Target="../ink/ink213.xml"/><Relationship Id="rId963" Type="http://schemas.openxmlformats.org/officeDocument/2006/relationships/customXml" Target="../ink/ink497.xml"/><Relationship Id="rId92" Type="http://schemas.openxmlformats.org/officeDocument/2006/relationships/image" Target="../media/image50.png"/><Relationship Id="rId616" Type="http://schemas.openxmlformats.org/officeDocument/2006/relationships/customXml" Target="../ink/ink319.xml"/><Relationship Id="rId823" Type="http://schemas.openxmlformats.org/officeDocument/2006/relationships/customXml" Target="../ink/ink426.xml"/><Relationship Id="rId255" Type="http://schemas.openxmlformats.org/officeDocument/2006/relationships/customXml" Target="../ink/ink135.xml"/><Relationship Id="rId462" Type="http://schemas.openxmlformats.org/officeDocument/2006/relationships/customXml" Target="../ink/ink240.xml"/><Relationship Id="rId115" Type="http://schemas.openxmlformats.org/officeDocument/2006/relationships/customXml" Target="../ink/ink65.xml"/><Relationship Id="rId322" Type="http://schemas.openxmlformats.org/officeDocument/2006/relationships/image" Target="../media/image164.png"/><Relationship Id="rId767" Type="http://schemas.openxmlformats.org/officeDocument/2006/relationships/customXml" Target="../ink/ink397.xml"/><Relationship Id="rId974" Type="http://schemas.openxmlformats.org/officeDocument/2006/relationships/image" Target="../media/image483.png"/><Relationship Id="rId199" Type="http://schemas.openxmlformats.org/officeDocument/2006/relationships/customXml" Target="../ink/ink107.xml"/><Relationship Id="rId627" Type="http://schemas.openxmlformats.org/officeDocument/2006/relationships/image" Target="../media/image314.png"/><Relationship Id="rId834" Type="http://schemas.openxmlformats.org/officeDocument/2006/relationships/customXml" Target="../ink/ink432.xml"/><Relationship Id="rId266" Type="http://schemas.openxmlformats.org/officeDocument/2006/relationships/customXml" Target="../ink/ink141.xml"/><Relationship Id="rId473" Type="http://schemas.openxmlformats.org/officeDocument/2006/relationships/image" Target="../media/image239.png"/><Relationship Id="rId680" Type="http://schemas.openxmlformats.org/officeDocument/2006/relationships/customXml" Target="../ink/ink352.xml"/><Relationship Id="rId901" Type="http://schemas.openxmlformats.org/officeDocument/2006/relationships/customXml" Target="../ink/ink466.xml"/><Relationship Id="rId30" Type="http://schemas.openxmlformats.org/officeDocument/2006/relationships/customXml" Target="../ink/ink22.xml"/><Relationship Id="rId126" Type="http://schemas.openxmlformats.org/officeDocument/2006/relationships/image" Target="../media/image67.png"/><Relationship Id="rId333" Type="http://schemas.openxmlformats.org/officeDocument/2006/relationships/customXml" Target="../ink/ink175.xml"/><Relationship Id="rId540" Type="http://schemas.openxmlformats.org/officeDocument/2006/relationships/image" Target="../media/image272.png"/><Relationship Id="rId778" Type="http://schemas.openxmlformats.org/officeDocument/2006/relationships/customXml" Target="../ink/ink403.xml"/><Relationship Id="rId985" Type="http://schemas.openxmlformats.org/officeDocument/2006/relationships/image" Target="../media/image488.png"/><Relationship Id="rId638" Type="http://schemas.openxmlformats.org/officeDocument/2006/relationships/image" Target="../media/image319.png"/><Relationship Id="rId845" Type="http://schemas.openxmlformats.org/officeDocument/2006/relationships/image" Target="../media/image419.png"/><Relationship Id="rId277" Type="http://schemas.openxmlformats.org/officeDocument/2006/relationships/image" Target="../media/image142.png"/><Relationship Id="rId400" Type="http://schemas.openxmlformats.org/officeDocument/2006/relationships/image" Target="../media/image203.png"/><Relationship Id="rId484" Type="http://schemas.openxmlformats.org/officeDocument/2006/relationships/customXml" Target="../ink/ink251.xml"/><Relationship Id="rId705" Type="http://schemas.openxmlformats.org/officeDocument/2006/relationships/image" Target="../media/image352.png"/><Relationship Id="rId137" Type="http://schemas.openxmlformats.org/officeDocument/2006/relationships/customXml" Target="../ink/ink76.xml"/><Relationship Id="rId344" Type="http://schemas.openxmlformats.org/officeDocument/2006/relationships/image" Target="../media/image175.png"/><Relationship Id="rId691" Type="http://schemas.openxmlformats.org/officeDocument/2006/relationships/image" Target="../media/image345.png"/><Relationship Id="rId789" Type="http://schemas.openxmlformats.org/officeDocument/2006/relationships/image" Target="../media/image392.png"/><Relationship Id="rId912" Type="http://schemas.openxmlformats.org/officeDocument/2006/relationships/image" Target="../media/image452.png"/><Relationship Id="rId996" Type="http://schemas.openxmlformats.org/officeDocument/2006/relationships/customXml" Target="../ink/ink514.xml"/><Relationship Id="rId41" Type="http://schemas.openxmlformats.org/officeDocument/2006/relationships/image" Target="../media/image25.png"/><Relationship Id="rId551" Type="http://schemas.openxmlformats.org/officeDocument/2006/relationships/image" Target="../media/image277.png"/><Relationship Id="rId649" Type="http://schemas.openxmlformats.org/officeDocument/2006/relationships/customXml" Target="../ink/ink336.xml"/><Relationship Id="rId856" Type="http://schemas.openxmlformats.org/officeDocument/2006/relationships/image" Target="../media/image424.png"/><Relationship Id="rId190" Type="http://schemas.openxmlformats.org/officeDocument/2006/relationships/image" Target="../media/image99.png"/><Relationship Id="rId204" Type="http://schemas.openxmlformats.org/officeDocument/2006/relationships/image" Target="../media/image106.png"/><Relationship Id="rId288" Type="http://schemas.openxmlformats.org/officeDocument/2006/relationships/customXml" Target="../ink/ink152.xml"/><Relationship Id="rId411" Type="http://schemas.openxmlformats.org/officeDocument/2006/relationships/customXml" Target="../ink/ink214.xml"/><Relationship Id="rId509" Type="http://schemas.openxmlformats.org/officeDocument/2006/relationships/customXml" Target="../ink/ink264.xml"/><Relationship Id="rId495" Type="http://schemas.openxmlformats.org/officeDocument/2006/relationships/customXml" Target="../ink/ink257.xml"/><Relationship Id="rId716" Type="http://schemas.openxmlformats.org/officeDocument/2006/relationships/customXml" Target="../ink/ink371.xml"/><Relationship Id="rId923" Type="http://schemas.openxmlformats.org/officeDocument/2006/relationships/customXml" Target="../ink/ink477.xml"/><Relationship Id="rId52" Type="http://schemas.openxmlformats.org/officeDocument/2006/relationships/customXml" Target="../ink/ink33.xml"/><Relationship Id="rId148" Type="http://schemas.openxmlformats.org/officeDocument/2006/relationships/image" Target="../media/image78.png"/><Relationship Id="rId355" Type="http://schemas.openxmlformats.org/officeDocument/2006/relationships/customXml" Target="../ink/ink186.xml"/><Relationship Id="rId562" Type="http://schemas.openxmlformats.org/officeDocument/2006/relationships/customXml" Target="../ink/ink291.xml"/><Relationship Id="rId215" Type="http://schemas.openxmlformats.org/officeDocument/2006/relationships/customXml" Target="../ink/ink115.xml"/><Relationship Id="rId257" Type="http://schemas.openxmlformats.org/officeDocument/2006/relationships/image" Target="../media/image132.png"/><Relationship Id="rId422" Type="http://schemas.openxmlformats.org/officeDocument/2006/relationships/image" Target="../media/image214.png"/><Relationship Id="rId464" Type="http://schemas.openxmlformats.org/officeDocument/2006/relationships/customXml" Target="../ink/ink241.xml"/><Relationship Id="rId867" Type="http://schemas.openxmlformats.org/officeDocument/2006/relationships/customXml" Target="../ink/ink449.xml"/><Relationship Id="rId1010" Type="http://schemas.openxmlformats.org/officeDocument/2006/relationships/customXml" Target="../ink/ink521.xml"/><Relationship Id="rId299" Type="http://schemas.openxmlformats.org/officeDocument/2006/relationships/image" Target="../media/image153.png"/><Relationship Id="rId727" Type="http://schemas.openxmlformats.org/officeDocument/2006/relationships/image" Target="../media/image362.png"/><Relationship Id="rId934" Type="http://schemas.openxmlformats.org/officeDocument/2006/relationships/image" Target="../media/image463.png"/><Relationship Id="rId63" Type="http://schemas.openxmlformats.org/officeDocument/2006/relationships/image" Target="../media/image36.png"/><Relationship Id="rId159" Type="http://schemas.openxmlformats.org/officeDocument/2006/relationships/customXml" Target="../ink/ink87.xml"/><Relationship Id="rId366" Type="http://schemas.openxmlformats.org/officeDocument/2006/relationships/image" Target="../media/image186.png"/><Relationship Id="rId573" Type="http://schemas.openxmlformats.org/officeDocument/2006/relationships/customXml" Target="../ink/ink297.xml"/><Relationship Id="rId780" Type="http://schemas.openxmlformats.org/officeDocument/2006/relationships/customXml" Target="../ink/ink404.xml"/><Relationship Id="rId226" Type="http://schemas.openxmlformats.org/officeDocument/2006/relationships/image" Target="../media/image117.png"/><Relationship Id="rId433" Type="http://schemas.openxmlformats.org/officeDocument/2006/relationships/customXml" Target="../ink/ink225.xml"/><Relationship Id="rId878" Type="http://schemas.openxmlformats.org/officeDocument/2006/relationships/image" Target="../media/image435.png"/><Relationship Id="rId640" Type="http://schemas.openxmlformats.org/officeDocument/2006/relationships/image" Target="../media/image320.png"/><Relationship Id="rId738" Type="http://schemas.openxmlformats.org/officeDocument/2006/relationships/customXml" Target="../ink/ink382.xml"/><Relationship Id="rId945" Type="http://schemas.openxmlformats.org/officeDocument/2006/relationships/customXml" Target="../ink/ink488.xml"/><Relationship Id="rId74" Type="http://schemas.openxmlformats.org/officeDocument/2006/relationships/customXml" Target="../ink/ink44.xml"/><Relationship Id="rId377" Type="http://schemas.openxmlformats.org/officeDocument/2006/relationships/customXml" Target="../ink/ink197.xml"/><Relationship Id="rId500" Type="http://schemas.openxmlformats.org/officeDocument/2006/relationships/image" Target="../media/image252.png"/><Relationship Id="rId584" Type="http://schemas.openxmlformats.org/officeDocument/2006/relationships/image" Target="../media/image293.png"/><Relationship Id="rId805" Type="http://schemas.openxmlformats.org/officeDocument/2006/relationships/image" Target="../media/image400.png"/><Relationship Id="rId5" Type="http://schemas.openxmlformats.org/officeDocument/2006/relationships/image" Target="../media/image3.png"/><Relationship Id="rId237" Type="http://schemas.openxmlformats.org/officeDocument/2006/relationships/customXml" Target="../ink/ink126.xml"/><Relationship Id="rId791" Type="http://schemas.openxmlformats.org/officeDocument/2006/relationships/image" Target="../media/image393.png"/><Relationship Id="rId889" Type="http://schemas.openxmlformats.org/officeDocument/2006/relationships/customXml" Target="../ink/ink460.xml"/><Relationship Id="rId444" Type="http://schemas.openxmlformats.org/officeDocument/2006/relationships/customXml" Target="../ink/ink231.xml"/><Relationship Id="rId651" Type="http://schemas.openxmlformats.org/officeDocument/2006/relationships/customXml" Target="../ink/ink337.xml"/><Relationship Id="rId749" Type="http://schemas.openxmlformats.org/officeDocument/2006/relationships/image" Target="../media/image373.png"/><Relationship Id="rId290" Type="http://schemas.openxmlformats.org/officeDocument/2006/relationships/customXml" Target="../ink/ink153.xml"/><Relationship Id="rId304" Type="http://schemas.openxmlformats.org/officeDocument/2006/relationships/customXml" Target="../ink/ink160.xml"/><Relationship Id="rId388" Type="http://schemas.openxmlformats.org/officeDocument/2006/relationships/image" Target="../media/image197.png"/><Relationship Id="rId511" Type="http://schemas.openxmlformats.org/officeDocument/2006/relationships/customXml" Target="../ink/ink265.xml"/><Relationship Id="rId609" Type="http://schemas.openxmlformats.org/officeDocument/2006/relationships/image" Target="../media/image305.png"/><Relationship Id="rId956" Type="http://schemas.openxmlformats.org/officeDocument/2006/relationships/image" Target="../media/image474.png"/><Relationship Id="rId85" Type="http://schemas.openxmlformats.org/officeDocument/2006/relationships/customXml" Target="../ink/ink50.xml"/><Relationship Id="rId150" Type="http://schemas.openxmlformats.org/officeDocument/2006/relationships/image" Target="../media/image79.png"/><Relationship Id="rId595" Type="http://schemas.openxmlformats.org/officeDocument/2006/relationships/customXml" Target="../ink/ink308.xml"/><Relationship Id="rId816" Type="http://schemas.openxmlformats.org/officeDocument/2006/relationships/customXml" Target="../ink/ink422.xml"/><Relationship Id="rId1001" Type="http://schemas.openxmlformats.org/officeDocument/2006/relationships/image" Target="../media/image496.png"/><Relationship Id="rId248" Type="http://schemas.openxmlformats.org/officeDocument/2006/relationships/image" Target="../media/image128.png"/><Relationship Id="rId455" Type="http://schemas.openxmlformats.org/officeDocument/2006/relationships/image" Target="../media/image230.png"/><Relationship Id="rId662" Type="http://schemas.openxmlformats.org/officeDocument/2006/relationships/customXml" Target="../ink/ink343.xml"/><Relationship Id="rId12" Type="http://schemas.openxmlformats.org/officeDocument/2006/relationships/customXml" Target="../ink/ink13.xml"/><Relationship Id="rId108" Type="http://schemas.openxmlformats.org/officeDocument/2006/relationships/image" Target="../media/image58.png"/><Relationship Id="rId315" Type="http://schemas.openxmlformats.org/officeDocument/2006/relationships/customXml" Target="../ink/ink166.xml"/><Relationship Id="rId522" Type="http://schemas.openxmlformats.org/officeDocument/2006/relationships/image" Target="../media/image263.png"/><Relationship Id="rId967" Type="http://schemas.openxmlformats.org/officeDocument/2006/relationships/customXml" Target="../ink/ink499.xml"/><Relationship Id="rId96" Type="http://schemas.openxmlformats.org/officeDocument/2006/relationships/image" Target="../media/image52.png"/><Relationship Id="rId161" Type="http://schemas.openxmlformats.org/officeDocument/2006/relationships/customXml" Target="../ink/ink88.xml"/><Relationship Id="rId399" Type="http://schemas.openxmlformats.org/officeDocument/2006/relationships/customXml" Target="../ink/ink208.xml"/><Relationship Id="rId827" Type="http://schemas.openxmlformats.org/officeDocument/2006/relationships/customXml" Target="../ink/ink428.xml"/><Relationship Id="rId1012" Type="http://schemas.openxmlformats.org/officeDocument/2006/relationships/customXml" Target="../ink/ink522.xml"/><Relationship Id="rId259" Type="http://schemas.openxmlformats.org/officeDocument/2006/relationships/image" Target="../media/image133.png"/><Relationship Id="rId466" Type="http://schemas.openxmlformats.org/officeDocument/2006/relationships/customXml" Target="../ink/ink242.xml"/><Relationship Id="rId673" Type="http://schemas.openxmlformats.org/officeDocument/2006/relationships/image" Target="../media/image336.png"/><Relationship Id="rId880" Type="http://schemas.openxmlformats.org/officeDocument/2006/relationships/image" Target="../media/image436.png"/><Relationship Id="rId23" Type="http://schemas.openxmlformats.org/officeDocument/2006/relationships/image" Target="../media/image16.png"/><Relationship Id="rId119" Type="http://schemas.openxmlformats.org/officeDocument/2006/relationships/customXml" Target="../ink/ink67.xml"/><Relationship Id="rId326" Type="http://schemas.openxmlformats.org/officeDocument/2006/relationships/image" Target="../media/image166.png"/><Relationship Id="rId533" Type="http://schemas.openxmlformats.org/officeDocument/2006/relationships/customXml" Target="../ink/ink276.xml"/><Relationship Id="rId978" Type="http://schemas.openxmlformats.org/officeDocument/2006/relationships/image" Target="../media/image485.png"/><Relationship Id="rId740" Type="http://schemas.openxmlformats.org/officeDocument/2006/relationships/customXml" Target="../ink/ink383.xml"/><Relationship Id="rId838" Type="http://schemas.openxmlformats.org/officeDocument/2006/relationships/customXml" Target="../ink/ink434.xml"/><Relationship Id="rId172" Type="http://schemas.openxmlformats.org/officeDocument/2006/relationships/image" Target="../media/image90.png"/><Relationship Id="rId477" Type="http://schemas.openxmlformats.org/officeDocument/2006/relationships/image" Target="../media/image241.png"/><Relationship Id="rId600" Type="http://schemas.openxmlformats.org/officeDocument/2006/relationships/customXml" Target="../ink/ink311.xml"/><Relationship Id="rId684" Type="http://schemas.openxmlformats.org/officeDocument/2006/relationships/customXml" Target="../ink/ink354.xml"/><Relationship Id="rId337" Type="http://schemas.openxmlformats.org/officeDocument/2006/relationships/customXml" Target="../ink/ink177.xml"/><Relationship Id="rId891" Type="http://schemas.openxmlformats.org/officeDocument/2006/relationships/customXml" Target="../ink/ink461.xml"/><Relationship Id="rId905" Type="http://schemas.openxmlformats.org/officeDocument/2006/relationships/customXml" Target="../ink/ink468.xml"/><Relationship Id="rId989" Type="http://schemas.openxmlformats.org/officeDocument/2006/relationships/image" Target="../media/image490.png"/><Relationship Id="rId34" Type="http://schemas.openxmlformats.org/officeDocument/2006/relationships/customXml" Target="../ink/ink24.xml"/><Relationship Id="rId544" Type="http://schemas.openxmlformats.org/officeDocument/2006/relationships/customXml" Target="../ink/ink282.xml"/><Relationship Id="rId751" Type="http://schemas.openxmlformats.org/officeDocument/2006/relationships/image" Target="../media/image374.png"/><Relationship Id="rId849" Type="http://schemas.openxmlformats.org/officeDocument/2006/relationships/customXml" Target="../ink/ink440.xml"/><Relationship Id="rId183" Type="http://schemas.openxmlformats.org/officeDocument/2006/relationships/customXml" Target="../ink/ink99.xml"/><Relationship Id="rId390" Type="http://schemas.openxmlformats.org/officeDocument/2006/relationships/image" Target="../media/image198.png"/><Relationship Id="rId404" Type="http://schemas.openxmlformats.org/officeDocument/2006/relationships/image" Target="../media/image205.png"/><Relationship Id="rId611" Type="http://schemas.openxmlformats.org/officeDocument/2006/relationships/image" Target="../media/image306.png"/><Relationship Id="rId250" Type="http://schemas.openxmlformats.org/officeDocument/2006/relationships/image" Target="../media/image129.png"/><Relationship Id="rId488" Type="http://schemas.openxmlformats.org/officeDocument/2006/relationships/customXml" Target="../ink/ink253.xml"/><Relationship Id="rId695" Type="http://schemas.openxmlformats.org/officeDocument/2006/relationships/image" Target="../media/image347.png"/><Relationship Id="rId709" Type="http://schemas.openxmlformats.org/officeDocument/2006/relationships/customXml" Target="../ink/ink367.xml"/><Relationship Id="rId916" Type="http://schemas.openxmlformats.org/officeDocument/2006/relationships/image" Target="../media/image454.png"/><Relationship Id="rId45" Type="http://schemas.openxmlformats.org/officeDocument/2006/relationships/image" Target="../media/image27.png"/><Relationship Id="rId110" Type="http://schemas.openxmlformats.org/officeDocument/2006/relationships/image" Target="../media/image59.png"/><Relationship Id="rId348" Type="http://schemas.openxmlformats.org/officeDocument/2006/relationships/image" Target="../media/image177.png"/><Relationship Id="rId555" Type="http://schemas.openxmlformats.org/officeDocument/2006/relationships/image" Target="../media/image279.png"/><Relationship Id="rId762" Type="http://schemas.openxmlformats.org/officeDocument/2006/relationships/image" Target="../media/image379.png"/><Relationship Id="rId194" Type="http://schemas.openxmlformats.org/officeDocument/2006/relationships/image" Target="../media/image101.png"/><Relationship Id="rId208" Type="http://schemas.openxmlformats.org/officeDocument/2006/relationships/image" Target="../media/image108.png"/><Relationship Id="rId415" Type="http://schemas.openxmlformats.org/officeDocument/2006/relationships/customXml" Target="../ink/ink216.xml"/><Relationship Id="rId622" Type="http://schemas.openxmlformats.org/officeDocument/2006/relationships/customXml" Target="../ink/ink322.xml"/><Relationship Id="rId261" Type="http://schemas.openxmlformats.org/officeDocument/2006/relationships/image" Target="../media/image134.png"/><Relationship Id="rId499" Type="http://schemas.openxmlformats.org/officeDocument/2006/relationships/customXml" Target="../ink/ink259.xml"/><Relationship Id="rId927" Type="http://schemas.openxmlformats.org/officeDocument/2006/relationships/customXml" Target="../ink/ink479.xml"/><Relationship Id="rId56" Type="http://schemas.openxmlformats.org/officeDocument/2006/relationships/customXml" Target="../ink/ink35.xml"/><Relationship Id="rId359" Type="http://schemas.openxmlformats.org/officeDocument/2006/relationships/customXml" Target="../ink/ink188.xml"/><Relationship Id="rId566" Type="http://schemas.openxmlformats.org/officeDocument/2006/relationships/customXml" Target="../ink/ink293.xml"/><Relationship Id="rId773" Type="http://schemas.openxmlformats.org/officeDocument/2006/relationships/image" Target="../media/image384.png"/><Relationship Id="rId121" Type="http://schemas.openxmlformats.org/officeDocument/2006/relationships/customXml" Target="../ink/ink68.xml"/><Relationship Id="rId219" Type="http://schemas.openxmlformats.org/officeDocument/2006/relationships/customXml" Target="../ink/ink117.xml"/><Relationship Id="rId426" Type="http://schemas.openxmlformats.org/officeDocument/2006/relationships/image" Target="../media/image216.png"/><Relationship Id="rId633" Type="http://schemas.openxmlformats.org/officeDocument/2006/relationships/customXml" Target="../ink/ink328.xml"/><Relationship Id="rId980" Type="http://schemas.openxmlformats.org/officeDocument/2006/relationships/image" Target="../media/image486.png"/><Relationship Id="rId840" Type="http://schemas.openxmlformats.org/officeDocument/2006/relationships/customXml" Target="../ink/ink435.xml"/><Relationship Id="rId938" Type="http://schemas.openxmlformats.org/officeDocument/2006/relationships/image" Target="../media/image465.png"/><Relationship Id="rId67" Type="http://schemas.openxmlformats.org/officeDocument/2006/relationships/image" Target="../media/image38.png"/><Relationship Id="rId272" Type="http://schemas.openxmlformats.org/officeDocument/2006/relationships/customXml" Target="../ink/ink144.xml"/><Relationship Id="rId577" Type="http://schemas.openxmlformats.org/officeDocument/2006/relationships/customXml" Target="../ink/ink299.xml"/><Relationship Id="rId700" Type="http://schemas.openxmlformats.org/officeDocument/2006/relationships/customXml" Target="../ink/ink362.xml"/><Relationship Id="rId132" Type="http://schemas.openxmlformats.org/officeDocument/2006/relationships/image" Target="../media/image70.png"/><Relationship Id="rId784" Type="http://schemas.openxmlformats.org/officeDocument/2006/relationships/customXml" Target="../ink/ink406.xml"/><Relationship Id="rId991" Type="http://schemas.openxmlformats.org/officeDocument/2006/relationships/image" Target="../media/image491.png"/><Relationship Id="rId437" Type="http://schemas.openxmlformats.org/officeDocument/2006/relationships/image" Target="../media/image221.png"/><Relationship Id="rId644" Type="http://schemas.openxmlformats.org/officeDocument/2006/relationships/image" Target="../media/image322.png"/><Relationship Id="rId851" Type="http://schemas.openxmlformats.org/officeDocument/2006/relationships/customXml" Target="../ink/ink441.xml"/><Relationship Id="rId283" Type="http://schemas.openxmlformats.org/officeDocument/2006/relationships/image" Target="../media/image145.png"/><Relationship Id="rId490" Type="http://schemas.openxmlformats.org/officeDocument/2006/relationships/customXml" Target="../ink/ink254.xml"/><Relationship Id="rId504" Type="http://schemas.openxmlformats.org/officeDocument/2006/relationships/image" Target="../media/image254.png"/><Relationship Id="rId711" Type="http://schemas.openxmlformats.org/officeDocument/2006/relationships/customXml" Target="../ink/ink368.xml"/><Relationship Id="rId949" Type="http://schemas.openxmlformats.org/officeDocument/2006/relationships/customXml" Target="../ink/ink490.xml"/><Relationship Id="rId78" Type="http://schemas.openxmlformats.org/officeDocument/2006/relationships/customXml" Target="../ink/ink46.xml"/><Relationship Id="rId143" Type="http://schemas.openxmlformats.org/officeDocument/2006/relationships/customXml" Target="../ink/ink79.xml"/><Relationship Id="rId350" Type="http://schemas.openxmlformats.org/officeDocument/2006/relationships/image" Target="../media/image178.png"/><Relationship Id="rId588" Type="http://schemas.openxmlformats.org/officeDocument/2006/relationships/image" Target="../media/image295.png"/><Relationship Id="rId795" Type="http://schemas.openxmlformats.org/officeDocument/2006/relationships/image" Target="../media/image395.png"/><Relationship Id="rId809" Type="http://schemas.openxmlformats.org/officeDocument/2006/relationships/image" Target="../media/image402.png"/><Relationship Id="rId9" Type="http://schemas.openxmlformats.org/officeDocument/2006/relationships/image" Target="../media/image9.png"/><Relationship Id="rId210" Type="http://schemas.openxmlformats.org/officeDocument/2006/relationships/image" Target="../media/image109.png"/><Relationship Id="rId448" Type="http://schemas.openxmlformats.org/officeDocument/2006/relationships/customXml" Target="../ink/ink233.xml"/><Relationship Id="rId655" Type="http://schemas.openxmlformats.org/officeDocument/2006/relationships/image" Target="../media/image327.png"/><Relationship Id="rId862" Type="http://schemas.openxmlformats.org/officeDocument/2006/relationships/image" Target="../media/image427.png"/><Relationship Id="rId294" Type="http://schemas.openxmlformats.org/officeDocument/2006/relationships/customXml" Target="../ink/ink155.xml"/><Relationship Id="rId308" Type="http://schemas.openxmlformats.org/officeDocument/2006/relationships/customXml" Target="../ink/ink162.xml"/><Relationship Id="rId515" Type="http://schemas.openxmlformats.org/officeDocument/2006/relationships/customXml" Target="../ink/ink267.xml"/><Relationship Id="rId722" Type="http://schemas.openxmlformats.org/officeDocument/2006/relationships/customXml" Target="../ink/ink374.xml"/><Relationship Id="rId89" Type="http://schemas.openxmlformats.org/officeDocument/2006/relationships/customXml" Target="../ink/ink52.xml"/><Relationship Id="rId154" Type="http://schemas.openxmlformats.org/officeDocument/2006/relationships/image" Target="../media/image81.png"/><Relationship Id="rId361" Type="http://schemas.openxmlformats.org/officeDocument/2006/relationships/customXml" Target="../ink/ink189.xml"/><Relationship Id="rId599" Type="http://schemas.openxmlformats.org/officeDocument/2006/relationships/image" Target="../media/image300.png"/><Relationship Id="rId1005" Type="http://schemas.openxmlformats.org/officeDocument/2006/relationships/image" Target="../media/image498.png"/><Relationship Id="rId459" Type="http://schemas.openxmlformats.org/officeDocument/2006/relationships/image" Target="../media/image232.png"/><Relationship Id="rId666" Type="http://schemas.openxmlformats.org/officeDocument/2006/relationships/customXml" Target="../ink/ink345.xml"/><Relationship Id="rId873" Type="http://schemas.openxmlformats.org/officeDocument/2006/relationships/customXml" Target="../ink/ink452.xml"/><Relationship Id="rId16" Type="http://schemas.openxmlformats.org/officeDocument/2006/relationships/customXml" Target="../ink/ink15.xml"/><Relationship Id="rId221" Type="http://schemas.openxmlformats.org/officeDocument/2006/relationships/customXml" Target="../ink/ink118.xml"/><Relationship Id="rId319" Type="http://schemas.openxmlformats.org/officeDocument/2006/relationships/customXml" Target="../ink/ink168.xml"/><Relationship Id="rId526" Type="http://schemas.openxmlformats.org/officeDocument/2006/relationships/image" Target="../media/image265.png"/><Relationship Id="rId733" Type="http://schemas.openxmlformats.org/officeDocument/2006/relationships/image" Target="../media/image365.png"/><Relationship Id="rId940" Type="http://schemas.openxmlformats.org/officeDocument/2006/relationships/image" Target="../media/image466.png"/><Relationship Id="rId1016" Type="http://schemas.openxmlformats.org/officeDocument/2006/relationships/customXml" Target="../ink/ink524.xml"/><Relationship Id="rId165" Type="http://schemas.openxmlformats.org/officeDocument/2006/relationships/customXml" Target="../ink/ink90.xml"/><Relationship Id="rId372" Type="http://schemas.openxmlformats.org/officeDocument/2006/relationships/image" Target="../media/image189.png"/><Relationship Id="rId677" Type="http://schemas.openxmlformats.org/officeDocument/2006/relationships/image" Target="../media/image338.png"/><Relationship Id="rId800" Type="http://schemas.openxmlformats.org/officeDocument/2006/relationships/customXml" Target="../ink/ink414.xml"/><Relationship Id="rId232" Type="http://schemas.openxmlformats.org/officeDocument/2006/relationships/image" Target="../media/image120.png"/><Relationship Id="rId884" Type="http://schemas.openxmlformats.org/officeDocument/2006/relationships/image" Target="../media/image438.png"/><Relationship Id="rId27" Type="http://schemas.openxmlformats.org/officeDocument/2006/relationships/image" Target="../media/image18.png"/><Relationship Id="rId537" Type="http://schemas.openxmlformats.org/officeDocument/2006/relationships/customXml" Target="../ink/ink278.xml"/><Relationship Id="rId744" Type="http://schemas.openxmlformats.org/officeDocument/2006/relationships/customXml" Target="../ink/ink385.xml"/><Relationship Id="rId951" Type="http://schemas.openxmlformats.org/officeDocument/2006/relationships/customXml" Target="../ink/ink491.xml"/><Relationship Id="rId80" Type="http://schemas.openxmlformats.org/officeDocument/2006/relationships/image" Target="../media/image44.png"/><Relationship Id="rId176" Type="http://schemas.openxmlformats.org/officeDocument/2006/relationships/image" Target="../media/image92.png"/><Relationship Id="rId383" Type="http://schemas.openxmlformats.org/officeDocument/2006/relationships/customXml" Target="../ink/ink200.xml"/><Relationship Id="rId590" Type="http://schemas.openxmlformats.org/officeDocument/2006/relationships/image" Target="../media/image296.png"/><Relationship Id="rId604" Type="http://schemas.openxmlformats.org/officeDocument/2006/relationships/customXml" Target="../ink/ink313.xml"/><Relationship Id="rId811" Type="http://schemas.openxmlformats.org/officeDocument/2006/relationships/image" Target="../media/image403.png"/><Relationship Id="rId243" Type="http://schemas.openxmlformats.org/officeDocument/2006/relationships/customXml" Target="../ink/ink129.xml"/><Relationship Id="rId450" Type="http://schemas.openxmlformats.org/officeDocument/2006/relationships/customXml" Target="../ink/ink234.xml"/><Relationship Id="rId688" Type="http://schemas.openxmlformats.org/officeDocument/2006/relationships/customXml" Target="../ink/ink356.xml"/><Relationship Id="rId895" Type="http://schemas.openxmlformats.org/officeDocument/2006/relationships/customXml" Target="../ink/ink463.xml"/><Relationship Id="rId909" Type="http://schemas.openxmlformats.org/officeDocument/2006/relationships/customXml" Target="../ink/ink470.xml"/><Relationship Id="rId38" Type="http://schemas.openxmlformats.org/officeDocument/2006/relationships/customXml" Target="../ink/ink26.xml"/><Relationship Id="rId103" Type="http://schemas.openxmlformats.org/officeDocument/2006/relationships/customXml" Target="../ink/ink59.xml"/><Relationship Id="rId310" Type="http://schemas.openxmlformats.org/officeDocument/2006/relationships/customXml" Target="../ink/ink163.xml"/><Relationship Id="rId548" Type="http://schemas.openxmlformats.org/officeDocument/2006/relationships/customXml" Target="../ink/ink284.xml"/><Relationship Id="rId755" Type="http://schemas.openxmlformats.org/officeDocument/2006/relationships/image" Target="../media/image376.png"/><Relationship Id="rId962" Type="http://schemas.openxmlformats.org/officeDocument/2006/relationships/image" Target="../media/image477.png"/><Relationship Id="rId91" Type="http://schemas.openxmlformats.org/officeDocument/2006/relationships/customXml" Target="../ink/ink53.xml"/><Relationship Id="rId187" Type="http://schemas.openxmlformats.org/officeDocument/2006/relationships/customXml" Target="../ink/ink101.xml"/><Relationship Id="rId394" Type="http://schemas.openxmlformats.org/officeDocument/2006/relationships/image" Target="../media/image200.png"/><Relationship Id="rId408" Type="http://schemas.openxmlformats.org/officeDocument/2006/relationships/image" Target="../media/image207.png"/><Relationship Id="rId615" Type="http://schemas.openxmlformats.org/officeDocument/2006/relationships/image" Target="../media/image308.png"/><Relationship Id="rId822" Type="http://schemas.openxmlformats.org/officeDocument/2006/relationships/customXml" Target="../ink/ink425.xml"/><Relationship Id="rId254" Type="http://schemas.openxmlformats.org/officeDocument/2006/relationships/image" Target="../media/image131.png"/><Relationship Id="rId699" Type="http://schemas.openxmlformats.org/officeDocument/2006/relationships/image" Target="../media/image349.png"/><Relationship Id="rId49" Type="http://schemas.openxmlformats.org/officeDocument/2006/relationships/image" Target="../media/image29.png"/><Relationship Id="rId114" Type="http://schemas.openxmlformats.org/officeDocument/2006/relationships/image" Target="../media/image61.png"/><Relationship Id="rId461" Type="http://schemas.openxmlformats.org/officeDocument/2006/relationships/image" Target="../media/image233.png"/><Relationship Id="rId559" Type="http://schemas.openxmlformats.org/officeDocument/2006/relationships/image" Target="../media/image281.png"/><Relationship Id="rId766" Type="http://schemas.openxmlformats.org/officeDocument/2006/relationships/image" Target="../media/image381.png"/><Relationship Id="rId198" Type="http://schemas.openxmlformats.org/officeDocument/2006/relationships/image" Target="../media/image103.png"/><Relationship Id="rId321" Type="http://schemas.openxmlformats.org/officeDocument/2006/relationships/customXml" Target="../ink/ink169.xml"/><Relationship Id="rId419" Type="http://schemas.openxmlformats.org/officeDocument/2006/relationships/customXml" Target="../ink/ink218.xml"/><Relationship Id="rId626" Type="http://schemas.openxmlformats.org/officeDocument/2006/relationships/customXml" Target="../ink/ink324.xml"/><Relationship Id="rId973" Type="http://schemas.openxmlformats.org/officeDocument/2006/relationships/customXml" Target="../ink/ink502.xml"/><Relationship Id="rId833" Type="http://schemas.openxmlformats.org/officeDocument/2006/relationships/customXml" Target="../ink/ink431.xml"/><Relationship Id="rId265" Type="http://schemas.openxmlformats.org/officeDocument/2006/relationships/image" Target="../media/image136.png"/><Relationship Id="rId472" Type="http://schemas.openxmlformats.org/officeDocument/2006/relationships/customXml" Target="../ink/ink245.xml"/><Relationship Id="rId900" Type="http://schemas.openxmlformats.org/officeDocument/2006/relationships/image" Target="../media/image446.png"/><Relationship Id="rId125" Type="http://schemas.openxmlformats.org/officeDocument/2006/relationships/customXml" Target="../ink/ink70.xml"/><Relationship Id="rId332" Type="http://schemas.openxmlformats.org/officeDocument/2006/relationships/image" Target="../media/image169.png"/><Relationship Id="rId777" Type="http://schemas.openxmlformats.org/officeDocument/2006/relationships/image" Target="../media/image386.png"/><Relationship Id="rId984" Type="http://schemas.openxmlformats.org/officeDocument/2006/relationships/customXml" Target="../ink/ink508.xml"/><Relationship Id="rId637" Type="http://schemas.openxmlformats.org/officeDocument/2006/relationships/customXml" Target="../ink/ink330.xml"/><Relationship Id="rId844" Type="http://schemas.openxmlformats.org/officeDocument/2006/relationships/customXml" Target="../ink/ink437.xml"/><Relationship Id="rId276" Type="http://schemas.openxmlformats.org/officeDocument/2006/relationships/customXml" Target="../ink/ink146.xml"/><Relationship Id="rId483" Type="http://schemas.openxmlformats.org/officeDocument/2006/relationships/image" Target="../media/image244.png"/><Relationship Id="rId690" Type="http://schemas.openxmlformats.org/officeDocument/2006/relationships/customXml" Target="../ink/ink357.xml"/><Relationship Id="rId704" Type="http://schemas.openxmlformats.org/officeDocument/2006/relationships/customXml" Target="../ink/ink364.xml"/><Relationship Id="rId911" Type="http://schemas.openxmlformats.org/officeDocument/2006/relationships/customXml" Target="../ink/ink471.xml"/><Relationship Id="rId40" Type="http://schemas.openxmlformats.org/officeDocument/2006/relationships/customXml" Target="../ink/ink27.xml"/><Relationship Id="rId136" Type="http://schemas.openxmlformats.org/officeDocument/2006/relationships/image" Target="../media/image72.png"/><Relationship Id="rId343" Type="http://schemas.openxmlformats.org/officeDocument/2006/relationships/customXml" Target="../ink/ink180.xml"/><Relationship Id="rId550" Type="http://schemas.openxmlformats.org/officeDocument/2006/relationships/customXml" Target="../ink/ink285.xml"/><Relationship Id="rId788" Type="http://schemas.openxmlformats.org/officeDocument/2006/relationships/customXml" Target="../ink/ink408.xml"/><Relationship Id="rId995" Type="http://schemas.openxmlformats.org/officeDocument/2006/relationships/image" Target="../media/image493.png"/><Relationship Id="rId203" Type="http://schemas.openxmlformats.org/officeDocument/2006/relationships/customXml" Target="../ink/ink109.xml"/><Relationship Id="rId648" Type="http://schemas.openxmlformats.org/officeDocument/2006/relationships/image" Target="../media/image324.png"/><Relationship Id="rId855" Type="http://schemas.openxmlformats.org/officeDocument/2006/relationships/customXml" Target="../ink/ink443.xml"/><Relationship Id="rId287" Type="http://schemas.openxmlformats.org/officeDocument/2006/relationships/image" Target="../media/image147.png"/><Relationship Id="rId410" Type="http://schemas.openxmlformats.org/officeDocument/2006/relationships/image" Target="../media/image208.png"/><Relationship Id="rId494" Type="http://schemas.openxmlformats.org/officeDocument/2006/relationships/customXml" Target="../ink/ink256.xml"/><Relationship Id="rId508" Type="http://schemas.openxmlformats.org/officeDocument/2006/relationships/image" Target="../media/image256.png"/><Relationship Id="rId715" Type="http://schemas.openxmlformats.org/officeDocument/2006/relationships/customXml" Target="../ink/ink370.xml"/><Relationship Id="rId922" Type="http://schemas.openxmlformats.org/officeDocument/2006/relationships/image" Target="../media/image457.png"/><Relationship Id="rId147" Type="http://schemas.openxmlformats.org/officeDocument/2006/relationships/customXml" Target="../ink/ink81.xml"/><Relationship Id="rId354" Type="http://schemas.openxmlformats.org/officeDocument/2006/relationships/image" Target="../media/image180.png"/><Relationship Id="rId799" Type="http://schemas.openxmlformats.org/officeDocument/2006/relationships/image" Target="../media/image397.png"/><Relationship Id="rId51" Type="http://schemas.openxmlformats.org/officeDocument/2006/relationships/image" Target="../media/image30.png"/><Relationship Id="rId561" Type="http://schemas.openxmlformats.org/officeDocument/2006/relationships/image" Target="../media/image282.png"/><Relationship Id="rId659" Type="http://schemas.openxmlformats.org/officeDocument/2006/relationships/image" Target="../media/image329.png"/><Relationship Id="rId866" Type="http://schemas.openxmlformats.org/officeDocument/2006/relationships/image" Target="../media/image429.png"/><Relationship Id="rId214" Type="http://schemas.openxmlformats.org/officeDocument/2006/relationships/image" Target="../media/image111.png"/><Relationship Id="rId298" Type="http://schemas.openxmlformats.org/officeDocument/2006/relationships/customXml" Target="../ink/ink157.xml"/><Relationship Id="rId421" Type="http://schemas.openxmlformats.org/officeDocument/2006/relationships/customXml" Target="../ink/ink219.xml"/><Relationship Id="rId519" Type="http://schemas.openxmlformats.org/officeDocument/2006/relationships/customXml" Target="../ink/ink269.xml"/><Relationship Id="rId158" Type="http://schemas.openxmlformats.org/officeDocument/2006/relationships/image" Target="../media/image83.png"/><Relationship Id="rId726" Type="http://schemas.openxmlformats.org/officeDocument/2006/relationships/customXml" Target="../ink/ink376.xml"/><Relationship Id="rId933" Type="http://schemas.openxmlformats.org/officeDocument/2006/relationships/customXml" Target="../ink/ink482.xml"/><Relationship Id="rId1009" Type="http://schemas.openxmlformats.org/officeDocument/2006/relationships/image" Target="../media/image500.png"/><Relationship Id="rId62" Type="http://schemas.openxmlformats.org/officeDocument/2006/relationships/customXml" Target="../ink/ink38.xml"/><Relationship Id="rId365" Type="http://schemas.openxmlformats.org/officeDocument/2006/relationships/customXml" Target="../ink/ink191.xml"/><Relationship Id="rId572" Type="http://schemas.openxmlformats.org/officeDocument/2006/relationships/image" Target="../media/image287.png"/><Relationship Id="rId225" Type="http://schemas.openxmlformats.org/officeDocument/2006/relationships/customXml" Target="../ink/ink120.xml"/><Relationship Id="rId432" Type="http://schemas.openxmlformats.org/officeDocument/2006/relationships/image" Target="../media/image219.png"/><Relationship Id="rId877" Type="http://schemas.openxmlformats.org/officeDocument/2006/relationships/customXml" Target="../ink/ink454.xml"/><Relationship Id="rId737" Type="http://schemas.openxmlformats.org/officeDocument/2006/relationships/image" Target="../media/image367.png"/><Relationship Id="rId944" Type="http://schemas.openxmlformats.org/officeDocument/2006/relationships/image" Target="../media/image468.png"/><Relationship Id="rId73" Type="http://schemas.openxmlformats.org/officeDocument/2006/relationships/image" Target="../media/image41.png"/><Relationship Id="rId169" Type="http://schemas.openxmlformats.org/officeDocument/2006/relationships/customXml" Target="../ink/ink92.xml"/><Relationship Id="rId376" Type="http://schemas.openxmlformats.org/officeDocument/2006/relationships/image" Target="../media/image191.png"/><Relationship Id="rId583" Type="http://schemas.openxmlformats.org/officeDocument/2006/relationships/customXml" Target="../ink/ink302.xml"/><Relationship Id="rId790" Type="http://schemas.openxmlformats.org/officeDocument/2006/relationships/customXml" Target="../ink/ink409.xml"/><Relationship Id="rId804" Type="http://schemas.openxmlformats.org/officeDocument/2006/relationships/customXml" Target="../ink/ink416.xml"/><Relationship Id="rId4" Type="http://schemas.openxmlformats.org/officeDocument/2006/relationships/customXml" Target="../ink/ink9.xml"/><Relationship Id="rId236" Type="http://schemas.openxmlformats.org/officeDocument/2006/relationships/image" Target="../media/image122.png"/><Relationship Id="rId443" Type="http://schemas.openxmlformats.org/officeDocument/2006/relationships/image" Target="../media/image224.png"/><Relationship Id="rId650" Type="http://schemas.openxmlformats.org/officeDocument/2006/relationships/image" Target="../media/image325.png"/><Relationship Id="rId888" Type="http://schemas.openxmlformats.org/officeDocument/2006/relationships/image" Target="../media/image440.png"/><Relationship Id="rId303" Type="http://schemas.openxmlformats.org/officeDocument/2006/relationships/image" Target="../media/image155.png"/><Relationship Id="rId748" Type="http://schemas.openxmlformats.org/officeDocument/2006/relationships/customXml" Target="../ink/ink387.xml"/><Relationship Id="rId955" Type="http://schemas.openxmlformats.org/officeDocument/2006/relationships/customXml" Target="../ink/ink493.xml"/><Relationship Id="rId84" Type="http://schemas.openxmlformats.org/officeDocument/2006/relationships/image" Target="../media/image46.png"/><Relationship Id="rId387" Type="http://schemas.openxmlformats.org/officeDocument/2006/relationships/customXml" Target="../ink/ink202.xml"/><Relationship Id="rId510" Type="http://schemas.openxmlformats.org/officeDocument/2006/relationships/image" Target="../media/image257.png"/><Relationship Id="rId594" Type="http://schemas.openxmlformats.org/officeDocument/2006/relationships/image" Target="../media/image298.png"/><Relationship Id="rId608" Type="http://schemas.openxmlformats.org/officeDocument/2006/relationships/customXml" Target="../ink/ink315.xml"/><Relationship Id="rId815" Type="http://schemas.openxmlformats.org/officeDocument/2006/relationships/image" Target="../media/image405.png"/><Relationship Id="rId247" Type="http://schemas.openxmlformats.org/officeDocument/2006/relationships/customXml" Target="../ink/ink131.xml"/><Relationship Id="rId899" Type="http://schemas.openxmlformats.org/officeDocument/2006/relationships/customXml" Target="../ink/ink465.xml"/><Relationship Id="rId1000" Type="http://schemas.openxmlformats.org/officeDocument/2006/relationships/customXml" Target="../ink/ink516.xml"/><Relationship Id="rId107" Type="http://schemas.openxmlformats.org/officeDocument/2006/relationships/customXml" Target="../ink/ink61.xml"/><Relationship Id="rId454" Type="http://schemas.openxmlformats.org/officeDocument/2006/relationships/customXml" Target="../ink/ink236.xml"/><Relationship Id="rId661" Type="http://schemas.openxmlformats.org/officeDocument/2006/relationships/image" Target="../media/image330.png"/><Relationship Id="rId759" Type="http://schemas.openxmlformats.org/officeDocument/2006/relationships/customXml" Target="../ink/ink393.xml"/><Relationship Id="rId966" Type="http://schemas.openxmlformats.org/officeDocument/2006/relationships/image" Target="../media/image479.png"/><Relationship Id="rId11" Type="http://schemas.openxmlformats.org/officeDocument/2006/relationships/image" Target="../media/image10.png"/><Relationship Id="rId314" Type="http://schemas.openxmlformats.org/officeDocument/2006/relationships/image" Target="../media/image160.png"/><Relationship Id="rId398" Type="http://schemas.openxmlformats.org/officeDocument/2006/relationships/image" Target="../media/image202.png"/><Relationship Id="rId521" Type="http://schemas.openxmlformats.org/officeDocument/2006/relationships/customXml" Target="../ink/ink270.xml"/><Relationship Id="rId619" Type="http://schemas.openxmlformats.org/officeDocument/2006/relationships/image" Target="../media/image310.png"/><Relationship Id="rId95" Type="http://schemas.openxmlformats.org/officeDocument/2006/relationships/customXml" Target="../ink/ink55.xml"/><Relationship Id="rId160" Type="http://schemas.openxmlformats.org/officeDocument/2006/relationships/image" Target="../media/image84.png"/><Relationship Id="rId826" Type="http://schemas.openxmlformats.org/officeDocument/2006/relationships/image" Target="../media/image410.png"/><Relationship Id="rId1011" Type="http://schemas.openxmlformats.org/officeDocument/2006/relationships/image" Target="../media/image501.png"/><Relationship Id="rId258" Type="http://schemas.openxmlformats.org/officeDocument/2006/relationships/customXml" Target="../ink/ink137.xml"/><Relationship Id="rId465" Type="http://schemas.openxmlformats.org/officeDocument/2006/relationships/image" Target="../media/image235.png"/><Relationship Id="rId672" Type="http://schemas.openxmlformats.org/officeDocument/2006/relationships/customXml" Target="../ink/ink348.xml"/><Relationship Id="rId22" Type="http://schemas.openxmlformats.org/officeDocument/2006/relationships/customXml" Target="../ink/ink18.xml"/><Relationship Id="rId118" Type="http://schemas.openxmlformats.org/officeDocument/2006/relationships/image" Target="../media/image63.png"/><Relationship Id="rId325" Type="http://schemas.openxmlformats.org/officeDocument/2006/relationships/customXml" Target="../ink/ink171.xml"/><Relationship Id="rId532" Type="http://schemas.openxmlformats.org/officeDocument/2006/relationships/image" Target="../media/image268.png"/><Relationship Id="rId977" Type="http://schemas.openxmlformats.org/officeDocument/2006/relationships/customXml" Target="../ink/ink504.xml"/><Relationship Id="rId171" Type="http://schemas.openxmlformats.org/officeDocument/2006/relationships/customXml" Target="../ink/ink93.xml"/><Relationship Id="rId837" Type="http://schemas.openxmlformats.org/officeDocument/2006/relationships/image" Target="../media/image415.png"/><Relationship Id="rId269" Type="http://schemas.openxmlformats.org/officeDocument/2006/relationships/image" Target="../media/image138.png"/><Relationship Id="rId476" Type="http://schemas.openxmlformats.org/officeDocument/2006/relationships/customXml" Target="../ink/ink247.xml"/><Relationship Id="rId683" Type="http://schemas.openxmlformats.org/officeDocument/2006/relationships/image" Target="../media/image341.png"/><Relationship Id="rId890" Type="http://schemas.openxmlformats.org/officeDocument/2006/relationships/image" Target="../media/image441.png"/><Relationship Id="rId904" Type="http://schemas.openxmlformats.org/officeDocument/2006/relationships/image" Target="../media/image448.png"/><Relationship Id="rId33" Type="http://schemas.openxmlformats.org/officeDocument/2006/relationships/image" Target="../media/image21.png"/><Relationship Id="rId129" Type="http://schemas.openxmlformats.org/officeDocument/2006/relationships/customXml" Target="../ink/ink72.xml"/><Relationship Id="rId336" Type="http://schemas.openxmlformats.org/officeDocument/2006/relationships/image" Target="../media/image171.png"/><Relationship Id="rId543" Type="http://schemas.openxmlformats.org/officeDocument/2006/relationships/image" Target="../media/image273.png"/><Relationship Id="rId988" Type="http://schemas.openxmlformats.org/officeDocument/2006/relationships/customXml" Target="../ink/ink510.xml"/><Relationship Id="rId182" Type="http://schemas.openxmlformats.org/officeDocument/2006/relationships/image" Target="../media/image95.png"/><Relationship Id="rId403" Type="http://schemas.openxmlformats.org/officeDocument/2006/relationships/customXml" Target="../ink/ink210.xml"/><Relationship Id="rId750" Type="http://schemas.openxmlformats.org/officeDocument/2006/relationships/customXml" Target="../ink/ink388.xml"/><Relationship Id="rId848" Type="http://schemas.openxmlformats.org/officeDocument/2006/relationships/image" Target="../media/image420.png"/><Relationship Id="rId487" Type="http://schemas.openxmlformats.org/officeDocument/2006/relationships/image" Target="../media/image246.png"/><Relationship Id="rId610" Type="http://schemas.openxmlformats.org/officeDocument/2006/relationships/customXml" Target="../ink/ink316.xml"/><Relationship Id="rId694" Type="http://schemas.openxmlformats.org/officeDocument/2006/relationships/customXml" Target="../ink/ink359.xml"/><Relationship Id="rId708" Type="http://schemas.openxmlformats.org/officeDocument/2006/relationships/customXml" Target="../ink/ink366.xml"/><Relationship Id="rId915" Type="http://schemas.openxmlformats.org/officeDocument/2006/relationships/customXml" Target="../ink/ink473.xml"/><Relationship Id="rId347" Type="http://schemas.openxmlformats.org/officeDocument/2006/relationships/customXml" Target="../ink/ink182.xml"/><Relationship Id="rId999" Type="http://schemas.openxmlformats.org/officeDocument/2006/relationships/image" Target="../media/image495.png"/><Relationship Id="rId44" Type="http://schemas.openxmlformats.org/officeDocument/2006/relationships/customXml" Target="../ink/ink29.xml"/><Relationship Id="rId554" Type="http://schemas.openxmlformats.org/officeDocument/2006/relationships/customXml" Target="../ink/ink287.xml"/><Relationship Id="rId761" Type="http://schemas.openxmlformats.org/officeDocument/2006/relationships/customXml" Target="../ink/ink394.xml"/><Relationship Id="rId859" Type="http://schemas.openxmlformats.org/officeDocument/2006/relationships/customXml" Target="../ink/ink445.xml"/><Relationship Id="rId193" Type="http://schemas.openxmlformats.org/officeDocument/2006/relationships/customXml" Target="../ink/ink104.xml"/><Relationship Id="rId207" Type="http://schemas.openxmlformats.org/officeDocument/2006/relationships/customXml" Target="../ink/ink111.xml"/><Relationship Id="rId414" Type="http://schemas.openxmlformats.org/officeDocument/2006/relationships/image" Target="../media/image210.png"/><Relationship Id="rId498" Type="http://schemas.openxmlformats.org/officeDocument/2006/relationships/image" Target="../media/image251.png"/><Relationship Id="rId621" Type="http://schemas.openxmlformats.org/officeDocument/2006/relationships/image" Target="../media/image311.png"/><Relationship Id="rId260" Type="http://schemas.openxmlformats.org/officeDocument/2006/relationships/customXml" Target="../ink/ink138.xml"/><Relationship Id="rId719" Type="http://schemas.openxmlformats.org/officeDocument/2006/relationships/image" Target="../media/image358.png"/><Relationship Id="rId926" Type="http://schemas.openxmlformats.org/officeDocument/2006/relationships/image" Target="../media/image459.png"/><Relationship Id="rId55" Type="http://schemas.openxmlformats.org/officeDocument/2006/relationships/image" Target="../media/image32.png"/><Relationship Id="rId120" Type="http://schemas.openxmlformats.org/officeDocument/2006/relationships/image" Target="../media/image64.png"/><Relationship Id="rId358" Type="http://schemas.openxmlformats.org/officeDocument/2006/relationships/image" Target="../media/image182.png"/><Relationship Id="rId565" Type="http://schemas.openxmlformats.org/officeDocument/2006/relationships/image" Target="../media/image284.png"/><Relationship Id="rId772" Type="http://schemas.openxmlformats.org/officeDocument/2006/relationships/customXml" Target="../ink/ink400.xml"/><Relationship Id="rId218" Type="http://schemas.openxmlformats.org/officeDocument/2006/relationships/image" Target="../media/image113.png"/><Relationship Id="rId425" Type="http://schemas.openxmlformats.org/officeDocument/2006/relationships/customXml" Target="../ink/ink221.xml"/><Relationship Id="rId632" Type="http://schemas.openxmlformats.org/officeDocument/2006/relationships/image" Target="../media/image316.png"/><Relationship Id="rId271" Type="http://schemas.openxmlformats.org/officeDocument/2006/relationships/image" Target="../media/image139.png"/><Relationship Id="rId937" Type="http://schemas.openxmlformats.org/officeDocument/2006/relationships/customXml" Target="../ink/ink484.xml"/><Relationship Id="rId66" Type="http://schemas.openxmlformats.org/officeDocument/2006/relationships/customXml" Target="../ink/ink40.xml"/><Relationship Id="rId131" Type="http://schemas.openxmlformats.org/officeDocument/2006/relationships/customXml" Target="../ink/ink73.xml"/><Relationship Id="rId369" Type="http://schemas.openxmlformats.org/officeDocument/2006/relationships/customXml" Target="../ink/ink193.xml"/><Relationship Id="rId576" Type="http://schemas.openxmlformats.org/officeDocument/2006/relationships/image" Target="../media/image289.png"/><Relationship Id="rId783" Type="http://schemas.openxmlformats.org/officeDocument/2006/relationships/image" Target="../media/image389.png"/><Relationship Id="rId990" Type="http://schemas.openxmlformats.org/officeDocument/2006/relationships/customXml" Target="../ink/ink511.xml"/><Relationship Id="rId229" Type="http://schemas.openxmlformats.org/officeDocument/2006/relationships/customXml" Target="../ink/ink122.xml"/><Relationship Id="rId436" Type="http://schemas.openxmlformats.org/officeDocument/2006/relationships/customXml" Target="../ink/ink227.xml"/><Relationship Id="rId643" Type="http://schemas.openxmlformats.org/officeDocument/2006/relationships/customXml" Target="../ink/ink333.xml"/><Relationship Id="rId850" Type="http://schemas.openxmlformats.org/officeDocument/2006/relationships/image" Target="../media/image421.png"/><Relationship Id="rId948" Type="http://schemas.openxmlformats.org/officeDocument/2006/relationships/image" Target="../media/image470.png"/><Relationship Id="rId77" Type="http://schemas.openxmlformats.org/officeDocument/2006/relationships/image" Target="../media/image43.png"/><Relationship Id="rId282" Type="http://schemas.openxmlformats.org/officeDocument/2006/relationships/customXml" Target="../ink/ink149.xml"/><Relationship Id="rId503" Type="http://schemas.openxmlformats.org/officeDocument/2006/relationships/customXml" Target="../ink/ink261.xml"/><Relationship Id="rId587" Type="http://schemas.openxmlformats.org/officeDocument/2006/relationships/customXml" Target="../ink/ink304.xml"/><Relationship Id="rId710" Type="http://schemas.openxmlformats.org/officeDocument/2006/relationships/image" Target="../media/image354.png"/><Relationship Id="rId808" Type="http://schemas.openxmlformats.org/officeDocument/2006/relationships/customXml" Target="../ink/ink418.xml"/><Relationship Id="rId8" Type="http://schemas.openxmlformats.org/officeDocument/2006/relationships/customXml" Target="../ink/ink11.xml"/><Relationship Id="rId142" Type="http://schemas.openxmlformats.org/officeDocument/2006/relationships/image" Target="../media/image75.png"/><Relationship Id="rId447" Type="http://schemas.openxmlformats.org/officeDocument/2006/relationships/image" Target="../media/image226.png"/><Relationship Id="rId794" Type="http://schemas.openxmlformats.org/officeDocument/2006/relationships/customXml" Target="../ink/ink411.xml"/><Relationship Id="rId654" Type="http://schemas.openxmlformats.org/officeDocument/2006/relationships/customXml" Target="../ink/ink339.xml"/><Relationship Id="rId861" Type="http://schemas.openxmlformats.org/officeDocument/2006/relationships/customXml" Target="../ink/ink446.xml"/><Relationship Id="rId959" Type="http://schemas.openxmlformats.org/officeDocument/2006/relationships/customXml" Target="../ink/ink495.xml"/><Relationship Id="rId293" Type="http://schemas.openxmlformats.org/officeDocument/2006/relationships/image" Target="../media/image150.png"/><Relationship Id="rId307" Type="http://schemas.openxmlformats.org/officeDocument/2006/relationships/image" Target="../media/image157.png"/><Relationship Id="rId514" Type="http://schemas.openxmlformats.org/officeDocument/2006/relationships/image" Target="../media/image259.png"/><Relationship Id="rId721" Type="http://schemas.openxmlformats.org/officeDocument/2006/relationships/image" Target="../media/image359.png"/><Relationship Id="rId88" Type="http://schemas.openxmlformats.org/officeDocument/2006/relationships/image" Target="../media/image48.png"/><Relationship Id="rId153" Type="http://schemas.openxmlformats.org/officeDocument/2006/relationships/customXml" Target="../ink/ink84.xml"/><Relationship Id="rId360" Type="http://schemas.openxmlformats.org/officeDocument/2006/relationships/image" Target="../media/image183.png"/><Relationship Id="rId598" Type="http://schemas.openxmlformats.org/officeDocument/2006/relationships/customXml" Target="../ink/ink310.xml"/><Relationship Id="rId819" Type="http://schemas.openxmlformats.org/officeDocument/2006/relationships/image" Target="../media/image407.png"/><Relationship Id="rId1004" Type="http://schemas.openxmlformats.org/officeDocument/2006/relationships/customXml" Target="../ink/ink518.xml"/><Relationship Id="rId220" Type="http://schemas.openxmlformats.org/officeDocument/2006/relationships/image" Target="../media/image114.png"/><Relationship Id="rId458" Type="http://schemas.openxmlformats.org/officeDocument/2006/relationships/customXml" Target="../ink/ink238.xml"/><Relationship Id="rId665" Type="http://schemas.openxmlformats.org/officeDocument/2006/relationships/image" Target="../media/image332.png"/><Relationship Id="rId872" Type="http://schemas.openxmlformats.org/officeDocument/2006/relationships/image" Target="../media/image432.png"/><Relationship Id="rId15" Type="http://schemas.openxmlformats.org/officeDocument/2006/relationships/image" Target="../media/image12.png"/><Relationship Id="rId318" Type="http://schemas.openxmlformats.org/officeDocument/2006/relationships/image" Target="../media/image162.png"/><Relationship Id="rId525" Type="http://schemas.openxmlformats.org/officeDocument/2006/relationships/customXml" Target="../ink/ink272.xml"/><Relationship Id="rId732" Type="http://schemas.openxmlformats.org/officeDocument/2006/relationships/customXml" Target="../ink/ink379.xml"/><Relationship Id="rId99" Type="http://schemas.openxmlformats.org/officeDocument/2006/relationships/customXml" Target="../ink/ink57.xml"/><Relationship Id="rId164" Type="http://schemas.openxmlformats.org/officeDocument/2006/relationships/image" Target="../media/image86.png"/><Relationship Id="rId371" Type="http://schemas.openxmlformats.org/officeDocument/2006/relationships/customXml" Target="../ink/ink194.xml"/><Relationship Id="rId1015" Type="http://schemas.openxmlformats.org/officeDocument/2006/relationships/image" Target="../media/image503.png"/><Relationship Id="rId469" Type="http://schemas.openxmlformats.org/officeDocument/2006/relationships/image" Target="../media/image237.png"/><Relationship Id="rId676" Type="http://schemas.openxmlformats.org/officeDocument/2006/relationships/customXml" Target="../ink/ink350.xml"/><Relationship Id="rId883" Type="http://schemas.openxmlformats.org/officeDocument/2006/relationships/customXml" Target="../ink/ink457.xml"/><Relationship Id="rId26" Type="http://schemas.openxmlformats.org/officeDocument/2006/relationships/customXml" Target="../ink/ink20.xml"/><Relationship Id="rId231" Type="http://schemas.openxmlformats.org/officeDocument/2006/relationships/customXml" Target="../ink/ink123.xml"/><Relationship Id="rId329" Type="http://schemas.openxmlformats.org/officeDocument/2006/relationships/customXml" Target="../ink/ink173.xml"/><Relationship Id="rId536" Type="http://schemas.openxmlformats.org/officeDocument/2006/relationships/image" Target="../media/image270.png"/><Relationship Id="rId175" Type="http://schemas.openxmlformats.org/officeDocument/2006/relationships/customXml" Target="../ink/ink95.xml"/><Relationship Id="rId743" Type="http://schemas.openxmlformats.org/officeDocument/2006/relationships/image" Target="../media/image370.png"/><Relationship Id="rId950" Type="http://schemas.openxmlformats.org/officeDocument/2006/relationships/image" Target="../media/image471.png"/><Relationship Id="rId382" Type="http://schemas.openxmlformats.org/officeDocument/2006/relationships/image" Target="../media/image194.png"/><Relationship Id="rId603" Type="http://schemas.openxmlformats.org/officeDocument/2006/relationships/image" Target="../media/image302.png"/><Relationship Id="rId687" Type="http://schemas.openxmlformats.org/officeDocument/2006/relationships/image" Target="../media/image343.png"/><Relationship Id="rId810" Type="http://schemas.openxmlformats.org/officeDocument/2006/relationships/customXml" Target="../ink/ink419.xml"/><Relationship Id="rId908" Type="http://schemas.openxmlformats.org/officeDocument/2006/relationships/image" Target="../media/image450.png"/><Relationship Id="rId242" Type="http://schemas.openxmlformats.org/officeDocument/2006/relationships/image" Target="../media/image125.png"/><Relationship Id="rId894" Type="http://schemas.openxmlformats.org/officeDocument/2006/relationships/image" Target="../media/image443.png"/><Relationship Id="rId37" Type="http://schemas.openxmlformats.org/officeDocument/2006/relationships/image" Target="../media/image23.png"/><Relationship Id="rId102" Type="http://schemas.openxmlformats.org/officeDocument/2006/relationships/image" Target="../media/image55.png"/><Relationship Id="rId547" Type="http://schemas.openxmlformats.org/officeDocument/2006/relationships/image" Target="../media/image275.png"/><Relationship Id="rId754" Type="http://schemas.openxmlformats.org/officeDocument/2006/relationships/customXml" Target="../ink/ink390.xml"/><Relationship Id="rId961" Type="http://schemas.openxmlformats.org/officeDocument/2006/relationships/customXml" Target="../ink/ink496.xml"/><Relationship Id="rId90" Type="http://schemas.openxmlformats.org/officeDocument/2006/relationships/image" Target="../media/image49.png"/><Relationship Id="rId186" Type="http://schemas.openxmlformats.org/officeDocument/2006/relationships/image" Target="../media/image97.png"/><Relationship Id="rId393" Type="http://schemas.openxmlformats.org/officeDocument/2006/relationships/customXml" Target="../ink/ink205.xml"/><Relationship Id="rId407" Type="http://schemas.openxmlformats.org/officeDocument/2006/relationships/customXml" Target="../ink/ink212.xml"/><Relationship Id="rId614" Type="http://schemas.openxmlformats.org/officeDocument/2006/relationships/customXml" Target="../ink/ink318.xml"/><Relationship Id="rId821" Type="http://schemas.openxmlformats.org/officeDocument/2006/relationships/image" Target="../media/image408.png"/><Relationship Id="rId253" Type="http://schemas.openxmlformats.org/officeDocument/2006/relationships/customXml" Target="../ink/ink134.xml"/><Relationship Id="rId460" Type="http://schemas.openxmlformats.org/officeDocument/2006/relationships/customXml" Target="../ink/ink239.xml"/><Relationship Id="rId698" Type="http://schemas.openxmlformats.org/officeDocument/2006/relationships/customXml" Target="../ink/ink361.xml"/><Relationship Id="rId919" Type="http://schemas.openxmlformats.org/officeDocument/2006/relationships/customXml" Target="../ink/ink475.xml"/><Relationship Id="rId48" Type="http://schemas.openxmlformats.org/officeDocument/2006/relationships/customXml" Target="../ink/ink31.xml"/><Relationship Id="rId113" Type="http://schemas.openxmlformats.org/officeDocument/2006/relationships/customXml" Target="../ink/ink64.xml"/><Relationship Id="rId320" Type="http://schemas.openxmlformats.org/officeDocument/2006/relationships/image" Target="../media/image163.png"/><Relationship Id="rId558" Type="http://schemas.openxmlformats.org/officeDocument/2006/relationships/customXml" Target="../ink/ink289.xml"/><Relationship Id="rId765" Type="http://schemas.openxmlformats.org/officeDocument/2006/relationships/customXml" Target="../ink/ink396.xml"/><Relationship Id="rId972" Type="http://schemas.openxmlformats.org/officeDocument/2006/relationships/image" Target="../media/image482.png"/><Relationship Id="rId197" Type="http://schemas.openxmlformats.org/officeDocument/2006/relationships/customXml" Target="../ink/ink106.xml"/><Relationship Id="rId418" Type="http://schemas.openxmlformats.org/officeDocument/2006/relationships/image" Target="../media/image212.png"/><Relationship Id="rId625" Type="http://schemas.openxmlformats.org/officeDocument/2006/relationships/image" Target="../media/image313.png"/><Relationship Id="rId832" Type="http://schemas.openxmlformats.org/officeDocument/2006/relationships/image" Target="../media/image413.png"/><Relationship Id="rId264" Type="http://schemas.openxmlformats.org/officeDocument/2006/relationships/customXml" Target="../ink/ink140.xml"/><Relationship Id="rId471" Type="http://schemas.openxmlformats.org/officeDocument/2006/relationships/image" Target="../media/image238.png"/><Relationship Id="rId59" Type="http://schemas.openxmlformats.org/officeDocument/2006/relationships/image" Target="../media/image34.png"/><Relationship Id="rId124" Type="http://schemas.openxmlformats.org/officeDocument/2006/relationships/image" Target="../media/image66.png"/><Relationship Id="rId569" Type="http://schemas.openxmlformats.org/officeDocument/2006/relationships/customXml" Target="../ink/ink295.xml"/><Relationship Id="rId776" Type="http://schemas.openxmlformats.org/officeDocument/2006/relationships/customXml" Target="../ink/ink402.xml"/><Relationship Id="rId983" Type="http://schemas.openxmlformats.org/officeDocument/2006/relationships/customXml" Target="../ink/ink507.xml"/><Relationship Id="rId331" Type="http://schemas.openxmlformats.org/officeDocument/2006/relationships/customXml" Target="../ink/ink174.xml"/><Relationship Id="rId429" Type="http://schemas.openxmlformats.org/officeDocument/2006/relationships/customXml" Target="../ink/ink223.xml"/><Relationship Id="rId636" Type="http://schemas.openxmlformats.org/officeDocument/2006/relationships/image" Target="../media/image318.png"/><Relationship Id="rId843" Type="http://schemas.openxmlformats.org/officeDocument/2006/relationships/image" Target="../media/image418.png"/><Relationship Id="rId275" Type="http://schemas.openxmlformats.org/officeDocument/2006/relationships/image" Target="../media/image141.png"/><Relationship Id="rId482" Type="http://schemas.openxmlformats.org/officeDocument/2006/relationships/customXml" Target="../ink/ink250.xml"/><Relationship Id="rId703" Type="http://schemas.openxmlformats.org/officeDocument/2006/relationships/image" Target="../media/image351.png"/><Relationship Id="rId910" Type="http://schemas.openxmlformats.org/officeDocument/2006/relationships/image" Target="../media/image451.png"/><Relationship Id="rId135" Type="http://schemas.openxmlformats.org/officeDocument/2006/relationships/customXml" Target="../ink/ink75.xml"/><Relationship Id="rId342" Type="http://schemas.openxmlformats.org/officeDocument/2006/relationships/image" Target="../media/image174.png"/><Relationship Id="rId787" Type="http://schemas.openxmlformats.org/officeDocument/2006/relationships/image" Target="../media/image391.png"/><Relationship Id="rId994" Type="http://schemas.openxmlformats.org/officeDocument/2006/relationships/customXml" Target="../ink/ink513.xml"/><Relationship Id="rId202" Type="http://schemas.openxmlformats.org/officeDocument/2006/relationships/image" Target="../media/image105.png"/><Relationship Id="rId647" Type="http://schemas.openxmlformats.org/officeDocument/2006/relationships/customXml" Target="../ink/ink335.xml"/><Relationship Id="rId854" Type="http://schemas.openxmlformats.org/officeDocument/2006/relationships/image" Target="../media/image423.png"/><Relationship Id="rId286" Type="http://schemas.openxmlformats.org/officeDocument/2006/relationships/customXml" Target="../ink/ink151.xml"/><Relationship Id="rId493" Type="http://schemas.openxmlformats.org/officeDocument/2006/relationships/image" Target="../media/image249.png"/><Relationship Id="rId507" Type="http://schemas.openxmlformats.org/officeDocument/2006/relationships/customXml" Target="../ink/ink263.xml"/><Relationship Id="rId714" Type="http://schemas.openxmlformats.org/officeDocument/2006/relationships/image" Target="../media/image356.png"/><Relationship Id="rId921" Type="http://schemas.openxmlformats.org/officeDocument/2006/relationships/customXml" Target="../ink/ink476.xml"/><Relationship Id="rId50" Type="http://schemas.openxmlformats.org/officeDocument/2006/relationships/customXml" Target="../ink/ink32.xml"/><Relationship Id="rId146" Type="http://schemas.openxmlformats.org/officeDocument/2006/relationships/image" Target="../media/image77.png"/><Relationship Id="rId353" Type="http://schemas.openxmlformats.org/officeDocument/2006/relationships/customXml" Target="../ink/ink185.xml"/><Relationship Id="rId560" Type="http://schemas.openxmlformats.org/officeDocument/2006/relationships/customXml" Target="../ink/ink290.xml"/><Relationship Id="rId798" Type="http://schemas.openxmlformats.org/officeDocument/2006/relationships/customXml" Target="../ink/ink413.xml"/><Relationship Id="rId213" Type="http://schemas.openxmlformats.org/officeDocument/2006/relationships/customXml" Target="../ink/ink114.xml"/><Relationship Id="rId420" Type="http://schemas.openxmlformats.org/officeDocument/2006/relationships/image" Target="../media/image213.png"/><Relationship Id="rId658" Type="http://schemas.openxmlformats.org/officeDocument/2006/relationships/customXml" Target="../ink/ink341.xml"/><Relationship Id="rId865" Type="http://schemas.openxmlformats.org/officeDocument/2006/relationships/customXml" Target="../ink/ink448.xml"/><Relationship Id="rId297" Type="http://schemas.openxmlformats.org/officeDocument/2006/relationships/image" Target="../media/image152.png"/><Relationship Id="rId518" Type="http://schemas.openxmlformats.org/officeDocument/2006/relationships/image" Target="../media/image261.png"/><Relationship Id="rId725" Type="http://schemas.openxmlformats.org/officeDocument/2006/relationships/image" Target="../media/image361.png"/><Relationship Id="rId932" Type="http://schemas.openxmlformats.org/officeDocument/2006/relationships/image" Target="../media/image462.png"/><Relationship Id="rId157" Type="http://schemas.openxmlformats.org/officeDocument/2006/relationships/customXml" Target="../ink/ink86.xml"/><Relationship Id="rId364" Type="http://schemas.openxmlformats.org/officeDocument/2006/relationships/image" Target="../media/image185.png"/><Relationship Id="rId1008" Type="http://schemas.openxmlformats.org/officeDocument/2006/relationships/customXml" Target="../ink/ink520.xml"/><Relationship Id="rId61" Type="http://schemas.openxmlformats.org/officeDocument/2006/relationships/image" Target="../media/image35.png"/><Relationship Id="rId571" Type="http://schemas.openxmlformats.org/officeDocument/2006/relationships/customXml" Target="../ink/ink296.xml"/><Relationship Id="rId669" Type="http://schemas.openxmlformats.org/officeDocument/2006/relationships/image" Target="../media/image334.png"/><Relationship Id="rId876" Type="http://schemas.openxmlformats.org/officeDocument/2006/relationships/image" Target="../media/image434.png"/><Relationship Id="rId19" Type="http://schemas.openxmlformats.org/officeDocument/2006/relationships/image" Target="../media/image14.png"/><Relationship Id="rId224" Type="http://schemas.openxmlformats.org/officeDocument/2006/relationships/image" Target="../media/image116.png"/><Relationship Id="rId431" Type="http://schemas.openxmlformats.org/officeDocument/2006/relationships/customXml" Target="../ink/ink224.xml"/><Relationship Id="rId529" Type="http://schemas.openxmlformats.org/officeDocument/2006/relationships/customXml" Target="../ink/ink274.xml"/><Relationship Id="rId736" Type="http://schemas.openxmlformats.org/officeDocument/2006/relationships/customXml" Target="../ink/ink381.xml"/><Relationship Id="rId168" Type="http://schemas.openxmlformats.org/officeDocument/2006/relationships/image" Target="../media/image88.png"/><Relationship Id="rId943" Type="http://schemas.openxmlformats.org/officeDocument/2006/relationships/customXml" Target="../ink/ink487.xml"/><Relationship Id="rId72" Type="http://schemas.openxmlformats.org/officeDocument/2006/relationships/customXml" Target="../ink/ink43.xml"/><Relationship Id="rId375" Type="http://schemas.openxmlformats.org/officeDocument/2006/relationships/customXml" Target="../ink/ink196.xml"/><Relationship Id="rId582" Type="http://schemas.openxmlformats.org/officeDocument/2006/relationships/image" Target="../media/image292.png"/><Relationship Id="rId803" Type="http://schemas.openxmlformats.org/officeDocument/2006/relationships/image" Target="../media/image399.png"/><Relationship Id="rId3" Type="http://schemas.openxmlformats.org/officeDocument/2006/relationships/image" Target="../media/image2.png"/><Relationship Id="rId235" Type="http://schemas.openxmlformats.org/officeDocument/2006/relationships/customXml" Target="../ink/ink125.xml"/><Relationship Id="rId442" Type="http://schemas.openxmlformats.org/officeDocument/2006/relationships/customXml" Target="../ink/ink230.xml"/><Relationship Id="rId887" Type="http://schemas.openxmlformats.org/officeDocument/2006/relationships/customXml" Target="../ink/ink459.xml"/><Relationship Id="rId302" Type="http://schemas.openxmlformats.org/officeDocument/2006/relationships/customXml" Target="../ink/ink159.xml"/><Relationship Id="rId747" Type="http://schemas.openxmlformats.org/officeDocument/2006/relationships/image" Target="../media/image372.png"/><Relationship Id="rId954" Type="http://schemas.openxmlformats.org/officeDocument/2006/relationships/image" Target="../media/image473.png"/><Relationship Id="rId83" Type="http://schemas.openxmlformats.org/officeDocument/2006/relationships/customXml" Target="../ink/ink49.xml"/><Relationship Id="rId179" Type="http://schemas.openxmlformats.org/officeDocument/2006/relationships/customXml" Target="../ink/ink97.xml"/><Relationship Id="rId386" Type="http://schemas.openxmlformats.org/officeDocument/2006/relationships/image" Target="../media/image196.png"/><Relationship Id="rId593" Type="http://schemas.openxmlformats.org/officeDocument/2006/relationships/customXml" Target="../ink/ink307.xml"/><Relationship Id="rId607" Type="http://schemas.openxmlformats.org/officeDocument/2006/relationships/image" Target="../media/image304.png"/><Relationship Id="rId814" Type="http://schemas.openxmlformats.org/officeDocument/2006/relationships/customXml" Target="../ink/ink421.xml"/><Relationship Id="rId246" Type="http://schemas.openxmlformats.org/officeDocument/2006/relationships/image" Target="../media/image127.png"/><Relationship Id="rId453" Type="http://schemas.openxmlformats.org/officeDocument/2006/relationships/image" Target="../media/image229.png"/><Relationship Id="rId660" Type="http://schemas.openxmlformats.org/officeDocument/2006/relationships/customXml" Target="../ink/ink342.xml"/><Relationship Id="rId898" Type="http://schemas.openxmlformats.org/officeDocument/2006/relationships/image" Target="../media/image445.png"/><Relationship Id="rId106" Type="http://schemas.openxmlformats.org/officeDocument/2006/relationships/image" Target="../media/image57.png"/><Relationship Id="rId313" Type="http://schemas.openxmlformats.org/officeDocument/2006/relationships/customXml" Target="../ink/ink165.xml"/><Relationship Id="rId758" Type="http://schemas.openxmlformats.org/officeDocument/2006/relationships/image" Target="../media/image377.png"/><Relationship Id="rId965" Type="http://schemas.openxmlformats.org/officeDocument/2006/relationships/customXml" Target="../ink/ink498.xml"/><Relationship Id="rId10" Type="http://schemas.openxmlformats.org/officeDocument/2006/relationships/customXml" Target="../ink/ink12.xml"/><Relationship Id="rId94" Type="http://schemas.openxmlformats.org/officeDocument/2006/relationships/image" Target="../media/image51.png"/><Relationship Id="rId397" Type="http://schemas.openxmlformats.org/officeDocument/2006/relationships/customXml" Target="../ink/ink207.xml"/><Relationship Id="rId520" Type="http://schemas.openxmlformats.org/officeDocument/2006/relationships/image" Target="../media/image262.png"/><Relationship Id="rId618" Type="http://schemas.openxmlformats.org/officeDocument/2006/relationships/customXml" Target="../ink/ink320.xml"/><Relationship Id="rId825" Type="http://schemas.openxmlformats.org/officeDocument/2006/relationships/customXml" Target="../ink/ink4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0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528.xml"/><Relationship Id="rId13" Type="http://schemas.openxmlformats.org/officeDocument/2006/relationships/image" Target="../media/image510.png"/><Relationship Id="rId3" Type="http://schemas.openxmlformats.org/officeDocument/2006/relationships/image" Target="../media/image505.png"/><Relationship Id="rId7" Type="http://schemas.openxmlformats.org/officeDocument/2006/relationships/image" Target="../media/image507.png"/><Relationship Id="rId12" Type="http://schemas.openxmlformats.org/officeDocument/2006/relationships/customXml" Target="../ink/ink530.xml"/><Relationship Id="rId2" Type="http://schemas.openxmlformats.org/officeDocument/2006/relationships/customXml" Target="../ink/ink525.xml"/><Relationship Id="rId1" Type="http://schemas.openxmlformats.org/officeDocument/2006/relationships/slideLayout" Target="../slideLayouts/slideLayout1.xml"/><Relationship Id="rId6" Type="http://schemas.openxmlformats.org/officeDocument/2006/relationships/customXml" Target="../ink/ink527.xml"/><Relationship Id="rId11" Type="http://schemas.openxmlformats.org/officeDocument/2006/relationships/image" Target="../media/image509.png"/><Relationship Id="rId5" Type="http://schemas.openxmlformats.org/officeDocument/2006/relationships/image" Target="../media/image506.png"/><Relationship Id="rId10" Type="http://schemas.openxmlformats.org/officeDocument/2006/relationships/customXml" Target="../ink/ink529.xml"/><Relationship Id="rId4" Type="http://schemas.openxmlformats.org/officeDocument/2006/relationships/customXml" Target="../ink/ink526.xml"/><Relationship Id="rId9" Type="http://schemas.openxmlformats.org/officeDocument/2006/relationships/image" Target="../media/image508.png"/></Relationships>
</file>

<file path=ppt/slides/_rels/slide5.xml.rels><?xml version="1.0" encoding="UTF-8" standalone="yes"?>
<Relationships xmlns="http://schemas.openxmlformats.org/package/2006/relationships"><Relationship Id="rId117" Type="http://schemas.openxmlformats.org/officeDocument/2006/relationships/customXml" Target="../ink/ink591.xml"/><Relationship Id="rId299" Type="http://schemas.openxmlformats.org/officeDocument/2006/relationships/customXml" Target="../ink/ink685.xml"/><Relationship Id="rId21" Type="http://schemas.openxmlformats.org/officeDocument/2006/relationships/customXml" Target="../ink/ink541.xml"/><Relationship Id="rId63" Type="http://schemas.openxmlformats.org/officeDocument/2006/relationships/customXml" Target="../ink/ink562.xml"/><Relationship Id="rId159" Type="http://schemas.openxmlformats.org/officeDocument/2006/relationships/image" Target="../media/image583.png"/><Relationship Id="rId324" Type="http://schemas.openxmlformats.org/officeDocument/2006/relationships/customXml" Target="../ink/ink698.xml"/><Relationship Id="rId366" Type="http://schemas.openxmlformats.org/officeDocument/2006/relationships/customXml" Target="../ink/ink719.xml"/><Relationship Id="rId170" Type="http://schemas.openxmlformats.org/officeDocument/2006/relationships/customXml" Target="../ink/ink618.xml"/><Relationship Id="rId226" Type="http://schemas.openxmlformats.org/officeDocument/2006/relationships/customXml" Target="../ink/ink647.xml"/><Relationship Id="rId268" Type="http://schemas.openxmlformats.org/officeDocument/2006/relationships/image" Target="../media/image635.png"/><Relationship Id="rId32" Type="http://schemas.openxmlformats.org/officeDocument/2006/relationships/image" Target="../media/image523.png"/><Relationship Id="rId74" Type="http://schemas.openxmlformats.org/officeDocument/2006/relationships/customXml" Target="../ink/ink568.xml"/><Relationship Id="rId128" Type="http://schemas.openxmlformats.org/officeDocument/2006/relationships/image" Target="../media/image568.png"/><Relationship Id="rId335" Type="http://schemas.openxmlformats.org/officeDocument/2006/relationships/image" Target="../media/image667.png"/><Relationship Id="rId377" Type="http://schemas.openxmlformats.org/officeDocument/2006/relationships/image" Target="../media/image688.png"/><Relationship Id="rId5" Type="http://schemas.openxmlformats.org/officeDocument/2006/relationships/image" Target="../media/image512.png"/><Relationship Id="rId181" Type="http://schemas.openxmlformats.org/officeDocument/2006/relationships/customXml" Target="../ink/ink624.xml"/><Relationship Id="rId237" Type="http://schemas.openxmlformats.org/officeDocument/2006/relationships/image" Target="../media/image620.png"/><Relationship Id="rId279" Type="http://schemas.openxmlformats.org/officeDocument/2006/relationships/customXml" Target="../ink/ink674.xml"/><Relationship Id="rId43" Type="http://schemas.openxmlformats.org/officeDocument/2006/relationships/customXml" Target="../ink/ink552.xml"/><Relationship Id="rId139" Type="http://schemas.openxmlformats.org/officeDocument/2006/relationships/image" Target="../media/image573.png"/><Relationship Id="rId290" Type="http://schemas.openxmlformats.org/officeDocument/2006/relationships/customXml" Target="../ink/ink680.xml"/><Relationship Id="rId304" Type="http://schemas.openxmlformats.org/officeDocument/2006/relationships/customXml" Target="../ink/ink688.xml"/><Relationship Id="rId346" Type="http://schemas.openxmlformats.org/officeDocument/2006/relationships/customXml" Target="../ink/ink709.xml"/><Relationship Id="rId388" Type="http://schemas.openxmlformats.org/officeDocument/2006/relationships/image" Target="../media/image693.png"/><Relationship Id="rId85" Type="http://schemas.openxmlformats.org/officeDocument/2006/relationships/image" Target="../media/image548.png"/><Relationship Id="rId150" Type="http://schemas.openxmlformats.org/officeDocument/2006/relationships/customXml" Target="../ink/ink608.xml"/><Relationship Id="rId192" Type="http://schemas.openxmlformats.org/officeDocument/2006/relationships/image" Target="../media/image599.png"/><Relationship Id="rId206" Type="http://schemas.openxmlformats.org/officeDocument/2006/relationships/image" Target="../media/image605.png"/><Relationship Id="rId248" Type="http://schemas.openxmlformats.org/officeDocument/2006/relationships/customXml" Target="../ink/ink658.xml"/><Relationship Id="rId12" Type="http://schemas.openxmlformats.org/officeDocument/2006/relationships/customXml" Target="../ink/ink536.xml"/><Relationship Id="rId108" Type="http://schemas.openxmlformats.org/officeDocument/2006/relationships/customXml" Target="../ink/ink586.xml"/><Relationship Id="rId315" Type="http://schemas.openxmlformats.org/officeDocument/2006/relationships/image" Target="../media/image657.png"/><Relationship Id="rId357" Type="http://schemas.openxmlformats.org/officeDocument/2006/relationships/image" Target="../media/image678.png"/><Relationship Id="rId54" Type="http://schemas.openxmlformats.org/officeDocument/2006/relationships/image" Target="../media/image534.png"/><Relationship Id="rId96" Type="http://schemas.openxmlformats.org/officeDocument/2006/relationships/image" Target="../media/image553.png"/><Relationship Id="rId161" Type="http://schemas.openxmlformats.org/officeDocument/2006/relationships/image" Target="../media/image584.png"/><Relationship Id="rId217" Type="http://schemas.openxmlformats.org/officeDocument/2006/relationships/image" Target="../media/image610.png"/><Relationship Id="rId259" Type="http://schemas.openxmlformats.org/officeDocument/2006/relationships/image" Target="../media/image631.png"/><Relationship Id="rId23" Type="http://schemas.openxmlformats.org/officeDocument/2006/relationships/customXml" Target="../ink/ink542.xml"/><Relationship Id="rId119" Type="http://schemas.openxmlformats.org/officeDocument/2006/relationships/customXml" Target="../ink/ink592.xml"/><Relationship Id="rId270" Type="http://schemas.openxmlformats.org/officeDocument/2006/relationships/image" Target="../media/image636.png"/><Relationship Id="rId326" Type="http://schemas.openxmlformats.org/officeDocument/2006/relationships/customXml" Target="../ink/ink699.xml"/><Relationship Id="rId65" Type="http://schemas.openxmlformats.org/officeDocument/2006/relationships/customXml" Target="../ink/ink563.xml"/><Relationship Id="rId130" Type="http://schemas.openxmlformats.org/officeDocument/2006/relationships/image" Target="../media/image569.png"/><Relationship Id="rId368" Type="http://schemas.openxmlformats.org/officeDocument/2006/relationships/customXml" Target="../ink/ink720.xml"/><Relationship Id="rId172" Type="http://schemas.openxmlformats.org/officeDocument/2006/relationships/customXml" Target="../ink/ink619.xml"/><Relationship Id="rId228" Type="http://schemas.openxmlformats.org/officeDocument/2006/relationships/customXml" Target="../ink/ink648.xml"/><Relationship Id="rId281" Type="http://schemas.openxmlformats.org/officeDocument/2006/relationships/image" Target="../media/image641.png"/><Relationship Id="rId337" Type="http://schemas.openxmlformats.org/officeDocument/2006/relationships/image" Target="../media/image668.png"/><Relationship Id="rId34" Type="http://schemas.openxmlformats.org/officeDocument/2006/relationships/image" Target="../media/image524.png"/><Relationship Id="rId76" Type="http://schemas.openxmlformats.org/officeDocument/2006/relationships/customXml" Target="../ink/ink569.xml"/><Relationship Id="rId141" Type="http://schemas.openxmlformats.org/officeDocument/2006/relationships/image" Target="../media/image574.png"/><Relationship Id="rId379" Type="http://schemas.openxmlformats.org/officeDocument/2006/relationships/image" Target="../media/image689.png"/><Relationship Id="rId7" Type="http://schemas.openxmlformats.org/officeDocument/2006/relationships/image" Target="../media/image513.png"/><Relationship Id="rId183" Type="http://schemas.openxmlformats.org/officeDocument/2006/relationships/customXml" Target="../ink/ink625.xml"/><Relationship Id="rId239" Type="http://schemas.openxmlformats.org/officeDocument/2006/relationships/image" Target="../media/image621.png"/><Relationship Id="rId390" Type="http://schemas.openxmlformats.org/officeDocument/2006/relationships/image" Target="../media/image694.png"/><Relationship Id="rId250" Type="http://schemas.openxmlformats.org/officeDocument/2006/relationships/customXml" Target="../ink/ink659.xml"/><Relationship Id="rId292" Type="http://schemas.openxmlformats.org/officeDocument/2006/relationships/image" Target="../media/image646.png"/><Relationship Id="rId306" Type="http://schemas.openxmlformats.org/officeDocument/2006/relationships/customXml" Target="../ink/ink689.xml"/><Relationship Id="rId45" Type="http://schemas.openxmlformats.org/officeDocument/2006/relationships/customXml" Target="../ink/ink553.xml"/><Relationship Id="rId87" Type="http://schemas.openxmlformats.org/officeDocument/2006/relationships/image" Target="../media/image549.png"/><Relationship Id="rId110" Type="http://schemas.openxmlformats.org/officeDocument/2006/relationships/customXml" Target="../ink/ink587.xml"/><Relationship Id="rId348" Type="http://schemas.openxmlformats.org/officeDocument/2006/relationships/customXml" Target="../ink/ink710.xml"/><Relationship Id="rId152" Type="http://schemas.openxmlformats.org/officeDocument/2006/relationships/customXml" Target="../ink/ink609.xml"/><Relationship Id="rId194" Type="http://schemas.openxmlformats.org/officeDocument/2006/relationships/image" Target="../media/image600.png"/><Relationship Id="rId208" Type="http://schemas.openxmlformats.org/officeDocument/2006/relationships/image" Target="../media/image606.png"/><Relationship Id="rId261" Type="http://schemas.openxmlformats.org/officeDocument/2006/relationships/image" Target="../media/image632.png"/><Relationship Id="rId14" Type="http://schemas.openxmlformats.org/officeDocument/2006/relationships/customXml" Target="../ink/ink537.xml"/><Relationship Id="rId56" Type="http://schemas.openxmlformats.org/officeDocument/2006/relationships/image" Target="../media/image535.png"/><Relationship Id="rId317" Type="http://schemas.openxmlformats.org/officeDocument/2006/relationships/image" Target="../media/image658.png"/><Relationship Id="rId359" Type="http://schemas.openxmlformats.org/officeDocument/2006/relationships/image" Target="../media/image679.png"/><Relationship Id="rId98" Type="http://schemas.openxmlformats.org/officeDocument/2006/relationships/customXml" Target="../ink/ink581.xml"/><Relationship Id="rId121" Type="http://schemas.openxmlformats.org/officeDocument/2006/relationships/customXml" Target="../ink/ink593.xml"/><Relationship Id="rId163" Type="http://schemas.openxmlformats.org/officeDocument/2006/relationships/image" Target="../media/image585.png"/><Relationship Id="rId219" Type="http://schemas.openxmlformats.org/officeDocument/2006/relationships/image" Target="../media/image611.png"/><Relationship Id="rId370" Type="http://schemas.openxmlformats.org/officeDocument/2006/relationships/customXml" Target="../ink/ink721.xml"/><Relationship Id="rId230" Type="http://schemas.openxmlformats.org/officeDocument/2006/relationships/customXml" Target="../ink/ink649.xml"/><Relationship Id="rId25" Type="http://schemas.openxmlformats.org/officeDocument/2006/relationships/customXml" Target="../ink/ink543.xml"/><Relationship Id="rId67" Type="http://schemas.openxmlformats.org/officeDocument/2006/relationships/customXml" Target="../ink/ink564.xml"/><Relationship Id="rId272" Type="http://schemas.openxmlformats.org/officeDocument/2006/relationships/image" Target="../media/image637.png"/><Relationship Id="rId328" Type="http://schemas.openxmlformats.org/officeDocument/2006/relationships/customXml" Target="../ink/ink700.xml"/><Relationship Id="rId132" Type="http://schemas.openxmlformats.org/officeDocument/2006/relationships/image" Target="../media/image570.png"/><Relationship Id="rId174" Type="http://schemas.openxmlformats.org/officeDocument/2006/relationships/image" Target="../media/image590.png"/><Relationship Id="rId381" Type="http://schemas.openxmlformats.org/officeDocument/2006/relationships/customXml" Target="../ink/ink727.xml"/><Relationship Id="rId241" Type="http://schemas.openxmlformats.org/officeDocument/2006/relationships/image" Target="../media/image622.png"/><Relationship Id="rId36" Type="http://schemas.openxmlformats.org/officeDocument/2006/relationships/image" Target="../media/image525.png"/><Relationship Id="rId283" Type="http://schemas.openxmlformats.org/officeDocument/2006/relationships/image" Target="../media/image642.png"/><Relationship Id="rId339" Type="http://schemas.openxmlformats.org/officeDocument/2006/relationships/image" Target="../media/image669.png"/><Relationship Id="rId78" Type="http://schemas.openxmlformats.org/officeDocument/2006/relationships/customXml" Target="../ink/ink570.xml"/><Relationship Id="rId101" Type="http://schemas.openxmlformats.org/officeDocument/2006/relationships/image" Target="../media/image555.png"/><Relationship Id="rId143" Type="http://schemas.openxmlformats.org/officeDocument/2006/relationships/image" Target="../media/image575.png"/><Relationship Id="rId185" Type="http://schemas.openxmlformats.org/officeDocument/2006/relationships/customXml" Target="../ink/ink626.xml"/><Relationship Id="rId350" Type="http://schemas.openxmlformats.org/officeDocument/2006/relationships/customXml" Target="../ink/ink711.xml"/><Relationship Id="rId9" Type="http://schemas.openxmlformats.org/officeDocument/2006/relationships/image" Target="../media/image97.png"/><Relationship Id="rId210" Type="http://schemas.openxmlformats.org/officeDocument/2006/relationships/customXml" Target="../ink/ink639.xml"/><Relationship Id="rId392" Type="http://schemas.openxmlformats.org/officeDocument/2006/relationships/image" Target="../media/image695.png"/><Relationship Id="rId252" Type="http://schemas.openxmlformats.org/officeDocument/2006/relationships/customXml" Target="../ink/ink660.xml"/><Relationship Id="rId294" Type="http://schemas.openxmlformats.org/officeDocument/2006/relationships/image" Target="../media/image647.png"/><Relationship Id="rId308" Type="http://schemas.openxmlformats.org/officeDocument/2006/relationships/customXml" Target="../ink/ink690.xml"/><Relationship Id="rId47" Type="http://schemas.openxmlformats.org/officeDocument/2006/relationships/customXml" Target="../ink/ink554.xml"/><Relationship Id="rId89" Type="http://schemas.openxmlformats.org/officeDocument/2006/relationships/image" Target="../media/image550.png"/><Relationship Id="rId112" Type="http://schemas.openxmlformats.org/officeDocument/2006/relationships/customXml" Target="../ink/ink588.xml"/><Relationship Id="rId154" Type="http://schemas.openxmlformats.org/officeDocument/2006/relationships/customXml" Target="../ink/ink610.xml"/><Relationship Id="rId361" Type="http://schemas.openxmlformats.org/officeDocument/2006/relationships/image" Target="../media/image680.png"/><Relationship Id="rId196" Type="http://schemas.openxmlformats.org/officeDocument/2006/relationships/image" Target="../media/image601.png"/><Relationship Id="rId16" Type="http://schemas.openxmlformats.org/officeDocument/2006/relationships/customXml" Target="../ink/ink538.xml"/><Relationship Id="rId221" Type="http://schemas.openxmlformats.org/officeDocument/2006/relationships/image" Target="../media/image612.png"/><Relationship Id="rId242" Type="http://schemas.openxmlformats.org/officeDocument/2006/relationships/customXml" Target="../ink/ink655.xml"/><Relationship Id="rId263" Type="http://schemas.openxmlformats.org/officeDocument/2006/relationships/customXml" Target="../ink/ink666.xml"/><Relationship Id="rId284" Type="http://schemas.openxmlformats.org/officeDocument/2006/relationships/customXml" Target="../ink/ink677.xml"/><Relationship Id="rId319" Type="http://schemas.openxmlformats.org/officeDocument/2006/relationships/image" Target="../media/image659.png"/><Relationship Id="rId37" Type="http://schemas.openxmlformats.org/officeDocument/2006/relationships/customXml" Target="../ink/ink549.xml"/><Relationship Id="rId58" Type="http://schemas.openxmlformats.org/officeDocument/2006/relationships/image" Target="../media/image536.png"/><Relationship Id="rId79" Type="http://schemas.openxmlformats.org/officeDocument/2006/relationships/image" Target="../media/image545.png"/><Relationship Id="rId102" Type="http://schemas.openxmlformats.org/officeDocument/2006/relationships/customXml" Target="../ink/ink583.xml"/><Relationship Id="rId123" Type="http://schemas.openxmlformats.org/officeDocument/2006/relationships/customXml" Target="../ink/ink594.xml"/><Relationship Id="rId144" Type="http://schemas.openxmlformats.org/officeDocument/2006/relationships/customXml" Target="../ink/ink605.xml"/><Relationship Id="rId330" Type="http://schemas.openxmlformats.org/officeDocument/2006/relationships/customXml" Target="../ink/ink701.xml"/><Relationship Id="rId90" Type="http://schemas.openxmlformats.org/officeDocument/2006/relationships/customXml" Target="../ink/ink576.xml"/><Relationship Id="rId165" Type="http://schemas.openxmlformats.org/officeDocument/2006/relationships/image" Target="../media/image586.png"/><Relationship Id="rId186" Type="http://schemas.openxmlformats.org/officeDocument/2006/relationships/image" Target="../media/image596.png"/><Relationship Id="rId351" Type="http://schemas.openxmlformats.org/officeDocument/2006/relationships/image" Target="../media/image675.png"/><Relationship Id="rId372" Type="http://schemas.openxmlformats.org/officeDocument/2006/relationships/customXml" Target="../ink/ink722.xml"/><Relationship Id="rId393" Type="http://schemas.openxmlformats.org/officeDocument/2006/relationships/customXml" Target="../ink/ink733.xml"/><Relationship Id="rId211" Type="http://schemas.openxmlformats.org/officeDocument/2006/relationships/image" Target="../media/image607.png"/><Relationship Id="rId232" Type="http://schemas.openxmlformats.org/officeDocument/2006/relationships/customXml" Target="../ink/ink650.xml"/><Relationship Id="rId253" Type="http://schemas.openxmlformats.org/officeDocument/2006/relationships/image" Target="../media/image628.png"/><Relationship Id="rId274" Type="http://schemas.openxmlformats.org/officeDocument/2006/relationships/image" Target="../media/image638.png"/><Relationship Id="rId295" Type="http://schemas.openxmlformats.org/officeDocument/2006/relationships/customXml" Target="../ink/ink683.xml"/><Relationship Id="rId309" Type="http://schemas.openxmlformats.org/officeDocument/2006/relationships/image" Target="../media/image654.png"/><Relationship Id="rId27" Type="http://schemas.openxmlformats.org/officeDocument/2006/relationships/customXml" Target="../ink/ink544.xml"/><Relationship Id="rId48" Type="http://schemas.openxmlformats.org/officeDocument/2006/relationships/image" Target="../media/image531.png"/><Relationship Id="rId69" Type="http://schemas.openxmlformats.org/officeDocument/2006/relationships/customXml" Target="../ink/ink565.xml"/><Relationship Id="rId113" Type="http://schemas.openxmlformats.org/officeDocument/2006/relationships/image" Target="../media/image561.png"/><Relationship Id="rId134" Type="http://schemas.openxmlformats.org/officeDocument/2006/relationships/customXml" Target="../ink/ink600.xml"/><Relationship Id="rId320" Type="http://schemas.openxmlformats.org/officeDocument/2006/relationships/customXml" Target="../ink/ink696.xml"/><Relationship Id="rId80" Type="http://schemas.openxmlformats.org/officeDocument/2006/relationships/customXml" Target="../ink/ink571.xml"/><Relationship Id="rId155" Type="http://schemas.openxmlformats.org/officeDocument/2006/relationships/image" Target="../media/image581.png"/><Relationship Id="rId176" Type="http://schemas.openxmlformats.org/officeDocument/2006/relationships/image" Target="../media/image591.png"/><Relationship Id="rId197" Type="http://schemas.openxmlformats.org/officeDocument/2006/relationships/customXml" Target="../ink/ink632.xml"/><Relationship Id="rId341" Type="http://schemas.openxmlformats.org/officeDocument/2006/relationships/image" Target="../media/image670.png"/><Relationship Id="rId362" Type="http://schemas.openxmlformats.org/officeDocument/2006/relationships/customXml" Target="../ink/ink717.xml"/><Relationship Id="rId383" Type="http://schemas.openxmlformats.org/officeDocument/2006/relationships/customXml" Target="../ink/ink728.xml"/><Relationship Id="rId201" Type="http://schemas.openxmlformats.org/officeDocument/2006/relationships/customXml" Target="../ink/ink634.xml"/><Relationship Id="rId222" Type="http://schemas.openxmlformats.org/officeDocument/2006/relationships/customXml" Target="../ink/ink645.xml"/><Relationship Id="rId243" Type="http://schemas.openxmlformats.org/officeDocument/2006/relationships/image" Target="../media/image623.png"/><Relationship Id="rId264" Type="http://schemas.openxmlformats.org/officeDocument/2006/relationships/image" Target="../media/image633.png"/><Relationship Id="rId285" Type="http://schemas.openxmlformats.org/officeDocument/2006/relationships/image" Target="../media/image643.png"/><Relationship Id="rId17" Type="http://schemas.openxmlformats.org/officeDocument/2006/relationships/customXml" Target="../ink/ink539.xml"/><Relationship Id="rId38" Type="http://schemas.openxmlformats.org/officeDocument/2006/relationships/image" Target="../media/image526.png"/><Relationship Id="rId59" Type="http://schemas.openxmlformats.org/officeDocument/2006/relationships/customXml" Target="../ink/ink560.xml"/><Relationship Id="rId103" Type="http://schemas.openxmlformats.org/officeDocument/2006/relationships/image" Target="../media/image556.png"/><Relationship Id="rId124" Type="http://schemas.openxmlformats.org/officeDocument/2006/relationships/image" Target="../media/image566.png"/><Relationship Id="rId310" Type="http://schemas.openxmlformats.org/officeDocument/2006/relationships/customXml" Target="../ink/ink691.xml"/><Relationship Id="rId70" Type="http://schemas.openxmlformats.org/officeDocument/2006/relationships/customXml" Target="../ink/ink566.xml"/><Relationship Id="rId91" Type="http://schemas.openxmlformats.org/officeDocument/2006/relationships/image" Target="../media/image551.png"/><Relationship Id="rId145" Type="http://schemas.openxmlformats.org/officeDocument/2006/relationships/image" Target="../media/image576.png"/><Relationship Id="rId166" Type="http://schemas.openxmlformats.org/officeDocument/2006/relationships/customXml" Target="../ink/ink616.xml"/><Relationship Id="rId187" Type="http://schemas.openxmlformats.org/officeDocument/2006/relationships/customXml" Target="../ink/ink627.xml"/><Relationship Id="rId331" Type="http://schemas.openxmlformats.org/officeDocument/2006/relationships/image" Target="../media/image665.png"/><Relationship Id="rId352" Type="http://schemas.openxmlformats.org/officeDocument/2006/relationships/customXml" Target="../ink/ink712.xml"/><Relationship Id="rId373" Type="http://schemas.openxmlformats.org/officeDocument/2006/relationships/image" Target="../media/image686.png"/><Relationship Id="rId394" Type="http://schemas.openxmlformats.org/officeDocument/2006/relationships/image" Target="../media/image696.png"/><Relationship Id="rId1" Type="http://schemas.openxmlformats.org/officeDocument/2006/relationships/slideLayout" Target="../slideLayouts/slideLayout1.xml"/><Relationship Id="rId212" Type="http://schemas.openxmlformats.org/officeDocument/2006/relationships/customXml" Target="../ink/ink640.xml"/><Relationship Id="rId233" Type="http://schemas.openxmlformats.org/officeDocument/2006/relationships/image" Target="../media/image618.png"/><Relationship Id="rId254" Type="http://schemas.openxmlformats.org/officeDocument/2006/relationships/customXml" Target="../ink/ink661.xml"/><Relationship Id="rId28" Type="http://schemas.openxmlformats.org/officeDocument/2006/relationships/image" Target="../media/image508.png"/><Relationship Id="rId49" Type="http://schemas.openxmlformats.org/officeDocument/2006/relationships/customXml" Target="../ink/ink555.xml"/><Relationship Id="rId114" Type="http://schemas.openxmlformats.org/officeDocument/2006/relationships/customXml" Target="../ink/ink589.xml"/><Relationship Id="rId275" Type="http://schemas.openxmlformats.org/officeDocument/2006/relationships/customXml" Target="../ink/ink672.xml"/><Relationship Id="rId296" Type="http://schemas.openxmlformats.org/officeDocument/2006/relationships/image" Target="../media/image648.png"/><Relationship Id="rId300" Type="http://schemas.openxmlformats.org/officeDocument/2006/relationships/customXml" Target="../ink/ink686.xml"/><Relationship Id="rId60" Type="http://schemas.openxmlformats.org/officeDocument/2006/relationships/image" Target="../media/image537.png"/><Relationship Id="rId81" Type="http://schemas.openxmlformats.org/officeDocument/2006/relationships/image" Target="../media/image546.png"/><Relationship Id="rId135" Type="http://schemas.openxmlformats.org/officeDocument/2006/relationships/image" Target="../media/image571.png"/><Relationship Id="rId156" Type="http://schemas.openxmlformats.org/officeDocument/2006/relationships/customXml" Target="../ink/ink611.xml"/><Relationship Id="rId177" Type="http://schemas.openxmlformats.org/officeDocument/2006/relationships/customXml" Target="../ink/ink622.xml"/><Relationship Id="rId198" Type="http://schemas.openxmlformats.org/officeDocument/2006/relationships/image" Target="../media/image602.png"/><Relationship Id="rId321" Type="http://schemas.openxmlformats.org/officeDocument/2006/relationships/image" Target="../media/image660.png"/><Relationship Id="rId342" Type="http://schemas.openxmlformats.org/officeDocument/2006/relationships/customXml" Target="../ink/ink707.xml"/><Relationship Id="rId363" Type="http://schemas.openxmlformats.org/officeDocument/2006/relationships/image" Target="../media/image681.png"/><Relationship Id="rId384" Type="http://schemas.openxmlformats.org/officeDocument/2006/relationships/image" Target="../media/image691.png"/><Relationship Id="rId202" Type="http://schemas.openxmlformats.org/officeDocument/2006/relationships/image" Target="../media/image196.png"/><Relationship Id="rId223" Type="http://schemas.openxmlformats.org/officeDocument/2006/relationships/image" Target="../media/image613.png"/><Relationship Id="rId244" Type="http://schemas.openxmlformats.org/officeDocument/2006/relationships/customXml" Target="../ink/ink656.xml"/><Relationship Id="rId18" Type="http://schemas.openxmlformats.org/officeDocument/2006/relationships/image" Target="../media/image517.png"/><Relationship Id="rId39" Type="http://schemas.openxmlformats.org/officeDocument/2006/relationships/customXml" Target="../ink/ink550.xml"/><Relationship Id="rId265" Type="http://schemas.openxmlformats.org/officeDocument/2006/relationships/customXml" Target="../ink/ink667.xml"/><Relationship Id="rId286" Type="http://schemas.openxmlformats.org/officeDocument/2006/relationships/customXml" Target="../ink/ink678.xml"/><Relationship Id="rId50" Type="http://schemas.openxmlformats.org/officeDocument/2006/relationships/image" Target="../media/image532.png"/><Relationship Id="rId104" Type="http://schemas.openxmlformats.org/officeDocument/2006/relationships/customXml" Target="../ink/ink584.xml"/><Relationship Id="rId125" Type="http://schemas.openxmlformats.org/officeDocument/2006/relationships/customXml" Target="../ink/ink595.xml"/><Relationship Id="rId146" Type="http://schemas.openxmlformats.org/officeDocument/2006/relationships/customXml" Target="../ink/ink606.xml"/><Relationship Id="rId167" Type="http://schemas.openxmlformats.org/officeDocument/2006/relationships/image" Target="../media/image587.png"/><Relationship Id="rId188" Type="http://schemas.openxmlformats.org/officeDocument/2006/relationships/image" Target="../media/image597.png"/><Relationship Id="rId311" Type="http://schemas.openxmlformats.org/officeDocument/2006/relationships/image" Target="../media/image655.png"/><Relationship Id="rId332" Type="http://schemas.openxmlformats.org/officeDocument/2006/relationships/customXml" Target="../ink/ink702.xml"/><Relationship Id="rId353" Type="http://schemas.openxmlformats.org/officeDocument/2006/relationships/image" Target="../media/image676.png"/><Relationship Id="rId374" Type="http://schemas.openxmlformats.org/officeDocument/2006/relationships/customXml" Target="../ink/ink723.xml"/><Relationship Id="rId71" Type="http://schemas.openxmlformats.org/officeDocument/2006/relationships/image" Target="../media/image541.png"/><Relationship Id="rId92" Type="http://schemas.openxmlformats.org/officeDocument/2006/relationships/customXml" Target="../ink/ink577.xml"/><Relationship Id="rId213" Type="http://schemas.openxmlformats.org/officeDocument/2006/relationships/image" Target="../media/image608.png"/><Relationship Id="rId234" Type="http://schemas.openxmlformats.org/officeDocument/2006/relationships/customXml" Target="../ink/ink651.xml"/><Relationship Id="rId2" Type="http://schemas.openxmlformats.org/officeDocument/2006/relationships/customXml" Target="../ink/ink531.xml"/><Relationship Id="rId29" Type="http://schemas.openxmlformats.org/officeDocument/2006/relationships/customXml" Target="../ink/ink545.xml"/><Relationship Id="rId255" Type="http://schemas.openxmlformats.org/officeDocument/2006/relationships/image" Target="../media/image629.png"/><Relationship Id="rId276" Type="http://schemas.openxmlformats.org/officeDocument/2006/relationships/image" Target="../media/image639.png"/><Relationship Id="rId297" Type="http://schemas.openxmlformats.org/officeDocument/2006/relationships/customXml" Target="../ink/ink684.xml"/><Relationship Id="rId40" Type="http://schemas.openxmlformats.org/officeDocument/2006/relationships/image" Target="../media/image527.png"/><Relationship Id="rId115" Type="http://schemas.openxmlformats.org/officeDocument/2006/relationships/image" Target="../media/image562.png"/><Relationship Id="rId136" Type="http://schemas.openxmlformats.org/officeDocument/2006/relationships/customXml" Target="../ink/ink601.xml"/><Relationship Id="rId157" Type="http://schemas.openxmlformats.org/officeDocument/2006/relationships/image" Target="../media/image582.png"/><Relationship Id="rId178" Type="http://schemas.openxmlformats.org/officeDocument/2006/relationships/image" Target="../media/image592.png"/><Relationship Id="rId301" Type="http://schemas.openxmlformats.org/officeDocument/2006/relationships/image" Target="../media/image650.png"/><Relationship Id="rId322" Type="http://schemas.openxmlformats.org/officeDocument/2006/relationships/customXml" Target="../ink/ink697.xml"/><Relationship Id="rId343" Type="http://schemas.openxmlformats.org/officeDocument/2006/relationships/image" Target="../media/image671.png"/><Relationship Id="rId364" Type="http://schemas.openxmlformats.org/officeDocument/2006/relationships/customXml" Target="../ink/ink718.xml"/><Relationship Id="rId61" Type="http://schemas.openxmlformats.org/officeDocument/2006/relationships/customXml" Target="../ink/ink561.xml"/><Relationship Id="rId82" Type="http://schemas.openxmlformats.org/officeDocument/2006/relationships/customXml" Target="../ink/ink572.xml"/><Relationship Id="rId199" Type="http://schemas.openxmlformats.org/officeDocument/2006/relationships/customXml" Target="../ink/ink633.xml"/><Relationship Id="rId203" Type="http://schemas.openxmlformats.org/officeDocument/2006/relationships/customXml" Target="../ink/ink635.xml"/><Relationship Id="rId385" Type="http://schemas.openxmlformats.org/officeDocument/2006/relationships/customXml" Target="../ink/ink729.xml"/><Relationship Id="rId19" Type="http://schemas.openxmlformats.org/officeDocument/2006/relationships/customXml" Target="../ink/ink540.xml"/><Relationship Id="rId224" Type="http://schemas.openxmlformats.org/officeDocument/2006/relationships/customXml" Target="../ink/ink646.xml"/><Relationship Id="rId245" Type="http://schemas.openxmlformats.org/officeDocument/2006/relationships/image" Target="../media/image624.png"/><Relationship Id="rId266" Type="http://schemas.openxmlformats.org/officeDocument/2006/relationships/image" Target="../media/image634.png"/><Relationship Id="rId287" Type="http://schemas.openxmlformats.org/officeDocument/2006/relationships/image" Target="../media/image644.png"/><Relationship Id="rId30" Type="http://schemas.openxmlformats.org/officeDocument/2006/relationships/image" Target="../media/image522.png"/><Relationship Id="rId105" Type="http://schemas.openxmlformats.org/officeDocument/2006/relationships/image" Target="../media/image557.png"/><Relationship Id="rId126" Type="http://schemas.openxmlformats.org/officeDocument/2006/relationships/image" Target="../media/image567.png"/><Relationship Id="rId147" Type="http://schemas.openxmlformats.org/officeDocument/2006/relationships/image" Target="../media/image577.png"/><Relationship Id="rId168" Type="http://schemas.openxmlformats.org/officeDocument/2006/relationships/customXml" Target="../ink/ink617.xml"/><Relationship Id="rId312" Type="http://schemas.openxmlformats.org/officeDocument/2006/relationships/customXml" Target="../ink/ink692.xml"/><Relationship Id="rId333" Type="http://schemas.openxmlformats.org/officeDocument/2006/relationships/image" Target="../media/image666.png"/><Relationship Id="rId354" Type="http://schemas.openxmlformats.org/officeDocument/2006/relationships/customXml" Target="../ink/ink713.xml"/><Relationship Id="rId51" Type="http://schemas.openxmlformats.org/officeDocument/2006/relationships/customXml" Target="../ink/ink556.xml"/><Relationship Id="rId72" Type="http://schemas.openxmlformats.org/officeDocument/2006/relationships/customXml" Target="../ink/ink567.xml"/><Relationship Id="rId93" Type="http://schemas.openxmlformats.org/officeDocument/2006/relationships/customXml" Target="../ink/ink578.xml"/><Relationship Id="rId189" Type="http://schemas.openxmlformats.org/officeDocument/2006/relationships/customXml" Target="../ink/ink628.xml"/><Relationship Id="rId375" Type="http://schemas.openxmlformats.org/officeDocument/2006/relationships/image" Target="../media/image687.png"/><Relationship Id="rId3" Type="http://schemas.openxmlformats.org/officeDocument/2006/relationships/image" Target="../media/image511.png"/><Relationship Id="rId214" Type="http://schemas.openxmlformats.org/officeDocument/2006/relationships/customXml" Target="../ink/ink641.xml"/><Relationship Id="rId235" Type="http://schemas.openxmlformats.org/officeDocument/2006/relationships/image" Target="../media/image619.png"/><Relationship Id="rId256" Type="http://schemas.openxmlformats.org/officeDocument/2006/relationships/customXml" Target="../ink/ink662.xml"/><Relationship Id="rId277" Type="http://schemas.openxmlformats.org/officeDocument/2006/relationships/customXml" Target="../ink/ink673.xml"/><Relationship Id="rId298" Type="http://schemas.openxmlformats.org/officeDocument/2006/relationships/image" Target="../media/image649.png"/><Relationship Id="rId116" Type="http://schemas.openxmlformats.org/officeDocument/2006/relationships/customXml" Target="../ink/ink590.xml"/><Relationship Id="rId137" Type="http://schemas.openxmlformats.org/officeDocument/2006/relationships/image" Target="../media/image572.png"/><Relationship Id="rId158" Type="http://schemas.openxmlformats.org/officeDocument/2006/relationships/customXml" Target="../ink/ink612.xml"/><Relationship Id="rId302" Type="http://schemas.openxmlformats.org/officeDocument/2006/relationships/customXml" Target="../ink/ink687.xml"/><Relationship Id="rId323" Type="http://schemas.openxmlformats.org/officeDocument/2006/relationships/image" Target="../media/image661.png"/><Relationship Id="rId344" Type="http://schemas.openxmlformats.org/officeDocument/2006/relationships/customXml" Target="../ink/ink708.xml"/><Relationship Id="rId20" Type="http://schemas.openxmlformats.org/officeDocument/2006/relationships/image" Target="../media/image518.png"/><Relationship Id="rId41" Type="http://schemas.openxmlformats.org/officeDocument/2006/relationships/customXml" Target="../ink/ink551.xml"/><Relationship Id="rId62" Type="http://schemas.openxmlformats.org/officeDocument/2006/relationships/image" Target="../media/image538.png"/><Relationship Id="rId83" Type="http://schemas.openxmlformats.org/officeDocument/2006/relationships/image" Target="../media/image547.png"/><Relationship Id="rId179" Type="http://schemas.openxmlformats.org/officeDocument/2006/relationships/customXml" Target="../ink/ink623.xml"/><Relationship Id="rId365" Type="http://schemas.openxmlformats.org/officeDocument/2006/relationships/image" Target="../media/image682.png"/><Relationship Id="rId386" Type="http://schemas.openxmlformats.org/officeDocument/2006/relationships/image" Target="../media/image692.png"/><Relationship Id="rId190" Type="http://schemas.openxmlformats.org/officeDocument/2006/relationships/image" Target="../media/image598.png"/><Relationship Id="rId204" Type="http://schemas.openxmlformats.org/officeDocument/2006/relationships/image" Target="../media/image604.png"/><Relationship Id="rId225" Type="http://schemas.openxmlformats.org/officeDocument/2006/relationships/image" Target="../media/image614.png"/><Relationship Id="rId246" Type="http://schemas.openxmlformats.org/officeDocument/2006/relationships/customXml" Target="../ink/ink657.xml"/><Relationship Id="rId267" Type="http://schemas.openxmlformats.org/officeDocument/2006/relationships/customXml" Target="../ink/ink668.xml"/><Relationship Id="rId288" Type="http://schemas.openxmlformats.org/officeDocument/2006/relationships/customXml" Target="../ink/ink679.xml"/><Relationship Id="rId106" Type="http://schemas.openxmlformats.org/officeDocument/2006/relationships/customXml" Target="../ink/ink585.xml"/><Relationship Id="rId127" Type="http://schemas.openxmlformats.org/officeDocument/2006/relationships/customXml" Target="../ink/ink596.xml"/><Relationship Id="rId313" Type="http://schemas.openxmlformats.org/officeDocument/2006/relationships/image" Target="../media/image656.png"/><Relationship Id="rId10" Type="http://schemas.openxmlformats.org/officeDocument/2006/relationships/customXml" Target="../ink/ink535.xml"/><Relationship Id="rId31" Type="http://schemas.openxmlformats.org/officeDocument/2006/relationships/customXml" Target="../ink/ink546.xml"/><Relationship Id="rId52" Type="http://schemas.openxmlformats.org/officeDocument/2006/relationships/image" Target="../media/image533.png"/><Relationship Id="rId73" Type="http://schemas.openxmlformats.org/officeDocument/2006/relationships/image" Target="../media/image542.png"/><Relationship Id="rId94" Type="http://schemas.openxmlformats.org/officeDocument/2006/relationships/image" Target="../media/image552.png"/><Relationship Id="rId148" Type="http://schemas.openxmlformats.org/officeDocument/2006/relationships/customXml" Target="../ink/ink607.xml"/><Relationship Id="rId169" Type="http://schemas.openxmlformats.org/officeDocument/2006/relationships/image" Target="../media/image588.png"/><Relationship Id="rId334" Type="http://schemas.openxmlformats.org/officeDocument/2006/relationships/customXml" Target="../ink/ink703.xml"/><Relationship Id="rId355" Type="http://schemas.openxmlformats.org/officeDocument/2006/relationships/image" Target="../media/image677.png"/><Relationship Id="rId376" Type="http://schemas.openxmlformats.org/officeDocument/2006/relationships/customXml" Target="../ink/ink724.xml"/><Relationship Id="rId4" Type="http://schemas.openxmlformats.org/officeDocument/2006/relationships/customXml" Target="../ink/ink532.xml"/><Relationship Id="rId180" Type="http://schemas.openxmlformats.org/officeDocument/2006/relationships/image" Target="../media/image593.png"/><Relationship Id="rId215" Type="http://schemas.openxmlformats.org/officeDocument/2006/relationships/image" Target="../media/image609.png"/><Relationship Id="rId236" Type="http://schemas.openxmlformats.org/officeDocument/2006/relationships/customXml" Target="../ink/ink652.xml"/><Relationship Id="rId257" Type="http://schemas.openxmlformats.org/officeDocument/2006/relationships/image" Target="../media/image630.png"/><Relationship Id="rId278" Type="http://schemas.openxmlformats.org/officeDocument/2006/relationships/image" Target="../media/image640.png"/><Relationship Id="rId303" Type="http://schemas.openxmlformats.org/officeDocument/2006/relationships/image" Target="../media/image651.png"/><Relationship Id="rId42" Type="http://schemas.openxmlformats.org/officeDocument/2006/relationships/image" Target="../media/image528.png"/><Relationship Id="rId84" Type="http://schemas.openxmlformats.org/officeDocument/2006/relationships/customXml" Target="../ink/ink573.xml"/><Relationship Id="rId138" Type="http://schemas.openxmlformats.org/officeDocument/2006/relationships/customXml" Target="../ink/ink602.xml"/><Relationship Id="rId345" Type="http://schemas.openxmlformats.org/officeDocument/2006/relationships/image" Target="../media/image672.png"/><Relationship Id="rId387" Type="http://schemas.openxmlformats.org/officeDocument/2006/relationships/customXml" Target="../ink/ink730.xml"/><Relationship Id="rId191" Type="http://schemas.openxmlformats.org/officeDocument/2006/relationships/customXml" Target="../ink/ink629.xml"/><Relationship Id="rId205" Type="http://schemas.openxmlformats.org/officeDocument/2006/relationships/customXml" Target="../ink/ink636.xml"/><Relationship Id="rId247" Type="http://schemas.openxmlformats.org/officeDocument/2006/relationships/image" Target="../media/image625.png"/><Relationship Id="rId107" Type="http://schemas.openxmlformats.org/officeDocument/2006/relationships/image" Target="../media/image558.png"/><Relationship Id="rId289" Type="http://schemas.openxmlformats.org/officeDocument/2006/relationships/image" Target="../media/image645.png"/><Relationship Id="rId11" Type="http://schemas.openxmlformats.org/officeDocument/2006/relationships/image" Target="../media/image514.png"/><Relationship Id="rId53" Type="http://schemas.openxmlformats.org/officeDocument/2006/relationships/customXml" Target="../ink/ink557.xml"/><Relationship Id="rId149" Type="http://schemas.openxmlformats.org/officeDocument/2006/relationships/image" Target="../media/image578.png"/><Relationship Id="rId314" Type="http://schemas.openxmlformats.org/officeDocument/2006/relationships/customXml" Target="../ink/ink693.xml"/><Relationship Id="rId356" Type="http://schemas.openxmlformats.org/officeDocument/2006/relationships/customXml" Target="../ink/ink714.xml"/><Relationship Id="rId95" Type="http://schemas.openxmlformats.org/officeDocument/2006/relationships/customXml" Target="../ink/ink579.xml"/><Relationship Id="rId160" Type="http://schemas.openxmlformats.org/officeDocument/2006/relationships/customXml" Target="../ink/ink613.xml"/><Relationship Id="rId216" Type="http://schemas.openxmlformats.org/officeDocument/2006/relationships/customXml" Target="../ink/ink642.xml"/><Relationship Id="rId258" Type="http://schemas.openxmlformats.org/officeDocument/2006/relationships/customXml" Target="../ink/ink663.xml"/><Relationship Id="rId22" Type="http://schemas.openxmlformats.org/officeDocument/2006/relationships/image" Target="../media/image519.png"/><Relationship Id="rId64" Type="http://schemas.openxmlformats.org/officeDocument/2006/relationships/image" Target="../media/image40.png"/><Relationship Id="rId118" Type="http://schemas.openxmlformats.org/officeDocument/2006/relationships/image" Target="../media/image563.png"/><Relationship Id="rId325" Type="http://schemas.openxmlformats.org/officeDocument/2006/relationships/image" Target="../media/image662.png"/><Relationship Id="rId367" Type="http://schemas.openxmlformats.org/officeDocument/2006/relationships/image" Target="../media/image683.png"/><Relationship Id="rId171" Type="http://schemas.openxmlformats.org/officeDocument/2006/relationships/image" Target="../media/image589.png"/><Relationship Id="rId227" Type="http://schemas.openxmlformats.org/officeDocument/2006/relationships/image" Target="../media/image615.png"/><Relationship Id="rId269" Type="http://schemas.openxmlformats.org/officeDocument/2006/relationships/customXml" Target="../ink/ink669.xml"/><Relationship Id="rId33" Type="http://schemas.openxmlformats.org/officeDocument/2006/relationships/customXml" Target="../ink/ink547.xml"/><Relationship Id="rId129" Type="http://schemas.openxmlformats.org/officeDocument/2006/relationships/customXml" Target="../ink/ink597.xml"/><Relationship Id="rId280" Type="http://schemas.openxmlformats.org/officeDocument/2006/relationships/customXml" Target="../ink/ink675.xml"/><Relationship Id="rId336" Type="http://schemas.openxmlformats.org/officeDocument/2006/relationships/customXml" Target="../ink/ink704.xml"/><Relationship Id="rId75" Type="http://schemas.openxmlformats.org/officeDocument/2006/relationships/image" Target="../media/image543.png"/><Relationship Id="rId140" Type="http://schemas.openxmlformats.org/officeDocument/2006/relationships/customXml" Target="../ink/ink603.xml"/><Relationship Id="rId182" Type="http://schemas.openxmlformats.org/officeDocument/2006/relationships/image" Target="../media/image594.png"/><Relationship Id="rId378" Type="http://schemas.openxmlformats.org/officeDocument/2006/relationships/customXml" Target="../ink/ink725.xml"/><Relationship Id="rId6" Type="http://schemas.openxmlformats.org/officeDocument/2006/relationships/customXml" Target="../ink/ink533.xml"/><Relationship Id="rId238" Type="http://schemas.openxmlformats.org/officeDocument/2006/relationships/customXml" Target="../ink/ink653.xml"/><Relationship Id="rId291" Type="http://schemas.openxmlformats.org/officeDocument/2006/relationships/customXml" Target="../ink/ink681.xml"/><Relationship Id="rId305" Type="http://schemas.openxmlformats.org/officeDocument/2006/relationships/image" Target="../media/image652.png"/><Relationship Id="rId347" Type="http://schemas.openxmlformats.org/officeDocument/2006/relationships/image" Target="../media/image673.png"/><Relationship Id="rId44" Type="http://schemas.openxmlformats.org/officeDocument/2006/relationships/image" Target="../media/image529.png"/><Relationship Id="rId86" Type="http://schemas.openxmlformats.org/officeDocument/2006/relationships/customXml" Target="../ink/ink574.xml"/><Relationship Id="rId151" Type="http://schemas.openxmlformats.org/officeDocument/2006/relationships/image" Target="../media/image579.png"/><Relationship Id="rId389" Type="http://schemas.openxmlformats.org/officeDocument/2006/relationships/customXml" Target="../ink/ink731.xml"/><Relationship Id="rId193" Type="http://schemas.openxmlformats.org/officeDocument/2006/relationships/customXml" Target="../ink/ink630.xml"/><Relationship Id="rId207" Type="http://schemas.openxmlformats.org/officeDocument/2006/relationships/customXml" Target="../ink/ink637.xml"/><Relationship Id="rId249" Type="http://schemas.openxmlformats.org/officeDocument/2006/relationships/image" Target="../media/image626.png"/><Relationship Id="rId13" Type="http://schemas.openxmlformats.org/officeDocument/2006/relationships/image" Target="../media/image515.png"/><Relationship Id="rId109" Type="http://schemas.openxmlformats.org/officeDocument/2006/relationships/image" Target="../media/image559.png"/><Relationship Id="rId260" Type="http://schemas.openxmlformats.org/officeDocument/2006/relationships/customXml" Target="../ink/ink664.xml"/><Relationship Id="rId316" Type="http://schemas.openxmlformats.org/officeDocument/2006/relationships/customXml" Target="../ink/ink694.xml"/><Relationship Id="rId55" Type="http://schemas.openxmlformats.org/officeDocument/2006/relationships/customXml" Target="../ink/ink558.xml"/><Relationship Id="rId97" Type="http://schemas.openxmlformats.org/officeDocument/2006/relationships/customXml" Target="../ink/ink580.xml"/><Relationship Id="rId120" Type="http://schemas.openxmlformats.org/officeDocument/2006/relationships/image" Target="../media/image564.png"/><Relationship Id="rId358" Type="http://schemas.openxmlformats.org/officeDocument/2006/relationships/customXml" Target="../ink/ink715.xml"/><Relationship Id="rId162" Type="http://schemas.openxmlformats.org/officeDocument/2006/relationships/customXml" Target="../ink/ink614.xml"/><Relationship Id="rId218" Type="http://schemas.openxmlformats.org/officeDocument/2006/relationships/customXml" Target="../ink/ink643.xml"/><Relationship Id="rId271" Type="http://schemas.openxmlformats.org/officeDocument/2006/relationships/customXml" Target="../ink/ink670.xml"/><Relationship Id="rId24" Type="http://schemas.openxmlformats.org/officeDocument/2006/relationships/image" Target="../media/image520.png"/><Relationship Id="rId66" Type="http://schemas.openxmlformats.org/officeDocument/2006/relationships/image" Target="../media/image539.png"/><Relationship Id="rId131" Type="http://schemas.openxmlformats.org/officeDocument/2006/relationships/customXml" Target="../ink/ink598.xml"/><Relationship Id="rId327" Type="http://schemas.openxmlformats.org/officeDocument/2006/relationships/image" Target="../media/image663.png"/><Relationship Id="rId369" Type="http://schemas.openxmlformats.org/officeDocument/2006/relationships/image" Target="../media/image684.png"/><Relationship Id="rId173" Type="http://schemas.openxmlformats.org/officeDocument/2006/relationships/customXml" Target="../ink/ink620.xml"/><Relationship Id="rId229" Type="http://schemas.openxmlformats.org/officeDocument/2006/relationships/image" Target="../media/image616.png"/><Relationship Id="rId380" Type="http://schemas.openxmlformats.org/officeDocument/2006/relationships/customXml" Target="../ink/ink726.xml"/><Relationship Id="rId240" Type="http://schemas.openxmlformats.org/officeDocument/2006/relationships/customXml" Target="../ink/ink654.xml"/><Relationship Id="rId35" Type="http://schemas.openxmlformats.org/officeDocument/2006/relationships/customXml" Target="../ink/ink548.xml"/><Relationship Id="rId77" Type="http://schemas.openxmlformats.org/officeDocument/2006/relationships/image" Target="../media/image544.png"/><Relationship Id="rId100" Type="http://schemas.openxmlformats.org/officeDocument/2006/relationships/customXml" Target="../ink/ink582.xml"/><Relationship Id="rId282" Type="http://schemas.openxmlformats.org/officeDocument/2006/relationships/customXml" Target="../ink/ink676.xml"/><Relationship Id="rId338" Type="http://schemas.openxmlformats.org/officeDocument/2006/relationships/customXml" Target="../ink/ink705.xml"/><Relationship Id="rId8" Type="http://schemas.openxmlformats.org/officeDocument/2006/relationships/customXml" Target="../ink/ink534.xml"/><Relationship Id="rId142" Type="http://schemas.openxmlformats.org/officeDocument/2006/relationships/customXml" Target="../ink/ink604.xml"/><Relationship Id="rId184" Type="http://schemas.openxmlformats.org/officeDocument/2006/relationships/image" Target="../media/image595.png"/><Relationship Id="rId391" Type="http://schemas.openxmlformats.org/officeDocument/2006/relationships/customXml" Target="../ink/ink732.xml"/><Relationship Id="rId251" Type="http://schemas.openxmlformats.org/officeDocument/2006/relationships/image" Target="../media/image627.png"/><Relationship Id="rId46" Type="http://schemas.openxmlformats.org/officeDocument/2006/relationships/image" Target="../media/image530.png"/><Relationship Id="rId293" Type="http://schemas.openxmlformats.org/officeDocument/2006/relationships/customXml" Target="../ink/ink682.xml"/><Relationship Id="rId307" Type="http://schemas.openxmlformats.org/officeDocument/2006/relationships/image" Target="../media/image653.png"/><Relationship Id="rId349" Type="http://schemas.openxmlformats.org/officeDocument/2006/relationships/image" Target="../media/image674.png"/><Relationship Id="rId88" Type="http://schemas.openxmlformats.org/officeDocument/2006/relationships/customXml" Target="../ink/ink575.xml"/><Relationship Id="rId111" Type="http://schemas.openxmlformats.org/officeDocument/2006/relationships/image" Target="../media/image560.png"/><Relationship Id="rId153" Type="http://schemas.openxmlformats.org/officeDocument/2006/relationships/image" Target="../media/image580.png"/><Relationship Id="rId195" Type="http://schemas.openxmlformats.org/officeDocument/2006/relationships/customXml" Target="../ink/ink631.xml"/><Relationship Id="rId209" Type="http://schemas.openxmlformats.org/officeDocument/2006/relationships/customXml" Target="../ink/ink638.xml"/><Relationship Id="rId360" Type="http://schemas.openxmlformats.org/officeDocument/2006/relationships/customXml" Target="../ink/ink716.xml"/><Relationship Id="rId220" Type="http://schemas.openxmlformats.org/officeDocument/2006/relationships/customXml" Target="../ink/ink644.xml"/><Relationship Id="rId15" Type="http://schemas.openxmlformats.org/officeDocument/2006/relationships/image" Target="../media/image516.png"/><Relationship Id="rId57" Type="http://schemas.openxmlformats.org/officeDocument/2006/relationships/customXml" Target="../ink/ink559.xml"/><Relationship Id="rId262" Type="http://schemas.openxmlformats.org/officeDocument/2006/relationships/customXml" Target="../ink/ink665.xml"/><Relationship Id="rId318" Type="http://schemas.openxmlformats.org/officeDocument/2006/relationships/customXml" Target="../ink/ink695.xml"/><Relationship Id="rId99" Type="http://schemas.openxmlformats.org/officeDocument/2006/relationships/image" Target="../media/image554.png"/><Relationship Id="rId122" Type="http://schemas.openxmlformats.org/officeDocument/2006/relationships/image" Target="../media/image565.png"/><Relationship Id="rId164" Type="http://schemas.openxmlformats.org/officeDocument/2006/relationships/customXml" Target="../ink/ink615.xml"/><Relationship Id="rId371" Type="http://schemas.openxmlformats.org/officeDocument/2006/relationships/image" Target="../media/image685.png"/><Relationship Id="rId26" Type="http://schemas.openxmlformats.org/officeDocument/2006/relationships/image" Target="../media/image521.png"/><Relationship Id="rId231" Type="http://schemas.openxmlformats.org/officeDocument/2006/relationships/image" Target="../media/image617.png"/><Relationship Id="rId273" Type="http://schemas.openxmlformats.org/officeDocument/2006/relationships/customXml" Target="../ink/ink671.xml"/><Relationship Id="rId329" Type="http://schemas.openxmlformats.org/officeDocument/2006/relationships/image" Target="../media/image664.png"/><Relationship Id="rId68" Type="http://schemas.openxmlformats.org/officeDocument/2006/relationships/image" Target="../media/image540.png"/><Relationship Id="rId133" Type="http://schemas.openxmlformats.org/officeDocument/2006/relationships/customXml" Target="../ink/ink599.xml"/><Relationship Id="rId175" Type="http://schemas.openxmlformats.org/officeDocument/2006/relationships/customXml" Target="../ink/ink621.xml"/><Relationship Id="rId340" Type="http://schemas.openxmlformats.org/officeDocument/2006/relationships/customXml" Target="../ink/ink706.xml"/><Relationship Id="rId200" Type="http://schemas.openxmlformats.org/officeDocument/2006/relationships/image" Target="../media/image603.png"/><Relationship Id="rId382" Type="http://schemas.openxmlformats.org/officeDocument/2006/relationships/image" Target="../media/image690.png"/></Relationships>
</file>

<file path=ppt/slides/_rels/slide6.xml.rels><?xml version="1.0" encoding="UTF-8" standalone="yes"?>
<Relationships xmlns="http://schemas.openxmlformats.org/package/2006/relationships"><Relationship Id="rId3" Type="http://schemas.openxmlformats.org/officeDocument/2006/relationships/image" Target="../media/image697.png"/><Relationship Id="rId7" Type="http://schemas.openxmlformats.org/officeDocument/2006/relationships/image" Target="../media/image699.png"/><Relationship Id="rId2" Type="http://schemas.openxmlformats.org/officeDocument/2006/relationships/customXml" Target="../ink/ink734.xml"/><Relationship Id="rId1" Type="http://schemas.openxmlformats.org/officeDocument/2006/relationships/slideLayout" Target="../slideLayouts/slideLayout1.xml"/><Relationship Id="rId6" Type="http://schemas.openxmlformats.org/officeDocument/2006/relationships/customXml" Target="../ink/ink736.xml"/><Relationship Id="rId5" Type="http://schemas.openxmlformats.org/officeDocument/2006/relationships/image" Target="../media/image698.png"/><Relationship Id="rId4" Type="http://schemas.openxmlformats.org/officeDocument/2006/relationships/customXml" Target="../ink/ink735.xml"/></Relationships>
</file>

<file path=ppt/slides/_rels/slide7.xml.rels><?xml version="1.0" encoding="UTF-8" standalone="yes"?>
<Relationships xmlns="http://schemas.openxmlformats.org/package/2006/relationships"><Relationship Id="rId117" Type="http://schemas.openxmlformats.org/officeDocument/2006/relationships/customXml" Target="../ink/ink795.xml"/><Relationship Id="rId299" Type="http://schemas.openxmlformats.org/officeDocument/2006/relationships/customXml" Target="../ink/ink888.xml"/><Relationship Id="rId21" Type="http://schemas.openxmlformats.org/officeDocument/2006/relationships/image" Target="../media/image709.png"/><Relationship Id="rId63" Type="http://schemas.openxmlformats.org/officeDocument/2006/relationships/customXml" Target="../ink/ink768.xml"/><Relationship Id="rId159" Type="http://schemas.openxmlformats.org/officeDocument/2006/relationships/customXml" Target="../ink/ink816.xml"/><Relationship Id="rId324" Type="http://schemas.openxmlformats.org/officeDocument/2006/relationships/image" Target="../media/image858.png"/><Relationship Id="rId366" Type="http://schemas.openxmlformats.org/officeDocument/2006/relationships/customXml" Target="../ink/ink922.xml"/><Relationship Id="rId170" Type="http://schemas.openxmlformats.org/officeDocument/2006/relationships/customXml" Target="../ink/ink822.xml"/><Relationship Id="rId226" Type="http://schemas.openxmlformats.org/officeDocument/2006/relationships/customXml" Target="../ink/ink851.xml"/><Relationship Id="rId433" Type="http://schemas.openxmlformats.org/officeDocument/2006/relationships/image" Target="../media/image911.png"/><Relationship Id="rId268" Type="http://schemas.openxmlformats.org/officeDocument/2006/relationships/image" Target="../media/image830.png"/><Relationship Id="rId475" Type="http://schemas.openxmlformats.org/officeDocument/2006/relationships/customXml" Target="../ink/ink978.xml"/><Relationship Id="rId32" Type="http://schemas.openxmlformats.org/officeDocument/2006/relationships/customXml" Target="../ink/ink752.xml"/><Relationship Id="rId74" Type="http://schemas.openxmlformats.org/officeDocument/2006/relationships/image" Target="../media/image735.png"/><Relationship Id="rId128" Type="http://schemas.openxmlformats.org/officeDocument/2006/relationships/image" Target="../media/image762.png"/><Relationship Id="rId335" Type="http://schemas.openxmlformats.org/officeDocument/2006/relationships/customXml" Target="../ink/ink906.xml"/><Relationship Id="rId377" Type="http://schemas.openxmlformats.org/officeDocument/2006/relationships/image" Target="../media/image883.png"/><Relationship Id="rId500" Type="http://schemas.openxmlformats.org/officeDocument/2006/relationships/image" Target="../media/image944.png"/><Relationship Id="rId5" Type="http://schemas.openxmlformats.org/officeDocument/2006/relationships/image" Target="../media/image701.png"/><Relationship Id="rId181" Type="http://schemas.openxmlformats.org/officeDocument/2006/relationships/customXml" Target="../ink/ink828.xml"/><Relationship Id="rId237" Type="http://schemas.openxmlformats.org/officeDocument/2006/relationships/image" Target="../media/image815.png"/><Relationship Id="rId402" Type="http://schemas.openxmlformats.org/officeDocument/2006/relationships/customXml" Target="../ink/ink941.xml"/><Relationship Id="rId279" Type="http://schemas.openxmlformats.org/officeDocument/2006/relationships/customXml" Target="../ink/ink878.xml"/><Relationship Id="rId444" Type="http://schemas.openxmlformats.org/officeDocument/2006/relationships/customXml" Target="../ink/ink962.xml"/><Relationship Id="rId486" Type="http://schemas.openxmlformats.org/officeDocument/2006/relationships/image" Target="../media/image937.png"/><Relationship Id="rId43" Type="http://schemas.openxmlformats.org/officeDocument/2006/relationships/image" Target="../media/image720.png"/><Relationship Id="rId139" Type="http://schemas.openxmlformats.org/officeDocument/2006/relationships/customXml" Target="../ink/ink806.xml"/><Relationship Id="rId290" Type="http://schemas.openxmlformats.org/officeDocument/2006/relationships/image" Target="../media/image841.png"/><Relationship Id="rId304" Type="http://schemas.openxmlformats.org/officeDocument/2006/relationships/image" Target="../media/image848.png"/><Relationship Id="rId346" Type="http://schemas.openxmlformats.org/officeDocument/2006/relationships/image" Target="../media/image869.png"/><Relationship Id="rId388" Type="http://schemas.openxmlformats.org/officeDocument/2006/relationships/customXml" Target="../ink/ink934.xml"/><Relationship Id="rId85" Type="http://schemas.openxmlformats.org/officeDocument/2006/relationships/customXml" Target="../ink/ink779.xml"/><Relationship Id="rId150" Type="http://schemas.openxmlformats.org/officeDocument/2006/relationships/image" Target="../media/image773.png"/><Relationship Id="rId192" Type="http://schemas.openxmlformats.org/officeDocument/2006/relationships/customXml" Target="../ink/ink834.xml"/><Relationship Id="rId206" Type="http://schemas.openxmlformats.org/officeDocument/2006/relationships/customXml" Target="../ink/ink841.xml"/><Relationship Id="rId413" Type="http://schemas.openxmlformats.org/officeDocument/2006/relationships/image" Target="../media/image901.png"/><Relationship Id="rId248" Type="http://schemas.openxmlformats.org/officeDocument/2006/relationships/customXml" Target="../ink/ink862.xml"/><Relationship Id="rId455" Type="http://schemas.openxmlformats.org/officeDocument/2006/relationships/customXml" Target="../ink/ink968.xml"/><Relationship Id="rId497" Type="http://schemas.openxmlformats.org/officeDocument/2006/relationships/customXml" Target="../ink/ink989.xml"/><Relationship Id="rId12" Type="http://schemas.openxmlformats.org/officeDocument/2006/relationships/customXml" Target="../ink/ink742.xml"/><Relationship Id="rId108" Type="http://schemas.openxmlformats.org/officeDocument/2006/relationships/image" Target="../media/image752.png"/><Relationship Id="rId315" Type="http://schemas.openxmlformats.org/officeDocument/2006/relationships/customXml" Target="../ink/ink896.xml"/><Relationship Id="rId357" Type="http://schemas.openxmlformats.org/officeDocument/2006/relationships/image" Target="../media/image874.png"/><Relationship Id="rId54" Type="http://schemas.openxmlformats.org/officeDocument/2006/relationships/image" Target="../media/image725.png"/><Relationship Id="rId96" Type="http://schemas.openxmlformats.org/officeDocument/2006/relationships/image" Target="../media/image746.png"/><Relationship Id="rId161" Type="http://schemas.openxmlformats.org/officeDocument/2006/relationships/customXml" Target="../ink/ink817.xml"/><Relationship Id="rId217" Type="http://schemas.openxmlformats.org/officeDocument/2006/relationships/image" Target="../media/image805.png"/><Relationship Id="rId399" Type="http://schemas.openxmlformats.org/officeDocument/2006/relationships/image" Target="../media/image894.png"/><Relationship Id="rId259" Type="http://schemas.openxmlformats.org/officeDocument/2006/relationships/customXml" Target="../ink/ink868.xml"/><Relationship Id="rId424" Type="http://schemas.openxmlformats.org/officeDocument/2006/relationships/customXml" Target="../ink/ink952.xml"/><Relationship Id="rId466" Type="http://schemas.openxmlformats.org/officeDocument/2006/relationships/image" Target="../media/image927.png"/><Relationship Id="rId23" Type="http://schemas.openxmlformats.org/officeDocument/2006/relationships/image" Target="../media/image710.png"/><Relationship Id="rId119" Type="http://schemas.openxmlformats.org/officeDocument/2006/relationships/customXml" Target="../ink/ink796.xml"/><Relationship Id="rId270" Type="http://schemas.openxmlformats.org/officeDocument/2006/relationships/image" Target="../media/image831.png"/><Relationship Id="rId326" Type="http://schemas.openxmlformats.org/officeDocument/2006/relationships/image" Target="../media/image859.png"/><Relationship Id="rId65" Type="http://schemas.openxmlformats.org/officeDocument/2006/relationships/customXml" Target="../ink/ink769.xml"/><Relationship Id="rId130" Type="http://schemas.openxmlformats.org/officeDocument/2006/relationships/image" Target="../media/image763.png"/><Relationship Id="rId368" Type="http://schemas.openxmlformats.org/officeDocument/2006/relationships/customXml" Target="../ink/ink923.xml"/><Relationship Id="rId172" Type="http://schemas.openxmlformats.org/officeDocument/2006/relationships/customXml" Target="../ink/ink823.xml"/><Relationship Id="rId228" Type="http://schemas.openxmlformats.org/officeDocument/2006/relationships/customXml" Target="../ink/ink852.xml"/><Relationship Id="rId435" Type="http://schemas.openxmlformats.org/officeDocument/2006/relationships/image" Target="../media/image912.png"/><Relationship Id="rId477" Type="http://schemas.openxmlformats.org/officeDocument/2006/relationships/customXml" Target="../ink/ink979.xml"/><Relationship Id="rId281" Type="http://schemas.openxmlformats.org/officeDocument/2006/relationships/customXml" Target="../ink/ink879.xml"/><Relationship Id="rId337" Type="http://schemas.openxmlformats.org/officeDocument/2006/relationships/customXml" Target="../ink/ink907.xml"/><Relationship Id="rId502" Type="http://schemas.openxmlformats.org/officeDocument/2006/relationships/image" Target="../media/image945.png"/><Relationship Id="rId34" Type="http://schemas.openxmlformats.org/officeDocument/2006/relationships/customXml" Target="../ink/ink753.xml"/><Relationship Id="rId76" Type="http://schemas.openxmlformats.org/officeDocument/2006/relationships/image" Target="../media/image736.png"/><Relationship Id="rId141" Type="http://schemas.openxmlformats.org/officeDocument/2006/relationships/customXml" Target="../ink/ink807.xml"/><Relationship Id="rId379" Type="http://schemas.openxmlformats.org/officeDocument/2006/relationships/image" Target="../media/image884.png"/><Relationship Id="rId7" Type="http://schemas.openxmlformats.org/officeDocument/2006/relationships/image" Target="../media/image702.png"/><Relationship Id="rId183" Type="http://schemas.openxmlformats.org/officeDocument/2006/relationships/customXml" Target="../ink/ink829.xml"/><Relationship Id="rId239" Type="http://schemas.openxmlformats.org/officeDocument/2006/relationships/image" Target="../media/image816.png"/><Relationship Id="rId390" Type="http://schemas.openxmlformats.org/officeDocument/2006/relationships/customXml" Target="../ink/ink935.xml"/><Relationship Id="rId404" Type="http://schemas.openxmlformats.org/officeDocument/2006/relationships/customXml" Target="../ink/ink942.xml"/><Relationship Id="rId446" Type="http://schemas.openxmlformats.org/officeDocument/2006/relationships/customXml" Target="../ink/ink963.xml"/><Relationship Id="rId250" Type="http://schemas.openxmlformats.org/officeDocument/2006/relationships/customXml" Target="../ink/ink863.xml"/><Relationship Id="rId292" Type="http://schemas.openxmlformats.org/officeDocument/2006/relationships/image" Target="../media/image842.png"/><Relationship Id="rId306" Type="http://schemas.openxmlformats.org/officeDocument/2006/relationships/image" Target="../media/image849.png"/><Relationship Id="rId488" Type="http://schemas.openxmlformats.org/officeDocument/2006/relationships/image" Target="../media/image938.png"/><Relationship Id="rId45" Type="http://schemas.openxmlformats.org/officeDocument/2006/relationships/image" Target="../media/image721.png"/><Relationship Id="rId87" Type="http://schemas.openxmlformats.org/officeDocument/2006/relationships/customXml" Target="../ink/ink780.xml"/><Relationship Id="rId110" Type="http://schemas.openxmlformats.org/officeDocument/2006/relationships/image" Target="../media/image753.png"/><Relationship Id="rId348" Type="http://schemas.openxmlformats.org/officeDocument/2006/relationships/image" Target="../media/image870.png"/><Relationship Id="rId152" Type="http://schemas.openxmlformats.org/officeDocument/2006/relationships/image" Target="../media/image774.png"/><Relationship Id="rId194" Type="http://schemas.openxmlformats.org/officeDocument/2006/relationships/customXml" Target="../ink/ink835.xml"/><Relationship Id="rId208" Type="http://schemas.openxmlformats.org/officeDocument/2006/relationships/customXml" Target="../ink/ink842.xml"/><Relationship Id="rId415" Type="http://schemas.openxmlformats.org/officeDocument/2006/relationships/image" Target="../media/image902.png"/><Relationship Id="rId457" Type="http://schemas.openxmlformats.org/officeDocument/2006/relationships/customXml" Target="../ink/ink969.xml"/><Relationship Id="rId261" Type="http://schemas.openxmlformats.org/officeDocument/2006/relationships/customXml" Target="../ink/ink869.xml"/><Relationship Id="rId499" Type="http://schemas.openxmlformats.org/officeDocument/2006/relationships/customXml" Target="../ink/ink990.xml"/><Relationship Id="rId14" Type="http://schemas.openxmlformats.org/officeDocument/2006/relationships/customXml" Target="../ink/ink743.xml"/><Relationship Id="rId56" Type="http://schemas.openxmlformats.org/officeDocument/2006/relationships/image" Target="../media/image726.png"/><Relationship Id="rId317" Type="http://schemas.openxmlformats.org/officeDocument/2006/relationships/customXml" Target="../ink/ink897.xml"/><Relationship Id="rId359" Type="http://schemas.openxmlformats.org/officeDocument/2006/relationships/image" Target="../media/image875.png"/><Relationship Id="rId98" Type="http://schemas.openxmlformats.org/officeDocument/2006/relationships/image" Target="../media/image747.png"/><Relationship Id="rId121" Type="http://schemas.openxmlformats.org/officeDocument/2006/relationships/customXml" Target="../ink/ink797.xml"/><Relationship Id="rId163" Type="http://schemas.openxmlformats.org/officeDocument/2006/relationships/customXml" Target="../ink/ink818.xml"/><Relationship Id="rId219" Type="http://schemas.openxmlformats.org/officeDocument/2006/relationships/image" Target="../media/image806.png"/><Relationship Id="rId370" Type="http://schemas.openxmlformats.org/officeDocument/2006/relationships/image" Target="../media/image880.png"/><Relationship Id="rId426" Type="http://schemas.openxmlformats.org/officeDocument/2006/relationships/customXml" Target="../ink/ink953.xml"/><Relationship Id="rId230" Type="http://schemas.openxmlformats.org/officeDocument/2006/relationships/customXml" Target="../ink/ink853.xml"/><Relationship Id="rId468" Type="http://schemas.openxmlformats.org/officeDocument/2006/relationships/image" Target="../media/image928.png"/><Relationship Id="rId25" Type="http://schemas.openxmlformats.org/officeDocument/2006/relationships/image" Target="../media/image711.png"/><Relationship Id="rId67" Type="http://schemas.openxmlformats.org/officeDocument/2006/relationships/customXml" Target="../ink/ink770.xml"/><Relationship Id="rId272" Type="http://schemas.openxmlformats.org/officeDocument/2006/relationships/image" Target="../media/image832.png"/><Relationship Id="rId328" Type="http://schemas.openxmlformats.org/officeDocument/2006/relationships/image" Target="../media/image860.png"/><Relationship Id="rId132" Type="http://schemas.openxmlformats.org/officeDocument/2006/relationships/image" Target="../media/image764.png"/><Relationship Id="rId174" Type="http://schemas.openxmlformats.org/officeDocument/2006/relationships/customXml" Target="../ink/ink824.xml"/><Relationship Id="rId381" Type="http://schemas.openxmlformats.org/officeDocument/2006/relationships/image" Target="../media/image885.png"/><Relationship Id="rId241" Type="http://schemas.openxmlformats.org/officeDocument/2006/relationships/image" Target="../media/image817.png"/><Relationship Id="rId437" Type="http://schemas.openxmlformats.org/officeDocument/2006/relationships/image" Target="../media/image913.png"/><Relationship Id="rId479" Type="http://schemas.openxmlformats.org/officeDocument/2006/relationships/customXml" Target="../ink/ink980.xml"/><Relationship Id="rId36" Type="http://schemas.openxmlformats.org/officeDocument/2006/relationships/customXml" Target="../ink/ink754.xml"/><Relationship Id="rId283" Type="http://schemas.openxmlformats.org/officeDocument/2006/relationships/customXml" Target="../ink/ink880.xml"/><Relationship Id="rId339" Type="http://schemas.openxmlformats.org/officeDocument/2006/relationships/customXml" Target="../ink/ink908.xml"/><Relationship Id="rId490" Type="http://schemas.openxmlformats.org/officeDocument/2006/relationships/image" Target="../media/image939.png"/><Relationship Id="rId504" Type="http://schemas.openxmlformats.org/officeDocument/2006/relationships/image" Target="../media/image946.png"/><Relationship Id="rId78" Type="http://schemas.openxmlformats.org/officeDocument/2006/relationships/image" Target="../media/image737.png"/><Relationship Id="rId101" Type="http://schemas.openxmlformats.org/officeDocument/2006/relationships/customXml" Target="../ink/ink787.xml"/><Relationship Id="rId143" Type="http://schemas.openxmlformats.org/officeDocument/2006/relationships/customXml" Target="../ink/ink808.xml"/><Relationship Id="rId185" Type="http://schemas.openxmlformats.org/officeDocument/2006/relationships/customXml" Target="../ink/ink830.xml"/><Relationship Id="rId350" Type="http://schemas.openxmlformats.org/officeDocument/2006/relationships/image" Target="../media/image871.png"/><Relationship Id="rId406" Type="http://schemas.openxmlformats.org/officeDocument/2006/relationships/customXml" Target="../ink/ink943.xml"/><Relationship Id="rId9" Type="http://schemas.openxmlformats.org/officeDocument/2006/relationships/image" Target="../media/image703.png"/><Relationship Id="rId210" Type="http://schemas.openxmlformats.org/officeDocument/2006/relationships/customXml" Target="../ink/ink843.xml"/><Relationship Id="rId392" Type="http://schemas.openxmlformats.org/officeDocument/2006/relationships/customXml" Target="../ink/ink936.xml"/><Relationship Id="rId448" Type="http://schemas.openxmlformats.org/officeDocument/2006/relationships/customXml" Target="../ink/ink964.xml"/><Relationship Id="rId252" Type="http://schemas.openxmlformats.org/officeDocument/2006/relationships/customXml" Target="../ink/ink864.xml"/><Relationship Id="rId294" Type="http://schemas.openxmlformats.org/officeDocument/2006/relationships/image" Target="../media/image843.png"/><Relationship Id="rId308" Type="http://schemas.openxmlformats.org/officeDocument/2006/relationships/image" Target="../media/image850.png"/><Relationship Id="rId47" Type="http://schemas.openxmlformats.org/officeDocument/2006/relationships/image" Target="../media/image722.png"/><Relationship Id="rId89" Type="http://schemas.openxmlformats.org/officeDocument/2006/relationships/customXml" Target="../ink/ink781.xml"/><Relationship Id="rId112" Type="http://schemas.openxmlformats.org/officeDocument/2006/relationships/image" Target="../media/image754.png"/><Relationship Id="rId154" Type="http://schemas.openxmlformats.org/officeDocument/2006/relationships/image" Target="../media/image775.png"/><Relationship Id="rId361" Type="http://schemas.openxmlformats.org/officeDocument/2006/relationships/image" Target="../media/image876.png"/><Relationship Id="rId196" Type="http://schemas.openxmlformats.org/officeDocument/2006/relationships/customXml" Target="../ink/ink836.xml"/><Relationship Id="rId417" Type="http://schemas.openxmlformats.org/officeDocument/2006/relationships/image" Target="../media/image903.png"/><Relationship Id="rId459" Type="http://schemas.openxmlformats.org/officeDocument/2006/relationships/customXml" Target="../ink/ink970.xml"/><Relationship Id="rId16" Type="http://schemas.openxmlformats.org/officeDocument/2006/relationships/customXml" Target="../ink/ink744.xml"/><Relationship Id="rId221" Type="http://schemas.openxmlformats.org/officeDocument/2006/relationships/image" Target="../media/image807.png"/><Relationship Id="rId263" Type="http://schemas.openxmlformats.org/officeDocument/2006/relationships/customXml" Target="../ink/ink870.xml"/><Relationship Id="rId319" Type="http://schemas.openxmlformats.org/officeDocument/2006/relationships/customXml" Target="../ink/ink898.xml"/><Relationship Id="rId470" Type="http://schemas.openxmlformats.org/officeDocument/2006/relationships/image" Target="../media/image929.png"/><Relationship Id="rId58" Type="http://schemas.openxmlformats.org/officeDocument/2006/relationships/image" Target="../media/image727.png"/><Relationship Id="rId123" Type="http://schemas.openxmlformats.org/officeDocument/2006/relationships/customXml" Target="../ink/ink798.xml"/><Relationship Id="rId330" Type="http://schemas.openxmlformats.org/officeDocument/2006/relationships/image" Target="../media/image861.png"/><Relationship Id="rId165" Type="http://schemas.openxmlformats.org/officeDocument/2006/relationships/customXml" Target="../ink/ink819.xml"/><Relationship Id="rId372" Type="http://schemas.openxmlformats.org/officeDocument/2006/relationships/image" Target="../media/image881.png"/><Relationship Id="rId428" Type="http://schemas.openxmlformats.org/officeDocument/2006/relationships/customXml" Target="../ink/ink954.xml"/><Relationship Id="rId232" Type="http://schemas.openxmlformats.org/officeDocument/2006/relationships/customXml" Target="../ink/ink854.xml"/><Relationship Id="rId274" Type="http://schemas.openxmlformats.org/officeDocument/2006/relationships/image" Target="../media/image833.png"/><Relationship Id="rId481" Type="http://schemas.openxmlformats.org/officeDocument/2006/relationships/customXml" Target="../ink/ink981.xml"/><Relationship Id="rId27" Type="http://schemas.openxmlformats.org/officeDocument/2006/relationships/image" Target="../media/image712.png"/><Relationship Id="rId69" Type="http://schemas.openxmlformats.org/officeDocument/2006/relationships/customXml" Target="../ink/ink771.xml"/><Relationship Id="rId134" Type="http://schemas.openxmlformats.org/officeDocument/2006/relationships/image" Target="../media/image765.png"/><Relationship Id="rId80" Type="http://schemas.openxmlformats.org/officeDocument/2006/relationships/image" Target="../media/image738.png"/><Relationship Id="rId176" Type="http://schemas.openxmlformats.org/officeDocument/2006/relationships/customXml" Target="../ink/ink825.xml"/><Relationship Id="rId341" Type="http://schemas.openxmlformats.org/officeDocument/2006/relationships/customXml" Target="../ink/ink909.xml"/><Relationship Id="rId383" Type="http://schemas.openxmlformats.org/officeDocument/2006/relationships/image" Target="../media/image886.png"/><Relationship Id="rId439" Type="http://schemas.openxmlformats.org/officeDocument/2006/relationships/image" Target="../media/image914.png"/><Relationship Id="rId201" Type="http://schemas.openxmlformats.org/officeDocument/2006/relationships/image" Target="../media/image797.png"/><Relationship Id="rId243" Type="http://schemas.openxmlformats.org/officeDocument/2006/relationships/image" Target="../media/image818.png"/><Relationship Id="rId285" Type="http://schemas.openxmlformats.org/officeDocument/2006/relationships/customXml" Target="../ink/ink881.xml"/><Relationship Id="rId450" Type="http://schemas.openxmlformats.org/officeDocument/2006/relationships/customXml" Target="../ink/ink965.xml"/><Relationship Id="rId506" Type="http://schemas.openxmlformats.org/officeDocument/2006/relationships/image" Target="../media/image947.png"/><Relationship Id="rId38" Type="http://schemas.openxmlformats.org/officeDocument/2006/relationships/customXml" Target="../ink/ink755.xml"/><Relationship Id="rId103" Type="http://schemas.openxmlformats.org/officeDocument/2006/relationships/customXml" Target="../ink/ink788.xml"/><Relationship Id="rId310" Type="http://schemas.openxmlformats.org/officeDocument/2006/relationships/image" Target="../media/image851.png"/><Relationship Id="rId492" Type="http://schemas.openxmlformats.org/officeDocument/2006/relationships/image" Target="../media/image940.png"/><Relationship Id="rId91" Type="http://schemas.openxmlformats.org/officeDocument/2006/relationships/customXml" Target="../ink/ink782.xml"/><Relationship Id="rId145" Type="http://schemas.openxmlformats.org/officeDocument/2006/relationships/customXml" Target="../ink/ink809.xml"/><Relationship Id="rId187" Type="http://schemas.openxmlformats.org/officeDocument/2006/relationships/customXml" Target="../ink/ink831.xml"/><Relationship Id="rId352" Type="http://schemas.openxmlformats.org/officeDocument/2006/relationships/image" Target="../media/image872.png"/><Relationship Id="rId394" Type="http://schemas.openxmlformats.org/officeDocument/2006/relationships/customXml" Target="../ink/ink937.xml"/><Relationship Id="rId408" Type="http://schemas.openxmlformats.org/officeDocument/2006/relationships/customXml" Target="../ink/ink944.xml"/><Relationship Id="rId212" Type="http://schemas.openxmlformats.org/officeDocument/2006/relationships/customXml" Target="../ink/ink844.xml"/><Relationship Id="rId254" Type="http://schemas.openxmlformats.org/officeDocument/2006/relationships/customXml" Target="../ink/ink865.xml"/><Relationship Id="rId49" Type="http://schemas.openxmlformats.org/officeDocument/2006/relationships/image" Target="../media/image723.png"/><Relationship Id="rId114" Type="http://schemas.openxmlformats.org/officeDocument/2006/relationships/image" Target="../media/image755.png"/><Relationship Id="rId296" Type="http://schemas.openxmlformats.org/officeDocument/2006/relationships/image" Target="../media/image844.png"/><Relationship Id="rId461" Type="http://schemas.openxmlformats.org/officeDocument/2006/relationships/customXml" Target="../ink/ink971.xml"/><Relationship Id="rId60" Type="http://schemas.openxmlformats.org/officeDocument/2006/relationships/image" Target="../media/image728.png"/><Relationship Id="rId156" Type="http://schemas.openxmlformats.org/officeDocument/2006/relationships/image" Target="../media/image776.png"/><Relationship Id="rId198" Type="http://schemas.openxmlformats.org/officeDocument/2006/relationships/customXml" Target="../ink/ink837.xml"/><Relationship Id="rId321" Type="http://schemas.openxmlformats.org/officeDocument/2006/relationships/customXml" Target="../ink/ink899.xml"/><Relationship Id="rId363" Type="http://schemas.openxmlformats.org/officeDocument/2006/relationships/image" Target="../media/image877.png"/><Relationship Id="rId419" Type="http://schemas.openxmlformats.org/officeDocument/2006/relationships/image" Target="../media/image904.png"/><Relationship Id="rId223" Type="http://schemas.openxmlformats.org/officeDocument/2006/relationships/image" Target="../media/image808.png"/><Relationship Id="rId430" Type="http://schemas.openxmlformats.org/officeDocument/2006/relationships/customXml" Target="../ink/ink955.xml"/><Relationship Id="rId18" Type="http://schemas.openxmlformats.org/officeDocument/2006/relationships/customXml" Target="../ink/ink745.xml"/><Relationship Id="rId265" Type="http://schemas.openxmlformats.org/officeDocument/2006/relationships/customXml" Target="../ink/ink871.xml"/><Relationship Id="rId472" Type="http://schemas.openxmlformats.org/officeDocument/2006/relationships/image" Target="../media/image930.png"/><Relationship Id="rId125" Type="http://schemas.openxmlformats.org/officeDocument/2006/relationships/customXml" Target="../ink/ink799.xml"/><Relationship Id="rId167" Type="http://schemas.openxmlformats.org/officeDocument/2006/relationships/customXml" Target="../ink/ink820.xml"/><Relationship Id="rId332" Type="http://schemas.openxmlformats.org/officeDocument/2006/relationships/image" Target="../media/image862.png"/><Relationship Id="rId374" Type="http://schemas.openxmlformats.org/officeDocument/2006/relationships/image" Target="../media/image882.png"/><Relationship Id="rId71" Type="http://schemas.openxmlformats.org/officeDocument/2006/relationships/customXml" Target="../ink/ink772.xml"/><Relationship Id="rId234" Type="http://schemas.openxmlformats.org/officeDocument/2006/relationships/customXml" Target="../ink/ink855.xml"/><Relationship Id="rId2" Type="http://schemas.openxmlformats.org/officeDocument/2006/relationships/customXml" Target="../ink/ink737.xml"/><Relationship Id="rId29" Type="http://schemas.openxmlformats.org/officeDocument/2006/relationships/image" Target="../media/image713.png"/><Relationship Id="rId276" Type="http://schemas.openxmlformats.org/officeDocument/2006/relationships/image" Target="../media/image834.png"/><Relationship Id="rId441" Type="http://schemas.openxmlformats.org/officeDocument/2006/relationships/image" Target="../media/image915.png"/><Relationship Id="rId483" Type="http://schemas.openxmlformats.org/officeDocument/2006/relationships/customXml" Target="../ink/ink982.xml"/><Relationship Id="rId40" Type="http://schemas.openxmlformats.org/officeDocument/2006/relationships/customXml" Target="../ink/ink756.xml"/><Relationship Id="rId136" Type="http://schemas.openxmlformats.org/officeDocument/2006/relationships/image" Target="../media/image766.png"/><Relationship Id="rId178" Type="http://schemas.openxmlformats.org/officeDocument/2006/relationships/customXml" Target="../ink/ink826.xml"/><Relationship Id="rId301" Type="http://schemas.openxmlformats.org/officeDocument/2006/relationships/customXml" Target="../ink/ink889.xml"/><Relationship Id="rId343" Type="http://schemas.openxmlformats.org/officeDocument/2006/relationships/customXml" Target="../ink/ink910.xml"/><Relationship Id="rId82" Type="http://schemas.openxmlformats.org/officeDocument/2006/relationships/image" Target="../media/image739.png"/><Relationship Id="rId203" Type="http://schemas.openxmlformats.org/officeDocument/2006/relationships/image" Target="../media/image798.png"/><Relationship Id="rId385" Type="http://schemas.openxmlformats.org/officeDocument/2006/relationships/image" Target="../media/image887.png"/><Relationship Id="rId245" Type="http://schemas.openxmlformats.org/officeDocument/2006/relationships/image" Target="../media/image819.png"/><Relationship Id="rId287" Type="http://schemas.openxmlformats.org/officeDocument/2006/relationships/customXml" Target="../ink/ink882.xml"/><Relationship Id="rId410" Type="http://schemas.openxmlformats.org/officeDocument/2006/relationships/customXml" Target="../ink/ink945.xml"/><Relationship Id="rId452" Type="http://schemas.openxmlformats.org/officeDocument/2006/relationships/image" Target="../media/image920.png"/><Relationship Id="rId494" Type="http://schemas.openxmlformats.org/officeDocument/2006/relationships/image" Target="../media/image941.png"/><Relationship Id="rId508" Type="http://schemas.openxmlformats.org/officeDocument/2006/relationships/image" Target="../media/image948.png"/><Relationship Id="rId105" Type="http://schemas.openxmlformats.org/officeDocument/2006/relationships/customXml" Target="../ink/ink789.xml"/><Relationship Id="rId147" Type="http://schemas.openxmlformats.org/officeDocument/2006/relationships/customXml" Target="../ink/ink810.xml"/><Relationship Id="rId312" Type="http://schemas.openxmlformats.org/officeDocument/2006/relationships/image" Target="../media/image852.png"/><Relationship Id="rId354" Type="http://schemas.openxmlformats.org/officeDocument/2006/relationships/image" Target="../media/image873.png"/><Relationship Id="rId51" Type="http://schemas.openxmlformats.org/officeDocument/2006/relationships/image" Target="../media/image724.png"/><Relationship Id="rId93" Type="http://schemas.openxmlformats.org/officeDocument/2006/relationships/customXml" Target="../ink/ink783.xml"/><Relationship Id="rId189" Type="http://schemas.openxmlformats.org/officeDocument/2006/relationships/image" Target="../media/image791.png"/><Relationship Id="rId396" Type="http://schemas.openxmlformats.org/officeDocument/2006/relationships/customXml" Target="../ink/ink938.xml"/><Relationship Id="rId214" Type="http://schemas.openxmlformats.org/officeDocument/2006/relationships/customXml" Target="../ink/ink845.xml"/><Relationship Id="rId256" Type="http://schemas.openxmlformats.org/officeDocument/2006/relationships/customXml" Target="../ink/ink866.xml"/><Relationship Id="rId298" Type="http://schemas.openxmlformats.org/officeDocument/2006/relationships/image" Target="../media/image845.png"/><Relationship Id="rId421" Type="http://schemas.openxmlformats.org/officeDocument/2006/relationships/image" Target="../media/image905.png"/><Relationship Id="rId463" Type="http://schemas.openxmlformats.org/officeDocument/2006/relationships/customXml" Target="../ink/ink972.xml"/><Relationship Id="rId116" Type="http://schemas.openxmlformats.org/officeDocument/2006/relationships/image" Target="../media/image756.png"/><Relationship Id="rId158" Type="http://schemas.openxmlformats.org/officeDocument/2006/relationships/image" Target="../media/image777.png"/><Relationship Id="rId323" Type="http://schemas.openxmlformats.org/officeDocument/2006/relationships/customXml" Target="../ink/ink900.xml"/><Relationship Id="rId20" Type="http://schemas.openxmlformats.org/officeDocument/2006/relationships/customXml" Target="../ink/ink746.xml"/><Relationship Id="rId62" Type="http://schemas.openxmlformats.org/officeDocument/2006/relationships/image" Target="../media/image729.png"/><Relationship Id="rId365" Type="http://schemas.openxmlformats.org/officeDocument/2006/relationships/image" Target="../media/image878.png"/><Relationship Id="rId225" Type="http://schemas.openxmlformats.org/officeDocument/2006/relationships/image" Target="../media/image809.png"/><Relationship Id="rId267" Type="http://schemas.openxmlformats.org/officeDocument/2006/relationships/customXml" Target="../ink/ink872.xml"/><Relationship Id="rId432" Type="http://schemas.openxmlformats.org/officeDocument/2006/relationships/customXml" Target="../ink/ink956.xml"/><Relationship Id="rId474" Type="http://schemas.openxmlformats.org/officeDocument/2006/relationships/image" Target="../media/image931.png"/><Relationship Id="rId127" Type="http://schemas.openxmlformats.org/officeDocument/2006/relationships/customXml" Target="../ink/ink800.xml"/><Relationship Id="rId31" Type="http://schemas.openxmlformats.org/officeDocument/2006/relationships/image" Target="../media/image714.png"/><Relationship Id="rId73" Type="http://schemas.openxmlformats.org/officeDocument/2006/relationships/customXml" Target="../ink/ink773.xml"/><Relationship Id="rId169" Type="http://schemas.openxmlformats.org/officeDocument/2006/relationships/customXml" Target="../ink/ink821.xml"/><Relationship Id="rId334" Type="http://schemas.openxmlformats.org/officeDocument/2006/relationships/image" Target="../media/image863.png"/><Relationship Id="rId376" Type="http://schemas.openxmlformats.org/officeDocument/2006/relationships/customXml" Target="../ink/ink928.xml"/><Relationship Id="rId4" Type="http://schemas.openxmlformats.org/officeDocument/2006/relationships/customXml" Target="../ink/ink738.xml"/><Relationship Id="rId180" Type="http://schemas.openxmlformats.org/officeDocument/2006/relationships/customXml" Target="../ink/ink827.xml"/><Relationship Id="rId236" Type="http://schemas.openxmlformats.org/officeDocument/2006/relationships/customXml" Target="../ink/ink856.xml"/><Relationship Id="rId278" Type="http://schemas.openxmlformats.org/officeDocument/2006/relationships/image" Target="../media/image835.png"/><Relationship Id="rId401" Type="http://schemas.openxmlformats.org/officeDocument/2006/relationships/image" Target="../media/image895.png"/><Relationship Id="rId443" Type="http://schemas.openxmlformats.org/officeDocument/2006/relationships/image" Target="../media/image916.png"/><Relationship Id="rId303" Type="http://schemas.openxmlformats.org/officeDocument/2006/relationships/customXml" Target="../ink/ink890.xml"/><Relationship Id="rId485" Type="http://schemas.openxmlformats.org/officeDocument/2006/relationships/customXml" Target="../ink/ink983.xml"/><Relationship Id="rId42" Type="http://schemas.openxmlformats.org/officeDocument/2006/relationships/customXml" Target="../ink/ink757.xml"/><Relationship Id="rId84" Type="http://schemas.openxmlformats.org/officeDocument/2006/relationships/image" Target="../media/image740.png"/><Relationship Id="rId138" Type="http://schemas.openxmlformats.org/officeDocument/2006/relationships/image" Target="../media/image767.png"/><Relationship Id="rId345" Type="http://schemas.openxmlformats.org/officeDocument/2006/relationships/customXml" Target="../ink/ink911.xml"/><Relationship Id="rId387" Type="http://schemas.openxmlformats.org/officeDocument/2006/relationships/image" Target="../media/image888.png"/><Relationship Id="rId510" Type="http://schemas.openxmlformats.org/officeDocument/2006/relationships/image" Target="../media/image949.png"/><Relationship Id="rId191" Type="http://schemas.openxmlformats.org/officeDocument/2006/relationships/image" Target="../media/image792.png"/><Relationship Id="rId205" Type="http://schemas.openxmlformats.org/officeDocument/2006/relationships/image" Target="../media/image799.png"/><Relationship Id="rId247" Type="http://schemas.openxmlformats.org/officeDocument/2006/relationships/image" Target="../media/image820.png"/><Relationship Id="rId412" Type="http://schemas.openxmlformats.org/officeDocument/2006/relationships/customXml" Target="../ink/ink946.xml"/><Relationship Id="rId107" Type="http://schemas.openxmlformats.org/officeDocument/2006/relationships/customXml" Target="../ink/ink790.xml"/><Relationship Id="rId289" Type="http://schemas.openxmlformats.org/officeDocument/2006/relationships/customXml" Target="../ink/ink883.xml"/><Relationship Id="rId454" Type="http://schemas.openxmlformats.org/officeDocument/2006/relationships/image" Target="../media/image921.png"/><Relationship Id="rId496" Type="http://schemas.openxmlformats.org/officeDocument/2006/relationships/image" Target="../media/image942.png"/><Relationship Id="rId11" Type="http://schemas.openxmlformats.org/officeDocument/2006/relationships/image" Target="../media/image704.png"/><Relationship Id="rId53" Type="http://schemas.openxmlformats.org/officeDocument/2006/relationships/customXml" Target="../ink/ink763.xml"/><Relationship Id="rId149" Type="http://schemas.openxmlformats.org/officeDocument/2006/relationships/customXml" Target="../ink/ink811.xml"/><Relationship Id="rId314" Type="http://schemas.openxmlformats.org/officeDocument/2006/relationships/image" Target="../media/image853.png"/><Relationship Id="rId356" Type="http://schemas.openxmlformats.org/officeDocument/2006/relationships/customXml" Target="../ink/ink917.xml"/><Relationship Id="rId398" Type="http://schemas.openxmlformats.org/officeDocument/2006/relationships/customXml" Target="../ink/ink939.xml"/><Relationship Id="rId95" Type="http://schemas.openxmlformats.org/officeDocument/2006/relationships/customXml" Target="../ink/ink784.xml"/><Relationship Id="rId160" Type="http://schemas.openxmlformats.org/officeDocument/2006/relationships/image" Target="../media/image778.png"/><Relationship Id="rId216" Type="http://schemas.openxmlformats.org/officeDocument/2006/relationships/customXml" Target="../ink/ink846.xml"/><Relationship Id="rId423" Type="http://schemas.openxmlformats.org/officeDocument/2006/relationships/image" Target="../media/image906.png"/><Relationship Id="rId258" Type="http://schemas.openxmlformats.org/officeDocument/2006/relationships/image" Target="../media/image825.png"/><Relationship Id="rId465" Type="http://schemas.openxmlformats.org/officeDocument/2006/relationships/customXml" Target="../ink/ink973.xml"/><Relationship Id="rId22" Type="http://schemas.openxmlformats.org/officeDocument/2006/relationships/customXml" Target="../ink/ink747.xml"/><Relationship Id="rId64" Type="http://schemas.openxmlformats.org/officeDocument/2006/relationships/image" Target="../media/image730.png"/><Relationship Id="rId118" Type="http://schemas.openxmlformats.org/officeDocument/2006/relationships/image" Target="../media/image757.png"/><Relationship Id="rId325" Type="http://schemas.openxmlformats.org/officeDocument/2006/relationships/customXml" Target="../ink/ink901.xml"/><Relationship Id="rId367" Type="http://schemas.openxmlformats.org/officeDocument/2006/relationships/image" Target="../media/image879.png"/><Relationship Id="rId171" Type="http://schemas.openxmlformats.org/officeDocument/2006/relationships/image" Target="../media/image783.png"/><Relationship Id="rId227" Type="http://schemas.openxmlformats.org/officeDocument/2006/relationships/image" Target="../media/image810.png"/><Relationship Id="rId269" Type="http://schemas.openxmlformats.org/officeDocument/2006/relationships/customXml" Target="../ink/ink873.xml"/><Relationship Id="rId434" Type="http://schemas.openxmlformats.org/officeDocument/2006/relationships/customXml" Target="../ink/ink957.xml"/><Relationship Id="rId476" Type="http://schemas.openxmlformats.org/officeDocument/2006/relationships/image" Target="../media/image932.png"/><Relationship Id="rId33" Type="http://schemas.openxmlformats.org/officeDocument/2006/relationships/image" Target="../media/image715.png"/><Relationship Id="rId129" Type="http://schemas.openxmlformats.org/officeDocument/2006/relationships/customXml" Target="../ink/ink801.xml"/><Relationship Id="rId280" Type="http://schemas.openxmlformats.org/officeDocument/2006/relationships/image" Target="../media/image836.png"/><Relationship Id="rId336" Type="http://schemas.openxmlformats.org/officeDocument/2006/relationships/image" Target="../media/image864.png"/><Relationship Id="rId501" Type="http://schemas.openxmlformats.org/officeDocument/2006/relationships/customXml" Target="../ink/ink991.xml"/><Relationship Id="rId75" Type="http://schemas.openxmlformats.org/officeDocument/2006/relationships/customXml" Target="../ink/ink774.xml"/><Relationship Id="rId140" Type="http://schemas.openxmlformats.org/officeDocument/2006/relationships/image" Target="../media/image768.png"/><Relationship Id="rId182" Type="http://schemas.openxmlformats.org/officeDocument/2006/relationships/image" Target="../media/image788.png"/><Relationship Id="rId378" Type="http://schemas.openxmlformats.org/officeDocument/2006/relationships/customXml" Target="../ink/ink929.xml"/><Relationship Id="rId403" Type="http://schemas.openxmlformats.org/officeDocument/2006/relationships/image" Target="../media/image896.png"/><Relationship Id="rId6" Type="http://schemas.openxmlformats.org/officeDocument/2006/relationships/customXml" Target="../ink/ink739.xml"/><Relationship Id="rId238" Type="http://schemas.openxmlformats.org/officeDocument/2006/relationships/customXml" Target="../ink/ink857.xml"/><Relationship Id="rId445" Type="http://schemas.openxmlformats.org/officeDocument/2006/relationships/image" Target="../media/image917.png"/><Relationship Id="rId487" Type="http://schemas.openxmlformats.org/officeDocument/2006/relationships/customXml" Target="../ink/ink984.xml"/><Relationship Id="rId291" Type="http://schemas.openxmlformats.org/officeDocument/2006/relationships/customXml" Target="../ink/ink884.xml"/><Relationship Id="rId305" Type="http://schemas.openxmlformats.org/officeDocument/2006/relationships/customXml" Target="../ink/ink891.xml"/><Relationship Id="rId347" Type="http://schemas.openxmlformats.org/officeDocument/2006/relationships/customXml" Target="../ink/ink912.xml"/><Relationship Id="rId44" Type="http://schemas.openxmlformats.org/officeDocument/2006/relationships/customXml" Target="../ink/ink758.xml"/><Relationship Id="rId86" Type="http://schemas.openxmlformats.org/officeDocument/2006/relationships/image" Target="../media/image741.png"/><Relationship Id="rId151" Type="http://schemas.openxmlformats.org/officeDocument/2006/relationships/customXml" Target="../ink/ink812.xml"/><Relationship Id="rId389" Type="http://schemas.openxmlformats.org/officeDocument/2006/relationships/image" Target="../media/image889.png"/><Relationship Id="rId193" Type="http://schemas.openxmlformats.org/officeDocument/2006/relationships/image" Target="../media/image793.png"/><Relationship Id="rId207" Type="http://schemas.openxmlformats.org/officeDocument/2006/relationships/image" Target="../media/image800.png"/><Relationship Id="rId249" Type="http://schemas.openxmlformats.org/officeDocument/2006/relationships/image" Target="../media/image821.png"/><Relationship Id="rId414" Type="http://schemas.openxmlformats.org/officeDocument/2006/relationships/customXml" Target="../ink/ink947.xml"/><Relationship Id="rId456" Type="http://schemas.openxmlformats.org/officeDocument/2006/relationships/image" Target="../media/image922.png"/><Relationship Id="rId498" Type="http://schemas.openxmlformats.org/officeDocument/2006/relationships/image" Target="../media/image943.png"/><Relationship Id="rId13" Type="http://schemas.openxmlformats.org/officeDocument/2006/relationships/image" Target="../media/image705.png"/><Relationship Id="rId109" Type="http://schemas.openxmlformats.org/officeDocument/2006/relationships/customXml" Target="../ink/ink791.xml"/><Relationship Id="rId260" Type="http://schemas.openxmlformats.org/officeDocument/2006/relationships/image" Target="../media/image826.png"/><Relationship Id="rId316" Type="http://schemas.openxmlformats.org/officeDocument/2006/relationships/image" Target="../media/image854.png"/><Relationship Id="rId55" Type="http://schemas.openxmlformats.org/officeDocument/2006/relationships/customXml" Target="../ink/ink764.xml"/><Relationship Id="rId97" Type="http://schemas.openxmlformats.org/officeDocument/2006/relationships/customXml" Target="../ink/ink785.xml"/><Relationship Id="rId120" Type="http://schemas.openxmlformats.org/officeDocument/2006/relationships/image" Target="../media/image758.png"/><Relationship Id="rId358" Type="http://schemas.openxmlformats.org/officeDocument/2006/relationships/customXml" Target="../ink/ink918.xml"/><Relationship Id="rId162" Type="http://schemas.openxmlformats.org/officeDocument/2006/relationships/image" Target="../media/image779.png"/><Relationship Id="rId218" Type="http://schemas.openxmlformats.org/officeDocument/2006/relationships/customXml" Target="../ink/ink847.xml"/><Relationship Id="rId425" Type="http://schemas.openxmlformats.org/officeDocument/2006/relationships/image" Target="../media/image907.png"/><Relationship Id="rId467" Type="http://schemas.openxmlformats.org/officeDocument/2006/relationships/customXml" Target="../ink/ink974.xml"/><Relationship Id="rId271" Type="http://schemas.openxmlformats.org/officeDocument/2006/relationships/customXml" Target="../ink/ink874.xml"/><Relationship Id="rId24" Type="http://schemas.openxmlformats.org/officeDocument/2006/relationships/customXml" Target="../ink/ink748.xml"/><Relationship Id="rId66" Type="http://schemas.openxmlformats.org/officeDocument/2006/relationships/image" Target="../media/image731.png"/><Relationship Id="rId131" Type="http://schemas.openxmlformats.org/officeDocument/2006/relationships/customXml" Target="../ink/ink802.xml"/><Relationship Id="rId327" Type="http://schemas.openxmlformats.org/officeDocument/2006/relationships/customXml" Target="../ink/ink902.xml"/><Relationship Id="rId369" Type="http://schemas.openxmlformats.org/officeDocument/2006/relationships/customXml" Target="../ink/ink924.xml"/><Relationship Id="rId173" Type="http://schemas.openxmlformats.org/officeDocument/2006/relationships/image" Target="../media/image784.png"/><Relationship Id="rId229" Type="http://schemas.openxmlformats.org/officeDocument/2006/relationships/image" Target="../media/image811.png"/><Relationship Id="rId380" Type="http://schemas.openxmlformats.org/officeDocument/2006/relationships/customXml" Target="../ink/ink930.xml"/><Relationship Id="rId436" Type="http://schemas.openxmlformats.org/officeDocument/2006/relationships/customXml" Target="../ink/ink958.xml"/><Relationship Id="rId240" Type="http://schemas.openxmlformats.org/officeDocument/2006/relationships/customXml" Target="../ink/ink858.xml"/><Relationship Id="rId478" Type="http://schemas.openxmlformats.org/officeDocument/2006/relationships/image" Target="../media/image933.png"/><Relationship Id="rId35" Type="http://schemas.openxmlformats.org/officeDocument/2006/relationships/image" Target="../media/image716.png"/><Relationship Id="rId77" Type="http://schemas.openxmlformats.org/officeDocument/2006/relationships/customXml" Target="../ink/ink775.xml"/><Relationship Id="rId100" Type="http://schemas.openxmlformats.org/officeDocument/2006/relationships/image" Target="../media/image748.png"/><Relationship Id="rId282" Type="http://schemas.openxmlformats.org/officeDocument/2006/relationships/image" Target="../media/image837.png"/><Relationship Id="rId338" Type="http://schemas.openxmlformats.org/officeDocument/2006/relationships/image" Target="../media/image865.png"/><Relationship Id="rId503" Type="http://schemas.openxmlformats.org/officeDocument/2006/relationships/customXml" Target="../ink/ink992.xml"/><Relationship Id="rId8" Type="http://schemas.openxmlformats.org/officeDocument/2006/relationships/customXml" Target="../ink/ink740.xml"/><Relationship Id="rId142" Type="http://schemas.openxmlformats.org/officeDocument/2006/relationships/image" Target="../media/image769.png"/><Relationship Id="rId184" Type="http://schemas.openxmlformats.org/officeDocument/2006/relationships/image" Target="../media/image789.png"/><Relationship Id="rId391" Type="http://schemas.openxmlformats.org/officeDocument/2006/relationships/image" Target="../media/image890.png"/><Relationship Id="rId405" Type="http://schemas.openxmlformats.org/officeDocument/2006/relationships/image" Target="../media/image897.png"/><Relationship Id="rId447" Type="http://schemas.openxmlformats.org/officeDocument/2006/relationships/image" Target="../media/image918.png"/><Relationship Id="rId251" Type="http://schemas.openxmlformats.org/officeDocument/2006/relationships/image" Target="../media/image822.png"/><Relationship Id="rId489" Type="http://schemas.openxmlformats.org/officeDocument/2006/relationships/customXml" Target="../ink/ink985.xml"/><Relationship Id="rId46" Type="http://schemas.openxmlformats.org/officeDocument/2006/relationships/customXml" Target="../ink/ink759.xml"/><Relationship Id="rId293" Type="http://schemas.openxmlformats.org/officeDocument/2006/relationships/customXml" Target="../ink/ink885.xml"/><Relationship Id="rId307" Type="http://schemas.openxmlformats.org/officeDocument/2006/relationships/customXml" Target="../ink/ink892.xml"/><Relationship Id="rId349" Type="http://schemas.openxmlformats.org/officeDocument/2006/relationships/customXml" Target="../ink/ink913.xml"/><Relationship Id="rId88" Type="http://schemas.openxmlformats.org/officeDocument/2006/relationships/image" Target="../media/image742.png"/><Relationship Id="rId111" Type="http://schemas.openxmlformats.org/officeDocument/2006/relationships/customXml" Target="../ink/ink792.xml"/><Relationship Id="rId153" Type="http://schemas.openxmlformats.org/officeDocument/2006/relationships/customXml" Target="../ink/ink813.xml"/><Relationship Id="rId195" Type="http://schemas.openxmlformats.org/officeDocument/2006/relationships/image" Target="../media/image794.png"/><Relationship Id="rId209" Type="http://schemas.openxmlformats.org/officeDocument/2006/relationships/image" Target="../media/image801.png"/><Relationship Id="rId360" Type="http://schemas.openxmlformats.org/officeDocument/2006/relationships/customXml" Target="../ink/ink919.xml"/><Relationship Id="rId416" Type="http://schemas.openxmlformats.org/officeDocument/2006/relationships/customXml" Target="../ink/ink948.xml"/><Relationship Id="rId220" Type="http://schemas.openxmlformats.org/officeDocument/2006/relationships/customXml" Target="../ink/ink848.xml"/><Relationship Id="rId458" Type="http://schemas.openxmlformats.org/officeDocument/2006/relationships/image" Target="../media/image923.png"/><Relationship Id="rId15" Type="http://schemas.openxmlformats.org/officeDocument/2006/relationships/image" Target="../media/image706.png"/><Relationship Id="rId57" Type="http://schemas.openxmlformats.org/officeDocument/2006/relationships/customXml" Target="../ink/ink765.xml"/><Relationship Id="rId262" Type="http://schemas.openxmlformats.org/officeDocument/2006/relationships/image" Target="../media/image827.png"/><Relationship Id="rId318" Type="http://schemas.openxmlformats.org/officeDocument/2006/relationships/image" Target="../media/image855.png"/><Relationship Id="rId99" Type="http://schemas.openxmlformats.org/officeDocument/2006/relationships/customXml" Target="../ink/ink786.xml"/><Relationship Id="rId122" Type="http://schemas.openxmlformats.org/officeDocument/2006/relationships/image" Target="../media/image759.png"/><Relationship Id="rId164" Type="http://schemas.openxmlformats.org/officeDocument/2006/relationships/image" Target="../media/image780.png"/><Relationship Id="rId371" Type="http://schemas.openxmlformats.org/officeDocument/2006/relationships/customXml" Target="../ink/ink925.xml"/><Relationship Id="rId427" Type="http://schemas.openxmlformats.org/officeDocument/2006/relationships/image" Target="../media/image908.png"/><Relationship Id="rId469" Type="http://schemas.openxmlformats.org/officeDocument/2006/relationships/customXml" Target="../ink/ink975.xml"/><Relationship Id="rId26" Type="http://schemas.openxmlformats.org/officeDocument/2006/relationships/customXml" Target="../ink/ink749.xml"/><Relationship Id="rId231" Type="http://schemas.openxmlformats.org/officeDocument/2006/relationships/image" Target="../media/image812.png"/><Relationship Id="rId273" Type="http://schemas.openxmlformats.org/officeDocument/2006/relationships/customXml" Target="../ink/ink875.xml"/><Relationship Id="rId329" Type="http://schemas.openxmlformats.org/officeDocument/2006/relationships/customXml" Target="../ink/ink903.xml"/><Relationship Id="rId480" Type="http://schemas.openxmlformats.org/officeDocument/2006/relationships/image" Target="../media/image934.png"/><Relationship Id="rId68" Type="http://schemas.openxmlformats.org/officeDocument/2006/relationships/image" Target="../media/image732.png"/><Relationship Id="rId133" Type="http://schemas.openxmlformats.org/officeDocument/2006/relationships/customXml" Target="../ink/ink803.xml"/><Relationship Id="rId175" Type="http://schemas.openxmlformats.org/officeDocument/2006/relationships/image" Target="../media/image785.png"/><Relationship Id="rId340" Type="http://schemas.openxmlformats.org/officeDocument/2006/relationships/image" Target="../media/image866.png"/><Relationship Id="rId200" Type="http://schemas.openxmlformats.org/officeDocument/2006/relationships/customXml" Target="../ink/ink838.xml"/><Relationship Id="rId382" Type="http://schemas.openxmlformats.org/officeDocument/2006/relationships/customXml" Target="../ink/ink931.xml"/><Relationship Id="rId438" Type="http://schemas.openxmlformats.org/officeDocument/2006/relationships/customXml" Target="../ink/ink959.xml"/><Relationship Id="rId242" Type="http://schemas.openxmlformats.org/officeDocument/2006/relationships/customXml" Target="../ink/ink859.xml"/><Relationship Id="rId284" Type="http://schemas.openxmlformats.org/officeDocument/2006/relationships/image" Target="../media/image838.png"/><Relationship Id="rId491" Type="http://schemas.openxmlformats.org/officeDocument/2006/relationships/customXml" Target="../ink/ink986.xml"/><Relationship Id="rId505" Type="http://schemas.openxmlformats.org/officeDocument/2006/relationships/customXml" Target="../ink/ink993.xml"/><Relationship Id="rId37" Type="http://schemas.openxmlformats.org/officeDocument/2006/relationships/image" Target="../media/image717.png"/><Relationship Id="rId79" Type="http://schemas.openxmlformats.org/officeDocument/2006/relationships/customXml" Target="../ink/ink776.xml"/><Relationship Id="rId102" Type="http://schemas.openxmlformats.org/officeDocument/2006/relationships/image" Target="../media/image749.png"/><Relationship Id="rId144" Type="http://schemas.openxmlformats.org/officeDocument/2006/relationships/image" Target="../media/image770.png"/><Relationship Id="rId90" Type="http://schemas.openxmlformats.org/officeDocument/2006/relationships/image" Target="../media/image743.png"/><Relationship Id="rId186" Type="http://schemas.openxmlformats.org/officeDocument/2006/relationships/image" Target="../media/image790.png"/><Relationship Id="rId351" Type="http://schemas.openxmlformats.org/officeDocument/2006/relationships/customXml" Target="../ink/ink914.xml"/><Relationship Id="rId393" Type="http://schemas.openxmlformats.org/officeDocument/2006/relationships/image" Target="../media/image891.png"/><Relationship Id="rId407" Type="http://schemas.openxmlformats.org/officeDocument/2006/relationships/image" Target="../media/image898.png"/><Relationship Id="rId449" Type="http://schemas.openxmlformats.org/officeDocument/2006/relationships/image" Target="../media/image919.png"/><Relationship Id="rId211" Type="http://schemas.openxmlformats.org/officeDocument/2006/relationships/image" Target="../media/image802.png"/><Relationship Id="rId253" Type="http://schemas.openxmlformats.org/officeDocument/2006/relationships/image" Target="../media/image823.png"/><Relationship Id="rId295" Type="http://schemas.openxmlformats.org/officeDocument/2006/relationships/customXml" Target="../ink/ink886.xml"/><Relationship Id="rId309" Type="http://schemas.openxmlformats.org/officeDocument/2006/relationships/customXml" Target="../ink/ink893.xml"/><Relationship Id="rId460" Type="http://schemas.openxmlformats.org/officeDocument/2006/relationships/image" Target="../media/image924.png"/><Relationship Id="rId48" Type="http://schemas.openxmlformats.org/officeDocument/2006/relationships/customXml" Target="../ink/ink760.xml"/><Relationship Id="rId113" Type="http://schemas.openxmlformats.org/officeDocument/2006/relationships/customXml" Target="../ink/ink793.xml"/><Relationship Id="rId320" Type="http://schemas.openxmlformats.org/officeDocument/2006/relationships/image" Target="../media/image856.png"/><Relationship Id="rId155" Type="http://schemas.openxmlformats.org/officeDocument/2006/relationships/customXml" Target="../ink/ink814.xml"/><Relationship Id="rId197" Type="http://schemas.openxmlformats.org/officeDocument/2006/relationships/image" Target="../media/image795.png"/><Relationship Id="rId362" Type="http://schemas.openxmlformats.org/officeDocument/2006/relationships/customXml" Target="../ink/ink920.xml"/><Relationship Id="rId418" Type="http://schemas.openxmlformats.org/officeDocument/2006/relationships/customXml" Target="../ink/ink949.xml"/><Relationship Id="rId222" Type="http://schemas.openxmlformats.org/officeDocument/2006/relationships/customXml" Target="../ink/ink849.xml"/><Relationship Id="rId264" Type="http://schemas.openxmlformats.org/officeDocument/2006/relationships/image" Target="../media/image828.png"/><Relationship Id="rId471" Type="http://schemas.openxmlformats.org/officeDocument/2006/relationships/customXml" Target="../ink/ink976.xml"/><Relationship Id="rId17" Type="http://schemas.openxmlformats.org/officeDocument/2006/relationships/image" Target="../media/image707.png"/><Relationship Id="rId59" Type="http://schemas.openxmlformats.org/officeDocument/2006/relationships/customXml" Target="../ink/ink766.xml"/><Relationship Id="rId124" Type="http://schemas.openxmlformats.org/officeDocument/2006/relationships/image" Target="../media/image760.png"/><Relationship Id="rId70" Type="http://schemas.openxmlformats.org/officeDocument/2006/relationships/image" Target="../media/image733.png"/><Relationship Id="rId166" Type="http://schemas.openxmlformats.org/officeDocument/2006/relationships/image" Target="../media/image781.png"/><Relationship Id="rId331" Type="http://schemas.openxmlformats.org/officeDocument/2006/relationships/customXml" Target="../ink/ink904.xml"/><Relationship Id="rId373" Type="http://schemas.openxmlformats.org/officeDocument/2006/relationships/customXml" Target="../ink/ink926.xml"/><Relationship Id="rId429" Type="http://schemas.openxmlformats.org/officeDocument/2006/relationships/image" Target="../media/image909.png"/><Relationship Id="rId1" Type="http://schemas.openxmlformats.org/officeDocument/2006/relationships/slideLayout" Target="../slideLayouts/slideLayout1.xml"/><Relationship Id="rId233" Type="http://schemas.openxmlformats.org/officeDocument/2006/relationships/image" Target="../media/image813.png"/><Relationship Id="rId440" Type="http://schemas.openxmlformats.org/officeDocument/2006/relationships/customXml" Target="../ink/ink960.xml"/><Relationship Id="rId28" Type="http://schemas.openxmlformats.org/officeDocument/2006/relationships/customXml" Target="../ink/ink750.xml"/><Relationship Id="rId275" Type="http://schemas.openxmlformats.org/officeDocument/2006/relationships/customXml" Target="../ink/ink876.xml"/><Relationship Id="rId300" Type="http://schemas.openxmlformats.org/officeDocument/2006/relationships/image" Target="../media/image846.png"/><Relationship Id="rId482" Type="http://schemas.openxmlformats.org/officeDocument/2006/relationships/image" Target="../media/image935.png"/><Relationship Id="rId81" Type="http://schemas.openxmlformats.org/officeDocument/2006/relationships/customXml" Target="../ink/ink777.xml"/><Relationship Id="rId135" Type="http://schemas.openxmlformats.org/officeDocument/2006/relationships/customXml" Target="../ink/ink804.xml"/><Relationship Id="rId177" Type="http://schemas.openxmlformats.org/officeDocument/2006/relationships/image" Target="../media/image786.png"/><Relationship Id="rId342" Type="http://schemas.openxmlformats.org/officeDocument/2006/relationships/image" Target="../media/image867.png"/><Relationship Id="rId384" Type="http://schemas.openxmlformats.org/officeDocument/2006/relationships/customXml" Target="../ink/ink932.xml"/><Relationship Id="rId202" Type="http://schemas.openxmlformats.org/officeDocument/2006/relationships/customXml" Target="../ink/ink839.xml"/><Relationship Id="rId244" Type="http://schemas.openxmlformats.org/officeDocument/2006/relationships/customXml" Target="../ink/ink860.xml"/><Relationship Id="rId39" Type="http://schemas.openxmlformats.org/officeDocument/2006/relationships/image" Target="../media/image718.png"/><Relationship Id="rId286" Type="http://schemas.openxmlformats.org/officeDocument/2006/relationships/image" Target="../media/image839.png"/><Relationship Id="rId451" Type="http://schemas.openxmlformats.org/officeDocument/2006/relationships/customXml" Target="../ink/ink966.xml"/><Relationship Id="rId493" Type="http://schemas.openxmlformats.org/officeDocument/2006/relationships/customXml" Target="../ink/ink987.xml"/><Relationship Id="rId507" Type="http://schemas.openxmlformats.org/officeDocument/2006/relationships/customXml" Target="../ink/ink994.xml"/><Relationship Id="rId50" Type="http://schemas.openxmlformats.org/officeDocument/2006/relationships/customXml" Target="../ink/ink761.xml"/><Relationship Id="rId104" Type="http://schemas.openxmlformats.org/officeDocument/2006/relationships/image" Target="../media/image750.png"/><Relationship Id="rId146" Type="http://schemas.openxmlformats.org/officeDocument/2006/relationships/image" Target="../media/image771.png"/><Relationship Id="rId188" Type="http://schemas.openxmlformats.org/officeDocument/2006/relationships/customXml" Target="../ink/ink832.xml"/><Relationship Id="rId311" Type="http://schemas.openxmlformats.org/officeDocument/2006/relationships/customXml" Target="../ink/ink894.xml"/><Relationship Id="rId353" Type="http://schemas.openxmlformats.org/officeDocument/2006/relationships/customXml" Target="../ink/ink915.xml"/><Relationship Id="rId395" Type="http://schemas.openxmlformats.org/officeDocument/2006/relationships/image" Target="../media/image892.png"/><Relationship Id="rId409" Type="http://schemas.openxmlformats.org/officeDocument/2006/relationships/image" Target="../media/image899.png"/><Relationship Id="rId92" Type="http://schemas.openxmlformats.org/officeDocument/2006/relationships/image" Target="../media/image744.png"/><Relationship Id="rId213" Type="http://schemas.openxmlformats.org/officeDocument/2006/relationships/image" Target="../media/image803.png"/><Relationship Id="rId420" Type="http://schemas.openxmlformats.org/officeDocument/2006/relationships/customXml" Target="../ink/ink950.xml"/><Relationship Id="rId255" Type="http://schemas.openxmlformats.org/officeDocument/2006/relationships/image" Target="../media/image824.png"/><Relationship Id="rId297" Type="http://schemas.openxmlformats.org/officeDocument/2006/relationships/customXml" Target="../ink/ink887.xml"/><Relationship Id="rId462" Type="http://schemas.openxmlformats.org/officeDocument/2006/relationships/image" Target="../media/image925.png"/><Relationship Id="rId115" Type="http://schemas.openxmlformats.org/officeDocument/2006/relationships/customXml" Target="../ink/ink794.xml"/><Relationship Id="rId157" Type="http://schemas.openxmlformats.org/officeDocument/2006/relationships/customXml" Target="../ink/ink815.xml"/><Relationship Id="rId322" Type="http://schemas.openxmlformats.org/officeDocument/2006/relationships/image" Target="../media/image857.png"/><Relationship Id="rId364" Type="http://schemas.openxmlformats.org/officeDocument/2006/relationships/customXml" Target="../ink/ink921.xml"/><Relationship Id="rId61" Type="http://schemas.openxmlformats.org/officeDocument/2006/relationships/customXml" Target="../ink/ink767.xml"/><Relationship Id="rId199" Type="http://schemas.openxmlformats.org/officeDocument/2006/relationships/image" Target="../media/image796.png"/><Relationship Id="rId19" Type="http://schemas.openxmlformats.org/officeDocument/2006/relationships/image" Target="../media/image708.png"/><Relationship Id="rId224" Type="http://schemas.openxmlformats.org/officeDocument/2006/relationships/customXml" Target="../ink/ink850.xml"/><Relationship Id="rId266" Type="http://schemas.openxmlformats.org/officeDocument/2006/relationships/image" Target="../media/image829.png"/><Relationship Id="rId431" Type="http://schemas.openxmlformats.org/officeDocument/2006/relationships/image" Target="../media/image910.png"/><Relationship Id="rId473" Type="http://schemas.openxmlformats.org/officeDocument/2006/relationships/customXml" Target="../ink/ink977.xml"/><Relationship Id="rId30" Type="http://schemas.openxmlformats.org/officeDocument/2006/relationships/customXml" Target="../ink/ink751.xml"/><Relationship Id="rId126" Type="http://schemas.openxmlformats.org/officeDocument/2006/relationships/image" Target="../media/image761.png"/><Relationship Id="rId168" Type="http://schemas.openxmlformats.org/officeDocument/2006/relationships/image" Target="../media/image782.png"/><Relationship Id="rId333" Type="http://schemas.openxmlformats.org/officeDocument/2006/relationships/customXml" Target="../ink/ink905.xml"/><Relationship Id="rId72" Type="http://schemas.openxmlformats.org/officeDocument/2006/relationships/image" Target="../media/image734.png"/><Relationship Id="rId375" Type="http://schemas.openxmlformats.org/officeDocument/2006/relationships/customXml" Target="../ink/ink927.xml"/><Relationship Id="rId3" Type="http://schemas.openxmlformats.org/officeDocument/2006/relationships/image" Target="../media/image700.png"/><Relationship Id="rId235" Type="http://schemas.openxmlformats.org/officeDocument/2006/relationships/image" Target="../media/image814.png"/><Relationship Id="rId277" Type="http://schemas.openxmlformats.org/officeDocument/2006/relationships/customXml" Target="../ink/ink877.xml"/><Relationship Id="rId400" Type="http://schemas.openxmlformats.org/officeDocument/2006/relationships/customXml" Target="../ink/ink940.xml"/><Relationship Id="rId442" Type="http://schemas.openxmlformats.org/officeDocument/2006/relationships/customXml" Target="../ink/ink961.xml"/><Relationship Id="rId484" Type="http://schemas.openxmlformats.org/officeDocument/2006/relationships/image" Target="../media/image936.png"/><Relationship Id="rId137" Type="http://schemas.openxmlformats.org/officeDocument/2006/relationships/customXml" Target="../ink/ink805.xml"/><Relationship Id="rId302" Type="http://schemas.openxmlformats.org/officeDocument/2006/relationships/image" Target="../media/image847.png"/><Relationship Id="rId344" Type="http://schemas.openxmlformats.org/officeDocument/2006/relationships/image" Target="../media/image868.png"/><Relationship Id="rId41" Type="http://schemas.openxmlformats.org/officeDocument/2006/relationships/image" Target="../media/image719.png"/><Relationship Id="rId83" Type="http://schemas.openxmlformats.org/officeDocument/2006/relationships/customXml" Target="../ink/ink778.xml"/><Relationship Id="rId179" Type="http://schemas.openxmlformats.org/officeDocument/2006/relationships/image" Target="../media/image787.png"/><Relationship Id="rId386" Type="http://schemas.openxmlformats.org/officeDocument/2006/relationships/customXml" Target="../ink/ink933.xml"/><Relationship Id="rId190" Type="http://schemas.openxmlformats.org/officeDocument/2006/relationships/customXml" Target="../ink/ink833.xml"/><Relationship Id="rId204" Type="http://schemas.openxmlformats.org/officeDocument/2006/relationships/customXml" Target="../ink/ink840.xml"/><Relationship Id="rId246" Type="http://schemas.openxmlformats.org/officeDocument/2006/relationships/customXml" Target="../ink/ink861.xml"/><Relationship Id="rId288" Type="http://schemas.openxmlformats.org/officeDocument/2006/relationships/image" Target="../media/image840.png"/><Relationship Id="rId411" Type="http://schemas.openxmlformats.org/officeDocument/2006/relationships/image" Target="../media/image900.png"/><Relationship Id="rId453" Type="http://schemas.openxmlformats.org/officeDocument/2006/relationships/customXml" Target="../ink/ink967.xml"/><Relationship Id="rId509" Type="http://schemas.openxmlformats.org/officeDocument/2006/relationships/customXml" Target="../ink/ink995.xml"/><Relationship Id="rId106" Type="http://schemas.openxmlformats.org/officeDocument/2006/relationships/image" Target="../media/image751.png"/><Relationship Id="rId313" Type="http://schemas.openxmlformats.org/officeDocument/2006/relationships/customXml" Target="../ink/ink895.xml"/><Relationship Id="rId495" Type="http://schemas.openxmlformats.org/officeDocument/2006/relationships/customXml" Target="../ink/ink988.xml"/><Relationship Id="rId10" Type="http://schemas.openxmlformats.org/officeDocument/2006/relationships/customXml" Target="../ink/ink741.xml"/><Relationship Id="rId52" Type="http://schemas.openxmlformats.org/officeDocument/2006/relationships/customXml" Target="../ink/ink762.xml"/><Relationship Id="rId94" Type="http://schemas.openxmlformats.org/officeDocument/2006/relationships/image" Target="../media/image745.png"/><Relationship Id="rId148" Type="http://schemas.openxmlformats.org/officeDocument/2006/relationships/image" Target="../media/image772.png"/><Relationship Id="rId355" Type="http://schemas.openxmlformats.org/officeDocument/2006/relationships/customXml" Target="../ink/ink916.xml"/><Relationship Id="rId397" Type="http://schemas.openxmlformats.org/officeDocument/2006/relationships/image" Target="../media/image893.png"/><Relationship Id="rId215" Type="http://schemas.openxmlformats.org/officeDocument/2006/relationships/image" Target="../media/image804.png"/><Relationship Id="rId257" Type="http://schemas.openxmlformats.org/officeDocument/2006/relationships/customXml" Target="../ink/ink867.xml"/><Relationship Id="rId422" Type="http://schemas.openxmlformats.org/officeDocument/2006/relationships/customXml" Target="../ink/ink951.xml"/><Relationship Id="rId464" Type="http://schemas.openxmlformats.org/officeDocument/2006/relationships/image" Target="../media/image926.png"/></Relationships>
</file>

<file path=ppt/slides/_rels/slide8.xml.rels><?xml version="1.0" encoding="UTF-8" standalone="yes"?>
<Relationships xmlns="http://schemas.openxmlformats.org/package/2006/relationships"><Relationship Id="rId117" Type="http://schemas.openxmlformats.org/officeDocument/2006/relationships/image" Target="../media/image1006.png"/><Relationship Id="rId21" Type="http://schemas.openxmlformats.org/officeDocument/2006/relationships/image" Target="../media/image958.png"/><Relationship Id="rId324" Type="http://schemas.openxmlformats.org/officeDocument/2006/relationships/customXml" Target="../ink/ink1158.xml"/><Relationship Id="rId531" Type="http://schemas.openxmlformats.org/officeDocument/2006/relationships/image" Target="../media/image1210.png"/><Relationship Id="rId170" Type="http://schemas.openxmlformats.org/officeDocument/2006/relationships/customXml" Target="../ink/ink1080.xml"/><Relationship Id="rId268" Type="http://schemas.openxmlformats.org/officeDocument/2006/relationships/customXml" Target="../ink/ink1129.xml"/><Relationship Id="rId475" Type="http://schemas.openxmlformats.org/officeDocument/2006/relationships/customXml" Target="../ink/ink1235.xml"/><Relationship Id="rId32" Type="http://schemas.openxmlformats.org/officeDocument/2006/relationships/customXml" Target="../ink/ink1011.xml"/><Relationship Id="rId128" Type="http://schemas.openxmlformats.org/officeDocument/2006/relationships/customXml" Target="../ink/ink1059.xml"/><Relationship Id="rId335" Type="http://schemas.openxmlformats.org/officeDocument/2006/relationships/image" Target="../media/image1114.png"/><Relationship Id="rId542" Type="http://schemas.openxmlformats.org/officeDocument/2006/relationships/customXml" Target="../ink/ink1269.xml"/><Relationship Id="rId181" Type="http://schemas.openxmlformats.org/officeDocument/2006/relationships/image" Target="../media/image1038.png"/><Relationship Id="rId402" Type="http://schemas.openxmlformats.org/officeDocument/2006/relationships/image" Target="../media/image1147.png"/><Relationship Id="rId279" Type="http://schemas.openxmlformats.org/officeDocument/2006/relationships/image" Target="../media/image1087.png"/><Relationship Id="rId486" Type="http://schemas.openxmlformats.org/officeDocument/2006/relationships/image" Target="../media/image1188.png"/><Relationship Id="rId43" Type="http://schemas.openxmlformats.org/officeDocument/2006/relationships/image" Target="../media/image969.png"/><Relationship Id="rId139" Type="http://schemas.openxmlformats.org/officeDocument/2006/relationships/image" Target="../media/image1017.png"/><Relationship Id="rId346" Type="http://schemas.openxmlformats.org/officeDocument/2006/relationships/customXml" Target="../ink/ink1169.xml"/><Relationship Id="rId553" Type="http://schemas.openxmlformats.org/officeDocument/2006/relationships/image" Target="../media/image1221.png"/><Relationship Id="rId192" Type="http://schemas.openxmlformats.org/officeDocument/2006/relationships/customXml" Target="../ink/ink1091.xml"/><Relationship Id="rId206" Type="http://schemas.openxmlformats.org/officeDocument/2006/relationships/customXml" Target="../ink/ink1098.xml"/><Relationship Id="rId413" Type="http://schemas.openxmlformats.org/officeDocument/2006/relationships/customXml" Target="../ink/ink1203.xml"/><Relationship Id="rId497" Type="http://schemas.openxmlformats.org/officeDocument/2006/relationships/image" Target="../media/image1193.png"/><Relationship Id="rId357" Type="http://schemas.openxmlformats.org/officeDocument/2006/relationships/image" Target="../media/image1125.png"/><Relationship Id="rId54" Type="http://schemas.openxmlformats.org/officeDocument/2006/relationships/customXml" Target="../ink/ink1022.xml"/><Relationship Id="rId217" Type="http://schemas.openxmlformats.org/officeDocument/2006/relationships/image" Target="../media/image1056.png"/><Relationship Id="rId564" Type="http://schemas.openxmlformats.org/officeDocument/2006/relationships/customXml" Target="../ink/ink1280.xml"/><Relationship Id="rId424" Type="http://schemas.openxmlformats.org/officeDocument/2006/relationships/image" Target="../media/image1158.png"/><Relationship Id="rId270" Type="http://schemas.openxmlformats.org/officeDocument/2006/relationships/customXml" Target="../ink/ink1130.xml"/><Relationship Id="rId65" Type="http://schemas.openxmlformats.org/officeDocument/2006/relationships/image" Target="../media/image980.png"/><Relationship Id="rId130" Type="http://schemas.openxmlformats.org/officeDocument/2006/relationships/customXml" Target="../ink/ink1060.xml"/><Relationship Id="rId368" Type="http://schemas.openxmlformats.org/officeDocument/2006/relationships/customXml" Target="../ink/ink1180.xml"/><Relationship Id="rId575" Type="http://schemas.openxmlformats.org/officeDocument/2006/relationships/image" Target="../media/image1232.png"/><Relationship Id="rId228" Type="http://schemas.openxmlformats.org/officeDocument/2006/relationships/customXml" Target="../ink/ink1109.xml"/><Relationship Id="rId435" Type="http://schemas.openxmlformats.org/officeDocument/2006/relationships/customXml" Target="../ink/ink1214.xml"/><Relationship Id="rId281" Type="http://schemas.openxmlformats.org/officeDocument/2006/relationships/image" Target="../media/image1088.png"/><Relationship Id="rId502" Type="http://schemas.openxmlformats.org/officeDocument/2006/relationships/customXml" Target="../ink/ink1249.xml"/><Relationship Id="rId34" Type="http://schemas.openxmlformats.org/officeDocument/2006/relationships/customXml" Target="../ink/ink1012.xml"/><Relationship Id="rId76" Type="http://schemas.openxmlformats.org/officeDocument/2006/relationships/customXml" Target="../ink/ink1033.xml"/><Relationship Id="rId141" Type="http://schemas.openxmlformats.org/officeDocument/2006/relationships/image" Target="../media/image1018.png"/><Relationship Id="rId379" Type="http://schemas.openxmlformats.org/officeDocument/2006/relationships/image" Target="../media/image1136.png"/><Relationship Id="rId544" Type="http://schemas.openxmlformats.org/officeDocument/2006/relationships/customXml" Target="../ink/ink1270.xml"/><Relationship Id="rId7" Type="http://schemas.openxmlformats.org/officeDocument/2006/relationships/image" Target="../media/image952.png"/><Relationship Id="rId183" Type="http://schemas.openxmlformats.org/officeDocument/2006/relationships/image" Target="../media/image1039.png"/><Relationship Id="rId239" Type="http://schemas.openxmlformats.org/officeDocument/2006/relationships/image" Target="../media/image1067.png"/><Relationship Id="rId390" Type="http://schemas.openxmlformats.org/officeDocument/2006/relationships/image" Target="../media/image1141.png"/><Relationship Id="rId404" Type="http://schemas.openxmlformats.org/officeDocument/2006/relationships/image" Target="../media/image1148.png"/><Relationship Id="rId446" Type="http://schemas.openxmlformats.org/officeDocument/2006/relationships/image" Target="../media/image1169.png"/><Relationship Id="rId250" Type="http://schemas.openxmlformats.org/officeDocument/2006/relationships/customXml" Target="../ink/ink1120.xml"/><Relationship Id="rId292" Type="http://schemas.openxmlformats.org/officeDocument/2006/relationships/customXml" Target="../ink/ink1141.xml"/><Relationship Id="rId306" Type="http://schemas.openxmlformats.org/officeDocument/2006/relationships/customXml" Target="../ink/ink1148.xml"/><Relationship Id="rId488" Type="http://schemas.openxmlformats.org/officeDocument/2006/relationships/image" Target="../media/image1189.png"/><Relationship Id="rId45" Type="http://schemas.openxmlformats.org/officeDocument/2006/relationships/image" Target="../media/image970.png"/><Relationship Id="rId87" Type="http://schemas.openxmlformats.org/officeDocument/2006/relationships/image" Target="../media/image991.png"/><Relationship Id="rId110" Type="http://schemas.openxmlformats.org/officeDocument/2006/relationships/customXml" Target="../ink/ink1050.xml"/><Relationship Id="rId348" Type="http://schemas.openxmlformats.org/officeDocument/2006/relationships/customXml" Target="../ink/ink1170.xml"/><Relationship Id="rId513" Type="http://schemas.openxmlformats.org/officeDocument/2006/relationships/image" Target="../media/image1201.png"/><Relationship Id="rId555" Type="http://schemas.openxmlformats.org/officeDocument/2006/relationships/image" Target="../media/image1222.png"/><Relationship Id="rId152" Type="http://schemas.openxmlformats.org/officeDocument/2006/relationships/customXml" Target="../ink/ink1071.xml"/><Relationship Id="rId194" Type="http://schemas.openxmlformats.org/officeDocument/2006/relationships/customXml" Target="../ink/ink1092.xml"/><Relationship Id="rId208" Type="http://schemas.openxmlformats.org/officeDocument/2006/relationships/customXml" Target="../ink/ink1099.xml"/><Relationship Id="rId415" Type="http://schemas.openxmlformats.org/officeDocument/2006/relationships/customXml" Target="../ink/ink1204.xml"/><Relationship Id="rId457" Type="http://schemas.openxmlformats.org/officeDocument/2006/relationships/image" Target="../media/image1174.png"/><Relationship Id="rId261" Type="http://schemas.openxmlformats.org/officeDocument/2006/relationships/image" Target="../media/image1078.png"/><Relationship Id="rId499" Type="http://schemas.openxmlformats.org/officeDocument/2006/relationships/image" Target="../media/image1194.png"/><Relationship Id="rId14" Type="http://schemas.openxmlformats.org/officeDocument/2006/relationships/customXml" Target="../ink/ink1002.xml"/><Relationship Id="rId56" Type="http://schemas.openxmlformats.org/officeDocument/2006/relationships/customXml" Target="../ink/ink1023.xml"/><Relationship Id="rId317" Type="http://schemas.openxmlformats.org/officeDocument/2006/relationships/image" Target="../media/image1105.png"/><Relationship Id="rId359" Type="http://schemas.openxmlformats.org/officeDocument/2006/relationships/image" Target="../media/image1126.png"/><Relationship Id="rId524" Type="http://schemas.openxmlformats.org/officeDocument/2006/relationships/customXml" Target="../ink/ink1260.xml"/><Relationship Id="rId566" Type="http://schemas.openxmlformats.org/officeDocument/2006/relationships/customXml" Target="../ink/ink1281.xml"/><Relationship Id="rId98" Type="http://schemas.openxmlformats.org/officeDocument/2006/relationships/customXml" Target="../ink/ink1044.xml"/><Relationship Id="rId121" Type="http://schemas.openxmlformats.org/officeDocument/2006/relationships/image" Target="../media/image1008.png"/><Relationship Id="rId163" Type="http://schemas.openxmlformats.org/officeDocument/2006/relationships/image" Target="../media/image1029.png"/><Relationship Id="rId219" Type="http://schemas.openxmlformats.org/officeDocument/2006/relationships/image" Target="../media/image1057.png"/><Relationship Id="rId370" Type="http://schemas.openxmlformats.org/officeDocument/2006/relationships/customXml" Target="../ink/ink1181.xml"/><Relationship Id="rId426" Type="http://schemas.openxmlformats.org/officeDocument/2006/relationships/image" Target="../media/image1159.png"/><Relationship Id="rId230" Type="http://schemas.openxmlformats.org/officeDocument/2006/relationships/customXml" Target="../ink/ink1110.xml"/><Relationship Id="rId468" Type="http://schemas.openxmlformats.org/officeDocument/2006/relationships/image" Target="../media/image1179.png"/><Relationship Id="rId25" Type="http://schemas.openxmlformats.org/officeDocument/2006/relationships/image" Target="../media/image960.png"/><Relationship Id="rId67" Type="http://schemas.openxmlformats.org/officeDocument/2006/relationships/image" Target="../media/image981.png"/><Relationship Id="rId272" Type="http://schemas.openxmlformats.org/officeDocument/2006/relationships/customXml" Target="../ink/ink1131.xml"/><Relationship Id="rId328" Type="http://schemas.openxmlformats.org/officeDocument/2006/relationships/customXml" Target="../ink/ink1160.xml"/><Relationship Id="rId535" Type="http://schemas.openxmlformats.org/officeDocument/2006/relationships/image" Target="../media/image1212.png"/><Relationship Id="rId577" Type="http://schemas.openxmlformats.org/officeDocument/2006/relationships/image" Target="../media/image1233.png"/><Relationship Id="rId132" Type="http://schemas.openxmlformats.org/officeDocument/2006/relationships/customXml" Target="../ink/ink1061.xml"/><Relationship Id="rId174" Type="http://schemas.openxmlformats.org/officeDocument/2006/relationships/customXml" Target="../ink/ink1082.xml"/><Relationship Id="rId381" Type="http://schemas.openxmlformats.org/officeDocument/2006/relationships/image" Target="../media/image1137.png"/><Relationship Id="rId241" Type="http://schemas.openxmlformats.org/officeDocument/2006/relationships/image" Target="../media/image1068.png"/><Relationship Id="rId437" Type="http://schemas.openxmlformats.org/officeDocument/2006/relationships/customXml" Target="../ink/ink1215.xml"/><Relationship Id="rId479" Type="http://schemas.openxmlformats.org/officeDocument/2006/relationships/customXml" Target="../ink/ink1237.xml"/><Relationship Id="rId36" Type="http://schemas.openxmlformats.org/officeDocument/2006/relationships/customXml" Target="../ink/ink1013.xml"/><Relationship Id="rId283" Type="http://schemas.openxmlformats.org/officeDocument/2006/relationships/image" Target="../media/image1089.png"/><Relationship Id="rId339" Type="http://schemas.openxmlformats.org/officeDocument/2006/relationships/image" Target="../media/image1116.png"/><Relationship Id="rId490" Type="http://schemas.openxmlformats.org/officeDocument/2006/relationships/image" Target="../media/image1190.png"/><Relationship Id="rId504" Type="http://schemas.openxmlformats.org/officeDocument/2006/relationships/customXml" Target="../ink/ink1250.xml"/><Relationship Id="rId546" Type="http://schemas.openxmlformats.org/officeDocument/2006/relationships/customXml" Target="../ink/ink1271.xml"/><Relationship Id="rId78" Type="http://schemas.openxmlformats.org/officeDocument/2006/relationships/customXml" Target="../ink/ink1034.xml"/><Relationship Id="rId101" Type="http://schemas.openxmlformats.org/officeDocument/2006/relationships/image" Target="../media/image998.png"/><Relationship Id="rId143" Type="http://schemas.openxmlformats.org/officeDocument/2006/relationships/image" Target="../media/image1019.png"/><Relationship Id="rId185" Type="http://schemas.openxmlformats.org/officeDocument/2006/relationships/image" Target="../media/image1040.png"/><Relationship Id="rId350" Type="http://schemas.openxmlformats.org/officeDocument/2006/relationships/customXml" Target="../ink/ink1171.xml"/><Relationship Id="rId406" Type="http://schemas.openxmlformats.org/officeDocument/2006/relationships/image" Target="../media/image1149.png"/><Relationship Id="rId9" Type="http://schemas.openxmlformats.org/officeDocument/2006/relationships/image" Target="../media/image953.png"/><Relationship Id="rId210" Type="http://schemas.openxmlformats.org/officeDocument/2006/relationships/customXml" Target="../ink/ink1100.xml"/><Relationship Id="rId392" Type="http://schemas.openxmlformats.org/officeDocument/2006/relationships/image" Target="../media/image1142.png"/><Relationship Id="rId448" Type="http://schemas.openxmlformats.org/officeDocument/2006/relationships/image" Target="../media/image1170.png"/><Relationship Id="rId252" Type="http://schemas.openxmlformats.org/officeDocument/2006/relationships/customXml" Target="../ink/ink1121.xml"/><Relationship Id="rId294" Type="http://schemas.openxmlformats.org/officeDocument/2006/relationships/customXml" Target="../ink/ink1142.xml"/><Relationship Id="rId308" Type="http://schemas.openxmlformats.org/officeDocument/2006/relationships/customXml" Target="../ink/ink1149.xml"/><Relationship Id="rId515" Type="http://schemas.openxmlformats.org/officeDocument/2006/relationships/image" Target="../media/image1202.png"/><Relationship Id="rId47" Type="http://schemas.openxmlformats.org/officeDocument/2006/relationships/image" Target="../media/image971.png"/><Relationship Id="rId89" Type="http://schemas.openxmlformats.org/officeDocument/2006/relationships/image" Target="../media/image992.png"/><Relationship Id="rId112" Type="http://schemas.openxmlformats.org/officeDocument/2006/relationships/customXml" Target="../ink/ink1051.xml"/><Relationship Id="rId154" Type="http://schemas.openxmlformats.org/officeDocument/2006/relationships/customXml" Target="../ink/ink1072.xml"/><Relationship Id="rId361" Type="http://schemas.openxmlformats.org/officeDocument/2006/relationships/image" Target="../media/image1127.png"/><Relationship Id="rId557" Type="http://schemas.openxmlformats.org/officeDocument/2006/relationships/image" Target="../media/image1223.png"/><Relationship Id="rId196" Type="http://schemas.openxmlformats.org/officeDocument/2006/relationships/customXml" Target="../ink/ink1093.xml"/><Relationship Id="rId417" Type="http://schemas.openxmlformats.org/officeDocument/2006/relationships/customXml" Target="../ink/ink1205.xml"/><Relationship Id="rId459" Type="http://schemas.openxmlformats.org/officeDocument/2006/relationships/image" Target="../media/image1175.png"/><Relationship Id="rId16" Type="http://schemas.openxmlformats.org/officeDocument/2006/relationships/customXml" Target="../ink/ink1003.xml"/><Relationship Id="rId221" Type="http://schemas.openxmlformats.org/officeDocument/2006/relationships/image" Target="../media/image1058.png"/><Relationship Id="rId263" Type="http://schemas.openxmlformats.org/officeDocument/2006/relationships/image" Target="../media/image1079.png"/><Relationship Id="rId319" Type="http://schemas.openxmlformats.org/officeDocument/2006/relationships/image" Target="../media/image1106.png"/><Relationship Id="rId470" Type="http://schemas.openxmlformats.org/officeDocument/2006/relationships/image" Target="../media/image1180.png"/><Relationship Id="rId526" Type="http://schemas.openxmlformats.org/officeDocument/2006/relationships/customXml" Target="../ink/ink1261.xml"/><Relationship Id="rId58" Type="http://schemas.openxmlformats.org/officeDocument/2006/relationships/customXml" Target="../ink/ink1024.xml"/><Relationship Id="rId123" Type="http://schemas.openxmlformats.org/officeDocument/2006/relationships/image" Target="../media/image1009.png"/><Relationship Id="rId330" Type="http://schemas.openxmlformats.org/officeDocument/2006/relationships/customXml" Target="../ink/ink1161.xml"/><Relationship Id="rId568" Type="http://schemas.openxmlformats.org/officeDocument/2006/relationships/customXml" Target="../ink/ink1282.xml"/><Relationship Id="rId165" Type="http://schemas.openxmlformats.org/officeDocument/2006/relationships/image" Target="../media/image1030.png"/><Relationship Id="rId372" Type="http://schemas.openxmlformats.org/officeDocument/2006/relationships/customXml" Target="../ink/ink1182.xml"/><Relationship Id="rId428" Type="http://schemas.openxmlformats.org/officeDocument/2006/relationships/image" Target="../media/image1160.png"/><Relationship Id="rId232" Type="http://schemas.openxmlformats.org/officeDocument/2006/relationships/customXml" Target="../ink/ink1111.xml"/><Relationship Id="rId274" Type="http://schemas.openxmlformats.org/officeDocument/2006/relationships/customXml" Target="../ink/ink1132.xml"/><Relationship Id="rId481" Type="http://schemas.openxmlformats.org/officeDocument/2006/relationships/customXml" Target="../ink/ink1238.xml"/><Relationship Id="rId27" Type="http://schemas.openxmlformats.org/officeDocument/2006/relationships/image" Target="../media/image961.png"/><Relationship Id="rId69" Type="http://schemas.openxmlformats.org/officeDocument/2006/relationships/image" Target="../media/image982.png"/><Relationship Id="rId134" Type="http://schemas.openxmlformats.org/officeDocument/2006/relationships/customXml" Target="../ink/ink1062.xml"/><Relationship Id="rId537" Type="http://schemas.openxmlformats.org/officeDocument/2006/relationships/image" Target="../media/image1213.png"/><Relationship Id="rId579" Type="http://schemas.openxmlformats.org/officeDocument/2006/relationships/image" Target="../media/image1234.png"/><Relationship Id="rId80" Type="http://schemas.openxmlformats.org/officeDocument/2006/relationships/customXml" Target="../ink/ink1035.xml"/><Relationship Id="rId176" Type="http://schemas.openxmlformats.org/officeDocument/2006/relationships/customXml" Target="../ink/ink1083.xml"/><Relationship Id="rId341" Type="http://schemas.openxmlformats.org/officeDocument/2006/relationships/image" Target="../media/image1117.png"/><Relationship Id="rId383" Type="http://schemas.openxmlformats.org/officeDocument/2006/relationships/customXml" Target="../ink/ink1188.xml"/><Relationship Id="rId439" Type="http://schemas.openxmlformats.org/officeDocument/2006/relationships/customXml" Target="../ink/ink1216.xml"/><Relationship Id="rId201" Type="http://schemas.openxmlformats.org/officeDocument/2006/relationships/image" Target="../media/image1048.png"/><Relationship Id="rId243" Type="http://schemas.openxmlformats.org/officeDocument/2006/relationships/image" Target="../media/image1069.png"/><Relationship Id="rId285" Type="http://schemas.openxmlformats.org/officeDocument/2006/relationships/image" Target="../media/image1090.png"/><Relationship Id="rId450" Type="http://schemas.openxmlformats.org/officeDocument/2006/relationships/image" Target="../media/image1171.png"/><Relationship Id="rId506" Type="http://schemas.openxmlformats.org/officeDocument/2006/relationships/customXml" Target="../ink/ink1251.xml"/><Relationship Id="rId38" Type="http://schemas.openxmlformats.org/officeDocument/2006/relationships/customXml" Target="../ink/ink1014.xml"/><Relationship Id="rId103" Type="http://schemas.openxmlformats.org/officeDocument/2006/relationships/image" Target="../media/image999.png"/><Relationship Id="rId310" Type="http://schemas.openxmlformats.org/officeDocument/2006/relationships/image" Target="../media/image1102.png"/><Relationship Id="rId492" Type="http://schemas.openxmlformats.org/officeDocument/2006/relationships/customXml" Target="../ink/ink1244.xml"/><Relationship Id="rId548" Type="http://schemas.openxmlformats.org/officeDocument/2006/relationships/customXml" Target="../ink/ink1272.xml"/><Relationship Id="rId91" Type="http://schemas.openxmlformats.org/officeDocument/2006/relationships/image" Target="../media/image993.png"/><Relationship Id="rId145" Type="http://schemas.openxmlformats.org/officeDocument/2006/relationships/image" Target="../media/image1020.png"/><Relationship Id="rId187" Type="http://schemas.openxmlformats.org/officeDocument/2006/relationships/image" Target="../media/image1041.png"/><Relationship Id="rId352" Type="http://schemas.openxmlformats.org/officeDocument/2006/relationships/customXml" Target="../ink/ink1172.xml"/><Relationship Id="rId394" Type="http://schemas.openxmlformats.org/officeDocument/2006/relationships/image" Target="../media/image1143.png"/><Relationship Id="rId408" Type="http://schemas.openxmlformats.org/officeDocument/2006/relationships/image" Target="../media/image1150.png"/><Relationship Id="rId212" Type="http://schemas.openxmlformats.org/officeDocument/2006/relationships/customXml" Target="../ink/ink1101.xml"/><Relationship Id="rId254" Type="http://schemas.openxmlformats.org/officeDocument/2006/relationships/customXml" Target="../ink/ink1122.xml"/><Relationship Id="rId49" Type="http://schemas.openxmlformats.org/officeDocument/2006/relationships/image" Target="../media/image972.png"/><Relationship Id="rId114" Type="http://schemas.openxmlformats.org/officeDocument/2006/relationships/customXml" Target="../ink/ink1052.xml"/><Relationship Id="rId296" Type="http://schemas.openxmlformats.org/officeDocument/2006/relationships/customXml" Target="../ink/ink1143.xml"/><Relationship Id="rId461" Type="http://schemas.openxmlformats.org/officeDocument/2006/relationships/customXml" Target="../ink/ink1228.xml"/><Relationship Id="rId517" Type="http://schemas.openxmlformats.org/officeDocument/2006/relationships/image" Target="../media/image1203.png"/><Relationship Id="rId559" Type="http://schemas.openxmlformats.org/officeDocument/2006/relationships/image" Target="../media/image1224.png"/><Relationship Id="rId60" Type="http://schemas.openxmlformats.org/officeDocument/2006/relationships/customXml" Target="../ink/ink1025.xml"/><Relationship Id="rId156" Type="http://schemas.openxmlformats.org/officeDocument/2006/relationships/customXml" Target="../ink/ink1073.xml"/><Relationship Id="rId198" Type="http://schemas.openxmlformats.org/officeDocument/2006/relationships/customXml" Target="../ink/ink1094.xml"/><Relationship Id="rId321" Type="http://schemas.openxmlformats.org/officeDocument/2006/relationships/image" Target="../media/image1107.png"/><Relationship Id="rId363" Type="http://schemas.openxmlformats.org/officeDocument/2006/relationships/image" Target="../media/image1128.png"/><Relationship Id="rId419" Type="http://schemas.openxmlformats.org/officeDocument/2006/relationships/customXml" Target="../ink/ink1206.xml"/><Relationship Id="rId570" Type="http://schemas.openxmlformats.org/officeDocument/2006/relationships/customXml" Target="../ink/ink1283.xml"/><Relationship Id="rId223" Type="http://schemas.openxmlformats.org/officeDocument/2006/relationships/image" Target="../media/image1059.png"/><Relationship Id="rId430" Type="http://schemas.openxmlformats.org/officeDocument/2006/relationships/image" Target="../media/image1161.png"/><Relationship Id="rId18" Type="http://schemas.openxmlformats.org/officeDocument/2006/relationships/customXml" Target="../ink/ink1004.xml"/><Relationship Id="rId265" Type="http://schemas.openxmlformats.org/officeDocument/2006/relationships/image" Target="../media/image1080.png"/><Relationship Id="rId472" Type="http://schemas.openxmlformats.org/officeDocument/2006/relationships/image" Target="../media/image1181.png"/><Relationship Id="rId528" Type="http://schemas.openxmlformats.org/officeDocument/2006/relationships/customXml" Target="../ink/ink1262.xml"/><Relationship Id="rId125" Type="http://schemas.openxmlformats.org/officeDocument/2006/relationships/image" Target="../media/image1010.png"/><Relationship Id="rId167" Type="http://schemas.openxmlformats.org/officeDocument/2006/relationships/image" Target="../media/image1031.png"/><Relationship Id="rId332" Type="http://schemas.openxmlformats.org/officeDocument/2006/relationships/customXml" Target="../ink/ink1162.xml"/><Relationship Id="rId374" Type="http://schemas.openxmlformats.org/officeDocument/2006/relationships/customXml" Target="../ink/ink1183.xml"/><Relationship Id="rId71" Type="http://schemas.openxmlformats.org/officeDocument/2006/relationships/image" Target="../media/image983.png"/><Relationship Id="rId234" Type="http://schemas.openxmlformats.org/officeDocument/2006/relationships/customXml" Target="../ink/ink1112.xml"/><Relationship Id="rId2" Type="http://schemas.openxmlformats.org/officeDocument/2006/relationships/customXml" Target="../ink/ink996.xml"/><Relationship Id="rId29" Type="http://schemas.openxmlformats.org/officeDocument/2006/relationships/image" Target="../media/image962.png"/><Relationship Id="rId276" Type="http://schemas.openxmlformats.org/officeDocument/2006/relationships/customXml" Target="../ink/ink1133.xml"/><Relationship Id="rId441" Type="http://schemas.openxmlformats.org/officeDocument/2006/relationships/customXml" Target="../ink/ink1217.xml"/><Relationship Id="rId483" Type="http://schemas.openxmlformats.org/officeDocument/2006/relationships/customXml" Target="../ink/ink1239.xml"/><Relationship Id="rId539" Type="http://schemas.openxmlformats.org/officeDocument/2006/relationships/image" Target="../media/image1214.png"/><Relationship Id="rId40" Type="http://schemas.openxmlformats.org/officeDocument/2006/relationships/customXml" Target="../ink/ink1015.xml"/><Relationship Id="rId136" Type="http://schemas.openxmlformats.org/officeDocument/2006/relationships/customXml" Target="../ink/ink1063.xml"/><Relationship Id="rId178" Type="http://schemas.openxmlformats.org/officeDocument/2006/relationships/customXml" Target="../ink/ink1084.xml"/><Relationship Id="rId301" Type="http://schemas.openxmlformats.org/officeDocument/2006/relationships/image" Target="../media/image1098.png"/><Relationship Id="rId343" Type="http://schemas.openxmlformats.org/officeDocument/2006/relationships/image" Target="../media/image1118.png"/><Relationship Id="rId550" Type="http://schemas.openxmlformats.org/officeDocument/2006/relationships/customXml" Target="../ink/ink1273.xml"/><Relationship Id="rId82" Type="http://schemas.openxmlformats.org/officeDocument/2006/relationships/customXml" Target="../ink/ink1036.xml"/><Relationship Id="rId203" Type="http://schemas.openxmlformats.org/officeDocument/2006/relationships/image" Target="../media/image1049.png"/><Relationship Id="rId385" Type="http://schemas.openxmlformats.org/officeDocument/2006/relationships/customXml" Target="../ink/ink1189.xml"/><Relationship Id="rId245" Type="http://schemas.openxmlformats.org/officeDocument/2006/relationships/image" Target="../media/image1070.png"/><Relationship Id="rId287" Type="http://schemas.openxmlformats.org/officeDocument/2006/relationships/image" Target="../media/image1091.png"/><Relationship Id="rId410" Type="http://schemas.openxmlformats.org/officeDocument/2006/relationships/image" Target="../media/image1151.png"/><Relationship Id="rId452" Type="http://schemas.openxmlformats.org/officeDocument/2006/relationships/image" Target="../media/image1172.png"/><Relationship Id="rId494" Type="http://schemas.openxmlformats.org/officeDocument/2006/relationships/customXml" Target="../ink/ink1245.xml"/><Relationship Id="rId508" Type="http://schemas.openxmlformats.org/officeDocument/2006/relationships/customXml" Target="../ink/ink1252.xml"/><Relationship Id="rId105" Type="http://schemas.openxmlformats.org/officeDocument/2006/relationships/image" Target="../media/image1000.png"/><Relationship Id="rId147" Type="http://schemas.openxmlformats.org/officeDocument/2006/relationships/image" Target="../media/image1021.png"/><Relationship Id="rId312" Type="http://schemas.openxmlformats.org/officeDocument/2006/relationships/customXml" Target="../ink/ink1152.xml"/><Relationship Id="rId354" Type="http://schemas.openxmlformats.org/officeDocument/2006/relationships/customXml" Target="../ink/ink1173.xml"/><Relationship Id="rId51" Type="http://schemas.openxmlformats.org/officeDocument/2006/relationships/image" Target="../media/image973.png"/><Relationship Id="rId93" Type="http://schemas.openxmlformats.org/officeDocument/2006/relationships/image" Target="../media/image994.png"/><Relationship Id="rId189" Type="http://schemas.openxmlformats.org/officeDocument/2006/relationships/image" Target="../media/image1042.png"/><Relationship Id="rId396" Type="http://schemas.openxmlformats.org/officeDocument/2006/relationships/image" Target="../media/image1144.png"/><Relationship Id="rId561" Type="http://schemas.openxmlformats.org/officeDocument/2006/relationships/image" Target="../media/image1225.png"/><Relationship Id="rId214" Type="http://schemas.openxmlformats.org/officeDocument/2006/relationships/customXml" Target="../ink/ink1102.xml"/><Relationship Id="rId256" Type="http://schemas.openxmlformats.org/officeDocument/2006/relationships/customXml" Target="../ink/ink1123.xml"/><Relationship Id="rId298" Type="http://schemas.openxmlformats.org/officeDocument/2006/relationships/customXml" Target="../ink/ink1144.xml"/><Relationship Id="rId421" Type="http://schemas.openxmlformats.org/officeDocument/2006/relationships/customXml" Target="../ink/ink1207.xml"/><Relationship Id="rId463" Type="http://schemas.openxmlformats.org/officeDocument/2006/relationships/customXml" Target="../ink/ink1229.xml"/><Relationship Id="rId519" Type="http://schemas.openxmlformats.org/officeDocument/2006/relationships/image" Target="../media/image1204.png"/><Relationship Id="rId116" Type="http://schemas.openxmlformats.org/officeDocument/2006/relationships/customXml" Target="../ink/ink1053.xml"/><Relationship Id="rId158" Type="http://schemas.openxmlformats.org/officeDocument/2006/relationships/customXml" Target="../ink/ink1074.xml"/><Relationship Id="rId323" Type="http://schemas.openxmlformats.org/officeDocument/2006/relationships/image" Target="../media/image1108.png"/><Relationship Id="rId530" Type="http://schemas.openxmlformats.org/officeDocument/2006/relationships/customXml" Target="../ink/ink1263.xml"/><Relationship Id="rId20" Type="http://schemas.openxmlformats.org/officeDocument/2006/relationships/customXml" Target="../ink/ink1005.xml"/><Relationship Id="rId62" Type="http://schemas.openxmlformats.org/officeDocument/2006/relationships/customXml" Target="../ink/ink1026.xml"/><Relationship Id="rId365" Type="http://schemas.openxmlformats.org/officeDocument/2006/relationships/image" Target="../media/image1129.png"/><Relationship Id="rId572" Type="http://schemas.openxmlformats.org/officeDocument/2006/relationships/customXml" Target="../ink/ink1284.xml"/><Relationship Id="rId225" Type="http://schemas.openxmlformats.org/officeDocument/2006/relationships/image" Target="../media/image1060.png"/><Relationship Id="rId267" Type="http://schemas.openxmlformats.org/officeDocument/2006/relationships/image" Target="../media/image1081.png"/><Relationship Id="rId432" Type="http://schemas.openxmlformats.org/officeDocument/2006/relationships/image" Target="../media/image1162.png"/><Relationship Id="rId474" Type="http://schemas.openxmlformats.org/officeDocument/2006/relationships/image" Target="../media/image1182.png"/><Relationship Id="rId127" Type="http://schemas.openxmlformats.org/officeDocument/2006/relationships/image" Target="../media/image1011.png"/><Relationship Id="rId31" Type="http://schemas.openxmlformats.org/officeDocument/2006/relationships/image" Target="../media/image963.png"/><Relationship Id="rId73" Type="http://schemas.openxmlformats.org/officeDocument/2006/relationships/image" Target="../media/image984.png"/><Relationship Id="rId169" Type="http://schemas.openxmlformats.org/officeDocument/2006/relationships/image" Target="../media/image1032.png"/><Relationship Id="rId334" Type="http://schemas.openxmlformats.org/officeDocument/2006/relationships/customXml" Target="../ink/ink1163.xml"/><Relationship Id="rId376" Type="http://schemas.openxmlformats.org/officeDocument/2006/relationships/customXml" Target="../ink/ink1184.xml"/><Relationship Id="rId541" Type="http://schemas.openxmlformats.org/officeDocument/2006/relationships/image" Target="../media/image1215.png"/><Relationship Id="rId4" Type="http://schemas.openxmlformats.org/officeDocument/2006/relationships/customXml" Target="../ink/ink997.xml"/><Relationship Id="rId180" Type="http://schemas.openxmlformats.org/officeDocument/2006/relationships/customXml" Target="../ink/ink1085.xml"/><Relationship Id="rId236" Type="http://schemas.openxmlformats.org/officeDocument/2006/relationships/customXml" Target="../ink/ink1113.xml"/><Relationship Id="rId278" Type="http://schemas.openxmlformats.org/officeDocument/2006/relationships/customXml" Target="../ink/ink1134.xml"/><Relationship Id="rId401" Type="http://schemas.openxmlformats.org/officeDocument/2006/relationships/customXml" Target="../ink/ink1197.xml"/><Relationship Id="rId443" Type="http://schemas.openxmlformats.org/officeDocument/2006/relationships/customXml" Target="../ink/ink1218.xml"/><Relationship Id="rId303" Type="http://schemas.openxmlformats.org/officeDocument/2006/relationships/image" Target="../media/image1099.png"/><Relationship Id="rId485" Type="http://schemas.openxmlformats.org/officeDocument/2006/relationships/customXml" Target="../ink/ink1240.xml"/><Relationship Id="rId42" Type="http://schemas.openxmlformats.org/officeDocument/2006/relationships/customXml" Target="../ink/ink1016.xml"/><Relationship Id="rId84" Type="http://schemas.openxmlformats.org/officeDocument/2006/relationships/customXml" Target="../ink/ink1037.xml"/><Relationship Id="rId138" Type="http://schemas.openxmlformats.org/officeDocument/2006/relationships/customXml" Target="../ink/ink1064.xml"/><Relationship Id="rId345" Type="http://schemas.openxmlformats.org/officeDocument/2006/relationships/image" Target="../media/image1119.png"/><Relationship Id="rId387" Type="http://schemas.openxmlformats.org/officeDocument/2006/relationships/customXml" Target="../ink/ink1190.xml"/><Relationship Id="rId510" Type="http://schemas.openxmlformats.org/officeDocument/2006/relationships/customXml" Target="../ink/ink1253.xml"/><Relationship Id="rId552" Type="http://schemas.openxmlformats.org/officeDocument/2006/relationships/customXml" Target="../ink/ink1274.xml"/><Relationship Id="rId191" Type="http://schemas.openxmlformats.org/officeDocument/2006/relationships/image" Target="../media/image1043.png"/><Relationship Id="rId205" Type="http://schemas.openxmlformats.org/officeDocument/2006/relationships/image" Target="../media/image1050.png"/><Relationship Id="rId247" Type="http://schemas.openxmlformats.org/officeDocument/2006/relationships/image" Target="../media/image1071.png"/><Relationship Id="rId412" Type="http://schemas.openxmlformats.org/officeDocument/2006/relationships/image" Target="../media/image1152.png"/><Relationship Id="rId107" Type="http://schemas.openxmlformats.org/officeDocument/2006/relationships/image" Target="../media/image1001.png"/><Relationship Id="rId289" Type="http://schemas.openxmlformats.org/officeDocument/2006/relationships/image" Target="../media/image1092.png"/><Relationship Id="rId454" Type="http://schemas.openxmlformats.org/officeDocument/2006/relationships/image" Target="../media/image1173.png"/><Relationship Id="rId496" Type="http://schemas.openxmlformats.org/officeDocument/2006/relationships/customXml" Target="../ink/ink1246.xml"/><Relationship Id="rId11" Type="http://schemas.openxmlformats.org/officeDocument/2006/relationships/image" Target="../media/image709.png"/><Relationship Id="rId53" Type="http://schemas.openxmlformats.org/officeDocument/2006/relationships/image" Target="../media/image974.png"/><Relationship Id="rId149" Type="http://schemas.openxmlformats.org/officeDocument/2006/relationships/image" Target="../media/image1022.png"/><Relationship Id="rId314" Type="http://schemas.openxmlformats.org/officeDocument/2006/relationships/customXml" Target="../ink/ink1153.xml"/><Relationship Id="rId356" Type="http://schemas.openxmlformats.org/officeDocument/2006/relationships/customXml" Target="../ink/ink1174.xml"/><Relationship Id="rId398" Type="http://schemas.openxmlformats.org/officeDocument/2006/relationships/image" Target="../media/image1145.png"/><Relationship Id="rId521" Type="http://schemas.openxmlformats.org/officeDocument/2006/relationships/image" Target="../media/image1205.png"/><Relationship Id="rId563" Type="http://schemas.openxmlformats.org/officeDocument/2006/relationships/image" Target="../media/image1226.png"/><Relationship Id="rId95" Type="http://schemas.openxmlformats.org/officeDocument/2006/relationships/image" Target="../media/image995.png"/><Relationship Id="rId160" Type="http://schemas.openxmlformats.org/officeDocument/2006/relationships/customXml" Target="../ink/ink1075.xml"/><Relationship Id="rId216" Type="http://schemas.openxmlformats.org/officeDocument/2006/relationships/customXml" Target="../ink/ink1103.xml"/><Relationship Id="rId423" Type="http://schemas.openxmlformats.org/officeDocument/2006/relationships/customXml" Target="../ink/ink1208.xml"/><Relationship Id="rId258" Type="http://schemas.openxmlformats.org/officeDocument/2006/relationships/customXml" Target="../ink/ink1124.xml"/><Relationship Id="rId465" Type="http://schemas.openxmlformats.org/officeDocument/2006/relationships/customXml" Target="../ink/ink1230.xml"/><Relationship Id="rId22" Type="http://schemas.openxmlformats.org/officeDocument/2006/relationships/customXml" Target="../ink/ink1006.xml"/><Relationship Id="rId64" Type="http://schemas.openxmlformats.org/officeDocument/2006/relationships/customXml" Target="../ink/ink1027.xml"/><Relationship Id="rId118" Type="http://schemas.openxmlformats.org/officeDocument/2006/relationships/customXml" Target="../ink/ink1054.xml"/><Relationship Id="rId325" Type="http://schemas.openxmlformats.org/officeDocument/2006/relationships/image" Target="../media/image1109.png"/><Relationship Id="rId367" Type="http://schemas.openxmlformats.org/officeDocument/2006/relationships/image" Target="../media/image1130.png"/><Relationship Id="rId532" Type="http://schemas.openxmlformats.org/officeDocument/2006/relationships/customXml" Target="../ink/ink1264.xml"/><Relationship Id="rId574" Type="http://schemas.openxmlformats.org/officeDocument/2006/relationships/customXml" Target="../ink/ink1285.xml"/><Relationship Id="rId171" Type="http://schemas.openxmlformats.org/officeDocument/2006/relationships/image" Target="../media/image1033.png"/><Relationship Id="rId227" Type="http://schemas.openxmlformats.org/officeDocument/2006/relationships/image" Target="../media/image1061.png"/><Relationship Id="rId269" Type="http://schemas.openxmlformats.org/officeDocument/2006/relationships/image" Target="../media/image1082.png"/><Relationship Id="rId434" Type="http://schemas.openxmlformats.org/officeDocument/2006/relationships/image" Target="../media/image1163.png"/><Relationship Id="rId476" Type="http://schemas.openxmlformats.org/officeDocument/2006/relationships/image" Target="../media/image1183.png"/><Relationship Id="rId33" Type="http://schemas.openxmlformats.org/officeDocument/2006/relationships/image" Target="../media/image964.png"/><Relationship Id="rId129" Type="http://schemas.openxmlformats.org/officeDocument/2006/relationships/image" Target="../media/image1012.png"/><Relationship Id="rId280" Type="http://schemas.openxmlformats.org/officeDocument/2006/relationships/customXml" Target="../ink/ink1135.xml"/><Relationship Id="rId336" Type="http://schemas.openxmlformats.org/officeDocument/2006/relationships/customXml" Target="../ink/ink1164.xml"/><Relationship Id="rId501" Type="http://schemas.openxmlformats.org/officeDocument/2006/relationships/image" Target="../media/image1195.png"/><Relationship Id="rId543" Type="http://schemas.openxmlformats.org/officeDocument/2006/relationships/image" Target="../media/image1216.png"/><Relationship Id="rId75" Type="http://schemas.openxmlformats.org/officeDocument/2006/relationships/image" Target="../media/image985.png"/><Relationship Id="rId140" Type="http://schemas.openxmlformats.org/officeDocument/2006/relationships/customXml" Target="../ink/ink1065.xml"/><Relationship Id="rId182" Type="http://schemas.openxmlformats.org/officeDocument/2006/relationships/customXml" Target="../ink/ink1086.xml"/><Relationship Id="rId378" Type="http://schemas.openxmlformats.org/officeDocument/2006/relationships/customXml" Target="../ink/ink1185.xml"/><Relationship Id="rId403" Type="http://schemas.openxmlformats.org/officeDocument/2006/relationships/customXml" Target="../ink/ink1198.xml"/><Relationship Id="rId6" Type="http://schemas.openxmlformats.org/officeDocument/2006/relationships/customXml" Target="../ink/ink998.xml"/><Relationship Id="rId238" Type="http://schemas.openxmlformats.org/officeDocument/2006/relationships/customXml" Target="../ink/ink1114.xml"/><Relationship Id="rId445" Type="http://schemas.openxmlformats.org/officeDocument/2006/relationships/customXml" Target="../ink/ink1219.xml"/><Relationship Id="rId487" Type="http://schemas.openxmlformats.org/officeDocument/2006/relationships/customXml" Target="../ink/ink1241.xml"/><Relationship Id="rId291" Type="http://schemas.openxmlformats.org/officeDocument/2006/relationships/image" Target="../media/image1093.png"/><Relationship Id="rId305" Type="http://schemas.openxmlformats.org/officeDocument/2006/relationships/image" Target="../media/image1100.png"/><Relationship Id="rId347" Type="http://schemas.openxmlformats.org/officeDocument/2006/relationships/image" Target="../media/image1120.png"/><Relationship Id="rId512" Type="http://schemas.openxmlformats.org/officeDocument/2006/relationships/customXml" Target="../ink/ink1254.xml"/><Relationship Id="rId44" Type="http://schemas.openxmlformats.org/officeDocument/2006/relationships/customXml" Target="../ink/ink1017.xml"/><Relationship Id="rId86" Type="http://schemas.openxmlformats.org/officeDocument/2006/relationships/customXml" Target="../ink/ink1038.xml"/><Relationship Id="rId151" Type="http://schemas.openxmlformats.org/officeDocument/2006/relationships/image" Target="../media/image1023.png"/><Relationship Id="rId389" Type="http://schemas.openxmlformats.org/officeDocument/2006/relationships/customXml" Target="../ink/ink1191.xml"/><Relationship Id="rId554" Type="http://schemas.openxmlformats.org/officeDocument/2006/relationships/customXml" Target="../ink/ink1275.xml"/><Relationship Id="rId193" Type="http://schemas.openxmlformats.org/officeDocument/2006/relationships/image" Target="../media/image1044.png"/><Relationship Id="rId207" Type="http://schemas.openxmlformats.org/officeDocument/2006/relationships/image" Target="../media/image1051.png"/><Relationship Id="rId249" Type="http://schemas.openxmlformats.org/officeDocument/2006/relationships/image" Target="../media/image1072.png"/><Relationship Id="rId414" Type="http://schemas.openxmlformats.org/officeDocument/2006/relationships/image" Target="../media/image1153.png"/><Relationship Id="rId456" Type="http://schemas.openxmlformats.org/officeDocument/2006/relationships/customXml" Target="../ink/ink1225.xml"/><Relationship Id="rId498" Type="http://schemas.openxmlformats.org/officeDocument/2006/relationships/customXml" Target="../ink/ink1247.xml"/><Relationship Id="rId13" Type="http://schemas.openxmlformats.org/officeDocument/2006/relationships/image" Target="../media/image954.png"/><Relationship Id="rId109" Type="http://schemas.openxmlformats.org/officeDocument/2006/relationships/image" Target="../media/image1002.png"/><Relationship Id="rId260" Type="http://schemas.openxmlformats.org/officeDocument/2006/relationships/customXml" Target="../ink/ink1125.xml"/><Relationship Id="rId316" Type="http://schemas.openxmlformats.org/officeDocument/2006/relationships/customXml" Target="../ink/ink1154.xml"/><Relationship Id="rId523" Type="http://schemas.openxmlformats.org/officeDocument/2006/relationships/image" Target="../media/image1206.png"/><Relationship Id="rId55" Type="http://schemas.openxmlformats.org/officeDocument/2006/relationships/image" Target="../media/image975.png"/><Relationship Id="rId97" Type="http://schemas.openxmlformats.org/officeDocument/2006/relationships/image" Target="../media/image996.png"/><Relationship Id="rId120" Type="http://schemas.openxmlformats.org/officeDocument/2006/relationships/customXml" Target="../ink/ink1055.xml"/><Relationship Id="rId358" Type="http://schemas.openxmlformats.org/officeDocument/2006/relationships/customXml" Target="../ink/ink1175.xml"/><Relationship Id="rId565" Type="http://schemas.openxmlformats.org/officeDocument/2006/relationships/image" Target="../media/image1227.png"/><Relationship Id="rId162" Type="http://schemas.openxmlformats.org/officeDocument/2006/relationships/customXml" Target="../ink/ink1076.xml"/><Relationship Id="rId218" Type="http://schemas.openxmlformats.org/officeDocument/2006/relationships/customXml" Target="../ink/ink1104.xml"/><Relationship Id="rId425" Type="http://schemas.openxmlformats.org/officeDocument/2006/relationships/customXml" Target="../ink/ink1209.xml"/><Relationship Id="rId467" Type="http://schemas.openxmlformats.org/officeDocument/2006/relationships/customXml" Target="../ink/ink1231.xml"/><Relationship Id="rId271" Type="http://schemas.openxmlformats.org/officeDocument/2006/relationships/image" Target="../media/image1083.png"/><Relationship Id="rId24" Type="http://schemas.openxmlformats.org/officeDocument/2006/relationships/customXml" Target="../ink/ink1007.xml"/><Relationship Id="rId66" Type="http://schemas.openxmlformats.org/officeDocument/2006/relationships/customXml" Target="../ink/ink1028.xml"/><Relationship Id="rId131" Type="http://schemas.openxmlformats.org/officeDocument/2006/relationships/image" Target="../media/image1013.png"/><Relationship Id="rId327" Type="http://schemas.openxmlformats.org/officeDocument/2006/relationships/image" Target="../media/image1110.png"/><Relationship Id="rId369" Type="http://schemas.openxmlformats.org/officeDocument/2006/relationships/image" Target="../media/image1131.png"/><Relationship Id="rId534" Type="http://schemas.openxmlformats.org/officeDocument/2006/relationships/customXml" Target="../ink/ink1265.xml"/><Relationship Id="rId576" Type="http://schemas.openxmlformats.org/officeDocument/2006/relationships/customXml" Target="../ink/ink1286.xml"/><Relationship Id="rId173" Type="http://schemas.openxmlformats.org/officeDocument/2006/relationships/image" Target="../media/image1034.png"/><Relationship Id="rId229" Type="http://schemas.openxmlformats.org/officeDocument/2006/relationships/image" Target="../media/image1062.png"/><Relationship Id="rId380" Type="http://schemas.openxmlformats.org/officeDocument/2006/relationships/customXml" Target="../ink/ink1186.xml"/><Relationship Id="rId436" Type="http://schemas.openxmlformats.org/officeDocument/2006/relationships/image" Target="../media/image1164.png"/><Relationship Id="rId240" Type="http://schemas.openxmlformats.org/officeDocument/2006/relationships/customXml" Target="../ink/ink1115.xml"/><Relationship Id="rId478" Type="http://schemas.openxmlformats.org/officeDocument/2006/relationships/image" Target="../media/image1184.png"/><Relationship Id="rId35" Type="http://schemas.openxmlformats.org/officeDocument/2006/relationships/image" Target="../media/image965.png"/><Relationship Id="rId77" Type="http://schemas.openxmlformats.org/officeDocument/2006/relationships/image" Target="../media/image986.png"/><Relationship Id="rId100" Type="http://schemas.openxmlformats.org/officeDocument/2006/relationships/customXml" Target="../ink/ink1045.xml"/><Relationship Id="rId282" Type="http://schemas.openxmlformats.org/officeDocument/2006/relationships/customXml" Target="../ink/ink1136.xml"/><Relationship Id="rId338" Type="http://schemas.openxmlformats.org/officeDocument/2006/relationships/customXml" Target="../ink/ink1165.xml"/><Relationship Id="rId503" Type="http://schemas.openxmlformats.org/officeDocument/2006/relationships/image" Target="../media/image1196.png"/><Relationship Id="rId545" Type="http://schemas.openxmlformats.org/officeDocument/2006/relationships/image" Target="../media/image1217.png"/><Relationship Id="rId8" Type="http://schemas.openxmlformats.org/officeDocument/2006/relationships/customXml" Target="../ink/ink999.xml"/><Relationship Id="rId142" Type="http://schemas.openxmlformats.org/officeDocument/2006/relationships/customXml" Target="../ink/ink1066.xml"/><Relationship Id="rId184" Type="http://schemas.openxmlformats.org/officeDocument/2006/relationships/customXml" Target="../ink/ink1087.xml"/><Relationship Id="rId391" Type="http://schemas.openxmlformats.org/officeDocument/2006/relationships/customXml" Target="../ink/ink1192.xml"/><Relationship Id="rId405" Type="http://schemas.openxmlformats.org/officeDocument/2006/relationships/customXml" Target="../ink/ink1199.xml"/><Relationship Id="rId447" Type="http://schemas.openxmlformats.org/officeDocument/2006/relationships/customXml" Target="../ink/ink1220.xml"/><Relationship Id="rId251" Type="http://schemas.openxmlformats.org/officeDocument/2006/relationships/image" Target="../media/image1073.png"/><Relationship Id="rId489" Type="http://schemas.openxmlformats.org/officeDocument/2006/relationships/customXml" Target="../ink/ink1242.xml"/><Relationship Id="rId46" Type="http://schemas.openxmlformats.org/officeDocument/2006/relationships/customXml" Target="../ink/ink1018.xml"/><Relationship Id="rId293" Type="http://schemas.openxmlformats.org/officeDocument/2006/relationships/image" Target="../media/image1094.png"/><Relationship Id="rId307" Type="http://schemas.openxmlformats.org/officeDocument/2006/relationships/image" Target="../media/image1101.png"/><Relationship Id="rId349" Type="http://schemas.openxmlformats.org/officeDocument/2006/relationships/image" Target="../media/image1121.png"/><Relationship Id="rId514" Type="http://schemas.openxmlformats.org/officeDocument/2006/relationships/customXml" Target="../ink/ink1255.xml"/><Relationship Id="rId556" Type="http://schemas.openxmlformats.org/officeDocument/2006/relationships/customXml" Target="../ink/ink1276.xml"/><Relationship Id="rId88" Type="http://schemas.openxmlformats.org/officeDocument/2006/relationships/customXml" Target="../ink/ink1039.xml"/><Relationship Id="rId111" Type="http://schemas.openxmlformats.org/officeDocument/2006/relationships/image" Target="../media/image1003.png"/><Relationship Id="rId153" Type="http://schemas.openxmlformats.org/officeDocument/2006/relationships/image" Target="../media/image1024.png"/><Relationship Id="rId195" Type="http://schemas.openxmlformats.org/officeDocument/2006/relationships/image" Target="../media/image1045.png"/><Relationship Id="rId209" Type="http://schemas.openxmlformats.org/officeDocument/2006/relationships/image" Target="../media/image1052.png"/><Relationship Id="rId360" Type="http://schemas.openxmlformats.org/officeDocument/2006/relationships/customXml" Target="../ink/ink1176.xml"/><Relationship Id="rId416" Type="http://schemas.openxmlformats.org/officeDocument/2006/relationships/image" Target="../media/image1154.png"/><Relationship Id="rId220" Type="http://schemas.openxmlformats.org/officeDocument/2006/relationships/customXml" Target="../ink/ink1105.xml"/><Relationship Id="rId458" Type="http://schemas.openxmlformats.org/officeDocument/2006/relationships/customXml" Target="../ink/ink1226.xml"/><Relationship Id="rId15" Type="http://schemas.openxmlformats.org/officeDocument/2006/relationships/image" Target="../media/image955.png"/><Relationship Id="rId57" Type="http://schemas.openxmlformats.org/officeDocument/2006/relationships/image" Target="../media/image976.png"/><Relationship Id="rId262" Type="http://schemas.openxmlformats.org/officeDocument/2006/relationships/customXml" Target="../ink/ink1126.xml"/><Relationship Id="rId318" Type="http://schemas.openxmlformats.org/officeDocument/2006/relationships/customXml" Target="../ink/ink1155.xml"/><Relationship Id="rId525" Type="http://schemas.openxmlformats.org/officeDocument/2006/relationships/image" Target="../media/image1207.png"/><Relationship Id="rId567" Type="http://schemas.openxmlformats.org/officeDocument/2006/relationships/image" Target="../media/image1228.png"/><Relationship Id="rId99" Type="http://schemas.openxmlformats.org/officeDocument/2006/relationships/image" Target="../media/image997.png"/><Relationship Id="rId122" Type="http://schemas.openxmlformats.org/officeDocument/2006/relationships/customXml" Target="../ink/ink1056.xml"/><Relationship Id="rId164" Type="http://schemas.openxmlformats.org/officeDocument/2006/relationships/customXml" Target="../ink/ink1077.xml"/><Relationship Id="rId371" Type="http://schemas.openxmlformats.org/officeDocument/2006/relationships/image" Target="../media/image1132.png"/><Relationship Id="rId427" Type="http://schemas.openxmlformats.org/officeDocument/2006/relationships/customXml" Target="../ink/ink1210.xml"/><Relationship Id="rId469" Type="http://schemas.openxmlformats.org/officeDocument/2006/relationships/customXml" Target="../ink/ink1232.xml"/><Relationship Id="rId26" Type="http://schemas.openxmlformats.org/officeDocument/2006/relationships/customXml" Target="../ink/ink1008.xml"/><Relationship Id="rId231" Type="http://schemas.openxmlformats.org/officeDocument/2006/relationships/image" Target="../media/image1063.png"/><Relationship Id="rId273" Type="http://schemas.openxmlformats.org/officeDocument/2006/relationships/image" Target="../media/image1084.png"/><Relationship Id="rId329" Type="http://schemas.openxmlformats.org/officeDocument/2006/relationships/image" Target="../media/image1111.png"/><Relationship Id="rId480" Type="http://schemas.openxmlformats.org/officeDocument/2006/relationships/image" Target="../media/image1185.png"/><Relationship Id="rId536" Type="http://schemas.openxmlformats.org/officeDocument/2006/relationships/customXml" Target="../ink/ink1266.xml"/><Relationship Id="rId68" Type="http://schemas.openxmlformats.org/officeDocument/2006/relationships/customXml" Target="../ink/ink1029.xml"/><Relationship Id="rId133" Type="http://schemas.openxmlformats.org/officeDocument/2006/relationships/image" Target="../media/image1014.png"/><Relationship Id="rId175" Type="http://schemas.openxmlformats.org/officeDocument/2006/relationships/image" Target="../media/image1035.png"/><Relationship Id="rId340" Type="http://schemas.openxmlformats.org/officeDocument/2006/relationships/customXml" Target="../ink/ink1166.xml"/><Relationship Id="rId578" Type="http://schemas.openxmlformats.org/officeDocument/2006/relationships/customXml" Target="../ink/ink1287.xml"/><Relationship Id="rId200" Type="http://schemas.openxmlformats.org/officeDocument/2006/relationships/customXml" Target="../ink/ink1095.xml"/><Relationship Id="rId382" Type="http://schemas.openxmlformats.org/officeDocument/2006/relationships/customXml" Target="../ink/ink1187.xml"/><Relationship Id="rId438" Type="http://schemas.openxmlformats.org/officeDocument/2006/relationships/image" Target="../media/image1165.png"/><Relationship Id="rId242" Type="http://schemas.openxmlformats.org/officeDocument/2006/relationships/customXml" Target="../ink/ink1116.xml"/><Relationship Id="rId284" Type="http://schemas.openxmlformats.org/officeDocument/2006/relationships/customXml" Target="../ink/ink1137.xml"/><Relationship Id="rId491" Type="http://schemas.openxmlformats.org/officeDocument/2006/relationships/customXml" Target="../ink/ink1243.xml"/><Relationship Id="rId505" Type="http://schemas.openxmlformats.org/officeDocument/2006/relationships/image" Target="../media/image1197.png"/><Relationship Id="rId37" Type="http://schemas.openxmlformats.org/officeDocument/2006/relationships/image" Target="../media/image966.png"/><Relationship Id="rId79" Type="http://schemas.openxmlformats.org/officeDocument/2006/relationships/image" Target="../media/image987.png"/><Relationship Id="rId102" Type="http://schemas.openxmlformats.org/officeDocument/2006/relationships/customXml" Target="../ink/ink1046.xml"/><Relationship Id="rId144" Type="http://schemas.openxmlformats.org/officeDocument/2006/relationships/customXml" Target="../ink/ink1067.xml"/><Relationship Id="rId547" Type="http://schemas.openxmlformats.org/officeDocument/2006/relationships/image" Target="../media/image1218.png"/><Relationship Id="rId90" Type="http://schemas.openxmlformats.org/officeDocument/2006/relationships/customXml" Target="../ink/ink1040.xml"/><Relationship Id="rId186" Type="http://schemas.openxmlformats.org/officeDocument/2006/relationships/customXml" Target="../ink/ink1088.xml"/><Relationship Id="rId351" Type="http://schemas.openxmlformats.org/officeDocument/2006/relationships/image" Target="../media/image1122.png"/><Relationship Id="rId393" Type="http://schemas.openxmlformats.org/officeDocument/2006/relationships/customXml" Target="../ink/ink1193.xml"/><Relationship Id="rId407" Type="http://schemas.openxmlformats.org/officeDocument/2006/relationships/customXml" Target="../ink/ink1200.xml"/><Relationship Id="rId449" Type="http://schemas.openxmlformats.org/officeDocument/2006/relationships/customXml" Target="../ink/ink1221.xml"/><Relationship Id="rId211" Type="http://schemas.openxmlformats.org/officeDocument/2006/relationships/image" Target="../media/image1053.png"/><Relationship Id="rId253" Type="http://schemas.openxmlformats.org/officeDocument/2006/relationships/image" Target="../media/image1074.png"/><Relationship Id="rId295" Type="http://schemas.openxmlformats.org/officeDocument/2006/relationships/image" Target="../media/image1095.png"/><Relationship Id="rId309" Type="http://schemas.openxmlformats.org/officeDocument/2006/relationships/customXml" Target="../ink/ink1150.xml"/><Relationship Id="rId460" Type="http://schemas.openxmlformats.org/officeDocument/2006/relationships/customXml" Target="../ink/ink1227.xml"/><Relationship Id="rId516" Type="http://schemas.openxmlformats.org/officeDocument/2006/relationships/customXml" Target="../ink/ink1256.xml"/><Relationship Id="rId48" Type="http://schemas.openxmlformats.org/officeDocument/2006/relationships/customXml" Target="../ink/ink1019.xml"/><Relationship Id="rId113" Type="http://schemas.openxmlformats.org/officeDocument/2006/relationships/image" Target="../media/image1004.png"/><Relationship Id="rId320" Type="http://schemas.openxmlformats.org/officeDocument/2006/relationships/customXml" Target="../ink/ink1156.xml"/><Relationship Id="rId558" Type="http://schemas.openxmlformats.org/officeDocument/2006/relationships/customXml" Target="../ink/ink1277.xml"/><Relationship Id="rId155" Type="http://schemas.openxmlformats.org/officeDocument/2006/relationships/image" Target="../media/image1025.png"/><Relationship Id="rId197" Type="http://schemas.openxmlformats.org/officeDocument/2006/relationships/image" Target="../media/image1046.png"/><Relationship Id="rId362" Type="http://schemas.openxmlformats.org/officeDocument/2006/relationships/customXml" Target="../ink/ink1177.xml"/><Relationship Id="rId418" Type="http://schemas.openxmlformats.org/officeDocument/2006/relationships/image" Target="../media/image1155.png"/><Relationship Id="rId222" Type="http://schemas.openxmlformats.org/officeDocument/2006/relationships/customXml" Target="../ink/ink1106.xml"/><Relationship Id="rId264" Type="http://schemas.openxmlformats.org/officeDocument/2006/relationships/customXml" Target="../ink/ink1127.xml"/><Relationship Id="rId471" Type="http://schemas.openxmlformats.org/officeDocument/2006/relationships/customXml" Target="../ink/ink1233.xml"/><Relationship Id="rId17" Type="http://schemas.openxmlformats.org/officeDocument/2006/relationships/image" Target="../media/image956.png"/><Relationship Id="rId59" Type="http://schemas.openxmlformats.org/officeDocument/2006/relationships/image" Target="../media/image977.png"/><Relationship Id="rId124" Type="http://schemas.openxmlformats.org/officeDocument/2006/relationships/customXml" Target="../ink/ink1057.xml"/><Relationship Id="rId527" Type="http://schemas.openxmlformats.org/officeDocument/2006/relationships/image" Target="../media/image1208.png"/><Relationship Id="rId569" Type="http://schemas.openxmlformats.org/officeDocument/2006/relationships/image" Target="../media/image1229.png"/><Relationship Id="rId70" Type="http://schemas.openxmlformats.org/officeDocument/2006/relationships/customXml" Target="../ink/ink1030.xml"/><Relationship Id="rId166" Type="http://schemas.openxmlformats.org/officeDocument/2006/relationships/customXml" Target="../ink/ink1078.xml"/><Relationship Id="rId331" Type="http://schemas.openxmlformats.org/officeDocument/2006/relationships/image" Target="../media/image1112.png"/><Relationship Id="rId373" Type="http://schemas.openxmlformats.org/officeDocument/2006/relationships/image" Target="../media/image1133.png"/><Relationship Id="rId429" Type="http://schemas.openxmlformats.org/officeDocument/2006/relationships/customXml" Target="../ink/ink1211.xml"/><Relationship Id="rId1" Type="http://schemas.openxmlformats.org/officeDocument/2006/relationships/slideLayout" Target="../slideLayouts/slideLayout1.xml"/><Relationship Id="rId233" Type="http://schemas.openxmlformats.org/officeDocument/2006/relationships/image" Target="../media/image1064.png"/><Relationship Id="rId440" Type="http://schemas.openxmlformats.org/officeDocument/2006/relationships/image" Target="../media/image1166.png"/><Relationship Id="rId28" Type="http://schemas.openxmlformats.org/officeDocument/2006/relationships/customXml" Target="../ink/ink1009.xml"/><Relationship Id="rId275" Type="http://schemas.openxmlformats.org/officeDocument/2006/relationships/image" Target="../media/image1085.png"/><Relationship Id="rId300" Type="http://schemas.openxmlformats.org/officeDocument/2006/relationships/customXml" Target="../ink/ink1145.xml"/><Relationship Id="rId482" Type="http://schemas.openxmlformats.org/officeDocument/2006/relationships/image" Target="../media/image1186.png"/><Relationship Id="rId538" Type="http://schemas.openxmlformats.org/officeDocument/2006/relationships/customXml" Target="../ink/ink1267.xml"/><Relationship Id="rId81" Type="http://schemas.openxmlformats.org/officeDocument/2006/relationships/image" Target="../media/image988.png"/><Relationship Id="rId135" Type="http://schemas.openxmlformats.org/officeDocument/2006/relationships/image" Target="../media/image1015.png"/><Relationship Id="rId177" Type="http://schemas.openxmlformats.org/officeDocument/2006/relationships/image" Target="../media/image1036.png"/><Relationship Id="rId342" Type="http://schemas.openxmlformats.org/officeDocument/2006/relationships/customXml" Target="../ink/ink1167.xml"/><Relationship Id="rId384" Type="http://schemas.openxmlformats.org/officeDocument/2006/relationships/image" Target="../media/image1138.png"/><Relationship Id="rId202" Type="http://schemas.openxmlformats.org/officeDocument/2006/relationships/customXml" Target="../ink/ink1096.xml"/><Relationship Id="rId244" Type="http://schemas.openxmlformats.org/officeDocument/2006/relationships/customXml" Target="../ink/ink1117.xml"/><Relationship Id="rId39" Type="http://schemas.openxmlformats.org/officeDocument/2006/relationships/image" Target="../media/image967.png"/><Relationship Id="rId286" Type="http://schemas.openxmlformats.org/officeDocument/2006/relationships/customXml" Target="../ink/ink1138.xml"/><Relationship Id="rId451" Type="http://schemas.openxmlformats.org/officeDocument/2006/relationships/customXml" Target="../ink/ink1222.xml"/><Relationship Id="rId493" Type="http://schemas.openxmlformats.org/officeDocument/2006/relationships/image" Target="../media/image1191.png"/><Relationship Id="rId507" Type="http://schemas.openxmlformats.org/officeDocument/2006/relationships/image" Target="../media/image1198.png"/><Relationship Id="rId549" Type="http://schemas.openxmlformats.org/officeDocument/2006/relationships/image" Target="../media/image1219.png"/><Relationship Id="rId50" Type="http://schemas.openxmlformats.org/officeDocument/2006/relationships/customXml" Target="../ink/ink1020.xml"/><Relationship Id="rId104" Type="http://schemas.openxmlformats.org/officeDocument/2006/relationships/customXml" Target="../ink/ink1047.xml"/><Relationship Id="rId146" Type="http://schemas.openxmlformats.org/officeDocument/2006/relationships/customXml" Target="../ink/ink1068.xml"/><Relationship Id="rId188" Type="http://schemas.openxmlformats.org/officeDocument/2006/relationships/customXml" Target="../ink/ink1089.xml"/><Relationship Id="rId311" Type="http://schemas.openxmlformats.org/officeDocument/2006/relationships/customXml" Target="../ink/ink1151.xml"/><Relationship Id="rId353" Type="http://schemas.openxmlformats.org/officeDocument/2006/relationships/image" Target="../media/image1123.png"/><Relationship Id="rId395" Type="http://schemas.openxmlformats.org/officeDocument/2006/relationships/customXml" Target="../ink/ink1194.xml"/><Relationship Id="rId409" Type="http://schemas.openxmlformats.org/officeDocument/2006/relationships/customXml" Target="../ink/ink1201.xml"/><Relationship Id="rId560" Type="http://schemas.openxmlformats.org/officeDocument/2006/relationships/customXml" Target="../ink/ink1278.xml"/><Relationship Id="rId92" Type="http://schemas.openxmlformats.org/officeDocument/2006/relationships/customXml" Target="../ink/ink1041.xml"/><Relationship Id="rId213" Type="http://schemas.openxmlformats.org/officeDocument/2006/relationships/image" Target="../media/image1054.png"/><Relationship Id="rId420" Type="http://schemas.openxmlformats.org/officeDocument/2006/relationships/image" Target="../media/image1156.png"/><Relationship Id="rId255" Type="http://schemas.openxmlformats.org/officeDocument/2006/relationships/image" Target="../media/image1075.png"/><Relationship Id="rId297" Type="http://schemas.openxmlformats.org/officeDocument/2006/relationships/image" Target="../media/image1096.png"/><Relationship Id="rId462" Type="http://schemas.openxmlformats.org/officeDocument/2006/relationships/image" Target="../media/image1176.png"/><Relationship Id="rId518" Type="http://schemas.openxmlformats.org/officeDocument/2006/relationships/customXml" Target="../ink/ink1257.xml"/><Relationship Id="rId115" Type="http://schemas.openxmlformats.org/officeDocument/2006/relationships/image" Target="../media/image1005.png"/><Relationship Id="rId157" Type="http://schemas.openxmlformats.org/officeDocument/2006/relationships/image" Target="../media/image1026.png"/><Relationship Id="rId322" Type="http://schemas.openxmlformats.org/officeDocument/2006/relationships/customXml" Target="../ink/ink1157.xml"/><Relationship Id="rId364" Type="http://schemas.openxmlformats.org/officeDocument/2006/relationships/customXml" Target="../ink/ink1178.xml"/><Relationship Id="rId61" Type="http://schemas.openxmlformats.org/officeDocument/2006/relationships/image" Target="../media/image978.png"/><Relationship Id="rId199" Type="http://schemas.openxmlformats.org/officeDocument/2006/relationships/image" Target="../media/image1047.png"/><Relationship Id="rId571" Type="http://schemas.openxmlformats.org/officeDocument/2006/relationships/image" Target="../media/image1230.png"/><Relationship Id="rId19" Type="http://schemas.openxmlformats.org/officeDocument/2006/relationships/image" Target="../media/image957.png"/><Relationship Id="rId224" Type="http://schemas.openxmlformats.org/officeDocument/2006/relationships/customXml" Target="../ink/ink1107.xml"/><Relationship Id="rId266" Type="http://schemas.openxmlformats.org/officeDocument/2006/relationships/customXml" Target="../ink/ink1128.xml"/><Relationship Id="rId431" Type="http://schemas.openxmlformats.org/officeDocument/2006/relationships/customXml" Target="../ink/ink1212.xml"/><Relationship Id="rId473" Type="http://schemas.openxmlformats.org/officeDocument/2006/relationships/customXml" Target="../ink/ink1234.xml"/><Relationship Id="rId529" Type="http://schemas.openxmlformats.org/officeDocument/2006/relationships/image" Target="../media/image1209.png"/><Relationship Id="rId30" Type="http://schemas.openxmlformats.org/officeDocument/2006/relationships/customXml" Target="../ink/ink1010.xml"/><Relationship Id="rId126" Type="http://schemas.openxmlformats.org/officeDocument/2006/relationships/customXml" Target="../ink/ink1058.xml"/><Relationship Id="rId168" Type="http://schemas.openxmlformats.org/officeDocument/2006/relationships/customXml" Target="../ink/ink1079.xml"/><Relationship Id="rId333" Type="http://schemas.openxmlformats.org/officeDocument/2006/relationships/image" Target="../media/image1113.png"/><Relationship Id="rId540" Type="http://schemas.openxmlformats.org/officeDocument/2006/relationships/customXml" Target="../ink/ink1268.xml"/><Relationship Id="rId72" Type="http://schemas.openxmlformats.org/officeDocument/2006/relationships/customXml" Target="../ink/ink1031.xml"/><Relationship Id="rId375" Type="http://schemas.openxmlformats.org/officeDocument/2006/relationships/image" Target="../media/image1134.png"/><Relationship Id="rId3" Type="http://schemas.openxmlformats.org/officeDocument/2006/relationships/image" Target="../media/image950.png"/><Relationship Id="rId235" Type="http://schemas.openxmlformats.org/officeDocument/2006/relationships/image" Target="../media/image1065.png"/><Relationship Id="rId277" Type="http://schemas.openxmlformats.org/officeDocument/2006/relationships/image" Target="../media/image1086.png"/><Relationship Id="rId400" Type="http://schemas.openxmlformats.org/officeDocument/2006/relationships/image" Target="../media/image1146.png"/><Relationship Id="rId442" Type="http://schemas.openxmlformats.org/officeDocument/2006/relationships/image" Target="../media/image1167.png"/><Relationship Id="rId484" Type="http://schemas.openxmlformats.org/officeDocument/2006/relationships/image" Target="../media/image1187.png"/><Relationship Id="rId137" Type="http://schemas.openxmlformats.org/officeDocument/2006/relationships/image" Target="../media/image1016.png"/><Relationship Id="rId302" Type="http://schemas.openxmlformats.org/officeDocument/2006/relationships/customXml" Target="../ink/ink1146.xml"/><Relationship Id="rId344" Type="http://schemas.openxmlformats.org/officeDocument/2006/relationships/customXml" Target="../ink/ink1168.xml"/><Relationship Id="rId41" Type="http://schemas.openxmlformats.org/officeDocument/2006/relationships/image" Target="../media/image968.png"/><Relationship Id="rId83" Type="http://schemas.openxmlformats.org/officeDocument/2006/relationships/image" Target="../media/image989.png"/><Relationship Id="rId179" Type="http://schemas.openxmlformats.org/officeDocument/2006/relationships/image" Target="../media/image1037.png"/><Relationship Id="rId386" Type="http://schemas.openxmlformats.org/officeDocument/2006/relationships/image" Target="../media/image1139.png"/><Relationship Id="rId551" Type="http://schemas.openxmlformats.org/officeDocument/2006/relationships/image" Target="../media/image1220.png"/><Relationship Id="rId190" Type="http://schemas.openxmlformats.org/officeDocument/2006/relationships/customXml" Target="../ink/ink1090.xml"/><Relationship Id="rId204" Type="http://schemas.openxmlformats.org/officeDocument/2006/relationships/customXml" Target="../ink/ink1097.xml"/><Relationship Id="rId246" Type="http://schemas.openxmlformats.org/officeDocument/2006/relationships/customXml" Target="../ink/ink1118.xml"/><Relationship Id="rId288" Type="http://schemas.openxmlformats.org/officeDocument/2006/relationships/customXml" Target="../ink/ink1139.xml"/><Relationship Id="rId411" Type="http://schemas.openxmlformats.org/officeDocument/2006/relationships/customXml" Target="../ink/ink1202.xml"/><Relationship Id="rId453" Type="http://schemas.openxmlformats.org/officeDocument/2006/relationships/customXml" Target="../ink/ink1223.xml"/><Relationship Id="rId509" Type="http://schemas.openxmlformats.org/officeDocument/2006/relationships/image" Target="../media/image1199.png"/><Relationship Id="rId106" Type="http://schemas.openxmlformats.org/officeDocument/2006/relationships/customXml" Target="../ink/ink1048.xml"/><Relationship Id="rId313" Type="http://schemas.openxmlformats.org/officeDocument/2006/relationships/image" Target="../media/image1103.png"/><Relationship Id="rId495" Type="http://schemas.openxmlformats.org/officeDocument/2006/relationships/image" Target="../media/image1192.png"/><Relationship Id="rId10" Type="http://schemas.openxmlformats.org/officeDocument/2006/relationships/customXml" Target="../ink/ink1000.xml"/><Relationship Id="rId52" Type="http://schemas.openxmlformats.org/officeDocument/2006/relationships/customXml" Target="../ink/ink1021.xml"/><Relationship Id="rId94" Type="http://schemas.openxmlformats.org/officeDocument/2006/relationships/customXml" Target="../ink/ink1042.xml"/><Relationship Id="rId148" Type="http://schemas.openxmlformats.org/officeDocument/2006/relationships/customXml" Target="../ink/ink1069.xml"/><Relationship Id="rId355" Type="http://schemas.openxmlformats.org/officeDocument/2006/relationships/image" Target="../media/image1124.png"/><Relationship Id="rId397" Type="http://schemas.openxmlformats.org/officeDocument/2006/relationships/customXml" Target="../ink/ink1195.xml"/><Relationship Id="rId520" Type="http://schemas.openxmlformats.org/officeDocument/2006/relationships/customXml" Target="../ink/ink1258.xml"/><Relationship Id="rId562" Type="http://schemas.openxmlformats.org/officeDocument/2006/relationships/customXml" Target="../ink/ink1279.xml"/><Relationship Id="rId215" Type="http://schemas.openxmlformats.org/officeDocument/2006/relationships/image" Target="../media/image1055.png"/><Relationship Id="rId257" Type="http://schemas.openxmlformats.org/officeDocument/2006/relationships/image" Target="../media/image1076.png"/><Relationship Id="rId422" Type="http://schemas.openxmlformats.org/officeDocument/2006/relationships/image" Target="../media/image1157.png"/><Relationship Id="rId464" Type="http://schemas.openxmlformats.org/officeDocument/2006/relationships/image" Target="../media/image1177.png"/><Relationship Id="rId299" Type="http://schemas.openxmlformats.org/officeDocument/2006/relationships/image" Target="../media/image1097.png"/><Relationship Id="rId63" Type="http://schemas.openxmlformats.org/officeDocument/2006/relationships/image" Target="../media/image979.png"/><Relationship Id="rId159" Type="http://schemas.openxmlformats.org/officeDocument/2006/relationships/image" Target="../media/image1027.png"/><Relationship Id="rId366" Type="http://schemas.openxmlformats.org/officeDocument/2006/relationships/customXml" Target="../ink/ink1179.xml"/><Relationship Id="rId573" Type="http://schemas.openxmlformats.org/officeDocument/2006/relationships/image" Target="../media/image1231.png"/><Relationship Id="rId226" Type="http://schemas.openxmlformats.org/officeDocument/2006/relationships/customXml" Target="../ink/ink1108.xml"/><Relationship Id="rId433" Type="http://schemas.openxmlformats.org/officeDocument/2006/relationships/customXml" Target="../ink/ink1213.xml"/><Relationship Id="rId74" Type="http://schemas.openxmlformats.org/officeDocument/2006/relationships/customXml" Target="../ink/ink1032.xml"/><Relationship Id="rId377" Type="http://schemas.openxmlformats.org/officeDocument/2006/relationships/image" Target="../media/image1135.png"/><Relationship Id="rId500" Type="http://schemas.openxmlformats.org/officeDocument/2006/relationships/customXml" Target="../ink/ink1248.xml"/><Relationship Id="rId5" Type="http://schemas.openxmlformats.org/officeDocument/2006/relationships/image" Target="../media/image951.png"/><Relationship Id="rId237" Type="http://schemas.openxmlformats.org/officeDocument/2006/relationships/image" Target="../media/image1066.png"/><Relationship Id="rId444" Type="http://schemas.openxmlformats.org/officeDocument/2006/relationships/image" Target="../media/image1168.png"/><Relationship Id="rId290" Type="http://schemas.openxmlformats.org/officeDocument/2006/relationships/customXml" Target="../ink/ink1140.xml"/><Relationship Id="rId304" Type="http://schemas.openxmlformats.org/officeDocument/2006/relationships/customXml" Target="../ink/ink1147.xml"/><Relationship Id="rId388" Type="http://schemas.openxmlformats.org/officeDocument/2006/relationships/image" Target="../media/image1140.png"/><Relationship Id="rId511" Type="http://schemas.openxmlformats.org/officeDocument/2006/relationships/image" Target="../media/image1200.png"/><Relationship Id="rId85" Type="http://schemas.openxmlformats.org/officeDocument/2006/relationships/image" Target="../media/image990.png"/><Relationship Id="rId150" Type="http://schemas.openxmlformats.org/officeDocument/2006/relationships/customXml" Target="../ink/ink1070.xml"/><Relationship Id="rId248" Type="http://schemas.openxmlformats.org/officeDocument/2006/relationships/customXml" Target="../ink/ink1119.xml"/><Relationship Id="rId455" Type="http://schemas.openxmlformats.org/officeDocument/2006/relationships/customXml" Target="../ink/ink1224.xml"/><Relationship Id="rId12" Type="http://schemas.openxmlformats.org/officeDocument/2006/relationships/customXml" Target="../ink/ink1001.xml"/><Relationship Id="rId108" Type="http://schemas.openxmlformats.org/officeDocument/2006/relationships/customXml" Target="../ink/ink1049.xml"/><Relationship Id="rId315" Type="http://schemas.openxmlformats.org/officeDocument/2006/relationships/image" Target="../media/image1104.png"/><Relationship Id="rId522" Type="http://schemas.openxmlformats.org/officeDocument/2006/relationships/customXml" Target="../ink/ink1259.xml"/><Relationship Id="rId96" Type="http://schemas.openxmlformats.org/officeDocument/2006/relationships/customXml" Target="../ink/ink1043.xml"/><Relationship Id="rId161" Type="http://schemas.openxmlformats.org/officeDocument/2006/relationships/image" Target="../media/image1028.png"/><Relationship Id="rId399" Type="http://schemas.openxmlformats.org/officeDocument/2006/relationships/customXml" Target="../ink/ink1196.xml"/><Relationship Id="rId259" Type="http://schemas.openxmlformats.org/officeDocument/2006/relationships/image" Target="../media/image1077.png"/><Relationship Id="rId466" Type="http://schemas.openxmlformats.org/officeDocument/2006/relationships/image" Target="../media/image1178.png"/><Relationship Id="rId23" Type="http://schemas.openxmlformats.org/officeDocument/2006/relationships/image" Target="../media/image959.png"/><Relationship Id="rId119" Type="http://schemas.openxmlformats.org/officeDocument/2006/relationships/image" Target="../media/image1007.png"/><Relationship Id="rId326" Type="http://schemas.openxmlformats.org/officeDocument/2006/relationships/customXml" Target="../ink/ink1159.xml"/><Relationship Id="rId533" Type="http://schemas.openxmlformats.org/officeDocument/2006/relationships/image" Target="../media/image1211.png"/><Relationship Id="rId172" Type="http://schemas.openxmlformats.org/officeDocument/2006/relationships/customXml" Target="../ink/ink1081.xml"/><Relationship Id="rId477" Type="http://schemas.openxmlformats.org/officeDocument/2006/relationships/customXml" Target="../ink/ink1236.xml"/><Relationship Id="rId337" Type="http://schemas.openxmlformats.org/officeDocument/2006/relationships/image" Target="../media/image1115.png"/></Relationships>
</file>

<file path=ppt/slides/_rels/slide9.xml.rels><?xml version="1.0" encoding="UTF-8" standalone="yes"?>
<Relationships xmlns="http://schemas.openxmlformats.org/package/2006/relationships"><Relationship Id="rId8" Type="http://schemas.openxmlformats.org/officeDocument/2006/relationships/image" Target="../media/image10020.png"/><Relationship Id="rId3" Type="http://schemas.openxmlformats.org/officeDocument/2006/relationships/hyperlink" Target="https://commons.wikimedia.org/wiki/File:Gordon_tullock.jpg" TargetMode="External"/><Relationship Id="rId7" Type="http://schemas.openxmlformats.org/officeDocument/2006/relationships/customXml" Target="../ink/ink1288.xml"/><Relationship Id="rId12" Type="http://schemas.openxmlformats.org/officeDocument/2006/relationships/image" Target="../media/image10040.png"/><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236.png"/><Relationship Id="rId11" Type="http://schemas.openxmlformats.org/officeDocument/2006/relationships/customXml" Target="../ink/ink1290.xml"/><Relationship Id="rId5" Type="http://schemas.openxmlformats.org/officeDocument/2006/relationships/image" Target="../media/image1235.jpeg"/><Relationship Id="rId10" Type="http://schemas.openxmlformats.org/officeDocument/2006/relationships/image" Target="../media/image10030.png"/><Relationship Id="rId4" Type="http://schemas.openxmlformats.org/officeDocument/2006/relationships/hyperlink" Target="https://creativecommons.org/licenses/by-sa/3.0/legalcode" TargetMode="External"/><Relationship Id="rId9" Type="http://schemas.openxmlformats.org/officeDocument/2006/relationships/customXml" Target="../ink/ink12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34637" y="5673523"/>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6000750"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7516362" y="3981896"/>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2138" y="1358457"/>
            <a:ext cx="2609865" cy="260986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16E19770-C79E-C64A-5FCB-90B93D85CD7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FC67D5B-2E14-4D6E-A6A3-A9DE2566FD4B}"/>
                  </a:ext>
                </a:extLst>
              </p14:cNvPr>
              <p14:cNvContentPartPr/>
              <p14:nvPr/>
            </p14:nvContentPartPr>
            <p14:xfrm>
              <a:off x="1927496" y="5956758"/>
              <a:ext cx="4161960" cy="52200"/>
            </p14:xfrm>
          </p:contentPart>
        </mc:Choice>
        <mc:Fallback xmlns="">
          <p:pic>
            <p:nvPicPr>
              <p:cNvPr id="9" name="Freihand 8">
                <a:extLst>
                  <a:ext uri="{FF2B5EF4-FFF2-40B4-BE49-F238E27FC236}">
                    <a16:creationId xmlns:a16="http://schemas.microsoft.com/office/drawing/2014/main" id="{EFC67D5B-2E14-4D6E-A6A3-A9DE2566FD4B}"/>
                  </a:ext>
                </a:extLst>
              </p:cNvPr>
              <p:cNvPicPr/>
              <p:nvPr/>
            </p:nvPicPr>
            <p:blipFill>
              <a:blip r:embed="rId8"/>
              <a:stretch>
                <a:fillRect/>
              </a:stretch>
            </p:blipFill>
            <p:spPr>
              <a:xfrm>
                <a:off x="1923176" y="5952438"/>
                <a:ext cx="4170600" cy="60840"/>
              </a:xfrm>
              <a:prstGeom prst="rect">
                <a:avLst/>
              </a:prstGeom>
            </p:spPr>
          </p:pic>
        </mc:Fallback>
      </mc:AlternateContent>
      <p:grpSp>
        <p:nvGrpSpPr>
          <p:cNvPr id="14" name="Gruppieren 13">
            <a:extLst>
              <a:ext uri="{FF2B5EF4-FFF2-40B4-BE49-F238E27FC236}">
                <a16:creationId xmlns:a16="http://schemas.microsoft.com/office/drawing/2014/main" id="{47FB8535-C9A4-44B0-880E-7790355BC761}"/>
              </a:ext>
            </a:extLst>
          </p:cNvPr>
          <p:cNvGrpSpPr/>
          <p:nvPr/>
        </p:nvGrpSpPr>
        <p:grpSpPr>
          <a:xfrm>
            <a:off x="1466336" y="101358"/>
            <a:ext cx="9430560" cy="626760"/>
            <a:chOff x="1466336" y="101358"/>
            <a:chExt cx="9430560" cy="62676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5E46D1-0C07-4741-A88B-DFD04F792276}"/>
                    </a:ext>
                  </a:extLst>
                </p14:cNvPr>
                <p14:cNvContentPartPr/>
                <p14:nvPr/>
              </p14:nvContentPartPr>
              <p14:xfrm>
                <a:off x="1667576" y="471078"/>
                <a:ext cx="2642760" cy="108000"/>
              </p14:xfrm>
            </p:contentPart>
          </mc:Choice>
          <mc:Fallback xmlns="">
            <p:pic>
              <p:nvPicPr>
                <p:cNvPr id="7" name="Freihand 6">
                  <a:extLst>
                    <a:ext uri="{FF2B5EF4-FFF2-40B4-BE49-F238E27FC236}">
                      <a16:creationId xmlns:a16="http://schemas.microsoft.com/office/drawing/2014/main" id="{775E46D1-0C07-4741-A88B-DFD04F792276}"/>
                    </a:ext>
                  </a:extLst>
                </p:cNvPr>
                <p:cNvPicPr/>
                <p:nvPr/>
              </p:nvPicPr>
              <p:blipFill>
                <a:blip r:embed="rId10"/>
                <a:stretch>
                  <a:fillRect/>
                </a:stretch>
              </p:blipFill>
              <p:spPr>
                <a:xfrm>
                  <a:off x="1663256" y="466758"/>
                  <a:ext cx="265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1CBA9CB-4D58-4369-A25F-D52F680F1E35}"/>
                    </a:ext>
                  </a:extLst>
                </p14:cNvPr>
                <p14:cNvContentPartPr/>
                <p14:nvPr/>
              </p14:nvContentPartPr>
              <p14:xfrm>
                <a:off x="7759136" y="574398"/>
                <a:ext cx="3137760" cy="153720"/>
              </p14:xfrm>
            </p:contentPart>
          </mc:Choice>
          <mc:Fallback xmlns="">
            <p:pic>
              <p:nvPicPr>
                <p:cNvPr id="8" name="Freihand 7">
                  <a:extLst>
                    <a:ext uri="{FF2B5EF4-FFF2-40B4-BE49-F238E27FC236}">
                      <a16:creationId xmlns:a16="http://schemas.microsoft.com/office/drawing/2014/main" id="{A1CBA9CB-4D58-4369-A25F-D52F680F1E35}"/>
                    </a:ext>
                  </a:extLst>
                </p:cNvPr>
                <p:cNvPicPr/>
                <p:nvPr/>
              </p:nvPicPr>
              <p:blipFill>
                <a:blip r:embed="rId12"/>
                <a:stretch>
                  <a:fillRect/>
                </a:stretch>
              </p:blipFill>
              <p:spPr>
                <a:xfrm>
                  <a:off x="7754816" y="570078"/>
                  <a:ext cx="3146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34582475-4EBD-4A71-8397-A015E5DB0A78}"/>
                    </a:ext>
                  </a:extLst>
                </p14:cNvPr>
                <p14:cNvContentPartPr/>
                <p14:nvPr/>
              </p14:nvContentPartPr>
              <p14:xfrm>
                <a:off x="1466336" y="101358"/>
                <a:ext cx="3469680" cy="618840"/>
              </p14:xfrm>
            </p:contentPart>
          </mc:Choice>
          <mc:Fallback xmlns="">
            <p:pic>
              <p:nvPicPr>
                <p:cNvPr id="12" name="Freihand 11">
                  <a:extLst>
                    <a:ext uri="{FF2B5EF4-FFF2-40B4-BE49-F238E27FC236}">
                      <a16:creationId xmlns:a16="http://schemas.microsoft.com/office/drawing/2014/main" id="{34582475-4EBD-4A71-8397-A015E5DB0A78}"/>
                    </a:ext>
                  </a:extLst>
                </p:cNvPr>
                <p:cNvPicPr/>
                <p:nvPr/>
              </p:nvPicPr>
              <p:blipFill>
                <a:blip r:embed="rId14"/>
                <a:stretch>
                  <a:fillRect/>
                </a:stretch>
              </p:blipFill>
              <p:spPr>
                <a:xfrm>
                  <a:off x="1462016" y="97038"/>
                  <a:ext cx="3478320" cy="627480"/>
                </a:xfrm>
                <a:prstGeom prst="rect">
                  <a:avLst/>
                </a:prstGeom>
              </p:spPr>
            </p:pic>
          </mc:Fallback>
        </mc:AlternateContent>
      </p:grpSp>
    </p:spTree>
    <p:extLst>
      <p:ext uri="{BB962C8B-B14F-4D97-AF65-F5344CB8AC3E}">
        <p14:creationId xmlns:p14="http://schemas.microsoft.com/office/powerpoint/2010/main" val="298117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4049729"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0"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1930 –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7899952" y="0"/>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531" y="1305085"/>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9137917" y="4045908"/>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5225787" y="2008292"/>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1113863"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5563208" y="5045440"/>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513479"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9" name="Rechteck 8">
            <a:extLst>
              <a:ext uri="{FF2B5EF4-FFF2-40B4-BE49-F238E27FC236}">
                <a16:creationId xmlns:a16="http://schemas.microsoft.com/office/drawing/2014/main" id="{19B8C5FA-0600-AABB-82FE-C79A37DC7A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969A70C7-3FC6-48F4-B32B-A49C0FD77607}"/>
                  </a:ext>
                </a:extLst>
              </p14:cNvPr>
              <p14:cNvContentPartPr/>
              <p14:nvPr/>
            </p14:nvContentPartPr>
            <p14:xfrm>
              <a:off x="5067416" y="1180780"/>
              <a:ext cx="1876680" cy="30240"/>
            </p14:xfrm>
          </p:contentPart>
        </mc:Choice>
        <mc:Fallback xmlns="">
          <p:pic>
            <p:nvPicPr>
              <p:cNvPr id="12" name="Freihand 11">
                <a:extLst>
                  <a:ext uri="{FF2B5EF4-FFF2-40B4-BE49-F238E27FC236}">
                    <a16:creationId xmlns:a16="http://schemas.microsoft.com/office/drawing/2014/main" id="{969A70C7-3FC6-48F4-B32B-A49C0FD77607}"/>
                  </a:ext>
                </a:extLst>
              </p:cNvPr>
              <p:cNvPicPr/>
              <p:nvPr/>
            </p:nvPicPr>
            <p:blipFill>
              <a:blip r:embed="rId6"/>
              <a:stretch>
                <a:fillRect/>
              </a:stretch>
            </p:blipFill>
            <p:spPr>
              <a:xfrm>
                <a:off x="5063096" y="1176460"/>
                <a:ext cx="18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A2FBB947-0947-453D-B191-EE41C1907553}"/>
                  </a:ext>
                </a:extLst>
              </p14:cNvPr>
              <p14:cNvContentPartPr/>
              <p14:nvPr/>
            </p14:nvContentPartPr>
            <p14:xfrm>
              <a:off x="510536" y="622420"/>
              <a:ext cx="2809440" cy="709920"/>
            </p14:xfrm>
          </p:contentPart>
        </mc:Choice>
        <mc:Fallback xmlns="">
          <p:pic>
            <p:nvPicPr>
              <p:cNvPr id="13" name="Freihand 12">
                <a:extLst>
                  <a:ext uri="{FF2B5EF4-FFF2-40B4-BE49-F238E27FC236}">
                    <a16:creationId xmlns:a16="http://schemas.microsoft.com/office/drawing/2014/main" id="{A2FBB947-0947-453D-B191-EE41C1907553}"/>
                  </a:ext>
                </a:extLst>
              </p:cNvPr>
              <p:cNvPicPr/>
              <p:nvPr/>
            </p:nvPicPr>
            <p:blipFill>
              <a:blip r:embed="rId8"/>
              <a:stretch>
                <a:fillRect/>
              </a:stretch>
            </p:blipFill>
            <p:spPr>
              <a:xfrm>
                <a:off x="506216" y="618100"/>
                <a:ext cx="281808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8AAACFC4-29EB-469F-9090-A2BF70B7D257}"/>
                  </a:ext>
                </a:extLst>
              </p14:cNvPr>
              <p14:cNvContentPartPr/>
              <p14:nvPr/>
            </p14:nvContentPartPr>
            <p14:xfrm>
              <a:off x="8766776" y="12940"/>
              <a:ext cx="2574720" cy="634320"/>
            </p14:xfrm>
          </p:contentPart>
        </mc:Choice>
        <mc:Fallback xmlns="">
          <p:pic>
            <p:nvPicPr>
              <p:cNvPr id="14" name="Freihand 13">
                <a:extLst>
                  <a:ext uri="{FF2B5EF4-FFF2-40B4-BE49-F238E27FC236}">
                    <a16:creationId xmlns:a16="http://schemas.microsoft.com/office/drawing/2014/main" id="{8AAACFC4-29EB-469F-9090-A2BF70B7D257}"/>
                  </a:ext>
                </a:extLst>
              </p:cNvPr>
              <p:cNvPicPr/>
              <p:nvPr/>
            </p:nvPicPr>
            <p:blipFill>
              <a:blip r:embed="rId10"/>
              <a:stretch>
                <a:fillRect/>
              </a:stretch>
            </p:blipFill>
            <p:spPr>
              <a:xfrm>
                <a:off x="8762456" y="8620"/>
                <a:ext cx="2583360" cy="642960"/>
              </a:xfrm>
              <a:prstGeom prst="rect">
                <a:avLst/>
              </a:prstGeom>
            </p:spPr>
          </p:pic>
        </mc:Fallback>
      </mc:AlternateContent>
    </p:spTree>
    <p:extLst>
      <p:ext uri="{BB962C8B-B14F-4D97-AF65-F5344CB8AC3E}">
        <p14:creationId xmlns:p14="http://schemas.microsoft.com/office/powerpoint/2010/main" val="351679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Abnehmender Grenznutzen</a:t>
                </a:r>
              </a:p>
              <a:p>
                <a:pPr lvl="1"/>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F73E966-4363-C490-4204-AC001F465F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8860297-95CA-4012-BE79-D796C99C4DF6}"/>
                  </a:ext>
                </a:extLst>
              </p14:cNvPr>
              <p14:cNvContentPartPr/>
              <p14:nvPr/>
            </p14:nvContentPartPr>
            <p14:xfrm>
              <a:off x="376616" y="1243420"/>
              <a:ext cx="11040480" cy="223920"/>
            </p14:xfrm>
          </p:contentPart>
        </mc:Choice>
        <mc:Fallback xmlns="">
          <p:pic>
            <p:nvPicPr>
              <p:cNvPr id="3" name="Freihand 2">
                <a:extLst>
                  <a:ext uri="{FF2B5EF4-FFF2-40B4-BE49-F238E27FC236}">
                    <a16:creationId xmlns:a16="http://schemas.microsoft.com/office/drawing/2014/main" id="{48860297-95CA-4012-BE79-D796C99C4DF6}"/>
                  </a:ext>
                </a:extLst>
              </p:cNvPr>
              <p:cNvPicPr/>
              <p:nvPr/>
            </p:nvPicPr>
            <p:blipFill>
              <a:blip r:embed="rId4"/>
              <a:stretch>
                <a:fillRect/>
              </a:stretch>
            </p:blipFill>
            <p:spPr>
              <a:xfrm>
                <a:off x="372296" y="1239100"/>
                <a:ext cx="11049120" cy="232560"/>
              </a:xfrm>
              <a:prstGeom prst="rect">
                <a:avLst/>
              </a:prstGeom>
            </p:spPr>
          </p:pic>
        </mc:Fallback>
      </mc:AlternateContent>
      <p:grpSp>
        <p:nvGrpSpPr>
          <p:cNvPr id="6" name="Gruppieren 5">
            <a:extLst>
              <a:ext uri="{FF2B5EF4-FFF2-40B4-BE49-F238E27FC236}">
                <a16:creationId xmlns:a16="http://schemas.microsoft.com/office/drawing/2014/main" id="{6E7C0D6B-E5EA-4767-9171-B1ACE392F046}"/>
              </a:ext>
            </a:extLst>
          </p:cNvPr>
          <p:cNvGrpSpPr/>
          <p:nvPr/>
        </p:nvGrpSpPr>
        <p:grpSpPr>
          <a:xfrm>
            <a:off x="6818816" y="3399100"/>
            <a:ext cx="2585880" cy="105840"/>
            <a:chOff x="6818816" y="3399100"/>
            <a:chExt cx="2585880" cy="1058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3C3C287-DC27-4AE8-8129-A641B3AA5DF1}"/>
                    </a:ext>
                  </a:extLst>
                </p14:cNvPr>
                <p14:cNvContentPartPr/>
                <p14:nvPr/>
              </p14:nvContentPartPr>
              <p14:xfrm>
                <a:off x="6818816" y="3435820"/>
                <a:ext cx="1044000" cy="53640"/>
              </p14:xfrm>
            </p:contentPart>
          </mc:Choice>
          <mc:Fallback xmlns="">
            <p:pic>
              <p:nvPicPr>
                <p:cNvPr id="4" name="Freihand 3">
                  <a:extLst>
                    <a:ext uri="{FF2B5EF4-FFF2-40B4-BE49-F238E27FC236}">
                      <a16:creationId xmlns:a16="http://schemas.microsoft.com/office/drawing/2014/main" id="{33C3C287-DC27-4AE8-8129-A641B3AA5DF1}"/>
                    </a:ext>
                  </a:extLst>
                </p:cNvPr>
                <p:cNvPicPr/>
                <p:nvPr/>
              </p:nvPicPr>
              <p:blipFill>
                <a:blip r:embed="rId6"/>
                <a:stretch>
                  <a:fillRect/>
                </a:stretch>
              </p:blipFill>
              <p:spPr>
                <a:xfrm>
                  <a:off x="6814496" y="3431500"/>
                  <a:ext cx="1052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85753B3-6F08-4DDF-B297-0DB368347DD4}"/>
                    </a:ext>
                  </a:extLst>
                </p14:cNvPr>
                <p14:cNvContentPartPr/>
                <p14:nvPr/>
              </p14:nvContentPartPr>
              <p14:xfrm>
                <a:off x="8393816" y="3399100"/>
                <a:ext cx="1010880" cy="105840"/>
              </p14:xfrm>
            </p:contentPart>
          </mc:Choice>
          <mc:Fallback xmlns="">
            <p:pic>
              <p:nvPicPr>
                <p:cNvPr id="5" name="Freihand 4">
                  <a:extLst>
                    <a:ext uri="{FF2B5EF4-FFF2-40B4-BE49-F238E27FC236}">
                      <a16:creationId xmlns:a16="http://schemas.microsoft.com/office/drawing/2014/main" id="{885753B3-6F08-4DDF-B297-0DB368347DD4}"/>
                    </a:ext>
                  </a:extLst>
                </p:cNvPr>
                <p:cNvPicPr/>
                <p:nvPr/>
              </p:nvPicPr>
              <p:blipFill>
                <a:blip r:embed="rId8"/>
                <a:stretch>
                  <a:fillRect/>
                </a:stretch>
              </p:blipFill>
              <p:spPr>
                <a:xfrm>
                  <a:off x="8389496" y="3394780"/>
                  <a:ext cx="10195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045D254-224D-4888-99CD-BB92A2045FDB}"/>
                  </a:ext>
                </a:extLst>
              </p14:cNvPr>
              <p14:cNvContentPartPr/>
              <p14:nvPr/>
            </p14:nvContentPartPr>
            <p14:xfrm>
              <a:off x="5495096" y="3742900"/>
              <a:ext cx="367560" cy="484920"/>
            </p14:xfrm>
          </p:contentPart>
        </mc:Choice>
        <mc:Fallback xmlns="">
          <p:pic>
            <p:nvPicPr>
              <p:cNvPr id="7" name="Freihand 6">
                <a:extLst>
                  <a:ext uri="{FF2B5EF4-FFF2-40B4-BE49-F238E27FC236}">
                    <a16:creationId xmlns:a16="http://schemas.microsoft.com/office/drawing/2014/main" id="{A045D254-224D-4888-99CD-BB92A2045FDB}"/>
                  </a:ext>
                </a:extLst>
              </p:cNvPr>
              <p:cNvPicPr/>
              <p:nvPr/>
            </p:nvPicPr>
            <p:blipFill>
              <a:blip r:embed="rId10"/>
              <a:stretch>
                <a:fillRect/>
              </a:stretch>
            </p:blipFill>
            <p:spPr>
              <a:xfrm>
                <a:off x="5490776" y="3738580"/>
                <a:ext cx="37620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7D8B879-71C0-4D61-8DD2-4C22F3EDADFC}"/>
                  </a:ext>
                </a:extLst>
              </p14:cNvPr>
              <p14:cNvContentPartPr/>
              <p14:nvPr/>
            </p14:nvContentPartPr>
            <p14:xfrm>
              <a:off x="7623056" y="3763420"/>
              <a:ext cx="451080" cy="503280"/>
            </p14:xfrm>
          </p:contentPart>
        </mc:Choice>
        <mc:Fallback xmlns="">
          <p:pic>
            <p:nvPicPr>
              <p:cNvPr id="8" name="Freihand 7">
                <a:extLst>
                  <a:ext uri="{FF2B5EF4-FFF2-40B4-BE49-F238E27FC236}">
                    <a16:creationId xmlns:a16="http://schemas.microsoft.com/office/drawing/2014/main" id="{B7D8B879-71C0-4D61-8DD2-4C22F3EDADFC}"/>
                  </a:ext>
                </a:extLst>
              </p:cNvPr>
              <p:cNvPicPr/>
              <p:nvPr/>
            </p:nvPicPr>
            <p:blipFill>
              <a:blip r:embed="rId12"/>
              <a:stretch>
                <a:fillRect/>
              </a:stretch>
            </p:blipFill>
            <p:spPr>
              <a:xfrm>
                <a:off x="7618736" y="3759100"/>
                <a:ext cx="45972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B86DF22-7834-449E-8FC8-4363E92603FF}"/>
                  </a:ext>
                </a:extLst>
              </p14:cNvPr>
              <p14:cNvContentPartPr/>
              <p14:nvPr/>
            </p14:nvContentPartPr>
            <p14:xfrm>
              <a:off x="4787696" y="5201980"/>
              <a:ext cx="2540160" cy="75600"/>
            </p14:xfrm>
          </p:contentPart>
        </mc:Choice>
        <mc:Fallback xmlns="">
          <p:pic>
            <p:nvPicPr>
              <p:cNvPr id="9" name="Freihand 8">
                <a:extLst>
                  <a:ext uri="{FF2B5EF4-FFF2-40B4-BE49-F238E27FC236}">
                    <a16:creationId xmlns:a16="http://schemas.microsoft.com/office/drawing/2014/main" id="{DB86DF22-7834-449E-8FC8-4363E92603FF}"/>
                  </a:ext>
                </a:extLst>
              </p:cNvPr>
              <p:cNvPicPr/>
              <p:nvPr/>
            </p:nvPicPr>
            <p:blipFill>
              <a:blip r:embed="rId14"/>
              <a:stretch>
                <a:fillRect/>
              </a:stretch>
            </p:blipFill>
            <p:spPr>
              <a:xfrm>
                <a:off x="4783376" y="5197660"/>
                <a:ext cx="2548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D5FFB46-797B-4973-BFE2-1143E19FDA03}"/>
                  </a:ext>
                </a:extLst>
              </p14:cNvPr>
              <p14:cNvContentPartPr/>
              <p14:nvPr/>
            </p14:nvContentPartPr>
            <p14:xfrm>
              <a:off x="2174096" y="5564500"/>
              <a:ext cx="3101400" cy="53640"/>
            </p14:xfrm>
          </p:contentPart>
        </mc:Choice>
        <mc:Fallback xmlns="">
          <p:pic>
            <p:nvPicPr>
              <p:cNvPr id="12" name="Freihand 11">
                <a:extLst>
                  <a:ext uri="{FF2B5EF4-FFF2-40B4-BE49-F238E27FC236}">
                    <a16:creationId xmlns:a16="http://schemas.microsoft.com/office/drawing/2014/main" id="{9D5FFB46-797B-4973-BFE2-1143E19FDA03}"/>
                  </a:ext>
                </a:extLst>
              </p:cNvPr>
              <p:cNvPicPr/>
              <p:nvPr/>
            </p:nvPicPr>
            <p:blipFill>
              <a:blip r:embed="rId16"/>
              <a:stretch>
                <a:fillRect/>
              </a:stretch>
            </p:blipFill>
            <p:spPr>
              <a:xfrm>
                <a:off x="2169776" y="5560180"/>
                <a:ext cx="3110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F1ECAC9-CF2E-419C-A9DF-8C3F6343FB33}"/>
                  </a:ext>
                </a:extLst>
              </p14:cNvPr>
              <p14:cNvContentPartPr/>
              <p14:nvPr/>
            </p14:nvContentPartPr>
            <p14:xfrm>
              <a:off x="2079416" y="5927380"/>
              <a:ext cx="4484160" cy="64080"/>
            </p14:xfrm>
          </p:contentPart>
        </mc:Choice>
        <mc:Fallback xmlns="">
          <p:pic>
            <p:nvPicPr>
              <p:cNvPr id="13" name="Freihand 12">
                <a:extLst>
                  <a:ext uri="{FF2B5EF4-FFF2-40B4-BE49-F238E27FC236}">
                    <a16:creationId xmlns:a16="http://schemas.microsoft.com/office/drawing/2014/main" id="{AF1ECAC9-CF2E-419C-A9DF-8C3F6343FB33}"/>
                  </a:ext>
                </a:extLst>
              </p:cNvPr>
              <p:cNvPicPr/>
              <p:nvPr/>
            </p:nvPicPr>
            <p:blipFill>
              <a:blip r:embed="rId18"/>
              <a:stretch>
                <a:fillRect/>
              </a:stretch>
            </p:blipFill>
            <p:spPr>
              <a:xfrm>
                <a:off x="2075096" y="5923060"/>
                <a:ext cx="4492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069AF24-3A5D-4680-88A2-49C9FC8C9637}"/>
                  </a:ext>
                </a:extLst>
              </p14:cNvPr>
              <p14:cNvContentPartPr/>
              <p14:nvPr/>
            </p14:nvContentPartPr>
            <p14:xfrm>
              <a:off x="902576" y="6309700"/>
              <a:ext cx="3996720" cy="73080"/>
            </p14:xfrm>
          </p:contentPart>
        </mc:Choice>
        <mc:Fallback xmlns="">
          <p:pic>
            <p:nvPicPr>
              <p:cNvPr id="14" name="Freihand 13">
                <a:extLst>
                  <a:ext uri="{FF2B5EF4-FFF2-40B4-BE49-F238E27FC236}">
                    <a16:creationId xmlns:a16="http://schemas.microsoft.com/office/drawing/2014/main" id="{5069AF24-3A5D-4680-88A2-49C9FC8C9637}"/>
                  </a:ext>
                </a:extLst>
              </p:cNvPr>
              <p:cNvPicPr/>
              <p:nvPr/>
            </p:nvPicPr>
            <p:blipFill>
              <a:blip r:embed="rId20"/>
              <a:stretch>
                <a:fillRect/>
              </a:stretch>
            </p:blipFill>
            <p:spPr>
              <a:xfrm>
                <a:off x="898256" y="6305380"/>
                <a:ext cx="4005360" cy="81720"/>
              </a:xfrm>
              <a:prstGeom prst="rect">
                <a:avLst/>
              </a:prstGeom>
            </p:spPr>
          </p:pic>
        </mc:Fallback>
      </mc:AlternateContent>
    </p:spTree>
    <p:extLst>
      <p:ext uri="{BB962C8B-B14F-4D97-AF65-F5344CB8AC3E}">
        <p14:creationId xmlns:p14="http://schemas.microsoft.com/office/powerpoint/2010/main" val="402850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a:t>
                </a:r>
                <a:r>
                  <a:rPr lang="de-DE" sz="2400">
                    <a:latin typeface="Times New Roman" panose="02020603050405020304" pitchFamily="18" charset="0"/>
                    <a:cs typeface="Times New Roman" panose="02020603050405020304" pitchFamily="18" charset="0"/>
                  </a:rPr>
                  <a:t>beim Übergang</a:t>
                </a:r>
              </a:p>
              <a:p>
                <a:r>
                  <a:rPr lang="de-DE" sz="2400">
                    <a:latin typeface="Times New Roman" panose="02020603050405020304" pitchFamily="18" charset="0"/>
                    <a:cs typeface="Times New Roman" panose="02020603050405020304" pitchFamily="18" charset="0"/>
                  </a:rPr>
                  <a:t>	von </a:t>
                </a:r>
                <a:r>
                  <a:rPr lang="de-DE" sz="2400" dirty="0">
                    <a:latin typeface="Times New Roman" panose="02020603050405020304" pitchFamily="18" charset="0"/>
                    <a:cs typeface="Times New Roman" panose="02020603050405020304" pitchFamily="18" charset="0"/>
                  </a:rPr>
                  <a:t>einer Allokation zu einer anderen </a:t>
                </a:r>
                <a:r>
                  <a:rPr lang="de-DE" sz="2400">
                    <a:latin typeface="Times New Roman" panose="02020603050405020304" pitchFamily="18" charset="0"/>
                    <a:cs typeface="Times New Roman" panose="02020603050405020304" pitchFamily="18" charset="0"/>
                  </a:rPr>
                  <a:t>Allokation mindestens</a:t>
                </a:r>
              </a:p>
              <a:p>
                <a:r>
                  <a:rPr lang="de-DE" sz="2400">
                    <a:latin typeface="Times New Roman" panose="02020603050405020304" pitchFamily="18" charset="0"/>
                    <a:cs typeface="Times New Roman" panose="02020603050405020304" pitchFamily="18" charset="0"/>
                  </a:rPr>
                  <a:t>	ein </a:t>
                </a:r>
                <a:r>
                  <a:rPr lang="de-DE" sz="2400" dirty="0">
                    <a:latin typeface="Times New Roman" panose="02020603050405020304" pitchFamily="18" charset="0"/>
                    <a:cs typeface="Times New Roman" panose="02020603050405020304" pitchFamily="18" charset="0"/>
                  </a:rPr>
                  <a:t>Konsument besser gestellt wird, ohne dass </a:t>
                </a:r>
                <a:r>
                  <a:rPr lang="de-DE" sz="2400">
                    <a:latin typeface="Times New Roman" panose="02020603050405020304" pitchFamily="18" charset="0"/>
                    <a:cs typeface="Times New Roman" panose="02020603050405020304" pitchFamily="18" charset="0"/>
                  </a:rPr>
                  <a:t>ein anderer</a:t>
                </a:r>
              </a:p>
              <a:p>
                <a:r>
                  <a:rPr lang="de-DE" sz="2400">
                    <a:latin typeface="Times New Roman" panose="02020603050405020304" pitchFamily="18" charset="0"/>
                    <a:cs typeface="Times New Roman" panose="02020603050405020304" pitchFamily="18" charset="0"/>
                  </a:rPr>
                  <a:t>	Konsument </a:t>
                </a:r>
                <a:r>
                  <a:rPr lang="de-DE" sz="2400" dirty="0">
                    <a:latin typeface="Times New Roman" panose="02020603050405020304" pitchFamily="18" charset="0"/>
                    <a:cs typeface="Times New Roman" panose="02020603050405020304" pitchFamily="18" charset="0"/>
                  </a:rPr>
                  <a:t>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1140707"/>
                <a:ext cx="12172951" cy="5456861"/>
              </a:xfrm>
              <a:prstGeom prst="rect">
                <a:avLst/>
              </a:prstGeom>
              <a:blipFill>
                <a:blip r:embed="rId2"/>
                <a:stretch>
                  <a:fillRect l="-802"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F0E912F-4F73-D6FB-142E-1B575F46B4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8E0AA15F-0CED-4626-A4C6-E8FA6671914E}"/>
              </a:ext>
            </a:extLst>
          </p:cNvPr>
          <p:cNvGrpSpPr/>
          <p:nvPr/>
        </p:nvGrpSpPr>
        <p:grpSpPr>
          <a:xfrm>
            <a:off x="5342816" y="474460"/>
            <a:ext cx="327960" cy="318240"/>
            <a:chOff x="5342816" y="474460"/>
            <a:chExt cx="327960" cy="3182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7E9CA2B-B9E9-4970-A0EC-2AB3AB375A7A}"/>
                    </a:ext>
                  </a:extLst>
                </p14:cNvPr>
                <p14:cNvContentPartPr/>
                <p14:nvPr/>
              </p14:nvContentPartPr>
              <p14:xfrm>
                <a:off x="5342816" y="474460"/>
                <a:ext cx="207720" cy="244440"/>
              </p14:xfrm>
            </p:contentPart>
          </mc:Choice>
          <mc:Fallback xmlns="">
            <p:pic>
              <p:nvPicPr>
                <p:cNvPr id="3" name="Freihand 2">
                  <a:extLst>
                    <a:ext uri="{FF2B5EF4-FFF2-40B4-BE49-F238E27FC236}">
                      <a16:creationId xmlns:a16="http://schemas.microsoft.com/office/drawing/2014/main" id="{C7E9CA2B-B9E9-4970-A0EC-2AB3AB375A7A}"/>
                    </a:ext>
                  </a:extLst>
                </p:cNvPr>
                <p:cNvPicPr/>
                <p:nvPr/>
              </p:nvPicPr>
              <p:blipFill>
                <a:blip r:embed="rId4"/>
                <a:stretch>
                  <a:fillRect/>
                </a:stretch>
              </p:blipFill>
              <p:spPr>
                <a:xfrm>
                  <a:off x="5338496" y="470140"/>
                  <a:ext cx="216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8B9574C-C48F-4C4F-9BF7-B18D16C37552}"/>
                    </a:ext>
                  </a:extLst>
                </p14:cNvPr>
                <p14:cNvContentPartPr/>
                <p14:nvPr/>
              </p14:nvContentPartPr>
              <p14:xfrm>
                <a:off x="5526056" y="597580"/>
                <a:ext cx="144720" cy="195120"/>
              </p14:xfrm>
            </p:contentPart>
          </mc:Choice>
          <mc:Fallback xmlns="">
            <p:pic>
              <p:nvPicPr>
                <p:cNvPr id="4" name="Freihand 3">
                  <a:extLst>
                    <a:ext uri="{FF2B5EF4-FFF2-40B4-BE49-F238E27FC236}">
                      <a16:creationId xmlns:a16="http://schemas.microsoft.com/office/drawing/2014/main" id="{48B9574C-C48F-4C4F-9BF7-B18D16C37552}"/>
                    </a:ext>
                  </a:extLst>
                </p:cNvPr>
                <p:cNvPicPr/>
                <p:nvPr/>
              </p:nvPicPr>
              <p:blipFill>
                <a:blip r:embed="rId6"/>
                <a:stretch>
                  <a:fillRect/>
                </a:stretch>
              </p:blipFill>
              <p:spPr>
                <a:xfrm>
                  <a:off x="5521736" y="593260"/>
                  <a:ext cx="153360" cy="203760"/>
                </a:xfrm>
                <a:prstGeom prst="rect">
                  <a:avLst/>
                </a:prstGeom>
              </p:spPr>
            </p:pic>
          </mc:Fallback>
        </mc:AlternateContent>
      </p:grpSp>
      <p:grpSp>
        <p:nvGrpSpPr>
          <p:cNvPr id="17" name="Gruppieren 16">
            <a:extLst>
              <a:ext uri="{FF2B5EF4-FFF2-40B4-BE49-F238E27FC236}">
                <a16:creationId xmlns:a16="http://schemas.microsoft.com/office/drawing/2014/main" id="{C64BDEBE-1BE9-4AC2-9EFF-F8EC40803F1C}"/>
              </a:ext>
            </a:extLst>
          </p:cNvPr>
          <p:cNvGrpSpPr/>
          <p:nvPr/>
        </p:nvGrpSpPr>
        <p:grpSpPr>
          <a:xfrm>
            <a:off x="5901176" y="550420"/>
            <a:ext cx="935280" cy="299520"/>
            <a:chOff x="5901176" y="550420"/>
            <a:chExt cx="935280" cy="2995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FD0946B-A852-4BE2-B90E-621EEE79A043}"/>
                    </a:ext>
                  </a:extLst>
                </p14:cNvPr>
                <p14:cNvContentPartPr/>
                <p14:nvPr/>
              </p14:nvContentPartPr>
              <p14:xfrm>
                <a:off x="5901176" y="550420"/>
                <a:ext cx="200880" cy="189360"/>
              </p14:xfrm>
            </p:contentPart>
          </mc:Choice>
          <mc:Fallback xmlns="">
            <p:pic>
              <p:nvPicPr>
                <p:cNvPr id="6" name="Freihand 5">
                  <a:extLst>
                    <a:ext uri="{FF2B5EF4-FFF2-40B4-BE49-F238E27FC236}">
                      <a16:creationId xmlns:a16="http://schemas.microsoft.com/office/drawing/2014/main" id="{7FD0946B-A852-4BE2-B90E-621EEE79A043}"/>
                    </a:ext>
                  </a:extLst>
                </p:cNvPr>
                <p:cNvPicPr/>
                <p:nvPr/>
              </p:nvPicPr>
              <p:blipFill>
                <a:blip r:embed="rId8"/>
                <a:stretch>
                  <a:fillRect/>
                </a:stretch>
              </p:blipFill>
              <p:spPr>
                <a:xfrm>
                  <a:off x="5896856" y="546100"/>
                  <a:ext cx="209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C04257E-0BE1-459D-A530-D5EBEA455764}"/>
                    </a:ext>
                  </a:extLst>
                </p14:cNvPr>
                <p14:cNvContentPartPr/>
                <p14:nvPr/>
              </p14:nvContentPartPr>
              <p14:xfrm>
                <a:off x="6072536" y="651580"/>
                <a:ext cx="32760" cy="110160"/>
              </p14:xfrm>
            </p:contentPart>
          </mc:Choice>
          <mc:Fallback xmlns="">
            <p:pic>
              <p:nvPicPr>
                <p:cNvPr id="7" name="Freihand 6">
                  <a:extLst>
                    <a:ext uri="{FF2B5EF4-FFF2-40B4-BE49-F238E27FC236}">
                      <a16:creationId xmlns:a16="http://schemas.microsoft.com/office/drawing/2014/main" id="{FC04257E-0BE1-459D-A530-D5EBEA455764}"/>
                    </a:ext>
                  </a:extLst>
                </p:cNvPr>
                <p:cNvPicPr/>
                <p:nvPr/>
              </p:nvPicPr>
              <p:blipFill>
                <a:blip r:embed="rId10"/>
                <a:stretch>
                  <a:fillRect/>
                </a:stretch>
              </p:blipFill>
              <p:spPr>
                <a:xfrm>
                  <a:off x="6068216" y="647260"/>
                  <a:ext cx="4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AB49648-3449-46B7-AC19-DFD29738F630}"/>
                    </a:ext>
                  </a:extLst>
                </p14:cNvPr>
                <p14:cNvContentPartPr/>
                <p14:nvPr/>
              </p14:nvContentPartPr>
              <p14:xfrm>
                <a:off x="6188816" y="563020"/>
                <a:ext cx="82440" cy="224640"/>
              </p14:xfrm>
            </p:contentPart>
          </mc:Choice>
          <mc:Fallback xmlns="">
            <p:pic>
              <p:nvPicPr>
                <p:cNvPr id="8" name="Freihand 7">
                  <a:extLst>
                    <a:ext uri="{FF2B5EF4-FFF2-40B4-BE49-F238E27FC236}">
                      <a16:creationId xmlns:a16="http://schemas.microsoft.com/office/drawing/2014/main" id="{CAB49648-3449-46B7-AC19-DFD29738F630}"/>
                    </a:ext>
                  </a:extLst>
                </p:cNvPr>
                <p:cNvPicPr/>
                <p:nvPr/>
              </p:nvPicPr>
              <p:blipFill>
                <a:blip r:embed="rId12"/>
                <a:stretch>
                  <a:fillRect/>
                </a:stretch>
              </p:blipFill>
              <p:spPr>
                <a:xfrm>
                  <a:off x="6184496" y="558700"/>
                  <a:ext cx="9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9172E49-5980-4CAF-9149-EF423E1345D7}"/>
                    </a:ext>
                  </a:extLst>
                </p14:cNvPr>
                <p14:cNvContentPartPr/>
                <p14:nvPr/>
              </p14:nvContentPartPr>
              <p14:xfrm>
                <a:off x="6291416" y="595060"/>
                <a:ext cx="213480" cy="254880"/>
              </p14:xfrm>
            </p:contentPart>
          </mc:Choice>
          <mc:Fallback xmlns="">
            <p:pic>
              <p:nvPicPr>
                <p:cNvPr id="9" name="Freihand 8">
                  <a:extLst>
                    <a:ext uri="{FF2B5EF4-FFF2-40B4-BE49-F238E27FC236}">
                      <a16:creationId xmlns:a16="http://schemas.microsoft.com/office/drawing/2014/main" id="{D9172E49-5980-4CAF-9149-EF423E1345D7}"/>
                    </a:ext>
                  </a:extLst>
                </p:cNvPr>
                <p:cNvPicPr/>
                <p:nvPr/>
              </p:nvPicPr>
              <p:blipFill>
                <a:blip r:embed="rId14"/>
                <a:stretch>
                  <a:fillRect/>
                </a:stretch>
              </p:blipFill>
              <p:spPr>
                <a:xfrm>
                  <a:off x="6287096" y="590740"/>
                  <a:ext cx="2221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FE46D1E-FB1F-4030-8947-F63F25221FF3}"/>
                    </a:ext>
                  </a:extLst>
                </p14:cNvPr>
                <p14:cNvContentPartPr/>
                <p14:nvPr/>
              </p14:nvContentPartPr>
              <p14:xfrm>
                <a:off x="6559256" y="588940"/>
                <a:ext cx="152640" cy="137880"/>
              </p14:xfrm>
            </p:contentPart>
          </mc:Choice>
          <mc:Fallback xmlns="">
            <p:pic>
              <p:nvPicPr>
                <p:cNvPr id="12" name="Freihand 11">
                  <a:extLst>
                    <a:ext uri="{FF2B5EF4-FFF2-40B4-BE49-F238E27FC236}">
                      <a16:creationId xmlns:a16="http://schemas.microsoft.com/office/drawing/2014/main" id="{0FE46D1E-FB1F-4030-8947-F63F25221FF3}"/>
                    </a:ext>
                  </a:extLst>
                </p:cNvPr>
                <p:cNvPicPr/>
                <p:nvPr/>
              </p:nvPicPr>
              <p:blipFill>
                <a:blip r:embed="rId16"/>
                <a:stretch>
                  <a:fillRect/>
                </a:stretch>
              </p:blipFill>
              <p:spPr>
                <a:xfrm>
                  <a:off x="6554936" y="584620"/>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8691FA6-CBC9-48C3-A7C5-A016EFA02253}"/>
                    </a:ext>
                  </a:extLst>
                </p14:cNvPr>
                <p14:cNvContentPartPr/>
                <p14:nvPr/>
              </p14:nvContentPartPr>
              <p14:xfrm>
                <a:off x="6750776" y="679300"/>
                <a:ext cx="85680" cy="59760"/>
              </p14:xfrm>
            </p:contentPart>
          </mc:Choice>
          <mc:Fallback xmlns="">
            <p:pic>
              <p:nvPicPr>
                <p:cNvPr id="13" name="Freihand 12">
                  <a:extLst>
                    <a:ext uri="{FF2B5EF4-FFF2-40B4-BE49-F238E27FC236}">
                      <a16:creationId xmlns:a16="http://schemas.microsoft.com/office/drawing/2014/main" id="{88691FA6-CBC9-48C3-A7C5-A016EFA02253}"/>
                    </a:ext>
                  </a:extLst>
                </p:cNvPr>
                <p:cNvPicPr/>
                <p:nvPr/>
              </p:nvPicPr>
              <p:blipFill>
                <a:blip r:embed="rId18"/>
                <a:stretch>
                  <a:fillRect/>
                </a:stretch>
              </p:blipFill>
              <p:spPr>
                <a:xfrm>
                  <a:off x="6746456" y="674980"/>
                  <a:ext cx="94320" cy="68400"/>
                </a:xfrm>
                <a:prstGeom prst="rect">
                  <a:avLst/>
                </a:prstGeom>
              </p:spPr>
            </p:pic>
          </mc:Fallback>
        </mc:AlternateContent>
      </p:grpSp>
      <p:grpSp>
        <p:nvGrpSpPr>
          <p:cNvPr id="20" name="Gruppieren 19">
            <a:extLst>
              <a:ext uri="{FF2B5EF4-FFF2-40B4-BE49-F238E27FC236}">
                <a16:creationId xmlns:a16="http://schemas.microsoft.com/office/drawing/2014/main" id="{19D35548-9B7A-4EE7-A025-C03453234AE1}"/>
              </a:ext>
            </a:extLst>
          </p:cNvPr>
          <p:cNvGrpSpPr/>
          <p:nvPr/>
        </p:nvGrpSpPr>
        <p:grpSpPr>
          <a:xfrm>
            <a:off x="7058936" y="527740"/>
            <a:ext cx="642960" cy="219240"/>
            <a:chOff x="7058936" y="527740"/>
            <a:chExt cx="642960" cy="21924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9D18E92-9887-4A7B-A5B7-0EA2C7DC8112}"/>
                    </a:ext>
                  </a:extLst>
                </p14:cNvPr>
                <p14:cNvContentPartPr/>
                <p14:nvPr/>
              </p14:nvContentPartPr>
              <p14:xfrm>
                <a:off x="7132016" y="590740"/>
                <a:ext cx="31320" cy="156240"/>
              </p14:xfrm>
            </p:contentPart>
          </mc:Choice>
          <mc:Fallback xmlns="">
            <p:pic>
              <p:nvPicPr>
                <p:cNvPr id="14" name="Freihand 13">
                  <a:extLst>
                    <a:ext uri="{FF2B5EF4-FFF2-40B4-BE49-F238E27FC236}">
                      <a16:creationId xmlns:a16="http://schemas.microsoft.com/office/drawing/2014/main" id="{49D18E92-9887-4A7B-A5B7-0EA2C7DC8112}"/>
                    </a:ext>
                  </a:extLst>
                </p:cNvPr>
                <p:cNvPicPr/>
                <p:nvPr/>
              </p:nvPicPr>
              <p:blipFill>
                <a:blip r:embed="rId20"/>
                <a:stretch>
                  <a:fillRect/>
                </a:stretch>
              </p:blipFill>
              <p:spPr>
                <a:xfrm>
                  <a:off x="7127696" y="586420"/>
                  <a:ext cx="3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D2089F7-001D-4DBC-852C-076DAD02DE91}"/>
                    </a:ext>
                  </a:extLst>
                </p14:cNvPr>
                <p14:cNvContentPartPr/>
                <p14:nvPr/>
              </p14:nvContentPartPr>
              <p14:xfrm>
                <a:off x="7058936" y="531700"/>
                <a:ext cx="179280" cy="133200"/>
              </p14:xfrm>
            </p:contentPart>
          </mc:Choice>
          <mc:Fallback xmlns="">
            <p:pic>
              <p:nvPicPr>
                <p:cNvPr id="15" name="Freihand 14">
                  <a:extLst>
                    <a:ext uri="{FF2B5EF4-FFF2-40B4-BE49-F238E27FC236}">
                      <a16:creationId xmlns:a16="http://schemas.microsoft.com/office/drawing/2014/main" id="{1D2089F7-001D-4DBC-852C-076DAD02DE91}"/>
                    </a:ext>
                  </a:extLst>
                </p:cNvPr>
                <p:cNvPicPr/>
                <p:nvPr/>
              </p:nvPicPr>
              <p:blipFill>
                <a:blip r:embed="rId22"/>
                <a:stretch>
                  <a:fillRect/>
                </a:stretch>
              </p:blipFill>
              <p:spPr>
                <a:xfrm>
                  <a:off x="7054616" y="527380"/>
                  <a:ext cx="187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7EDBCB0-5310-45C3-938C-C7EAA088BFEA}"/>
                    </a:ext>
                  </a:extLst>
                </p14:cNvPr>
                <p14:cNvContentPartPr/>
                <p14:nvPr/>
              </p14:nvContentPartPr>
              <p14:xfrm>
                <a:off x="7207616" y="527740"/>
                <a:ext cx="356400" cy="187560"/>
              </p14:xfrm>
            </p:contentPart>
          </mc:Choice>
          <mc:Fallback xmlns="">
            <p:pic>
              <p:nvPicPr>
                <p:cNvPr id="18" name="Freihand 17">
                  <a:extLst>
                    <a:ext uri="{FF2B5EF4-FFF2-40B4-BE49-F238E27FC236}">
                      <a16:creationId xmlns:a16="http://schemas.microsoft.com/office/drawing/2014/main" id="{67EDBCB0-5310-45C3-938C-C7EAA088BFEA}"/>
                    </a:ext>
                  </a:extLst>
                </p:cNvPr>
                <p:cNvPicPr/>
                <p:nvPr/>
              </p:nvPicPr>
              <p:blipFill>
                <a:blip r:embed="rId24"/>
                <a:stretch>
                  <a:fillRect/>
                </a:stretch>
              </p:blipFill>
              <p:spPr>
                <a:xfrm>
                  <a:off x="7203296" y="523420"/>
                  <a:ext cx="365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B5D6FA4-5307-4B85-99B6-A5347E1FE518}"/>
                    </a:ext>
                  </a:extLst>
                </p14:cNvPr>
                <p14:cNvContentPartPr/>
                <p14:nvPr/>
              </p14:nvContentPartPr>
              <p14:xfrm>
                <a:off x="7594616" y="615940"/>
                <a:ext cx="107280" cy="85680"/>
              </p14:xfrm>
            </p:contentPart>
          </mc:Choice>
          <mc:Fallback xmlns="">
            <p:pic>
              <p:nvPicPr>
                <p:cNvPr id="19" name="Freihand 18">
                  <a:extLst>
                    <a:ext uri="{FF2B5EF4-FFF2-40B4-BE49-F238E27FC236}">
                      <a16:creationId xmlns:a16="http://schemas.microsoft.com/office/drawing/2014/main" id="{DB5D6FA4-5307-4B85-99B6-A5347E1FE518}"/>
                    </a:ext>
                  </a:extLst>
                </p:cNvPr>
                <p:cNvPicPr/>
                <p:nvPr/>
              </p:nvPicPr>
              <p:blipFill>
                <a:blip r:embed="rId26"/>
                <a:stretch>
                  <a:fillRect/>
                </a:stretch>
              </p:blipFill>
              <p:spPr>
                <a:xfrm>
                  <a:off x="7590296" y="611620"/>
                  <a:ext cx="115920" cy="94320"/>
                </a:xfrm>
                <a:prstGeom prst="rect">
                  <a:avLst/>
                </a:prstGeom>
              </p:spPr>
            </p:pic>
          </mc:Fallback>
        </mc:AlternateContent>
      </p:grpSp>
      <p:grpSp>
        <p:nvGrpSpPr>
          <p:cNvPr id="55" name="Gruppieren 54">
            <a:extLst>
              <a:ext uri="{FF2B5EF4-FFF2-40B4-BE49-F238E27FC236}">
                <a16:creationId xmlns:a16="http://schemas.microsoft.com/office/drawing/2014/main" id="{51790F13-8CC6-4EF6-BB01-D9173953369E}"/>
              </a:ext>
            </a:extLst>
          </p:cNvPr>
          <p:cNvGrpSpPr/>
          <p:nvPr/>
        </p:nvGrpSpPr>
        <p:grpSpPr>
          <a:xfrm>
            <a:off x="8189696" y="383380"/>
            <a:ext cx="2864160" cy="612360"/>
            <a:chOff x="8189696" y="383380"/>
            <a:chExt cx="2864160" cy="61236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11D7E0-364E-4A3E-889A-347327D02C63}"/>
                    </a:ext>
                  </a:extLst>
                </p14:cNvPr>
                <p14:cNvContentPartPr/>
                <p14:nvPr/>
              </p14:nvContentPartPr>
              <p14:xfrm>
                <a:off x="8189696" y="463660"/>
                <a:ext cx="100080" cy="219600"/>
              </p14:xfrm>
            </p:contentPart>
          </mc:Choice>
          <mc:Fallback xmlns="">
            <p:pic>
              <p:nvPicPr>
                <p:cNvPr id="21" name="Freihand 20">
                  <a:extLst>
                    <a:ext uri="{FF2B5EF4-FFF2-40B4-BE49-F238E27FC236}">
                      <a16:creationId xmlns:a16="http://schemas.microsoft.com/office/drawing/2014/main" id="{DF11D7E0-364E-4A3E-889A-347327D02C63}"/>
                    </a:ext>
                  </a:extLst>
                </p:cNvPr>
                <p:cNvPicPr/>
                <p:nvPr/>
              </p:nvPicPr>
              <p:blipFill>
                <a:blip r:embed="rId28"/>
                <a:stretch>
                  <a:fillRect/>
                </a:stretch>
              </p:blipFill>
              <p:spPr>
                <a:xfrm>
                  <a:off x="8185376" y="459340"/>
                  <a:ext cx="108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C65E270-28BA-47AB-A027-B00308D61B30}"/>
                    </a:ext>
                  </a:extLst>
                </p14:cNvPr>
                <p14:cNvContentPartPr/>
                <p14:nvPr/>
              </p14:nvContentPartPr>
              <p14:xfrm>
                <a:off x="8358176" y="437020"/>
                <a:ext cx="162000" cy="206280"/>
              </p14:xfrm>
            </p:contentPart>
          </mc:Choice>
          <mc:Fallback xmlns="">
            <p:pic>
              <p:nvPicPr>
                <p:cNvPr id="22" name="Freihand 21">
                  <a:extLst>
                    <a:ext uri="{FF2B5EF4-FFF2-40B4-BE49-F238E27FC236}">
                      <a16:creationId xmlns:a16="http://schemas.microsoft.com/office/drawing/2014/main" id="{EC65E270-28BA-47AB-A027-B00308D61B30}"/>
                    </a:ext>
                  </a:extLst>
                </p:cNvPr>
                <p:cNvPicPr/>
                <p:nvPr/>
              </p:nvPicPr>
              <p:blipFill>
                <a:blip r:embed="rId30"/>
                <a:stretch>
                  <a:fillRect/>
                </a:stretch>
              </p:blipFill>
              <p:spPr>
                <a:xfrm>
                  <a:off x="8353856" y="432700"/>
                  <a:ext cx="170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7FBDAC0-9DB4-4CE5-AFB3-54E0172F72B8}"/>
                    </a:ext>
                  </a:extLst>
                </p14:cNvPr>
                <p14:cNvContentPartPr/>
                <p14:nvPr/>
              </p14:nvContentPartPr>
              <p14:xfrm>
                <a:off x="8450696" y="401020"/>
                <a:ext cx="360" cy="360"/>
              </p14:xfrm>
            </p:contentPart>
          </mc:Choice>
          <mc:Fallback xmlns="">
            <p:pic>
              <p:nvPicPr>
                <p:cNvPr id="23" name="Freihand 22">
                  <a:extLst>
                    <a:ext uri="{FF2B5EF4-FFF2-40B4-BE49-F238E27FC236}">
                      <a16:creationId xmlns:a16="http://schemas.microsoft.com/office/drawing/2014/main" id="{37FBDAC0-9DB4-4CE5-AFB3-54E0172F72B8}"/>
                    </a:ext>
                  </a:extLst>
                </p:cNvPr>
                <p:cNvPicPr/>
                <p:nvPr/>
              </p:nvPicPr>
              <p:blipFill>
                <a:blip r:embed="rId32"/>
                <a:stretch>
                  <a:fillRect/>
                </a:stretch>
              </p:blipFill>
              <p:spPr>
                <a:xfrm>
                  <a:off x="8446376" y="396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BDEF41F-FECB-4910-9262-BD0FEB2715C7}"/>
                    </a:ext>
                  </a:extLst>
                </p14:cNvPr>
                <p14:cNvContentPartPr/>
                <p14:nvPr/>
              </p14:nvContentPartPr>
              <p14:xfrm>
                <a:off x="8545736" y="509740"/>
                <a:ext cx="210600" cy="102600"/>
              </p14:xfrm>
            </p:contentPart>
          </mc:Choice>
          <mc:Fallback xmlns="">
            <p:pic>
              <p:nvPicPr>
                <p:cNvPr id="24" name="Freihand 23">
                  <a:extLst>
                    <a:ext uri="{FF2B5EF4-FFF2-40B4-BE49-F238E27FC236}">
                      <a16:creationId xmlns:a16="http://schemas.microsoft.com/office/drawing/2014/main" id="{5BDEF41F-FECB-4910-9262-BD0FEB2715C7}"/>
                    </a:ext>
                  </a:extLst>
                </p:cNvPr>
                <p:cNvPicPr/>
                <p:nvPr/>
              </p:nvPicPr>
              <p:blipFill>
                <a:blip r:embed="rId34"/>
                <a:stretch>
                  <a:fillRect/>
                </a:stretch>
              </p:blipFill>
              <p:spPr>
                <a:xfrm>
                  <a:off x="8541416" y="505420"/>
                  <a:ext cx="21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BCFCAD2-AC87-4792-AE95-C4DC3B1A99E7}"/>
                    </a:ext>
                  </a:extLst>
                </p14:cNvPr>
                <p14:cNvContentPartPr/>
                <p14:nvPr/>
              </p14:nvContentPartPr>
              <p14:xfrm>
                <a:off x="8776136" y="466900"/>
                <a:ext cx="9000" cy="18360"/>
              </p14:xfrm>
            </p:contentPart>
          </mc:Choice>
          <mc:Fallback xmlns="">
            <p:pic>
              <p:nvPicPr>
                <p:cNvPr id="25" name="Freihand 24">
                  <a:extLst>
                    <a:ext uri="{FF2B5EF4-FFF2-40B4-BE49-F238E27FC236}">
                      <a16:creationId xmlns:a16="http://schemas.microsoft.com/office/drawing/2014/main" id="{DBCFCAD2-AC87-4792-AE95-C4DC3B1A99E7}"/>
                    </a:ext>
                  </a:extLst>
                </p:cNvPr>
                <p:cNvPicPr/>
                <p:nvPr/>
              </p:nvPicPr>
              <p:blipFill>
                <a:blip r:embed="rId36"/>
                <a:stretch>
                  <a:fillRect/>
                </a:stretch>
              </p:blipFill>
              <p:spPr>
                <a:xfrm>
                  <a:off x="8771816" y="462580"/>
                  <a:ext cx="17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92DC0F27-E9DB-41F5-BF2F-D01E67059B73}"/>
                    </a:ext>
                  </a:extLst>
                </p14:cNvPr>
                <p14:cNvContentPartPr/>
                <p14:nvPr/>
              </p14:nvContentPartPr>
              <p14:xfrm>
                <a:off x="8794856" y="550780"/>
                <a:ext cx="226800" cy="50400"/>
              </p14:xfrm>
            </p:contentPart>
          </mc:Choice>
          <mc:Fallback xmlns="">
            <p:pic>
              <p:nvPicPr>
                <p:cNvPr id="26" name="Freihand 25">
                  <a:extLst>
                    <a:ext uri="{FF2B5EF4-FFF2-40B4-BE49-F238E27FC236}">
                      <a16:creationId xmlns:a16="http://schemas.microsoft.com/office/drawing/2014/main" id="{92DC0F27-E9DB-41F5-BF2F-D01E67059B73}"/>
                    </a:ext>
                  </a:extLst>
                </p:cNvPr>
                <p:cNvPicPr/>
                <p:nvPr/>
              </p:nvPicPr>
              <p:blipFill>
                <a:blip r:embed="rId38"/>
                <a:stretch>
                  <a:fillRect/>
                </a:stretch>
              </p:blipFill>
              <p:spPr>
                <a:xfrm>
                  <a:off x="8790536" y="546460"/>
                  <a:ext cx="235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022400C-A920-448B-A758-1C0B088FEF21}"/>
                    </a:ext>
                  </a:extLst>
                </p14:cNvPr>
                <p14:cNvContentPartPr/>
                <p14:nvPr/>
              </p14:nvContentPartPr>
              <p14:xfrm>
                <a:off x="9034256" y="489580"/>
                <a:ext cx="38160" cy="48960"/>
              </p14:xfrm>
            </p:contentPart>
          </mc:Choice>
          <mc:Fallback xmlns="">
            <p:pic>
              <p:nvPicPr>
                <p:cNvPr id="27" name="Freihand 26">
                  <a:extLst>
                    <a:ext uri="{FF2B5EF4-FFF2-40B4-BE49-F238E27FC236}">
                      <a16:creationId xmlns:a16="http://schemas.microsoft.com/office/drawing/2014/main" id="{6022400C-A920-448B-A758-1C0B088FEF21}"/>
                    </a:ext>
                  </a:extLst>
                </p:cNvPr>
                <p:cNvPicPr/>
                <p:nvPr/>
              </p:nvPicPr>
              <p:blipFill>
                <a:blip r:embed="rId40"/>
                <a:stretch>
                  <a:fillRect/>
                </a:stretch>
              </p:blipFill>
              <p:spPr>
                <a:xfrm>
                  <a:off x="9029936" y="485260"/>
                  <a:ext cx="4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21290C39-0FEE-4D11-89B1-4C211C9A2BCE}"/>
                    </a:ext>
                  </a:extLst>
                </p14:cNvPr>
                <p14:cNvContentPartPr/>
                <p14:nvPr/>
              </p14:nvContentPartPr>
              <p14:xfrm>
                <a:off x="9060176" y="549700"/>
                <a:ext cx="82440" cy="58320"/>
              </p14:xfrm>
            </p:contentPart>
          </mc:Choice>
          <mc:Fallback xmlns="">
            <p:pic>
              <p:nvPicPr>
                <p:cNvPr id="28" name="Freihand 27">
                  <a:extLst>
                    <a:ext uri="{FF2B5EF4-FFF2-40B4-BE49-F238E27FC236}">
                      <a16:creationId xmlns:a16="http://schemas.microsoft.com/office/drawing/2014/main" id="{21290C39-0FEE-4D11-89B1-4C211C9A2BCE}"/>
                    </a:ext>
                  </a:extLst>
                </p:cNvPr>
                <p:cNvPicPr/>
                <p:nvPr/>
              </p:nvPicPr>
              <p:blipFill>
                <a:blip r:embed="rId42"/>
                <a:stretch>
                  <a:fillRect/>
                </a:stretch>
              </p:blipFill>
              <p:spPr>
                <a:xfrm>
                  <a:off x="9055856" y="545380"/>
                  <a:ext cx="91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737875C-312D-4A58-A346-D6245E593CD1}"/>
                    </a:ext>
                  </a:extLst>
                </p14:cNvPr>
                <p14:cNvContentPartPr/>
                <p14:nvPr/>
              </p14:nvContentPartPr>
              <p14:xfrm>
                <a:off x="9169616" y="495340"/>
                <a:ext cx="303480" cy="114480"/>
              </p14:xfrm>
            </p:contentPart>
          </mc:Choice>
          <mc:Fallback xmlns="">
            <p:pic>
              <p:nvPicPr>
                <p:cNvPr id="29" name="Freihand 28">
                  <a:extLst>
                    <a:ext uri="{FF2B5EF4-FFF2-40B4-BE49-F238E27FC236}">
                      <a16:creationId xmlns:a16="http://schemas.microsoft.com/office/drawing/2014/main" id="{E737875C-312D-4A58-A346-D6245E593CD1}"/>
                    </a:ext>
                  </a:extLst>
                </p:cNvPr>
                <p:cNvPicPr/>
                <p:nvPr/>
              </p:nvPicPr>
              <p:blipFill>
                <a:blip r:embed="rId44"/>
                <a:stretch>
                  <a:fillRect/>
                </a:stretch>
              </p:blipFill>
              <p:spPr>
                <a:xfrm>
                  <a:off x="9165296" y="491020"/>
                  <a:ext cx="312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E1B15F-72D2-4B91-8BFB-A27F39A75F70}"/>
                    </a:ext>
                  </a:extLst>
                </p14:cNvPr>
                <p14:cNvContentPartPr/>
                <p14:nvPr/>
              </p14:nvContentPartPr>
              <p14:xfrm>
                <a:off x="9659576" y="383380"/>
                <a:ext cx="139680" cy="360"/>
              </p14:xfrm>
            </p:contentPart>
          </mc:Choice>
          <mc:Fallback xmlns="">
            <p:pic>
              <p:nvPicPr>
                <p:cNvPr id="35" name="Freihand 34">
                  <a:extLst>
                    <a:ext uri="{FF2B5EF4-FFF2-40B4-BE49-F238E27FC236}">
                      <a16:creationId xmlns:a16="http://schemas.microsoft.com/office/drawing/2014/main" id="{BFE1B15F-72D2-4B91-8BFB-A27F39A75F70}"/>
                    </a:ext>
                  </a:extLst>
                </p:cNvPr>
                <p:cNvPicPr/>
                <p:nvPr/>
              </p:nvPicPr>
              <p:blipFill>
                <a:blip r:embed="rId46"/>
                <a:stretch>
                  <a:fillRect/>
                </a:stretch>
              </p:blipFill>
              <p:spPr>
                <a:xfrm>
                  <a:off x="9655256" y="379060"/>
                  <a:ext cx="148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DAC1BD2-8DBA-4C48-8D71-83E199573575}"/>
                    </a:ext>
                  </a:extLst>
                </p14:cNvPr>
                <p14:cNvContentPartPr/>
                <p14:nvPr/>
              </p14:nvContentPartPr>
              <p14:xfrm>
                <a:off x="9649856" y="466180"/>
                <a:ext cx="136440" cy="138960"/>
              </p14:xfrm>
            </p:contentPart>
          </mc:Choice>
          <mc:Fallback xmlns="">
            <p:pic>
              <p:nvPicPr>
                <p:cNvPr id="30" name="Freihand 29">
                  <a:extLst>
                    <a:ext uri="{FF2B5EF4-FFF2-40B4-BE49-F238E27FC236}">
                      <a16:creationId xmlns:a16="http://schemas.microsoft.com/office/drawing/2014/main" id="{EDAC1BD2-8DBA-4C48-8D71-83E199573575}"/>
                    </a:ext>
                  </a:extLst>
                </p:cNvPr>
                <p:cNvPicPr/>
                <p:nvPr/>
              </p:nvPicPr>
              <p:blipFill>
                <a:blip r:embed="rId48"/>
                <a:stretch>
                  <a:fillRect/>
                </a:stretch>
              </p:blipFill>
              <p:spPr>
                <a:xfrm>
                  <a:off x="9645536" y="461860"/>
                  <a:ext cx="145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497C26EB-15EE-4446-B239-F18CCB0D7086}"/>
                    </a:ext>
                  </a:extLst>
                </p14:cNvPr>
                <p14:cNvContentPartPr/>
                <p14:nvPr/>
              </p14:nvContentPartPr>
              <p14:xfrm>
                <a:off x="9783416" y="482380"/>
                <a:ext cx="153720" cy="96480"/>
              </p14:xfrm>
            </p:contentPart>
          </mc:Choice>
          <mc:Fallback xmlns="">
            <p:pic>
              <p:nvPicPr>
                <p:cNvPr id="31" name="Freihand 30">
                  <a:extLst>
                    <a:ext uri="{FF2B5EF4-FFF2-40B4-BE49-F238E27FC236}">
                      <a16:creationId xmlns:a16="http://schemas.microsoft.com/office/drawing/2014/main" id="{497C26EB-15EE-4446-B239-F18CCB0D7086}"/>
                    </a:ext>
                  </a:extLst>
                </p:cNvPr>
                <p:cNvPicPr/>
                <p:nvPr/>
              </p:nvPicPr>
              <p:blipFill>
                <a:blip r:embed="rId50"/>
                <a:stretch>
                  <a:fillRect/>
                </a:stretch>
              </p:blipFill>
              <p:spPr>
                <a:xfrm>
                  <a:off x="9779096" y="478060"/>
                  <a:ext cx="162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57B36986-DF6D-4EBD-9CDB-FD2BA6ADA495}"/>
                    </a:ext>
                  </a:extLst>
                </p14:cNvPr>
                <p14:cNvContentPartPr/>
                <p14:nvPr/>
              </p14:nvContentPartPr>
              <p14:xfrm>
                <a:off x="9857216" y="563380"/>
                <a:ext cx="27360" cy="46440"/>
              </p14:xfrm>
            </p:contentPart>
          </mc:Choice>
          <mc:Fallback xmlns="">
            <p:pic>
              <p:nvPicPr>
                <p:cNvPr id="32" name="Freihand 31">
                  <a:extLst>
                    <a:ext uri="{FF2B5EF4-FFF2-40B4-BE49-F238E27FC236}">
                      <a16:creationId xmlns:a16="http://schemas.microsoft.com/office/drawing/2014/main" id="{57B36986-DF6D-4EBD-9CDB-FD2BA6ADA495}"/>
                    </a:ext>
                  </a:extLst>
                </p:cNvPr>
                <p:cNvPicPr/>
                <p:nvPr/>
              </p:nvPicPr>
              <p:blipFill>
                <a:blip r:embed="rId52"/>
                <a:stretch>
                  <a:fillRect/>
                </a:stretch>
              </p:blipFill>
              <p:spPr>
                <a:xfrm>
                  <a:off x="9852896" y="559060"/>
                  <a:ext cx="36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246A737-D572-4A83-96B9-B9B2CCAFD2B2}"/>
                    </a:ext>
                  </a:extLst>
                </p14:cNvPr>
                <p14:cNvContentPartPr/>
                <p14:nvPr/>
              </p14:nvContentPartPr>
              <p14:xfrm>
                <a:off x="9911576" y="559420"/>
                <a:ext cx="256320" cy="36360"/>
              </p14:xfrm>
            </p:contentPart>
          </mc:Choice>
          <mc:Fallback xmlns="">
            <p:pic>
              <p:nvPicPr>
                <p:cNvPr id="33" name="Freihand 32">
                  <a:extLst>
                    <a:ext uri="{FF2B5EF4-FFF2-40B4-BE49-F238E27FC236}">
                      <a16:creationId xmlns:a16="http://schemas.microsoft.com/office/drawing/2014/main" id="{9246A737-D572-4A83-96B9-B9B2CCAFD2B2}"/>
                    </a:ext>
                  </a:extLst>
                </p:cNvPr>
                <p:cNvPicPr/>
                <p:nvPr/>
              </p:nvPicPr>
              <p:blipFill>
                <a:blip r:embed="rId54"/>
                <a:stretch>
                  <a:fillRect/>
                </a:stretch>
              </p:blipFill>
              <p:spPr>
                <a:xfrm>
                  <a:off x="9907256" y="555100"/>
                  <a:ext cx="264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550BD2A2-55FC-4F82-A5C4-F4E73BF97626}"/>
                    </a:ext>
                  </a:extLst>
                </p14:cNvPr>
                <p14:cNvContentPartPr/>
                <p14:nvPr/>
              </p14:nvContentPartPr>
              <p14:xfrm>
                <a:off x="10206416" y="550780"/>
                <a:ext cx="350280" cy="30960"/>
              </p14:xfrm>
            </p:contentPart>
          </mc:Choice>
          <mc:Fallback xmlns="">
            <p:pic>
              <p:nvPicPr>
                <p:cNvPr id="34" name="Freihand 33">
                  <a:extLst>
                    <a:ext uri="{FF2B5EF4-FFF2-40B4-BE49-F238E27FC236}">
                      <a16:creationId xmlns:a16="http://schemas.microsoft.com/office/drawing/2014/main" id="{550BD2A2-55FC-4F82-A5C4-F4E73BF97626}"/>
                    </a:ext>
                  </a:extLst>
                </p:cNvPr>
                <p:cNvPicPr/>
                <p:nvPr/>
              </p:nvPicPr>
              <p:blipFill>
                <a:blip r:embed="rId56"/>
                <a:stretch>
                  <a:fillRect/>
                </a:stretch>
              </p:blipFill>
              <p:spPr>
                <a:xfrm>
                  <a:off x="10202096" y="546460"/>
                  <a:ext cx="358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CAD3F45-7625-46EC-AF78-2DE909455FB5}"/>
                    </a:ext>
                  </a:extLst>
                </p14:cNvPr>
                <p14:cNvContentPartPr/>
                <p14:nvPr/>
              </p14:nvContentPartPr>
              <p14:xfrm>
                <a:off x="10718696" y="539980"/>
                <a:ext cx="213840" cy="56880"/>
              </p14:xfrm>
            </p:contentPart>
          </mc:Choice>
          <mc:Fallback xmlns="">
            <p:pic>
              <p:nvPicPr>
                <p:cNvPr id="38" name="Freihand 37">
                  <a:extLst>
                    <a:ext uri="{FF2B5EF4-FFF2-40B4-BE49-F238E27FC236}">
                      <a16:creationId xmlns:a16="http://schemas.microsoft.com/office/drawing/2014/main" id="{6CAD3F45-7625-46EC-AF78-2DE909455FB5}"/>
                    </a:ext>
                  </a:extLst>
                </p:cNvPr>
                <p:cNvPicPr/>
                <p:nvPr/>
              </p:nvPicPr>
              <p:blipFill>
                <a:blip r:embed="rId58"/>
                <a:stretch>
                  <a:fillRect/>
                </a:stretch>
              </p:blipFill>
              <p:spPr>
                <a:xfrm>
                  <a:off x="10714376" y="535660"/>
                  <a:ext cx="22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A3E1CE87-DEB1-49FC-AD91-10D12BED4DD4}"/>
                    </a:ext>
                  </a:extLst>
                </p14:cNvPr>
                <p14:cNvContentPartPr/>
                <p14:nvPr/>
              </p14:nvContentPartPr>
              <p14:xfrm>
                <a:off x="10966376" y="508660"/>
                <a:ext cx="87480" cy="61920"/>
              </p14:xfrm>
            </p:contentPart>
          </mc:Choice>
          <mc:Fallback xmlns="">
            <p:pic>
              <p:nvPicPr>
                <p:cNvPr id="39" name="Freihand 38">
                  <a:extLst>
                    <a:ext uri="{FF2B5EF4-FFF2-40B4-BE49-F238E27FC236}">
                      <a16:creationId xmlns:a16="http://schemas.microsoft.com/office/drawing/2014/main" id="{A3E1CE87-DEB1-49FC-AD91-10D12BED4DD4}"/>
                    </a:ext>
                  </a:extLst>
                </p:cNvPr>
                <p:cNvPicPr/>
                <p:nvPr/>
              </p:nvPicPr>
              <p:blipFill>
                <a:blip r:embed="rId60"/>
                <a:stretch>
                  <a:fillRect/>
                </a:stretch>
              </p:blipFill>
              <p:spPr>
                <a:xfrm>
                  <a:off x="10962056" y="504340"/>
                  <a:ext cx="96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72E395E5-3D13-44A7-9BB3-234AC4FA5382}"/>
                    </a:ext>
                  </a:extLst>
                </p14:cNvPr>
                <p14:cNvContentPartPr/>
                <p14:nvPr/>
              </p14:nvContentPartPr>
              <p14:xfrm>
                <a:off x="8570936" y="788380"/>
                <a:ext cx="319680" cy="99000"/>
              </p14:xfrm>
            </p:contentPart>
          </mc:Choice>
          <mc:Fallback xmlns="">
            <p:pic>
              <p:nvPicPr>
                <p:cNvPr id="41" name="Freihand 40">
                  <a:extLst>
                    <a:ext uri="{FF2B5EF4-FFF2-40B4-BE49-F238E27FC236}">
                      <a16:creationId xmlns:a16="http://schemas.microsoft.com/office/drawing/2014/main" id="{72E395E5-3D13-44A7-9BB3-234AC4FA5382}"/>
                    </a:ext>
                  </a:extLst>
                </p:cNvPr>
                <p:cNvPicPr/>
                <p:nvPr/>
              </p:nvPicPr>
              <p:blipFill>
                <a:blip r:embed="rId62"/>
                <a:stretch>
                  <a:fillRect/>
                </a:stretch>
              </p:blipFill>
              <p:spPr>
                <a:xfrm>
                  <a:off x="8566616" y="784060"/>
                  <a:ext cx="328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79BAA9AE-83CF-40AD-B786-6506BEF9E8AB}"/>
                    </a:ext>
                  </a:extLst>
                </p14:cNvPr>
                <p14:cNvContentPartPr/>
                <p14:nvPr/>
              </p14:nvContentPartPr>
              <p14:xfrm>
                <a:off x="9000056" y="766060"/>
                <a:ext cx="93240" cy="104760"/>
              </p14:xfrm>
            </p:contentPart>
          </mc:Choice>
          <mc:Fallback xmlns="">
            <p:pic>
              <p:nvPicPr>
                <p:cNvPr id="42" name="Freihand 41">
                  <a:extLst>
                    <a:ext uri="{FF2B5EF4-FFF2-40B4-BE49-F238E27FC236}">
                      <a16:creationId xmlns:a16="http://schemas.microsoft.com/office/drawing/2014/main" id="{79BAA9AE-83CF-40AD-B786-6506BEF9E8AB}"/>
                    </a:ext>
                  </a:extLst>
                </p:cNvPr>
                <p:cNvPicPr/>
                <p:nvPr/>
              </p:nvPicPr>
              <p:blipFill>
                <a:blip r:embed="rId64"/>
                <a:stretch>
                  <a:fillRect/>
                </a:stretch>
              </p:blipFill>
              <p:spPr>
                <a:xfrm>
                  <a:off x="8995736" y="761740"/>
                  <a:ext cx="10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39B24999-43E9-4615-95DF-70DBB7C9C52C}"/>
                    </a:ext>
                  </a:extLst>
                </p14:cNvPr>
                <p14:cNvContentPartPr/>
                <p14:nvPr/>
              </p14:nvContentPartPr>
              <p14:xfrm>
                <a:off x="9046136" y="722500"/>
                <a:ext cx="491400" cy="220680"/>
              </p14:xfrm>
            </p:contentPart>
          </mc:Choice>
          <mc:Fallback xmlns="">
            <p:pic>
              <p:nvPicPr>
                <p:cNvPr id="43" name="Freihand 42">
                  <a:extLst>
                    <a:ext uri="{FF2B5EF4-FFF2-40B4-BE49-F238E27FC236}">
                      <a16:creationId xmlns:a16="http://schemas.microsoft.com/office/drawing/2014/main" id="{39B24999-43E9-4615-95DF-70DBB7C9C52C}"/>
                    </a:ext>
                  </a:extLst>
                </p:cNvPr>
                <p:cNvPicPr/>
                <p:nvPr/>
              </p:nvPicPr>
              <p:blipFill>
                <a:blip r:embed="rId66"/>
                <a:stretch>
                  <a:fillRect/>
                </a:stretch>
              </p:blipFill>
              <p:spPr>
                <a:xfrm>
                  <a:off x="9041816" y="718180"/>
                  <a:ext cx="500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F55BEFA-3D20-4201-B22B-D80A64A5D454}"/>
                    </a:ext>
                  </a:extLst>
                </p14:cNvPr>
                <p14:cNvContentPartPr/>
                <p14:nvPr/>
              </p14:nvContentPartPr>
              <p14:xfrm>
                <a:off x="9624656" y="742300"/>
                <a:ext cx="239040" cy="114480"/>
              </p14:xfrm>
            </p:contentPart>
          </mc:Choice>
          <mc:Fallback xmlns="">
            <p:pic>
              <p:nvPicPr>
                <p:cNvPr id="44" name="Freihand 43">
                  <a:extLst>
                    <a:ext uri="{FF2B5EF4-FFF2-40B4-BE49-F238E27FC236}">
                      <a16:creationId xmlns:a16="http://schemas.microsoft.com/office/drawing/2014/main" id="{CF55BEFA-3D20-4201-B22B-D80A64A5D454}"/>
                    </a:ext>
                  </a:extLst>
                </p:cNvPr>
                <p:cNvPicPr/>
                <p:nvPr/>
              </p:nvPicPr>
              <p:blipFill>
                <a:blip r:embed="rId68"/>
                <a:stretch>
                  <a:fillRect/>
                </a:stretch>
              </p:blipFill>
              <p:spPr>
                <a:xfrm>
                  <a:off x="9620336" y="737980"/>
                  <a:ext cx="247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31AFDAFB-8C65-4BED-B6F6-C6C25876B287}"/>
                    </a:ext>
                  </a:extLst>
                </p14:cNvPr>
                <p14:cNvContentPartPr/>
                <p14:nvPr/>
              </p14:nvContentPartPr>
              <p14:xfrm>
                <a:off x="9882416" y="791260"/>
                <a:ext cx="68400" cy="84600"/>
              </p14:xfrm>
            </p:contentPart>
          </mc:Choice>
          <mc:Fallback xmlns="">
            <p:pic>
              <p:nvPicPr>
                <p:cNvPr id="45" name="Freihand 44">
                  <a:extLst>
                    <a:ext uri="{FF2B5EF4-FFF2-40B4-BE49-F238E27FC236}">
                      <a16:creationId xmlns:a16="http://schemas.microsoft.com/office/drawing/2014/main" id="{31AFDAFB-8C65-4BED-B6F6-C6C25876B287}"/>
                    </a:ext>
                  </a:extLst>
                </p:cNvPr>
                <p:cNvPicPr/>
                <p:nvPr/>
              </p:nvPicPr>
              <p:blipFill>
                <a:blip r:embed="rId70"/>
                <a:stretch>
                  <a:fillRect/>
                </a:stretch>
              </p:blipFill>
              <p:spPr>
                <a:xfrm>
                  <a:off x="9878096" y="786940"/>
                  <a:ext cx="77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FB827D77-6551-4EBA-B6DA-C6898C62D4D2}"/>
                    </a:ext>
                  </a:extLst>
                </p14:cNvPr>
                <p14:cNvContentPartPr/>
                <p14:nvPr/>
              </p14:nvContentPartPr>
              <p14:xfrm>
                <a:off x="10469576" y="869020"/>
                <a:ext cx="360" cy="360"/>
              </p14:xfrm>
            </p:contentPart>
          </mc:Choice>
          <mc:Fallback xmlns="">
            <p:pic>
              <p:nvPicPr>
                <p:cNvPr id="48" name="Freihand 47">
                  <a:extLst>
                    <a:ext uri="{FF2B5EF4-FFF2-40B4-BE49-F238E27FC236}">
                      <a16:creationId xmlns:a16="http://schemas.microsoft.com/office/drawing/2014/main" id="{FB827D77-6551-4EBA-B6DA-C6898C62D4D2}"/>
                    </a:ext>
                  </a:extLst>
                </p:cNvPr>
                <p:cNvPicPr/>
                <p:nvPr/>
              </p:nvPicPr>
              <p:blipFill>
                <a:blip r:embed="rId32"/>
                <a:stretch>
                  <a:fillRect/>
                </a:stretch>
              </p:blipFill>
              <p:spPr>
                <a:xfrm>
                  <a:off x="10465256" y="864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4EC336BB-07C2-4991-B129-D17295292D22}"/>
                    </a:ext>
                  </a:extLst>
                </p14:cNvPr>
                <p14:cNvContentPartPr/>
                <p14:nvPr/>
              </p14:nvContentPartPr>
              <p14:xfrm>
                <a:off x="10545176" y="712060"/>
                <a:ext cx="210600" cy="250560"/>
              </p14:xfrm>
            </p:contentPart>
          </mc:Choice>
          <mc:Fallback xmlns="">
            <p:pic>
              <p:nvPicPr>
                <p:cNvPr id="49" name="Freihand 48">
                  <a:extLst>
                    <a:ext uri="{FF2B5EF4-FFF2-40B4-BE49-F238E27FC236}">
                      <a16:creationId xmlns:a16="http://schemas.microsoft.com/office/drawing/2014/main" id="{4EC336BB-07C2-4991-B129-D17295292D22}"/>
                    </a:ext>
                  </a:extLst>
                </p:cNvPr>
                <p:cNvPicPr/>
                <p:nvPr/>
              </p:nvPicPr>
              <p:blipFill>
                <a:blip r:embed="rId73"/>
                <a:stretch>
                  <a:fillRect/>
                </a:stretch>
              </p:blipFill>
              <p:spPr>
                <a:xfrm>
                  <a:off x="10540856" y="707740"/>
                  <a:ext cx="219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F5085ADB-E1ED-40DA-A43B-E6D2C7E59D05}"/>
                    </a:ext>
                  </a:extLst>
                </p14:cNvPr>
                <p14:cNvContentPartPr/>
                <p14:nvPr/>
              </p14:nvContentPartPr>
              <p14:xfrm>
                <a:off x="10837136" y="823660"/>
                <a:ext cx="12600" cy="25200"/>
              </p14:xfrm>
            </p:contentPart>
          </mc:Choice>
          <mc:Fallback xmlns="">
            <p:pic>
              <p:nvPicPr>
                <p:cNvPr id="50" name="Freihand 49">
                  <a:extLst>
                    <a:ext uri="{FF2B5EF4-FFF2-40B4-BE49-F238E27FC236}">
                      <a16:creationId xmlns:a16="http://schemas.microsoft.com/office/drawing/2014/main" id="{F5085ADB-E1ED-40DA-A43B-E6D2C7E59D05}"/>
                    </a:ext>
                  </a:extLst>
                </p:cNvPr>
                <p:cNvPicPr/>
                <p:nvPr/>
              </p:nvPicPr>
              <p:blipFill>
                <a:blip r:embed="rId75"/>
                <a:stretch>
                  <a:fillRect/>
                </a:stretch>
              </p:blipFill>
              <p:spPr>
                <a:xfrm>
                  <a:off x="10832816" y="819340"/>
                  <a:ext cx="21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A13BBEC2-0108-42D3-B7FC-863AD26AE1F0}"/>
                    </a:ext>
                  </a:extLst>
                </p14:cNvPr>
                <p14:cNvContentPartPr/>
                <p14:nvPr/>
              </p14:nvContentPartPr>
              <p14:xfrm>
                <a:off x="10781336" y="657700"/>
                <a:ext cx="195480" cy="338040"/>
              </p14:xfrm>
            </p:contentPart>
          </mc:Choice>
          <mc:Fallback xmlns="">
            <p:pic>
              <p:nvPicPr>
                <p:cNvPr id="51" name="Freihand 50">
                  <a:extLst>
                    <a:ext uri="{FF2B5EF4-FFF2-40B4-BE49-F238E27FC236}">
                      <a16:creationId xmlns:a16="http://schemas.microsoft.com/office/drawing/2014/main" id="{A13BBEC2-0108-42D3-B7FC-863AD26AE1F0}"/>
                    </a:ext>
                  </a:extLst>
                </p:cNvPr>
                <p:cNvPicPr/>
                <p:nvPr/>
              </p:nvPicPr>
              <p:blipFill>
                <a:blip r:embed="rId77"/>
                <a:stretch>
                  <a:fillRect/>
                </a:stretch>
              </p:blipFill>
              <p:spPr>
                <a:xfrm>
                  <a:off x="10777016" y="653380"/>
                  <a:ext cx="204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6DF6209F-17B4-4E30-92E3-E2B1A73D5327}"/>
                    </a:ext>
                  </a:extLst>
                </p14:cNvPr>
                <p14:cNvContentPartPr/>
                <p14:nvPr/>
              </p14:nvContentPartPr>
              <p14:xfrm>
                <a:off x="10142336" y="719260"/>
                <a:ext cx="99000" cy="126720"/>
              </p14:xfrm>
            </p:contentPart>
          </mc:Choice>
          <mc:Fallback xmlns="">
            <p:pic>
              <p:nvPicPr>
                <p:cNvPr id="53" name="Freihand 52">
                  <a:extLst>
                    <a:ext uri="{FF2B5EF4-FFF2-40B4-BE49-F238E27FC236}">
                      <a16:creationId xmlns:a16="http://schemas.microsoft.com/office/drawing/2014/main" id="{6DF6209F-17B4-4E30-92E3-E2B1A73D5327}"/>
                    </a:ext>
                  </a:extLst>
                </p:cNvPr>
                <p:cNvPicPr/>
                <p:nvPr/>
              </p:nvPicPr>
              <p:blipFill>
                <a:blip r:embed="rId79"/>
                <a:stretch>
                  <a:fillRect/>
                </a:stretch>
              </p:blipFill>
              <p:spPr>
                <a:xfrm>
                  <a:off x="10138016" y="714940"/>
                  <a:ext cx="10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85A126C3-027B-4362-8E43-6DA16A0C9BB0}"/>
                    </a:ext>
                  </a:extLst>
                </p14:cNvPr>
                <p14:cNvContentPartPr/>
                <p14:nvPr/>
              </p14:nvContentPartPr>
              <p14:xfrm>
                <a:off x="10269416" y="716380"/>
                <a:ext cx="107280" cy="115200"/>
              </p14:xfrm>
            </p:contentPart>
          </mc:Choice>
          <mc:Fallback xmlns="">
            <p:pic>
              <p:nvPicPr>
                <p:cNvPr id="54" name="Freihand 53">
                  <a:extLst>
                    <a:ext uri="{FF2B5EF4-FFF2-40B4-BE49-F238E27FC236}">
                      <a16:creationId xmlns:a16="http://schemas.microsoft.com/office/drawing/2014/main" id="{85A126C3-027B-4362-8E43-6DA16A0C9BB0}"/>
                    </a:ext>
                  </a:extLst>
                </p:cNvPr>
                <p:cNvPicPr/>
                <p:nvPr/>
              </p:nvPicPr>
              <p:blipFill>
                <a:blip r:embed="rId81"/>
                <a:stretch>
                  <a:fillRect/>
                </a:stretch>
              </p:blipFill>
              <p:spPr>
                <a:xfrm>
                  <a:off x="10265096" y="712060"/>
                  <a:ext cx="115920" cy="123840"/>
                </a:xfrm>
                <a:prstGeom prst="rect">
                  <a:avLst/>
                </a:prstGeom>
              </p:spPr>
            </p:pic>
          </mc:Fallback>
        </mc:AlternateContent>
      </p:grpSp>
    </p:spTree>
    <p:extLst>
      <p:ext uri="{BB962C8B-B14F-4D97-AF65-F5344CB8AC3E}">
        <p14:creationId xmlns:p14="http://schemas.microsoft.com/office/powerpoint/2010/main" val="329666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41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134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1344"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3827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1326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3559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1844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0506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19705"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8984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1198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0912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8298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3884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5490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0130"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75938"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013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5498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2834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8899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22368"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034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034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5043"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5043"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B4DC9113-F89C-199A-E2E6-90EB29BE7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2207855A-137B-4C30-8E7A-CDB95AD7FC03}"/>
                  </a:ext>
                </a:extLst>
              </p14:cNvPr>
              <p14:cNvContentPartPr/>
              <p14:nvPr/>
            </p14:nvContentPartPr>
            <p14:xfrm>
              <a:off x="1127936" y="362500"/>
              <a:ext cx="230760" cy="300960"/>
            </p14:xfrm>
          </p:contentPart>
        </mc:Choice>
        <mc:Fallback xmlns="">
          <p:pic>
            <p:nvPicPr>
              <p:cNvPr id="11" name="Freihand 10">
                <a:extLst>
                  <a:ext uri="{FF2B5EF4-FFF2-40B4-BE49-F238E27FC236}">
                    <a16:creationId xmlns:a16="http://schemas.microsoft.com/office/drawing/2014/main" id="{2207855A-137B-4C30-8E7A-CDB95AD7FC03}"/>
                  </a:ext>
                </a:extLst>
              </p:cNvPr>
              <p:cNvPicPr/>
              <p:nvPr/>
            </p:nvPicPr>
            <p:blipFill>
              <a:blip r:embed="rId5"/>
              <a:stretch>
                <a:fillRect/>
              </a:stretch>
            </p:blipFill>
            <p:spPr>
              <a:xfrm>
                <a:off x="1123616" y="358180"/>
                <a:ext cx="2394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823F6B3C-45DF-486E-B87B-29B0AEF04EE9}"/>
                  </a:ext>
                </a:extLst>
              </p14:cNvPr>
              <p14:cNvContentPartPr/>
              <p14:nvPr/>
            </p14:nvContentPartPr>
            <p14:xfrm>
              <a:off x="900776" y="4629940"/>
              <a:ext cx="423720" cy="465480"/>
            </p14:xfrm>
          </p:contentPart>
        </mc:Choice>
        <mc:Fallback xmlns="">
          <p:pic>
            <p:nvPicPr>
              <p:cNvPr id="12" name="Freihand 11">
                <a:extLst>
                  <a:ext uri="{FF2B5EF4-FFF2-40B4-BE49-F238E27FC236}">
                    <a16:creationId xmlns:a16="http://schemas.microsoft.com/office/drawing/2014/main" id="{823F6B3C-45DF-486E-B87B-29B0AEF04EE9}"/>
                  </a:ext>
                </a:extLst>
              </p:cNvPr>
              <p:cNvPicPr/>
              <p:nvPr/>
            </p:nvPicPr>
            <p:blipFill>
              <a:blip r:embed="rId7"/>
              <a:stretch>
                <a:fillRect/>
              </a:stretch>
            </p:blipFill>
            <p:spPr>
              <a:xfrm>
                <a:off x="896456" y="4625620"/>
                <a:ext cx="432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0" name="Freihand 69">
                <a:extLst>
                  <a:ext uri="{FF2B5EF4-FFF2-40B4-BE49-F238E27FC236}">
                    <a16:creationId xmlns:a16="http://schemas.microsoft.com/office/drawing/2014/main" id="{2AF158EE-CB44-4348-95B5-C6FA9B6591D5}"/>
                  </a:ext>
                </a:extLst>
              </p14:cNvPr>
              <p14:cNvContentPartPr/>
              <p14:nvPr/>
            </p14:nvContentPartPr>
            <p14:xfrm>
              <a:off x="4065536" y="4033060"/>
              <a:ext cx="496800" cy="465840"/>
            </p14:xfrm>
          </p:contentPart>
        </mc:Choice>
        <mc:Fallback xmlns="">
          <p:pic>
            <p:nvPicPr>
              <p:cNvPr id="70" name="Freihand 69">
                <a:extLst>
                  <a:ext uri="{FF2B5EF4-FFF2-40B4-BE49-F238E27FC236}">
                    <a16:creationId xmlns:a16="http://schemas.microsoft.com/office/drawing/2014/main" id="{2AF158EE-CB44-4348-95B5-C6FA9B6591D5}"/>
                  </a:ext>
                </a:extLst>
              </p:cNvPr>
              <p:cNvPicPr/>
              <p:nvPr/>
            </p:nvPicPr>
            <p:blipFill>
              <a:blip r:embed="rId9"/>
              <a:stretch>
                <a:fillRect/>
              </a:stretch>
            </p:blipFill>
            <p:spPr>
              <a:xfrm>
                <a:off x="4061216" y="4028740"/>
                <a:ext cx="5054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9" name="Freihand 118">
                <a:extLst>
                  <a:ext uri="{FF2B5EF4-FFF2-40B4-BE49-F238E27FC236}">
                    <a16:creationId xmlns:a16="http://schemas.microsoft.com/office/drawing/2014/main" id="{C90DAF62-9BEC-4731-A418-A5CC52C2898A}"/>
                  </a:ext>
                </a:extLst>
              </p14:cNvPr>
              <p14:cNvContentPartPr/>
              <p14:nvPr/>
            </p14:nvContentPartPr>
            <p14:xfrm>
              <a:off x="7876136" y="1119580"/>
              <a:ext cx="35640" cy="40680"/>
            </p14:xfrm>
          </p:contentPart>
        </mc:Choice>
        <mc:Fallback xmlns="">
          <p:pic>
            <p:nvPicPr>
              <p:cNvPr id="119" name="Freihand 118">
                <a:extLst>
                  <a:ext uri="{FF2B5EF4-FFF2-40B4-BE49-F238E27FC236}">
                    <a16:creationId xmlns:a16="http://schemas.microsoft.com/office/drawing/2014/main" id="{C90DAF62-9BEC-4731-A418-A5CC52C2898A}"/>
                  </a:ext>
                </a:extLst>
              </p:cNvPr>
              <p:cNvPicPr/>
              <p:nvPr/>
            </p:nvPicPr>
            <p:blipFill>
              <a:blip r:embed="rId11"/>
              <a:stretch>
                <a:fillRect/>
              </a:stretch>
            </p:blipFill>
            <p:spPr>
              <a:xfrm>
                <a:off x="7871816" y="1115260"/>
                <a:ext cx="44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1" name="Freihand 150">
                <a:extLst>
                  <a:ext uri="{FF2B5EF4-FFF2-40B4-BE49-F238E27FC236}">
                    <a16:creationId xmlns:a16="http://schemas.microsoft.com/office/drawing/2014/main" id="{8DA2A7B3-AF9A-40E1-BA5D-E30982DD0755}"/>
                  </a:ext>
                </a:extLst>
              </p14:cNvPr>
              <p14:cNvContentPartPr/>
              <p14:nvPr/>
            </p14:nvContentPartPr>
            <p14:xfrm>
              <a:off x="4630376" y="1961620"/>
              <a:ext cx="364680" cy="502560"/>
            </p14:xfrm>
          </p:contentPart>
        </mc:Choice>
        <mc:Fallback xmlns="">
          <p:pic>
            <p:nvPicPr>
              <p:cNvPr id="151" name="Freihand 150">
                <a:extLst>
                  <a:ext uri="{FF2B5EF4-FFF2-40B4-BE49-F238E27FC236}">
                    <a16:creationId xmlns:a16="http://schemas.microsoft.com/office/drawing/2014/main" id="{8DA2A7B3-AF9A-40E1-BA5D-E30982DD0755}"/>
                  </a:ext>
                </a:extLst>
              </p:cNvPr>
              <p:cNvPicPr/>
              <p:nvPr/>
            </p:nvPicPr>
            <p:blipFill>
              <a:blip r:embed="rId13"/>
              <a:stretch>
                <a:fillRect/>
              </a:stretch>
            </p:blipFill>
            <p:spPr>
              <a:xfrm>
                <a:off x="4626056" y="1957300"/>
                <a:ext cx="3733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9" name="Freihand 248">
                <a:extLst>
                  <a:ext uri="{FF2B5EF4-FFF2-40B4-BE49-F238E27FC236}">
                    <a16:creationId xmlns:a16="http://schemas.microsoft.com/office/drawing/2014/main" id="{6AD42DC7-33B3-4B2B-90E2-21B009C4E4DC}"/>
                  </a:ext>
                </a:extLst>
              </p14:cNvPr>
              <p14:cNvContentPartPr/>
              <p14:nvPr/>
            </p14:nvContentPartPr>
            <p14:xfrm>
              <a:off x="1239896" y="4682500"/>
              <a:ext cx="1080" cy="20520"/>
            </p14:xfrm>
          </p:contentPart>
        </mc:Choice>
        <mc:Fallback xmlns="">
          <p:pic>
            <p:nvPicPr>
              <p:cNvPr id="249" name="Freihand 248">
                <a:extLst>
                  <a:ext uri="{FF2B5EF4-FFF2-40B4-BE49-F238E27FC236}">
                    <a16:creationId xmlns:a16="http://schemas.microsoft.com/office/drawing/2014/main" id="{6AD42DC7-33B3-4B2B-90E2-21B009C4E4DC}"/>
                  </a:ext>
                </a:extLst>
              </p:cNvPr>
              <p:cNvPicPr/>
              <p:nvPr/>
            </p:nvPicPr>
            <p:blipFill>
              <a:blip r:embed="rId15"/>
              <a:stretch>
                <a:fillRect/>
              </a:stretch>
            </p:blipFill>
            <p:spPr>
              <a:xfrm>
                <a:off x="1235576" y="4678180"/>
                <a:ext cx="9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1" name="Freihand 250">
                <a:extLst>
                  <a:ext uri="{FF2B5EF4-FFF2-40B4-BE49-F238E27FC236}">
                    <a16:creationId xmlns:a16="http://schemas.microsoft.com/office/drawing/2014/main" id="{DDB64EDB-D9C2-445C-8577-655C5F9AAF1A}"/>
                  </a:ext>
                </a:extLst>
              </p14:cNvPr>
              <p14:cNvContentPartPr/>
              <p14:nvPr/>
            </p14:nvContentPartPr>
            <p14:xfrm>
              <a:off x="950816" y="4620940"/>
              <a:ext cx="331560" cy="417600"/>
            </p14:xfrm>
          </p:contentPart>
        </mc:Choice>
        <mc:Fallback xmlns="">
          <p:pic>
            <p:nvPicPr>
              <p:cNvPr id="251" name="Freihand 250">
                <a:extLst>
                  <a:ext uri="{FF2B5EF4-FFF2-40B4-BE49-F238E27FC236}">
                    <a16:creationId xmlns:a16="http://schemas.microsoft.com/office/drawing/2014/main" id="{DDB64EDB-D9C2-445C-8577-655C5F9AAF1A}"/>
                  </a:ext>
                </a:extLst>
              </p:cNvPr>
              <p:cNvPicPr/>
              <p:nvPr/>
            </p:nvPicPr>
            <p:blipFill>
              <a:blip r:embed="rId17"/>
              <a:stretch>
                <a:fillRect/>
              </a:stretch>
            </p:blipFill>
            <p:spPr>
              <a:xfrm>
                <a:off x="946496" y="4616620"/>
                <a:ext cx="3402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3" name="Freihand 252">
                <a:extLst>
                  <a:ext uri="{FF2B5EF4-FFF2-40B4-BE49-F238E27FC236}">
                    <a16:creationId xmlns:a16="http://schemas.microsoft.com/office/drawing/2014/main" id="{08A544B8-021E-4F08-9EAC-199D4DAB5E9F}"/>
                  </a:ext>
                </a:extLst>
              </p14:cNvPr>
              <p14:cNvContentPartPr/>
              <p14:nvPr/>
            </p14:nvContentPartPr>
            <p14:xfrm>
              <a:off x="4609136" y="1946140"/>
              <a:ext cx="398520" cy="556200"/>
            </p14:xfrm>
          </p:contentPart>
        </mc:Choice>
        <mc:Fallback xmlns="">
          <p:pic>
            <p:nvPicPr>
              <p:cNvPr id="253" name="Freihand 252">
                <a:extLst>
                  <a:ext uri="{FF2B5EF4-FFF2-40B4-BE49-F238E27FC236}">
                    <a16:creationId xmlns:a16="http://schemas.microsoft.com/office/drawing/2014/main" id="{08A544B8-021E-4F08-9EAC-199D4DAB5E9F}"/>
                  </a:ext>
                </a:extLst>
              </p:cNvPr>
              <p:cNvPicPr/>
              <p:nvPr/>
            </p:nvPicPr>
            <p:blipFill>
              <a:blip r:embed="rId19"/>
              <a:stretch>
                <a:fillRect/>
              </a:stretch>
            </p:blipFill>
            <p:spPr>
              <a:xfrm>
                <a:off x="4604816" y="1941820"/>
                <a:ext cx="407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Freihand 108">
                <a:extLst>
                  <a:ext uri="{FF2B5EF4-FFF2-40B4-BE49-F238E27FC236}">
                    <a16:creationId xmlns:a16="http://schemas.microsoft.com/office/drawing/2014/main" id="{92B7A692-C5A6-4654-A05A-11C31FAFA2E3}"/>
                  </a:ext>
                </a:extLst>
              </p14:cNvPr>
              <p14:cNvContentPartPr/>
              <p14:nvPr/>
            </p14:nvContentPartPr>
            <p14:xfrm>
              <a:off x="239096" y="4717060"/>
              <a:ext cx="296640" cy="14760"/>
            </p14:xfrm>
          </p:contentPart>
        </mc:Choice>
        <mc:Fallback xmlns="">
          <p:pic>
            <p:nvPicPr>
              <p:cNvPr id="109" name="Freihand 108">
                <a:extLst>
                  <a:ext uri="{FF2B5EF4-FFF2-40B4-BE49-F238E27FC236}">
                    <a16:creationId xmlns:a16="http://schemas.microsoft.com/office/drawing/2014/main" id="{92B7A692-C5A6-4654-A05A-11C31FAFA2E3}"/>
                  </a:ext>
                </a:extLst>
              </p:cNvPr>
              <p:cNvPicPr/>
              <p:nvPr/>
            </p:nvPicPr>
            <p:blipFill>
              <a:blip r:embed="rId21"/>
              <a:stretch>
                <a:fillRect/>
              </a:stretch>
            </p:blipFill>
            <p:spPr>
              <a:xfrm>
                <a:off x="234776" y="4712740"/>
                <a:ext cx="305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0" name="Freihand 109">
                <a:extLst>
                  <a:ext uri="{FF2B5EF4-FFF2-40B4-BE49-F238E27FC236}">
                    <a16:creationId xmlns:a16="http://schemas.microsoft.com/office/drawing/2014/main" id="{A191BA5C-E94F-4119-A5E4-F1A3106BE793}"/>
                  </a:ext>
                </a:extLst>
              </p14:cNvPr>
              <p14:cNvContentPartPr/>
              <p14:nvPr/>
            </p14:nvContentPartPr>
            <p14:xfrm>
              <a:off x="243056" y="1091860"/>
              <a:ext cx="228960" cy="43920"/>
            </p14:xfrm>
          </p:contentPart>
        </mc:Choice>
        <mc:Fallback xmlns="">
          <p:pic>
            <p:nvPicPr>
              <p:cNvPr id="110" name="Freihand 109">
                <a:extLst>
                  <a:ext uri="{FF2B5EF4-FFF2-40B4-BE49-F238E27FC236}">
                    <a16:creationId xmlns:a16="http://schemas.microsoft.com/office/drawing/2014/main" id="{A191BA5C-E94F-4119-A5E4-F1A3106BE793}"/>
                  </a:ext>
                </a:extLst>
              </p:cNvPr>
              <p:cNvPicPr/>
              <p:nvPr/>
            </p:nvPicPr>
            <p:blipFill>
              <a:blip r:embed="rId23"/>
              <a:stretch>
                <a:fillRect/>
              </a:stretch>
            </p:blipFill>
            <p:spPr>
              <a:xfrm>
                <a:off x="238736" y="1087540"/>
                <a:ext cx="23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1" name="Freihand 110">
                <a:extLst>
                  <a:ext uri="{FF2B5EF4-FFF2-40B4-BE49-F238E27FC236}">
                    <a16:creationId xmlns:a16="http://schemas.microsoft.com/office/drawing/2014/main" id="{5EE27C52-BC82-48A9-9841-0FBD17390DB5}"/>
                  </a:ext>
                </a:extLst>
              </p14:cNvPr>
              <p14:cNvContentPartPr/>
              <p14:nvPr/>
            </p14:nvContentPartPr>
            <p14:xfrm>
              <a:off x="23456" y="2663980"/>
              <a:ext cx="230040" cy="423360"/>
            </p14:xfrm>
          </p:contentPart>
        </mc:Choice>
        <mc:Fallback xmlns="">
          <p:pic>
            <p:nvPicPr>
              <p:cNvPr id="111" name="Freihand 110">
                <a:extLst>
                  <a:ext uri="{FF2B5EF4-FFF2-40B4-BE49-F238E27FC236}">
                    <a16:creationId xmlns:a16="http://schemas.microsoft.com/office/drawing/2014/main" id="{5EE27C52-BC82-48A9-9841-0FBD17390DB5}"/>
                  </a:ext>
                </a:extLst>
              </p:cNvPr>
              <p:cNvPicPr/>
              <p:nvPr/>
            </p:nvPicPr>
            <p:blipFill>
              <a:blip r:embed="rId25"/>
              <a:stretch>
                <a:fillRect/>
              </a:stretch>
            </p:blipFill>
            <p:spPr>
              <a:xfrm>
                <a:off x="19136" y="2659660"/>
                <a:ext cx="238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Freihand 112">
                <a:extLst>
                  <a:ext uri="{FF2B5EF4-FFF2-40B4-BE49-F238E27FC236}">
                    <a16:creationId xmlns:a16="http://schemas.microsoft.com/office/drawing/2014/main" id="{6D8E830F-7B2D-454B-B654-72A7CEC6A826}"/>
                  </a:ext>
                </a:extLst>
              </p14:cNvPr>
              <p14:cNvContentPartPr/>
              <p14:nvPr/>
            </p14:nvContentPartPr>
            <p14:xfrm>
              <a:off x="7256" y="2682700"/>
              <a:ext cx="297360" cy="445680"/>
            </p14:xfrm>
          </p:contentPart>
        </mc:Choice>
        <mc:Fallback xmlns="">
          <p:pic>
            <p:nvPicPr>
              <p:cNvPr id="113" name="Freihand 112">
                <a:extLst>
                  <a:ext uri="{FF2B5EF4-FFF2-40B4-BE49-F238E27FC236}">
                    <a16:creationId xmlns:a16="http://schemas.microsoft.com/office/drawing/2014/main" id="{6D8E830F-7B2D-454B-B654-72A7CEC6A826}"/>
                  </a:ext>
                </a:extLst>
              </p:cNvPr>
              <p:cNvPicPr/>
              <p:nvPr/>
            </p:nvPicPr>
            <p:blipFill>
              <a:blip r:embed="rId27"/>
              <a:stretch>
                <a:fillRect/>
              </a:stretch>
            </p:blipFill>
            <p:spPr>
              <a:xfrm>
                <a:off x="2936" y="2678380"/>
                <a:ext cx="306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Freihand 105">
                <a:extLst>
                  <a:ext uri="{FF2B5EF4-FFF2-40B4-BE49-F238E27FC236}">
                    <a16:creationId xmlns:a16="http://schemas.microsoft.com/office/drawing/2014/main" id="{05DF4494-DF6E-4363-843E-6BEA98840BE2}"/>
                  </a:ext>
                </a:extLst>
              </p14:cNvPr>
              <p14:cNvContentPartPr/>
              <p14:nvPr/>
            </p14:nvContentPartPr>
            <p14:xfrm>
              <a:off x="1205696" y="5299540"/>
              <a:ext cx="35280" cy="289440"/>
            </p14:xfrm>
          </p:contentPart>
        </mc:Choice>
        <mc:Fallback xmlns="">
          <p:pic>
            <p:nvPicPr>
              <p:cNvPr id="106" name="Freihand 105">
                <a:extLst>
                  <a:ext uri="{FF2B5EF4-FFF2-40B4-BE49-F238E27FC236}">
                    <a16:creationId xmlns:a16="http://schemas.microsoft.com/office/drawing/2014/main" id="{05DF4494-DF6E-4363-843E-6BEA98840BE2}"/>
                  </a:ext>
                </a:extLst>
              </p:cNvPr>
              <p:cNvPicPr/>
              <p:nvPr/>
            </p:nvPicPr>
            <p:blipFill>
              <a:blip r:embed="rId29"/>
              <a:stretch>
                <a:fillRect/>
              </a:stretch>
            </p:blipFill>
            <p:spPr>
              <a:xfrm>
                <a:off x="1201376" y="5295220"/>
                <a:ext cx="439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7" name="Freihand 106">
                <a:extLst>
                  <a:ext uri="{FF2B5EF4-FFF2-40B4-BE49-F238E27FC236}">
                    <a16:creationId xmlns:a16="http://schemas.microsoft.com/office/drawing/2014/main" id="{AA2B03E8-1D1B-4137-BA64-D7D404EB6064}"/>
                  </a:ext>
                </a:extLst>
              </p14:cNvPr>
              <p14:cNvContentPartPr/>
              <p14:nvPr/>
            </p14:nvContentPartPr>
            <p14:xfrm>
              <a:off x="7888376" y="5322580"/>
              <a:ext cx="14400" cy="223560"/>
            </p14:xfrm>
          </p:contentPart>
        </mc:Choice>
        <mc:Fallback xmlns="">
          <p:pic>
            <p:nvPicPr>
              <p:cNvPr id="107" name="Freihand 106">
                <a:extLst>
                  <a:ext uri="{FF2B5EF4-FFF2-40B4-BE49-F238E27FC236}">
                    <a16:creationId xmlns:a16="http://schemas.microsoft.com/office/drawing/2014/main" id="{AA2B03E8-1D1B-4137-BA64-D7D404EB6064}"/>
                  </a:ext>
                </a:extLst>
              </p:cNvPr>
              <p:cNvPicPr/>
              <p:nvPr/>
            </p:nvPicPr>
            <p:blipFill>
              <a:blip r:embed="rId31"/>
              <a:stretch>
                <a:fillRect/>
              </a:stretch>
            </p:blipFill>
            <p:spPr>
              <a:xfrm>
                <a:off x="7884056" y="5318260"/>
                <a:ext cx="23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8" name="Freihand 107">
                <a:extLst>
                  <a:ext uri="{FF2B5EF4-FFF2-40B4-BE49-F238E27FC236}">
                    <a16:creationId xmlns:a16="http://schemas.microsoft.com/office/drawing/2014/main" id="{0BE5005F-1956-4DDE-BC12-2CDFE0B27BD4}"/>
                  </a:ext>
                </a:extLst>
              </p14:cNvPr>
              <p14:cNvContentPartPr/>
              <p14:nvPr/>
            </p14:nvContentPartPr>
            <p14:xfrm>
              <a:off x="4347056" y="5505460"/>
              <a:ext cx="351000" cy="356760"/>
            </p14:xfrm>
          </p:contentPart>
        </mc:Choice>
        <mc:Fallback xmlns="">
          <p:pic>
            <p:nvPicPr>
              <p:cNvPr id="108" name="Freihand 107">
                <a:extLst>
                  <a:ext uri="{FF2B5EF4-FFF2-40B4-BE49-F238E27FC236}">
                    <a16:creationId xmlns:a16="http://schemas.microsoft.com/office/drawing/2014/main" id="{0BE5005F-1956-4DDE-BC12-2CDFE0B27BD4}"/>
                  </a:ext>
                </a:extLst>
              </p:cNvPr>
              <p:cNvPicPr/>
              <p:nvPr/>
            </p:nvPicPr>
            <p:blipFill>
              <a:blip r:embed="rId33"/>
              <a:stretch>
                <a:fillRect/>
              </a:stretch>
            </p:blipFill>
            <p:spPr>
              <a:xfrm>
                <a:off x="4342736" y="5501140"/>
                <a:ext cx="359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51240D14-6F28-4942-98EB-DD4D40E3A4B8}"/>
                  </a:ext>
                </a:extLst>
              </p14:cNvPr>
              <p14:cNvContentPartPr/>
              <p14:nvPr/>
            </p14:nvContentPartPr>
            <p14:xfrm>
              <a:off x="1287056" y="4724260"/>
              <a:ext cx="32040" cy="2880"/>
            </p14:xfrm>
          </p:contentPart>
        </mc:Choice>
        <mc:Fallback xmlns="">
          <p:pic>
            <p:nvPicPr>
              <p:cNvPr id="5" name="Freihand 4">
                <a:extLst>
                  <a:ext uri="{FF2B5EF4-FFF2-40B4-BE49-F238E27FC236}">
                    <a16:creationId xmlns:a16="http://schemas.microsoft.com/office/drawing/2014/main" id="{51240D14-6F28-4942-98EB-DD4D40E3A4B8}"/>
                  </a:ext>
                </a:extLst>
              </p:cNvPr>
              <p:cNvPicPr/>
              <p:nvPr/>
            </p:nvPicPr>
            <p:blipFill>
              <a:blip r:embed="rId35"/>
              <a:stretch>
                <a:fillRect/>
              </a:stretch>
            </p:blipFill>
            <p:spPr>
              <a:xfrm>
                <a:off x="1282736" y="4719940"/>
                <a:ext cx="40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Freihand 5">
                <a:extLst>
                  <a:ext uri="{FF2B5EF4-FFF2-40B4-BE49-F238E27FC236}">
                    <a16:creationId xmlns:a16="http://schemas.microsoft.com/office/drawing/2014/main" id="{88BAFA27-6934-4F88-9084-ABC0CC243E05}"/>
                  </a:ext>
                </a:extLst>
              </p14:cNvPr>
              <p14:cNvContentPartPr/>
              <p14:nvPr/>
            </p14:nvContentPartPr>
            <p14:xfrm>
              <a:off x="1236656" y="4685380"/>
              <a:ext cx="7054920" cy="51120"/>
            </p14:xfrm>
          </p:contentPart>
        </mc:Choice>
        <mc:Fallback xmlns="">
          <p:pic>
            <p:nvPicPr>
              <p:cNvPr id="6" name="Freihand 5">
                <a:extLst>
                  <a:ext uri="{FF2B5EF4-FFF2-40B4-BE49-F238E27FC236}">
                    <a16:creationId xmlns:a16="http://schemas.microsoft.com/office/drawing/2014/main" id="{88BAFA27-6934-4F88-9084-ABC0CC243E05}"/>
                  </a:ext>
                </a:extLst>
              </p:cNvPr>
              <p:cNvPicPr/>
              <p:nvPr/>
            </p:nvPicPr>
            <p:blipFill>
              <a:blip r:embed="rId37"/>
              <a:stretch>
                <a:fillRect/>
              </a:stretch>
            </p:blipFill>
            <p:spPr>
              <a:xfrm>
                <a:off x="1232336" y="4681060"/>
                <a:ext cx="7063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 name="Freihand 6">
                <a:extLst>
                  <a:ext uri="{FF2B5EF4-FFF2-40B4-BE49-F238E27FC236}">
                    <a16:creationId xmlns:a16="http://schemas.microsoft.com/office/drawing/2014/main" id="{89CD4112-51A7-4CE8-A7B7-7F099151C7AF}"/>
                  </a:ext>
                </a:extLst>
              </p14:cNvPr>
              <p14:cNvContentPartPr/>
              <p14:nvPr/>
            </p14:nvContentPartPr>
            <p14:xfrm>
              <a:off x="8168456" y="4636420"/>
              <a:ext cx="137520" cy="129240"/>
            </p14:xfrm>
          </p:contentPart>
        </mc:Choice>
        <mc:Fallback xmlns="">
          <p:pic>
            <p:nvPicPr>
              <p:cNvPr id="7" name="Freihand 6">
                <a:extLst>
                  <a:ext uri="{FF2B5EF4-FFF2-40B4-BE49-F238E27FC236}">
                    <a16:creationId xmlns:a16="http://schemas.microsoft.com/office/drawing/2014/main" id="{89CD4112-51A7-4CE8-A7B7-7F099151C7AF}"/>
                  </a:ext>
                </a:extLst>
              </p:cNvPr>
              <p:cNvPicPr/>
              <p:nvPr/>
            </p:nvPicPr>
            <p:blipFill>
              <a:blip r:embed="rId39"/>
              <a:stretch>
                <a:fillRect/>
              </a:stretch>
            </p:blipFill>
            <p:spPr>
              <a:xfrm>
                <a:off x="8164136" y="4632100"/>
                <a:ext cx="146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 name="Freihand 111">
                <a:extLst>
                  <a:ext uri="{FF2B5EF4-FFF2-40B4-BE49-F238E27FC236}">
                    <a16:creationId xmlns:a16="http://schemas.microsoft.com/office/drawing/2014/main" id="{9DAA11A2-A567-48D4-AC9E-AE4063DE5489}"/>
                  </a:ext>
                </a:extLst>
              </p14:cNvPr>
              <p14:cNvContentPartPr/>
              <p14:nvPr/>
            </p14:nvContentPartPr>
            <p14:xfrm>
              <a:off x="847136" y="4646140"/>
              <a:ext cx="487800" cy="480960"/>
            </p14:xfrm>
          </p:contentPart>
        </mc:Choice>
        <mc:Fallback xmlns="">
          <p:pic>
            <p:nvPicPr>
              <p:cNvPr id="112" name="Freihand 111">
                <a:extLst>
                  <a:ext uri="{FF2B5EF4-FFF2-40B4-BE49-F238E27FC236}">
                    <a16:creationId xmlns:a16="http://schemas.microsoft.com/office/drawing/2014/main" id="{9DAA11A2-A567-48D4-AC9E-AE4063DE5489}"/>
                  </a:ext>
                </a:extLst>
              </p:cNvPr>
              <p:cNvPicPr/>
              <p:nvPr/>
            </p:nvPicPr>
            <p:blipFill>
              <a:blip r:embed="rId41"/>
              <a:stretch>
                <a:fillRect/>
              </a:stretch>
            </p:blipFill>
            <p:spPr>
              <a:xfrm>
                <a:off x="842816" y="4641820"/>
                <a:ext cx="4964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 name="Freihand 113">
                <a:extLst>
                  <a:ext uri="{FF2B5EF4-FFF2-40B4-BE49-F238E27FC236}">
                    <a16:creationId xmlns:a16="http://schemas.microsoft.com/office/drawing/2014/main" id="{86F13375-0A71-4ABA-A729-50E7AEB57471}"/>
                  </a:ext>
                </a:extLst>
              </p14:cNvPr>
              <p14:cNvContentPartPr/>
              <p14:nvPr/>
            </p14:nvContentPartPr>
            <p14:xfrm>
              <a:off x="4333736" y="5508700"/>
              <a:ext cx="380520" cy="360720"/>
            </p14:xfrm>
          </p:contentPart>
        </mc:Choice>
        <mc:Fallback xmlns="">
          <p:pic>
            <p:nvPicPr>
              <p:cNvPr id="114" name="Freihand 113">
                <a:extLst>
                  <a:ext uri="{FF2B5EF4-FFF2-40B4-BE49-F238E27FC236}">
                    <a16:creationId xmlns:a16="http://schemas.microsoft.com/office/drawing/2014/main" id="{86F13375-0A71-4ABA-A729-50E7AEB57471}"/>
                  </a:ext>
                </a:extLst>
              </p:cNvPr>
              <p:cNvPicPr/>
              <p:nvPr/>
            </p:nvPicPr>
            <p:blipFill>
              <a:blip r:embed="rId43"/>
              <a:stretch>
                <a:fillRect/>
              </a:stretch>
            </p:blipFill>
            <p:spPr>
              <a:xfrm>
                <a:off x="4329416" y="5504380"/>
                <a:ext cx="3891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Freihand 120">
                <a:extLst>
                  <a:ext uri="{FF2B5EF4-FFF2-40B4-BE49-F238E27FC236}">
                    <a16:creationId xmlns:a16="http://schemas.microsoft.com/office/drawing/2014/main" id="{3D2CA63C-5C0C-45FF-B721-DAE24A4AE41D}"/>
                  </a:ext>
                </a:extLst>
              </p14:cNvPr>
              <p14:cNvContentPartPr/>
              <p14:nvPr/>
            </p14:nvContentPartPr>
            <p14:xfrm>
              <a:off x="1197416" y="4682140"/>
              <a:ext cx="27000" cy="39600"/>
            </p14:xfrm>
          </p:contentPart>
        </mc:Choice>
        <mc:Fallback xmlns="">
          <p:pic>
            <p:nvPicPr>
              <p:cNvPr id="121" name="Freihand 120">
                <a:extLst>
                  <a:ext uri="{FF2B5EF4-FFF2-40B4-BE49-F238E27FC236}">
                    <a16:creationId xmlns:a16="http://schemas.microsoft.com/office/drawing/2014/main" id="{3D2CA63C-5C0C-45FF-B721-DAE24A4AE41D}"/>
                  </a:ext>
                </a:extLst>
              </p:cNvPr>
              <p:cNvPicPr/>
              <p:nvPr/>
            </p:nvPicPr>
            <p:blipFill>
              <a:blip r:embed="rId45"/>
              <a:stretch>
                <a:fillRect/>
              </a:stretch>
            </p:blipFill>
            <p:spPr>
              <a:xfrm>
                <a:off x="1193096" y="4677820"/>
                <a:ext cx="3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2" name="Freihand 121">
                <a:extLst>
                  <a:ext uri="{FF2B5EF4-FFF2-40B4-BE49-F238E27FC236}">
                    <a16:creationId xmlns:a16="http://schemas.microsoft.com/office/drawing/2014/main" id="{85DF82B5-B902-4D76-8C35-11391F8E6C31}"/>
                  </a:ext>
                </a:extLst>
              </p14:cNvPr>
              <p14:cNvContentPartPr/>
              <p14:nvPr/>
            </p14:nvContentPartPr>
            <p14:xfrm>
              <a:off x="566336" y="4679260"/>
              <a:ext cx="645120" cy="409680"/>
            </p14:xfrm>
          </p:contentPart>
        </mc:Choice>
        <mc:Fallback xmlns="">
          <p:pic>
            <p:nvPicPr>
              <p:cNvPr id="122" name="Freihand 121">
                <a:extLst>
                  <a:ext uri="{FF2B5EF4-FFF2-40B4-BE49-F238E27FC236}">
                    <a16:creationId xmlns:a16="http://schemas.microsoft.com/office/drawing/2014/main" id="{85DF82B5-B902-4D76-8C35-11391F8E6C31}"/>
                  </a:ext>
                </a:extLst>
              </p:cNvPr>
              <p:cNvPicPr/>
              <p:nvPr/>
            </p:nvPicPr>
            <p:blipFill>
              <a:blip r:embed="rId47"/>
              <a:stretch>
                <a:fillRect/>
              </a:stretch>
            </p:blipFill>
            <p:spPr>
              <a:xfrm>
                <a:off x="562016" y="4674940"/>
                <a:ext cx="653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 name="Freihand 122">
                <a:extLst>
                  <a:ext uri="{FF2B5EF4-FFF2-40B4-BE49-F238E27FC236}">
                    <a16:creationId xmlns:a16="http://schemas.microsoft.com/office/drawing/2014/main" id="{B6D4E893-A87B-4783-B429-020DE3864BC8}"/>
                  </a:ext>
                </a:extLst>
              </p14:cNvPr>
              <p14:cNvContentPartPr/>
              <p14:nvPr/>
            </p14:nvContentPartPr>
            <p14:xfrm>
              <a:off x="1033616" y="4566940"/>
              <a:ext cx="152640" cy="179280"/>
            </p14:xfrm>
          </p:contentPart>
        </mc:Choice>
        <mc:Fallback xmlns="">
          <p:pic>
            <p:nvPicPr>
              <p:cNvPr id="123" name="Freihand 122">
                <a:extLst>
                  <a:ext uri="{FF2B5EF4-FFF2-40B4-BE49-F238E27FC236}">
                    <a16:creationId xmlns:a16="http://schemas.microsoft.com/office/drawing/2014/main" id="{B6D4E893-A87B-4783-B429-020DE3864BC8}"/>
                  </a:ext>
                </a:extLst>
              </p:cNvPr>
              <p:cNvPicPr/>
              <p:nvPr/>
            </p:nvPicPr>
            <p:blipFill>
              <a:blip r:embed="rId49"/>
              <a:stretch>
                <a:fillRect/>
              </a:stretch>
            </p:blipFill>
            <p:spPr>
              <a:xfrm>
                <a:off x="1029296" y="4562620"/>
                <a:ext cx="161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4" name="Freihand 123">
                <a:extLst>
                  <a:ext uri="{FF2B5EF4-FFF2-40B4-BE49-F238E27FC236}">
                    <a16:creationId xmlns:a16="http://schemas.microsoft.com/office/drawing/2014/main" id="{D9521492-A6D6-43A8-89ED-B01CF64D5A55}"/>
                  </a:ext>
                </a:extLst>
              </p14:cNvPr>
              <p14:cNvContentPartPr/>
              <p14:nvPr/>
            </p14:nvContentPartPr>
            <p14:xfrm>
              <a:off x="63056" y="5140780"/>
              <a:ext cx="69120" cy="205560"/>
            </p14:xfrm>
          </p:contentPart>
        </mc:Choice>
        <mc:Fallback xmlns="">
          <p:pic>
            <p:nvPicPr>
              <p:cNvPr id="124" name="Freihand 123">
                <a:extLst>
                  <a:ext uri="{FF2B5EF4-FFF2-40B4-BE49-F238E27FC236}">
                    <a16:creationId xmlns:a16="http://schemas.microsoft.com/office/drawing/2014/main" id="{D9521492-A6D6-43A8-89ED-B01CF64D5A55}"/>
                  </a:ext>
                </a:extLst>
              </p:cNvPr>
              <p:cNvPicPr/>
              <p:nvPr/>
            </p:nvPicPr>
            <p:blipFill>
              <a:blip r:embed="rId51"/>
              <a:stretch>
                <a:fillRect/>
              </a:stretch>
            </p:blipFill>
            <p:spPr>
              <a:xfrm>
                <a:off x="58736" y="5136460"/>
                <a:ext cx="77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5" name="Freihand 124">
                <a:extLst>
                  <a:ext uri="{FF2B5EF4-FFF2-40B4-BE49-F238E27FC236}">
                    <a16:creationId xmlns:a16="http://schemas.microsoft.com/office/drawing/2014/main" id="{CFC87BE8-B798-41D7-B367-F778D3CB219E}"/>
                  </a:ext>
                </a:extLst>
              </p14:cNvPr>
              <p14:cNvContentPartPr/>
              <p14:nvPr/>
            </p14:nvContentPartPr>
            <p14:xfrm>
              <a:off x="176456" y="5179660"/>
              <a:ext cx="77760" cy="74520"/>
            </p14:xfrm>
          </p:contentPart>
        </mc:Choice>
        <mc:Fallback xmlns="">
          <p:pic>
            <p:nvPicPr>
              <p:cNvPr id="125" name="Freihand 124">
                <a:extLst>
                  <a:ext uri="{FF2B5EF4-FFF2-40B4-BE49-F238E27FC236}">
                    <a16:creationId xmlns:a16="http://schemas.microsoft.com/office/drawing/2014/main" id="{CFC87BE8-B798-41D7-B367-F778D3CB219E}"/>
                  </a:ext>
                </a:extLst>
              </p:cNvPr>
              <p:cNvPicPr/>
              <p:nvPr/>
            </p:nvPicPr>
            <p:blipFill>
              <a:blip r:embed="rId53"/>
              <a:stretch>
                <a:fillRect/>
              </a:stretch>
            </p:blipFill>
            <p:spPr>
              <a:xfrm>
                <a:off x="172136" y="5175340"/>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6" name="Freihand 125">
                <a:extLst>
                  <a:ext uri="{FF2B5EF4-FFF2-40B4-BE49-F238E27FC236}">
                    <a16:creationId xmlns:a16="http://schemas.microsoft.com/office/drawing/2014/main" id="{F7F0387B-C17A-405B-8BCA-C2D4C871A32D}"/>
                  </a:ext>
                </a:extLst>
              </p14:cNvPr>
              <p14:cNvContentPartPr/>
              <p14:nvPr/>
            </p14:nvContentPartPr>
            <p14:xfrm>
              <a:off x="255656" y="5059780"/>
              <a:ext cx="75960" cy="163440"/>
            </p14:xfrm>
          </p:contentPart>
        </mc:Choice>
        <mc:Fallback xmlns="">
          <p:pic>
            <p:nvPicPr>
              <p:cNvPr id="126" name="Freihand 125">
                <a:extLst>
                  <a:ext uri="{FF2B5EF4-FFF2-40B4-BE49-F238E27FC236}">
                    <a16:creationId xmlns:a16="http://schemas.microsoft.com/office/drawing/2014/main" id="{F7F0387B-C17A-405B-8BCA-C2D4C871A32D}"/>
                  </a:ext>
                </a:extLst>
              </p:cNvPr>
              <p:cNvPicPr/>
              <p:nvPr/>
            </p:nvPicPr>
            <p:blipFill>
              <a:blip r:embed="rId55"/>
              <a:stretch>
                <a:fillRect/>
              </a:stretch>
            </p:blipFill>
            <p:spPr>
              <a:xfrm>
                <a:off x="251336" y="5055460"/>
                <a:ext cx="84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Freihand 126">
                <a:extLst>
                  <a:ext uri="{FF2B5EF4-FFF2-40B4-BE49-F238E27FC236}">
                    <a16:creationId xmlns:a16="http://schemas.microsoft.com/office/drawing/2014/main" id="{8212799B-8577-4691-ACDF-952E64FEA760}"/>
                  </a:ext>
                </a:extLst>
              </p14:cNvPr>
              <p14:cNvContentPartPr/>
              <p14:nvPr/>
            </p14:nvContentPartPr>
            <p14:xfrm>
              <a:off x="341696" y="5113780"/>
              <a:ext cx="87480" cy="179280"/>
            </p14:xfrm>
          </p:contentPart>
        </mc:Choice>
        <mc:Fallback xmlns="">
          <p:pic>
            <p:nvPicPr>
              <p:cNvPr id="127" name="Freihand 126">
                <a:extLst>
                  <a:ext uri="{FF2B5EF4-FFF2-40B4-BE49-F238E27FC236}">
                    <a16:creationId xmlns:a16="http://schemas.microsoft.com/office/drawing/2014/main" id="{8212799B-8577-4691-ACDF-952E64FEA760}"/>
                  </a:ext>
                </a:extLst>
              </p:cNvPr>
              <p:cNvPicPr/>
              <p:nvPr/>
            </p:nvPicPr>
            <p:blipFill>
              <a:blip r:embed="rId57"/>
              <a:stretch>
                <a:fillRect/>
              </a:stretch>
            </p:blipFill>
            <p:spPr>
              <a:xfrm>
                <a:off x="337376" y="5109460"/>
                <a:ext cx="9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8" name="Freihand 127">
                <a:extLst>
                  <a:ext uri="{FF2B5EF4-FFF2-40B4-BE49-F238E27FC236}">
                    <a16:creationId xmlns:a16="http://schemas.microsoft.com/office/drawing/2014/main" id="{F2B6F00C-A2BE-49B7-94ED-0372B1C500D0}"/>
                  </a:ext>
                </a:extLst>
              </p14:cNvPr>
              <p14:cNvContentPartPr/>
              <p14:nvPr/>
            </p14:nvContentPartPr>
            <p14:xfrm>
              <a:off x="439256" y="5115220"/>
              <a:ext cx="115560" cy="43560"/>
            </p14:xfrm>
          </p:contentPart>
        </mc:Choice>
        <mc:Fallback xmlns="">
          <p:pic>
            <p:nvPicPr>
              <p:cNvPr id="128" name="Freihand 127">
                <a:extLst>
                  <a:ext uri="{FF2B5EF4-FFF2-40B4-BE49-F238E27FC236}">
                    <a16:creationId xmlns:a16="http://schemas.microsoft.com/office/drawing/2014/main" id="{F2B6F00C-A2BE-49B7-94ED-0372B1C500D0}"/>
                  </a:ext>
                </a:extLst>
              </p:cNvPr>
              <p:cNvPicPr/>
              <p:nvPr/>
            </p:nvPicPr>
            <p:blipFill>
              <a:blip r:embed="rId59"/>
              <a:stretch>
                <a:fillRect/>
              </a:stretch>
            </p:blipFill>
            <p:spPr>
              <a:xfrm>
                <a:off x="434936" y="5110900"/>
                <a:ext cx="124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9" name="Freihand 128">
                <a:extLst>
                  <a:ext uri="{FF2B5EF4-FFF2-40B4-BE49-F238E27FC236}">
                    <a16:creationId xmlns:a16="http://schemas.microsoft.com/office/drawing/2014/main" id="{F6E49F2D-F68C-404A-8D00-366A2371C54D}"/>
                  </a:ext>
                </a:extLst>
              </p14:cNvPr>
              <p14:cNvContentPartPr/>
              <p14:nvPr/>
            </p14:nvContentPartPr>
            <p14:xfrm>
              <a:off x="577856" y="4978060"/>
              <a:ext cx="115560" cy="149040"/>
            </p14:xfrm>
          </p:contentPart>
        </mc:Choice>
        <mc:Fallback xmlns="">
          <p:pic>
            <p:nvPicPr>
              <p:cNvPr id="129" name="Freihand 128">
                <a:extLst>
                  <a:ext uri="{FF2B5EF4-FFF2-40B4-BE49-F238E27FC236}">
                    <a16:creationId xmlns:a16="http://schemas.microsoft.com/office/drawing/2014/main" id="{F6E49F2D-F68C-404A-8D00-366A2371C54D}"/>
                  </a:ext>
                </a:extLst>
              </p:cNvPr>
              <p:cNvPicPr/>
              <p:nvPr/>
            </p:nvPicPr>
            <p:blipFill>
              <a:blip r:embed="rId61"/>
              <a:stretch>
                <a:fillRect/>
              </a:stretch>
            </p:blipFill>
            <p:spPr>
              <a:xfrm>
                <a:off x="573536" y="4973740"/>
                <a:ext cx="124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0" name="Freihand 129">
                <a:extLst>
                  <a:ext uri="{FF2B5EF4-FFF2-40B4-BE49-F238E27FC236}">
                    <a16:creationId xmlns:a16="http://schemas.microsoft.com/office/drawing/2014/main" id="{6346FD9C-8B7E-4C6B-A932-4FB63EA34086}"/>
                  </a:ext>
                </a:extLst>
              </p14:cNvPr>
              <p14:cNvContentPartPr/>
              <p14:nvPr/>
            </p14:nvContentPartPr>
            <p14:xfrm>
              <a:off x="147656" y="5342020"/>
              <a:ext cx="251280" cy="202320"/>
            </p14:xfrm>
          </p:contentPart>
        </mc:Choice>
        <mc:Fallback xmlns="">
          <p:pic>
            <p:nvPicPr>
              <p:cNvPr id="130" name="Freihand 129">
                <a:extLst>
                  <a:ext uri="{FF2B5EF4-FFF2-40B4-BE49-F238E27FC236}">
                    <a16:creationId xmlns:a16="http://schemas.microsoft.com/office/drawing/2014/main" id="{6346FD9C-8B7E-4C6B-A932-4FB63EA34086}"/>
                  </a:ext>
                </a:extLst>
              </p:cNvPr>
              <p:cNvPicPr/>
              <p:nvPr/>
            </p:nvPicPr>
            <p:blipFill>
              <a:blip r:embed="rId63"/>
              <a:stretch>
                <a:fillRect/>
              </a:stretch>
            </p:blipFill>
            <p:spPr>
              <a:xfrm>
                <a:off x="143336" y="5337700"/>
                <a:ext cx="25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1" name="Freihand 130">
                <a:extLst>
                  <a:ext uri="{FF2B5EF4-FFF2-40B4-BE49-F238E27FC236}">
                    <a16:creationId xmlns:a16="http://schemas.microsoft.com/office/drawing/2014/main" id="{98E747D6-9A52-4074-A1A7-F7711D8413D3}"/>
                  </a:ext>
                </a:extLst>
              </p14:cNvPr>
              <p14:cNvContentPartPr/>
              <p14:nvPr/>
            </p14:nvContentPartPr>
            <p14:xfrm>
              <a:off x="235496" y="5273620"/>
              <a:ext cx="83160" cy="12240"/>
            </p14:xfrm>
          </p:contentPart>
        </mc:Choice>
        <mc:Fallback xmlns="">
          <p:pic>
            <p:nvPicPr>
              <p:cNvPr id="131" name="Freihand 130">
                <a:extLst>
                  <a:ext uri="{FF2B5EF4-FFF2-40B4-BE49-F238E27FC236}">
                    <a16:creationId xmlns:a16="http://schemas.microsoft.com/office/drawing/2014/main" id="{98E747D6-9A52-4074-A1A7-F7711D8413D3}"/>
                  </a:ext>
                </a:extLst>
              </p:cNvPr>
              <p:cNvPicPr/>
              <p:nvPr/>
            </p:nvPicPr>
            <p:blipFill>
              <a:blip r:embed="rId65"/>
              <a:stretch>
                <a:fillRect/>
              </a:stretch>
            </p:blipFill>
            <p:spPr>
              <a:xfrm>
                <a:off x="231176" y="5269300"/>
                <a:ext cx="9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2" name="Freihand 131">
                <a:extLst>
                  <a:ext uri="{FF2B5EF4-FFF2-40B4-BE49-F238E27FC236}">
                    <a16:creationId xmlns:a16="http://schemas.microsoft.com/office/drawing/2014/main" id="{C7E512A2-69BA-48AD-A782-51FFFEFCDE48}"/>
                  </a:ext>
                </a:extLst>
              </p14:cNvPr>
              <p14:cNvContentPartPr/>
              <p14:nvPr/>
            </p14:nvContentPartPr>
            <p14:xfrm>
              <a:off x="496496" y="5219260"/>
              <a:ext cx="83160" cy="137520"/>
            </p14:xfrm>
          </p:contentPart>
        </mc:Choice>
        <mc:Fallback xmlns="">
          <p:pic>
            <p:nvPicPr>
              <p:cNvPr id="132" name="Freihand 131">
                <a:extLst>
                  <a:ext uri="{FF2B5EF4-FFF2-40B4-BE49-F238E27FC236}">
                    <a16:creationId xmlns:a16="http://schemas.microsoft.com/office/drawing/2014/main" id="{C7E512A2-69BA-48AD-A782-51FFFEFCDE48}"/>
                  </a:ext>
                </a:extLst>
              </p:cNvPr>
              <p:cNvPicPr/>
              <p:nvPr/>
            </p:nvPicPr>
            <p:blipFill>
              <a:blip r:embed="rId67"/>
              <a:stretch>
                <a:fillRect/>
              </a:stretch>
            </p:blipFill>
            <p:spPr>
              <a:xfrm>
                <a:off x="492176" y="5214940"/>
                <a:ext cx="91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3" name="Freihand 132">
                <a:extLst>
                  <a:ext uri="{FF2B5EF4-FFF2-40B4-BE49-F238E27FC236}">
                    <a16:creationId xmlns:a16="http://schemas.microsoft.com/office/drawing/2014/main" id="{527FF22A-F25F-4FA8-A4D8-A332698A1C84}"/>
                  </a:ext>
                </a:extLst>
              </p14:cNvPr>
              <p14:cNvContentPartPr/>
              <p14:nvPr/>
            </p14:nvContentPartPr>
            <p14:xfrm>
              <a:off x="489656" y="5259940"/>
              <a:ext cx="95760" cy="43560"/>
            </p14:xfrm>
          </p:contentPart>
        </mc:Choice>
        <mc:Fallback xmlns="">
          <p:pic>
            <p:nvPicPr>
              <p:cNvPr id="133" name="Freihand 132">
                <a:extLst>
                  <a:ext uri="{FF2B5EF4-FFF2-40B4-BE49-F238E27FC236}">
                    <a16:creationId xmlns:a16="http://schemas.microsoft.com/office/drawing/2014/main" id="{527FF22A-F25F-4FA8-A4D8-A332698A1C84}"/>
                  </a:ext>
                </a:extLst>
              </p:cNvPr>
              <p:cNvPicPr/>
              <p:nvPr/>
            </p:nvPicPr>
            <p:blipFill>
              <a:blip r:embed="rId69"/>
              <a:stretch>
                <a:fillRect/>
              </a:stretch>
            </p:blipFill>
            <p:spPr>
              <a:xfrm>
                <a:off x="485336" y="5255620"/>
                <a:ext cx="10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5" name="Freihand 254">
                <a:extLst>
                  <a:ext uri="{FF2B5EF4-FFF2-40B4-BE49-F238E27FC236}">
                    <a16:creationId xmlns:a16="http://schemas.microsoft.com/office/drawing/2014/main" id="{4979F74D-7824-43FC-8EF0-3E0CC5DA6B2B}"/>
                  </a:ext>
                </a:extLst>
              </p14:cNvPr>
              <p14:cNvContentPartPr/>
              <p14:nvPr/>
            </p14:nvContentPartPr>
            <p14:xfrm>
              <a:off x="2609336" y="1673620"/>
              <a:ext cx="3263400" cy="3019320"/>
            </p14:xfrm>
          </p:contentPart>
        </mc:Choice>
        <mc:Fallback xmlns="">
          <p:pic>
            <p:nvPicPr>
              <p:cNvPr id="255" name="Freihand 254">
                <a:extLst>
                  <a:ext uri="{FF2B5EF4-FFF2-40B4-BE49-F238E27FC236}">
                    <a16:creationId xmlns:a16="http://schemas.microsoft.com/office/drawing/2014/main" id="{4979F74D-7824-43FC-8EF0-3E0CC5DA6B2B}"/>
                  </a:ext>
                </a:extLst>
              </p:cNvPr>
              <p:cNvPicPr/>
              <p:nvPr/>
            </p:nvPicPr>
            <p:blipFill>
              <a:blip r:embed="rId71"/>
              <a:stretch>
                <a:fillRect/>
              </a:stretch>
            </p:blipFill>
            <p:spPr>
              <a:xfrm>
                <a:off x="2605016" y="1669300"/>
                <a:ext cx="3272040" cy="3027960"/>
              </a:xfrm>
              <a:prstGeom prst="rect">
                <a:avLst/>
              </a:prstGeom>
            </p:spPr>
          </p:pic>
        </mc:Fallback>
      </mc:AlternateContent>
      <p:grpSp>
        <p:nvGrpSpPr>
          <p:cNvPr id="258" name="Gruppieren 257">
            <a:extLst>
              <a:ext uri="{FF2B5EF4-FFF2-40B4-BE49-F238E27FC236}">
                <a16:creationId xmlns:a16="http://schemas.microsoft.com/office/drawing/2014/main" id="{16526BD6-37E3-4E63-B2B5-6488006C3580}"/>
              </a:ext>
            </a:extLst>
          </p:cNvPr>
          <p:cNvGrpSpPr/>
          <p:nvPr/>
        </p:nvGrpSpPr>
        <p:grpSpPr>
          <a:xfrm>
            <a:off x="2850896" y="290500"/>
            <a:ext cx="8640720" cy="4039200"/>
            <a:chOff x="2850896" y="290500"/>
            <a:chExt cx="8640720" cy="403920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3BA420C0-A1BF-46B9-AC98-8E4FF2DE9216}"/>
                    </a:ext>
                  </a:extLst>
                </p14:cNvPr>
                <p14:cNvContentPartPr/>
                <p14:nvPr/>
              </p14:nvContentPartPr>
              <p14:xfrm>
                <a:off x="6091976" y="3734980"/>
                <a:ext cx="2387520" cy="578880"/>
              </p14:xfrm>
            </p:contentPart>
          </mc:Choice>
          <mc:Fallback xmlns="">
            <p:pic>
              <p:nvPicPr>
                <p:cNvPr id="18" name="Freihand 17">
                  <a:extLst>
                    <a:ext uri="{FF2B5EF4-FFF2-40B4-BE49-F238E27FC236}">
                      <a16:creationId xmlns:a16="http://schemas.microsoft.com/office/drawing/2014/main" id="{3BA420C0-A1BF-46B9-AC98-8E4FF2DE9216}"/>
                    </a:ext>
                  </a:extLst>
                </p:cNvPr>
                <p:cNvPicPr/>
                <p:nvPr/>
              </p:nvPicPr>
              <p:blipFill>
                <a:blip r:embed="rId73"/>
                <a:stretch>
                  <a:fillRect/>
                </a:stretch>
              </p:blipFill>
              <p:spPr>
                <a:xfrm>
                  <a:off x="6087656" y="3730660"/>
                  <a:ext cx="239616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B0F899A1-479A-49E0-9C4C-DA2DEA27D0CC}"/>
                    </a:ext>
                  </a:extLst>
                </p14:cNvPr>
                <p14:cNvContentPartPr/>
                <p14:nvPr/>
              </p14:nvContentPartPr>
              <p14:xfrm>
                <a:off x="6013856" y="4160500"/>
                <a:ext cx="327240" cy="169200"/>
              </p14:xfrm>
            </p:contentPart>
          </mc:Choice>
          <mc:Fallback xmlns="">
            <p:pic>
              <p:nvPicPr>
                <p:cNvPr id="22" name="Freihand 21">
                  <a:extLst>
                    <a:ext uri="{FF2B5EF4-FFF2-40B4-BE49-F238E27FC236}">
                      <a16:creationId xmlns:a16="http://schemas.microsoft.com/office/drawing/2014/main" id="{B0F899A1-479A-49E0-9C4C-DA2DEA27D0CC}"/>
                    </a:ext>
                  </a:extLst>
                </p:cNvPr>
                <p:cNvPicPr/>
                <p:nvPr/>
              </p:nvPicPr>
              <p:blipFill>
                <a:blip r:embed="rId75"/>
                <a:stretch>
                  <a:fillRect/>
                </a:stretch>
              </p:blipFill>
              <p:spPr>
                <a:xfrm>
                  <a:off x="6009536" y="4156180"/>
                  <a:ext cx="335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 name="Freihand 25">
                  <a:extLst>
                    <a:ext uri="{FF2B5EF4-FFF2-40B4-BE49-F238E27FC236}">
                      <a16:creationId xmlns:a16="http://schemas.microsoft.com/office/drawing/2014/main" id="{D1105041-0CC1-44BD-ABFF-B1B1F85C4BEF}"/>
                    </a:ext>
                  </a:extLst>
                </p14:cNvPr>
                <p14:cNvContentPartPr/>
                <p14:nvPr/>
              </p14:nvContentPartPr>
              <p14:xfrm>
                <a:off x="8583536" y="3547060"/>
                <a:ext cx="145440" cy="153000"/>
              </p14:xfrm>
            </p:contentPart>
          </mc:Choice>
          <mc:Fallback xmlns="">
            <p:pic>
              <p:nvPicPr>
                <p:cNvPr id="26" name="Freihand 25">
                  <a:extLst>
                    <a:ext uri="{FF2B5EF4-FFF2-40B4-BE49-F238E27FC236}">
                      <a16:creationId xmlns:a16="http://schemas.microsoft.com/office/drawing/2014/main" id="{D1105041-0CC1-44BD-ABFF-B1B1F85C4BEF}"/>
                    </a:ext>
                  </a:extLst>
                </p:cNvPr>
                <p:cNvPicPr/>
                <p:nvPr/>
              </p:nvPicPr>
              <p:blipFill>
                <a:blip r:embed="rId77"/>
                <a:stretch>
                  <a:fillRect/>
                </a:stretch>
              </p:blipFill>
              <p:spPr>
                <a:xfrm>
                  <a:off x="8579216" y="3542740"/>
                  <a:ext cx="154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 name="Freihand 26">
                  <a:extLst>
                    <a:ext uri="{FF2B5EF4-FFF2-40B4-BE49-F238E27FC236}">
                      <a16:creationId xmlns:a16="http://schemas.microsoft.com/office/drawing/2014/main" id="{82B97083-9E40-4614-B246-9A89FA7A4033}"/>
                    </a:ext>
                  </a:extLst>
                </p14:cNvPr>
                <p14:cNvContentPartPr/>
                <p14:nvPr/>
              </p14:nvContentPartPr>
              <p14:xfrm>
                <a:off x="8735816" y="3485500"/>
                <a:ext cx="114840" cy="278640"/>
              </p14:xfrm>
            </p:contentPart>
          </mc:Choice>
          <mc:Fallback xmlns="">
            <p:pic>
              <p:nvPicPr>
                <p:cNvPr id="27" name="Freihand 26">
                  <a:extLst>
                    <a:ext uri="{FF2B5EF4-FFF2-40B4-BE49-F238E27FC236}">
                      <a16:creationId xmlns:a16="http://schemas.microsoft.com/office/drawing/2014/main" id="{82B97083-9E40-4614-B246-9A89FA7A4033}"/>
                    </a:ext>
                  </a:extLst>
                </p:cNvPr>
                <p:cNvPicPr/>
                <p:nvPr/>
              </p:nvPicPr>
              <p:blipFill>
                <a:blip r:embed="rId79"/>
                <a:stretch>
                  <a:fillRect/>
                </a:stretch>
              </p:blipFill>
              <p:spPr>
                <a:xfrm>
                  <a:off x="8731496" y="3481180"/>
                  <a:ext cx="123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 name="Freihand 27">
                  <a:extLst>
                    <a:ext uri="{FF2B5EF4-FFF2-40B4-BE49-F238E27FC236}">
                      <a16:creationId xmlns:a16="http://schemas.microsoft.com/office/drawing/2014/main" id="{CA4B1F02-C1D1-4709-87FB-7D11B06B8A57}"/>
                    </a:ext>
                  </a:extLst>
                </p14:cNvPr>
                <p14:cNvContentPartPr/>
                <p14:nvPr/>
              </p14:nvContentPartPr>
              <p14:xfrm>
                <a:off x="8854976" y="3473980"/>
                <a:ext cx="96480" cy="128880"/>
              </p14:xfrm>
            </p:contentPart>
          </mc:Choice>
          <mc:Fallback xmlns="">
            <p:pic>
              <p:nvPicPr>
                <p:cNvPr id="28" name="Freihand 27">
                  <a:extLst>
                    <a:ext uri="{FF2B5EF4-FFF2-40B4-BE49-F238E27FC236}">
                      <a16:creationId xmlns:a16="http://schemas.microsoft.com/office/drawing/2014/main" id="{CA4B1F02-C1D1-4709-87FB-7D11B06B8A57}"/>
                    </a:ext>
                  </a:extLst>
                </p:cNvPr>
                <p:cNvPicPr/>
                <p:nvPr/>
              </p:nvPicPr>
              <p:blipFill>
                <a:blip r:embed="rId81"/>
                <a:stretch>
                  <a:fillRect/>
                </a:stretch>
              </p:blipFill>
              <p:spPr>
                <a:xfrm>
                  <a:off x="8850656" y="3469660"/>
                  <a:ext cx="10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9318AF3E-56A0-45AC-9FA7-FDA3F13E637A}"/>
                    </a:ext>
                  </a:extLst>
                </p14:cNvPr>
                <p14:cNvContentPartPr/>
                <p14:nvPr/>
              </p14:nvContentPartPr>
              <p14:xfrm>
                <a:off x="8926256" y="3433660"/>
                <a:ext cx="210240" cy="125280"/>
              </p14:xfrm>
            </p:contentPart>
          </mc:Choice>
          <mc:Fallback xmlns="">
            <p:pic>
              <p:nvPicPr>
                <p:cNvPr id="36" name="Freihand 35">
                  <a:extLst>
                    <a:ext uri="{FF2B5EF4-FFF2-40B4-BE49-F238E27FC236}">
                      <a16:creationId xmlns:a16="http://schemas.microsoft.com/office/drawing/2014/main" id="{9318AF3E-56A0-45AC-9FA7-FDA3F13E637A}"/>
                    </a:ext>
                  </a:extLst>
                </p:cNvPr>
                <p:cNvPicPr/>
                <p:nvPr/>
              </p:nvPicPr>
              <p:blipFill>
                <a:blip r:embed="rId83"/>
                <a:stretch>
                  <a:fillRect/>
                </a:stretch>
              </p:blipFill>
              <p:spPr>
                <a:xfrm>
                  <a:off x="8921936" y="3429340"/>
                  <a:ext cx="21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Freihand 36">
                  <a:extLst>
                    <a:ext uri="{FF2B5EF4-FFF2-40B4-BE49-F238E27FC236}">
                      <a16:creationId xmlns:a16="http://schemas.microsoft.com/office/drawing/2014/main" id="{A0309273-AEC6-47DA-AE72-5E6B24D5F763}"/>
                    </a:ext>
                  </a:extLst>
                </p14:cNvPr>
                <p14:cNvContentPartPr/>
                <p14:nvPr/>
              </p14:nvContentPartPr>
              <p14:xfrm>
                <a:off x="9119216" y="3430780"/>
                <a:ext cx="163800" cy="64800"/>
              </p14:xfrm>
            </p:contentPart>
          </mc:Choice>
          <mc:Fallback xmlns="">
            <p:pic>
              <p:nvPicPr>
                <p:cNvPr id="37" name="Freihand 36">
                  <a:extLst>
                    <a:ext uri="{FF2B5EF4-FFF2-40B4-BE49-F238E27FC236}">
                      <a16:creationId xmlns:a16="http://schemas.microsoft.com/office/drawing/2014/main" id="{A0309273-AEC6-47DA-AE72-5E6B24D5F763}"/>
                    </a:ext>
                  </a:extLst>
                </p:cNvPr>
                <p:cNvPicPr/>
                <p:nvPr/>
              </p:nvPicPr>
              <p:blipFill>
                <a:blip r:embed="rId85"/>
                <a:stretch>
                  <a:fillRect/>
                </a:stretch>
              </p:blipFill>
              <p:spPr>
                <a:xfrm>
                  <a:off x="9114896" y="3426460"/>
                  <a:ext cx="17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3A242CD1-CDAC-4C50-9EDE-B107E93234F1}"/>
                    </a:ext>
                  </a:extLst>
                </p14:cNvPr>
                <p14:cNvContentPartPr/>
                <p14:nvPr/>
              </p14:nvContentPartPr>
              <p14:xfrm>
                <a:off x="9284096" y="3267340"/>
                <a:ext cx="296280" cy="216720"/>
              </p14:xfrm>
            </p:contentPart>
          </mc:Choice>
          <mc:Fallback xmlns="">
            <p:pic>
              <p:nvPicPr>
                <p:cNvPr id="42" name="Freihand 41">
                  <a:extLst>
                    <a:ext uri="{FF2B5EF4-FFF2-40B4-BE49-F238E27FC236}">
                      <a16:creationId xmlns:a16="http://schemas.microsoft.com/office/drawing/2014/main" id="{3A242CD1-CDAC-4C50-9EDE-B107E93234F1}"/>
                    </a:ext>
                  </a:extLst>
                </p:cNvPr>
                <p:cNvPicPr/>
                <p:nvPr/>
              </p:nvPicPr>
              <p:blipFill>
                <a:blip r:embed="rId87"/>
                <a:stretch>
                  <a:fillRect/>
                </a:stretch>
              </p:blipFill>
              <p:spPr>
                <a:xfrm>
                  <a:off x="9279776" y="3263020"/>
                  <a:ext cx="304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CB320A21-6670-42E0-8A45-7E45345D80FA}"/>
                    </a:ext>
                  </a:extLst>
                </p14:cNvPr>
                <p14:cNvContentPartPr/>
                <p14:nvPr/>
              </p14:nvContentPartPr>
              <p14:xfrm>
                <a:off x="9490736" y="3292540"/>
                <a:ext cx="12960" cy="6480"/>
              </p14:xfrm>
            </p:contentPart>
          </mc:Choice>
          <mc:Fallback xmlns="">
            <p:pic>
              <p:nvPicPr>
                <p:cNvPr id="45" name="Freihand 44">
                  <a:extLst>
                    <a:ext uri="{FF2B5EF4-FFF2-40B4-BE49-F238E27FC236}">
                      <a16:creationId xmlns:a16="http://schemas.microsoft.com/office/drawing/2014/main" id="{CB320A21-6670-42E0-8A45-7E45345D80FA}"/>
                    </a:ext>
                  </a:extLst>
                </p:cNvPr>
                <p:cNvPicPr/>
                <p:nvPr/>
              </p:nvPicPr>
              <p:blipFill>
                <a:blip r:embed="rId89"/>
                <a:stretch>
                  <a:fillRect/>
                </a:stretch>
              </p:blipFill>
              <p:spPr>
                <a:xfrm>
                  <a:off x="9486416" y="3288220"/>
                  <a:ext cx="21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83979EB-E12D-47F1-8F2E-3BAB1B7EA7A2}"/>
                    </a:ext>
                  </a:extLst>
                </p14:cNvPr>
                <p14:cNvContentPartPr/>
                <p14:nvPr/>
              </p14:nvContentPartPr>
              <p14:xfrm>
                <a:off x="9661016" y="3283540"/>
                <a:ext cx="262080" cy="111240"/>
              </p14:xfrm>
            </p:contentPart>
          </mc:Choice>
          <mc:Fallback xmlns="">
            <p:pic>
              <p:nvPicPr>
                <p:cNvPr id="48" name="Freihand 47">
                  <a:extLst>
                    <a:ext uri="{FF2B5EF4-FFF2-40B4-BE49-F238E27FC236}">
                      <a16:creationId xmlns:a16="http://schemas.microsoft.com/office/drawing/2014/main" id="{283979EB-E12D-47F1-8F2E-3BAB1B7EA7A2}"/>
                    </a:ext>
                  </a:extLst>
                </p:cNvPr>
                <p:cNvPicPr/>
                <p:nvPr/>
              </p:nvPicPr>
              <p:blipFill>
                <a:blip r:embed="rId91"/>
                <a:stretch>
                  <a:fillRect/>
                </a:stretch>
              </p:blipFill>
              <p:spPr>
                <a:xfrm>
                  <a:off x="9656696" y="3279220"/>
                  <a:ext cx="270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AD21104D-B078-4254-87C3-845CC8252E06}"/>
                    </a:ext>
                  </a:extLst>
                </p14:cNvPr>
                <p14:cNvContentPartPr/>
                <p14:nvPr/>
              </p14:nvContentPartPr>
              <p14:xfrm>
                <a:off x="9950456" y="3189220"/>
                <a:ext cx="360" cy="360"/>
              </p14:xfrm>
            </p:contentPart>
          </mc:Choice>
          <mc:Fallback xmlns="">
            <p:pic>
              <p:nvPicPr>
                <p:cNvPr id="50" name="Freihand 49">
                  <a:extLst>
                    <a:ext uri="{FF2B5EF4-FFF2-40B4-BE49-F238E27FC236}">
                      <a16:creationId xmlns:a16="http://schemas.microsoft.com/office/drawing/2014/main" id="{AD21104D-B078-4254-87C3-845CC8252E06}"/>
                    </a:ext>
                  </a:extLst>
                </p:cNvPr>
                <p:cNvPicPr/>
                <p:nvPr/>
              </p:nvPicPr>
              <p:blipFill>
                <a:blip r:embed="rId93"/>
                <a:stretch>
                  <a:fillRect/>
                </a:stretch>
              </p:blipFill>
              <p:spPr>
                <a:xfrm>
                  <a:off x="9946136" y="318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DD3CACB0-7B2C-447A-979D-DAAC889E69B9}"/>
                    </a:ext>
                  </a:extLst>
                </p14:cNvPr>
                <p14:cNvContentPartPr/>
                <p14:nvPr/>
              </p14:nvContentPartPr>
              <p14:xfrm>
                <a:off x="9933536" y="3329980"/>
                <a:ext cx="229320" cy="51480"/>
              </p14:xfrm>
            </p:contentPart>
          </mc:Choice>
          <mc:Fallback xmlns="">
            <p:pic>
              <p:nvPicPr>
                <p:cNvPr id="51" name="Freihand 50">
                  <a:extLst>
                    <a:ext uri="{FF2B5EF4-FFF2-40B4-BE49-F238E27FC236}">
                      <a16:creationId xmlns:a16="http://schemas.microsoft.com/office/drawing/2014/main" id="{DD3CACB0-7B2C-447A-979D-DAAC889E69B9}"/>
                    </a:ext>
                  </a:extLst>
                </p:cNvPr>
                <p:cNvPicPr/>
                <p:nvPr/>
              </p:nvPicPr>
              <p:blipFill>
                <a:blip r:embed="rId95"/>
                <a:stretch>
                  <a:fillRect/>
                </a:stretch>
              </p:blipFill>
              <p:spPr>
                <a:xfrm>
                  <a:off x="9929216" y="3325660"/>
                  <a:ext cx="237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4574BEE1-0356-4824-B743-ABE44E5EAB52}"/>
                    </a:ext>
                  </a:extLst>
                </p14:cNvPr>
                <p14:cNvContentPartPr/>
                <p14:nvPr/>
              </p14:nvContentPartPr>
              <p14:xfrm>
                <a:off x="10299296" y="3231700"/>
                <a:ext cx="218520" cy="218160"/>
              </p14:xfrm>
            </p:contentPart>
          </mc:Choice>
          <mc:Fallback xmlns="">
            <p:pic>
              <p:nvPicPr>
                <p:cNvPr id="52" name="Freihand 51">
                  <a:extLst>
                    <a:ext uri="{FF2B5EF4-FFF2-40B4-BE49-F238E27FC236}">
                      <a16:creationId xmlns:a16="http://schemas.microsoft.com/office/drawing/2014/main" id="{4574BEE1-0356-4824-B743-ABE44E5EAB52}"/>
                    </a:ext>
                  </a:extLst>
                </p:cNvPr>
                <p:cNvPicPr/>
                <p:nvPr/>
              </p:nvPicPr>
              <p:blipFill>
                <a:blip r:embed="rId97"/>
                <a:stretch>
                  <a:fillRect/>
                </a:stretch>
              </p:blipFill>
              <p:spPr>
                <a:xfrm>
                  <a:off x="10294976" y="3227380"/>
                  <a:ext cx="22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80C70E66-A65B-4E5B-831B-5E12BA6168B4}"/>
                    </a:ext>
                  </a:extLst>
                </p14:cNvPr>
                <p14:cNvContentPartPr/>
                <p14:nvPr/>
              </p14:nvContentPartPr>
              <p14:xfrm>
                <a:off x="10467056" y="3200380"/>
                <a:ext cx="196560" cy="216360"/>
              </p14:xfrm>
            </p:contentPart>
          </mc:Choice>
          <mc:Fallback xmlns="">
            <p:pic>
              <p:nvPicPr>
                <p:cNvPr id="53" name="Freihand 52">
                  <a:extLst>
                    <a:ext uri="{FF2B5EF4-FFF2-40B4-BE49-F238E27FC236}">
                      <a16:creationId xmlns:a16="http://schemas.microsoft.com/office/drawing/2014/main" id="{80C70E66-A65B-4E5B-831B-5E12BA6168B4}"/>
                    </a:ext>
                  </a:extLst>
                </p:cNvPr>
                <p:cNvPicPr/>
                <p:nvPr/>
              </p:nvPicPr>
              <p:blipFill>
                <a:blip r:embed="rId99"/>
                <a:stretch>
                  <a:fillRect/>
                </a:stretch>
              </p:blipFill>
              <p:spPr>
                <a:xfrm>
                  <a:off x="10462736" y="3196060"/>
                  <a:ext cx="205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DF9AD7C8-316E-4DC0-9A97-618C2DDF836A}"/>
                    </a:ext>
                  </a:extLst>
                </p14:cNvPr>
                <p14:cNvContentPartPr/>
                <p14:nvPr/>
              </p14:nvContentPartPr>
              <p14:xfrm>
                <a:off x="10675856" y="3103180"/>
                <a:ext cx="68400" cy="160200"/>
              </p14:xfrm>
            </p:contentPart>
          </mc:Choice>
          <mc:Fallback xmlns="">
            <p:pic>
              <p:nvPicPr>
                <p:cNvPr id="54" name="Freihand 53">
                  <a:extLst>
                    <a:ext uri="{FF2B5EF4-FFF2-40B4-BE49-F238E27FC236}">
                      <a16:creationId xmlns:a16="http://schemas.microsoft.com/office/drawing/2014/main" id="{DF9AD7C8-316E-4DC0-9A97-618C2DDF836A}"/>
                    </a:ext>
                  </a:extLst>
                </p:cNvPr>
                <p:cNvPicPr/>
                <p:nvPr/>
              </p:nvPicPr>
              <p:blipFill>
                <a:blip r:embed="rId101"/>
                <a:stretch>
                  <a:fillRect/>
                </a:stretch>
              </p:blipFill>
              <p:spPr>
                <a:xfrm>
                  <a:off x="10671536" y="3098860"/>
                  <a:ext cx="77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588A4755-E80B-4981-B728-8F6CD2AE584A}"/>
                    </a:ext>
                  </a:extLst>
                </p14:cNvPr>
                <p14:cNvContentPartPr/>
                <p14:nvPr/>
              </p14:nvContentPartPr>
              <p14:xfrm>
                <a:off x="10784216" y="3164020"/>
                <a:ext cx="184320" cy="74520"/>
              </p14:xfrm>
            </p:contentPart>
          </mc:Choice>
          <mc:Fallback xmlns="">
            <p:pic>
              <p:nvPicPr>
                <p:cNvPr id="56" name="Freihand 55">
                  <a:extLst>
                    <a:ext uri="{FF2B5EF4-FFF2-40B4-BE49-F238E27FC236}">
                      <a16:creationId xmlns:a16="http://schemas.microsoft.com/office/drawing/2014/main" id="{588A4755-E80B-4981-B728-8F6CD2AE584A}"/>
                    </a:ext>
                  </a:extLst>
                </p:cNvPr>
                <p:cNvPicPr/>
                <p:nvPr/>
              </p:nvPicPr>
              <p:blipFill>
                <a:blip r:embed="rId103"/>
                <a:stretch>
                  <a:fillRect/>
                </a:stretch>
              </p:blipFill>
              <p:spPr>
                <a:xfrm>
                  <a:off x="10779896" y="3159700"/>
                  <a:ext cx="19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B2CB9BC2-5A2C-4194-9E47-B539D5578162}"/>
                    </a:ext>
                  </a:extLst>
                </p14:cNvPr>
                <p14:cNvContentPartPr/>
                <p14:nvPr/>
              </p14:nvContentPartPr>
              <p14:xfrm>
                <a:off x="11012816" y="3142420"/>
                <a:ext cx="238320" cy="84600"/>
              </p14:xfrm>
            </p:contentPart>
          </mc:Choice>
          <mc:Fallback xmlns="">
            <p:pic>
              <p:nvPicPr>
                <p:cNvPr id="57" name="Freihand 56">
                  <a:extLst>
                    <a:ext uri="{FF2B5EF4-FFF2-40B4-BE49-F238E27FC236}">
                      <a16:creationId xmlns:a16="http://schemas.microsoft.com/office/drawing/2014/main" id="{B2CB9BC2-5A2C-4194-9E47-B539D5578162}"/>
                    </a:ext>
                  </a:extLst>
                </p:cNvPr>
                <p:cNvPicPr/>
                <p:nvPr/>
              </p:nvPicPr>
              <p:blipFill>
                <a:blip r:embed="rId105"/>
                <a:stretch>
                  <a:fillRect/>
                </a:stretch>
              </p:blipFill>
              <p:spPr>
                <a:xfrm>
                  <a:off x="11008496" y="3138100"/>
                  <a:ext cx="24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CFAC1AB1-F213-4387-B959-FCE659B12572}"/>
                    </a:ext>
                  </a:extLst>
                </p14:cNvPr>
                <p14:cNvContentPartPr/>
                <p14:nvPr/>
              </p14:nvContentPartPr>
              <p14:xfrm>
                <a:off x="9542936" y="3548140"/>
                <a:ext cx="139680" cy="211680"/>
              </p14:xfrm>
            </p:contentPart>
          </mc:Choice>
          <mc:Fallback xmlns="">
            <p:pic>
              <p:nvPicPr>
                <p:cNvPr id="58" name="Freihand 57">
                  <a:extLst>
                    <a:ext uri="{FF2B5EF4-FFF2-40B4-BE49-F238E27FC236}">
                      <a16:creationId xmlns:a16="http://schemas.microsoft.com/office/drawing/2014/main" id="{CFAC1AB1-F213-4387-B959-FCE659B12572}"/>
                    </a:ext>
                  </a:extLst>
                </p:cNvPr>
                <p:cNvPicPr/>
                <p:nvPr/>
              </p:nvPicPr>
              <p:blipFill>
                <a:blip r:embed="rId107"/>
                <a:stretch>
                  <a:fillRect/>
                </a:stretch>
              </p:blipFill>
              <p:spPr>
                <a:xfrm>
                  <a:off x="9538616" y="3543820"/>
                  <a:ext cx="148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B87AE06F-4C6A-45DD-B22E-FE7D89D7B043}"/>
                    </a:ext>
                  </a:extLst>
                </p14:cNvPr>
                <p14:cNvContentPartPr/>
                <p14:nvPr/>
              </p14:nvContentPartPr>
              <p14:xfrm>
                <a:off x="9708536" y="3616180"/>
                <a:ext cx="111960" cy="99720"/>
              </p14:xfrm>
            </p:contentPart>
          </mc:Choice>
          <mc:Fallback xmlns="">
            <p:pic>
              <p:nvPicPr>
                <p:cNvPr id="59" name="Freihand 58">
                  <a:extLst>
                    <a:ext uri="{FF2B5EF4-FFF2-40B4-BE49-F238E27FC236}">
                      <a16:creationId xmlns:a16="http://schemas.microsoft.com/office/drawing/2014/main" id="{B87AE06F-4C6A-45DD-B22E-FE7D89D7B043}"/>
                    </a:ext>
                  </a:extLst>
                </p:cNvPr>
                <p:cNvPicPr/>
                <p:nvPr/>
              </p:nvPicPr>
              <p:blipFill>
                <a:blip r:embed="rId109"/>
                <a:stretch>
                  <a:fillRect/>
                </a:stretch>
              </p:blipFill>
              <p:spPr>
                <a:xfrm>
                  <a:off x="9704216" y="3611860"/>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F135F716-8885-4E8F-9236-2D9309EEFE72}"/>
                    </a:ext>
                  </a:extLst>
                </p14:cNvPr>
                <p14:cNvContentPartPr/>
                <p14:nvPr/>
              </p14:nvContentPartPr>
              <p14:xfrm>
                <a:off x="9855776" y="3500260"/>
                <a:ext cx="149400" cy="177480"/>
              </p14:xfrm>
            </p:contentPart>
          </mc:Choice>
          <mc:Fallback xmlns="">
            <p:pic>
              <p:nvPicPr>
                <p:cNvPr id="60" name="Freihand 59">
                  <a:extLst>
                    <a:ext uri="{FF2B5EF4-FFF2-40B4-BE49-F238E27FC236}">
                      <a16:creationId xmlns:a16="http://schemas.microsoft.com/office/drawing/2014/main" id="{F135F716-8885-4E8F-9236-2D9309EEFE72}"/>
                    </a:ext>
                  </a:extLst>
                </p:cNvPr>
                <p:cNvPicPr/>
                <p:nvPr/>
              </p:nvPicPr>
              <p:blipFill>
                <a:blip r:embed="rId111"/>
                <a:stretch>
                  <a:fillRect/>
                </a:stretch>
              </p:blipFill>
              <p:spPr>
                <a:xfrm>
                  <a:off x="9851456" y="3495940"/>
                  <a:ext cx="158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32835F8D-69AC-4C30-B776-03517429E165}"/>
                    </a:ext>
                  </a:extLst>
                </p14:cNvPr>
                <p14:cNvContentPartPr/>
                <p14:nvPr/>
              </p14:nvContentPartPr>
              <p14:xfrm>
                <a:off x="9824816" y="3509980"/>
                <a:ext cx="128160" cy="8280"/>
              </p14:xfrm>
            </p:contentPart>
          </mc:Choice>
          <mc:Fallback xmlns="">
            <p:pic>
              <p:nvPicPr>
                <p:cNvPr id="61" name="Freihand 60">
                  <a:extLst>
                    <a:ext uri="{FF2B5EF4-FFF2-40B4-BE49-F238E27FC236}">
                      <a16:creationId xmlns:a16="http://schemas.microsoft.com/office/drawing/2014/main" id="{32835F8D-69AC-4C30-B776-03517429E165}"/>
                    </a:ext>
                  </a:extLst>
                </p:cNvPr>
                <p:cNvPicPr/>
                <p:nvPr/>
              </p:nvPicPr>
              <p:blipFill>
                <a:blip r:embed="rId113"/>
                <a:stretch>
                  <a:fillRect/>
                </a:stretch>
              </p:blipFill>
              <p:spPr>
                <a:xfrm>
                  <a:off x="9820496" y="3505660"/>
                  <a:ext cx="13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434FB2A8-BE54-4E32-99A0-65BF0F8BE31E}"/>
                    </a:ext>
                  </a:extLst>
                </p14:cNvPr>
                <p14:cNvContentPartPr/>
                <p14:nvPr/>
              </p14:nvContentPartPr>
              <p14:xfrm>
                <a:off x="10033256" y="3535900"/>
                <a:ext cx="174600" cy="84960"/>
              </p14:xfrm>
            </p:contentPart>
          </mc:Choice>
          <mc:Fallback xmlns="">
            <p:pic>
              <p:nvPicPr>
                <p:cNvPr id="62" name="Freihand 61">
                  <a:extLst>
                    <a:ext uri="{FF2B5EF4-FFF2-40B4-BE49-F238E27FC236}">
                      <a16:creationId xmlns:a16="http://schemas.microsoft.com/office/drawing/2014/main" id="{434FB2A8-BE54-4E32-99A0-65BF0F8BE31E}"/>
                    </a:ext>
                  </a:extLst>
                </p:cNvPr>
                <p:cNvPicPr/>
                <p:nvPr/>
              </p:nvPicPr>
              <p:blipFill>
                <a:blip r:embed="rId115"/>
                <a:stretch>
                  <a:fillRect/>
                </a:stretch>
              </p:blipFill>
              <p:spPr>
                <a:xfrm>
                  <a:off x="10028936" y="3531580"/>
                  <a:ext cx="183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FB4E0226-AD5B-4D16-A17D-5D977B150931}"/>
                    </a:ext>
                  </a:extLst>
                </p14:cNvPr>
                <p14:cNvContentPartPr/>
                <p14:nvPr/>
              </p14:nvContentPartPr>
              <p14:xfrm>
                <a:off x="10368776" y="3531220"/>
                <a:ext cx="132840" cy="92160"/>
              </p14:xfrm>
            </p:contentPart>
          </mc:Choice>
          <mc:Fallback xmlns="">
            <p:pic>
              <p:nvPicPr>
                <p:cNvPr id="65" name="Freihand 64">
                  <a:extLst>
                    <a:ext uri="{FF2B5EF4-FFF2-40B4-BE49-F238E27FC236}">
                      <a16:creationId xmlns:a16="http://schemas.microsoft.com/office/drawing/2014/main" id="{FB4E0226-AD5B-4D16-A17D-5D977B150931}"/>
                    </a:ext>
                  </a:extLst>
                </p:cNvPr>
                <p:cNvPicPr/>
                <p:nvPr/>
              </p:nvPicPr>
              <p:blipFill>
                <a:blip r:embed="rId117"/>
                <a:stretch>
                  <a:fillRect/>
                </a:stretch>
              </p:blipFill>
              <p:spPr>
                <a:xfrm>
                  <a:off x="10364456" y="3526900"/>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58D98994-0800-4619-85F3-11D75349E97A}"/>
                    </a:ext>
                  </a:extLst>
                </p14:cNvPr>
                <p14:cNvContentPartPr/>
                <p14:nvPr/>
              </p14:nvContentPartPr>
              <p14:xfrm>
                <a:off x="10521056" y="3539860"/>
                <a:ext cx="219960" cy="48240"/>
              </p14:xfrm>
            </p:contentPart>
          </mc:Choice>
          <mc:Fallback xmlns="">
            <p:pic>
              <p:nvPicPr>
                <p:cNvPr id="66" name="Freihand 65">
                  <a:extLst>
                    <a:ext uri="{FF2B5EF4-FFF2-40B4-BE49-F238E27FC236}">
                      <a16:creationId xmlns:a16="http://schemas.microsoft.com/office/drawing/2014/main" id="{58D98994-0800-4619-85F3-11D75349E97A}"/>
                    </a:ext>
                  </a:extLst>
                </p:cNvPr>
                <p:cNvPicPr/>
                <p:nvPr/>
              </p:nvPicPr>
              <p:blipFill>
                <a:blip r:embed="rId119"/>
                <a:stretch>
                  <a:fillRect/>
                </a:stretch>
              </p:blipFill>
              <p:spPr>
                <a:xfrm>
                  <a:off x="10516736" y="3535540"/>
                  <a:ext cx="228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99C054A5-91E5-4164-BE70-83320D7F2A97}"/>
                    </a:ext>
                  </a:extLst>
                </p14:cNvPr>
                <p14:cNvContentPartPr/>
                <p14:nvPr/>
              </p14:nvContentPartPr>
              <p14:xfrm>
                <a:off x="10836056" y="3410260"/>
                <a:ext cx="158400" cy="213120"/>
              </p14:xfrm>
            </p:contentPart>
          </mc:Choice>
          <mc:Fallback xmlns="">
            <p:pic>
              <p:nvPicPr>
                <p:cNvPr id="67" name="Freihand 66">
                  <a:extLst>
                    <a:ext uri="{FF2B5EF4-FFF2-40B4-BE49-F238E27FC236}">
                      <a16:creationId xmlns:a16="http://schemas.microsoft.com/office/drawing/2014/main" id="{99C054A5-91E5-4164-BE70-83320D7F2A97}"/>
                    </a:ext>
                  </a:extLst>
                </p:cNvPr>
                <p:cNvPicPr/>
                <p:nvPr/>
              </p:nvPicPr>
              <p:blipFill>
                <a:blip r:embed="rId121"/>
                <a:stretch>
                  <a:fillRect/>
                </a:stretch>
              </p:blipFill>
              <p:spPr>
                <a:xfrm>
                  <a:off x="10831736" y="3405940"/>
                  <a:ext cx="167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90E9F93A-91E7-4394-8D8A-F662F6DC7FA5}"/>
                    </a:ext>
                  </a:extLst>
                </p14:cNvPr>
                <p14:cNvContentPartPr/>
                <p14:nvPr/>
              </p14:nvContentPartPr>
              <p14:xfrm>
                <a:off x="10648136" y="3662620"/>
                <a:ext cx="493200" cy="52920"/>
              </p14:xfrm>
            </p:contentPart>
          </mc:Choice>
          <mc:Fallback xmlns="">
            <p:pic>
              <p:nvPicPr>
                <p:cNvPr id="68" name="Freihand 67">
                  <a:extLst>
                    <a:ext uri="{FF2B5EF4-FFF2-40B4-BE49-F238E27FC236}">
                      <a16:creationId xmlns:a16="http://schemas.microsoft.com/office/drawing/2014/main" id="{90E9F93A-91E7-4394-8D8A-F662F6DC7FA5}"/>
                    </a:ext>
                  </a:extLst>
                </p:cNvPr>
                <p:cNvPicPr/>
                <p:nvPr/>
              </p:nvPicPr>
              <p:blipFill>
                <a:blip r:embed="rId123"/>
                <a:stretch>
                  <a:fillRect/>
                </a:stretch>
              </p:blipFill>
              <p:spPr>
                <a:xfrm>
                  <a:off x="10643816" y="3658300"/>
                  <a:ext cx="50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51E65B5D-5ABF-4CBA-8CB4-561820E01D8D}"/>
                    </a:ext>
                  </a:extLst>
                </p14:cNvPr>
                <p14:cNvContentPartPr/>
                <p14:nvPr/>
              </p14:nvContentPartPr>
              <p14:xfrm>
                <a:off x="4407176" y="3947740"/>
                <a:ext cx="17640" cy="33480"/>
              </p14:xfrm>
            </p:contentPart>
          </mc:Choice>
          <mc:Fallback xmlns="">
            <p:pic>
              <p:nvPicPr>
                <p:cNvPr id="71" name="Freihand 70">
                  <a:extLst>
                    <a:ext uri="{FF2B5EF4-FFF2-40B4-BE49-F238E27FC236}">
                      <a16:creationId xmlns:a16="http://schemas.microsoft.com/office/drawing/2014/main" id="{51E65B5D-5ABF-4CBA-8CB4-561820E01D8D}"/>
                    </a:ext>
                  </a:extLst>
                </p:cNvPr>
                <p:cNvPicPr/>
                <p:nvPr/>
              </p:nvPicPr>
              <p:blipFill>
                <a:blip r:embed="rId125"/>
                <a:stretch>
                  <a:fillRect/>
                </a:stretch>
              </p:blipFill>
              <p:spPr>
                <a:xfrm>
                  <a:off x="4402856" y="3943420"/>
                  <a:ext cx="26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C3079EBF-61DA-4153-BA95-ED7D2BD7E7D4}"/>
                    </a:ext>
                  </a:extLst>
                </p14:cNvPr>
                <p14:cNvContentPartPr/>
                <p14:nvPr/>
              </p14:nvContentPartPr>
              <p14:xfrm>
                <a:off x="4604096" y="3821020"/>
                <a:ext cx="29520" cy="23040"/>
              </p14:xfrm>
            </p:contentPart>
          </mc:Choice>
          <mc:Fallback xmlns="">
            <p:pic>
              <p:nvPicPr>
                <p:cNvPr id="72" name="Freihand 71">
                  <a:extLst>
                    <a:ext uri="{FF2B5EF4-FFF2-40B4-BE49-F238E27FC236}">
                      <a16:creationId xmlns:a16="http://schemas.microsoft.com/office/drawing/2014/main" id="{C3079EBF-61DA-4153-BA95-ED7D2BD7E7D4}"/>
                    </a:ext>
                  </a:extLst>
                </p:cNvPr>
                <p:cNvPicPr/>
                <p:nvPr/>
              </p:nvPicPr>
              <p:blipFill>
                <a:blip r:embed="rId127"/>
                <a:stretch>
                  <a:fillRect/>
                </a:stretch>
              </p:blipFill>
              <p:spPr>
                <a:xfrm>
                  <a:off x="4599776" y="3816700"/>
                  <a:ext cx="3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6" name="Freihand 115">
                  <a:extLst>
                    <a:ext uri="{FF2B5EF4-FFF2-40B4-BE49-F238E27FC236}">
                      <a16:creationId xmlns:a16="http://schemas.microsoft.com/office/drawing/2014/main" id="{A78582D7-89E7-4227-A9BD-679FD8DF9D9D}"/>
                    </a:ext>
                  </a:extLst>
                </p14:cNvPr>
                <p14:cNvContentPartPr/>
                <p14:nvPr/>
              </p14:nvContentPartPr>
              <p14:xfrm>
                <a:off x="7882256" y="1117060"/>
                <a:ext cx="40320" cy="29160"/>
              </p14:xfrm>
            </p:contentPart>
          </mc:Choice>
          <mc:Fallback xmlns="">
            <p:pic>
              <p:nvPicPr>
                <p:cNvPr id="116" name="Freihand 115">
                  <a:extLst>
                    <a:ext uri="{FF2B5EF4-FFF2-40B4-BE49-F238E27FC236}">
                      <a16:creationId xmlns:a16="http://schemas.microsoft.com/office/drawing/2014/main" id="{A78582D7-89E7-4227-A9BD-679FD8DF9D9D}"/>
                    </a:ext>
                  </a:extLst>
                </p:cNvPr>
                <p:cNvPicPr/>
                <p:nvPr/>
              </p:nvPicPr>
              <p:blipFill>
                <a:blip r:embed="rId129"/>
                <a:stretch>
                  <a:fillRect/>
                </a:stretch>
              </p:blipFill>
              <p:spPr>
                <a:xfrm>
                  <a:off x="7877936" y="1112740"/>
                  <a:ext cx="48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 name="Freihand 116">
                  <a:extLst>
                    <a:ext uri="{FF2B5EF4-FFF2-40B4-BE49-F238E27FC236}">
                      <a16:creationId xmlns:a16="http://schemas.microsoft.com/office/drawing/2014/main" id="{BC25F8FB-C8AE-434E-BDA5-B9DEA7625F99}"/>
                    </a:ext>
                  </a:extLst>
                </p14:cNvPr>
                <p14:cNvContentPartPr/>
                <p14:nvPr/>
              </p14:nvContentPartPr>
              <p14:xfrm>
                <a:off x="7871456" y="867220"/>
                <a:ext cx="316800" cy="353160"/>
              </p14:xfrm>
            </p:contentPart>
          </mc:Choice>
          <mc:Fallback xmlns="">
            <p:pic>
              <p:nvPicPr>
                <p:cNvPr id="117" name="Freihand 116">
                  <a:extLst>
                    <a:ext uri="{FF2B5EF4-FFF2-40B4-BE49-F238E27FC236}">
                      <a16:creationId xmlns:a16="http://schemas.microsoft.com/office/drawing/2014/main" id="{BC25F8FB-C8AE-434E-BDA5-B9DEA7625F99}"/>
                    </a:ext>
                  </a:extLst>
                </p:cNvPr>
                <p:cNvPicPr/>
                <p:nvPr/>
              </p:nvPicPr>
              <p:blipFill>
                <a:blip r:embed="rId131"/>
                <a:stretch>
                  <a:fillRect/>
                </a:stretch>
              </p:blipFill>
              <p:spPr>
                <a:xfrm>
                  <a:off x="7867136" y="862900"/>
                  <a:ext cx="325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6D3D92CB-111D-4E56-AC3B-CDD82815E4C2}"/>
                    </a:ext>
                  </a:extLst>
                </p14:cNvPr>
                <p14:cNvContentPartPr/>
                <p14:nvPr/>
              </p14:nvContentPartPr>
              <p14:xfrm>
                <a:off x="6248576" y="449620"/>
                <a:ext cx="2531160" cy="84960"/>
              </p14:xfrm>
            </p:contentPart>
          </mc:Choice>
          <mc:Fallback xmlns="">
            <p:pic>
              <p:nvPicPr>
                <p:cNvPr id="73" name="Freihand 72">
                  <a:extLst>
                    <a:ext uri="{FF2B5EF4-FFF2-40B4-BE49-F238E27FC236}">
                      <a16:creationId xmlns:a16="http://schemas.microsoft.com/office/drawing/2014/main" id="{6D3D92CB-111D-4E56-AC3B-CDD82815E4C2}"/>
                    </a:ext>
                  </a:extLst>
                </p:cNvPr>
                <p:cNvPicPr/>
                <p:nvPr/>
              </p:nvPicPr>
              <p:blipFill>
                <a:blip r:embed="rId133"/>
                <a:stretch>
                  <a:fillRect/>
                </a:stretch>
              </p:blipFill>
              <p:spPr>
                <a:xfrm>
                  <a:off x="6244256" y="445300"/>
                  <a:ext cx="253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1151A66D-A663-4AF2-9A28-3C8A2C9DE50D}"/>
                    </a:ext>
                  </a:extLst>
                </p14:cNvPr>
                <p14:cNvContentPartPr/>
                <p14:nvPr/>
              </p14:nvContentPartPr>
              <p14:xfrm>
                <a:off x="6916736" y="591820"/>
                <a:ext cx="134280" cy="126000"/>
              </p14:xfrm>
            </p:contentPart>
          </mc:Choice>
          <mc:Fallback xmlns="">
            <p:pic>
              <p:nvPicPr>
                <p:cNvPr id="74" name="Freihand 73">
                  <a:extLst>
                    <a:ext uri="{FF2B5EF4-FFF2-40B4-BE49-F238E27FC236}">
                      <a16:creationId xmlns:a16="http://schemas.microsoft.com/office/drawing/2014/main" id="{1151A66D-A663-4AF2-9A28-3C8A2C9DE50D}"/>
                    </a:ext>
                  </a:extLst>
                </p:cNvPr>
                <p:cNvPicPr/>
                <p:nvPr/>
              </p:nvPicPr>
              <p:blipFill>
                <a:blip r:embed="rId135"/>
                <a:stretch>
                  <a:fillRect/>
                </a:stretch>
              </p:blipFill>
              <p:spPr>
                <a:xfrm>
                  <a:off x="6912416" y="587500"/>
                  <a:ext cx="14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Freihand 74">
                  <a:extLst>
                    <a:ext uri="{FF2B5EF4-FFF2-40B4-BE49-F238E27FC236}">
                      <a16:creationId xmlns:a16="http://schemas.microsoft.com/office/drawing/2014/main" id="{B6B3C0FB-F253-40CB-A37F-9990F038535A}"/>
                    </a:ext>
                  </a:extLst>
                </p14:cNvPr>
                <p14:cNvContentPartPr/>
                <p14:nvPr/>
              </p14:nvContentPartPr>
              <p14:xfrm>
                <a:off x="7012496" y="610180"/>
                <a:ext cx="80280" cy="142920"/>
              </p14:xfrm>
            </p:contentPart>
          </mc:Choice>
          <mc:Fallback xmlns="">
            <p:pic>
              <p:nvPicPr>
                <p:cNvPr id="75" name="Freihand 74">
                  <a:extLst>
                    <a:ext uri="{FF2B5EF4-FFF2-40B4-BE49-F238E27FC236}">
                      <a16:creationId xmlns:a16="http://schemas.microsoft.com/office/drawing/2014/main" id="{B6B3C0FB-F253-40CB-A37F-9990F038535A}"/>
                    </a:ext>
                  </a:extLst>
                </p:cNvPr>
                <p:cNvPicPr/>
                <p:nvPr/>
              </p:nvPicPr>
              <p:blipFill>
                <a:blip r:embed="rId137"/>
                <a:stretch>
                  <a:fillRect/>
                </a:stretch>
              </p:blipFill>
              <p:spPr>
                <a:xfrm>
                  <a:off x="7008176" y="605860"/>
                  <a:ext cx="88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F26DF3B4-CAC5-40F8-A05C-3FC90862011E}"/>
                    </a:ext>
                  </a:extLst>
                </p14:cNvPr>
                <p14:cNvContentPartPr/>
                <p14:nvPr/>
              </p14:nvContentPartPr>
              <p14:xfrm>
                <a:off x="7214096" y="625660"/>
                <a:ext cx="6480" cy="90360"/>
              </p14:xfrm>
            </p:contentPart>
          </mc:Choice>
          <mc:Fallback xmlns="">
            <p:pic>
              <p:nvPicPr>
                <p:cNvPr id="77" name="Freihand 76">
                  <a:extLst>
                    <a:ext uri="{FF2B5EF4-FFF2-40B4-BE49-F238E27FC236}">
                      <a16:creationId xmlns:a16="http://schemas.microsoft.com/office/drawing/2014/main" id="{F26DF3B4-CAC5-40F8-A05C-3FC90862011E}"/>
                    </a:ext>
                  </a:extLst>
                </p:cNvPr>
                <p:cNvPicPr/>
                <p:nvPr/>
              </p:nvPicPr>
              <p:blipFill>
                <a:blip r:embed="rId139"/>
                <a:stretch>
                  <a:fillRect/>
                </a:stretch>
              </p:blipFill>
              <p:spPr>
                <a:xfrm>
                  <a:off x="7209776" y="621340"/>
                  <a:ext cx="1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49733CEA-14B7-44C1-A16A-620A4255C199}"/>
                    </a:ext>
                  </a:extLst>
                </p14:cNvPr>
                <p14:cNvContentPartPr/>
                <p14:nvPr/>
              </p14:nvContentPartPr>
              <p14:xfrm>
                <a:off x="7171976" y="646180"/>
                <a:ext cx="85680" cy="59040"/>
              </p14:xfrm>
            </p:contentPart>
          </mc:Choice>
          <mc:Fallback xmlns="">
            <p:pic>
              <p:nvPicPr>
                <p:cNvPr id="78" name="Freihand 77">
                  <a:extLst>
                    <a:ext uri="{FF2B5EF4-FFF2-40B4-BE49-F238E27FC236}">
                      <a16:creationId xmlns:a16="http://schemas.microsoft.com/office/drawing/2014/main" id="{49733CEA-14B7-44C1-A16A-620A4255C199}"/>
                    </a:ext>
                  </a:extLst>
                </p:cNvPr>
                <p:cNvPicPr/>
                <p:nvPr/>
              </p:nvPicPr>
              <p:blipFill>
                <a:blip r:embed="rId141"/>
                <a:stretch>
                  <a:fillRect/>
                </a:stretch>
              </p:blipFill>
              <p:spPr>
                <a:xfrm>
                  <a:off x="7167656" y="6418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E9216D2F-BDED-4E50-A4EA-522C24B70A45}"/>
                    </a:ext>
                  </a:extLst>
                </p14:cNvPr>
                <p14:cNvContentPartPr/>
                <p14:nvPr/>
              </p14:nvContentPartPr>
              <p14:xfrm>
                <a:off x="7274576" y="553660"/>
                <a:ext cx="178560" cy="139320"/>
              </p14:xfrm>
            </p:contentPart>
          </mc:Choice>
          <mc:Fallback xmlns="">
            <p:pic>
              <p:nvPicPr>
                <p:cNvPr id="79" name="Freihand 78">
                  <a:extLst>
                    <a:ext uri="{FF2B5EF4-FFF2-40B4-BE49-F238E27FC236}">
                      <a16:creationId xmlns:a16="http://schemas.microsoft.com/office/drawing/2014/main" id="{E9216D2F-BDED-4E50-A4EA-522C24B70A45}"/>
                    </a:ext>
                  </a:extLst>
                </p:cNvPr>
                <p:cNvPicPr/>
                <p:nvPr/>
              </p:nvPicPr>
              <p:blipFill>
                <a:blip r:embed="rId143"/>
                <a:stretch>
                  <a:fillRect/>
                </a:stretch>
              </p:blipFill>
              <p:spPr>
                <a:xfrm>
                  <a:off x="7270256" y="549340"/>
                  <a:ext cx="187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Freihand 79">
                  <a:extLst>
                    <a:ext uri="{FF2B5EF4-FFF2-40B4-BE49-F238E27FC236}">
                      <a16:creationId xmlns:a16="http://schemas.microsoft.com/office/drawing/2014/main" id="{B726A546-9161-4708-BE6D-E9AEC677DB67}"/>
                    </a:ext>
                  </a:extLst>
                </p14:cNvPr>
                <p14:cNvContentPartPr/>
                <p14:nvPr/>
              </p14:nvContentPartPr>
              <p14:xfrm>
                <a:off x="7452056" y="559060"/>
                <a:ext cx="360" cy="360"/>
              </p14:xfrm>
            </p:contentPart>
          </mc:Choice>
          <mc:Fallback xmlns="">
            <p:pic>
              <p:nvPicPr>
                <p:cNvPr id="80" name="Freihand 79">
                  <a:extLst>
                    <a:ext uri="{FF2B5EF4-FFF2-40B4-BE49-F238E27FC236}">
                      <a16:creationId xmlns:a16="http://schemas.microsoft.com/office/drawing/2014/main" id="{B726A546-9161-4708-BE6D-E9AEC677DB67}"/>
                    </a:ext>
                  </a:extLst>
                </p:cNvPr>
                <p:cNvPicPr/>
                <p:nvPr/>
              </p:nvPicPr>
              <p:blipFill>
                <a:blip r:embed="rId93"/>
                <a:stretch>
                  <a:fillRect/>
                </a:stretch>
              </p:blipFill>
              <p:spPr>
                <a:xfrm>
                  <a:off x="7447736" y="554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9256D242-E357-4D03-90C4-724E2E0159F3}"/>
                    </a:ext>
                  </a:extLst>
                </p14:cNvPr>
                <p14:cNvContentPartPr/>
                <p14:nvPr/>
              </p14:nvContentPartPr>
              <p14:xfrm>
                <a:off x="7451336" y="591820"/>
                <a:ext cx="74880" cy="68400"/>
              </p14:xfrm>
            </p:contentPart>
          </mc:Choice>
          <mc:Fallback xmlns="">
            <p:pic>
              <p:nvPicPr>
                <p:cNvPr id="81" name="Freihand 80">
                  <a:extLst>
                    <a:ext uri="{FF2B5EF4-FFF2-40B4-BE49-F238E27FC236}">
                      <a16:creationId xmlns:a16="http://schemas.microsoft.com/office/drawing/2014/main" id="{9256D242-E357-4D03-90C4-724E2E0159F3}"/>
                    </a:ext>
                  </a:extLst>
                </p:cNvPr>
                <p:cNvPicPr/>
                <p:nvPr/>
              </p:nvPicPr>
              <p:blipFill>
                <a:blip r:embed="rId146"/>
                <a:stretch>
                  <a:fillRect/>
                </a:stretch>
              </p:blipFill>
              <p:spPr>
                <a:xfrm>
                  <a:off x="7447016" y="587500"/>
                  <a:ext cx="83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5EFABEC0-3688-4E49-B569-DC8B2696BBF7}"/>
                    </a:ext>
                  </a:extLst>
                </p14:cNvPr>
                <p14:cNvContentPartPr/>
                <p14:nvPr/>
              </p14:nvContentPartPr>
              <p14:xfrm>
                <a:off x="7522616" y="541780"/>
                <a:ext cx="206280" cy="128160"/>
              </p14:xfrm>
            </p:contentPart>
          </mc:Choice>
          <mc:Fallback xmlns="">
            <p:pic>
              <p:nvPicPr>
                <p:cNvPr id="82" name="Freihand 81">
                  <a:extLst>
                    <a:ext uri="{FF2B5EF4-FFF2-40B4-BE49-F238E27FC236}">
                      <a16:creationId xmlns:a16="http://schemas.microsoft.com/office/drawing/2014/main" id="{5EFABEC0-3688-4E49-B569-DC8B2696BBF7}"/>
                    </a:ext>
                  </a:extLst>
                </p:cNvPr>
                <p:cNvPicPr/>
                <p:nvPr/>
              </p:nvPicPr>
              <p:blipFill>
                <a:blip r:embed="rId148"/>
                <a:stretch>
                  <a:fillRect/>
                </a:stretch>
              </p:blipFill>
              <p:spPr>
                <a:xfrm>
                  <a:off x="7518296" y="537460"/>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33052FCA-73C3-4CCE-A0ED-0567F921E59D}"/>
                    </a:ext>
                  </a:extLst>
                </p14:cNvPr>
                <p14:cNvContentPartPr/>
                <p14:nvPr/>
              </p14:nvContentPartPr>
              <p14:xfrm>
                <a:off x="7129136" y="537460"/>
                <a:ext cx="115560" cy="97200"/>
              </p14:xfrm>
            </p:contentPart>
          </mc:Choice>
          <mc:Fallback xmlns="">
            <p:pic>
              <p:nvPicPr>
                <p:cNvPr id="83" name="Freihand 82">
                  <a:extLst>
                    <a:ext uri="{FF2B5EF4-FFF2-40B4-BE49-F238E27FC236}">
                      <a16:creationId xmlns:a16="http://schemas.microsoft.com/office/drawing/2014/main" id="{33052FCA-73C3-4CCE-A0ED-0567F921E59D}"/>
                    </a:ext>
                  </a:extLst>
                </p:cNvPr>
                <p:cNvPicPr/>
                <p:nvPr/>
              </p:nvPicPr>
              <p:blipFill>
                <a:blip r:embed="rId150"/>
                <a:stretch>
                  <a:fillRect/>
                </a:stretch>
              </p:blipFill>
              <p:spPr>
                <a:xfrm>
                  <a:off x="7124816" y="533140"/>
                  <a:ext cx="124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A2DE89D5-E665-4CCF-B7F4-FA5358A712EA}"/>
                    </a:ext>
                  </a:extLst>
                </p14:cNvPr>
                <p14:cNvContentPartPr/>
                <p14:nvPr/>
              </p14:nvContentPartPr>
              <p14:xfrm>
                <a:off x="7843736" y="564100"/>
                <a:ext cx="60120" cy="77760"/>
              </p14:xfrm>
            </p:contentPart>
          </mc:Choice>
          <mc:Fallback xmlns="">
            <p:pic>
              <p:nvPicPr>
                <p:cNvPr id="84" name="Freihand 83">
                  <a:extLst>
                    <a:ext uri="{FF2B5EF4-FFF2-40B4-BE49-F238E27FC236}">
                      <a16:creationId xmlns:a16="http://schemas.microsoft.com/office/drawing/2014/main" id="{A2DE89D5-E665-4CCF-B7F4-FA5358A712EA}"/>
                    </a:ext>
                  </a:extLst>
                </p:cNvPr>
                <p:cNvPicPr/>
                <p:nvPr/>
              </p:nvPicPr>
              <p:blipFill>
                <a:blip r:embed="rId152"/>
                <a:stretch>
                  <a:fillRect/>
                </a:stretch>
              </p:blipFill>
              <p:spPr>
                <a:xfrm>
                  <a:off x="7839416" y="559780"/>
                  <a:ext cx="68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20B4A606-C57E-4753-ADC1-B8A1F2DFC4AF}"/>
                    </a:ext>
                  </a:extLst>
                </p14:cNvPr>
                <p14:cNvContentPartPr/>
                <p14:nvPr/>
              </p14:nvContentPartPr>
              <p14:xfrm>
                <a:off x="7923656" y="494260"/>
                <a:ext cx="96480" cy="133560"/>
              </p14:xfrm>
            </p:contentPart>
          </mc:Choice>
          <mc:Fallback xmlns="">
            <p:pic>
              <p:nvPicPr>
                <p:cNvPr id="85" name="Freihand 84">
                  <a:extLst>
                    <a:ext uri="{FF2B5EF4-FFF2-40B4-BE49-F238E27FC236}">
                      <a16:creationId xmlns:a16="http://schemas.microsoft.com/office/drawing/2014/main" id="{20B4A606-C57E-4753-ADC1-B8A1F2DFC4AF}"/>
                    </a:ext>
                  </a:extLst>
                </p:cNvPr>
                <p:cNvPicPr/>
                <p:nvPr/>
              </p:nvPicPr>
              <p:blipFill>
                <a:blip r:embed="rId154"/>
                <a:stretch>
                  <a:fillRect/>
                </a:stretch>
              </p:blipFill>
              <p:spPr>
                <a:xfrm>
                  <a:off x="7919336" y="489940"/>
                  <a:ext cx="10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40F0A3AE-FAE5-4603-BBD6-EC386A9A4716}"/>
                    </a:ext>
                  </a:extLst>
                </p14:cNvPr>
                <p14:cNvContentPartPr/>
                <p14:nvPr/>
              </p14:nvContentPartPr>
              <p14:xfrm>
                <a:off x="7975496" y="570220"/>
                <a:ext cx="43920" cy="50040"/>
              </p14:xfrm>
            </p:contentPart>
          </mc:Choice>
          <mc:Fallback xmlns="">
            <p:pic>
              <p:nvPicPr>
                <p:cNvPr id="86" name="Freihand 85">
                  <a:extLst>
                    <a:ext uri="{FF2B5EF4-FFF2-40B4-BE49-F238E27FC236}">
                      <a16:creationId xmlns:a16="http://schemas.microsoft.com/office/drawing/2014/main" id="{40F0A3AE-FAE5-4603-BBD6-EC386A9A4716}"/>
                    </a:ext>
                  </a:extLst>
                </p:cNvPr>
                <p:cNvPicPr/>
                <p:nvPr/>
              </p:nvPicPr>
              <p:blipFill>
                <a:blip r:embed="rId156"/>
                <a:stretch>
                  <a:fillRect/>
                </a:stretch>
              </p:blipFill>
              <p:spPr>
                <a:xfrm>
                  <a:off x="7971176" y="565900"/>
                  <a:ext cx="52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C288DA87-A8FA-47A5-8816-F4B02BF7E485}"/>
                    </a:ext>
                  </a:extLst>
                </p14:cNvPr>
                <p14:cNvContentPartPr/>
                <p14:nvPr/>
              </p14:nvContentPartPr>
              <p14:xfrm>
                <a:off x="8048216" y="567700"/>
                <a:ext cx="129960" cy="53280"/>
              </p14:xfrm>
            </p:contentPart>
          </mc:Choice>
          <mc:Fallback xmlns="">
            <p:pic>
              <p:nvPicPr>
                <p:cNvPr id="87" name="Freihand 86">
                  <a:extLst>
                    <a:ext uri="{FF2B5EF4-FFF2-40B4-BE49-F238E27FC236}">
                      <a16:creationId xmlns:a16="http://schemas.microsoft.com/office/drawing/2014/main" id="{C288DA87-A8FA-47A5-8816-F4B02BF7E485}"/>
                    </a:ext>
                  </a:extLst>
                </p:cNvPr>
                <p:cNvPicPr/>
                <p:nvPr/>
              </p:nvPicPr>
              <p:blipFill>
                <a:blip r:embed="rId158"/>
                <a:stretch>
                  <a:fillRect/>
                </a:stretch>
              </p:blipFill>
              <p:spPr>
                <a:xfrm>
                  <a:off x="8043896" y="563380"/>
                  <a:ext cx="13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60E174D9-B972-48F3-9964-E8E73B1E9E63}"/>
                    </a:ext>
                  </a:extLst>
                </p14:cNvPr>
                <p14:cNvContentPartPr/>
                <p14:nvPr/>
              </p14:nvContentPartPr>
              <p14:xfrm>
                <a:off x="7806656" y="495700"/>
                <a:ext cx="70560" cy="141480"/>
              </p14:xfrm>
            </p:contentPart>
          </mc:Choice>
          <mc:Fallback xmlns="">
            <p:pic>
              <p:nvPicPr>
                <p:cNvPr id="88" name="Freihand 87">
                  <a:extLst>
                    <a:ext uri="{FF2B5EF4-FFF2-40B4-BE49-F238E27FC236}">
                      <a16:creationId xmlns:a16="http://schemas.microsoft.com/office/drawing/2014/main" id="{60E174D9-B972-48F3-9964-E8E73B1E9E63}"/>
                    </a:ext>
                  </a:extLst>
                </p:cNvPr>
                <p:cNvPicPr/>
                <p:nvPr/>
              </p:nvPicPr>
              <p:blipFill>
                <a:blip r:embed="rId160"/>
                <a:stretch>
                  <a:fillRect/>
                </a:stretch>
              </p:blipFill>
              <p:spPr>
                <a:xfrm>
                  <a:off x="7802336" y="491380"/>
                  <a:ext cx="79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1EEDADB7-9FF0-4293-BE39-761B471A96D0}"/>
                    </a:ext>
                  </a:extLst>
                </p14:cNvPr>
                <p14:cNvContentPartPr/>
                <p14:nvPr/>
              </p14:nvContentPartPr>
              <p14:xfrm>
                <a:off x="7857776" y="450700"/>
                <a:ext cx="24480" cy="9720"/>
              </p14:xfrm>
            </p:contentPart>
          </mc:Choice>
          <mc:Fallback xmlns="">
            <p:pic>
              <p:nvPicPr>
                <p:cNvPr id="89" name="Freihand 88">
                  <a:extLst>
                    <a:ext uri="{FF2B5EF4-FFF2-40B4-BE49-F238E27FC236}">
                      <a16:creationId xmlns:a16="http://schemas.microsoft.com/office/drawing/2014/main" id="{1EEDADB7-9FF0-4293-BE39-761B471A96D0}"/>
                    </a:ext>
                  </a:extLst>
                </p:cNvPr>
                <p:cNvPicPr/>
                <p:nvPr/>
              </p:nvPicPr>
              <p:blipFill>
                <a:blip r:embed="rId162"/>
                <a:stretch>
                  <a:fillRect/>
                </a:stretch>
              </p:blipFill>
              <p:spPr>
                <a:xfrm>
                  <a:off x="7853456" y="446380"/>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1657766A-C151-41DF-A32E-1DE562850673}"/>
                    </a:ext>
                  </a:extLst>
                </p14:cNvPr>
                <p14:cNvContentPartPr/>
                <p14:nvPr/>
              </p14:nvContentPartPr>
              <p14:xfrm>
                <a:off x="8205536" y="573820"/>
                <a:ext cx="254160" cy="22680"/>
              </p14:xfrm>
            </p:contentPart>
          </mc:Choice>
          <mc:Fallback xmlns="">
            <p:pic>
              <p:nvPicPr>
                <p:cNvPr id="90" name="Freihand 89">
                  <a:extLst>
                    <a:ext uri="{FF2B5EF4-FFF2-40B4-BE49-F238E27FC236}">
                      <a16:creationId xmlns:a16="http://schemas.microsoft.com/office/drawing/2014/main" id="{1657766A-C151-41DF-A32E-1DE562850673}"/>
                    </a:ext>
                  </a:extLst>
                </p:cNvPr>
                <p:cNvPicPr/>
                <p:nvPr/>
              </p:nvPicPr>
              <p:blipFill>
                <a:blip r:embed="rId164"/>
                <a:stretch>
                  <a:fillRect/>
                </a:stretch>
              </p:blipFill>
              <p:spPr>
                <a:xfrm>
                  <a:off x="8201216" y="569500"/>
                  <a:ext cx="26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40E1C620-9E29-4D90-9D7C-74CD0C5D2AFD}"/>
                    </a:ext>
                  </a:extLst>
                </p14:cNvPr>
                <p14:cNvContentPartPr/>
                <p14:nvPr/>
              </p14:nvContentPartPr>
              <p14:xfrm>
                <a:off x="8655536" y="476260"/>
                <a:ext cx="192600" cy="113760"/>
              </p14:xfrm>
            </p:contentPart>
          </mc:Choice>
          <mc:Fallback xmlns="">
            <p:pic>
              <p:nvPicPr>
                <p:cNvPr id="91" name="Freihand 90">
                  <a:extLst>
                    <a:ext uri="{FF2B5EF4-FFF2-40B4-BE49-F238E27FC236}">
                      <a16:creationId xmlns:a16="http://schemas.microsoft.com/office/drawing/2014/main" id="{40E1C620-9E29-4D90-9D7C-74CD0C5D2AFD}"/>
                    </a:ext>
                  </a:extLst>
                </p:cNvPr>
                <p:cNvPicPr/>
                <p:nvPr/>
              </p:nvPicPr>
              <p:blipFill>
                <a:blip r:embed="rId166"/>
                <a:stretch>
                  <a:fillRect/>
                </a:stretch>
              </p:blipFill>
              <p:spPr>
                <a:xfrm>
                  <a:off x="8651216" y="471940"/>
                  <a:ext cx="201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58523864-40AE-4605-A3B0-915760175676}"/>
                    </a:ext>
                  </a:extLst>
                </p14:cNvPr>
                <p14:cNvContentPartPr/>
                <p14:nvPr/>
              </p14:nvContentPartPr>
              <p14:xfrm>
                <a:off x="8862176" y="493540"/>
                <a:ext cx="75960" cy="89280"/>
              </p14:xfrm>
            </p:contentPart>
          </mc:Choice>
          <mc:Fallback xmlns="">
            <p:pic>
              <p:nvPicPr>
                <p:cNvPr id="92" name="Freihand 91">
                  <a:extLst>
                    <a:ext uri="{FF2B5EF4-FFF2-40B4-BE49-F238E27FC236}">
                      <a16:creationId xmlns:a16="http://schemas.microsoft.com/office/drawing/2014/main" id="{58523864-40AE-4605-A3B0-915760175676}"/>
                    </a:ext>
                  </a:extLst>
                </p:cNvPr>
                <p:cNvPicPr/>
                <p:nvPr/>
              </p:nvPicPr>
              <p:blipFill>
                <a:blip r:embed="rId168"/>
                <a:stretch>
                  <a:fillRect/>
                </a:stretch>
              </p:blipFill>
              <p:spPr>
                <a:xfrm>
                  <a:off x="8857856" y="489220"/>
                  <a:ext cx="84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3FDF8BBE-2009-40A6-BBB6-9FDC2BD23DE8}"/>
                    </a:ext>
                  </a:extLst>
                </p14:cNvPr>
                <p14:cNvContentPartPr/>
                <p14:nvPr/>
              </p14:nvContentPartPr>
              <p14:xfrm>
                <a:off x="9137936" y="539620"/>
                <a:ext cx="360" cy="360"/>
              </p14:xfrm>
            </p:contentPart>
          </mc:Choice>
          <mc:Fallback xmlns="">
            <p:pic>
              <p:nvPicPr>
                <p:cNvPr id="93" name="Freihand 92">
                  <a:extLst>
                    <a:ext uri="{FF2B5EF4-FFF2-40B4-BE49-F238E27FC236}">
                      <a16:creationId xmlns:a16="http://schemas.microsoft.com/office/drawing/2014/main" id="{3FDF8BBE-2009-40A6-BBB6-9FDC2BD23DE8}"/>
                    </a:ext>
                  </a:extLst>
                </p:cNvPr>
                <p:cNvPicPr/>
                <p:nvPr/>
              </p:nvPicPr>
              <p:blipFill>
                <a:blip r:embed="rId93"/>
                <a:stretch>
                  <a:fillRect/>
                </a:stretch>
              </p:blipFill>
              <p:spPr>
                <a:xfrm>
                  <a:off x="9133616" y="535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2B59736A-4E1B-42CF-87B0-EA416080F396}"/>
                    </a:ext>
                  </a:extLst>
                </p14:cNvPr>
                <p14:cNvContentPartPr/>
                <p14:nvPr/>
              </p14:nvContentPartPr>
              <p14:xfrm>
                <a:off x="9046496" y="439540"/>
                <a:ext cx="82440" cy="100800"/>
              </p14:xfrm>
            </p:contentPart>
          </mc:Choice>
          <mc:Fallback xmlns="">
            <p:pic>
              <p:nvPicPr>
                <p:cNvPr id="94" name="Freihand 93">
                  <a:extLst>
                    <a:ext uri="{FF2B5EF4-FFF2-40B4-BE49-F238E27FC236}">
                      <a16:creationId xmlns:a16="http://schemas.microsoft.com/office/drawing/2014/main" id="{2B59736A-4E1B-42CF-87B0-EA416080F396}"/>
                    </a:ext>
                  </a:extLst>
                </p:cNvPr>
                <p:cNvPicPr/>
                <p:nvPr/>
              </p:nvPicPr>
              <p:blipFill>
                <a:blip r:embed="rId171"/>
                <a:stretch>
                  <a:fillRect/>
                </a:stretch>
              </p:blipFill>
              <p:spPr>
                <a:xfrm>
                  <a:off x="9042176" y="435220"/>
                  <a:ext cx="9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EB24358E-4B59-4E73-A056-AC9E5094CCF0}"/>
                    </a:ext>
                  </a:extLst>
                </p14:cNvPr>
                <p14:cNvContentPartPr/>
                <p14:nvPr/>
              </p14:nvContentPartPr>
              <p14:xfrm>
                <a:off x="9187976" y="411820"/>
                <a:ext cx="86400" cy="136080"/>
              </p14:xfrm>
            </p:contentPart>
          </mc:Choice>
          <mc:Fallback xmlns="">
            <p:pic>
              <p:nvPicPr>
                <p:cNvPr id="95" name="Freihand 94">
                  <a:extLst>
                    <a:ext uri="{FF2B5EF4-FFF2-40B4-BE49-F238E27FC236}">
                      <a16:creationId xmlns:a16="http://schemas.microsoft.com/office/drawing/2014/main" id="{EB24358E-4B59-4E73-A056-AC9E5094CCF0}"/>
                    </a:ext>
                  </a:extLst>
                </p:cNvPr>
                <p:cNvPicPr/>
                <p:nvPr/>
              </p:nvPicPr>
              <p:blipFill>
                <a:blip r:embed="rId173"/>
                <a:stretch>
                  <a:fillRect/>
                </a:stretch>
              </p:blipFill>
              <p:spPr>
                <a:xfrm>
                  <a:off x="9183656" y="40750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0B5735D7-1988-4C54-9D6C-4D74F4C39256}"/>
                    </a:ext>
                  </a:extLst>
                </p14:cNvPr>
                <p14:cNvContentPartPr/>
                <p14:nvPr/>
              </p14:nvContentPartPr>
              <p14:xfrm>
                <a:off x="9342776" y="519820"/>
                <a:ext cx="360" cy="360"/>
              </p14:xfrm>
            </p:contentPart>
          </mc:Choice>
          <mc:Fallback xmlns="">
            <p:pic>
              <p:nvPicPr>
                <p:cNvPr id="96" name="Freihand 95">
                  <a:extLst>
                    <a:ext uri="{FF2B5EF4-FFF2-40B4-BE49-F238E27FC236}">
                      <a16:creationId xmlns:a16="http://schemas.microsoft.com/office/drawing/2014/main" id="{0B5735D7-1988-4C54-9D6C-4D74F4C39256}"/>
                    </a:ext>
                  </a:extLst>
                </p:cNvPr>
                <p:cNvPicPr/>
                <p:nvPr/>
              </p:nvPicPr>
              <p:blipFill>
                <a:blip r:embed="rId93"/>
                <a:stretch>
                  <a:fillRect/>
                </a:stretch>
              </p:blipFill>
              <p:spPr>
                <a:xfrm>
                  <a:off x="9338456" y="515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7" name="Freihand 96">
                  <a:extLst>
                    <a:ext uri="{FF2B5EF4-FFF2-40B4-BE49-F238E27FC236}">
                      <a16:creationId xmlns:a16="http://schemas.microsoft.com/office/drawing/2014/main" id="{14F35C32-948F-496D-B59C-9AADCF547152}"/>
                    </a:ext>
                  </a:extLst>
                </p14:cNvPr>
                <p14:cNvContentPartPr/>
                <p14:nvPr/>
              </p14:nvContentPartPr>
              <p14:xfrm>
                <a:off x="9398936" y="369340"/>
                <a:ext cx="85320" cy="221040"/>
              </p14:xfrm>
            </p:contentPart>
          </mc:Choice>
          <mc:Fallback xmlns="">
            <p:pic>
              <p:nvPicPr>
                <p:cNvPr id="97" name="Freihand 96">
                  <a:extLst>
                    <a:ext uri="{FF2B5EF4-FFF2-40B4-BE49-F238E27FC236}">
                      <a16:creationId xmlns:a16="http://schemas.microsoft.com/office/drawing/2014/main" id="{14F35C32-948F-496D-B59C-9AADCF547152}"/>
                    </a:ext>
                  </a:extLst>
                </p:cNvPr>
                <p:cNvPicPr/>
                <p:nvPr/>
              </p:nvPicPr>
              <p:blipFill>
                <a:blip r:embed="rId176"/>
                <a:stretch>
                  <a:fillRect/>
                </a:stretch>
              </p:blipFill>
              <p:spPr>
                <a:xfrm>
                  <a:off x="9394616" y="365020"/>
                  <a:ext cx="93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8" name="Freihand 97">
                  <a:extLst>
                    <a:ext uri="{FF2B5EF4-FFF2-40B4-BE49-F238E27FC236}">
                      <a16:creationId xmlns:a16="http://schemas.microsoft.com/office/drawing/2014/main" id="{F74823A4-C617-40FF-B3CC-A46859C389F3}"/>
                    </a:ext>
                  </a:extLst>
                </p14:cNvPr>
                <p14:cNvContentPartPr/>
                <p14:nvPr/>
              </p14:nvContentPartPr>
              <p14:xfrm>
                <a:off x="9498656" y="435940"/>
                <a:ext cx="87840" cy="64440"/>
              </p14:xfrm>
            </p:contentPart>
          </mc:Choice>
          <mc:Fallback xmlns="">
            <p:pic>
              <p:nvPicPr>
                <p:cNvPr id="98" name="Freihand 97">
                  <a:extLst>
                    <a:ext uri="{FF2B5EF4-FFF2-40B4-BE49-F238E27FC236}">
                      <a16:creationId xmlns:a16="http://schemas.microsoft.com/office/drawing/2014/main" id="{F74823A4-C617-40FF-B3CC-A46859C389F3}"/>
                    </a:ext>
                  </a:extLst>
                </p:cNvPr>
                <p:cNvPicPr/>
                <p:nvPr/>
              </p:nvPicPr>
              <p:blipFill>
                <a:blip r:embed="rId178"/>
                <a:stretch>
                  <a:fillRect/>
                </a:stretch>
              </p:blipFill>
              <p:spPr>
                <a:xfrm>
                  <a:off x="9494336" y="431620"/>
                  <a:ext cx="9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9" name="Freihand 98">
                  <a:extLst>
                    <a:ext uri="{FF2B5EF4-FFF2-40B4-BE49-F238E27FC236}">
                      <a16:creationId xmlns:a16="http://schemas.microsoft.com/office/drawing/2014/main" id="{677004A9-D4EF-474D-BBE9-8E78B6F03B7B}"/>
                    </a:ext>
                  </a:extLst>
                </p14:cNvPr>
                <p14:cNvContentPartPr/>
                <p14:nvPr/>
              </p14:nvContentPartPr>
              <p14:xfrm>
                <a:off x="9593696" y="341620"/>
                <a:ext cx="60840" cy="142560"/>
              </p14:xfrm>
            </p:contentPart>
          </mc:Choice>
          <mc:Fallback xmlns="">
            <p:pic>
              <p:nvPicPr>
                <p:cNvPr id="99" name="Freihand 98">
                  <a:extLst>
                    <a:ext uri="{FF2B5EF4-FFF2-40B4-BE49-F238E27FC236}">
                      <a16:creationId xmlns:a16="http://schemas.microsoft.com/office/drawing/2014/main" id="{677004A9-D4EF-474D-BBE9-8E78B6F03B7B}"/>
                    </a:ext>
                  </a:extLst>
                </p:cNvPr>
                <p:cNvPicPr/>
                <p:nvPr/>
              </p:nvPicPr>
              <p:blipFill>
                <a:blip r:embed="rId180"/>
                <a:stretch>
                  <a:fillRect/>
                </a:stretch>
              </p:blipFill>
              <p:spPr>
                <a:xfrm>
                  <a:off x="9589376" y="337300"/>
                  <a:ext cx="69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7E3636CC-4BCC-4123-BF0A-EE6792825F3D}"/>
                    </a:ext>
                  </a:extLst>
                </p14:cNvPr>
                <p14:cNvContentPartPr/>
                <p14:nvPr/>
              </p14:nvContentPartPr>
              <p14:xfrm>
                <a:off x="9681896" y="420100"/>
                <a:ext cx="134640" cy="46440"/>
              </p14:xfrm>
            </p:contentPart>
          </mc:Choice>
          <mc:Fallback xmlns="">
            <p:pic>
              <p:nvPicPr>
                <p:cNvPr id="100" name="Freihand 99">
                  <a:extLst>
                    <a:ext uri="{FF2B5EF4-FFF2-40B4-BE49-F238E27FC236}">
                      <a16:creationId xmlns:a16="http://schemas.microsoft.com/office/drawing/2014/main" id="{7E3636CC-4BCC-4123-BF0A-EE6792825F3D}"/>
                    </a:ext>
                  </a:extLst>
                </p:cNvPr>
                <p:cNvPicPr/>
                <p:nvPr/>
              </p:nvPicPr>
              <p:blipFill>
                <a:blip r:embed="rId182"/>
                <a:stretch>
                  <a:fillRect/>
                </a:stretch>
              </p:blipFill>
              <p:spPr>
                <a:xfrm>
                  <a:off x="9677576" y="415780"/>
                  <a:ext cx="14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1893C750-CCB5-4055-BE63-0DF18C78C2FC}"/>
                    </a:ext>
                  </a:extLst>
                </p14:cNvPr>
                <p14:cNvContentPartPr/>
                <p14:nvPr/>
              </p14:nvContentPartPr>
              <p14:xfrm>
                <a:off x="9864416" y="354940"/>
                <a:ext cx="181080" cy="92880"/>
              </p14:xfrm>
            </p:contentPart>
          </mc:Choice>
          <mc:Fallback xmlns="">
            <p:pic>
              <p:nvPicPr>
                <p:cNvPr id="101" name="Freihand 100">
                  <a:extLst>
                    <a:ext uri="{FF2B5EF4-FFF2-40B4-BE49-F238E27FC236}">
                      <a16:creationId xmlns:a16="http://schemas.microsoft.com/office/drawing/2014/main" id="{1893C750-CCB5-4055-BE63-0DF18C78C2FC}"/>
                    </a:ext>
                  </a:extLst>
                </p:cNvPr>
                <p:cNvPicPr/>
                <p:nvPr/>
              </p:nvPicPr>
              <p:blipFill>
                <a:blip r:embed="rId184"/>
                <a:stretch>
                  <a:fillRect/>
                </a:stretch>
              </p:blipFill>
              <p:spPr>
                <a:xfrm>
                  <a:off x="9860096" y="350620"/>
                  <a:ext cx="18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3C7B5E9B-66D5-4B84-B295-0BDBA309AA48}"/>
                    </a:ext>
                  </a:extLst>
                </p14:cNvPr>
                <p14:cNvContentPartPr/>
                <p14:nvPr/>
              </p14:nvContentPartPr>
              <p14:xfrm>
                <a:off x="10028576" y="290500"/>
                <a:ext cx="48240" cy="142920"/>
              </p14:xfrm>
            </p:contentPart>
          </mc:Choice>
          <mc:Fallback xmlns="">
            <p:pic>
              <p:nvPicPr>
                <p:cNvPr id="102" name="Freihand 101">
                  <a:extLst>
                    <a:ext uri="{FF2B5EF4-FFF2-40B4-BE49-F238E27FC236}">
                      <a16:creationId xmlns:a16="http://schemas.microsoft.com/office/drawing/2014/main" id="{3C7B5E9B-66D5-4B84-B295-0BDBA309AA48}"/>
                    </a:ext>
                  </a:extLst>
                </p:cNvPr>
                <p:cNvPicPr/>
                <p:nvPr/>
              </p:nvPicPr>
              <p:blipFill>
                <a:blip r:embed="rId186"/>
                <a:stretch>
                  <a:fillRect/>
                </a:stretch>
              </p:blipFill>
              <p:spPr>
                <a:xfrm>
                  <a:off x="10024256" y="286180"/>
                  <a:ext cx="5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8F00983E-E417-4D6F-9628-DDDFCBB83538}"/>
                    </a:ext>
                  </a:extLst>
                </p14:cNvPr>
                <p14:cNvContentPartPr/>
                <p14:nvPr/>
              </p14:nvContentPartPr>
              <p14:xfrm>
                <a:off x="10085816" y="348100"/>
                <a:ext cx="95760" cy="56520"/>
              </p14:xfrm>
            </p:contentPart>
          </mc:Choice>
          <mc:Fallback xmlns="">
            <p:pic>
              <p:nvPicPr>
                <p:cNvPr id="103" name="Freihand 102">
                  <a:extLst>
                    <a:ext uri="{FF2B5EF4-FFF2-40B4-BE49-F238E27FC236}">
                      <a16:creationId xmlns:a16="http://schemas.microsoft.com/office/drawing/2014/main" id="{8F00983E-E417-4D6F-9628-DDDFCBB83538}"/>
                    </a:ext>
                  </a:extLst>
                </p:cNvPr>
                <p:cNvPicPr/>
                <p:nvPr/>
              </p:nvPicPr>
              <p:blipFill>
                <a:blip r:embed="rId188"/>
                <a:stretch>
                  <a:fillRect/>
                </a:stretch>
              </p:blipFill>
              <p:spPr>
                <a:xfrm>
                  <a:off x="10081496" y="343780"/>
                  <a:ext cx="10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88008CD1-899F-45D2-A82D-BC1C13E01095}"/>
                    </a:ext>
                  </a:extLst>
                </p14:cNvPr>
                <p14:cNvContentPartPr/>
                <p14:nvPr/>
              </p14:nvContentPartPr>
              <p14:xfrm>
                <a:off x="8262416" y="910420"/>
                <a:ext cx="232560" cy="43560"/>
              </p14:xfrm>
            </p:contentPart>
          </mc:Choice>
          <mc:Fallback xmlns="">
            <p:pic>
              <p:nvPicPr>
                <p:cNvPr id="134" name="Freihand 133">
                  <a:extLst>
                    <a:ext uri="{FF2B5EF4-FFF2-40B4-BE49-F238E27FC236}">
                      <a16:creationId xmlns:a16="http://schemas.microsoft.com/office/drawing/2014/main" id="{88008CD1-899F-45D2-A82D-BC1C13E01095}"/>
                    </a:ext>
                  </a:extLst>
                </p:cNvPr>
                <p:cNvPicPr/>
                <p:nvPr/>
              </p:nvPicPr>
              <p:blipFill>
                <a:blip r:embed="rId190"/>
                <a:stretch>
                  <a:fillRect/>
                </a:stretch>
              </p:blipFill>
              <p:spPr>
                <a:xfrm>
                  <a:off x="8258096" y="906100"/>
                  <a:ext cx="241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64FF5857-EF6C-4CDB-B646-77BC347B8625}"/>
                    </a:ext>
                  </a:extLst>
                </p14:cNvPr>
                <p14:cNvContentPartPr/>
                <p14:nvPr/>
              </p14:nvContentPartPr>
              <p14:xfrm>
                <a:off x="8174936" y="853180"/>
                <a:ext cx="147240" cy="156600"/>
              </p14:xfrm>
            </p:contentPart>
          </mc:Choice>
          <mc:Fallback xmlns="">
            <p:pic>
              <p:nvPicPr>
                <p:cNvPr id="135" name="Freihand 134">
                  <a:extLst>
                    <a:ext uri="{FF2B5EF4-FFF2-40B4-BE49-F238E27FC236}">
                      <a16:creationId xmlns:a16="http://schemas.microsoft.com/office/drawing/2014/main" id="{64FF5857-EF6C-4CDB-B646-77BC347B8625}"/>
                    </a:ext>
                  </a:extLst>
                </p:cNvPr>
                <p:cNvPicPr/>
                <p:nvPr/>
              </p:nvPicPr>
              <p:blipFill>
                <a:blip r:embed="rId192"/>
                <a:stretch>
                  <a:fillRect/>
                </a:stretch>
              </p:blipFill>
              <p:spPr>
                <a:xfrm>
                  <a:off x="8170616" y="848860"/>
                  <a:ext cx="155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CAADD150-2465-4196-BD60-6185256E670B}"/>
                    </a:ext>
                  </a:extLst>
                </p14:cNvPr>
                <p14:cNvContentPartPr/>
                <p14:nvPr/>
              </p14:nvContentPartPr>
              <p14:xfrm>
                <a:off x="8512616" y="844900"/>
                <a:ext cx="68760" cy="140760"/>
              </p14:xfrm>
            </p:contentPart>
          </mc:Choice>
          <mc:Fallback xmlns="">
            <p:pic>
              <p:nvPicPr>
                <p:cNvPr id="136" name="Freihand 135">
                  <a:extLst>
                    <a:ext uri="{FF2B5EF4-FFF2-40B4-BE49-F238E27FC236}">
                      <a16:creationId xmlns:a16="http://schemas.microsoft.com/office/drawing/2014/main" id="{CAADD150-2465-4196-BD60-6185256E670B}"/>
                    </a:ext>
                  </a:extLst>
                </p:cNvPr>
                <p:cNvPicPr/>
                <p:nvPr/>
              </p:nvPicPr>
              <p:blipFill>
                <a:blip r:embed="rId194"/>
                <a:stretch>
                  <a:fillRect/>
                </a:stretch>
              </p:blipFill>
              <p:spPr>
                <a:xfrm>
                  <a:off x="8508296" y="840580"/>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C48BD0E5-68E2-44C2-94A8-2B56BA169306}"/>
                    </a:ext>
                  </a:extLst>
                </p14:cNvPr>
                <p14:cNvContentPartPr/>
                <p14:nvPr/>
              </p14:nvContentPartPr>
              <p14:xfrm>
                <a:off x="8629976" y="892780"/>
                <a:ext cx="76680" cy="50400"/>
              </p14:xfrm>
            </p:contentPart>
          </mc:Choice>
          <mc:Fallback xmlns="">
            <p:pic>
              <p:nvPicPr>
                <p:cNvPr id="137" name="Freihand 136">
                  <a:extLst>
                    <a:ext uri="{FF2B5EF4-FFF2-40B4-BE49-F238E27FC236}">
                      <a16:creationId xmlns:a16="http://schemas.microsoft.com/office/drawing/2014/main" id="{C48BD0E5-68E2-44C2-94A8-2B56BA169306}"/>
                    </a:ext>
                  </a:extLst>
                </p:cNvPr>
                <p:cNvPicPr/>
                <p:nvPr/>
              </p:nvPicPr>
              <p:blipFill>
                <a:blip r:embed="rId196"/>
                <a:stretch>
                  <a:fillRect/>
                </a:stretch>
              </p:blipFill>
              <p:spPr>
                <a:xfrm>
                  <a:off x="8625656" y="888460"/>
                  <a:ext cx="85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4AD00199-A886-47F8-BD73-782A6C16043A}"/>
                    </a:ext>
                  </a:extLst>
                </p14:cNvPr>
                <p14:cNvContentPartPr/>
                <p14:nvPr/>
              </p14:nvContentPartPr>
              <p14:xfrm>
                <a:off x="8713496" y="798460"/>
                <a:ext cx="100080" cy="121320"/>
              </p14:xfrm>
            </p:contentPart>
          </mc:Choice>
          <mc:Fallback xmlns="">
            <p:pic>
              <p:nvPicPr>
                <p:cNvPr id="138" name="Freihand 137">
                  <a:extLst>
                    <a:ext uri="{FF2B5EF4-FFF2-40B4-BE49-F238E27FC236}">
                      <a16:creationId xmlns:a16="http://schemas.microsoft.com/office/drawing/2014/main" id="{4AD00199-A886-47F8-BD73-782A6C16043A}"/>
                    </a:ext>
                  </a:extLst>
                </p:cNvPr>
                <p:cNvPicPr/>
                <p:nvPr/>
              </p:nvPicPr>
              <p:blipFill>
                <a:blip r:embed="rId198"/>
                <a:stretch>
                  <a:fillRect/>
                </a:stretch>
              </p:blipFill>
              <p:spPr>
                <a:xfrm>
                  <a:off x="8709176" y="794140"/>
                  <a:ext cx="108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98977F61-1A53-4660-B437-4D8B6FB6E101}"/>
                    </a:ext>
                  </a:extLst>
                </p14:cNvPr>
                <p14:cNvContentPartPr/>
                <p14:nvPr/>
              </p14:nvContentPartPr>
              <p14:xfrm>
                <a:off x="8824376" y="824380"/>
                <a:ext cx="74880" cy="198720"/>
              </p14:xfrm>
            </p:contentPart>
          </mc:Choice>
          <mc:Fallback xmlns="">
            <p:pic>
              <p:nvPicPr>
                <p:cNvPr id="139" name="Freihand 138">
                  <a:extLst>
                    <a:ext uri="{FF2B5EF4-FFF2-40B4-BE49-F238E27FC236}">
                      <a16:creationId xmlns:a16="http://schemas.microsoft.com/office/drawing/2014/main" id="{98977F61-1A53-4660-B437-4D8B6FB6E101}"/>
                    </a:ext>
                  </a:extLst>
                </p:cNvPr>
                <p:cNvPicPr/>
                <p:nvPr/>
              </p:nvPicPr>
              <p:blipFill>
                <a:blip r:embed="rId200"/>
                <a:stretch>
                  <a:fillRect/>
                </a:stretch>
              </p:blipFill>
              <p:spPr>
                <a:xfrm>
                  <a:off x="8820056" y="820060"/>
                  <a:ext cx="83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02EC3844-9305-4ADB-95D1-DDFD4A411A0E}"/>
                    </a:ext>
                  </a:extLst>
                </p14:cNvPr>
                <p14:cNvContentPartPr/>
                <p14:nvPr/>
              </p14:nvContentPartPr>
              <p14:xfrm>
                <a:off x="8928776" y="841660"/>
                <a:ext cx="129240" cy="33120"/>
              </p14:xfrm>
            </p:contentPart>
          </mc:Choice>
          <mc:Fallback xmlns="">
            <p:pic>
              <p:nvPicPr>
                <p:cNvPr id="140" name="Freihand 139">
                  <a:extLst>
                    <a:ext uri="{FF2B5EF4-FFF2-40B4-BE49-F238E27FC236}">
                      <a16:creationId xmlns:a16="http://schemas.microsoft.com/office/drawing/2014/main" id="{02EC3844-9305-4ADB-95D1-DDFD4A411A0E}"/>
                    </a:ext>
                  </a:extLst>
                </p:cNvPr>
                <p:cNvPicPr/>
                <p:nvPr/>
              </p:nvPicPr>
              <p:blipFill>
                <a:blip r:embed="rId202"/>
                <a:stretch>
                  <a:fillRect/>
                </a:stretch>
              </p:blipFill>
              <p:spPr>
                <a:xfrm>
                  <a:off x="8924456" y="837340"/>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 name="Freihand 140">
                  <a:extLst>
                    <a:ext uri="{FF2B5EF4-FFF2-40B4-BE49-F238E27FC236}">
                      <a16:creationId xmlns:a16="http://schemas.microsoft.com/office/drawing/2014/main" id="{83E23794-86D8-4857-A382-73FF8BA1BF1C}"/>
                    </a:ext>
                  </a:extLst>
                </p14:cNvPr>
                <p14:cNvContentPartPr/>
                <p14:nvPr/>
              </p14:nvContentPartPr>
              <p14:xfrm>
                <a:off x="9091136" y="687940"/>
                <a:ext cx="122400" cy="176040"/>
              </p14:xfrm>
            </p:contentPart>
          </mc:Choice>
          <mc:Fallback xmlns="">
            <p:pic>
              <p:nvPicPr>
                <p:cNvPr id="141" name="Freihand 140">
                  <a:extLst>
                    <a:ext uri="{FF2B5EF4-FFF2-40B4-BE49-F238E27FC236}">
                      <a16:creationId xmlns:a16="http://schemas.microsoft.com/office/drawing/2014/main" id="{83E23794-86D8-4857-A382-73FF8BA1BF1C}"/>
                    </a:ext>
                  </a:extLst>
                </p:cNvPr>
                <p:cNvPicPr/>
                <p:nvPr/>
              </p:nvPicPr>
              <p:blipFill>
                <a:blip r:embed="rId204"/>
                <a:stretch>
                  <a:fillRect/>
                </a:stretch>
              </p:blipFill>
              <p:spPr>
                <a:xfrm>
                  <a:off x="9086816" y="683620"/>
                  <a:ext cx="131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FB72BAFE-1981-4995-89F5-6640D796438A}"/>
                    </a:ext>
                  </a:extLst>
                </p14:cNvPr>
                <p14:cNvContentPartPr/>
                <p14:nvPr/>
              </p14:nvContentPartPr>
              <p14:xfrm>
                <a:off x="9259616" y="645820"/>
                <a:ext cx="133560" cy="251280"/>
              </p14:xfrm>
            </p:contentPart>
          </mc:Choice>
          <mc:Fallback xmlns="">
            <p:pic>
              <p:nvPicPr>
                <p:cNvPr id="144" name="Freihand 143">
                  <a:extLst>
                    <a:ext uri="{FF2B5EF4-FFF2-40B4-BE49-F238E27FC236}">
                      <a16:creationId xmlns:a16="http://schemas.microsoft.com/office/drawing/2014/main" id="{FB72BAFE-1981-4995-89F5-6640D796438A}"/>
                    </a:ext>
                  </a:extLst>
                </p:cNvPr>
                <p:cNvPicPr/>
                <p:nvPr/>
              </p:nvPicPr>
              <p:blipFill>
                <a:blip r:embed="rId206"/>
                <a:stretch>
                  <a:fillRect/>
                </a:stretch>
              </p:blipFill>
              <p:spPr>
                <a:xfrm>
                  <a:off x="9255296" y="641500"/>
                  <a:ext cx="142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B2A062CF-B8DC-444C-A0A4-91B6B4278C95}"/>
                    </a:ext>
                  </a:extLst>
                </p14:cNvPr>
                <p14:cNvContentPartPr/>
                <p14:nvPr/>
              </p14:nvContentPartPr>
              <p14:xfrm>
                <a:off x="9420176" y="692620"/>
                <a:ext cx="140760" cy="117000"/>
              </p14:xfrm>
            </p:contentPart>
          </mc:Choice>
          <mc:Fallback xmlns="">
            <p:pic>
              <p:nvPicPr>
                <p:cNvPr id="145" name="Freihand 144">
                  <a:extLst>
                    <a:ext uri="{FF2B5EF4-FFF2-40B4-BE49-F238E27FC236}">
                      <a16:creationId xmlns:a16="http://schemas.microsoft.com/office/drawing/2014/main" id="{B2A062CF-B8DC-444C-A0A4-91B6B4278C95}"/>
                    </a:ext>
                  </a:extLst>
                </p:cNvPr>
                <p:cNvPicPr/>
                <p:nvPr/>
              </p:nvPicPr>
              <p:blipFill>
                <a:blip r:embed="rId208"/>
                <a:stretch>
                  <a:fillRect/>
                </a:stretch>
              </p:blipFill>
              <p:spPr>
                <a:xfrm>
                  <a:off x="9415856" y="688300"/>
                  <a:ext cx="149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3A6D8E39-4DED-48E7-AE37-821206B74B0A}"/>
                    </a:ext>
                  </a:extLst>
                </p14:cNvPr>
                <p14:cNvContentPartPr/>
                <p14:nvPr/>
              </p14:nvContentPartPr>
              <p14:xfrm>
                <a:off x="9430976" y="602980"/>
                <a:ext cx="30600" cy="7560"/>
              </p14:xfrm>
            </p:contentPart>
          </mc:Choice>
          <mc:Fallback xmlns="">
            <p:pic>
              <p:nvPicPr>
                <p:cNvPr id="146" name="Freihand 145">
                  <a:extLst>
                    <a:ext uri="{FF2B5EF4-FFF2-40B4-BE49-F238E27FC236}">
                      <a16:creationId xmlns:a16="http://schemas.microsoft.com/office/drawing/2014/main" id="{3A6D8E39-4DED-48E7-AE37-821206B74B0A}"/>
                    </a:ext>
                  </a:extLst>
                </p:cNvPr>
                <p:cNvPicPr/>
                <p:nvPr/>
              </p:nvPicPr>
              <p:blipFill>
                <a:blip r:embed="rId210"/>
                <a:stretch>
                  <a:fillRect/>
                </a:stretch>
              </p:blipFill>
              <p:spPr>
                <a:xfrm>
                  <a:off x="9426656" y="598660"/>
                  <a:ext cx="39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95720FDC-C041-4217-BABD-65D51DEF6EED}"/>
                    </a:ext>
                  </a:extLst>
                </p14:cNvPr>
                <p14:cNvContentPartPr/>
                <p14:nvPr/>
              </p14:nvContentPartPr>
              <p14:xfrm>
                <a:off x="9494696" y="606940"/>
                <a:ext cx="5760" cy="1440"/>
              </p14:xfrm>
            </p:contentPart>
          </mc:Choice>
          <mc:Fallback xmlns="">
            <p:pic>
              <p:nvPicPr>
                <p:cNvPr id="147" name="Freihand 146">
                  <a:extLst>
                    <a:ext uri="{FF2B5EF4-FFF2-40B4-BE49-F238E27FC236}">
                      <a16:creationId xmlns:a16="http://schemas.microsoft.com/office/drawing/2014/main" id="{95720FDC-C041-4217-BABD-65D51DEF6EED}"/>
                    </a:ext>
                  </a:extLst>
                </p:cNvPr>
                <p:cNvPicPr/>
                <p:nvPr/>
              </p:nvPicPr>
              <p:blipFill>
                <a:blip r:embed="rId212"/>
                <a:stretch>
                  <a:fillRect/>
                </a:stretch>
              </p:blipFill>
              <p:spPr>
                <a:xfrm>
                  <a:off x="9490376" y="602620"/>
                  <a:ext cx="14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936146E7-73BC-410D-B05D-513FB86A92F9}"/>
                    </a:ext>
                  </a:extLst>
                </p14:cNvPr>
                <p14:cNvContentPartPr/>
                <p14:nvPr/>
              </p14:nvContentPartPr>
              <p14:xfrm>
                <a:off x="9657416" y="629620"/>
                <a:ext cx="25920" cy="152280"/>
              </p14:xfrm>
            </p:contentPart>
          </mc:Choice>
          <mc:Fallback xmlns="">
            <p:pic>
              <p:nvPicPr>
                <p:cNvPr id="148" name="Freihand 147">
                  <a:extLst>
                    <a:ext uri="{FF2B5EF4-FFF2-40B4-BE49-F238E27FC236}">
                      <a16:creationId xmlns:a16="http://schemas.microsoft.com/office/drawing/2014/main" id="{936146E7-73BC-410D-B05D-513FB86A92F9}"/>
                    </a:ext>
                  </a:extLst>
                </p:cNvPr>
                <p:cNvPicPr/>
                <p:nvPr/>
              </p:nvPicPr>
              <p:blipFill>
                <a:blip r:embed="rId214"/>
                <a:stretch>
                  <a:fillRect/>
                </a:stretch>
              </p:blipFill>
              <p:spPr>
                <a:xfrm>
                  <a:off x="9653096" y="625300"/>
                  <a:ext cx="3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51DC6606-4E7D-4274-BDDF-834399107D57}"/>
                    </a:ext>
                  </a:extLst>
                </p14:cNvPr>
                <p14:cNvContentPartPr/>
                <p14:nvPr/>
              </p14:nvContentPartPr>
              <p14:xfrm>
                <a:off x="9578936" y="613420"/>
                <a:ext cx="214200" cy="166680"/>
              </p14:xfrm>
            </p:contentPart>
          </mc:Choice>
          <mc:Fallback xmlns="">
            <p:pic>
              <p:nvPicPr>
                <p:cNvPr id="149" name="Freihand 148">
                  <a:extLst>
                    <a:ext uri="{FF2B5EF4-FFF2-40B4-BE49-F238E27FC236}">
                      <a16:creationId xmlns:a16="http://schemas.microsoft.com/office/drawing/2014/main" id="{51DC6606-4E7D-4274-BDDF-834399107D57}"/>
                    </a:ext>
                  </a:extLst>
                </p:cNvPr>
                <p:cNvPicPr/>
                <p:nvPr/>
              </p:nvPicPr>
              <p:blipFill>
                <a:blip r:embed="rId216"/>
                <a:stretch>
                  <a:fillRect/>
                </a:stretch>
              </p:blipFill>
              <p:spPr>
                <a:xfrm>
                  <a:off x="9574616" y="609100"/>
                  <a:ext cx="222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Freihand 151">
                  <a:extLst>
                    <a:ext uri="{FF2B5EF4-FFF2-40B4-BE49-F238E27FC236}">
                      <a16:creationId xmlns:a16="http://schemas.microsoft.com/office/drawing/2014/main" id="{0A4C9656-2F03-4BC0-8A2D-540BBFF36508}"/>
                    </a:ext>
                  </a:extLst>
                </p14:cNvPr>
                <p14:cNvContentPartPr/>
                <p14:nvPr/>
              </p14:nvContentPartPr>
              <p14:xfrm>
                <a:off x="3266696" y="939940"/>
                <a:ext cx="830880" cy="745920"/>
              </p14:xfrm>
            </p:contentPart>
          </mc:Choice>
          <mc:Fallback xmlns="">
            <p:pic>
              <p:nvPicPr>
                <p:cNvPr id="152" name="Freihand 151">
                  <a:extLst>
                    <a:ext uri="{FF2B5EF4-FFF2-40B4-BE49-F238E27FC236}">
                      <a16:creationId xmlns:a16="http://schemas.microsoft.com/office/drawing/2014/main" id="{0A4C9656-2F03-4BC0-8A2D-540BBFF36508}"/>
                    </a:ext>
                  </a:extLst>
                </p:cNvPr>
                <p:cNvPicPr/>
                <p:nvPr/>
              </p:nvPicPr>
              <p:blipFill>
                <a:blip r:embed="rId218"/>
                <a:stretch>
                  <a:fillRect/>
                </a:stretch>
              </p:blipFill>
              <p:spPr>
                <a:xfrm>
                  <a:off x="3262376" y="935620"/>
                  <a:ext cx="83952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Freihand 152">
                  <a:extLst>
                    <a:ext uri="{FF2B5EF4-FFF2-40B4-BE49-F238E27FC236}">
                      <a16:creationId xmlns:a16="http://schemas.microsoft.com/office/drawing/2014/main" id="{08FF53AB-6CE0-4456-BB84-85A103D2F08D}"/>
                    </a:ext>
                  </a:extLst>
                </p14:cNvPr>
                <p14:cNvContentPartPr/>
                <p14:nvPr/>
              </p14:nvContentPartPr>
              <p14:xfrm>
                <a:off x="3187856" y="1501540"/>
                <a:ext cx="266760" cy="205200"/>
              </p14:xfrm>
            </p:contentPart>
          </mc:Choice>
          <mc:Fallback xmlns="">
            <p:pic>
              <p:nvPicPr>
                <p:cNvPr id="153" name="Freihand 152">
                  <a:extLst>
                    <a:ext uri="{FF2B5EF4-FFF2-40B4-BE49-F238E27FC236}">
                      <a16:creationId xmlns:a16="http://schemas.microsoft.com/office/drawing/2014/main" id="{08FF53AB-6CE0-4456-BB84-85A103D2F08D}"/>
                    </a:ext>
                  </a:extLst>
                </p:cNvPr>
                <p:cNvPicPr/>
                <p:nvPr/>
              </p:nvPicPr>
              <p:blipFill>
                <a:blip r:embed="rId220"/>
                <a:stretch>
                  <a:fillRect/>
                </a:stretch>
              </p:blipFill>
              <p:spPr>
                <a:xfrm>
                  <a:off x="3183536" y="1497220"/>
                  <a:ext cx="275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4" name="Freihand 153">
                  <a:extLst>
                    <a:ext uri="{FF2B5EF4-FFF2-40B4-BE49-F238E27FC236}">
                      <a16:creationId xmlns:a16="http://schemas.microsoft.com/office/drawing/2014/main" id="{5EE90220-2BD7-4869-B8C9-017478A7DA0B}"/>
                    </a:ext>
                  </a:extLst>
                </p14:cNvPr>
                <p14:cNvContentPartPr/>
                <p14:nvPr/>
              </p14:nvContentPartPr>
              <p14:xfrm>
                <a:off x="4186856" y="816100"/>
                <a:ext cx="125280" cy="140400"/>
              </p14:xfrm>
            </p:contentPart>
          </mc:Choice>
          <mc:Fallback xmlns="">
            <p:pic>
              <p:nvPicPr>
                <p:cNvPr id="154" name="Freihand 153">
                  <a:extLst>
                    <a:ext uri="{FF2B5EF4-FFF2-40B4-BE49-F238E27FC236}">
                      <a16:creationId xmlns:a16="http://schemas.microsoft.com/office/drawing/2014/main" id="{5EE90220-2BD7-4869-B8C9-017478A7DA0B}"/>
                    </a:ext>
                  </a:extLst>
                </p:cNvPr>
                <p:cNvPicPr/>
                <p:nvPr/>
              </p:nvPicPr>
              <p:blipFill>
                <a:blip r:embed="rId222"/>
                <a:stretch>
                  <a:fillRect/>
                </a:stretch>
              </p:blipFill>
              <p:spPr>
                <a:xfrm>
                  <a:off x="4182536" y="811780"/>
                  <a:ext cx="13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556A09D2-32E6-4701-93E5-219F2C38538D}"/>
                    </a:ext>
                  </a:extLst>
                </p14:cNvPr>
                <p14:cNvContentPartPr/>
                <p14:nvPr/>
              </p14:nvContentPartPr>
              <p14:xfrm>
                <a:off x="4350296" y="794140"/>
                <a:ext cx="93240" cy="225720"/>
              </p14:xfrm>
            </p:contentPart>
          </mc:Choice>
          <mc:Fallback xmlns="">
            <p:pic>
              <p:nvPicPr>
                <p:cNvPr id="155" name="Freihand 154">
                  <a:extLst>
                    <a:ext uri="{FF2B5EF4-FFF2-40B4-BE49-F238E27FC236}">
                      <a16:creationId xmlns:a16="http://schemas.microsoft.com/office/drawing/2014/main" id="{556A09D2-32E6-4701-93E5-219F2C38538D}"/>
                    </a:ext>
                  </a:extLst>
                </p:cNvPr>
                <p:cNvPicPr/>
                <p:nvPr/>
              </p:nvPicPr>
              <p:blipFill>
                <a:blip r:embed="rId224"/>
                <a:stretch>
                  <a:fillRect/>
                </a:stretch>
              </p:blipFill>
              <p:spPr>
                <a:xfrm>
                  <a:off x="4345976" y="789820"/>
                  <a:ext cx="101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05962634-4F05-4380-836D-69E57A1567A6}"/>
                    </a:ext>
                  </a:extLst>
                </p14:cNvPr>
                <p14:cNvContentPartPr/>
                <p14:nvPr/>
              </p14:nvContentPartPr>
              <p14:xfrm>
                <a:off x="4452536" y="780820"/>
                <a:ext cx="19080" cy="108000"/>
              </p14:xfrm>
            </p:contentPart>
          </mc:Choice>
          <mc:Fallback xmlns="">
            <p:pic>
              <p:nvPicPr>
                <p:cNvPr id="156" name="Freihand 155">
                  <a:extLst>
                    <a:ext uri="{FF2B5EF4-FFF2-40B4-BE49-F238E27FC236}">
                      <a16:creationId xmlns:a16="http://schemas.microsoft.com/office/drawing/2014/main" id="{05962634-4F05-4380-836D-69E57A1567A6}"/>
                    </a:ext>
                  </a:extLst>
                </p:cNvPr>
                <p:cNvPicPr/>
                <p:nvPr/>
              </p:nvPicPr>
              <p:blipFill>
                <a:blip r:embed="rId226"/>
                <a:stretch>
                  <a:fillRect/>
                </a:stretch>
              </p:blipFill>
              <p:spPr>
                <a:xfrm>
                  <a:off x="4448216" y="776500"/>
                  <a:ext cx="27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FE4EDD2D-D458-443D-8DC0-2533328F070D}"/>
                    </a:ext>
                  </a:extLst>
                </p14:cNvPr>
                <p14:cNvContentPartPr/>
                <p14:nvPr/>
              </p14:nvContentPartPr>
              <p14:xfrm>
                <a:off x="4505456" y="777940"/>
                <a:ext cx="98640" cy="89280"/>
              </p14:xfrm>
            </p:contentPart>
          </mc:Choice>
          <mc:Fallback xmlns="">
            <p:pic>
              <p:nvPicPr>
                <p:cNvPr id="157" name="Freihand 156">
                  <a:extLst>
                    <a:ext uri="{FF2B5EF4-FFF2-40B4-BE49-F238E27FC236}">
                      <a16:creationId xmlns:a16="http://schemas.microsoft.com/office/drawing/2014/main" id="{FE4EDD2D-D458-443D-8DC0-2533328F070D}"/>
                    </a:ext>
                  </a:extLst>
                </p:cNvPr>
                <p:cNvPicPr/>
                <p:nvPr/>
              </p:nvPicPr>
              <p:blipFill>
                <a:blip r:embed="rId228"/>
                <a:stretch>
                  <a:fillRect/>
                </a:stretch>
              </p:blipFill>
              <p:spPr>
                <a:xfrm>
                  <a:off x="4501136" y="773620"/>
                  <a:ext cx="10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928C98BA-41AE-4E5A-8FB0-D5011F06DE56}"/>
                    </a:ext>
                  </a:extLst>
                </p14:cNvPr>
                <p14:cNvContentPartPr/>
                <p14:nvPr/>
              </p14:nvContentPartPr>
              <p14:xfrm>
                <a:off x="4626416" y="756340"/>
                <a:ext cx="74160" cy="101880"/>
              </p14:xfrm>
            </p:contentPart>
          </mc:Choice>
          <mc:Fallback xmlns="">
            <p:pic>
              <p:nvPicPr>
                <p:cNvPr id="158" name="Freihand 157">
                  <a:extLst>
                    <a:ext uri="{FF2B5EF4-FFF2-40B4-BE49-F238E27FC236}">
                      <a16:creationId xmlns:a16="http://schemas.microsoft.com/office/drawing/2014/main" id="{928C98BA-41AE-4E5A-8FB0-D5011F06DE56}"/>
                    </a:ext>
                  </a:extLst>
                </p:cNvPr>
                <p:cNvPicPr/>
                <p:nvPr/>
              </p:nvPicPr>
              <p:blipFill>
                <a:blip r:embed="rId230"/>
                <a:stretch>
                  <a:fillRect/>
                </a:stretch>
              </p:blipFill>
              <p:spPr>
                <a:xfrm>
                  <a:off x="4622096" y="752020"/>
                  <a:ext cx="8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BFCEEF81-7443-47F6-B186-C2B52A5D7568}"/>
                    </a:ext>
                  </a:extLst>
                </p14:cNvPr>
                <p14:cNvContentPartPr/>
                <p14:nvPr/>
              </p14:nvContentPartPr>
              <p14:xfrm>
                <a:off x="4719656" y="749860"/>
                <a:ext cx="166680" cy="74880"/>
              </p14:xfrm>
            </p:contentPart>
          </mc:Choice>
          <mc:Fallback xmlns="">
            <p:pic>
              <p:nvPicPr>
                <p:cNvPr id="159" name="Freihand 158">
                  <a:extLst>
                    <a:ext uri="{FF2B5EF4-FFF2-40B4-BE49-F238E27FC236}">
                      <a16:creationId xmlns:a16="http://schemas.microsoft.com/office/drawing/2014/main" id="{BFCEEF81-7443-47F6-B186-C2B52A5D7568}"/>
                    </a:ext>
                  </a:extLst>
                </p:cNvPr>
                <p:cNvPicPr/>
                <p:nvPr/>
              </p:nvPicPr>
              <p:blipFill>
                <a:blip r:embed="rId232"/>
                <a:stretch>
                  <a:fillRect/>
                </a:stretch>
              </p:blipFill>
              <p:spPr>
                <a:xfrm>
                  <a:off x="4715336" y="745540"/>
                  <a:ext cx="175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F4AA732B-9B44-498A-BBE7-9CB89816C86A}"/>
                    </a:ext>
                  </a:extLst>
                </p14:cNvPr>
                <p14:cNvContentPartPr/>
                <p14:nvPr/>
              </p14:nvContentPartPr>
              <p14:xfrm>
                <a:off x="4902896" y="669940"/>
                <a:ext cx="269280" cy="151920"/>
              </p14:xfrm>
            </p:contentPart>
          </mc:Choice>
          <mc:Fallback xmlns="">
            <p:pic>
              <p:nvPicPr>
                <p:cNvPr id="160" name="Freihand 159">
                  <a:extLst>
                    <a:ext uri="{FF2B5EF4-FFF2-40B4-BE49-F238E27FC236}">
                      <a16:creationId xmlns:a16="http://schemas.microsoft.com/office/drawing/2014/main" id="{F4AA732B-9B44-498A-BBE7-9CB89816C86A}"/>
                    </a:ext>
                  </a:extLst>
                </p:cNvPr>
                <p:cNvPicPr/>
                <p:nvPr/>
              </p:nvPicPr>
              <p:blipFill>
                <a:blip r:embed="rId234"/>
                <a:stretch>
                  <a:fillRect/>
                </a:stretch>
              </p:blipFill>
              <p:spPr>
                <a:xfrm>
                  <a:off x="4898576" y="665620"/>
                  <a:ext cx="27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E84FB0C7-E5F7-4591-9038-70ACCA75DD1B}"/>
                    </a:ext>
                  </a:extLst>
                </p14:cNvPr>
                <p14:cNvContentPartPr/>
                <p14:nvPr/>
              </p14:nvContentPartPr>
              <p14:xfrm>
                <a:off x="5050856" y="681100"/>
                <a:ext cx="360" cy="360"/>
              </p14:xfrm>
            </p:contentPart>
          </mc:Choice>
          <mc:Fallback xmlns="">
            <p:pic>
              <p:nvPicPr>
                <p:cNvPr id="161" name="Freihand 160">
                  <a:extLst>
                    <a:ext uri="{FF2B5EF4-FFF2-40B4-BE49-F238E27FC236}">
                      <a16:creationId xmlns:a16="http://schemas.microsoft.com/office/drawing/2014/main" id="{E84FB0C7-E5F7-4591-9038-70ACCA75DD1B}"/>
                    </a:ext>
                  </a:extLst>
                </p:cNvPr>
                <p:cNvPicPr/>
                <p:nvPr/>
              </p:nvPicPr>
              <p:blipFill>
                <a:blip r:embed="rId93"/>
                <a:stretch>
                  <a:fillRect/>
                </a:stretch>
              </p:blipFill>
              <p:spPr>
                <a:xfrm>
                  <a:off x="5046536" y="676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Freihand 161">
                  <a:extLst>
                    <a:ext uri="{FF2B5EF4-FFF2-40B4-BE49-F238E27FC236}">
                      <a16:creationId xmlns:a16="http://schemas.microsoft.com/office/drawing/2014/main" id="{E6DD6A14-16C2-450B-A2A4-DA581B06D507}"/>
                    </a:ext>
                  </a:extLst>
                </p14:cNvPr>
                <p14:cNvContentPartPr/>
                <p14:nvPr/>
              </p14:nvContentPartPr>
              <p14:xfrm>
                <a:off x="5158856" y="622780"/>
                <a:ext cx="99360" cy="205560"/>
              </p14:xfrm>
            </p:contentPart>
          </mc:Choice>
          <mc:Fallback xmlns="">
            <p:pic>
              <p:nvPicPr>
                <p:cNvPr id="162" name="Freihand 161">
                  <a:extLst>
                    <a:ext uri="{FF2B5EF4-FFF2-40B4-BE49-F238E27FC236}">
                      <a16:creationId xmlns:a16="http://schemas.microsoft.com/office/drawing/2014/main" id="{E6DD6A14-16C2-450B-A2A4-DA581B06D507}"/>
                    </a:ext>
                  </a:extLst>
                </p:cNvPr>
                <p:cNvPicPr/>
                <p:nvPr/>
              </p:nvPicPr>
              <p:blipFill>
                <a:blip r:embed="rId237"/>
                <a:stretch>
                  <a:fillRect/>
                </a:stretch>
              </p:blipFill>
              <p:spPr>
                <a:xfrm>
                  <a:off x="5154536" y="618460"/>
                  <a:ext cx="108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3" name="Freihand 162">
                  <a:extLst>
                    <a:ext uri="{FF2B5EF4-FFF2-40B4-BE49-F238E27FC236}">
                      <a16:creationId xmlns:a16="http://schemas.microsoft.com/office/drawing/2014/main" id="{CDE14C4B-0603-4767-B260-F1B259F540EA}"/>
                    </a:ext>
                  </a:extLst>
                </p14:cNvPr>
                <p14:cNvContentPartPr/>
                <p14:nvPr/>
              </p14:nvContentPartPr>
              <p14:xfrm>
                <a:off x="5320136" y="666700"/>
                <a:ext cx="292680" cy="104400"/>
              </p14:xfrm>
            </p:contentPart>
          </mc:Choice>
          <mc:Fallback xmlns="">
            <p:pic>
              <p:nvPicPr>
                <p:cNvPr id="163" name="Freihand 162">
                  <a:extLst>
                    <a:ext uri="{FF2B5EF4-FFF2-40B4-BE49-F238E27FC236}">
                      <a16:creationId xmlns:a16="http://schemas.microsoft.com/office/drawing/2014/main" id="{CDE14C4B-0603-4767-B260-F1B259F540EA}"/>
                    </a:ext>
                  </a:extLst>
                </p:cNvPr>
                <p:cNvPicPr/>
                <p:nvPr/>
              </p:nvPicPr>
              <p:blipFill>
                <a:blip r:embed="rId239"/>
                <a:stretch>
                  <a:fillRect/>
                </a:stretch>
              </p:blipFill>
              <p:spPr>
                <a:xfrm>
                  <a:off x="5315816" y="662380"/>
                  <a:ext cx="30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Freihand 163">
                  <a:extLst>
                    <a:ext uri="{FF2B5EF4-FFF2-40B4-BE49-F238E27FC236}">
                      <a16:creationId xmlns:a16="http://schemas.microsoft.com/office/drawing/2014/main" id="{56DC0607-63E7-4363-8841-36FCF5EF84A7}"/>
                    </a:ext>
                  </a:extLst>
                </p14:cNvPr>
                <p14:cNvContentPartPr/>
                <p14:nvPr/>
              </p14:nvContentPartPr>
              <p14:xfrm>
                <a:off x="5577176" y="609820"/>
                <a:ext cx="34560" cy="29880"/>
              </p14:xfrm>
            </p:contentPart>
          </mc:Choice>
          <mc:Fallback xmlns="">
            <p:pic>
              <p:nvPicPr>
                <p:cNvPr id="164" name="Freihand 163">
                  <a:extLst>
                    <a:ext uri="{FF2B5EF4-FFF2-40B4-BE49-F238E27FC236}">
                      <a16:creationId xmlns:a16="http://schemas.microsoft.com/office/drawing/2014/main" id="{56DC0607-63E7-4363-8841-36FCF5EF84A7}"/>
                    </a:ext>
                  </a:extLst>
                </p:cNvPr>
                <p:cNvPicPr/>
                <p:nvPr/>
              </p:nvPicPr>
              <p:blipFill>
                <a:blip r:embed="rId241"/>
                <a:stretch>
                  <a:fillRect/>
                </a:stretch>
              </p:blipFill>
              <p:spPr>
                <a:xfrm>
                  <a:off x="5572856" y="605500"/>
                  <a:ext cx="43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Freihand 164">
                  <a:extLst>
                    <a:ext uri="{FF2B5EF4-FFF2-40B4-BE49-F238E27FC236}">
                      <a16:creationId xmlns:a16="http://schemas.microsoft.com/office/drawing/2014/main" id="{78FFB718-3196-46DE-B82B-600A6CAF98CC}"/>
                    </a:ext>
                  </a:extLst>
                </p14:cNvPr>
                <p14:cNvContentPartPr/>
                <p14:nvPr/>
              </p14:nvContentPartPr>
              <p14:xfrm>
                <a:off x="5676536" y="670660"/>
                <a:ext cx="169200" cy="74160"/>
              </p14:xfrm>
            </p:contentPart>
          </mc:Choice>
          <mc:Fallback xmlns="">
            <p:pic>
              <p:nvPicPr>
                <p:cNvPr id="165" name="Freihand 164">
                  <a:extLst>
                    <a:ext uri="{FF2B5EF4-FFF2-40B4-BE49-F238E27FC236}">
                      <a16:creationId xmlns:a16="http://schemas.microsoft.com/office/drawing/2014/main" id="{78FFB718-3196-46DE-B82B-600A6CAF98CC}"/>
                    </a:ext>
                  </a:extLst>
                </p:cNvPr>
                <p:cNvPicPr/>
                <p:nvPr/>
              </p:nvPicPr>
              <p:blipFill>
                <a:blip r:embed="rId243"/>
                <a:stretch>
                  <a:fillRect/>
                </a:stretch>
              </p:blipFill>
              <p:spPr>
                <a:xfrm>
                  <a:off x="5672216" y="666340"/>
                  <a:ext cx="177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Freihand 165">
                  <a:extLst>
                    <a:ext uri="{FF2B5EF4-FFF2-40B4-BE49-F238E27FC236}">
                      <a16:creationId xmlns:a16="http://schemas.microsoft.com/office/drawing/2014/main" id="{A8E724AF-7E54-4534-B999-64CB768DA9C1}"/>
                    </a:ext>
                  </a:extLst>
                </p14:cNvPr>
                <p14:cNvContentPartPr/>
                <p14:nvPr/>
              </p14:nvContentPartPr>
              <p14:xfrm>
                <a:off x="5880656" y="695140"/>
                <a:ext cx="144720" cy="179280"/>
              </p14:xfrm>
            </p:contentPart>
          </mc:Choice>
          <mc:Fallback xmlns="">
            <p:pic>
              <p:nvPicPr>
                <p:cNvPr id="166" name="Freihand 165">
                  <a:extLst>
                    <a:ext uri="{FF2B5EF4-FFF2-40B4-BE49-F238E27FC236}">
                      <a16:creationId xmlns:a16="http://schemas.microsoft.com/office/drawing/2014/main" id="{A8E724AF-7E54-4534-B999-64CB768DA9C1}"/>
                    </a:ext>
                  </a:extLst>
                </p:cNvPr>
                <p:cNvPicPr/>
                <p:nvPr/>
              </p:nvPicPr>
              <p:blipFill>
                <a:blip r:embed="rId245"/>
                <a:stretch>
                  <a:fillRect/>
                </a:stretch>
              </p:blipFill>
              <p:spPr>
                <a:xfrm>
                  <a:off x="5876336" y="690820"/>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Freihand 166">
                  <a:extLst>
                    <a:ext uri="{FF2B5EF4-FFF2-40B4-BE49-F238E27FC236}">
                      <a16:creationId xmlns:a16="http://schemas.microsoft.com/office/drawing/2014/main" id="{526A3F65-C260-400A-8D43-D13C3D669F8D}"/>
                    </a:ext>
                  </a:extLst>
                </p14:cNvPr>
                <p14:cNvContentPartPr/>
                <p14:nvPr/>
              </p14:nvContentPartPr>
              <p14:xfrm>
                <a:off x="6036176" y="658780"/>
                <a:ext cx="138240" cy="221400"/>
              </p14:xfrm>
            </p:contentPart>
          </mc:Choice>
          <mc:Fallback xmlns="">
            <p:pic>
              <p:nvPicPr>
                <p:cNvPr id="167" name="Freihand 166">
                  <a:extLst>
                    <a:ext uri="{FF2B5EF4-FFF2-40B4-BE49-F238E27FC236}">
                      <a16:creationId xmlns:a16="http://schemas.microsoft.com/office/drawing/2014/main" id="{526A3F65-C260-400A-8D43-D13C3D669F8D}"/>
                    </a:ext>
                  </a:extLst>
                </p:cNvPr>
                <p:cNvPicPr/>
                <p:nvPr/>
              </p:nvPicPr>
              <p:blipFill>
                <a:blip r:embed="rId247"/>
                <a:stretch>
                  <a:fillRect/>
                </a:stretch>
              </p:blipFill>
              <p:spPr>
                <a:xfrm>
                  <a:off x="6031856" y="654460"/>
                  <a:ext cx="146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Freihand 167">
                  <a:extLst>
                    <a:ext uri="{FF2B5EF4-FFF2-40B4-BE49-F238E27FC236}">
                      <a16:creationId xmlns:a16="http://schemas.microsoft.com/office/drawing/2014/main" id="{482E0991-93E7-4504-B593-9C7E2E40D396}"/>
                    </a:ext>
                  </a:extLst>
                </p14:cNvPr>
                <p14:cNvContentPartPr/>
                <p14:nvPr/>
              </p14:nvContentPartPr>
              <p14:xfrm>
                <a:off x="6189536" y="600100"/>
                <a:ext cx="60480" cy="134640"/>
              </p14:xfrm>
            </p:contentPart>
          </mc:Choice>
          <mc:Fallback xmlns="">
            <p:pic>
              <p:nvPicPr>
                <p:cNvPr id="168" name="Freihand 167">
                  <a:extLst>
                    <a:ext uri="{FF2B5EF4-FFF2-40B4-BE49-F238E27FC236}">
                      <a16:creationId xmlns:a16="http://schemas.microsoft.com/office/drawing/2014/main" id="{482E0991-93E7-4504-B593-9C7E2E40D396}"/>
                    </a:ext>
                  </a:extLst>
                </p:cNvPr>
                <p:cNvPicPr/>
                <p:nvPr/>
              </p:nvPicPr>
              <p:blipFill>
                <a:blip r:embed="rId249"/>
                <a:stretch>
                  <a:fillRect/>
                </a:stretch>
              </p:blipFill>
              <p:spPr>
                <a:xfrm>
                  <a:off x="6185216" y="595780"/>
                  <a:ext cx="6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Freihand 168">
                  <a:extLst>
                    <a:ext uri="{FF2B5EF4-FFF2-40B4-BE49-F238E27FC236}">
                      <a16:creationId xmlns:a16="http://schemas.microsoft.com/office/drawing/2014/main" id="{9E018296-2D05-44F9-A5F6-783D070D650F}"/>
                    </a:ext>
                  </a:extLst>
                </p14:cNvPr>
                <p14:cNvContentPartPr/>
                <p14:nvPr/>
              </p14:nvContentPartPr>
              <p14:xfrm>
                <a:off x="6266216" y="652660"/>
                <a:ext cx="144360" cy="71640"/>
              </p14:xfrm>
            </p:contentPart>
          </mc:Choice>
          <mc:Fallback xmlns="">
            <p:pic>
              <p:nvPicPr>
                <p:cNvPr id="169" name="Freihand 168">
                  <a:extLst>
                    <a:ext uri="{FF2B5EF4-FFF2-40B4-BE49-F238E27FC236}">
                      <a16:creationId xmlns:a16="http://schemas.microsoft.com/office/drawing/2014/main" id="{9E018296-2D05-44F9-A5F6-783D070D650F}"/>
                    </a:ext>
                  </a:extLst>
                </p:cNvPr>
                <p:cNvPicPr/>
                <p:nvPr/>
              </p:nvPicPr>
              <p:blipFill>
                <a:blip r:embed="rId251"/>
                <a:stretch>
                  <a:fillRect/>
                </a:stretch>
              </p:blipFill>
              <p:spPr>
                <a:xfrm>
                  <a:off x="6261896" y="648340"/>
                  <a:ext cx="153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 name="Freihand 169">
                  <a:extLst>
                    <a:ext uri="{FF2B5EF4-FFF2-40B4-BE49-F238E27FC236}">
                      <a16:creationId xmlns:a16="http://schemas.microsoft.com/office/drawing/2014/main" id="{D11ECBAF-16FB-4387-8013-F529E64F5F8F}"/>
                    </a:ext>
                  </a:extLst>
                </p14:cNvPr>
                <p14:cNvContentPartPr/>
                <p14:nvPr/>
              </p14:nvContentPartPr>
              <p14:xfrm>
                <a:off x="6448376" y="671380"/>
                <a:ext cx="115200" cy="51480"/>
              </p14:xfrm>
            </p:contentPart>
          </mc:Choice>
          <mc:Fallback xmlns="">
            <p:pic>
              <p:nvPicPr>
                <p:cNvPr id="170" name="Freihand 169">
                  <a:extLst>
                    <a:ext uri="{FF2B5EF4-FFF2-40B4-BE49-F238E27FC236}">
                      <a16:creationId xmlns:a16="http://schemas.microsoft.com/office/drawing/2014/main" id="{D11ECBAF-16FB-4387-8013-F529E64F5F8F}"/>
                    </a:ext>
                  </a:extLst>
                </p:cNvPr>
                <p:cNvPicPr/>
                <p:nvPr/>
              </p:nvPicPr>
              <p:blipFill>
                <a:blip r:embed="rId253"/>
                <a:stretch>
                  <a:fillRect/>
                </a:stretch>
              </p:blipFill>
              <p:spPr>
                <a:xfrm>
                  <a:off x="6444056" y="667060"/>
                  <a:ext cx="123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Freihand 170">
                  <a:extLst>
                    <a:ext uri="{FF2B5EF4-FFF2-40B4-BE49-F238E27FC236}">
                      <a16:creationId xmlns:a16="http://schemas.microsoft.com/office/drawing/2014/main" id="{48027B68-2343-443C-93B8-F680BDFF8843}"/>
                    </a:ext>
                  </a:extLst>
                </p14:cNvPr>
                <p14:cNvContentPartPr/>
                <p14:nvPr/>
              </p14:nvContentPartPr>
              <p14:xfrm>
                <a:off x="4941416" y="917260"/>
                <a:ext cx="3240" cy="105480"/>
              </p14:xfrm>
            </p:contentPart>
          </mc:Choice>
          <mc:Fallback xmlns="">
            <p:pic>
              <p:nvPicPr>
                <p:cNvPr id="171" name="Freihand 170">
                  <a:extLst>
                    <a:ext uri="{FF2B5EF4-FFF2-40B4-BE49-F238E27FC236}">
                      <a16:creationId xmlns:a16="http://schemas.microsoft.com/office/drawing/2014/main" id="{48027B68-2343-443C-93B8-F680BDFF8843}"/>
                    </a:ext>
                  </a:extLst>
                </p:cNvPr>
                <p:cNvPicPr/>
                <p:nvPr/>
              </p:nvPicPr>
              <p:blipFill>
                <a:blip r:embed="rId255"/>
                <a:stretch>
                  <a:fillRect/>
                </a:stretch>
              </p:blipFill>
              <p:spPr>
                <a:xfrm>
                  <a:off x="4937096" y="912940"/>
                  <a:ext cx="11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Freihand 171">
                  <a:extLst>
                    <a:ext uri="{FF2B5EF4-FFF2-40B4-BE49-F238E27FC236}">
                      <a16:creationId xmlns:a16="http://schemas.microsoft.com/office/drawing/2014/main" id="{D2FFBF79-7B46-44EC-9584-7D364AB059B5}"/>
                    </a:ext>
                  </a:extLst>
                </p14:cNvPr>
                <p14:cNvContentPartPr/>
                <p14:nvPr/>
              </p14:nvContentPartPr>
              <p14:xfrm>
                <a:off x="4943216" y="889540"/>
                <a:ext cx="95400" cy="143640"/>
              </p14:xfrm>
            </p:contentPart>
          </mc:Choice>
          <mc:Fallback xmlns="">
            <p:pic>
              <p:nvPicPr>
                <p:cNvPr id="172" name="Freihand 171">
                  <a:extLst>
                    <a:ext uri="{FF2B5EF4-FFF2-40B4-BE49-F238E27FC236}">
                      <a16:creationId xmlns:a16="http://schemas.microsoft.com/office/drawing/2014/main" id="{D2FFBF79-7B46-44EC-9584-7D364AB059B5}"/>
                    </a:ext>
                  </a:extLst>
                </p:cNvPr>
                <p:cNvPicPr/>
                <p:nvPr/>
              </p:nvPicPr>
              <p:blipFill>
                <a:blip r:embed="rId257"/>
                <a:stretch>
                  <a:fillRect/>
                </a:stretch>
              </p:blipFill>
              <p:spPr>
                <a:xfrm>
                  <a:off x="4938896" y="885220"/>
                  <a:ext cx="104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Freihand 172">
                  <a:extLst>
                    <a:ext uri="{FF2B5EF4-FFF2-40B4-BE49-F238E27FC236}">
                      <a16:creationId xmlns:a16="http://schemas.microsoft.com/office/drawing/2014/main" id="{A6193CD5-E328-4102-ACA2-A0295D0D7F2C}"/>
                    </a:ext>
                  </a:extLst>
                </p14:cNvPr>
                <p14:cNvContentPartPr/>
                <p14:nvPr/>
              </p14:nvContentPartPr>
              <p14:xfrm>
                <a:off x="5071016" y="960460"/>
                <a:ext cx="126360" cy="74880"/>
              </p14:xfrm>
            </p:contentPart>
          </mc:Choice>
          <mc:Fallback xmlns="">
            <p:pic>
              <p:nvPicPr>
                <p:cNvPr id="173" name="Freihand 172">
                  <a:extLst>
                    <a:ext uri="{FF2B5EF4-FFF2-40B4-BE49-F238E27FC236}">
                      <a16:creationId xmlns:a16="http://schemas.microsoft.com/office/drawing/2014/main" id="{A6193CD5-E328-4102-ACA2-A0295D0D7F2C}"/>
                    </a:ext>
                  </a:extLst>
                </p:cNvPr>
                <p:cNvPicPr/>
                <p:nvPr/>
              </p:nvPicPr>
              <p:blipFill>
                <a:blip r:embed="rId259"/>
                <a:stretch>
                  <a:fillRect/>
                </a:stretch>
              </p:blipFill>
              <p:spPr>
                <a:xfrm>
                  <a:off x="5066696" y="956140"/>
                  <a:ext cx="135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Freihand 173">
                  <a:extLst>
                    <a:ext uri="{FF2B5EF4-FFF2-40B4-BE49-F238E27FC236}">
                      <a16:creationId xmlns:a16="http://schemas.microsoft.com/office/drawing/2014/main" id="{48250D37-DC61-4DDD-88AC-51A081E158C5}"/>
                    </a:ext>
                  </a:extLst>
                </p14:cNvPr>
                <p14:cNvContentPartPr/>
                <p14:nvPr/>
              </p14:nvContentPartPr>
              <p14:xfrm>
                <a:off x="5213576" y="875500"/>
                <a:ext cx="126360" cy="126000"/>
              </p14:xfrm>
            </p:contentPart>
          </mc:Choice>
          <mc:Fallback xmlns="">
            <p:pic>
              <p:nvPicPr>
                <p:cNvPr id="174" name="Freihand 173">
                  <a:extLst>
                    <a:ext uri="{FF2B5EF4-FFF2-40B4-BE49-F238E27FC236}">
                      <a16:creationId xmlns:a16="http://schemas.microsoft.com/office/drawing/2014/main" id="{48250D37-DC61-4DDD-88AC-51A081E158C5}"/>
                    </a:ext>
                  </a:extLst>
                </p:cNvPr>
                <p:cNvPicPr/>
                <p:nvPr/>
              </p:nvPicPr>
              <p:blipFill>
                <a:blip r:embed="rId261"/>
                <a:stretch>
                  <a:fillRect/>
                </a:stretch>
              </p:blipFill>
              <p:spPr>
                <a:xfrm>
                  <a:off x="5209256" y="871180"/>
                  <a:ext cx="135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Freihand 174">
                  <a:extLst>
                    <a:ext uri="{FF2B5EF4-FFF2-40B4-BE49-F238E27FC236}">
                      <a16:creationId xmlns:a16="http://schemas.microsoft.com/office/drawing/2014/main" id="{65D56B8A-FED0-425D-8552-2B2DB6308B30}"/>
                    </a:ext>
                  </a:extLst>
                </p14:cNvPr>
                <p14:cNvContentPartPr/>
                <p14:nvPr/>
              </p14:nvContentPartPr>
              <p14:xfrm>
                <a:off x="5167136" y="896020"/>
                <a:ext cx="119880" cy="10080"/>
              </p14:xfrm>
            </p:contentPart>
          </mc:Choice>
          <mc:Fallback xmlns="">
            <p:pic>
              <p:nvPicPr>
                <p:cNvPr id="175" name="Freihand 174">
                  <a:extLst>
                    <a:ext uri="{FF2B5EF4-FFF2-40B4-BE49-F238E27FC236}">
                      <a16:creationId xmlns:a16="http://schemas.microsoft.com/office/drawing/2014/main" id="{65D56B8A-FED0-425D-8552-2B2DB6308B30}"/>
                    </a:ext>
                  </a:extLst>
                </p:cNvPr>
                <p:cNvPicPr/>
                <p:nvPr/>
              </p:nvPicPr>
              <p:blipFill>
                <a:blip r:embed="rId263"/>
                <a:stretch>
                  <a:fillRect/>
                </a:stretch>
              </p:blipFill>
              <p:spPr>
                <a:xfrm>
                  <a:off x="5162816" y="891700"/>
                  <a:ext cx="128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Freihand 175">
                  <a:extLst>
                    <a:ext uri="{FF2B5EF4-FFF2-40B4-BE49-F238E27FC236}">
                      <a16:creationId xmlns:a16="http://schemas.microsoft.com/office/drawing/2014/main" id="{A99932DF-4211-459A-B92B-8B1F6563A2DB}"/>
                    </a:ext>
                  </a:extLst>
                </p14:cNvPr>
                <p14:cNvContentPartPr/>
                <p14:nvPr/>
              </p14:nvContentPartPr>
              <p14:xfrm>
                <a:off x="5332376" y="928060"/>
                <a:ext cx="172440" cy="71280"/>
              </p14:xfrm>
            </p:contentPart>
          </mc:Choice>
          <mc:Fallback xmlns="">
            <p:pic>
              <p:nvPicPr>
                <p:cNvPr id="176" name="Freihand 175">
                  <a:extLst>
                    <a:ext uri="{FF2B5EF4-FFF2-40B4-BE49-F238E27FC236}">
                      <a16:creationId xmlns:a16="http://schemas.microsoft.com/office/drawing/2014/main" id="{A99932DF-4211-459A-B92B-8B1F6563A2DB}"/>
                    </a:ext>
                  </a:extLst>
                </p:cNvPr>
                <p:cNvPicPr/>
                <p:nvPr/>
              </p:nvPicPr>
              <p:blipFill>
                <a:blip r:embed="rId265"/>
                <a:stretch>
                  <a:fillRect/>
                </a:stretch>
              </p:blipFill>
              <p:spPr>
                <a:xfrm>
                  <a:off x="5328056" y="923740"/>
                  <a:ext cx="18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Freihand 176">
                  <a:extLst>
                    <a:ext uri="{FF2B5EF4-FFF2-40B4-BE49-F238E27FC236}">
                      <a16:creationId xmlns:a16="http://schemas.microsoft.com/office/drawing/2014/main" id="{E0FD0A89-52AF-4E9C-9C1E-4CC5D5DEC7BB}"/>
                    </a:ext>
                  </a:extLst>
                </p14:cNvPr>
                <p14:cNvContentPartPr/>
                <p14:nvPr/>
              </p14:nvContentPartPr>
              <p14:xfrm>
                <a:off x="5600576" y="925540"/>
                <a:ext cx="147240" cy="68400"/>
              </p14:xfrm>
            </p:contentPart>
          </mc:Choice>
          <mc:Fallback xmlns="">
            <p:pic>
              <p:nvPicPr>
                <p:cNvPr id="177" name="Freihand 176">
                  <a:extLst>
                    <a:ext uri="{FF2B5EF4-FFF2-40B4-BE49-F238E27FC236}">
                      <a16:creationId xmlns:a16="http://schemas.microsoft.com/office/drawing/2014/main" id="{E0FD0A89-52AF-4E9C-9C1E-4CC5D5DEC7BB}"/>
                    </a:ext>
                  </a:extLst>
                </p:cNvPr>
                <p:cNvPicPr/>
                <p:nvPr/>
              </p:nvPicPr>
              <p:blipFill>
                <a:blip r:embed="rId267"/>
                <a:stretch>
                  <a:fillRect/>
                </a:stretch>
              </p:blipFill>
              <p:spPr>
                <a:xfrm>
                  <a:off x="5596256" y="921220"/>
                  <a:ext cx="155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Freihand 177">
                  <a:extLst>
                    <a:ext uri="{FF2B5EF4-FFF2-40B4-BE49-F238E27FC236}">
                      <a16:creationId xmlns:a16="http://schemas.microsoft.com/office/drawing/2014/main" id="{9C9F60E1-FB06-40E3-8E2B-639C5B43B298}"/>
                    </a:ext>
                  </a:extLst>
                </p14:cNvPr>
                <p14:cNvContentPartPr/>
                <p14:nvPr/>
              </p14:nvContentPartPr>
              <p14:xfrm>
                <a:off x="5806136" y="913300"/>
                <a:ext cx="164520" cy="58320"/>
              </p14:xfrm>
            </p:contentPart>
          </mc:Choice>
          <mc:Fallback xmlns="">
            <p:pic>
              <p:nvPicPr>
                <p:cNvPr id="178" name="Freihand 177">
                  <a:extLst>
                    <a:ext uri="{FF2B5EF4-FFF2-40B4-BE49-F238E27FC236}">
                      <a16:creationId xmlns:a16="http://schemas.microsoft.com/office/drawing/2014/main" id="{9C9F60E1-FB06-40E3-8E2B-639C5B43B298}"/>
                    </a:ext>
                  </a:extLst>
                </p:cNvPr>
                <p:cNvPicPr/>
                <p:nvPr/>
              </p:nvPicPr>
              <p:blipFill>
                <a:blip r:embed="rId269"/>
                <a:stretch>
                  <a:fillRect/>
                </a:stretch>
              </p:blipFill>
              <p:spPr>
                <a:xfrm>
                  <a:off x="5801816" y="908980"/>
                  <a:ext cx="173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B9F20F2-B580-4160-8309-5BE45B232B22}"/>
                    </a:ext>
                  </a:extLst>
                </p14:cNvPr>
                <p14:cNvContentPartPr/>
                <p14:nvPr/>
              </p14:nvContentPartPr>
              <p14:xfrm>
                <a:off x="6087296" y="844540"/>
                <a:ext cx="33840" cy="145800"/>
              </p14:xfrm>
            </p:contentPart>
          </mc:Choice>
          <mc:Fallback xmlns="">
            <p:pic>
              <p:nvPicPr>
                <p:cNvPr id="179" name="Freihand 178">
                  <a:extLst>
                    <a:ext uri="{FF2B5EF4-FFF2-40B4-BE49-F238E27FC236}">
                      <a16:creationId xmlns:a16="http://schemas.microsoft.com/office/drawing/2014/main" id="{FB9F20F2-B580-4160-8309-5BE45B232B22}"/>
                    </a:ext>
                  </a:extLst>
                </p:cNvPr>
                <p:cNvPicPr/>
                <p:nvPr/>
              </p:nvPicPr>
              <p:blipFill>
                <a:blip r:embed="rId271"/>
                <a:stretch>
                  <a:fillRect/>
                </a:stretch>
              </p:blipFill>
              <p:spPr>
                <a:xfrm>
                  <a:off x="6082976" y="840220"/>
                  <a:ext cx="4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B02DA245-8C9F-4754-9573-D93FEE8D4809}"/>
                    </a:ext>
                  </a:extLst>
                </p14:cNvPr>
                <p14:cNvContentPartPr/>
                <p14:nvPr/>
              </p14:nvContentPartPr>
              <p14:xfrm>
                <a:off x="6006656" y="830500"/>
                <a:ext cx="197280" cy="178560"/>
              </p14:xfrm>
            </p:contentPart>
          </mc:Choice>
          <mc:Fallback xmlns="">
            <p:pic>
              <p:nvPicPr>
                <p:cNvPr id="180" name="Freihand 179">
                  <a:extLst>
                    <a:ext uri="{FF2B5EF4-FFF2-40B4-BE49-F238E27FC236}">
                      <a16:creationId xmlns:a16="http://schemas.microsoft.com/office/drawing/2014/main" id="{B02DA245-8C9F-4754-9573-D93FEE8D4809}"/>
                    </a:ext>
                  </a:extLst>
                </p:cNvPr>
                <p:cNvPicPr/>
                <p:nvPr/>
              </p:nvPicPr>
              <p:blipFill>
                <a:blip r:embed="rId273"/>
                <a:stretch>
                  <a:fillRect/>
                </a:stretch>
              </p:blipFill>
              <p:spPr>
                <a:xfrm>
                  <a:off x="6002336" y="826180"/>
                  <a:ext cx="205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2" name="Freihand 181">
                  <a:extLst>
                    <a:ext uri="{FF2B5EF4-FFF2-40B4-BE49-F238E27FC236}">
                      <a16:creationId xmlns:a16="http://schemas.microsoft.com/office/drawing/2014/main" id="{F4A0F19E-853A-464D-9A14-38DE5F6C6CC5}"/>
                    </a:ext>
                  </a:extLst>
                </p14:cNvPr>
                <p14:cNvContentPartPr/>
                <p14:nvPr/>
              </p14:nvContentPartPr>
              <p14:xfrm>
                <a:off x="4309976" y="2221540"/>
                <a:ext cx="22320" cy="48600"/>
              </p14:xfrm>
            </p:contentPart>
          </mc:Choice>
          <mc:Fallback xmlns="">
            <p:pic>
              <p:nvPicPr>
                <p:cNvPr id="182" name="Freihand 181">
                  <a:extLst>
                    <a:ext uri="{FF2B5EF4-FFF2-40B4-BE49-F238E27FC236}">
                      <a16:creationId xmlns:a16="http://schemas.microsoft.com/office/drawing/2014/main" id="{F4A0F19E-853A-464D-9A14-38DE5F6C6CC5}"/>
                    </a:ext>
                  </a:extLst>
                </p:cNvPr>
                <p:cNvPicPr/>
                <p:nvPr/>
              </p:nvPicPr>
              <p:blipFill>
                <a:blip r:embed="rId275"/>
                <a:stretch>
                  <a:fillRect/>
                </a:stretch>
              </p:blipFill>
              <p:spPr>
                <a:xfrm>
                  <a:off x="4305656" y="2217220"/>
                  <a:ext cx="3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3" name="Freihand 182">
                  <a:extLst>
                    <a:ext uri="{FF2B5EF4-FFF2-40B4-BE49-F238E27FC236}">
                      <a16:creationId xmlns:a16="http://schemas.microsoft.com/office/drawing/2014/main" id="{9D25BFA4-ADC3-4152-8CDC-37E720FC7084}"/>
                    </a:ext>
                  </a:extLst>
                </p14:cNvPr>
                <p14:cNvContentPartPr/>
                <p14:nvPr/>
              </p14:nvContentPartPr>
              <p14:xfrm>
                <a:off x="4277216" y="2419540"/>
                <a:ext cx="46800" cy="47520"/>
              </p14:xfrm>
            </p:contentPart>
          </mc:Choice>
          <mc:Fallback xmlns="">
            <p:pic>
              <p:nvPicPr>
                <p:cNvPr id="183" name="Freihand 182">
                  <a:extLst>
                    <a:ext uri="{FF2B5EF4-FFF2-40B4-BE49-F238E27FC236}">
                      <a16:creationId xmlns:a16="http://schemas.microsoft.com/office/drawing/2014/main" id="{9D25BFA4-ADC3-4152-8CDC-37E720FC7084}"/>
                    </a:ext>
                  </a:extLst>
                </p:cNvPr>
                <p:cNvPicPr/>
                <p:nvPr/>
              </p:nvPicPr>
              <p:blipFill>
                <a:blip r:embed="rId277"/>
                <a:stretch>
                  <a:fillRect/>
                </a:stretch>
              </p:blipFill>
              <p:spPr>
                <a:xfrm>
                  <a:off x="4272896" y="2415220"/>
                  <a:ext cx="55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2BC42946-DE52-4489-BA6E-DEE0E1E275DB}"/>
                    </a:ext>
                  </a:extLst>
                </p14:cNvPr>
                <p14:cNvContentPartPr/>
                <p14:nvPr/>
              </p14:nvContentPartPr>
              <p14:xfrm>
                <a:off x="2850896" y="1703140"/>
                <a:ext cx="2703600" cy="2568960"/>
              </p14:xfrm>
            </p:contentPart>
          </mc:Choice>
          <mc:Fallback xmlns="">
            <p:pic>
              <p:nvPicPr>
                <p:cNvPr id="184" name="Freihand 183">
                  <a:extLst>
                    <a:ext uri="{FF2B5EF4-FFF2-40B4-BE49-F238E27FC236}">
                      <a16:creationId xmlns:a16="http://schemas.microsoft.com/office/drawing/2014/main" id="{2BC42946-DE52-4489-BA6E-DEE0E1E275DB}"/>
                    </a:ext>
                  </a:extLst>
                </p:cNvPr>
                <p:cNvPicPr/>
                <p:nvPr/>
              </p:nvPicPr>
              <p:blipFill>
                <a:blip r:embed="rId279"/>
                <a:stretch>
                  <a:fillRect/>
                </a:stretch>
              </p:blipFill>
              <p:spPr>
                <a:xfrm>
                  <a:off x="2846576" y="1698820"/>
                  <a:ext cx="2712240" cy="2577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1E6AC1C6-2A27-40C1-9B00-8CBDF0F59CEC}"/>
                    </a:ext>
                  </a:extLst>
                </p14:cNvPr>
                <p14:cNvContentPartPr/>
                <p14:nvPr/>
              </p14:nvContentPartPr>
              <p14:xfrm>
                <a:off x="2957096" y="1706020"/>
                <a:ext cx="2697120" cy="2541600"/>
              </p14:xfrm>
            </p:contentPart>
          </mc:Choice>
          <mc:Fallback xmlns="">
            <p:pic>
              <p:nvPicPr>
                <p:cNvPr id="185" name="Freihand 184">
                  <a:extLst>
                    <a:ext uri="{FF2B5EF4-FFF2-40B4-BE49-F238E27FC236}">
                      <a16:creationId xmlns:a16="http://schemas.microsoft.com/office/drawing/2014/main" id="{1E6AC1C6-2A27-40C1-9B00-8CBDF0F59CEC}"/>
                    </a:ext>
                  </a:extLst>
                </p:cNvPr>
                <p:cNvPicPr/>
                <p:nvPr/>
              </p:nvPicPr>
              <p:blipFill>
                <a:blip r:embed="rId281"/>
                <a:stretch>
                  <a:fillRect/>
                </a:stretch>
              </p:blipFill>
              <p:spPr>
                <a:xfrm>
                  <a:off x="2952776" y="1701700"/>
                  <a:ext cx="2705760" cy="2550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DC122E6C-012F-4A74-BC33-C88B6DE2DDE5}"/>
                    </a:ext>
                  </a:extLst>
                </p14:cNvPr>
                <p14:cNvContentPartPr/>
                <p14:nvPr/>
              </p14:nvContentPartPr>
              <p14:xfrm>
                <a:off x="3251216" y="1864780"/>
                <a:ext cx="144720" cy="726840"/>
              </p14:xfrm>
            </p:contentPart>
          </mc:Choice>
          <mc:Fallback xmlns="">
            <p:pic>
              <p:nvPicPr>
                <p:cNvPr id="187" name="Freihand 186">
                  <a:extLst>
                    <a:ext uri="{FF2B5EF4-FFF2-40B4-BE49-F238E27FC236}">
                      <a16:creationId xmlns:a16="http://schemas.microsoft.com/office/drawing/2014/main" id="{DC122E6C-012F-4A74-BC33-C88B6DE2DDE5}"/>
                    </a:ext>
                  </a:extLst>
                </p:cNvPr>
                <p:cNvPicPr/>
                <p:nvPr/>
              </p:nvPicPr>
              <p:blipFill>
                <a:blip r:embed="rId283"/>
                <a:stretch>
                  <a:fillRect/>
                </a:stretch>
              </p:blipFill>
              <p:spPr>
                <a:xfrm>
                  <a:off x="3246896" y="1860460"/>
                  <a:ext cx="15336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48355B9F-24A3-432F-B037-E01A0BF49756}"/>
                    </a:ext>
                  </a:extLst>
                </p14:cNvPr>
                <p14:cNvContentPartPr/>
                <p14:nvPr/>
              </p14:nvContentPartPr>
              <p14:xfrm>
                <a:off x="3558296" y="1975660"/>
                <a:ext cx="173880" cy="389520"/>
              </p14:xfrm>
            </p:contentPart>
          </mc:Choice>
          <mc:Fallback xmlns="">
            <p:pic>
              <p:nvPicPr>
                <p:cNvPr id="188" name="Freihand 187">
                  <a:extLst>
                    <a:ext uri="{FF2B5EF4-FFF2-40B4-BE49-F238E27FC236}">
                      <a16:creationId xmlns:a16="http://schemas.microsoft.com/office/drawing/2014/main" id="{48355B9F-24A3-432F-B037-E01A0BF49756}"/>
                    </a:ext>
                  </a:extLst>
                </p:cNvPr>
                <p:cNvPicPr/>
                <p:nvPr/>
              </p:nvPicPr>
              <p:blipFill>
                <a:blip r:embed="rId285"/>
                <a:stretch>
                  <a:fillRect/>
                </a:stretch>
              </p:blipFill>
              <p:spPr>
                <a:xfrm>
                  <a:off x="3553976" y="1971340"/>
                  <a:ext cx="182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21A2E27D-85E8-478E-ABCD-46F934B41A76}"/>
                    </a:ext>
                  </a:extLst>
                </p14:cNvPr>
                <p14:cNvContentPartPr/>
                <p14:nvPr/>
              </p14:nvContentPartPr>
              <p14:xfrm>
                <a:off x="3676016" y="2192020"/>
                <a:ext cx="493920" cy="781920"/>
              </p14:xfrm>
            </p:contentPart>
          </mc:Choice>
          <mc:Fallback xmlns="">
            <p:pic>
              <p:nvPicPr>
                <p:cNvPr id="189" name="Freihand 188">
                  <a:extLst>
                    <a:ext uri="{FF2B5EF4-FFF2-40B4-BE49-F238E27FC236}">
                      <a16:creationId xmlns:a16="http://schemas.microsoft.com/office/drawing/2014/main" id="{21A2E27D-85E8-478E-ABCD-46F934B41A76}"/>
                    </a:ext>
                  </a:extLst>
                </p:cNvPr>
                <p:cNvPicPr/>
                <p:nvPr/>
              </p:nvPicPr>
              <p:blipFill>
                <a:blip r:embed="rId287"/>
                <a:stretch>
                  <a:fillRect/>
                </a:stretch>
              </p:blipFill>
              <p:spPr>
                <a:xfrm>
                  <a:off x="3671696" y="2187700"/>
                  <a:ext cx="50256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0" name="Freihand 189">
                  <a:extLst>
                    <a:ext uri="{FF2B5EF4-FFF2-40B4-BE49-F238E27FC236}">
                      <a16:creationId xmlns:a16="http://schemas.microsoft.com/office/drawing/2014/main" id="{B2071A81-C532-49D8-86EC-6E3AD89F1950}"/>
                    </a:ext>
                  </a:extLst>
                </p14:cNvPr>
                <p14:cNvContentPartPr/>
                <p14:nvPr/>
              </p14:nvContentPartPr>
              <p14:xfrm>
                <a:off x="4246616" y="2237740"/>
                <a:ext cx="58320" cy="46800"/>
              </p14:xfrm>
            </p:contentPart>
          </mc:Choice>
          <mc:Fallback xmlns="">
            <p:pic>
              <p:nvPicPr>
                <p:cNvPr id="190" name="Freihand 189">
                  <a:extLst>
                    <a:ext uri="{FF2B5EF4-FFF2-40B4-BE49-F238E27FC236}">
                      <a16:creationId xmlns:a16="http://schemas.microsoft.com/office/drawing/2014/main" id="{B2071A81-C532-49D8-86EC-6E3AD89F1950}"/>
                    </a:ext>
                  </a:extLst>
                </p:cNvPr>
                <p:cNvPicPr/>
                <p:nvPr/>
              </p:nvPicPr>
              <p:blipFill>
                <a:blip r:embed="rId289"/>
                <a:stretch>
                  <a:fillRect/>
                </a:stretch>
              </p:blipFill>
              <p:spPr>
                <a:xfrm>
                  <a:off x="4242296" y="2233420"/>
                  <a:ext cx="66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1" name="Freihand 190">
                  <a:extLst>
                    <a:ext uri="{FF2B5EF4-FFF2-40B4-BE49-F238E27FC236}">
                      <a16:creationId xmlns:a16="http://schemas.microsoft.com/office/drawing/2014/main" id="{A857496D-A69C-4702-9AFE-EBE85BA4D699}"/>
                    </a:ext>
                  </a:extLst>
                </p14:cNvPr>
                <p14:cNvContentPartPr/>
                <p14:nvPr/>
              </p14:nvContentPartPr>
              <p14:xfrm>
                <a:off x="3276776" y="1831660"/>
                <a:ext cx="221400" cy="933840"/>
              </p14:xfrm>
            </p:contentPart>
          </mc:Choice>
          <mc:Fallback xmlns="">
            <p:pic>
              <p:nvPicPr>
                <p:cNvPr id="191" name="Freihand 190">
                  <a:extLst>
                    <a:ext uri="{FF2B5EF4-FFF2-40B4-BE49-F238E27FC236}">
                      <a16:creationId xmlns:a16="http://schemas.microsoft.com/office/drawing/2014/main" id="{A857496D-A69C-4702-9AFE-EBE85BA4D699}"/>
                    </a:ext>
                  </a:extLst>
                </p:cNvPr>
                <p:cNvPicPr/>
                <p:nvPr/>
              </p:nvPicPr>
              <p:blipFill>
                <a:blip r:embed="rId291"/>
                <a:stretch>
                  <a:fillRect/>
                </a:stretch>
              </p:blipFill>
              <p:spPr>
                <a:xfrm>
                  <a:off x="3272456" y="1827340"/>
                  <a:ext cx="23004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2" name="Freihand 191">
                  <a:extLst>
                    <a:ext uri="{FF2B5EF4-FFF2-40B4-BE49-F238E27FC236}">
                      <a16:creationId xmlns:a16="http://schemas.microsoft.com/office/drawing/2014/main" id="{55FB165F-9033-480A-8067-D009F755010A}"/>
                    </a:ext>
                  </a:extLst>
                </p14:cNvPr>
                <p14:cNvContentPartPr/>
                <p14:nvPr/>
              </p14:nvContentPartPr>
              <p14:xfrm>
                <a:off x="3552896" y="1997260"/>
                <a:ext cx="329760" cy="1011600"/>
              </p14:xfrm>
            </p:contentPart>
          </mc:Choice>
          <mc:Fallback xmlns="">
            <p:pic>
              <p:nvPicPr>
                <p:cNvPr id="192" name="Freihand 191">
                  <a:extLst>
                    <a:ext uri="{FF2B5EF4-FFF2-40B4-BE49-F238E27FC236}">
                      <a16:creationId xmlns:a16="http://schemas.microsoft.com/office/drawing/2014/main" id="{55FB165F-9033-480A-8067-D009F755010A}"/>
                    </a:ext>
                  </a:extLst>
                </p:cNvPr>
                <p:cNvPicPr/>
                <p:nvPr/>
              </p:nvPicPr>
              <p:blipFill>
                <a:blip r:embed="rId293"/>
                <a:stretch>
                  <a:fillRect/>
                </a:stretch>
              </p:blipFill>
              <p:spPr>
                <a:xfrm>
                  <a:off x="3548576" y="1992940"/>
                  <a:ext cx="33840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Freihand 192">
                  <a:extLst>
                    <a:ext uri="{FF2B5EF4-FFF2-40B4-BE49-F238E27FC236}">
                      <a16:creationId xmlns:a16="http://schemas.microsoft.com/office/drawing/2014/main" id="{B1E8C662-4CE4-4B74-AB30-F572DB7EA74E}"/>
                    </a:ext>
                  </a:extLst>
                </p14:cNvPr>
                <p14:cNvContentPartPr/>
                <p14:nvPr/>
              </p14:nvContentPartPr>
              <p14:xfrm>
                <a:off x="3791936" y="2238460"/>
                <a:ext cx="385920" cy="1019880"/>
              </p14:xfrm>
            </p:contentPart>
          </mc:Choice>
          <mc:Fallback xmlns="">
            <p:pic>
              <p:nvPicPr>
                <p:cNvPr id="193" name="Freihand 192">
                  <a:extLst>
                    <a:ext uri="{FF2B5EF4-FFF2-40B4-BE49-F238E27FC236}">
                      <a16:creationId xmlns:a16="http://schemas.microsoft.com/office/drawing/2014/main" id="{B1E8C662-4CE4-4B74-AB30-F572DB7EA74E}"/>
                    </a:ext>
                  </a:extLst>
                </p:cNvPr>
                <p:cNvPicPr/>
                <p:nvPr/>
              </p:nvPicPr>
              <p:blipFill>
                <a:blip r:embed="rId295"/>
                <a:stretch>
                  <a:fillRect/>
                </a:stretch>
              </p:blipFill>
              <p:spPr>
                <a:xfrm>
                  <a:off x="3787616" y="2234140"/>
                  <a:ext cx="39456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4" name="Freihand 193">
                  <a:extLst>
                    <a:ext uri="{FF2B5EF4-FFF2-40B4-BE49-F238E27FC236}">
                      <a16:creationId xmlns:a16="http://schemas.microsoft.com/office/drawing/2014/main" id="{59EBDD4B-4BA4-4C54-B52B-CEB418014678}"/>
                    </a:ext>
                  </a:extLst>
                </p14:cNvPr>
                <p14:cNvContentPartPr/>
                <p14:nvPr/>
              </p14:nvContentPartPr>
              <p14:xfrm>
                <a:off x="4090736" y="2513140"/>
                <a:ext cx="405000" cy="980280"/>
              </p14:xfrm>
            </p:contentPart>
          </mc:Choice>
          <mc:Fallback xmlns="">
            <p:pic>
              <p:nvPicPr>
                <p:cNvPr id="194" name="Freihand 193">
                  <a:extLst>
                    <a:ext uri="{FF2B5EF4-FFF2-40B4-BE49-F238E27FC236}">
                      <a16:creationId xmlns:a16="http://schemas.microsoft.com/office/drawing/2014/main" id="{59EBDD4B-4BA4-4C54-B52B-CEB418014678}"/>
                    </a:ext>
                  </a:extLst>
                </p:cNvPr>
                <p:cNvPicPr/>
                <p:nvPr/>
              </p:nvPicPr>
              <p:blipFill>
                <a:blip r:embed="rId297"/>
                <a:stretch>
                  <a:fillRect/>
                </a:stretch>
              </p:blipFill>
              <p:spPr>
                <a:xfrm>
                  <a:off x="4086416" y="2508820"/>
                  <a:ext cx="41364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Freihand 194">
                  <a:extLst>
                    <a:ext uri="{FF2B5EF4-FFF2-40B4-BE49-F238E27FC236}">
                      <a16:creationId xmlns:a16="http://schemas.microsoft.com/office/drawing/2014/main" id="{CDAAD71D-F822-4280-BE92-AE82F1755CD0}"/>
                    </a:ext>
                  </a:extLst>
                </p14:cNvPr>
                <p14:cNvContentPartPr/>
                <p14:nvPr/>
              </p14:nvContentPartPr>
              <p14:xfrm>
                <a:off x="4256336" y="2798980"/>
                <a:ext cx="364680" cy="834840"/>
              </p14:xfrm>
            </p:contentPart>
          </mc:Choice>
          <mc:Fallback xmlns="">
            <p:pic>
              <p:nvPicPr>
                <p:cNvPr id="195" name="Freihand 194">
                  <a:extLst>
                    <a:ext uri="{FF2B5EF4-FFF2-40B4-BE49-F238E27FC236}">
                      <a16:creationId xmlns:a16="http://schemas.microsoft.com/office/drawing/2014/main" id="{CDAAD71D-F822-4280-BE92-AE82F1755CD0}"/>
                    </a:ext>
                  </a:extLst>
                </p:cNvPr>
                <p:cNvPicPr/>
                <p:nvPr/>
              </p:nvPicPr>
              <p:blipFill>
                <a:blip r:embed="rId299"/>
                <a:stretch>
                  <a:fillRect/>
                </a:stretch>
              </p:blipFill>
              <p:spPr>
                <a:xfrm>
                  <a:off x="4252016" y="2794660"/>
                  <a:ext cx="37332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6" name="Freihand 195">
                  <a:extLst>
                    <a:ext uri="{FF2B5EF4-FFF2-40B4-BE49-F238E27FC236}">
                      <a16:creationId xmlns:a16="http://schemas.microsoft.com/office/drawing/2014/main" id="{3F9BB9FF-53B3-4E17-9554-FB5D2024E4B0}"/>
                    </a:ext>
                  </a:extLst>
                </p14:cNvPr>
                <p14:cNvContentPartPr/>
                <p14:nvPr/>
              </p14:nvContentPartPr>
              <p14:xfrm>
                <a:off x="4485656" y="2989060"/>
                <a:ext cx="566280" cy="937440"/>
              </p14:xfrm>
            </p:contentPart>
          </mc:Choice>
          <mc:Fallback xmlns="">
            <p:pic>
              <p:nvPicPr>
                <p:cNvPr id="196" name="Freihand 195">
                  <a:extLst>
                    <a:ext uri="{FF2B5EF4-FFF2-40B4-BE49-F238E27FC236}">
                      <a16:creationId xmlns:a16="http://schemas.microsoft.com/office/drawing/2014/main" id="{3F9BB9FF-53B3-4E17-9554-FB5D2024E4B0}"/>
                    </a:ext>
                  </a:extLst>
                </p:cNvPr>
                <p:cNvPicPr/>
                <p:nvPr/>
              </p:nvPicPr>
              <p:blipFill>
                <a:blip r:embed="rId301"/>
                <a:stretch>
                  <a:fillRect/>
                </a:stretch>
              </p:blipFill>
              <p:spPr>
                <a:xfrm>
                  <a:off x="4481336" y="2984740"/>
                  <a:ext cx="57492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642A4B47-D752-4C9D-A14B-64F713180FEA}"/>
                    </a:ext>
                  </a:extLst>
                </p14:cNvPr>
                <p14:cNvContentPartPr/>
                <p14:nvPr/>
              </p14:nvContentPartPr>
              <p14:xfrm>
                <a:off x="4384136" y="1819780"/>
                <a:ext cx="4520880" cy="1216080"/>
              </p14:xfrm>
            </p:contentPart>
          </mc:Choice>
          <mc:Fallback xmlns="">
            <p:pic>
              <p:nvPicPr>
                <p:cNvPr id="197" name="Freihand 196">
                  <a:extLst>
                    <a:ext uri="{FF2B5EF4-FFF2-40B4-BE49-F238E27FC236}">
                      <a16:creationId xmlns:a16="http://schemas.microsoft.com/office/drawing/2014/main" id="{642A4B47-D752-4C9D-A14B-64F713180FEA}"/>
                    </a:ext>
                  </a:extLst>
                </p:cNvPr>
                <p:cNvPicPr/>
                <p:nvPr/>
              </p:nvPicPr>
              <p:blipFill>
                <a:blip r:embed="rId303"/>
                <a:stretch>
                  <a:fillRect/>
                </a:stretch>
              </p:blipFill>
              <p:spPr>
                <a:xfrm>
                  <a:off x="4379816" y="1815460"/>
                  <a:ext cx="452952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Freihand 197">
                  <a:extLst>
                    <a:ext uri="{FF2B5EF4-FFF2-40B4-BE49-F238E27FC236}">
                      <a16:creationId xmlns:a16="http://schemas.microsoft.com/office/drawing/2014/main" id="{D1243DE3-DEE4-4563-86D7-B08A30771D2C}"/>
                    </a:ext>
                  </a:extLst>
                </p14:cNvPr>
                <p14:cNvContentPartPr/>
                <p14:nvPr/>
              </p14:nvContentPartPr>
              <p14:xfrm>
                <a:off x="4183976" y="2638780"/>
                <a:ext cx="454320" cy="473760"/>
              </p14:xfrm>
            </p:contentPart>
          </mc:Choice>
          <mc:Fallback xmlns="">
            <p:pic>
              <p:nvPicPr>
                <p:cNvPr id="198" name="Freihand 197">
                  <a:extLst>
                    <a:ext uri="{FF2B5EF4-FFF2-40B4-BE49-F238E27FC236}">
                      <a16:creationId xmlns:a16="http://schemas.microsoft.com/office/drawing/2014/main" id="{D1243DE3-DEE4-4563-86D7-B08A30771D2C}"/>
                    </a:ext>
                  </a:extLst>
                </p:cNvPr>
                <p:cNvPicPr/>
                <p:nvPr/>
              </p:nvPicPr>
              <p:blipFill>
                <a:blip r:embed="rId305"/>
                <a:stretch>
                  <a:fillRect/>
                </a:stretch>
              </p:blipFill>
              <p:spPr>
                <a:xfrm>
                  <a:off x="4179656" y="2634460"/>
                  <a:ext cx="4629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D76CB443-AFFB-4419-853D-2DDEEA2FE3D1}"/>
                    </a:ext>
                  </a:extLst>
                </p14:cNvPr>
                <p14:cNvContentPartPr/>
                <p14:nvPr/>
              </p14:nvContentPartPr>
              <p14:xfrm>
                <a:off x="9039656" y="1614940"/>
                <a:ext cx="185760" cy="148320"/>
              </p14:xfrm>
            </p:contentPart>
          </mc:Choice>
          <mc:Fallback xmlns="">
            <p:pic>
              <p:nvPicPr>
                <p:cNvPr id="200" name="Freihand 199">
                  <a:extLst>
                    <a:ext uri="{FF2B5EF4-FFF2-40B4-BE49-F238E27FC236}">
                      <a16:creationId xmlns:a16="http://schemas.microsoft.com/office/drawing/2014/main" id="{D76CB443-AFFB-4419-853D-2DDEEA2FE3D1}"/>
                    </a:ext>
                  </a:extLst>
                </p:cNvPr>
                <p:cNvPicPr/>
                <p:nvPr/>
              </p:nvPicPr>
              <p:blipFill>
                <a:blip r:embed="rId307"/>
                <a:stretch>
                  <a:fillRect/>
                </a:stretch>
              </p:blipFill>
              <p:spPr>
                <a:xfrm>
                  <a:off x="9035336" y="1610620"/>
                  <a:ext cx="19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Freihand 200">
                  <a:extLst>
                    <a:ext uri="{FF2B5EF4-FFF2-40B4-BE49-F238E27FC236}">
                      <a16:creationId xmlns:a16="http://schemas.microsoft.com/office/drawing/2014/main" id="{21161B1A-5F0A-4179-8049-CB9834D4E586}"/>
                    </a:ext>
                  </a:extLst>
                </p14:cNvPr>
                <p14:cNvContentPartPr/>
                <p14:nvPr/>
              </p14:nvContentPartPr>
              <p14:xfrm>
                <a:off x="9215336" y="1464460"/>
                <a:ext cx="6480" cy="35640"/>
              </p14:xfrm>
            </p:contentPart>
          </mc:Choice>
          <mc:Fallback xmlns="">
            <p:pic>
              <p:nvPicPr>
                <p:cNvPr id="201" name="Freihand 200">
                  <a:extLst>
                    <a:ext uri="{FF2B5EF4-FFF2-40B4-BE49-F238E27FC236}">
                      <a16:creationId xmlns:a16="http://schemas.microsoft.com/office/drawing/2014/main" id="{21161B1A-5F0A-4179-8049-CB9834D4E586}"/>
                    </a:ext>
                  </a:extLst>
                </p:cNvPr>
                <p:cNvPicPr/>
                <p:nvPr/>
              </p:nvPicPr>
              <p:blipFill>
                <a:blip r:embed="rId309"/>
                <a:stretch>
                  <a:fillRect/>
                </a:stretch>
              </p:blipFill>
              <p:spPr>
                <a:xfrm>
                  <a:off x="9211016" y="1460140"/>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2" name="Freihand 201">
                  <a:extLst>
                    <a:ext uri="{FF2B5EF4-FFF2-40B4-BE49-F238E27FC236}">
                      <a16:creationId xmlns:a16="http://schemas.microsoft.com/office/drawing/2014/main" id="{88370B1B-E508-43CB-A421-A0E6C1822DCA}"/>
                    </a:ext>
                  </a:extLst>
                </p14:cNvPr>
                <p14:cNvContentPartPr/>
                <p14:nvPr/>
              </p14:nvContentPartPr>
              <p14:xfrm>
                <a:off x="9401816" y="1499380"/>
                <a:ext cx="321480" cy="200520"/>
              </p14:xfrm>
            </p:contentPart>
          </mc:Choice>
          <mc:Fallback xmlns="">
            <p:pic>
              <p:nvPicPr>
                <p:cNvPr id="202" name="Freihand 201">
                  <a:extLst>
                    <a:ext uri="{FF2B5EF4-FFF2-40B4-BE49-F238E27FC236}">
                      <a16:creationId xmlns:a16="http://schemas.microsoft.com/office/drawing/2014/main" id="{88370B1B-E508-43CB-A421-A0E6C1822DCA}"/>
                    </a:ext>
                  </a:extLst>
                </p:cNvPr>
                <p:cNvPicPr/>
                <p:nvPr/>
              </p:nvPicPr>
              <p:blipFill>
                <a:blip r:embed="rId311"/>
                <a:stretch>
                  <a:fillRect/>
                </a:stretch>
              </p:blipFill>
              <p:spPr>
                <a:xfrm>
                  <a:off x="9397496" y="1495060"/>
                  <a:ext cx="330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Freihand 202">
                  <a:extLst>
                    <a:ext uri="{FF2B5EF4-FFF2-40B4-BE49-F238E27FC236}">
                      <a16:creationId xmlns:a16="http://schemas.microsoft.com/office/drawing/2014/main" id="{899B4EF3-25E7-4546-A8EF-581CCB3D1D91}"/>
                    </a:ext>
                  </a:extLst>
                </p14:cNvPr>
                <p14:cNvContentPartPr/>
                <p14:nvPr/>
              </p14:nvContentPartPr>
              <p14:xfrm>
                <a:off x="9708536" y="1434580"/>
                <a:ext cx="29160" cy="36000"/>
              </p14:xfrm>
            </p:contentPart>
          </mc:Choice>
          <mc:Fallback xmlns="">
            <p:pic>
              <p:nvPicPr>
                <p:cNvPr id="203" name="Freihand 202">
                  <a:extLst>
                    <a:ext uri="{FF2B5EF4-FFF2-40B4-BE49-F238E27FC236}">
                      <a16:creationId xmlns:a16="http://schemas.microsoft.com/office/drawing/2014/main" id="{899B4EF3-25E7-4546-A8EF-581CCB3D1D91}"/>
                    </a:ext>
                  </a:extLst>
                </p:cNvPr>
                <p:cNvPicPr/>
                <p:nvPr/>
              </p:nvPicPr>
              <p:blipFill>
                <a:blip r:embed="rId313"/>
                <a:stretch>
                  <a:fillRect/>
                </a:stretch>
              </p:blipFill>
              <p:spPr>
                <a:xfrm>
                  <a:off x="9704216" y="1430260"/>
                  <a:ext cx="3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Freihand 203">
                  <a:extLst>
                    <a:ext uri="{FF2B5EF4-FFF2-40B4-BE49-F238E27FC236}">
                      <a16:creationId xmlns:a16="http://schemas.microsoft.com/office/drawing/2014/main" id="{843B2B47-22D5-49EE-98E6-EA665AEEB0DA}"/>
                    </a:ext>
                  </a:extLst>
                </p14:cNvPr>
                <p14:cNvContentPartPr/>
                <p14:nvPr/>
              </p14:nvContentPartPr>
              <p14:xfrm>
                <a:off x="9757136" y="1474180"/>
                <a:ext cx="82440" cy="102240"/>
              </p14:xfrm>
            </p:contentPart>
          </mc:Choice>
          <mc:Fallback xmlns="">
            <p:pic>
              <p:nvPicPr>
                <p:cNvPr id="204" name="Freihand 203">
                  <a:extLst>
                    <a:ext uri="{FF2B5EF4-FFF2-40B4-BE49-F238E27FC236}">
                      <a16:creationId xmlns:a16="http://schemas.microsoft.com/office/drawing/2014/main" id="{843B2B47-22D5-49EE-98E6-EA665AEEB0DA}"/>
                    </a:ext>
                  </a:extLst>
                </p:cNvPr>
                <p:cNvPicPr/>
                <p:nvPr/>
              </p:nvPicPr>
              <p:blipFill>
                <a:blip r:embed="rId315"/>
                <a:stretch>
                  <a:fillRect/>
                </a:stretch>
              </p:blipFill>
              <p:spPr>
                <a:xfrm>
                  <a:off x="9752816" y="1469860"/>
                  <a:ext cx="91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Freihand 204">
                  <a:extLst>
                    <a:ext uri="{FF2B5EF4-FFF2-40B4-BE49-F238E27FC236}">
                      <a16:creationId xmlns:a16="http://schemas.microsoft.com/office/drawing/2014/main" id="{1DC536F4-DBDD-4E65-9687-6B90EB1E664C}"/>
                    </a:ext>
                  </a:extLst>
                </p14:cNvPr>
                <p14:cNvContentPartPr/>
                <p14:nvPr/>
              </p14:nvContentPartPr>
              <p14:xfrm>
                <a:off x="9883856" y="1451860"/>
                <a:ext cx="332280" cy="87480"/>
              </p14:xfrm>
            </p:contentPart>
          </mc:Choice>
          <mc:Fallback xmlns="">
            <p:pic>
              <p:nvPicPr>
                <p:cNvPr id="205" name="Freihand 204">
                  <a:extLst>
                    <a:ext uri="{FF2B5EF4-FFF2-40B4-BE49-F238E27FC236}">
                      <a16:creationId xmlns:a16="http://schemas.microsoft.com/office/drawing/2014/main" id="{1DC536F4-DBDD-4E65-9687-6B90EB1E664C}"/>
                    </a:ext>
                  </a:extLst>
                </p:cNvPr>
                <p:cNvPicPr/>
                <p:nvPr/>
              </p:nvPicPr>
              <p:blipFill>
                <a:blip r:embed="rId317"/>
                <a:stretch>
                  <a:fillRect/>
                </a:stretch>
              </p:blipFill>
              <p:spPr>
                <a:xfrm>
                  <a:off x="9879536" y="1447540"/>
                  <a:ext cx="340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Freihand 205">
                  <a:extLst>
                    <a:ext uri="{FF2B5EF4-FFF2-40B4-BE49-F238E27FC236}">
                      <a16:creationId xmlns:a16="http://schemas.microsoft.com/office/drawing/2014/main" id="{7FEB33AD-EAC5-4839-9133-D23E1E50C37B}"/>
                    </a:ext>
                  </a:extLst>
                </p14:cNvPr>
                <p14:cNvContentPartPr/>
                <p14:nvPr/>
              </p14:nvContentPartPr>
              <p14:xfrm>
                <a:off x="10401536" y="1355380"/>
                <a:ext cx="17280" cy="119160"/>
              </p14:xfrm>
            </p:contentPart>
          </mc:Choice>
          <mc:Fallback xmlns="">
            <p:pic>
              <p:nvPicPr>
                <p:cNvPr id="206" name="Freihand 205">
                  <a:extLst>
                    <a:ext uri="{FF2B5EF4-FFF2-40B4-BE49-F238E27FC236}">
                      <a16:creationId xmlns:a16="http://schemas.microsoft.com/office/drawing/2014/main" id="{7FEB33AD-EAC5-4839-9133-D23E1E50C37B}"/>
                    </a:ext>
                  </a:extLst>
                </p:cNvPr>
                <p:cNvPicPr/>
                <p:nvPr/>
              </p:nvPicPr>
              <p:blipFill>
                <a:blip r:embed="rId319"/>
                <a:stretch>
                  <a:fillRect/>
                </a:stretch>
              </p:blipFill>
              <p:spPr>
                <a:xfrm>
                  <a:off x="10397216" y="1351060"/>
                  <a:ext cx="2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Freihand 206">
                  <a:extLst>
                    <a:ext uri="{FF2B5EF4-FFF2-40B4-BE49-F238E27FC236}">
                      <a16:creationId xmlns:a16="http://schemas.microsoft.com/office/drawing/2014/main" id="{45E11A8B-0937-4FFF-AC23-CE363EB634CA}"/>
                    </a:ext>
                  </a:extLst>
                </p14:cNvPr>
                <p14:cNvContentPartPr/>
                <p14:nvPr/>
              </p14:nvContentPartPr>
              <p14:xfrm>
                <a:off x="10309016" y="1284100"/>
                <a:ext cx="187920" cy="197280"/>
              </p14:xfrm>
            </p:contentPart>
          </mc:Choice>
          <mc:Fallback xmlns="">
            <p:pic>
              <p:nvPicPr>
                <p:cNvPr id="207" name="Freihand 206">
                  <a:extLst>
                    <a:ext uri="{FF2B5EF4-FFF2-40B4-BE49-F238E27FC236}">
                      <a16:creationId xmlns:a16="http://schemas.microsoft.com/office/drawing/2014/main" id="{45E11A8B-0937-4FFF-AC23-CE363EB634CA}"/>
                    </a:ext>
                  </a:extLst>
                </p:cNvPr>
                <p:cNvPicPr/>
                <p:nvPr/>
              </p:nvPicPr>
              <p:blipFill>
                <a:blip r:embed="rId321"/>
                <a:stretch>
                  <a:fillRect/>
                </a:stretch>
              </p:blipFill>
              <p:spPr>
                <a:xfrm>
                  <a:off x="10304696" y="1279780"/>
                  <a:ext cx="196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8" name="Freihand 207">
                  <a:extLst>
                    <a:ext uri="{FF2B5EF4-FFF2-40B4-BE49-F238E27FC236}">
                      <a16:creationId xmlns:a16="http://schemas.microsoft.com/office/drawing/2014/main" id="{D73E0099-84B5-4980-A002-3E112F4797E7}"/>
                    </a:ext>
                  </a:extLst>
                </p14:cNvPr>
                <p14:cNvContentPartPr/>
                <p14:nvPr/>
              </p14:nvContentPartPr>
              <p14:xfrm>
                <a:off x="10513136" y="1307860"/>
                <a:ext cx="343080" cy="104760"/>
              </p14:xfrm>
            </p:contentPart>
          </mc:Choice>
          <mc:Fallback xmlns="">
            <p:pic>
              <p:nvPicPr>
                <p:cNvPr id="208" name="Freihand 207">
                  <a:extLst>
                    <a:ext uri="{FF2B5EF4-FFF2-40B4-BE49-F238E27FC236}">
                      <a16:creationId xmlns:a16="http://schemas.microsoft.com/office/drawing/2014/main" id="{D73E0099-84B5-4980-A002-3E112F4797E7}"/>
                    </a:ext>
                  </a:extLst>
                </p:cNvPr>
                <p:cNvPicPr/>
                <p:nvPr/>
              </p:nvPicPr>
              <p:blipFill>
                <a:blip r:embed="rId323"/>
                <a:stretch>
                  <a:fillRect/>
                </a:stretch>
              </p:blipFill>
              <p:spPr>
                <a:xfrm>
                  <a:off x="10508816" y="1303540"/>
                  <a:ext cx="351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9" name="Freihand 208">
                  <a:extLst>
                    <a:ext uri="{FF2B5EF4-FFF2-40B4-BE49-F238E27FC236}">
                      <a16:creationId xmlns:a16="http://schemas.microsoft.com/office/drawing/2014/main" id="{84153DD2-6004-49AB-BE3C-7E4BF31AB459}"/>
                    </a:ext>
                  </a:extLst>
                </p14:cNvPr>
                <p14:cNvContentPartPr/>
                <p14:nvPr/>
              </p14:nvContentPartPr>
              <p14:xfrm>
                <a:off x="10830656" y="1204900"/>
                <a:ext cx="32760" cy="52560"/>
              </p14:xfrm>
            </p:contentPart>
          </mc:Choice>
          <mc:Fallback xmlns="">
            <p:pic>
              <p:nvPicPr>
                <p:cNvPr id="209" name="Freihand 208">
                  <a:extLst>
                    <a:ext uri="{FF2B5EF4-FFF2-40B4-BE49-F238E27FC236}">
                      <a16:creationId xmlns:a16="http://schemas.microsoft.com/office/drawing/2014/main" id="{84153DD2-6004-49AB-BE3C-7E4BF31AB459}"/>
                    </a:ext>
                  </a:extLst>
                </p:cNvPr>
                <p:cNvPicPr/>
                <p:nvPr/>
              </p:nvPicPr>
              <p:blipFill>
                <a:blip r:embed="rId325"/>
                <a:stretch>
                  <a:fillRect/>
                </a:stretch>
              </p:blipFill>
              <p:spPr>
                <a:xfrm>
                  <a:off x="10826336" y="1200580"/>
                  <a:ext cx="41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0" name="Freihand 209">
                  <a:extLst>
                    <a:ext uri="{FF2B5EF4-FFF2-40B4-BE49-F238E27FC236}">
                      <a16:creationId xmlns:a16="http://schemas.microsoft.com/office/drawing/2014/main" id="{6AF8EED4-E774-400F-9BF6-1280B724FCCC}"/>
                    </a:ext>
                  </a:extLst>
                </p14:cNvPr>
                <p14:cNvContentPartPr/>
                <p14:nvPr/>
              </p14:nvContentPartPr>
              <p14:xfrm>
                <a:off x="10915976" y="1137940"/>
                <a:ext cx="167760" cy="194400"/>
              </p14:xfrm>
            </p:contentPart>
          </mc:Choice>
          <mc:Fallback xmlns="">
            <p:pic>
              <p:nvPicPr>
                <p:cNvPr id="210" name="Freihand 209">
                  <a:extLst>
                    <a:ext uri="{FF2B5EF4-FFF2-40B4-BE49-F238E27FC236}">
                      <a16:creationId xmlns:a16="http://schemas.microsoft.com/office/drawing/2014/main" id="{6AF8EED4-E774-400F-9BF6-1280B724FCCC}"/>
                    </a:ext>
                  </a:extLst>
                </p:cNvPr>
                <p:cNvPicPr/>
                <p:nvPr/>
              </p:nvPicPr>
              <p:blipFill>
                <a:blip r:embed="rId327"/>
                <a:stretch>
                  <a:fillRect/>
                </a:stretch>
              </p:blipFill>
              <p:spPr>
                <a:xfrm>
                  <a:off x="10911656" y="1133620"/>
                  <a:ext cx="176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 name="Freihand 210">
                  <a:extLst>
                    <a:ext uri="{FF2B5EF4-FFF2-40B4-BE49-F238E27FC236}">
                      <a16:creationId xmlns:a16="http://schemas.microsoft.com/office/drawing/2014/main" id="{79ECC6D5-1911-472D-8791-5B52566B3612}"/>
                    </a:ext>
                  </a:extLst>
                </p14:cNvPr>
                <p14:cNvContentPartPr/>
                <p14:nvPr/>
              </p14:nvContentPartPr>
              <p14:xfrm>
                <a:off x="9178976" y="1864060"/>
                <a:ext cx="125640" cy="215640"/>
              </p14:xfrm>
            </p:contentPart>
          </mc:Choice>
          <mc:Fallback xmlns="">
            <p:pic>
              <p:nvPicPr>
                <p:cNvPr id="211" name="Freihand 210">
                  <a:extLst>
                    <a:ext uri="{FF2B5EF4-FFF2-40B4-BE49-F238E27FC236}">
                      <a16:creationId xmlns:a16="http://schemas.microsoft.com/office/drawing/2014/main" id="{79ECC6D5-1911-472D-8791-5B52566B3612}"/>
                    </a:ext>
                  </a:extLst>
                </p:cNvPr>
                <p:cNvPicPr/>
                <p:nvPr/>
              </p:nvPicPr>
              <p:blipFill>
                <a:blip r:embed="rId329"/>
                <a:stretch>
                  <a:fillRect/>
                </a:stretch>
              </p:blipFill>
              <p:spPr>
                <a:xfrm>
                  <a:off x="9174656" y="1859740"/>
                  <a:ext cx="134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Freihand 211">
                  <a:extLst>
                    <a:ext uri="{FF2B5EF4-FFF2-40B4-BE49-F238E27FC236}">
                      <a16:creationId xmlns:a16="http://schemas.microsoft.com/office/drawing/2014/main" id="{50F46D7D-7202-4889-A5C7-947B9D94DE1B}"/>
                    </a:ext>
                  </a:extLst>
                </p14:cNvPr>
                <p14:cNvContentPartPr/>
                <p14:nvPr/>
              </p14:nvContentPartPr>
              <p14:xfrm>
                <a:off x="9264296" y="1960180"/>
                <a:ext cx="54720" cy="76320"/>
              </p14:xfrm>
            </p:contentPart>
          </mc:Choice>
          <mc:Fallback xmlns="">
            <p:pic>
              <p:nvPicPr>
                <p:cNvPr id="212" name="Freihand 211">
                  <a:extLst>
                    <a:ext uri="{FF2B5EF4-FFF2-40B4-BE49-F238E27FC236}">
                      <a16:creationId xmlns:a16="http://schemas.microsoft.com/office/drawing/2014/main" id="{50F46D7D-7202-4889-A5C7-947B9D94DE1B}"/>
                    </a:ext>
                  </a:extLst>
                </p:cNvPr>
                <p:cNvPicPr/>
                <p:nvPr/>
              </p:nvPicPr>
              <p:blipFill>
                <a:blip r:embed="rId331"/>
                <a:stretch>
                  <a:fillRect/>
                </a:stretch>
              </p:blipFill>
              <p:spPr>
                <a:xfrm>
                  <a:off x="9259976" y="1955860"/>
                  <a:ext cx="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Freihand 212">
                  <a:extLst>
                    <a:ext uri="{FF2B5EF4-FFF2-40B4-BE49-F238E27FC236}">
                      <a16:creationId xmlns:a16="http://schemas.microsoft.com/office/drawing/2014/main" id="{12B1F77B-5502-47D0-B972-C1A02039FE0C}"/>
                    </a:ext>
                  </a:extLst>
                </p14:cNvPr>
                <p14:cNvContentPartPr/>
                <p14:nvPr/>
              </p14:nvContentPartPr>
              <p14:xfrm>
                <a:off x="9333416" y="1934620"/>
                <a:ext cx="221400" cy="74880"/>
              </p14:xfrm>
            </p:contentPart>
          </mc:Choice>
          <mc:Fallback xmlns="">
            <p:pic>
              <p:nvPicPr>
                <p:cNvPr id="213" name="Freihand 212">
                  <a:extLst>
                    <a:ext uri="{FF2B5EF4-FFF2-40B4-BE49-F238E27FC236}">
                      <a16:creationId xmlns:a16="http://schemas.microsoft.com/office/drawing/2014/main" id="{12B1F77B-5502-47D0-B972-C1A02039FE0C}"/>
                    </a:ext>
                  </a:extLst>
                </p:cNvPr>
                <p:cNvPicPr/>
                <p:nvPr/>
              </p:nvPicPr>
              <p:blipFill>
                <a:blip r:embed="rId333"/>
                <a:stretch>
                  <a:fillRect/>
                </a:stretch>
              </p:blipFill>
              <p:spPr>
                <a:xfrm>
                  <a:off x="9329096" y="193030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5339D743-108D-458C-B1DD-060889538925}"/>
                    </a:ext>
                  </a:extLst>
                </p14:cNvPr>
                <p14:cNvContentPartPr/>
                <p14:nvPr/>
              </p14:nvContentPartPr>
              <p14:xfrm>
                <a:off x="9586136" y="1876660"/>
                <a:ext cx="106560" cy="89640"/>
              </p14:xfrm>
            </p:contentPart>
          </mc:Choice>
          <mc:Fallback xmlns="">
            <p:pic>
              <p:nvPicPr>
                <p:cNvPr id="214" name="Freihand 213">
                  <a:extLst>
                    <a:ext uri="{FF2B5EF4-FFF2-40B4-BE49-F238E27FC236}">
                      <a16:creationId xmlns:a16="http://schemas.microsoft.com/office/drawing/2014/main" id="{5339D743-108D-458C-B1DD-060889538925}"/>
                    </a:ext>
                  </a:extLst>
                </p:cNvPr>
                <p:cNvPicPr/>
                <p:nvPr/>
              </p:nvPicPr>
              <p:blipFill>
                <a:blip r:embed="rId335"/>
                <a:stretch>
                  <a:fillRect/>
                </a:stretch>
              </p:blipFill>
              <p:spPr>
                <a:xfrm>
                  <a:off x="9581816" y="1872340"/>
                  <a:ext cx="115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Freihand 214">
                  <a:extLst>
                    <a:ext uri="{FF2B5EF4-FFF2-40B4-BE49-F238E27FC236}">
                      <a16:creationId xmlns:a16="http://schemas.microsoft.com/office/drawing/2014/main" id="{E2208B23-47E6-48FC-B3AE-26C44079A01D}"/>
                    </a:ext>
                  </a:extLst>
                </p14:cNvPr>
                <p14:cNvContentPartPr/>
                <p14:nvPr/>
              </p14:nvContentPartPr>
              <p14:xfrm>
                <a:off x="9747056" y="1832020"/>
                <a:ext cx="254520" cy="86760"/>
              </p14:xfrm>
            </p:contentPart>
          </mc:Choice>
          <mc:Fallback xmlns="">
            <p:pic>
              <p:nvPicPr>
                <p:cNvPr id="215" name="Freihand 214">
                  <a:extLst>
                    <a:ext uri="{FF2B5EF4-FFF2-40B4-BE49-F238E27FC236}">
                      <a16:creationId xmlns:a16="http://schemas.microsoft.com/office/drawing/2014/main" id="{E2208B23-47E6-48FC-B3AE-26C44079A01D}"/>
                    </a:ext>
                  </a:extLst>
                </p:cNvPr>
                <p:cNvPicPr/>
                <p:nvPr/>
              </p:nvPicPr>
              <p:blipFill>
                <a:blip r:embed="rId337"/>
                <a:stretch>
                  <a:fillRect/>
                </a:stretch>
              </p:blipFill>
              <p:spPr>
                <a:xfrm>
                  <a:off x="9742736" y="1827700"/>
                  <a:ext cx="26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3AD34DFB-7C76-490F-8281-03BB6521EB6F}"/>
                    </a:ext>
                  </a:extLst>
                </p14:cNvPr>
                <p14:cNvContentPartPr/>
                <p14:nvPr/>
              </p14:nvContentPartPr>
              <p14:xfrm>
                <a:off x="9362936" y="1794580"/>
                <a:ext cx="129960" cy="35640"/>
              </p14:xfrm>
            </p:contentPart>
          </mc:Choice>
          <mc:Fallback xmlns="">
            <p:pic>
              <p:nvPicPr>
                <p:cNvPr id="216" name="Freihand 215">
                  <a:extLst>
                    <a:ext uri="{FF2B5EF4-FFF2-40B4-BE49-F238E27FC236}">
                      <a16:creationId xmlns:a16="http://schemas.microsoft.com/office/drawing/2014/main" id="{3AD34DFB-7C76-490F-8281-03BB6521EB6F}"/>
                    </a:ext>
                  </a:extLst>
                </p:cNvPr>
                <p:cNvPicPr/>
                <p:nvPr/>
              </p:nvPicPr>
              <p:blipFill>
                <a:blip r:embed="rId339"/>
                <a:stretch>
                  <a:fillRect/>
                </a:stretch>
              </p:blipFill>
              <p:spPr>
                <a:xfrm>
                  <a:off x="9358616" y="1790260"/>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C65B6104-0EC8-4999-A3A0-FB721C8A52F8}"/>
                    </a:ext>
                  </a:extLst>
                </p14:cNvPr>
                <p14:cNvContentPartPr/>
                <p14:nvPr/>
              </p14:nvContentPartPr>
              <p14:xfrm>
                <a:off x="10123616" y="1711780"/>
                <a:ext cx="192240" cy="156960"/>
              </p14:xfrm>
            </p:contentPart>
          </mc:Choice>
          <mc:Fallback xmlns="">
            <p:pic>
              <p:nvPicPr>
                <p:cNvPr id="217" name="Freihand 216">
                  <a:extLst>
                    <a:ext uri="{FF2B5EF4-FFF2-40B4-BE49-F238E27FC236}">
                      <a16:creationId xmlns:a16="http://schemas.microsoft.com/office/drawing/2014/main" id="{C65B6104-0EC8-4999-A3A0-FB721C8A52F8}"/>
                    </a:ext>
                  </a:extLst>
                </p:cNvPr>
                <p:cNvPicPr/>
                <p:nvPr/>
              </p:nvPicPr>
              <p:blipFill>
                <a:blip r:embed="rId341"/>
                <a:stretch>
                  <a:fillRect/>
                </a:stretch>
              </p:blipFill>
              <p:spPr>
                <a:xfrm>
                  <a:off x="10119296" y="1707460"/>
                  <a:ext cx="20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Freihand 217">
                  <a:extLst>
                    <a:ext uri="{FF2B5EF4-FFF2-40B4-BE49-F238E27FC236}">
                      <a16:creationId xmlns:a16="http://schemas.microsoft.com/office/drawing/2014/main" id="{5F478101-FF2C-423C-B39E-24609CBA903F}"/>
                    </a:ext>
                  </a:extLst>
                </p14:cNvPr>
                <p14:cNvContentPartPr/>
                <p14:nvPr/>
              </p14:nvContentPartPr>
              <p14:xfrm>
                <a:off x="10310096" y="1630780"/>
                <a:ext cx="23040" cy="30600"/>
              </p14:xfrm>
            </p:contentPart>
          </mc:Choice>
          <mc:Fallback xmlns="">
            <p:pic>
              <p:nvPicPr>
                <p:cNvPr id="218" name="Freihand 217">
                  <a:extLst>
                    <a:ext uri="{FF2B5EF4-FFF2-40B4-BE49-F238E27FC236}">
                      <a16:creationId xmlns:a16="http://schemas.microsoft.com/office/drawing/2014/main" id="{5F478101-FF2C-423C-B39E-24609CBA903F}"/>
                    </a:ext>
                  </a:extLst>
                </p:cNvPr>
                <p:cNvPicPr/>
                <p:nvPr/>
              </p:nvPicPr>
              <p:blipFill>
                <a:blip r:embed="rId343"/>
                <a:stretch>
                  <a:fillRect/>
                </a:stretch>
              </p:blipFill>
              <p:spPr>
                <a:xfrm>
                  <a:off x="10305776" y="1626460"/>
                  <a:ext cx="3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9" name="Freihand 218">
                  <a:extLst>
                    <a:ext uri="{FF2B5EF4-FFF2-40B4-BE49-F238E27FC236}">
                      <a16:creationId xmlns:a16="http://schemas.microsoft.com/office/drawing/2014/main" id="{8698153D-8589-41AE-87A8-9E00073FFDD3}"/>
                    </a:ext>
                  </a:extLst>
                </p14:cNvPr>
                <p14:cNvContentPartPr/>
                <p14:nvPr/>
              </p14:nvContentPartPr>
              <p14:xfrm>
                <a:off x="10398656" y="1550140"/>
                <a:ext cx="125280" cy="220320"/>
              </p14:xfrm>
            </p:contentPart>
          </mc:Choice>
          <mc:Fallback xmlns="">
            <p:pic>
              <p:nvPicPr>
                <p:cNvPr id="219" name="Freihand 218">
                  <a:extLst>
                    <a:ext uri="{FF2B5EF4-FFF2-40B4-BE49-F238E27FC236}">
                      <a16:creationId xmlns:a16="http://schemas.microsoft.com/office/drawing/2014/main" id="{8698153D-8589-41AE-87A8-9E00073FFDD3}"/>
                    </a:ext>
                  </a:extLst>
                </p:cNvPr>
                <p:cNvPicPr/>
                <p:nvPr/>
              </p:nvPicPr>
              <p:blipFill>
                <a:blip r:embed="rId345"/>
                <a:stretch>
                  <a:fillRect/>
                </a:stretch>
              </p:blipFill>
              <p:spPr>
                <a:xfrm>
                  <a:off x="10394336" y="1545820"/>
                  <a:ext cx="133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0" name="Freihand 219">
                  <a:extLst>
                    <a:ext uri="{FF2B5EF4-FFF2-40B4-BE49-F238E27FC236}">
                      <a16:creationId xmlns:a16="http://schemas.microsoft.com/office/drawing/2014/main" id="{1F47F817-68A0-43D2-809A-92F46A15628B}"/>
                    </a:ext>
                  </a:extLst>
                </p14:cNvPr>
                <p14:cNvContentPartPr/>
                <p14:nvPr/>
              </p14:nvContentPartPr>
              <p14:xfrm>
                <a:off x="10684136" y="1551940"/>
                <a:ext cx="73800" cy="141120"/>
              </p14:xfrm>
            </p:contentPart>
          </mc:Choice>
          <mc:Fallback xmlns="">
            <p:pic>
              <p:nvPicPr>
                <p:cNvPr id="220" name="Freihand 219">
                  <a:extLst>
                    <a:ext uri="{FF2B5EF4-FFF2-40B4-BE49-F238E27FC236}">
                      <a16:creationId xmlns:a16="http://schemas.microsoft.com/office/drawing/2014/main" id="{1F47F817-68A0-43D2-809A-92F46A15628B}"/>
                    </a:ext>
                  </a:extLst>
                </p:cNvPr>
                <p:cNvPicPr/>
                <p:nvPr/>
              </p:nvPicPr>
              <p:blipFill>
                <a:blip r:embed="rId347"/>
                <a:stretch>
                  <a:fillRect/>
                </a:stretch>
              </p:blipFill>
              <p:spPr>
                <a:xfrm>
                  <a:off x="10679816" y="1547620"/>
                  <a:ext cx="82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49B861BC-3F9A-4EEB-8D09-E73FC1889984}"/>
                    </a:ext>
                  </a:extLst>
                </p14:cNvPr>
                <p14:cNvContentPartPr/>
                <p14:nvPr/>
              </p14:nvContentPartPr>
              <p14:xfrm>
                <a:off x="10787456" y="1582540"/>
                <a:ext cx="146880" cy="78480"/>
              </p14:xfrm>
            </p:contentPart>
          </mc:Choice>
          <mc:Fallback xmlns="">
            <p:pic>
              <p:nvPicPr>
                <p:cNvPr id="221" name="Freihand 220">
                  <a:extLst>
                    <a:ext uri="{FF2B5EF4-FFF2-40B4-BE49-F238E27FC236}">
                      <a16:creationId xmlns:a16="http://schemas.microsoft.com/office/drawing/2014/main" id="{49B861BC-3F9A-4EEB-8D09-E73FC1889984}"/>
                    </a:ext>
                  </a:extLst>
                </p:cNvPr>
                <p:cNvPicPr/>
                <p:nvPr/>
              </p:nvPicPr>
              <p:blipFill>
                <a:blip r:embed="rId349"/>
                <a:stretch>
                  <a:fillRect/>
                </a:stretch>
              </p:blipFill>
              <p:spPr>
                <a:xfrm>
                  <a:off x="10783136" y="1578220"/>
                  <a:ext cx="15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4816A126-17EF-40A5-8CE7-FBC9A06BA6AB}"/>
                    </a:ext>
                  </a:extLst>
                </p14:cNvPr>
                <p14:cNvContentPartPr/>
                <p14:nvPr/>
              </p14:nvContentPartPr>
              <p14:xfrm>
                <a:off x="10947656" y="1511980"/>
                <a:ext cx="29160" cy="56160"/>
              </p14:xfrm>
            </p:contentPart>
          </mc:Choice>
          <mc:Fallback xmlns="">
            <p:pic>
              <p:nvPicPr>
                <p:cNvPr id="222" name="Freihand 221">
                  <a:extLst>
                    <a:ext uri="{FF2B5EF4-FFF2-40B4-BE49-F238E27FC236}">
                      <a16:creationId xmlns:a16="http://schemas.microsoft.com/office/drawing/2014/main" id="{4816A126-17EF-40A5-8CE7-FBC9A06BA6AB}"/>
                    </a:ext>
                  </a:extLst>
                </p:cNvPr>
                <p:cNvPicPr/>
                <p:nvPr/>
              </p:nvPicPr>
              <p:blipFill>
                <a:blip r:embed="rId351"/>
                <a:stretch>
                  <a:fillRect/>
                </a:stretch>
              </p:blipFill>
              <p:spPr>
                <a:xfrm>
                  <a:off x="10943336" y="1507660"/>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456AD0E0-824C-4626-86B0-5FAC824C5B36}"/>
                    </a:ext>
                  </a:extLst>
                </p14:cNvPr>
                <p14:cNvContentPartPr/>
                <p14:nvPr/>
              </p14:nvContentPartPr>
              <p14:xfrm>
                <a:off x="10976456" y="1502980"/>
                <a:ext cx="243000" cy="130680"/>
              </p14:xfrm>
            </p:contentPart>
          </mc:Choice>
          <mc:Fallback xmlns="">
            <p:pic>
              <p:nvPicPr>
                <p:cNvPr id="223" name="Freihand 222">
                  <a:extLst>
                    <a:ext uri="{FF2B5EF4-FFF2-40B4-BE49-F238E27FC236}">
                      <a16:creationId xmlns:a16="http://schemas.microsoft.com/office/drawing/2014/main" id="{456AD0E0-824C-4626-86B0-5FAC824C5B36}"/>
                    </a:ext>
                  </a:extLst>
                </p:cNvPr>
                <p:cNvPicPr/>
                <p:nvPr/>
              </p:nvPicPr>
              <p:blipFill>
                <a:blip r:embed="rId353"/>
                <a:stretch>
                  <a:fillRect/>
                </a:stretch>
              </p:blipFill>
              <p:spPr>
                <a:xfrm>
                  <a:off x="10972136" y="1498660"/>
                  <a:ext cx="251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6FAB73E5-3EE2-43C4-9431-06CE06D419AE}"/>
                    </a:ext>
                  </a:extLst>
                </p14:cNvPr>
                <p14:cNvContentPartPr/>
                <p14:nvPr/>
              </p14:nvContentPartPr>
              <p14:xfrm>
                <a:off x="9378416" y="2178700"/>
                <a:ext cx="18000" cy="148320"/>
              </p14:xfrm>
            </p:contentPart>
          </mc:Choice>
          <mc:Fallback xmlns="">
            <p:pic>
              <p:nvPicPr>
                <p:cNvPr id="224" name="Freihand 223">
                  <a:extLst>
                    <a:ext uri="{FF2B5EF4-FFF2-40B4-BE49-F238E27FC236}">
                      <a16:creationId xmlns:a16="http://schemas.microsoft.com/office/drawing/2014/main" id="{6FAB73E5-3EE2-43C4-9431-06CE06D419AE}"/>
                    </a:ext>
                  </a:extLst>
                </p:cNvPr>
                <p:cNvPicPr/>
                <p:nvPr/>
              </p:nvPicPr>
              <p:blipFill>
                <a:blip r:embed="rId355"/>
                <a:stretch>
                  <a:fillRect/>
                </a:stretch>
              </p:blipFill>
              <p:spPr>
                <a:xfrm>
                  <a:off x="9374096" y="2174380"/>
                  <a:ext cx="2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0AC43EF5-FE5B-4F22-9A90-111C5323301F}"/>
                    </a:ext>
                  </a:extLst>
                </p14:cNvPr>
                <p14:cNvContentPartPr/>
                <p14:nvPr/>
              </p14:nvContentPartPr>
              <p14:xfrm>
                <a:off x="9310016" y="2284900"/>
                <a:ext cx="185760" cy="57960"/>
              </p14:xfrm>
            </p:contentPart>
          </mc:Choice>
          <mc:Fallback xmlns="">
            <p:pic>
              <p:nvPicPr>
                <p:cNvPr id="225" name="Freihand 224">
                  <a:extLst>
                    <a:ext uri="{FF2B5EF4-FFF2-40B4-BE49-F238E27FC236}">
                      <a16:creationId xmlns:a16="http://schemas.microsoft.com/office/drawing/2014/main" id="{0AC43EF5-FE5B-4F22-9A90-111C5323301F}"/>
                    </a:ext>
                  </a:extLst>
                </p:cNvPr>
                <p:cNvPicPr/>
                <p:nvPr/>
              </p:nvPicPr>
              <p:blipFill>
                <a:blip r:embed="rId357"/>
                <a:stretch>
                  <a:fillRect/>
                </a:stretch>
              </p:blipFill>
              <p:spPr>
                <a:xfrm>
                  <a:off x="9305696" y="2280580"/>
                  <a:ext cx="19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Freihand 225">
                  <a:extLst>
                    <a:ext uri="{FF2B5EF4-FFF2-40B4-BE49-F238E27FC236}">
                      <a16:creationId xmlns:a16="http://schemas.microsoft.com/office/drawing/2014/main" id="{68526427-149F-4106-B0BF-AE758BDDD6B1}"/>
                    </a:ext>
                  </a:extLst>
                </p14:cNvPr>
                <p14:cNvContentPartPr/>
                <p14:nvPr/>
              </p14:nvContentPartPr>
              <p14:xfrm>
                <a:off x="9285176" y="2132260"/>
                <a:ext cx="115200" cy="41400"/>
              </p14:xfrm>
            </p:contentPart>
          </mc:Choice>
          <mc:Fallback xmlns="">
            <p:pic>
              <p:nvPicPr>
                <p:cNvPr id="226" name="Freihand 225">
                  <a:extLst>
                    <a:ext uri="{FF2B5EF4-FFF2-40B4-BE49-F238E27FC236}">
                      <a16:creationId xmlns:a16="http://schemas.microsoft.com/office/drawing/2014/main" id="{68526427-149F-4106-B0BF-AE758BDDD6B1}"/>
                    </a:ext>
                  </a:extLst>
                </p:cNvPr>
                <p:cNvPicPr/>
                <p:nvPr/>
              </p:nvPicPr>
              <p:blipFill>
                <a:blip r:embed="rId359"/>
                <a:stretch>
                  <a:fillRect/>
                </a:stretch>
              </p:blipFill>
              <p:spPr>
                <a:xfrm>
                  <a:off x="9280856" y="2127940"/>
                  <a:ext cx="123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Freihand 226">
                  <a:extLst>
                    <a:ext uri="{FF2B5EF4-FFF2-40B4-BE49-F238E27FC236}">
                      <a16:creationId xmlns:a16="http://schemas.microsoft.com/office/drawing/2014/main" id="{E72CA801-7CE1-4CEE-A472-B810D986745F}"/>
                    </a:ext>
                  </a:extLst>
                </p14:cNvPr>
                <p14:cNvContentPartPr/>
                <p14:nvPr/>
              </p14:nvContentPartPr>
              <p14:xfrm>
                <a:off x="9471656" y="2196700"/>
                <a:ext cx="124200" cy="56160"/>
              </p14:xfrm>
            </p:contentPart>
          </mc:Choice>
          <mc:Fallback xmlns="">
            <p:pic>
              <p:nvPicPr>
                <p:cNvPr id="227" name="Freihand 226">
                  <a:extLst>
                    <a:ext uri="{FF2B5EF4-FFF2-40B4-BE49-F238E27FC236}">
                      <a16:creationId xmlns:a16="http://schemas.microsoft.com/office/drawing/2014/main" id="{E72CA801-7CE1-4CEE-A472-B810D986745F}"/>
                    </a:ext>
                  </a:extLst>
                </p:cNvPr>
                <p:cNvPicPr/>
                <p:nvPr/>
              </p:nvPicPr>
              <p:blipFill>
                <a:blip r:embed="rId361"/>
                <a:stretch>
                  <a:fillRect/>
                </a:stretch>
              </p:blipFill>
              <p:spPr>
                <a:xfrm>
                  <a:off x="9467336" y="2192380"/>
                  <a:ext cx="132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Freihand 227">
                  <a:extLst>
                    <a:ext uri="{FF2B5EF4-FFF2-40B4-BE49-F238E27FC236}">
                      <a16:creationId xmlns:a16="http://schemas.microsoft.com/office/drawing/2014/main" id="{6281DF9C-CD2D-43F8-8976-43D9D86DB41A}"/>
                    </a:ext>
                  </a:extLst>
                </p14:cNvPr>
                <p14:cNvContentPartPr/>
                <p14:nvPr/>
              </p14:nvContentPartPr>
              <p14:xfrm>
                <a:off x="9616016" y="2082220"/>
                <a:ext cx="181440" cy="141120"/>
              </p14:xfrm>
            </p:contentPart>
          </mc:Choice>
          <mc:Fallback xmlns="">
            <p:pic>
              <p:nvPicPr>
                <p:cNvPr id="228" name="Freihand 227">
                  <a:extLst>
                    <a:ext uri="{FF2B5EF4-FFF2-40B4-BE49-F238E27FC236}">
                      <a16:creationId xmlns:a16="http://schemas.microsoft.com/office/drawing/2014/main" id="{6281DF9C-CD2D-43F8-8976-43D9D86DB41A}"/>
                    </a:ext>
                  </a:extLst>
                </p:cNvPr>
                <p:cNvPicPr/>
                <p:nvPr/>
              </p:nvPicPr>
              <p:blipFill>
                <a:blip r:embed="rId363"/>
                <a:stretch>
                  <a:fillRect/>
                </a:stretch>
              </p:blipFill>
              <p:spPr>
                <a:xfrm>
                  <a:off x="9611696" y="2077900"/>
                  <a:ext cx="19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9" name="Freihand 228">
                  <a:extLst>
                    <a:ext uri="{FF2B5EF4-FFF2-40B4-BE49-F238E27FC236}">
                      <a16:creationId xmlns:a16="http://schemas.microsoft.com/office/drawing/2014/main" id="{C7D42A0B-3D59-414A-A28A-997BDD3D9F30}"/>
                    </a:ext>
                  </a:extLst>
                </p14:cNvPr>
                <p14:cNvContentPartPr/>
                <p14:nvPr/>
              </p14:nvContentPartPr>
              <p14:xfrm>
                <a:off x="9827696" y="2091220"/>
                <a:ext cx="201240" cy="117720"/>
              </p14:xfrm>
            </p:contentPart>
          </mc:Choice>
          <mc:Fallback xmlns="">
            <p:pic>
              <p:nvPicPr>
                <p:cNvPr id="229" name="Freihand 228">
                  <a:extLst>
                    <a:ext uri="{FF2B5EF4-FFF2-40B4-BE49-F238E27FC236}">
                      <a16:creationId xmlns:a16="http://schemas.microsoft.com/office/drawing/2014/main" id="{C7D42A0B-3D59-414A-A28A-997BDD3D9F30}"/>
                    </a:ext>
                  </a:extLst>
                </p:cNvPr>
                <p:cNvPicPr/>
                <p:nvPr/>
              </p:nvPicPr>
              <p:blipFill>
                <a:blip r:embed="rId365"/>
                <a:stretch>
                  <a:fillRect/>
                </a:stretch>
              </p:blipFill>
              <p:spPr>
                <a:xfrm>
                  <a:off x="9823376" y="2086900"/>
                  <a:ext cx="209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Freihand 229">
                  <a:extLst>
                    <a:ext uri="{FF2B5EF4-FFF2-40B4-BE49-F238E27FC236}">
                      <a16:creationId xmlns:a16="http://schemas.microsoft.com/office/drawing/2014/main" id="{7EEE253F-C57A-409D-A95A-0F5AC2A2A4DC}"/>
                    </a:ext>
                  </a:extLst>
                </p14:cNvPr>
                <p14:cNvContentPartPr/>
                <p14:nvPr/>
              </p14:nvContentPartPr>
              <p14:xfrm>
                <a:off x="10029296" y="2035780"/>
                <a:ext cx="33840" cy="34920"/>
              </p14:xfrm>
            </p:contentPart>
          </mc:Choice>
          <mc:Fallback xmlns="">
            <p:pic>
              <p:nvPicPr>
                <p:cNvPr id="230" name="Freihand 229">
                  <a:extLst>
                    <a:ext uri="{FF2B5EF4-FFF2-40B4-BE49-F238E27FC236}">
                      <a16:creationId xmlns:a16="http://schemas.microsoft.com/office/drawing/2014/main" id="{7EEE253F-C57A-409D-A95A-0F5AC2A2A4DC}"/>
                    </a:ext>
                  </a:extLst>
                </p:cNvPr>
                <p:cNvPicPr/>
                <p:nvPr/>
              </p:nvPicPr>
              <p:blipFill>
                <a:blip r:embed="rId367"/>
                <a:stretch>
                  <a:fillRect/>
                </a:stretch>
              </p:blipFill>
              <p:spPr>
                <a:xfrm>
                  <a:off x="10024976" y="2031460"/>
                  <a:ext cx="42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Freihand 230">
                  <a:extLst>
                    <a:ext uri="{FF2B5EF4-FFF2-40B4-BE49-F238E27FC236}">
                      <a16:creationId xmlns:a16="http://schemas.microsoft.com/office/drawing/2014/main" id="{3CEAF7F8-5090-4B39-899E-C811C58D0202}"/>
                    </a:ext>
                  </a:extLst>
                </p14:cNvPr>
                <p14:cNvContentPartPr/>
                <p14:nvPr/>
              </p14:nvContentPartPr>
              <p14:xfrm>
                <a:off x="10080416" y="1979980"/>
                <a:ext cx="335160" cy="145800"/>
              </p14:xfrm>
            </p:contentPart>
          </mc:Choice>
          <mc:Fallback xmlns="">
            <p:pic>
              <p:nvPicPr>
                <p:cNvPr id="231" name="Freihand 230">
                  <a:extLst>
                    <a:ext uri="{FF2B5EF4-FFF2-40B4-BE49-F238E27FC236}">
                      <a16:creationId xmlns:a16="http://schemas.microsoft.com/office/drawing/2014/main" id="{3CEAF7F8-5090-4B39-899E-C811C58D0202}"/>
                    </a:ext>
                  </a:extLst>
                </p:cNvPr>
                <p:cNvPicPr/>
                <p:nvPr/>
              </p:nvPicPr>
              <p:blipFill>
                <a:blip r:embed="rId369"/>
                <a:stretch>
                  <a:fillRect/>
                </a:stretch>
              </p:blipFill>
              <p:spPr>
                <a:xfrm>
                  <a:off x="10076096" y="1975660"/>
                  <a:ext cx="343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Freihand 231">
                  <a:extLst>
                    <a:ext uri="{FF2B5EF4-FFF2-40B4-BE49-F238E27FC236}">
                      <a16:creationId xmlns:a16="http://schemas.microsoft.com/office/drawing/2014/main" id="{707F3E46-0AC1-4BAC-B327-CCE6AF43C006}"/>
                    </a:ext>
                  </a:extLst>
                </p14:cNvPr>
                <p14:cNvContentPartPr/>
                <p14:nvPr/>
              </p14:nvContentPartPr>
              <p14:xfrm>
                <a:off x="10437176" y="1942540"/>
                <a:ext cx="273600" cy="74880"/>
              </p14:xfrm>
            </p:contentPart>
          </mc:Choice>
          <mc:Fallback xmlns="">
            <p:pic>
              <p:nvPicPr>
                <p:cNvPr id="232" name="Freihand 231">
                  <a:extLst>
                    <a:ext uri="{FF2B5EF4-FFF2-40B4-BE49-F238E27FC236}">
                      <a16:creationId xmlns:a16="http://schemas.microsoft.com/office/drawing/2014/main" id="{707F3E46-0AC1-4BAC-B327-CCE6AF43C006}"/>
                    </a:ext>
                  </a:extLst>
                </p:cNvPr>
                <p:cNvPicPr/>
                <p:nvPr/>
              </p:nvPicPr>
              <p:blipFill>
                <a:blip r:embed="rId371"/>
                <a:stretch>
                  <a:fillRect/>
                </a:stretch>
              </p:blipFill>
              <p:spPr>
                <a:xfrm>
                  <a:off x="10432856" y="1938220"/>
                  <a:ext cx="28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Freihand 232">
                  <a:extLst>
                    <a:ext uri="{FF2B5EF4-FFF2-40B4-BE49-F238E27FC236}">
                      <a16:creationId xmlns:a16="http://schemas.microsoft.com/office/drawing/2014/main" id="{A259CDE2-DFDD-433A-A3C4-B1F31B7A4357}"/>
                    </a:ext>
                  </a:extLst>
                </p14:cNvPr>
                <p14:cNvContentPartPr/>
                <p14:nvPr/>
              </p14:nvContentPartPr>
              <p14:xfrm>
                <a:off x="10855856" y="1785580"/>
                <a:ext cx="387720" cy="172080"/>
              </p14:xfrm>
            </p:contentPart>
          </mc:Choice>
          <mc:Fallback xmlns="">
            <p:pic>
              <p:nvPicPr>
                <p:cNvPr id="233" name="Freihand 232">
                  <a:extLst>
                    <a:ext uri="{FF2B5EF4-FFF2-40B4-BE49-F238E27FC236}">
                      <a16:creationId xmlns:a16="http://schemas.microsoft.com/office/drawing/2014/main" id="{A259CDE2-DFDD-433A-A3C4-B1F31B7A4357}"/>
                    </a:ext>
                  </a:extLst>
                </p:cNvPr>
                <p:cNvPicPr/>
                <p:nvPr/>
              </p:nvPicPr>
              <p:blipFill>
                <a:blip r:embed="rId373"/>
                <a:stretch>
                  <a:fillRect/>
                </a:stretch>
              </p:blipFill>
              <p:spPr>
                <a:xfrm>
                  <a:off x="10851536" y="1781260"/>
                  <a:ext cx="39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4" name="Freihand 233">
                  <a:extLst>
                    <a:ext uri="{FF2B5EF4-FFF2-40B4-BE49-F238E27FC236}">
                      <a16:creationId xmlns:a16="http://schemas.microsoft.com/office/drawing/2014/main" id="{59445DD8-8D9A-434A-8821-EE56861C8A0E}"/>
                    </a:ext>
                  </a:extLst>
                </p14:cNvPr>
                <p14:cNvContentPartPr/>
                <p14:nvPr/>
              </p14:nvContentPartPr>
              <p14:xfrm>
                <a:off x="11267336" y="1641940"/>
                <a:ext cx="159120" cy="198720"/>
              </p14:xfrm>
            </p:contentPart>
          </mc:Choice>
          <mc:Fallback xmlns="">
            <p:pic>
              <p:nvPicPr>
                <p:cNvPr id="234" name="Freihand 233">
                  <a:extLst>
                    <a:ext uri="{FF2B5EF4-FFF2-40B4-BE49-F238E27FC236}">
                      <a16:creationId xmlns:a16="http://schemas.microsoft.com/office/drawing/2014/main" id="{59445DD8-8D9A-434A-8821-EE56861C8A0E}"/>
                    </a:ext>
                  </a:extLst>
                </p:cNvPr>
                <p:cNvPicPr/>
                <p:nvPr/>
              </p:nvPicPr>
              <p:blipFill>
                <a:blip r:embed="rId375"/>
                <a:stretch>
                  <a:fillRect/>
                </a:stretch>
              </p:blipFill>
              <p:spPr>
                <a:xfrm>
                  <a:off x="11263016" y="1637620"/>
                  <a:ext cx="167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F78F7F81-66C6-468B-8068-7C8314EACC4F}"/>
                    </a:ext>
                  </a:extLst>
                </p14:cNvPr>
                <p14:cNvContentPartPr/>
                <p14:nvPr/>
              </p14:nvContentPartPr>
              <p14:xfrm>
                <a:off x="9637976" y="2427100"/>
                <a:ext cx="6480" cy="171360"/>
              </p14:xfrm>
            </p:contentPart>
          </mc:Choice>
          <mc:Fallback xmlns="">
            <p:pic>
              <p:nvPicPr>
                <p:cNvPr id="235" name="Freihand 234">
                  <a:extLst>
                    <a:ext uri="{FF2B5EF4-FFF2-40B4-BE49-F238E27FC236}">
                      <a16:creationId xmlns:a16="http://schemas.microsoft.com/office/drawing/2014/main" id="{F78F7F81-66C6-468B-8068-7C8314EACC4F}"/>
                    </a:ext>
                  </a:extLst>
                </p:cNvPr>
                <p:cNvPicPr/>
                <p:nvPr/>
              </p:nvPicPr>
              <p:blipFill>
                <a:blip r:embed="rId377"/>
                <a:stretch>
                  <a:fillRect/>
                </a:stretch>
              </p:blipFill>
              <p:spPr>
                <a:xfrm>
                  <a:off x="9633656" y="2422780"/>
                  <a:ext cx="15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354A1834-B07F-4852-B98B-E6B49E3B9B48}"/>
                    </a:ext>
                  </a:extLst>
                </p14:cNvPr>
                <p14:cNvContentPartPr/>
                <p14:nvPr/>
              </p14:nvContentPartPr>
              <p14:xfrm>
                <a:off x="9486056" y="2355100"/>
                <a:ext cx="222840" cy="113400"/>
              </p14:xfrm>
            </p:contentPart>
          </mc:Choice>
          <mc:Fallback xmlns="">
            <p:pic>
              <p:nvPicPr>
                <p:cNvPr id="236" name="Freihand 235">
                  <a:extLst>
                    <a:ext uri="{FF2B5EF4-FFF2-40B4-BE49-F238E27FC236}">
                      <a16:creationId xmlns:a16="http://schemas.microsoft.com/office/drawing/2014/main" id="{354A1834-B07F-4852-B98B-E6B49E3B9B48}"/>
                    </a:ext>
                  </a:extLst>
                </p:cNvPr>
                <p:cNvPicPr/>
                <p:nvPr/>
              </p:nvPicPr>
              <p:blipFill>
                <a:blip r:embed="rId379"/>
                <a:stretch>
                  <a:fillRect/>
                </a:stretch>
              </p:blipFill>
              <p:spPr>
                <a:xfrm>
                  <a:off x="9481736" y="2350780"/>
                  <a:ext cx="231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Freihand 236">
                  <a:extLst>
                    <a:ext uri="{FF2B5EF4-FFF2-40B4-BE49-F238E27FC236}">
                      <a16:creationId xmlns:a16="http://schemas.microsoft.com/office/drawing/2014/main" id="{9E52A0F9-484B-4834-A2C4-77A9352BB8C8}"/>
                    </a:ext>
                  </a:extLst>
                </p14:cNvPr>
                <p14:cNvContentPartPr/>
                <p14:nvPr/>
              </p14:nvContentPartPr>
              <p14:xfrm>
                <a:off x="9704936" y="2389660"/>
                <a:ext cx="313920" cy="135000"/>
              </p14:xfrm>
            </p:contentPart>
          </mc:Choice>
          <mc:Fallback xmlns="">
            <p:pic>
              <p:nvPicPr>
                <p:cNvPr id="237" name="Freihand 236">
                  <a:extLst>
                    <a:ext uri="{FF2B5EF4-FFF2-40B4-BE49-F238E27FC236}">
                      <a16:creationId xmlns:a16="http://schemas.microsoft.com/office/drawing/2014/main" id="{9E52A0F9-484B-4834-A2C4-77A9352BB8C8}"/>
                    </a:ext>
                  </a:extLst>
                </p:cNvPr>
                <p:cNvPicPr/>
                <p:nvPr/>
              </p:nvPicPr>
              <p:blipFill>
                <a:blip r:embed="rId381"/>
                <a:stretch>
                  <a:fillRect/>
                </a:stretch>
              </p:blipFill>
              <p:spPr>
                <a:xfrm>
                  <a:off x="9700616" y="2385340"/>
                  <a:ext cx="32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8" name="Freihand 237">
                  <a:extLst>
                    <a:ext uri="{FF2B5EF4-FFF2-40B4-BE49-F238E27FC236}">
                      <a16:creationId xmlns:a16="http://schemas.microsoft.com/office/drawing/2014/main" id="{ED1FFD3E-1FBA-48C6-A745-705D22404FEA}"/>
                    </a:ext>
                  </a:extLst>
                </p14:cNvPr>
                <p14:cNvContentPartPr/>
                <p14:nvPr/>
              </p14:nvContentPartPr>
              <p14:xfrm>
                <a:off x="10031456" y="2340700"/>
                <a:ext cx="111600" cy="110880"/>
              </p14:xfrm>
            </p:contentPart>
          </mc:Choice>
          <mc:Fallback xmlns="">
            <p:pic>
              <p:nvPicPr>
                <p:cNvPr id="238" name="Freihand 237">
                  <a:extLst>
                    <a:ext uri="{FF2B5EF4-FFF2-40B4-BE49-F238E27FC236}">
                      <a16:creationId xmlns:a16="http://schemas.microsoft.com/office/drawing/2014/main" id="{ED1FFD3E-1FBA-48C6-A745-705D22404FEA}"/>
                    </a:ext>
                  </a:extLst>
                </p:cNvPr>
                <p:cNvPicPr/>
                <p:nvPr/>
              </p:nvPicPr>
              <p:blipFill>
                <a:blip r:embed="rId383"/>
                <a:stretch>
                  <a:fillRect/>
                </a:stretch>
              </p:blipFill>
              <p:spPr>
                <a:xfrm>
                  <a:off x="10027136" y="2336380"/>
                  <a:ext cx="12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9" name="Freihand 238">
                  <a:extLst>
                    <a:ext uri="{FF2B5EF4-FFF2-40B4-BE49-F238E27FC236}">
                      <a16:creationId xmlns:a16="http://schemas.microsoft.com/office/drawing/2014/main" id="{F034E3EC-4A7E-49B3-8ADB-92FE9DD9871A}"/>
                    </a:ext>
                  </a:extLst>
                </p14:cNvPr>
                <p14:cNvContentPartPr/>
                <p14:nvPr/>
              </p14:nvContentPartPr>
              <p14:xfrm>
                <a:off x="10175096" y="2229820"/>
                <a:ext cx="173520" cy="196560"/>
              </p14:xfrm>
            </p:contentPart>
          </mc:Choice>
          <mc:Fallback xmlns="">
            <p:pic>
              <p:nvPicPr>
                <p:cNvPr id="239" name="Freihand 238">
                  <a:extLst>
                    <a:ext uri="{FF2B5EF4-FFF2-40B4-BE49-F238E27FC236}">
                      <a16:creationId xmlns:a16="http://schemas.microsoft.com/office/drawing/2014/main" id="{F034E3EC-4A7E-49B3-8ADB-92FE9DD9871A}"/>
                    </a:ext>
                  </a:extLst>
                </p:cNvPr>
                <p:cNvPicPr/>
                <p:nvPr/>
              </p:nvPicPr>
              <p:blipFill>
                <a:blip r:embed="rId385"/>
                <a:stretch>
                  <a:fillRect/>
                </a:stretch>
              </p:blipFill>
              <p:spPr>
                <a:xfrm>
                  <a:off x="10170776" y="2225500"/>
                  <a:ext cx="182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0" name="Freihand 239">
                  <a:extLst>
                    <a:ext uri="{FF2B5EF4-FFF2-40B4-BE49-F238E27FC236}">
                      <a16:creationId xmlns:a16="http://schemas.microsoft.com/office/drawing/2014/main" id="{9AF0A6BC-BBB6-41A5-A0AB-0C48C789FE96}"/>
                    </a:ext>
                  </a:extLst>
                </p14:cNvPr>
                <p14:cNvContentPartPr/>
                <p14:nvPr/>
              </p14:nvContentPartPr>
              <p14:xfrm>
                <a:off x="10491536" y="2165380"/>
                <a:ext cx="119880" cy="165600"/>
              </p14:xfrm>
            </p:contentPart>
          </mc:Choice>
          <mc:Fallback xmlns="">
            <p:pic>
              <p:nvPicPr>
                <p:cNvPr id="240" name="Freihand 239">
                  <a:extLst>
                    <a:ext uri="{FF2B5EF4-FFF2-40B4-BE49-F238E27FC236}">
                      <a16:creationId xmlns:a16="http://schemas.microsoft.com/office/drawing/2014/main" id="{9AF0A6BC-BBB6-41A5-A0AB-0C48C789FE96}"/>
                    </a:ext>
                  </a:extLst>
                </p:cNvPr>
                <p:cNvPicPr/>
                <p:nvPr/>
              </p:nvPicPr>
              <p:blipFill>
                <a:blip r:embed="rId387"/>
                <a:stretch>
                  <a:fillRect/>
                </a:stretch>
              </p:blipFill>
              <p:spPr>
                <a:xfrm>
                  <a:off x="10487216" y="2161060"/>
                  <a:ext cx="128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1" name="Freihand 240">
                  <a:extLst>
                    <a:ext uri="{FF2B5EF4-FFF2-40B4-BE49-F238E27FC236}">
                      <a16:creationId xmlns:a16="http://schemas.microsoft.com/office/drawing/2014/main" id="{AB290630-684B-4011-A426-3B477F7B9E4E}"/>
                    </a:ext>
                  </a:extLst>
                </p14:cNvPr>
                <p14:cNvContentPartPr/>
                <p14:nvPr/>
              </p14:nvContentPartPr>
              <p14:xfrm>
                <a:off x="10624376" y="2162860"/>
                <a:ext cx="90360" cy="117720"/>
              </p14:xfrm>
            </p:contentPart>
          </mc:Choice>
          <mc:Fallback xmlns="">
            <p:pic>
              <p:nvPicPr>
                <p:cNvPr id="241" name="Freihand 240">
                  <a:extLst>
                    <a:ext uri="{FF2B5EF4-FFF2-40B4-BE49-F238E27FC236}">
                      <a16:creationId xmlns:a16="http://schemas.microsoft.com/office/drawing/2014/main" id="{AB290630-684B-4011-A426-3B477F7B9E4E}"/>
                    </a:ext>
                  </a:extLst>
                </p:cNvPr>
                <p:cNvPicPr/>
                <p:nvPr/>
              </p:nvPicPr>
              <p:blipFill>
                <a:blip r:embed="rId389"/>
                <a:stretch>
                  <a:fillRect/>
                </a:stretch>
              </p:blipFill>
              <p:spPr>
                <a:xfrm>
                  <a:off x="10620056" y="2158540"/>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04B6ABAF-6BC4-4936-BEF7-F46A0E50974B}"/>
                    </a:ext>
                  </a:extLst>
                </p14:cNvPr>
                <p14:cNvContentPartPr/>
                <p14:nvPr/>
              </p14:nvContentPartPr>
              <p14:xfrm>
                <a:off x="10711496" y="2144140"/>
                <a:ext cx="109800" cy="102240"/>
              </p14:xfrm>
            </p:contentPart>
          </mc:Choice>
          <mc:Fallback xmlns="">
            <p:pic>
              <p:nvPicPr>
                <p:cNvPr id="242" name="Freihand 241">
                  <a:extLst>
                    <a:ext uri="{FF2B5EF4-FFF2-40B4-BE49-F238E27FC236}">
                      <a16:creationId xmlns:a16="http://schemas.microsoft.com/office/drawing/2014/main" id="{04B6ABAF-6BC4-4936-BEF7-F46A0E50974B}"/>
                    </a:ext>
                  </a:extLst>
                </p:cNvPr>
                <p:cNvPicPr/>
                <p:nvPr/>
              </p:nvPicPr>
              <p:blipFill>
                <a:blip r:embed="rId391"/>
                <a:stretch>
                  <a:fillRect/>
                </a:stretch>
              </p:blipFill>
              <p:spPr>
                <a:xfrm>
                  <a:off x="10707176" y="2139820"/>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3" name="Freihand 242">
                  <a:extLst>
                    <a:ext uri="{FF2B5EF4-FFF2-40B4-BE49-F238E27FC236}">
                      <a16:creationId xmlns:a16="http://schemas.microsoft.com/office/drawing/2014/main" id="{B6D5BC9D-1A75-4242-B9A8-CC606D0C1BD3}"/>
                    </a:ext>
                  </a:extLst>
                </p14:cNvPr>
                <p14:cNvContentPartPr/>
                <p14:nvPr/>
              </p14:nvContentPartPr>
              <p14:xfrm>
                <a:off x="10813016" y="2093740"/>
                <a:ext cx="84960" cy="146160"/>
              </p14:xfrm>
            </p:contentPart>
          </mc:Choice>
          <mc:Fallback xmlns="">
            <p:pic>
              <p:nvPicPr>
                <p:cNvPr id="243" name="Freihand 242">
                  <a:extLst>
                    <a:ext uri="{FF2B5EF4-FFF2-40B4-BE49-F238E27FC236}">
                      <a16:creationId xmlns:a16="http://schemas.microsoft.com/office/drawing/2014/main" id="{B6D5BC9D-1A75-4242-B9A8-CC606D0C1BD3}"/>
                    </a:ext>
                  </a:extLst>
                </p:cNvPr>
                <p:cNvPicPr/>
                <p:nvPr/>
              </p:nvPicPr>
              <p:blipFill>
                <a:blip r:embed="rId393"/>
                <a:stretch>
                  <a:fillRect/>
                </a:stretch>
              </p:blipFill>
              <p:spPr>
                <a:xfrm>
                  <a:off x="10808696" y="2089420"/>
                  <a:ext cx="93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4" name="Freihand 243">
                  <a:extLst>
                    <a:ext uri="{FF2B5EF4-FFF2-40B4-BE49-F238E27FC236}">
                      <a16:creationId xmlns:a16="http://schemas.microsoft.com/office/drawing/2014/main" id="{A9E6D1DE-3E0B-4B0F-85ED-5E2DF604A69B}"/>
                    </a:ext>
                  </a:extLst>
                </p14:cNvPr>
                <p14:cNvContentPartPr/>
                <p14:nvPr/>
              </p14:nvContentPartPr>
              <p14:xfrm>
                <a:off x="10939376" y="2041900"/>
                <a:ext cx="246240" cy="136440"/>
              </p14:xfrm>
            </p:contentPart>
          </mc:Choice>
          <mc:Fallback xmlns="">
            <p:pic>
              <p:nvPicPr>
                <p:cNvPr id="244" name="Freihand 243">
                  <a:extLst>
                    <a:ext uri="{FF2B5EF4-FFF2-40B4-BE49-F238E27FC236}">
                      <a16:creationId xmlns:a16="http://schemas.microsoft.com/office/drawing/2014/main" id="{A9E6D1DE-3E0B-4B0F-85ED-5E2DF604A69B}"/>
                    </a:ext>
                  </a:extLst>
                </p:cNvPr>
                <p:cNvPicPr/>
                <p:nvPr/>
              </p:nvPicPr>
              <p:blipFill>
                <a:blip r:embed="rId395"/>
                <a:stretch>
                  <a:fillRect/>
                </a:stretch>
              </p:blipFill>
              <p:spPr>
                <a:xfrm>
                  <a:off x="10935056" y="2037580"/>
                  <a:ext cx="254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5" name="Freihand 244">
                  <a:extLst>
                    <a:ext uri="{FF2B5EF4-FFF2-40B4-BE49-F238E27FC236}">
                      <a16:creationId xmlns:a16="http://schemas.microsoft.com/office/drawing/2014/main" id="{6BFF8914-25B7-466D-9B9C-864D97D34182}"/>
                    </a:ext>
                  </a:extLst>
                </p14:cNvPr>
                <p14:cNvContentPartPr/>
                <p14:nvPr/>
              </p14:nvContentPartPr>
              <p14:xfrm>
                <a:off x="10524656" y="2457700"/>
                <a:ext cx="109800" cy="144720"/>
              </p14:xfrm>
            </p:contentPart>
          </mc:Choice>
          <mc:Fallback xmlns="">
            <p:pic>
              <p:nvPicPr>
                <p:cNvPr id="245" name="Freihand 244">
                  <a:extLst>
                    <a:ext uri="{FF2B5EF4-FFF2-40B4-BE49-F238E27FC236}">
                      <a16:creationId xmlns:a16="http://schemas.microsoft.com/office/drawing/2014/main" id="{6BFF8914-25B7-466D-9B9C-864D97D34182}"/>
                    </a:ext>
                  </a:extLst>
                </p:cNvPr>
                <p:cNvPicPr/>
                <p:nvPr/>
              </p:nvPicPr>
              <p:blipFill>
                <a:blip r:embed="rId397"/>
                <a:stretch>
                  <a:fillRect/>
                </a:stretch>
              </p:blipFill>
              <p:spPr>
                <a:xfrm>
                  <a:off x="10520336" y="2453380"/>
                  <a:ext cx="11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6" name="Freihand 245">
                  <a:extLst>
                    <a:ext uri="{FF2B5EF4-FFF2-40B4-BE49-F238E27FC236}">
                      <a16:creationId xmlns:a16="http://schemas.microsoft.com/office/drawing/2014/main" id="{0AEE883A-A936-409D-8A93-744D88436254}"/>
                    </a:ext>
                  </a:extLst>
                </p14:cNvPr>
                <p14:cNvContentPartPr/>
                <p14:nvPr/>
              </p14:nvContentPartPr>
              <p14:xfrm>
                <a:off x="10657856" y="2268340"/>
                <a:ext cx="601920" cy="291600"/>
              </p14:xfrm>
            </p:contentPart>
          </mc:Choice>
          <mc:Fallback xmlns="">
            <p:pic>
              <p:nvPicPr>
                <p:cNvPr id="246" name="Freihand 245">
                  <a:extLst>
                    <a:ext uri="{FF2B5EF4-FFF2-40B4-BE49-F238E27FC236}">
                      <a16:creationId xmlns:a16="http://schemas.microsoft.com/office/drawing/2014/main" id="{0AEE883A-A936-409D-8A93-744D88436254}"/>
                    </a:ext>
                  </a:extLst>
                </p:cNvPr>
                <p:cNvPicPr/>
                <p:nvPr/>
              </p:nvPicPr>
              <p:blipFill>
                <a:blip r:embed="rId399"/>
                <a:stretch>
                  <a:fillRect/>
                </a:stretch>
              </p:blipFill>
              <p:spPr>
                <a:xfrm>
                  <a:off x="10653536" y="2264020"/>
                  <a:ext cx="610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7" name="Freihand 246">
                  <a:extLst>
                    <a:ext uri="{FF2B5EF4-FFF2-40B4-BE49-F238E27FC236}">
                      <a16:creationId xmlns:a16="http://schemas.microsoft.com/office/drawing/2014/main" id="{2F333DD0-B210-4D61-96A9-0923213BC760}"/>
                    </a:ext>
                  </a:extLst>
                </p14:cNvPr>
                <p14:cNvContentPartPr/>
                <p14:nvPr/>
              </p14:nvContentPartPr>
              <p14:xfrm>
                <a:off x="10337816" y="2407300"/>
                <a:ext cx="1153800" cy="337320"/>
              </p14:xfrm>
            </p:contentPart>
          </mc:Choice>
          <mc:Fallback xmlns="">
            <p:pic>
              <p:nvPicPr>
                <p:cNvPr id="247" name="Freihand 246">
                  <a:extLst>
                    <a:ext uri="{FF2B5EF4-FFF2-40B4-BE49-F238E27FC236}">
                      <a16:creationId xmlns:a16="http://schemas.microsoft.com/office/drawing/2014/main" id="{2F333DD0-B210-4D61-96A9-0923213BC760}"/>
                    </a:ext>
                  </a:extLst>
                </p:cNvPr>
                <p:cNvPicPr/>
                <p:nvPr/>
              </p:nvPicPr>
              <p:blipFill>
                <a:blip r:embed="rId401"/>
                <a:stretch>
                  <a:fillRect/>
                </a:stretch>
              </p:blipFill>
              <p:spPr>
                <a:xfrm>
                  <a:off x="10333496" y="2402980"/>
                  <a:ext cx="1162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7" name="Freihand 256">
                  <a:extLst>
                    <a:ext uri="{FF2B5EF4-FFF2-40B4-BE49-F238E27FC236}">
                      <a16:creationId xmlns:a16="http://schemas.microsoft.com/office/drawing/2014/main" id="{838ED469-DD37-4AD2-8553-D54DAD5EDD54}"/>
                    </a:ext>
                  </a:extLst>
                </p14:cNvPr>
                <p14:cNvContentPartPr/>
                <p14:nvPr/>
              </p14:nvContentPartPr>
              <p14:xfrm>
                <a:off x="3929456" y="3421420"/>
                <a:ext cx="360" cy="1080"/>
              </p14:xfrm>
            </p:contentPart>
          </mc:Choice>
          <mc:Fallback xmlns="">
            <p:pic>
              <p:nvPicPr>
                <p:cNvPr id="257" name="Freihand 256">
                  <a:extLst>
                    <a:ext uri="{FF2B5EF4-FFF2-40B4-BE49-F238E27FC236}">
                      <a16:creationId xmlns:a16="http://schemas.microsoft.com/office/drawing/2014/main" id="{838ED469-DD37-4AD2-8553-D54DAD5EDD54}"/>
                    </a:ext>
                  </a:extLst>
                </p:cNvPr>
                <p:cNvPicPr/>
                <p:nvPr/>
              </p:nvPicPr>
              <p:blipFill>
                <a:blip r:embed="rId403"/>
                <a:stretch>
                  <a:fillRect/>
                </a:stretch>
              </p:blipFill>
              <p:spPr>
                <a:xfrm>
                  <a:off x="3925136" y="3417100"/>
                  <a:ext cx="9000" cy="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352" name="Freihand 351">
                <a:extLst>
                  <a:ext uri="{FF2B5EF4-FFF2-40B4-BE49-F238E27FC236}">
                    <a16:creationId xmlns:a16="http://schemas.microsoft.com/office/drawing/2014/main" id="{91B62289-C3EF-402D-BB0C-7A48643452F2}"/>
                  </a:ext>
                </a:extLst>
              </p14:cNvPr>
              <p14:cNvContentPartPr/>
              <p14:nvPr/>
            </p14:nvContentPartPr>
            <p14:xfrm>
              <a:off x="3318896" y="1978900"/>
              <a:ext cx="1964520" cy="1829520"/>
            </p14:xfrm>
          </p:contentPart>
        </mc:Choice>
        <mc:Fallback xmlns="">
          <p:pic>
            <p:nvPicPr>
              <p:cNvPr id="352" name="Freihand 351">
                <a:extLst>
                  <a:ext uri="{FF2B5EF4-FFF2-40B4-BE49-F238E27FC236}">
                    <a16:creationId xmlns:a16="http://schemas.microsoft.com/office/drawing/2014/main" id="{91B62289-C3EF-402D-BB0C-7A48643452F2}"/>
                  </a:ext>
                </a:extLst>
              </p:cNvPr>
              <p:cNvPicPr/>
              <p:nvPr/>
            </p:nvPicPr>
            <p:blipFill>
              <a:blip r:embed="rId405"/>
              <a:stretch>
                <a:fillRect/>
              </a:stretch>
            </p:blipFill>
            <p:spPr>
              <a:xfrm>
                <a:off x="3314576" y="1974580"/>
                <a:ext cx="1973160" cy="1838160"/>
              </a:xfrm>
              <a:prstGeom prst="rect">
                <a:avLst/>
              </a:prstGeom>
            </p:spPr>
          </p:pic>
        </mc:Fallback>
      </mc:AlternateContent>
      <p:grpSp>
        <p:nvGrpSpPr>
          <p:cNvPr id="355" name="Gruppieren 354">
            <a:extLst>
              <a:ext uri="{FF2B5EF4-FFF2-40B4-BE49-F238E27FC236}">
                <a16:creationId xmlns:a16="http://schemas.microsoft.com/office/drawing/2014/main" id="{0A99DD12-4ABD-4C44-A8CB-954D19361238}"/>
              </a:ext>
            </a:extLst>
          </p:cNvPr>
          <p:cNvGrpSpPr/>
          <p:nvPr/>
        </p:nvGrpSpPr>
        <p:grpSpPr>
          <a:xfrm>
            <a:off x="3786896" y="1233700"/>
            <a:ext cx="5775840" cy="2150640"/>
            <a:chOff x="3786896" y="1233700"/>
            <a:chExt cx="5775840" cy="2150640"/>
          </a:xfrm>
        </p:grpSpPr>
        <mc:AlternateContent xmlns:mc="http://schemas.openxmlformats.org/markup-compatibility/2006" xmlns:p14="http://schemas.microsoft.com/office/powerpoint/2010/main">
          <mc:Choice Requires="p14">
            <p:contentPart p14:bwMode="auto" r:id="rId406">
              <p14:nvContentPartPr>
                <p14:cNvPr id="259" name="Freihand 258">
                  <a:extLst>
                    <a:ext uri="{FF2B5EF4-FFF2-40B4-BE49-F238E27FC236}">
                      <a16:creationId xmlns:a16="http://schemas.microsoft.com/office/drawing/2014/main" id="{C9A11239-6D3C-4CBA-A68B-E1D0379C522B}"/>
                    </a:ext>
                  </a:extLst>
                </p14:cNvPr>
                <p14:cNvContentPartPr/>
                <p14:nvPr/>
              </p14:nvContentPartPr>
              <p14:xfrm>
                <a:off x="3786896" y="1825180"/>
                <a:ext cx="2251440" cy="1543320"/>
              </p14:xfrm>
            </p:contentPart>
          </mc:Choice>
          <mc:Fallback xmlns="">
            <p:pic>
              <p:nvPicPr>
                <p:cNvPr id="259" name="Freihand 258">
                  <a:extLst>
                    <a:ext uri="{FF2B5EF4-FFF2-40B4-BE49-F238E27FC236}">
                      <a16:creationId xmlns:a16="http://schemas.microsoft.com/office/drawing/2014/main" id="{C9A11239-6D3C-4CBA-A68B-E1D0379C522B}"/>
                    </a:ext>
                  </a:extLst>
                </p:cNvPr>
                <p:cNvPicPr/>
                <p:nvPr/>
              </p:nvPicPr>
              <p:blipFill>
                <a:blip r:embed="rId407"/>
                <a:stretch>
                  <a:fillRect/>
                </a:stretch>
              </p:blipFill>
              <p:spPr>
                <a:xfrm>
                  <a:off x="3782576" y="1820860"/>
                  <a:ext cx="2260080" cy="1551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Freihand 259">
                  <a:extLst>
                    <a:ext uri="{FF2B5EF4-FFF2-40B4-BE49-F238E27FC236}">
                      <a16:creationId xmlns:a16="http://schemas.microsoft.com/office/drawing/2014/main" id="{C67AD656-E4A0-44D6-8E4B-3E65B0388882}"/>
                    </a:ext>
                  </a:extLst>
                </p14:cNvPr>
                <p14:cNvContentPartPr/>
                <p14:nvPr/>
              </p14:nvContentPartPr>
              <p14:xfrm>
                <a:off x="5944736" y="1622140"/>
                <a:ext cx="282960" cy="300960"/>
              </p14:xfrm>
            </p:contentPart>
          </mc:Choice>
          <mc:Fallback xmlns="">
            <p:pic>
              <p:nvPicPr>
                <p:cNvPr id="260" name="Freihand 259">
                  <a:extLst>
                    <a:ext uri="{FF2B5EF4-FFF2-40B4-BE49-F238E27FC236}">
                      <a16:creationId xmlns:a16="http://schemas.microsoft.com/office/drawing/2014/main" id="{C67AD656-E4A0-44D6-8E4B-3E65B0388882}"/>
                    </a:ext>
                  </a:extLst>
                </p:cNvPr>
                <p:cNvPicPr/>
                <p:nvPr/>
              </p:nvPicPr>
              <p:blipFill>
                <a:blip r:embed="rId409"/>
                <a:stretch>
                  <a:fillRect/>
                </a:stretch>
              </p:blipFill>
              <p:spPr>
                <a:xfrm>
                  <a:off x="5940416" y="1617820"/>
                  <a:ext cx="291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0066982B-A2DE-4D3F-87DB-4B74F46D2B84}"/>
                    </a:ext>
                  </a:extLst>
                </p14:cNvPr>
                <p14:cNvContentPartPr/>
                <p14:nvPr/>
              </p14:nvContentPartPr>
              <p14:xfrm>
                <a:off x="4367216" y="1571020"/>
                <a:ext cx="1892160" cy="1813320"/>
              </p14:xfrm>
            </p:contentPart>
          </mc:Choice>
          <mc:Fallback xmlns="">
            <p:pic>
              <p:nvPicPr>
                <p:cNvPr id="262" name="Freihand 261">
                  <a:extLst>
                    <a:ext uri="{FF2B5EF4-FFF2-40B4-BE49-F238E27FC236}">
                      <a16:creationId xmlns:a16="http://schemas.microsoft.com/office/drawing/2014/main" id="{0066982B-A2DE-4D3F-87DB-4B74F46D2B84}"/>
                    </a:ext>
                  </a:extLst>
                </p:cNvPr>
                <p:cNvPicPr/>
                <p:nvPr/>
              </p:nvPicPr>
              <p:blipFill>
                <a:blip r:embed="rId411"/>
                <a:stretch>
                  <a:fillRect/>
                </a:stretch>
              </p:blipFill>
              <p:spPr>
                <a:xfrm>
                  <a:off x="4362896" y="1566700"/>
                  <a:ext cx="1900800" cy="1821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40FDB585-E0A4-4F0E-9503-3BDC46DD5780}"/>
                    </a:ext>
                  </a:extLst>
                </p14:cNvPr>
                <p14:cNvContentPartPr/>
                <p14:nvPr/>
              </p14:nvContentPartPr>
              <p14:xfrm>
                <a:off x="4741616" y="2537260"/>
                <a:ext cx="112320" cy="160560"/>
              </p14:xfrm>
            </p:contentPart>
          </mc:Choice>
          <mc:Fallback xmlns="">
            <p:pic>
              <p:nvPicPr>
                <p:cNvPr id="263" name="Freihand 262">
                  <a:extLst>
                    <a:ext uri="{FF2B5EF4-FFF2-40B4-BE49-F238E27FC236}">
                      <a16:creationId xmlns:a16="http://schemas.microsoft.com/office/drawing/2014/main" id="{40FDB585-E0A4-4F0E-9503-3BDC46DD5780}"/>
                    </a:ext>
                  </a:extLst>
                </p:cNvPr>
                <p:cNvPicPr/>
                <p:nvPr/>
              </p:nvPicPr>
              <p:blipFill>
                <a:blip r:embed="rId413"/>
                <a:stretch>
                  <a:fillRect/>
                </a:stretch>
              </p:blipFill>
              <p:spPr>
                <a:xfrm>
                  <a:off x="4737296" y="2532940"/>
                  <a:ext cx="120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5" name="Freihand 264">
                  <a:extLst>
                    <a:ext uri="{FF2B5EF4-FFF2-40B4-BE49-F238E27FC236}">
                      <a16:creationId xmlns:a16="http://schemas.microsoft.com/office/drawing/2014/main" id="{F513B9C2-89AF-429D-94DF-DF25A9713DF8}"/>
                    </a:ext>
                  </a:extLst>
                </p14:cNvPr>
                <p14:cNvContentPartPr/>
                <p14:nvPr/>
              </p14:nvContentPartPr>
              <p14:xfrm>
                <a:off x="5437136" y="1411540"/>
                <a:ext cx="91440" cy="178560"/>
              </p14:xfrm>
            </p:contentPart>
          </mc:Choice>
          <mc:Fallback xmlns="">
            <p:pic>
              <p:nvPicPr>
                <p:cNvPr id="265" name="Freihand 264">
                  <a:extLst>
                    <a:ext uri="{FF2B5EF4-FFF2-40B4-BE49-F238E27FC236}">
                      <a16:creationId xmlns:a16="http://schemas.microsoft.com/office/drawing/2014/main" id="{F513B9C2-89AF-429D-94DF-DF25A9713DF8}"/>
                    </a:ext>
                  </a:extLst>
                </p:cNvPr>
                <p:cNvPicPr/>
                <p:nvPr/>
              </p:nvPicPr>
              <p:blipFill>
                <a:blip r:embed="rId415"/>
                <a:stretch>
                  <a:fillRect/>
                </a:stretch>
              </p:blipFill>
              <p:spPr>
                <a:xfrm>
                  <a:off x="5432816" y="1407220"/>
                  <a:ext cx="100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6" name="Freihand 265">
                  <a:extLst>
                    <a:ext uri="{FF2B5EF4-FFF2-40B4-BE49-F238E27FC236}">
                      <a16:creationId xmlns:a16="http://schemas.microsoft.com/office/drawing/2014/main" id="{107AB9BA-E46E-49D5-9851-178CF2C5A2C1}"/>
                    </a:ext>
                  </a:extLst>
                </p14:cNvPr>
                <p14:cNvContentPartPr/>
                <p14:nvPr/>
              </p14:nvContentPartPr>
              <p14:xfrm>
                <a:off x="5517416" y="1419820"/>
                <a:ext cx="12960" cy="172080"/>
              </p14:xfrm>
            </p:contentPart>
          </mc:Choice>
          <mc:Fallback xmlns="">
            <p:pic>
              <p:nvPicPr>
                <p:cNvPr id="266" name="Freihand 265">
                  <a:extLst>
                    <a:ext uri="{FF2B5EF4-FFF2-40B4-BE49-F238E27FC236}">
                      <a16:creationId xmlns:a16="http://schemas.microsoft.com/office/drawing/2014/main" id="{107AB9BA-E46E-49D5-9851-178CF2C5A2C1}"/>
                    </a:ext>
                  </a:extLst>
                </p:cNvPr>
                <p:cNvPicPr/>
                <p:nvPr/>
              </p:nvPicPr>
              <p:blipFill>
                <a:blip r:embed="rId417"/>
                <a:stretch>
                  <a:fillRect/>
                </a:stretch>
              </p:blipFill>
              <p:spPr>
                <a:xfrm>
                  <a:off x="5513096" y="1415500"/>
                  <a:ext cx="21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7" name="Freihand 266">
                  <a:extLst>
                    <a:ext uri="{FF2B5EF4-FFF2-40B4-BE49-F238E27FC236}">
                      <a16:creationId xmlns:a16="http://schemas.microsoft.com/office/drawing/2014/main" id="{13272611-CA59-491C-9ED2-83CEFC72C798}"/>
                    </a:ext>
                  </a:extLst>
                </p14:cNvPr>
                <p14:cNvContentPartPr/>
                <p14:nvPr/>
              </p14:nvContentPartPr>
              <p14:xfrm>
                <a:off x="5451536" y="1476700"/>
                <a:ext cx="107280" cy="9720"/>
              </p14:xfrm>
            </p:contentPart>
          </mc:Choice>
          <mc:Fallback xmlns="">
            <p:pic>
              <p:nvPicPr>
                <p:cNvPr id="267" name="Freihand 266">
                  <a:extLst>
                    <a:ext uri="{FF2B5EF4-FFF2-40B4-BE49-F238E27FC236}">
                      <a16:creationId xmlns:a16="http://schemas.microsoft.com/office/drawing/2014/main" id="{13272611-CA59-491C-9ED2-83CEFC72C798}"/>
                    </a:ext>
                  </a:extLst>
                </p:cNvPr>
                <p:cNvPicPr/>
                <p:nvPr/>
              </p:nvPicPr>
              <p:blipFill>
                <a:blip r:embed="rId419"/>
                <a:stretch>
                  <a:fillRect/>
                </a:stretch>
              </p:blipFill>
              <p:spPr>
                <a:xfrm>
                  <a:off x="5447216" y="1472380"/>
                  <a:ext cx="115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8" name="Freihand 267">
                  <a:extLst>
                    <a:ext uri="{FF2B5EF4-FFF2-40B4-BE49-F238E27FC236}">
                      <a16:creationId xmlns:a16="http://schemas.microsoft.com/office/drawing/2014/main" id="{CD616F56-F7EB-4BCD-84E6-062C54E7A1C0}"/>
                    </a:ext>
                  </a:extLst>
                </p14:cNvPr>
                <p14:cNvContentPartPr/>
                <p14:nvPr/>
              </p14:nvContentPartPr>
              <p14:xfrm>
                <a:off x="5685896" y="1441780"/>
                <a:ext cx="158040" cy="103680"/>
              </p14:xfrm>
            </p:contentPart>
          </mc:Choice>
          <mc:Fallback xmlns="">
            <p:pic>
              <p:nvPicPr>
                <p:cNvPr id="268" name="Freihand 267">
                  <a:extLst>
                    <a:ext uri="{FF2B5EF4-FFF2-40B4-BE49-F238E27FC236}">
                      <a16:creationId xmlns:a16="http://schemas.microsoft.com/office/drawing/2014/main" id="{CD616F56-F7EB-4BCD-84E6-062C54E7A1C0}"/>
                    </a:ext>
                  </a:extLst>
                </p:cNvPr>
                <p:cNvPicPr/>
                <p:nvPr/>
              </p:nvPicPr>
              <p:blipFill>
                <a:blip r:embed="rId421"/>
                <a:stretch>
                  <a:fillRect/>
                </a:stretch>
              </p:blipFill>
              <p:spPr>
                <a:xfrm>
                  <a:off x="5681576" y="1437460"/>
                  <a:ext cx="166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9" name="Freihand 268">
                  <a:extLst>
                    <a:ext uri="{FF2B5EF4-FFF2-40B4-BE49-F238E27FC236}">
                      <a16:creationId xmlns:a16="http://schemas.microsoft.com/office/drawing/2014/main" id="{50DDB5A8-D0ED-48F1-9F7D-0AAA020ADC1A}"/>
                    </a:ext>
                  </a:extLst>
                </p14:cNvPr>
                <p14:cNvContentPartPr/>
                <p14:nvPr/>
              </p14:nvContentPartPr>
              <p14:xfrm>
                <a:off x="5857256" y="1422700"/>
                <a:ext cx="21960" cy="118440"/>
              </p14:xfrm>
            </p:contentPart>
          </mc:Choice>
          <mc:Fallback xmlns="">
            <p:pic>
              <p:nvPicPr>
                <p:cNvPr id="269" name="Freihand 268">
                  <a:extLst>
                    <a:ext uri="{FF2B5EF4-FFF2-40B4-BE49-F238E27FC236}">
                      <a16:creationId xmlns:a16="http://schemas.microsoft.com/office/drawing/2014/main" id="{50DDB5A8-D0ED-48F1-9F7D-0AAA020ADC1A}"/>
                    </a:ext>
                  </a:extLst>
                </p:cNvPr>
                <p:cNvPicPr/>
                <p:nvPr/>
              </p:nvPicPr>
              <p:blipFill>
                <a:blip r:embed="rId423"/>
                <a:stretch>
                  <a:fillRect/>
                </a:stretch>
              </p:blipFill>
              <p:spPr>
                <a:xfrm>
                  <a:off x="5852936" y="1418380"/>
                  <a:ext cx="30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0" name="Freihand 269">
                  <a:extLst>
                    <a:ext uri="{FF2B5EF4-FFF2-40B4-BE49-F238E27FC236}">
                      <a16:creationId xmlns:a16="http://schemas.microsoft.com/office/drawing/2014/main" id="{A4280B15-F438-494F-AEDB-86BF15C5B0EA}"/>
                    </a:ext>
                  </a:extLst>
                </p14:cNvPr>
                <p14:cNvContentPartPr/>
                <p14:nvPr/>
              </p14:nvContentPartPr>
              <p14:xfrm>
                <a:off x="5917376" y="1328380"/>
                <a:ext cx="74520" cy="194760"/>
              </p14:xfrm>
            </p:contentPart>
          </mc:Choice>
          <mc:Fallback xmlns="">
            <p:pic>
              <p:nvPicPr>
                <p:cNvPr id="270" name="Freihand 269">
                  <a:extLst>
                    <a:ext uri="{FF2B5EF4-FFF2-40B4-BE49-F238E27FC236}">
                      <a16:creationId xmlns:a16="http://schemas.microsoft.com/office/drawing/2014/main" id="{A4280B15-F438-494F-AEDB-86BF15C5B0EA}"/>
                    </a:ext>
                  </a:extLst>
                </p:cNvPr>
                <p:cNvPicPr/>
                <p:nvPr/>
              </p:nvPicPr>
              <p:blipFill>
                <a:blip r:embed="rId425"/>
                <a:stretch>
                  <a:fillRect/>
                </a:stretch>
              </p:blipFill>
              <p:spPr>
                <a:xfrm>
                  <a:off x="5913056" y="1324060"/>
                  <a:ext cx="83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1" name="Freihand 270">
                  <a:extLst>
                    <a:ext uri="{FF2B5EF4-FFF2-40B4-BE49-F238E27FC236}">
                      <a16:creationId xmlns:a16="http://schemas.microsoft.com/office/drawing/2014/main" id="{5999F2D2-B7E9-4077-B21A-D05AA5C16FC1}"/>
                    </a:ext>
                  </a:extLst>
                </p14:cNvPr>
                <p14:cNvContentPartPr/>
                <p14:nvPr/>
              </p14:nvContentPartPr>
              <p14:xfrm>
                <a:off x="5848616" y="1278700"/>
                <a:ext cx="21960" cy="22680"/>
              </p14:xfrm>
            </p:contentPart>
          </mc:Choice>
          <mc:Fallback xmlns="">
            <p:pic>
              <p:nvPicPr>
                <p:cNvPr id="271" name="Freihand 270">
                  <a:extLst>
                    <a:ext uri="{FF2B5EF4-FFF2-40B4-BE49-F238E27FC236}">
                      <a16:creationId xmlns:a16="http://schemas.microsoft.com/office/drawing/2014/main" id="{5999F2D2-B7E9-4077-B21A-D05AA5C16FC1}"/>
                    </a:ext>
                  </a:extLst>
                </p:cNvPr>
                <p:cNvPicPr/>
                <p:nvPr/>
              </p:nvPicPr>
              <p:blipFill>
                <a:blip r:embed="rId427"/>
                <a:stretch>
                  <a:fillRect/>
                </a:stretch>
              </p:blipFill>
              <p:spPr>
                <a:xfrm>
                  <a:off x="5844296" y="1274380"/>
                  <a:ext cx="3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2" name="Freihand 271">
                  <a:extLst>
                    <a:ext uri="{FF2B5EF4-FFF2-40B4-BE49-F238E27FC236}">
                      <a16:creationId xmlns:a16="http://schemas.microsoft.com/office/drawing/2014/main" id="{60E2095C-5EA8-4B6D-B49E-136CACB753F3}"/>
                    </a:ext>
                  </a:extLst>
                </p14:cNvPr>
                <p14:cNvContentPartPr/>
                <p14:nvPr/>
              </p14:nvContentPartPr>
              <p14:xfrm>
                <a:off x="6077216" y="1365820"/>
                <a:ext cx="91080" cy="127440"/>
              </p14:xfrm>
            </p:contentPart>
          </mc:Choice>
          <mc:Fallback xmlns="">
            <p:pic>
              <p:nvPicPr>
                <p:cNvPr id="272" name="Freihand 271">
                  <a:extLst>
                    <a:ext uri="{FF2B5EF4-FFF2-40B4-BE49-F238E27FC236}">
                      <a16:creationId xmlns:a16="http://schemas.microsoft.com/office/drawing/2014/main" id="{60E2095C-5EA8-4B6D-B49E-136CACB753F3}"/>
                    </a:ext>
                  </a:extLst>
                </p:cNvPr>
                <p:cNvPicPr/>
                <p:nvPr/>
              </p:nvPicPr>
              <p:blipFill>
                <a:blip r:embed="rId429"/>
                <a:stretch>
                  <a:fillRect/>
                </a:stretch>
              </p:blipFill>
              <p:spPr>
                <a:xfrm>
                  <a:off x="6072896" y="1361500"/>
                  <a:ext cx="99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3" name="Freihand 272">
                  <a:extLst>
                    <a:ext uri="{FF2B5EF4-FFF2-40B4-BE49-F238E27FC236}">
                      <a16:creationId xmlns:a16="http://schemas.microsoft.com/office/drawing/2014/main" id="{5ECB35EE-6103-4127-B01F-046ABA2EA5A2}"/>
                    </a:ext>
                  </a:extLst>
                </p14:cNvPr>
                <p14:cNvContentPartPr/>
                <p14:nvPr/>
              </p14:nvContentPartPr>
              <p14:xfrm>
                <a:off x="6202856" y="1378420"/>
                <a:ext cx="210600" cy="86760"/>
              </p14:xfrm>
            </p:contentPart>
          </mc:Choice>
          <mc:Fallback xmlns="">
            <p:pic>
              <p:nvPicPr>
                <p:cNvPr id="273" name="Freihand 272">
                  <a:extLst>
                    <a:ext uri="{FF2B5EF4-FFF2-40B4-BE49-F238E27FC236}">
                      <a16:creationId xmlns:a16="http://schemas.microsoft.com/office/drawing/2014/main" id="{5ECB35EE-6103-4127-B01F-046ABA2EA5A2}"/>
                    </a:ext>
                  </a:extLst>
                </p:cNvPr>
                <p:cNvPicPr/>
                <p:nvPr/>
              </p:nvPicPr>
              <p:blipFill>
                <a:blip r:embed="rId431"/>
                <a:stretch>
                  <a:fillRect/>
                </a:stretch>
              </p:blipFill>
              <p:spPr>
                <a:xfrm>
                  <a:off x="6198536" y="1374100"/>
                  <a:ext cx="219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4" name="Freihand 273">
                  <a:extLst>
                    <a:ext uri="{FF2B5EF4-FFF2-40B4-BE49-F238E27FC236}">
                      <a16:creationId xmlns:a16="http://schemas.microsoft.com/office/drawing/2014/main" id="{C4FDAC8E-3920-4895-B148-DF1DE7AEDCFC}"/>
                    </a:ext>
                  </a:extLst>
                </p14:cNvPr>
                <p14:cNvContentPartPr/>
                <p14:nvPr/>
              </p14:nvContentPartPr>
              <p14:xfrm>
                <a:off x="6380336" y="1328740"/>
                <a:ext cx="38520" cy="30240"/>
              </p14:xfrm>
            </p:contentPart>
          </mc:Choice>
          <mc:Fallback xmlns="">
            <p:pic>
              <p:nvPicPr>
                <p:cNvPr id="274" name="Freihand 273">
                  <a:extLst>
                    <a:ext uri="{FF2B5EF4-FFF2-40B4-BE49-F238E27FC236}">
                      <a16:creationId xmlns:a16="http://schemas.microsoft.com/office/drawing/2014/main" id="{C4FDAC8E-3920-4895-B148-DF1DE7AEDCFC}"/>
                    </a:ext>
                  </a:extLst>
                </p:cNvPr>
                <p:cNvPicPr/>
                <p:nvPr/>
              </p:nvPicPr>
              <p:blipFill>
                <a:blip r:embed="rId433"/>
                <a:stretch>
                  <a:fillRect/>
                </a:stretch>
              </p:blipFill>
              <p:spPr>
                <a:xfrm>
                  <a:off x="6376016" y="1324420"/>
                  <a:ext cx="4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8762F9CE-C9A1-45E8-89A6-17916249000A}"/>
                    </a:ext>
                  </a:extLst>
                </p14:cNvPr>
                <p14:cNvContentPartPr/>
                <p14:nvPr/>
              </p14:nvContentPartPr>
              <p14:xfrm>
                <a:off x="6456656" y="1360420"/>
                <a:ext cx="85320" cy="84600"/>
              </p14:xfrm>
            </p:contentPart>
          </mc:Choice>
          <mc:Fallback xmlns="">
            <p:pic>
              <p:nvPicPr>
                <p:cNvPr id="275" name="Freihand 274">
                  <a:extLst>
                    <a:ext uri="{FF2B5EF4-FFF2-40B4-BE49-F238E27FC236}">
                      <a16:creationId xmlns:a16="http://schemas.microsoft.com/office/drawing/2014/main" id="{8762F9CE-C9A1-45E8-89A6-17916249000A}"/>
                    </a:ext>
                  </a:extLst>
                </p:cNvPr>
                <p:cNvPicPr/>
                <p:nvPr/>
              </p:nvPicPr>
              <p:blipFill>
                <a:blip r:embed="rId435"/>
                <a:stretch>
                  <a:fillRect/>
                </a:stretch>
              </p:blipFill>
              <p:spPr>
                <a:xfrm>
                  <a:off x="6452336" y="1356100"/>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87F769B7-5237-4009-8057-A244612504BB}"/>
                    </a:ext>
                  </a:extLst>
                </p14:cNvPr>
                <p14:cNvContentPartPr/>
                <p14:nvPr/>
              </p14:nvContentPartPr>
              <p14:xfrm>
                <a:off x="6653216" y="1297780"/>
                <a:ext cx="129600" cy="148320"/>
              </p14:xfrm>
            </p:contentPart>
          </mc:Choice>
          <mc:Fallback xmlns="">
            <p:pic>
              <p:nvPicPr>
                <p:cNvPr id="276" name="Freihand 275">
                  <a:extLst>
                    <a:ext uri="{FF2B5EF4-FFF2-40B4-BE49-F238E27FC236}">
                      <a16:creationId xmlns:a16="http://schemas.microsoft.com/office/drawing/2014/main" id="{87F769B7-5237-4009-8057-A244612504BB}"/>
                    </a:ext>
                  </a:extLst>
                </p:cNvPr>
                <p:cNvPicPr/>
                <p:nvPr/>
              </p:nvPicPr>
              <p:blipFill>
                <a:blip r:embed="rId437"/>
                <a:stretch>
                  <a:fillRect/>
                </a:stretch>
              </p:blipFill>
              <p:spPr>
                <a:xfrm>
                  <a:off x="6648896" y="1293460"/>
                  <a:ext cx="138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0BB049A3-A4DA-4A8A-997B-F7327FB29D98}"/>
                    </a:ext>
                  </a:extLst>
                </p14:cNvPr>
                <p14:cNvContentPartPr/>
                <p14:nvPr/>
              </p14:nvContentPartPr>
              <p14:xfrm>
                <a:off x="6651416" y="1259620"/>
                <a:ext cx="118800" cy="17640"/>
              </p14:xfrm>
            </p:contentPart>
          </mc:Choice>
          <mc:Fallback xmlns="">
            <p:pic>
              <p:nvPicPr>
                <p:cNvPr id="277" name="Freihand 276">
                  <a:extLst>
                    <a:ext uri="{FF2B5EF4-FFF2-40B4-BE49-F238E27FC236}">
                      <a16:creationId xmlns:a16="http://schemas.microsoft.com/office/drawing/2014/main" id="{0BB049A3-A4DA-4A8A-997B-F7327FB29D98}"/>
                    </a:ext>
                  </a:extLst>
                </p:cNvPr>
                <p:cNvPicPr/>
                <p:nvPr/>
              </p:nvPicPr>
              <p:blipFill>
                <a:blip r:embed="rId439"/>
                <a:stretch>
                  <a:fillRect/>
                </a:stretch>
              </p:blipFill>
              <p:spPr>
                <a:xfrm>
                  <a:off x="6647096" y="1255300"/>
                  <a:ext cx="12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2891C799-E7C8-4D1F-A90B-874487453C29}"/>
                    </a:ext>
                  </a:extLst>
                </p14:cNvPr>
                <p14:cNvContentPartPr/>
                <p14:nvPr/>
              </p14:nvContentPartPr>
              <p14:xfrm>
                <a:off x="6791456" y="1328740"/>
                <a:ext cx="84960" cy="84240"/>
              </p14:xfrm>
            </p:contentPart>
          </mc:Choice>
          <mc:Fallback xmlns="">
            <p:pic>
              <p:nvPicPr>
                <p:cNvPr id="278" name="Freihand 277">
                  <a:extLst>
                    <a:ext uri="{FF2B5EF4-FFF2-40B4-BE49-F238E27FC236}">
                      <a16:creationId xmlns:a16="http://schemas.microsoft.com/office/drawing/2014/main" id="{2891C799-E7C8-4D1F-A90B-874487453C29}"/>
                    </a:ext>
                  </a:extLst>
                </p:cNvPr>
                <p:cNvPicPr/>
                <p:nvPr/>
              </p:nvPicPr>
              <p:blipFill>
                <a:blip r:embed="rId441"/>
                <a:stretch>
                  <a:fillRect/>
                </a:stretch>
              </p:blipFill>
              <p:spPr>
                <a:xfrm>
                  <a:off x="6787136" y="1324420"/>
                  <a:ext cx="93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DD1673A1-34C0-43D0-80A3-8C4D99C193FB}"/>
                    </a:ext>
                  </a:extLst>
                </p14:cNvPr>
                <p14:cNvContentPartPr/>
                <p14:nvPr/>
              </p14:nvContentPartPr>
              <p14:xfrm>
                <a:off x="6894776" y="1290940"/>
                <a:ext cx="163080" cy="111240"/>
              </p14:xfrm>
            </p:contentPart>
          </mc:Choice>
          <mc:Fallback xmlns="">
            <p:pic>
              <p:nvPicPr>
                <p:cNvPr id="279" name="Freihand 278">
                  <a:extLst>
                    <a:ext uri="{FF2B5EF4-FFF2-40B4-BE49-F238E27FC236}">
                      <a16:creationId xmlns:a16="http://schemas.microsoft.com/office/drawing/2014/main" id="{DD1673A1-34C0-43D0-80A3-8C4D99C193FB}"/>
                    </a:ext>
                  </a:extLst>
                </p:cNvPr>
                <p:cNvPicPr/>
                <p:nvPr/>
              </p:nvPicPr>
              <p:blipFill>
                <a:blip r:embed="rId443"/>
                <a:stretch>
                  <a:fillRect/>
                </a:stretch>
              </p:blipFill>
              <p:spPr>
                <a:xfrm>
                  <a:off x="6890456" y="1286620"/>
                  <a:ext cx="171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F32A0378-1961-4AD2-85BE-2CBE614B8EE2}"/>
                    </a:ext>
                  </a:extLst>
                </p14:cNvPr>
                <p14:cNvContentPartPr/>
                <p14:nvPr/>
              </p14:nvContentPartPr>
              <p14:xfrm>
                <a:off x="7084136" y="1239820"/>
                <a:ext cx="428760" cy="218880"/>
              </p14:xfrm>
            </p:contentPart>
          </mc:Choice>
          <mc:Fallback xmlns="">
            <p:pic>
              <p:nvPicPr>
                <p:cNvPr id="280" name="Freihand 279">
                  <a:extLst>
                    <a:ext uri="{FF2B5EF4-FFF2-40B4-BE49-F238E27FC236}">
                      <a16:creationId xmlns:a16="http://schemas.microsoft.com/office/drawing/2014/main" id="{F32A0378-1961-4AD2-85BE-2CBE614B8EE2}"/>
                    </a:ext>
                  </a:extLst>
                </p:cNvPr>
                <p:cNvPicPr/>
                <p:nvPr/>
              </p:nvPicPr>
              <p:blipFill>
                <a:blip r:embed="rId445"/>
                <a:stretch>
                  <a:fillRect/>
                </a:stretch>
              </p:blipFill>
              <p:spPr>
                <a:xfrm>
                  <a:off x="7079816" y="1235500"/>
                  <a:ext cx="437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Freihand 280">
                  <a:extLst>
                    <a:ext uri="{FF2B5EF4-FFF2-40B4-BE49-F238E27FC236}">
                      <a16:creationId xmlns:a16="http://schemas.microsoft.com/office/drawing/2014/main" id="{F16C763F-0D86-4048-8984-C61BC379DE8A}"/>
                    </a:ext>
                  </a:extLst>
                </p14:cNvPr>
                <p14:cNvContentPartPr/>
                <p14:nvPr/>
              </p14:nvContentPartPr>
              <p14:xfrm>
                <a:off x="7428296" y="1316860"/>
                <a:ext cx="87840" cy="3240"/>
              </p14:xfrm>
            </p:contentPart>
          </mc:Choice>
          <mc:Fallback xmlns="">
            <p:pic>
              <p:nvPicPr>
                <p:cNvPr id="281" name="Freihand 280">
                  <a:extLst>
                    <a:ext uri="{FF2B5EF4-FFF2-40B4-BE49-F238E27FC236}">
                      <a16:creationId xmlns:a16="http://schemas.microsoft.com/office/drawing/2014/main" id="{F16C763F-0D86-4048-8984-C61BC379DE8A}"/>
                    </a:ext>
                  </a:extLst>
                </p:cNvPr>
                <p:cNvPicPr/>
                <p:nvPr/>
              </p:nvPicPr>
              <p:blipFill>
                <a:blip r:embed="rId447"/>
                <a:stretch>
                  <a:fillRect/>
                </a:stretch>
              </p:blipFill>
              <p:spPr>
                <a:xfrm>
                  <a:off x="7423976" y="1312540"/>
                  <a:ext cx="96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35828DE5-CDB9-45D8-A0CC-3C9465106E2B}"/>
                    </a:ext>
                  </a:extLst>
                </p14:cNvPr>
                <p14:cNvContentPartPr/>
                <p14:nvPr/>
              </p14:nvContentPartPr>
              <p14:xfrm>
                <a:off x="7548176" y="1233700"/>
                <a:ext cx="131040" cy="144000"/>
              </p14:xfrm>
            </p:contentPart>
          </mc:Choice>
          <mc:Fallback xmlns="">
            <p:pic>
              <p:nvPicPr>
                <p:cNvPr id="282" name="Freihand 281">
                  <a:extLst>
                    <a:ext uri="{FF2B5EF4-FFF2-40B4-BE49-F238E27FC236}">
                      <a16:creationId xmlns:a16="http://schemas.microsoft.com/office/drawing/2014/main" id="{35828DE5-CDB9-45D8-A0CC-3C9465106E2B}"/>
                    </a:ext>
                  </a:extLst>
                </p:cNvPr>
                <p:cNvPicPr/>
                <p:nvPr/>
              </p:nvPicPr>
              <p:blipFill>
                <a:blip r:embed="rId449"/>
                <a:stretch>
                  <a:fillRect/>
                </a:stretch>
              </p:blipFill>
              <p:spPr>
                <a:xfrm>
                  <a:off x="7543856" y="1229380"/>
                  <a:ext cx="139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Freihand 282">
                  <a:extLst>
                    <a:ext uri="{FF2B5EF4-FFF2-40B4-BE49-F238E27FC236}">
                      <a16:creationId xmlns:a16="http://schemas.microsoft.com/office/drawing/2014/main" id="{EB13003F-ABB6-464F-AA1C-1D7498973495}"/>
                    </a:ext>
                  </a:extLst>
                </p14:cNvPr>
                <p14:cNvContentPartPr/>
                <p14:nvPr/>
              </p14:nvContentPartPr>
              <p14:xfrm>
                <a:off x="7609736" y="1317940"/>
                <a:ext cx="356760" cy="84600"/>
              </p14:xfrm>
            </p:contentPart>
          </mc:Choice>
          <mc:Fallback xmlns="">
            <p:pic>
              <p:nvPicPr>
                <p:cNvPr id="283" name="Freihand 282">
                  <a:extLst>
                    <a:ext uri="{FF2B5EF4-FFF2-40B4-BE49-F238E27FC236}">
                      <a16:creationId xmlns:a16="http://schemas.microsoft.com/office/drawing/2014/main" id="{EB13003F-ABB6-464F-AA1C-1D7498973495}"/>
                    </a:ext>
                  </a:extLst>
                </p:cNvPr>
                <p:cNvPicPr/>
                <p:nvPr/>
              </p:nvPicPr>
              <p:blipFill>
                <a:blip r:embed="rId451"/>
                <a:stretch>
                  <a:fillRect/>
                </a:stretch>
              </p:blipFill>
              <p:spPr>
                <a:xfrm>
                  <a:off x="7605416" y="1313620"/>
                  <a:ext cx="365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Freihand 283">
                  <a:extLst>
                    <a:ext uri="{FF2B5EF4-FFF2-40B4-BE49-F238E27FC236}">
                      <a16:creationId xmlns:a16="http://schemas.microsoft.com/office/drawing/2014/main" id="{FA437C5D-AFCA-45FE-9990-18C85AF273AA}"/>
                    </a:ext>
                  </a:extLst>
                </p14:cNvPr>
                <p14:cNvContentPartPr/>
                <p14:nvPr/>
              </p14:nvContentPartPr>
              <p14:xfrm>
                <a:off x="6720176" y="1562740"/>
                <a:ext cx="92880" cy="105120"/>
              </p14:xfrm>
            </p:contentPart>
          </mc:Choice>
          <mc:Fallback xmlns="">
            <p:pic>
              <p:nvPicPr>
                <p:cNvPr id="284" name="Freihand 283">
                  <a:extLst>
                    <a:ext uri="{FF2B5EF4-FFF2-40B4-BE49-F238E27FC236}">
                      <a16:creationId xmlns:a16="http://schemas.microsoft.com/office/drawing/2014/main" id="{FA437C5D-AFCA-45FE-9990-18C85AF273AA}"/>
                    </a:ext>
                  </a:extLst>
                </p:cNvPr>
                <p:cNvPicPr/>
                <p:nvPr/>
              </p:nvPicPr>
              <p:blipFill>
                <a:blip r:embed="rId453"/>
                <a:stretch>
                  <a:fillRect/>
                </a:stretch>
              </p:blipFill>
              <p:spPr>
                <a:xfrm>
                  <a:off x="6715856" y="1558420"/>
                  <a:ext cx="10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A690EDF5-C5C2-4B97-AF79-EF555626FEF7}"/>
                    </a:ext>
                  </a:extLst>
                </p14:cNvPr>
                <p14:cNvContentPartPr/>
                <p14:nvPr/>
              </p14:nvContentPartPr>
              <p14:xfrm>
                <a:off x="6840416" y="1486780"/>
                <a:ext cx="472680" cy="168480"/>
              </p14:xfrm>
            </p:contentPart>
          </mc:Choice>
          <mc:Fallback xmlns="">
            <p:pic>
              <p:nvPicPr>
                <p:cNvPr id="285" name="Freihand 284">
                  <a:extLst>
                    <a:ext uri="{FF2B5EF4-FFF2-40B4-BE49-F238E27FC236}">
                      <a16:creationId xmlns:a16="http://schemas.microsoft.com/office/drawing/2014/main" id="{A690EDF5-C5C2-4B97-AF79-EF555626FEF7}"/>
                    </a:ext>
                  </a:extLst>
                </p:cNvPr>
                <p:cNvPicPr/>
                <p:nvPr/>
              </p:nvPicPr>
              <p:blipFill>
                <a:blip r:embed="rId455"/>
                <a:stretch>
                  <a:fillRect/>
                </a:stretch>
              </p:blipFill>
              <p:spPr>
                <a:xfrm>
                  <a:off x="6836096" y="1482460"/>
                  <a:ext cx="481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2F16817E-974A-4888-AE86-3257E2D902EA}"/>
                    </a:ext>
                  </a:extLst>
                </p14:cNvPr>
                <p14:cNvContentPartPr/>
                <p14:nvPr/>
              </p14:nvContentPartPr>
              <p14:xfrm>
                <a:off x="7191056" y="1467700"/>
                <a:ext cx="12600" cy="6120"/>
              </p14:xfrm>
            </p:contentPart>
          </mc:Choice>
          <mc:Fallback xmlns="">
            <p:pic>
              <p:nvPicPr>
                <p:cNvPr id="286" name="Freihand 285">
                  <a:extLst>
                    <a:ext uri="{FF2B5EF4-FFF2-40B4-BE49-F238E27FC236}">
                      <a16:creationId xmlns:a16="http://schemas.microsoft.com/office/drawing/2014/main" id="{2F16817E-974A-4888-AE86-3257E2D902EA}"/>
                    </a:ext>
                  </a:extLst>
                </p:cNvPr>
                <p:cNvPicPr/>
                <p:nvPr/>
              </p:nvPicPr>
              <p:blipFill>
                <a:blip r:embed="rId457"/>
                <a:stretch>
                  <a:fillRect/>
                </a:stretch>
              </p:blipFill>
              <p:spPr>
                <a:xfrm>
                  <a:off x="7186736" y="1463380"/>
                  <a:ext cx="21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2472C132-687A-49C8-BFC3-609F3CB5A94B}"/>
                    </a:ext>
                  </a:extLst>
                </p14:cNvPr>
                <p14:cNvContentPartPr/>
                <p14:nvPr/>
              </p14:nvContentPartPr>
              <p14:xfrm>
                <a:off x="7452056" y="1522420"/>
                <a:ext cx="323640" cy="103680"/>
              </p14:xfrm>
            </p:contentPart>
          </mc:Choice>
          <mc:Fallback xmlns="">
            <p:pic>
              <p:nvPicPr>
                <p:cNvPr id="287" name="Freihand 286">
                  <a:extLst>
                    <a:ext uri="{FF2B5EF4-FFF2-40B4-BE49-F238E27FC236}">
                      <a16:creationId xmlns:a16="http://schemas.microsoft.com/office/drawing/2014/main" id="{2472C132-687A-49C8-BFC3-609F3CB5A94B}"/>
                    </a:ext>
                  </a:extLst>
                </p:cNvPr>
                <p:cNvPicPr/>
                <p:nvPr/>
              </p:nvPicPr>
              <p:blipFill>
                <a:blip r:embed="rId459"/>
                <a:stretch>
                  <a:fillRect/>
                </a:stretch>
              </p:blipFill>
              <p:spPr>
                <a:xfrm>
                  <a:off x="7447736" y="1518100"/>
                  <a:ext cx="33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8" name="Freihand 287">
                  <a:extLst>
                    <a:ext uri="{FF2B5EF4-FFF2-40B4-BE49-F238E27FC236}">
                      <a16:creationId xmlns:a16="http://schemas.microsoft.com/office/drawing/2014/main" id="{1D82E17F-0473-43C0-81FF-2EC5E550FE39}"/>
                    </a:ext>
                  </a:extLst>
                </p14:cNvPr>
                <p14:cNvContentPartPr/>
                <p14:nvPr/>
              </p14:nvContentPartPr>
              <p14:xfrm>
                <a:off x="7752296" y="1452580"/>
                <a:ext cx="360" cy="360"/>
              </p14:xfrm>
            </p:contentPart>
          </mc:Choice>
          <mc:Fallback xmlns="">
            <p:pic>
              <p:nvPicPr>
                <p:cNvPr id="288" name="Freihand 287">
                  <a:extLst>
                    <a:ext uri="{FF2B5EF4-FFF2-40B4-BE49-F238E27FC236}">
                      <a16:creationId xmlns:a16="http://schemas.microsoft.com/office/drawing/2014/main" id="{1D82E17F-0473-43C0-81FF-2EC5E550FE39}"/>
                    </a:ext>
                  </a:extLst>
                </p:cNvPr>
                <p:cNvPicPr/>
                <p:nvPr/>
              </p:nvPicPr>
              <p:blipFill>
                <a:blip r:embed="rId461"/>
                <a:stretch>
                  <a:fillRect/>
                </a:stretch>
              </p:blipFill>
              <p:spPr>
                <a:xfrm>
                  <a:off x="7747976" y="1448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9" name="Freihand 288">
                  <a:extLst>
                    <a:ext uri="{FF2B5EF4-FFF2-40B4-BE49-F238E27FC236}">
                      <a16:creationId xmlns:a16="http://schemas.microsoft.com/office/drawing/2014/main" id="{C0D78ED2-1695-4B93-B923-071148074569}"/>
                    </a:ext>
                  </a:extLst>
                </p14:cNvPr>
                <p14:cNvContentPartPr/>
                <p14:nvPr/>
              </p14:nvContentPartPr>
              <p14:xfrm>
                <a:off x="7152176" y="1786660"/>
                <a:ext cx="360" cy="360"/>
              </p14:xfrm>
            </p:contentPart>
          </mc:Choice>
          <mc:Fallback xmlns="">
            <p:pic>
              <p:nvPicPr>
                <p:cNvPr id="289" name="Freihand 288">
                  <a:extLst>
                    <a:ext uri="{FF2B5EF4-FFF2-40B4-BE49-F238E27FC236}">
                      <a16:creationId xmlns:a16="http://schemas.microsoft.com/office/drawing/2014/main" id="{C0D78ED2-1695-4B93-B923-071148074569}"/>
                    </a:ext>
                  </a:extLst>
                </p:cNvPr>
                <p:cNvPicPr/>
                <p:nvPr/>
              </p:nvPicPr>
              <p:blipFill>
                <a:blip r:embed="rId461"/>
                <a:stretch>
                  <a:fillRect/>
                </a:stretch>
              </p:blipFill>
              <p:spPr>
                <a:xfrm>
                  <a:off x="7147856" y="1782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0" name="Freihand 289">
                  <a:extLst>
                    <a:ext uri="{FF2B5EF4-FFF2-40B4-BE49-F238E27FC236}">
                      <a16:creationId xmlns:a16="http://schemas.microsoft.com/office/drawing/2014/main" id="{EB656102-47EF-4DBC-9C0F-05965CA7E3FC}"/>
                    </a:ext>
                  </a:extLst>
                </p14:cNvPr>
                <p14:cNvContentPartPr/>
                <p14:nvPr/>
              </p14:nvContentPartPr>
              <p14:xfrm>
                <a:off x="7132016" y="1768660"/>
                <a:ext cx="153000" cy="84240"/>
              </p14:xfrm>
            </p:contentPart>
          </mc:Choice>
          <mc:Fallback xmlns="">
            <p:pic>
              <p:nvPicPr>
                <p:cNvPr id="290" name="Freihand 289">
                  <a:extLst>
                    <a:ext uri="{FF2B5EF4-FFF2-40B4-BE49-F238E27FC236}">
                      <a16:creationId xmlns:a16="http://schemas.microsoft.com/office/drawing/2014/main" id="{EB656102-47EF-4DBC-9C0F-05965CA7E3FC}"/>
                    </a:ext>
                  </a:extLst>
                </p:cNvPr>
                <p:cNvPicPr/>
                <p:nvPr/>
              </p:nvPicPr>
              <p:blipFill>
                <a:blip r:embed="rId464"/>
                <a:stretch>
                  <a:fillRect/>
                </a:stretch>
              </p:blipFill>
              <p:spPr>
                <a:xfrm>
                  <a:off x="7127696" y="1764340"/>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1" name="Freihand 290">
                  <a:extLst>
                    <a:ext uri="{FF2B5EF4-FFF2-40B4-BE49-F238E27FC236}">
                      <a16:creationId xmlns:a16="http://schemas.microsoft.com/office/drawing/2014/main" id="{27EF5987-23BD-48BF-9C89-74403821B126}"/>
                    </a:ext>
                  </a:extLst>
                </p14:cNvPr>
                <p14:cNvContentPartPr/>
                <p14:nvPr/>
              </p14:nvContentPartPr>
              <p14:xfrm>
                <a:off x="7313456" y="1670740"/>
                <a:ext cx="234720" cy="248760"/>
              </p14:xfrm>
            </p:contentPart>
          </mc:Choice>
          <mc:Fallback xmlns="">
            <p:pic>
              <p:nvPicPr>
                <p:cNvPr id="291" name="Freihand 290">
                  <a:extLst>
                    <a:ext uri="{FF2B5EF4-FFF2-40B4-BE49-F238E27FC236}">
                      <a16:creationId xmlns:a16="http://schemas.microsoft.com/office/drawing/2014/main" id="{27EF5987-23BD-48BF-9C89-74403821B126}"/>
                    </a:ext>
                  </a:extLst>
                </p:cNvPr>
                <p:cNvPicPr/>
                <p:nvPr/>
              </p:nvPicPr>
              <p:blipFill>
                <a:blip r:embed="rId466"/>
                <a:stretch>
                  <a:fillRect/>
                </a:stretch>
              </p:blipFill>
              <p:spPr>
                <a:xfrm>
                  <a:off x="7309136" y="1666420"/>
                  <a:ext cx="243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2" name="Freihand 291">
                  <a:extLst>
                    <a:ext uri="{FF2B5EF4-FFF2-40B4-BE49-F238E27FC236}">
                      <a16:creationId xmlns:a16="http://schemas.microsoft.com/office/drawing/2014/main" id="{13643004-33CD-43FF-9D7C-53CC474EC3EC}"/>
                    </a:ext>
                  </a:extLst>
                </p14:cNvPr>
                <p14:cNvContentPartPr/>
                <p14:nvPr/>
              </p14:nvContentPartPr>
              <p14:xfrm>
                <a:off x="7549256" y="1659940"/>
                <a:ext cx="111960" cy="110880"/>
              </p14:xfrm>
            </p:contentPart>
          </mc:Choice>
          <mc:Fallback xmlns="">
            <p:pic>
              <p:nvPicPr>
                <p:cNvPr id="292" name="Freihand 291">
                  <a:extLst>
                    <a:ext uri="{FF2B5EF4-FFF2-40B4-BE49-F238E27FC236}">
                      <a16:creationId xmlns:a16="http://schemas.microsoft.com/office/drawing/2014/main" id="{13643004-33CD-43FF-9D7C-53CC474EC3EC}"/>
                    </a:ext>
                  </a:extLst>
                </p:cNvPr>
                <p:cNvPicPr/>
                <p:nvPr/>
              </p:nvPicPr>
              <p:blipFill>
                <a:blip r:embed="rId468"/>
                <a:stretch>
                  <a:fillRect/>
                </a:stretch>
              </p:blipFill>
              <p:spPr>
                <a:xfrm>
                  <a:off x="7544936" y="1655620"/>
                  <a:ext cx="12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BD4F849D-8102-4A1A-B870-225622F0C89D}"/>
                    </a:ext>
                  </a:extLst>
                </p14:cNvPr>
                <p14:cNvContentPartPr/>
                <p14:nvPr/>
              </p14:nvContentPartPr>
              <p14:xfrm>
                <a:off x="7286456" y="1650220"/>
                <a:ext cx="104040" cy="14040"/>
              </p14:xfrm>
            </p:contentPart>
          </mc:Choice>
          <mc:Fallback xmlns="">
            <p:pic>
              <p:nvPicPr>
                <p:cNvPr id="293" name="Freihand 292">
                  <a:extLst>
                    <a:ext uri="{FF2B5EF4-FFF2-40B4-BE49-F238E27FC236}">
                      <a16:creationId xmlns:a16="http://schemas.microsoft.com/office/drawing/2014/main" id="{BD4F849D-8102-4A1A-B870-225622F0C89D}"/>
                    </a:ext>
                  </a:extLst>
                </p:cNvPr>
                <p:cNvPicPr/>
                <p:nvPr/>
              </p:nvPicPr>
              <p:blipFill>
                <a:blip r:embed="rId470"/>
                <a:stretch>
                  <a:fillRect/>
                </a:stretch>
              </p:blipFill>
              <p:spPr>
                <a:xfrm>
                  <a:off x="7282136" y="1645900"/>
                  <a:ext cx="11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29C08AED-F73E-40D8-BF77-4C47416CAE8D}"/>
                    </a:ext>
                  </a:extLst>
                </p14:cNvPr>
                <p14:cNvContentPartPr/>
                <p14:nvPr/>
              </p14:nvContentPartPr>
              <p14:xfrm>
                <a:off x="7752656" y="1690180"/>
                <a:ext cx="95040" cy="43560"/>
              </p14:xfrm>
            </p:contentPart>
          </mc:Choice>
          <mc:Fallback xmlns="">
            <p:pic>
              <p:nvPicPr>
                <p:cNvPr id="294" name="Freihand 293">
                  <a:extLst>
                    <a:ext uri="{FF2B5EF4-FFF2-40B4-BE49-F238E27FC236}">
                      <a16:creationId xmlns:a16="http://schemas.microsoft.com/office/drawing/2014/main" id="{29C08AED-F73E-40D8-BF77-4C47416CAE8D}"/>
                    </a:ext>
                  </a:extLst>
                </p:cNvPr>
                <p:cNvPicPr/>
                <p:nvPr/>
              </p:nvPicPr>
              <p:blipFill>
                <a:blip r:embed="rId472"/>
                <a:stretch>
                  <a:fillRect/>
                </a:stretch>
              </p:blipFill>
              <p:spPr>
                <a:xfrm>
                  <a:off x="7748336" y="1685860"/>
                  <a:ext cx="10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D26DBBAB-1449-4D92-9F95-013219D412C0}"/>
                    </a:ext>
                  </a:extLst>
                </p14:cNvPr>
                <p14:cNvContentPartPr/>
                <p14:nvPr/>
              </p14:nvContentPartPr>
              <p14:xfrm>
                <a:off x="7875416" y="1654540"/>
                <a:ext cx="74160" cy="68760"/>
              </p14:xfrm>
            </p:contentPart>
          </mc:Choice>
          <mc:Fallback xmlns="">
            <p:pic>
              <p:nvPicPr>
                <p:cNvPr id="295" name="Freihand 294">
                  <a:extLst>
                    <a:ext uri="{FF2B5EF4-FFF2-40B4-BE49-F238E27FC236}">
                      <a16:creationId xmlns:a16="http://schemas.microsoft.com/office/drawing/2014/main" id="{D26DBBAB-1449-4D92-9F95-013219D412C0}"/>
                    </a:ext>
                  </a:extLst>
                </p:cNvPr>
                <p:cNvPicPr/>
                <p:nvPr/>
              </p:nvPicPr>
              <p:blipFill>
                <a:blip r:embed="rId474"/>
                <a:stretch>
                  <a:fillRect/>
                </a:stretch>
              </p:blipFill>
              <p:spPr>
                <a:xfrm>
                  <a:off x="7871096" y="1650220"/>
                  <a:ext cx="82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91715137-490A-425F-9402-F3FEDE3D4CDB}"/>
                    </a:ext>
                  </a:extLst>
                </p14:cNvPr>
                <p14:cNvContentPartPr/>
                <p14:nvPr/>
              </p14:nvContentPartPr>
              <p14:xfrm>
                <a:off x="7999976" y="1547980"/>
                <a:ext cx="153000" cy="152280"/>
              </p14:xfrm>
            </p:contentPart>
          </mc:Choice>
          <mc:Fallback xmlns="">
            <p:pic>
              <p:nvPicPr>
                <p:cNvPr id="296" name="Freihand 295">
                  <a:extLst>
                    <a:ext uri="{FF2B5EF4-FFF2-40B4-BE49-F238E27FC236}">
                      <a16:creationId xmlns:a16="http://schemas.microsoft.com/office/drawing/2014/main" id="{91715137-490A-425F-9402-F3FEDE3D4CDB}"/>
                    </a:ext>
                  </a:extLst>
                </p:cNvPr>
                <p:cNvPicPr/>
                <p:nvPr/>
              </p:nvPicPr>
              <p:blipFill>
                <a:blip r:embed="rId476"/>
                <a:stretch>
                  <a:fillRect/>
                </a:stretch>
              </p:blipFill>
              <p:spPr>
                <a:xfrm>
                  <a:off x="7995656" y="1543660"/>
                  <a:ext cx="161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D3D06F43-8CEC-46B4-A45D-AC9656209E97}"/>
                    </a:ext>
                  </a:extLst>
                </p14:cNvPr>
                <p14:cNvContentPartPr/>
                <p14:nvPr/>
              </p14:nvContentPartPr>
              <p14:xfrm>
                <a:off x="8190776" y="1577140"/>
                <a:ext cx="200880" cy="93960"/>
              </p14:xfrm>
            </p:contentPart>
          </mc:Choice>
          <mc:Fallback xmlns="">
            <p:pic>
              <p:nvPicPr>
                <p:cNvPr id="297" name="Freihand 296">
                  <a:extLst>
                    <a:ext uri="{FF2B5EF4-FFF2-40B4-BE49-F238E27FC236}">
                      <a16:creationId xmlns:a16="http://schemas.microsoft.com/office/drawing/2014/main" id="{D3D06F43-8CEC-46B4-A45D-AC9656209E97}"/>
                    </a:ext>
                  </a:extLst>
                </p:cNvPr>
                <p:cNvPicPr/>
                <p:nvPr/>
              </p:nvPicPr>
              <p:blipFill>
                <a:blip r:embed="rId478"/>
                <a:stretch>
                  <a:fillRect/>
                </a:stretch>
              </p:blipFill>
              <p:spPr>
                <a:xfrm>
                  <a:off x="8186456" y="1572820"/>
                  <a:ext cx="20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A888250A-65A5-475F-9028-E86B7A274045}"/>
                    </a:ext>
                  </a:extLst>
                </p14:cNvPr>
                <p14:cNvContentPartPr/>
                <p14:nvPr/>
              </p14:nvContentPartPr>
              <p14:xfrm>
                <a:off x="8409656" y="1468420"/>
                <a:ext cx="132840" cy="226800"/>
              </p14:xfrm>
            </p:contentPart>
          </mc:Choice>
          <mc:Fallback xmlns="">
            <p:pic>
              <p:nvPicPr>
                <p:cNvPr id="298" name="Freihand 297">
                  <a:extLst>
                    <a:ext uri="{FF2B5EF4-FFF2-40B4-BE49-F238E27FC236}">
                      <a16:creationId xmlns:a16="http://schemas.microsoft.com/office/drawing/2014/main" id="{A888250A-65A5-475F-9028-E86B7A274045}"/>
                    </a:ext>
                  </a:extLst>
                </p:cNvPr>
                <p:cNvPicPr/>
                <p:nvPr/>
              </p:nvPicPr>
              <p:blipFill>
                <a:blip r:embed="rId480"/>
                <a:stretch>
                  <a:fillRect/>
                </a:stretch>
              </p:blipFill>
              <p:spPr>
                <a:xfrm>
                  <a:off x="8405336" y="1464100"/>
                  <a:ext cx="141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2576A511-EF99-4736-8F71-0AF015ABD81C}"/>
                    </a:ext>
                  </a:extLst>
                </p14:cNvPr>
                <p14:cNvContentPartPr/>
                <p14:nvPr/>
              </p14:nvContentPartPr>
              <p14:xfrm>
                <a:off x="8567696" y="1462300"/>
                <a:ext cx="84600" cy="90000"/>
              </p14:xfrm>
            </p:contentPart>
          </mc:Choice>
          <mc:Fallback xmlns="">
            <p:pic>
              <p:nvPicPr>
                <p:cNvPr id="299" name="Freihand 298">
                  <a:extLst>
                    <a:ext uri="{FF2B5EF4-FFF2-40B4-BE49-F238E27FC236}">
                      <a16:creationId xmlns:a16="http://schemas.microsoft.com/office/drawing/2014/main" id="{2576A511-EF99-4736-8F71-0AF015ABD81C}"/>
                    </a:ext>
                  </a:extLst>
                </p:cNvPr>
                <p:cNvPicPr/>
                <p:nvPr/>
              </p:nvPicPr>
              <p:blipFill>
                <a:blip r:embed="rId482"/>
                <a:stretch>
                  <a:fillRect/>
                </a:stretch>
              </p:blipFill>
              <p:spPr>
                <a:xfrm>
                  <a:off x="8563376" y="1457980"/>
                  <a:ext cx="93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9A573313-61A8-4873-8DC6-7DB495DA13B1}"/>
                    </a:ext>
                  </a:extLst>
                </p14:cNvPr>
                <p14:cNvContentPartPr/>
                <p14:nvPr/>
              </p14:nvContentPartPr>
              <p14:xfrm>
                <a:off x="8675336" y="1307500"/>
                <a:ext cx="169200" cy="220320"/>
              </p14:xfrm>
            </p:contentPart>
          </mc:Choice>
          <mc:Fallback xmlns="">
            <p:pic>
              <p:nvPicPr>
                <p:cNvPr id="300" name="Freihand 299">
                  <a:extLst>
                    <a:ext uri="{FF2B5EF4-FFF2-40B4-BE49-F238E27FC236}">
                      <a16:creationId xmlns:a16="http://schemas.microsoft.com/office/drawing/2014/main" id="{9A573313-61A8-4873-8DC6-7DB495DA13B1}"/>
                    </a:ext>
                  </a:extLst>
                </p:cNvPr>
                <p:cNvPicPr/>
                <p:nvPr/>
              </p:nvPicPr>
              <p:blipFill>
                <a:blip r:embed="rId484"/>
                <a:stretch>
                  <a:fillRect/>
                </a:stretch>
              </p:blipFill>
              <p:spPr>
                <a:xfrm>
                  <a:off x="8671016" y="1303180"/>
                  <a:ext cx="177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56949936-BACE-4875-BB98-418F2BC29259}"/>
                    </a:ext>
                  </a:extLst>
                </p14:cNvPr>
                <p14:cNvContentPartPr/>
                <p14:nvPr/>
              </p14:nvContentPartPr>
              <p14:xfrm>
                <a:off x="8845976" y="1397860"/>
                <a:ext cx="30600" cy="100800"/>
              </p14:xfrm>
            </p:contentPart>
          </mc:Choice>
          <mc:Fallback xmlns="">
            <p:pic>
              <p:nvPicPr>
                <p:cNvPr id="301" name="Freihand 300">
                  <a:extLst>
                    <a:ext uri="{FF2B5EF4-FFF2-40B4-BE49-F238E27FC236}">
                      <a16:creationId xmlns:a16="http://schemas.microsoft.com/office/drawing/2014/main" id="{56949936-BACE-4875-BB98-418F2BC29259}"/>
                    </a:ext>
                  </a:extLst>
                </p:cNvPr>
                <p:cNvPicPr/>
                <p:nvPr/>
              </p:nvPicPr>
              <p:blipFill>
                <a:blip r:embed="rId486"/>
                <a:stretch>
                  <a:fillRect/>
                </a:stretch>
              </p:blipFill>
              <p:spPr>
                <a:xfrm>
                  <a:off x="8841656" y="1393540"/>
                  <a:ext cx="3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31CE06EE-3A23-497F-91C8-170A9DD78625}"/>
                    </a:ext>
                  </a:extLst>
                </p14:cNvPr>
                <p14:cNvContentPartPr/>
                <p14:nvPr/>
              </p14:nvContentPartPr>
              <p14:xfrm>
                <a:off x="8885936" y="1373020"/>
                <a:ext cx="91080" cy="98280"/>
              </p14:xfrm>
            </p:contentPart>
          </mc:Choice>
          <mc:Fallback xmlns="">
            <p:pic>
              <p:nvPicPr>
                <p:cNvPr id="302" name="Freihand 301">
                  <a:extLst>
                    <a:ext uri="{FF2B5EF4-FFF2-40B4-BE49-F238E27FC236}">
                      <a16:creationId xmlns:a16="http://schemas.microsoft.com/office/drawing/2014/main" id="{31CE06EE-3A23-497F-91C8-170A9DD78625}"/>
                    </a:ext>
                  </a:extLst>
                </p:cNvPr>
                <p:cNvPicPr/>
                <p:nvPr/>
              </p:nvPicPr>
              <p:blipFill>
                <a:blip r:embed="rId488"/>
                <a:stretch>
                  <a:fillRect/>
                </a:stretch>
              </p:blipFill>
              <p:spPr>
                <a:xfrm>
                  <a:off x="8881616" y="1368700"/>
                  <a:ext cx="9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523FD4B2-1154-4202-87AA-83C03CDAB8E6}"/>
                    </a:ext>
                  </a:extLst>
                </p14:cNvPr>
                <p14:cNvContentPartPr/>
                <p14:nvPr/>
              </p14:nvContentPartPr>
              <p14:xfrm>
                <a:off x="8964416" y="1262140"/>
                <a:ext cx="87840" cy="182520"/>
              </p14:xfrm>
            </p:contentPart>
          </mc:Choice>
          <mc:Fallback xmlns="">
            <p:pic>
              <p:nvPicPr>
                <p:cNvPr id="303" name="Freihand 302">
                  <a:extLst>
                    <a:ext uri="{FF2B5EF4-FFF2-40B4-BE49-F238E27FC236}">
                      <a16:creationId xmlns:a16="http://schemas.microsoft.com/office/drawing/2014/main" id="{523FD4B2-1154-4202-87AA-83C03CDAB8E6}"/>
                    </a:ext>
                  </a:extLst>
                </p:cNvPr>
                <p:cNvPicPr/>
                <p:nvPr/>
              </p:nvPicPr>
              <p:blipFill>
                <a:blip r:embed="rId490"/>
                <a:stretch>
                  <a:fillRect/>
                </a:stretch>
              </p:blipFill>
              <p:spPr>
                <a:xfrm>
                  <a:off x="8960096" y="1257820"/>
                  <a:ext cx="96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4" name="Freihand 303">
                  <a:extLst>
                    <a:ext uri="{FF2B5EF4-FFF2-40B4-BE49-F238E27FC236}">
                      <a16:creationId xmlns:a16="http://schemas.microsoft.com/office/drawing/2014/main" id="{ACF5A702-6281-418D-AAF8-BC5FDB1F450F}"/>
                    </a:ext>
                  </a:extLst>
                </p14:cNvPr>
                <p14:cNvContentPartPr/>
                <p14:nvPr/>
              </p14:nvContentPartPr>
              <p14:xfrm>
                <a:off x="9065576" y="1353220"/>
                <a:ext cx="126360" cy="59040"/>
              </p14:xfrm>
            </p:contentPart>
          </mc:Choice>
          <mc:Fallback xmlns="">
            <p:pic>
              <p:nvPicPr>
                <p:cNvPr id="304" name="Freihand 303">
                  <a:extLst>
                    <a:ext uri="{FF2B5EF4-FFF2-40B4-BE49-F238E27FC236}">
                      <a16:creationId xmlns:a16="http://schemas.microsoft.com/office/drawing/2014/main" id="{ACF5A702-6281-418D-AAF8-BC5FDB1F450F}"/>
                    </a:ext>
                  </a:extLst>
                </p:cNvPr>
                <p:cNvPicPr/>
                <p:nvPr/>
              </p:nvPicPr>
              <p:blipFill>
                <a:blip r:embed="rId492"/>
                <a:stretch>
                  <a:fillRect/>
                </a:stretch>
              </p:blipFill>
              <p:spPr>
                <a:xfrm>
                  <a:off x="9061256" y="1348900"/>
                  <a:ext cx="135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A371718-DD96-4F25-995C-DD04669EC2D1}"/>
                    </a:ext>
                  </a:extLst>
                </p14:cNvPr>
                <p14:cNvContentPartPr/>
                <p14:nvPr/>
              </p14:nvContentPartPr>
              <p14:xfrm>
                <a:off x="4766096" y="2583340"/>
                <a:ext cx="52920" cy="57600"/>
              </p14:xfrm>
            </p:contentPart>
          </mc:Choice>
          <mc:Fallback xmlns="">
            <p:pic>
              <p:nvPicPr>
                <p:cNvPr id="306" name="Freihand 305">
                  <a:extLst>
                    <a:ext uri="{FF2B5EF4-FFF2-40B4-BE49-F238E27FC236}">
                      <a16:creationId xmlns:a16="http://schemas.microsoft.com/office/drawing/2014/main" id="{EA371718-DD96-4F25-995C-DD04669EC2D1}"/>
                    </a:ext>
                  </a:extLst>
                </p:cNvPr>
                <p:cNvPicPr/>
                <p:nvPr/>
              </p:nvPicPr>
              <p:blipFill>
                <a:blip r:embed="rId494"/>
                <a:stretch>
                  <a:fillRect/>
                </a:stretch>
              </p:blipFill>
              <p:spPr>
                <a:xfrm>
                  <a:off x="4761776" y="2579020"/>
                  <a:ext cx="61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C3305990-9F7B-418D-AC82-FA5F264AD97B}"/>
                    </a:ext>
                  </a:extLst>
                </p14:cNvPr>
                <p14:cNvContentPartPr/>
                <p14:nvPr/>
              </p14:nvContentPartPr>
              <p14:xfrm>
                <a:off x="4820096" y="2595940"/>
                <a:ext cx="1223280" cy="43560"/>
              </p14:xfrm>
            </p:contentPart>
          </mc:Choice>
          <mc:Fallback xmlns="">
            <p:pic>
              <p:nvPicPr>
                <p:cNvPr id="307" name="Freihand 306">
                  <a:extLst>
                    <a:ext uri="{FF2B5EF4-FFF2-40B4-BE49-F238E27FC236}">
                      <a16:creationId xmlns:a16="http://schemas.microsoft.com/office/drawing/2014/main" id="{C3305990-9F7B-418D-AC82-FA5F264AD97B}"/>
                    </a:ext>
                  </a:extLst>
                </p:cNvPr>
                <p:cNvPicPr/>
                <p:nvPr/>
              </p:nvPicPr>
              <p:blipFill>
                <a:blip r:embed="rId496"/>
                <a:stretch>
                  <a:fillRect/>
                </a:stretch>
              </p:blipFill>
              <p:spPr>
                <a:xfrm>
                  <a:off x="4815776" y="2591620"/>
                  <a:ext cx="1231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3D07142C-8F5F-4047-A075-0AAEC45AE742}"/>
                    </a:ext>
                  </a:extLst>
                </p14:cNvPr>
                <p14:cNvContentPartPr/>
                <p14:nvPr/>
              </p14:nvContentPartPr>
              <p14:xfrm>
                <a:off x="4788416" y="2518900"/>
                <a:ext cx="279720" cy="175320"/>
              </p14:xfrm>
            </p:contentPart>
          </mc:Choice>
          <mc:Fallback xmlns="">
            <p:pic>
              <p:nvPicPr>
                <p:cNvPr id="308" name="Freihand 307">
                  <a:extLst>
                    <a:ext uri="{FF2B5EF4-FFF2-40B4-BE49-F238E27FC236}">
                      <a16:creationId xmlns:a16="http://schemas.microsoft.com/office/drawing/2014/main" id="{3D07142C-8F5F-4047-A075-0AAEC45AE742}"/>
                    </a:ext>
                  </a:extLst>
                </p:cNvPr>
                <p:cNvPicPr/>
                <p:nvPr/>
              </p:nvPicPr>
              <p:blipFill>
                <a:blip r:embed="rId498"/>
                <a:stretch>
                  <a:fillRect/>
                </a:stretch>
              </p:blipFill>
              <p:spPr>
                <a:xfrm>
                  <a:off x="4784096" y="2514580"/>
                  <a:ext cx="288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514D6254-8269-4969-B898-A2D5EA0C005A}"/>
                    </a:ext>
                  </a:extLst>
                </p14:cNvPr>
                <p14:cNvContentPartPr/>
                <p14:nvPr/>
              </p14:nvContentPartPr>
              <p14:xfrm>
                <a:off x="6149936" y="2518900"/>
                <a:ext cx="118800" cy="18720"/>
              </p14:xfrm>
            </p:contentPart>
          </mc:Choice>
          <mc:Fallback xmlns="">
            <p:pic>
              <p:nvPicPr>
                <p:cNvPr id="310" name="Freihand 309">
                  <a:extLst>
                    <a:ext uri="{FF2B5EF4-FFF2-40B4-BE49-F238E27FC236}">
                      <a16:creationId xmlns:a16="http://schemas.microsoft.com/office/drawing/2014/main" id="{514D6254-8269-4969-B898-A2D5EA0C005A}"/>
                    </a:ext>
                  </a:extLst>
                </p:cNvPr>
                <p:cNvPicPr/>
                <p:nvPr/>
              </p:nvPicPr>
              <p:blipFill>
                <a:blip r:embed="rId500"/>
                <a:stretch>
                  <a:fillRect/>
                </a:stretch>
              </p:blipFill>
              <p:spPr>
                <a:xfrm>
                  <a:off x="6145616" y="2514580"/>
                  <a:ext cx="12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B21195A8-6401-4637-A556-D360EBC2EA2E}"/>
                    </a:ext>
                  </a:extLst>
                </p14:cNvPr>
                <p14:cNvContentPartPr/>
                <p14:nvPr/>
              </p14:nvContentPartPr>
              <p14:xfrm>
                <a:off x="6134456" y="2550220"/>
                <a:ext cx="140760" cy="35640"/>
              </p14:xfrm>
            </p:contentPart>
          </mc:Choice>
          <mc:Fallback xmlns="">
            <p:pic>
              <p:nvPicPr>
                <p:cNvPr id="311" name="Freihand 310">
                  <a:extLst>
                    <a:ext uri="{FF2B5EF4-FFF2-40B4-BE49-F238E27FC236}">
                      <a16:creationId xmlns:a16="http://schemas.microsoft.com/office/drawing/2014/main" id="{B21195A8-6401-4637-A556-D360EBC2EA2E}"/>
                    </a:ext>
                  </a:extLst>
                </p:cNvPr>
                <p:cNvPicPr/>
                <p:nvPr/>
              </p:nvPicPr>
              <p:blipFill>
                <a:blip r:embed="rId502"/>
                <a:stretch>
                  <a:fillRect/>
                </a:stretch>
              </p:blipFill>
              <p:spPr>
                <a:xfrm>
                  <a:off x="6130136" y="2545900"/>
                  <a:ext cx="14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2F7F1A65-BAC1-4B77-B526-50EEA47E51A4}"/>
                    </a:ext>
                  </a:extLst>
                </p14:cNvPr>
                <p14:cNvContentPartPr/>
                <p14:nvPr/>
              </p14:nvContentPartPr>
              <p14:xfrm>
                <a:off x="6260096" y="2464900"/>
                <a:ext cx="86760" cy="141480"/>
              </p14:xfrm>
            </p:contentPart>
          </mc:Choice>
          <mc:Fallback xmlns="">
            <p:pic>
              <p:nvPicPr>
                <p:cNvPr id="312" name="Freihand 311">
                  <a:extLst>
                    <a:ext uri="{FF2B5EF4-FFF2-40B4-BE49-F238E27FC236}">
                      <a16:creationId xmlns:a16="http://schemas.microsoft.com/office/drawing/2014/main" id="{2F7F1A65-BAC1-4B77-B526-50EEA47E51A4}"/>
                    </a:ext>
                  </a:extLst>
                </p:cNvPr>
                <p:cNvPicPr/>
                <p:nvPr/>
              </p:nvPicPr>
              <p:blipFill>
                <a:blip r:embed="rId504"/>
                <a:stretch>
                  <a:fillRect/>
                </a:stretch>
              </p:blipFill>
              <p:spPr>
                <a:xfrm>
                  <a:off x="6255776" y="2460580"/>
                  <a:ext cx="95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F630E071-EB30-4020-A406-78ECEB1A43F7}"/>
                    </a:ext>
                  </a:extLst>
                </p14:cNvPr>
                <p14:cNvContentPartPr/>
                <p14:nvPr/>
              </p14:nvContentPartPr>
              <p14:xfrm>
                <a:off x="6486536" y="2436820"/>
                <a:ext cx="223560" cy="68040"/>
              </p14:xfrm>
            </p:contentPart>
          </mc:Choice>
          <mc:Fallback xmlns="">
            <p:pic>
              <p:nvPicPr>
                <p:cNvPr id="313" name="Freihand 312">
                  <a:extLst>
                    <a:ext uri="{FF2B5EF4-FFF2-40B4-BE49-F238E27FC236}">
                      <a16:creationId xmlns:a16="http://schemas.microsoft.com/office/drawing/2014/main" id="{F630E071-EB30-4020-A406-78ECEB1A43F7}"/>
                    </a:ext>
                  </a:extLst>
                </p:cNvPr>
                <p:cNvPicPr/>
                <p:nvPr/>
              </p:nvPicPr>
              <p:blipFill>
                <a:blip r:embed="rId506"/>
                <a:stretch>
                  <a:fillRect/>
                </a:stretch>
              </p:blipFill>
              <p:spPr>
                <a:xfrm>
                  <a:off x="6482216" y="2432500"/>
                  <a:ext cx="23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E4B98B5E-D7FD-4DD9-9815-A6398704FA8D}"/>
                    </a:ext>
                  </a:extLst>
                </p14:cNvPr>
                <p14:cNvContentPartPr/>
                <p14:nvPr/>
              </p14:nvContentPartPr>
              <p14:xfrm>
                <a:off x="6701816" y="2360500"/>
                <a:ext cx="360" cy="360"/>
              </p14:xfrm>
            </p:contentPart>
          </mc:Choice>
          <mc:Fallback xmlns="">
            <p:pic>
              <p:nvPicPr>
                <p:cNvPr id="314" name="Freihand 313">
                  <a:extLst>
                    <a:ext uri="{FF2B5EF4-FFF2-40B4-BE49-F238E27FC236}">
                      <a16:creationId xmlns:a16="http://schemas.microsoft.com/office/drawing/2014/main" id="{E4B98B5E-D7FD-4DD9-9815-A6398704FA8D}"/>
                    </a:ext>
                  </a:extLst>
                </p:cNvPr>
                <p:cNvPicPr/>
                <p:nvPr/>
              </p:nvPicPr>
              <p:blipFill>
                <a:blip r:embed="rId461"/>
                <a:stretch>
                  <a:fillRect/>
                </a:stretch>
              </p:blipFill>
              <p:spPr>
                <a:xfrm>
                  <a:off x="6697496" y="2356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5" name="Freihand 314">
                  <a:extLst>
                    <a:ext uri="{FF2B5EF4-FFF2-40B4-BE49-F238E27FC236}">
                      <a16:creationId xmlns:a16="http://schemas.microsoft.com/office/drawing/2014/main" id="{C18E9300-E6FD-493E-9F81-88248FC6B8CA}"/>
                    </a:ext>
                  </a:extLst>
                </p14:cNvPr>
                <p14:cNvContentPartPr/>
                <p14:nvPr/>
              </p14:nvContentPartPr>
              <p14:xfrm>
                <a:off x="6859856" y="2323780"/>
                <a:ext cx="113760" cy="123120"/>
              </p14:xfrm>
            </p:contentPart>
          </mc:Choice>
          <mc:Fallback xmlns="">
            <p:pic>
              <p:nvPicPr>
                <p:cNvPr id="315" name="Freihand 314">
                  <a:extLst>
                    <a:ext uri="{FF2B5EF4-FFF2-40B4-BE49-F238E27FC236}">
                      <a16:creationId xmlns:a16="http://schemas.microsoft.com/office/drawing/2014/main" id="{C18E9300-E6FD-493E-9F81-88248FC6B8CA}"/>
                    </a:ext>
                  </a:extLst>
                </p:cNvPr>
                <p:cNvPicPr/>
                <p:nvPr/>
              </p:nvPicPr>
              <p:blipFill>
                <a:blip r:embed="rId509"/>
                <a:stretch>
                  <a:fillRect/>
                </a:stretch>
              </p:blipFill>
              <p:spPr>
                <a:xfrm>
                  <a:off x="6855536" y="2319460"/>
                  <a:ext cx="12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E24404FB-A23E-48AE-8A0F-7A3675E441E7}"/>
                    </a:ext>
                  </a:extLst>
                </p14:cNvPr>
                <p14:cNvContentPartPr/>
                <p14:nvPr/>
              </p14:nvContentPartPr>
              <p14:xfrm>
                <a:off x="6974696" y="2355460"/>
                <a:ext cx="95400" cy="145440"/>
              </p14:xfrm>
            </p:contentPart>
          </mc:Choice>
          <mc:Fallback xmlns="">
            <p:pic>
              <p:nvPicPr>
                <p:cNvPr id="316" name="Freihand 315">
                  <a:extLst>
                    <a:ext uri="{FF2B5EF4-FFF2-40B4-BE49-F238E27FC236}">
                      <a16:creationId xmlns:a16="http://schemas.microsoft.com/office/drawing/2014/main" id="{E24404FB-A23E-48AE-8A0F-7A3675E441E7}"/>
                    </a:ext>
                  </a:extLst>
                </p:cNvPr>
                <p:cNvPicPr/>
                <p:nvPr/>
              </p:nvPicPr>
              <p:blipFill>
                <a:blip r:embed="rId511"/>
                <a:stretch>
                  <a:fillRect/>
                </a:stretch>
              </p:blipFill>
              <p:spPr>
                <a:xfrm>
                  <a:off x="6970376" y="2351140"/>
                  <a:ext cx="104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7" name="Freihand 316">
                  <a:extLst>
                    <a:ext uri="{FF2B5EF4-FFF2-40B4-BE49-F238E27FC236}">
                      <a16:creationId xmlns:a16="http://schemas.microsoft.com/office/drawing/2014/main" id="{4F525F55-A2F8-4C66-908E-719B863F50E8}"/>
                    </a:ext>
                  </a:extLst>
                </p14:cNvPr>
                <p14:cNvContentPartPr/>
                <p14:nvPr/>
              </p14:nvContentPartPr>
              <p14:xfrm>
                <a:off x="7107896" y="2280220"/>
                <a:ext cx="308160" cy="134640"/>
              </p14:xfrm>
            </p:contentPart>
          </mc:Choice>
          <mc:Fallback xmlns="">
            <p:pic>
              <p:nvPicPr>
                <p:cNvPr id="317" name="Freihand 316">
                  <a:extLst>
                    <a:ext uri="{FF2B5EF4-FFF2-40B4-BE49-F238E27FC236}">
                      <a16:creationId xmlns:a16="http://schemas.microsoft.com/office/drawing/2014/main" id="{4F525F55-A2F8-4C66-908E-719B863F50E8}"/>
                    </a:ext>
                  </a:extLst>
                </p:cNvPr>
                <p:cNvPicPr/>
                <p:nvPr/>
              </p:nvPicPr>
              <p:blipFill>
                <a:blip r:embed="rId513"/>
                <a:stretch>
                  <a:fillRect/>
                </a:stretch>
              </p:blipFill>
              <p:spPr>
                <a:xfrm>
                  <a:off x="7103576" y="2275900"/>
                  <a:ext cx="316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8" name="Freihand 317">
                  <a:extLst>
                    <a:ext uri="{FF2B5EF4-FFF2-40B4-BE49-F238E27FC236}">
                      <a16:creationId xmlns:a16="http://schemas.microsoft.com/office/drawing/2014/main" id="{53E0C4CB-ED0A-4A57-B3D2-E107EFB7663C}"/>
                    </a:ext>
                  </a:extLst>
                </p14:cNvPr>
                <p14:cNvContentPartPr/>
                <p14:nvPr/>
              </p14:nvContentPartPr>
              <p14:xfrm>
                <a:off x="7410296" y="2284900"/>
                <a:ext cx="11160" cy="19800"/>
              </p14:xfrm>
            </p:contentPart>
          </mc:Choice>
          <mc:Fallback xmlns="">
            <p:pic>
              <p:nvPicPr>
                <p:cNvPr id="318" name="Freihand 317">
                  <a:extLst>
                    <a:ext uri="{FF2B5EF4-FFF2-40B4-BE49-F238E27FC236}">
                      <a16:creationId xmlns:a16="http://schemas.microsoft.com/office/drawing/2014/main" id="{53E0C4CB-ED0A-4A57-B3D2-E107EFB7663C}"/>
                    </a:ext>
                  </a:extLst>
                </p:cNvPr>
                <p:cNvPicPr/>
                <p:nvPr/>
              </p:nvPicPr>
              <p:blipFill>
                <a:blip r:embed="rId515"/>
                <a:stretch>
                  <a:fillRect/>
                </a:stretch>
              </p:blipFill>
              <p:spPr>
                <a:xfrm>
                  <a:off x="7405976" y="2280580"/>
                  <a:ext cx="19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9" name="Freihand 318">
                  <a:extLst>
                    <a:ext uri="{FF2B5EF4-FFF2-40B4-BE49-F238E27FC236}">
                      <a16:creationId xmlns:a16="http://schemas.microsoft.com/office/drawing/2014/main" id="{C9BFA109-535B-40FD-9DEA-321B897C57AC}"/>
                    </a:ext>
                  </a:extLst>
                </p14:cNvPr>
                <p14:cNvContentPartPr/>
                <p14:nvPr/>
              </p14:nvContentPartPr>
              <p14:xfrm>
                <a:off x="7431896" y="2236300"/>
                <a:ext cx="197280" cy="150480"/>
              </p14:xfrm>
            </p:contentPart>
          </mc:Choice>
          <mc:Fallback xmlns="">
            <p:pic>
              <p:nvPicPr>
                <p:cNvPr id="319" name="Freihand 318">
                  <a:extLst>
                    <a:ext uri="{FF2B5EF4-FFF2-40B4-BE49-F238E27FC236}">
                      <a16:creationId xmlns:a16="http://schemas.microsoft.com/office/drawing/2014/main" id="{C9BFA109-535B-40FD-9DEA-321B897C57AC}"/>
                    </a:ext>
                  </a:extLst>
                </p:cNvPr>
                <p:cNvPicPr/>
                <p:nvPr/>
              </p:nvPicPr>
              <p:blipFill>
                <a:blip r:embed="rId517"/>
                <a:stretch>
                  <a:fillRect/>
                </a:stretch>
              </p:blipFill>
              <p:spPr>
                <a:xfrm>
                  <a:off x="7427576" y="2231980"/>
                  <a:ext cx="205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0" name="Freihand 319">
                  <a:extLst>
                    <a:ext uri="{FF2B5EF4-FFF2-40B4-BE49-F238E27FC236}">
                      <a16:creationId xmlns:a16="http://schemas.microsoft.com/office/drawing/2014/main" id="{4C46611C-85BF-468D-B119-153D3562E4E9}"/>
                    </a:ext>
                  </a:extLst>
                </p14:cNvPr>
                <p14:cNvContentPartPr/>
                <p14:nvPr/>
              </p14:nvContentPartPr>
              <p14:xfrm>
                <a:off x="7624136" y="2241340"/>
                <a:ext cx="145080" cy="200880"/>
              </p14:xfrm>
            </p:contentPart>
          </mc:Choice>
          <mc:Fallback xmlns="">
            <p:pic>
              <p:nvPicPr>
                <p:cNvPr id="320" name="Freihand 319">
                  <a:extLst>
                    <a:ext uri="{FF2B5EF4-FFF2-40B4-BE49-F238E27FC236}">
                      <a16:creationId xmlns:a16="http://schemas.microsoft.com/office/drawing/2014/main" id="{4C46611C-85BF-468D-B119-153D3562E4E9}"/>
                    </a:ext>
                  </a:extLst>
                </p:cNvPr>
                <p:cNvPicPr/>
                <p:nvPr/>
              </p:nvPicPr>
              <p:blipFill>
                <a:blip r:embed="rId519"/>
                <a:stretch>
                  <a:fillRect/>
                </a:stretch>
              </p:blipFill>
              <p:spPr>
                <a:xfrm>
                  <a:off x="7619816" y="2237020"/>
                  <a:ext cx="153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1" name="Freihand 320">
                  <a:extLst>
                    <a:ext uri="{FF2B5EF4-FFF2-40B4-BE49-F238E27FC236}">
                      <a16:creationId xmlns:a16="http://schemas.microsoft.com/office/drawing/2014/main" id="{D8921601-A909-4CC5-9481-281189D62E6C}"/>
                    </a:ext>
                  </a:extLst>
                </p14:cNvPr>
                <p14:cNvContentPartPr/>
                <p14:nvPr/>
              </p14:nvContentPartPr>
              <p14:xfrm>
                <a:off x="7798016" y="2252140"/>
                <a:ext cx="221400" cy="74880"/>
              </p14:xfrm>
            </p:contentPart>
          </mc:Choice>
          <mc:Fallback xmlns="">
            <p:pic>
              <p:nvPicPr>
                <p:cNvPr id="321" name="Freihand 320">
                  <a:extLst>
                    <a:ext uri="{FF2B5EF4-FFF2-40B4-BE49-F238E27FC236}">
                      <a16:creationId xmlns:a16="http://schemas.microsoft.com/office/drawing/2014/main" id="{D8921601-A909-4CC5-9481-281189D62E6C}"/>
                    </a:ext>
                  </a:extLst>
                </p:cNvPr>
                <p:cNvPicPr/>
                <p:nvPr/>
              </p:nvPicPr>
              <p:blipFill>
                <a:blip r:embed="rId521"/>
                <a:stretch>
                  <a:fillRect/>
                </a:stretch>
              </p:blipFill>
              <p:spPr>
                <a:xfrm>
                  <a:off x="7793696" y="224782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2" name="Freihand 321">
                  <a:extLst>
                    <a:ext uri="{FF2B5EF4-FFF2-40B4-BE49-F238E27FC236}">
                      <a16:creationId xmlns:a16="http://schemas.microsoft.com/office/drawing/2014/main" id="{51B367BE-3D35-4622-9E58-E66DCCE97420}"/>
                    </a:ext>
                  </a:extLst>
                </p14:cNvPr>
                <p14:cNvContentPartPr/>
                <p14:nvPr/>
              </p14:nvContentPartPr>
              <p14:xfrm>
                <a:off x="8020496" y="2107420"/>
                <a:ext cx="107640" cy="191160"/>
              </p14:xfrm>
            </p:contentPart>
          </mc:Choice>
          <mc:Fallback xmlns="">
            <p:pic>
              <p:nvPicPr>
                <p:cNvPr id="322" name="Freihand 321">
                  <a:extLst>
                    <a:ext uri="{FF2B5EF4-FFF2-40B4-BE49-F238E27FC236}">
                      <a16:creationId xmlns:a16="http://schemas.microsoft.com/office/drawing/2014/main" id="{51B367BE-3D35-4622-9E58-E66DCCE97420}"/>
                    </a:ext>
                  </a:extLst>
                </p:cNvPr>
                <p:cNvPicPr/>
                <p:nvPr/>
              </p:nvPicPr>
              <p:blipFill>
                <a:blip r:embed="rId523"/>
                <a:stretch>
                  <a:fillRect/>
                </a:stretch>
              </p:blipFill>
              <p:spPr>
                <a:xfrm>
                  <a:off x="8016176" y="2103100"/>
                  <a:ext cx="116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3" name="Freihand 322">
                  <a:extLst>
                    <a:ext uri="{FF2B5EF4-FFF2-40B4-BE49-F238E27FC236}">
                      <a16:creationId xmlns:a16="http://schemas.microsoft.com/office/drawing/2014/main" id="{90350F92-234A-480C-841C-8B59EF3D035C}"/>
                    </a:ext>
                  </a:extLst>
                </p14:cNvPr>
                <p14:cNvContentPartPr/>
                <p14:nvPr/>
              </p14:nvContentPartPr>
              <p14:xfrm>
                <a:off x="8073776" y="2228740"/>
                <a:ext cx="38520" cy="71280"/>
              </p14:xfrm>
            </p:contentPart>
          </mc:Choice>
          <mc:Fallback xmlns="">
            <p:pic>
              <p:nvPicPr>
                <p:cNvPr id="323" name="Freihand 322">
                  <a:extLst>
                    <a:ext uri="{FF2B5EF4-FFF2-40B4-BE49-F238E27FC236}">
                      <a16:creationId xmlns:a16="http://schemas.microsoft.com/office/drawing/2014/main" id="{90350F92-234A-480C-841C-8B59EF3D035C}"/>
                    </a:ext>
                  </a:extLst>
                </p:cNvPr>
                <p:cNvPicPr/>
                <p:nvPr/>
              </p:nvPicPr>
              <p:blipFill>
                <a:blip r:embed="rId525"/>
                <a:stretch>
                  <a:fillRect/>
                </a:stretch>
              </p:blipFill>
              <p:spPr>
                <a:xfrm>
                  <a:off x="8069456" y="2224420"/>
                  <a:ext cx="4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4" name="Freihand 323">
                  <a:extLst>
                    <a:ext uri="{FF2B5EF4-FFF2-40B4-BE49-F238E27FC236}">
                      <a16:creationId xmlns:a16="http://schemas.microsoft.com/office/drawing/2014/main" id="{13B66B58-AC34-4360-AD6A-1FE68EA01EC6}"/>
                    </a:ext>
                  </a:extLst>
                </p14:cNvPr>
                <p14:cNvContentPartPr/>
                <p14:nvPr/>
              </p14:nvContentPartPr>
              <p14:xfrm>
                <a:off x="8114096" y="2119300"/>
                <a:ext cx="142200" cy="170280"/>
              </p14:xfrm>
            </p:contentPart>
          </mc:Choice>
          <mc:Fallback xmlns="">
            <p:pic>
              <p:nvPicPr>
                <p:cNvPr id="324" name="Freihand 323">
                  <a:extLst>
                    <a:ext uri="{FF2B5EF4-FFF2-40B4-BE49-F238E27FC236}">
                      <a16:creationId xmlns:a16="http://schemas.microsoft.com/office/drawing/2014/main" id="{13B66B58-AC34-4360-AD6A-1FE68EA01EC6}"/>
                    </a:ext>
                  </a:extLst>
                </p:cNvPr>
                <p:cNvPicPr/>
                <p:nvPr/>
              </p:nvPicPr>
              <p:blipFill>
                <a:blip r:embed="rId527"/>
                <a:stretch>
                  <a:fillRect/>
                </a:stretch>
              </p:blipFill>
              <p:spPr>
                <a:xfrm>
                  <a:off x="8109776" y="2114980"/>
                  <a:ext cx="150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5" name="Freihand 324">
                  <a:extLst>
                    <a:ext uri="{FF2B5EF4-FFF2-40B4-BE49-F238E27FC236}">
                      <a16:creationId xmlns:a16="http://schemas.microsoft.com/office/drawing/2014/main" id="{50D635A0-AA37-451C-A006-EB6A00BBF439}"/>
                    </a:ext>
                  </a:extLst>
                </p14:cNvPr>
                <p14:cNvContentPartPr/>
                <p14:nvPr/>
              </p14:nvContentPartPr>
              <p14:xfrm>
                <a:off x="6972896" y="2563900"/>
                <a:ext cx="101520" cy="167760"/>
              </p14:xfrm>
            </p:contentPart>
          </mc:Choice>
          <mc:Fallback xmlns="">
            <p:pic>
              <p:nvPicPr>
                <p:cNvPr id="325" name="Freihand 324">
                  <a:extLst>
                    <a:ext uri="{FF2B5EF4-FFF2-40B4-BE49-F238E27FC236}">
                      <a16:creationId xmlns:a16="http://schemas.microsoft.com/office/drawing/2014/main" id="{50D635A0-AA37-451C-A006-EB6A00BBF439}"/>
                    </a:ext>
                  </a:extLst>
                </p:cNvPr>
                <p:cNvPicPr/>
                <p:nvPr/>
              </p:nvPicPr>
              <p:blipFill>
                <a:blip r:embed="rId529"/>
                <a:stretch>
                  <a:fillRect/>
                </a:stretch>
              </p:blipFill>
              <p:spPr>
                <a:xfrm>
                  <a:off x="6968576" y="2559580"/>
                  <a:ext cx="11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6" name="Freihand 325">
                  <a:extLst>
                    <a:ext uri="{FF2B5EF4-FFF2-40B4-BE49-F238E27FC236}">
                      <a16:creationId xmlns:a16="http://schemas.microsoft.com/office/drawing/2014/main" id="{A49C0467-D230-4DEA-BF05-5890F2CDAC22}"/>
                    </a:ext>
                  </a:extLst>
                </p14:cNvPr>
                <p14:cNvContentPartPr/>
                <p14:nvPr/>
              </p14:nvContentPartPr>
              <p14:xfrm>
                <a:off x="7101776" y="2618260"/>
                <a:ext cx="261720" cy="78120"/>
              </p14:xfrm>
            </p:contentPart>
          </mc:Choice>
          <mc:Fallback xmlns="">
            <p:pic>
              <p:nvPicPr>
                <p:cNvPr id="326" name="Freihand 325">
                  <a:extLst>
                    <a:ext uri="{FF2B5EF4-FFF2-40B4-BE49-F238E27FC236}">
                      <a16:creationId xmlns:a16="http://schemas.microsoft.com/office/drawing/2014/main" id="{A49C0467-D230-4DEA-BF05-5890F2CDAC22}"/>
                    </a:ext>
                  </a:extLst>
                </p:cNvPr>
                <p:cNvPicPr/>
                <p:nvPr/>
              </p:nvPicPr>
              <p:blipFill>
                <a:blip r:embed="rId531"/>
                <a:stretch>
                  <a:fillRect/>
                </a:stretch>
              </p:blipFill>
              <p:spPr>
                <a:xfrm>
                  <a:off x="7097456" y="2613940"/>
                  <a:ext cx="270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7" name="Freihand 326">
                  <a:extLst>
                    <a:ext uri="{FF2B5EF4-FFF2-40B4-BE49-F238E27FC236}">
                      <a16:creationId xmlns:a16="http://schemas.microsoft.com/office/drawing/2014/main" id="{20221758-6951-4D0E-9B07-1FB9BD92B079}"/>
                    </a:ext>
                  </a:extLst>
                </p14:cNvPr>
                <p14:cNvContentPartPr/>
                <p14:nvPr/>
              </p14:nvContentPartPr>
              <p14:xfrm>
                <a:off x="7413536" y="2518900"/>
                <a:ext cx="330480" cy="128160"/>
              </p14:xfrm>
            </p:contentPart>
          </mc:Choice>
          <mc:Fallback xmlns="">
            <p:pic>
              <p:nvPicPr>
                <p:cNvPr id="327" name="Freihand 326">
                  <a:extLst>
                    <a:ext uri="{FF2B5EF4-FFF2-40B4-BE49-F238E27FC236}">
                      <a16:creationId xmlns:a16="http://schemas.microsoft.com/office/drawing/2014/main" id="{20221758-6951-4D0E-9B07-1FB9BD92B079}"/>
                    </a:ext>
                  </a:extLst>
                </p:cNvPr>
                <p:cNvPicPr/>
                <p:nvPr/>
              </p:nvPicPr>
              <p:blipFill>
                <a:blip r:embed="rId533"/>
                <a:stretch>
                  <a:fillRect/>
                </a:stretch>
              </p:blipFill>
              <p:spPr>
                <a:xfrm>
                  <a:off x="7409216" y="2514580"/>
                  <a:ext cx="339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A121823C-902C-4E77-ACA9-DA2595B31E23}"/>
                    </a:ext>
                  </a:extLst>
                </p14:cNvPr>
                <p14:cNvContentPartPr/>
                <p14:nvPr/>
              </p14:nvContentPartPr>
              <p14:xfrm>
                <a:off x="7239656" y="2504500"/>
                <a:ext cx="112680" cy="14040"/>
              </p14:xfrm>
            </p:contentPart>
          </mc:Choice>
          <mc:Fallback xmlns="">
            <p:pic>
              <p:nvPicPr>
                <p:cNvPr id="328" name="Freihand 327">
                  <a:extLst>
                    <a:ext uri="{FF2B5EF4-FFF2-40B4-BE49-F238E27FC236}">
                      <a16:creationId xmlns:a16="http://schemas.microsoft.com/office/drawing/2014/main" id="{A121823C-902C-4E77-ACA9-DA2595B31E23}"/>
                    </a:ext>
                  </a:extLst>
                </p:cNvPr>
                <p:cNvPicPr/>
                <p:nvPr/>
              </p:nvPicPr>
              <p:blipFill>
                <a:blip r:embed="rId535"/>
                <a:stretch>
                  <a:fillRect/>
                </a:stretch>
              </p:blipFill>
              <p:spPr>
                <a:xfrm>
                  <a:off x="7235336" y="2500180"/>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9" name="Freihand 328">
                  <a:extLst>
                    <a:ext uri="{FF2B5EF4-FFF2-40B4-BE49-F238E27FC236}">
                      <a16:creationId xmlns:a16="http://schemas.microsoft.com/office/drawing/2014/main" id="{26AE2369-9D38-4ECF-BAD6-BFE829B43534}"/>
                    </a:ext>
                  </a:extLst>
                </p14:cNvPr>
                <p14:cNvContentPartPr/>
                <p14:nvPr/>
              </p14:nvContentPartPr>
              <p14:xfrm>
                <a:off x="7781816" y="2499820"/>
                <a:ext cx="77400" cy="123120"/>
              </p14:xfrm>
            </p:contentPart>
          </mc:Choice>
          <mc:Fallback xmlns="">
            <p:pic>
              <p:nvPicPr>
                <p:cNvPr id="329" name="Freihand 328">
                  <a:extLst>
                    <a:ext uri="{FF2B5EF4-FFF2-40B4-BE49-F238E27FC236}">
                      <a16:creationId xmlns:a16="http://schemas.microsoft.com/office/drawing/2014/main" id="{26AE2369-9D38-4ECF-BAD6-BFE829B43534}"/>
                    </a:ext>
                  </a:extLst>
                </p:cNvPr>
                <p:cNvPicPr/>
                <p:nvPr/>
              </p:nvPicPr>
              <p:blipFill>
                <a:blip r:embed="rId537"/>
                <a:stretch>
                  <a:fillRect/>
                </a:stretch>
              </p:blipFill>
              <p:spPr>
                <a:xfrm>
                  <a:off x="7777496" y="2495500"/>
                  <a:ext cx="86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0" name="Freihand 329">
                  <a:extLst>
                    <a:ext uri="{FF2B5EF4-FFF2-40B4-BE49-F238E27FC236}">
                      <a16:creationId xmlns:a16="http://schemas.microsoft.com/office/drawing/2014/main" id="{AFD8EC52-31B0-46B0-8AE0-543EF0D01A81}"/>
                    </a:ext>
                  </a:extLst>
                </p14:cNvPr>
                <p14:cNvContentPartPr/>
                <p14:nvPr/>
              </p14:nvContentPartPr>
              <p14:xfrm>
                <a:off x="7886216" y="2515660"/>
                <a:ext cx="3600" cy="60120"/>
              </p14:xfrm>
            </p:contentPart>
          </mc:Choice>
          <mc:Fallback xmlns="">
            <p:pic>
              <p:nvPicPr>
                <p:cNvPr id="330" name="Freihand 329">
                  <a:extLst>
                    <a:ext uri="{FF2B5EF4-FFF2-40B4-BE49-F238E27FC236}">
                      <a16:creationId xmlns:a16="http://schemas.microsoft.com/office/drawing/2014/main" id="{AFD8EC52-31B0-46B0-8AE0-543EF0D01A81}"/>
                    </a:ext>
                  </a:extLst>
                </p:cNvPr>
                <p:cNvPicPr/>
                <p:nvPr/>
              </p:nvPicPr>
              <p:blipFill>
                <a:blip r:embed="rId539"/>
                <a:stretch>
                  <a:fillRect/>
                </a:stretch>
              </p:blipFill>
              <p:spPr>
                <a:xfrm>
                  <a:off x="7881896" y="2511340"/>
                  <a:ext cx="12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1" name="Freihand 330">
                  <a:extLst>
                    <a:ext uri="{FF2B5EF4-FFF2-40B4-BE49-F238E27FC236}">
                      <a16:creationId xmlns:a16="http://schemas.microsoft.com/office/drawing/2014/main" id="{49DECC72-5F0D-43D1-AFBB-8D5D6763B8CC}"/>
                    </a:ext>
                  </a:extLst>
                </p14:cNvPr>
                <p14:cNvContentPartPr/>
                <p14:nvPr/>
              </p14:nvContentPartPr>
              <p14:xfrm>
                <a:off x="7883336" y="2465980"/>
                <a:ext cx="13680" cy="17640"/>
              </p14:xfrm>
            </p:contentPart>
          </mc:Choice>
          <mc:Fallback xmlns="">
            <p:pic>
              <p:nvPicPr>
                <p:cNvPr id="331" name="Freihand 330">
                  <a:extLst>
                    <a:ext uri="{FF2B5EF4-FFF2-40B4-BE49-F238E27FC236}">
                      <a16:creationId xmlns:a16="http://schemas.microsoft.com/office/drawing/2014/main" id="{49DECC72-5F0D-43D1-AFBB-8D5D6763B8CC}"/>
                    </a:ext>
                  </a:extLst>
                </p:cNvPr>
                <p:cNvPicPr/>
                <p:nvPr/>
              </p:nvPicPr>
              <p:blipFill>
                <a:blip r:embed="rId541"/>
                <a:stretch>
                  <a:fillRect/>
                </a:stretch>
              </p:blipFill>
              <p:spPr>
                <a:xfrm>
                  <a:off x="7879016" y="24616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2" name="Freihand 331">
                  <a:extLst>
                    <a:ext uri="{FF2B5EF4-FFF2-40B4-BE49-F238E27FC236}">
                      <a16:creationId xmlns:a16="http://schemas.microsoft.com/office/drawing/2014/main" id="{861FBC20-0505-4821-B8CD-C1FE7B2B87FB}"/>
                    </a:ext>
                  </a:extLst>
                </p14:cNvPr>
                <p14:cNvContentPartPr/>
                <p14:nvPr/>
              </p14:nvContentPartPr>
              <p14:xfrm>
                <a:off x="7949936" y="2425300"/>
                <a:ext cx="151560" cy="143640"/>
              </p14:xfrm>
            </p:contentPart>
          </mc:Choice>
          <mc:Fallback xmlns="">
            <p:pic>
              <p:nvPicPr>
                <p:cNvPr id="332" name="Freihand 331">
                  <a:extLst>
                    <a:ext uri="{FF2B5EF4-FFF2-40B4-BE49-F238E27FC236}">
                      <a16:creationId xmlns:a16="http://schemas.microsoft.com/office/drawing/2014/main" id="{861FBC20-0505-4821-B8CD-C1FE7B2B87FB}"/>
                    </a:ext>
                  </a:extLst>
                </p:cNvPr>
                <p:cNvPicPr/>
                <p:nvPr/>
              </p:nvPicPr>
              <p:blipFill>
                <a:blip r:embed="rId543"/>
                <a:stretch>
                  <a:fillRect/>
                </a:stretch>
              </p:blipFill>
              <p:spPr>
                <a:xfrm>
                  <a:off x="7945616" y="2420980"/>
                  <a:ext cx="160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3" name="Freihand 332">
                  <a:extLst>
                    <a:ext uri="{FF2B5EF4-FFF2-40B4-BE49-F238E27FC236}">
                      <a16:creationId xmlns:a16="http://schemas.microsoft.com/office/drawing/2014/main" id="{3C5426FC-44A5-4867-9317-6F2BF9EB4254}"/>
                    </a:ext>
                  </a:extLst>
                </p14:cNvPr>
                <p14:cNvContentPartPr/>
                <p14:nvPr/>
              </p14:nvContentPartPr>
              <p14:xfrm>
                <a:off x="7439816" y="2756140"/>
                <a:ext cx="126360" cy="150480"/>
              </p14:xfrm>
            </p:contentPart>
          </mc:Choice>
          <mc:Fallback xmlns="">
            <p:pic>
              <p:nvPicPr>
                <p:cNvPr id="333" name="Freihand 332">
                  <a:extLst>
                    <a:ext uri="{FF2B5EF4-FFF2-40B4-BE49-F238E27FC236}">
                      <a16:creationId xmlns:a16="http://schemas.microsoft.com/office/drawing/2014/main" id="{3C5426FC-44A5-4867-9317-6F2BF9EB4254}"/>
                    </a:ext>
                  </a:extLst>
                </p:cNvPr>
                <p:cNvPicPr/>
                <p:nvPr/>
              </p:nvPicPr>
              <p:blipFill>
                <a:blip r:embed="rId545"/>
                <a:stretch>
                  <a:fillRect/>
                </a:stretch>
              </p:blipFill>
              <p:spPr>
                <a:xfrm>
                  <a:off x="7435496" y="2751820"/>
                  <a:ext cx="135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4" name="Freihand 333">
                  <a:extLst>
                    <a:ext uri="{FF2B5EF4-FFF2-40B4-BE49-F238E27FC236}">
                      <a16:creationId xmlns:a16="http://schemas.microsoft.com/office/drawing/2014/main" id="{FA1B8DB3-D06B-41A9-96CF-1AB7DFB03358}"/>
                    </a:ext>
                  </a:extLst>
                </p14:cNvPr>
                <p14:cNvContentPartPr/>
                <p14:nvPr/>
              </p14:nvContentPartPr>
              <p14:xfrm>
                <a:off x="7587416" y="2690620"/>
                <a:ext cx="398520" cy="184320"/>
              </p14:xfrm>
            </p:contentPart>
          </mc:Choice>
          <mc:Fallback xmlns="">
            <p:pic>
              <p:nvPicPr>
                <p:cNvPr id="334" name="Freihand 333">
                  <a:extLst>
                    <a:ext uri="{FF2B5EF4-FFF2-40B4-BE49-F238E27FC236}">
                      <a16:creationId xmlns:a16="http://schemas.microsoft.com/office/drawing/2014/main" id="{FA1B8DB3-D06B-41A9-96CF-1AB7DFB03358}"/>
                    </a:ext>
                  </a:extLst>
                </p:cNvPr>
                <p:cNvPicPr/>
                <p:nvPr/>
              </p:nvPicPr>
              <p:blipFill>
                <a:blip r:embed="rId547"/>
                <a:stretch>
                  <a:fillRect/>
                </a:stretch>
              </p:blipFill>
              <p:spPr>
                <a:xfrm>
                  <a:off x="7583096" y="2686300"/>
                  <a:ext cx="407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5" name="Freihand 334">
                  <a:extLst>
                    <a:ext uri="{FF2B5EF4-FFF2-40B4-BE49-F238E27FC236}">
                      <a16:creationId xmlns:a16="http://schemas.microsoft.com/office/drawing/2014/main" id="{6307F194-219E-448A-8C4F-5B9388D15B83}"/>
                    </a:ext>
                  </a:extLst>
                </p14:cNvPr>
                <p14:cNvContentPartPr/>
                <p14:nvPr/>
              </p14:nvContentPartPr>
              <p14:xfrm>
                <a:off x="7902416" y="2699620"/>
                <a:ext cx="19800" cy="3600"/>
              </p14:xfrm>
            </p:contentPart>
          </mc:Choice>
          <mc:Fallback xmlns="">
            <p:pic>
              <p:nvPicPr>
                <p:cNvPr id="335" name="Freihand 334">
                  <a:extLst>
                    <a:ext uri="{FF2B5EF4-FFF2-40B4-BE49-F238E27FC236}">
                      <a16:creationId xmlns:a16="http://schemas.microsoft.com/office/drawing/2014/main" id="{6307F194-219E-448A-8C4F-5B9388D15B83}"/>
                    </a:ext>
                  </a:extLst>
                </p:cNvPr>
                <p:cNvPicPr/>
                <p:nvPr/>
              </p:nvPicPr>
              <p:blipFill>
                <a:blip r:embed="rId549"/>
                <a:stretch>
                  <a:fillRect/>
                </a:stretch>
              </p:blipFill>
              <p:spPr>
                <a:xfrm>
                  <a:off x="7898096" y="2695300"/>
                  <a:ext cx="28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 name="Freihand 335">
                  <a:extLst>
                    <a:ext uri="{FF2B5EF4-FFF2-40B4-BE49-F238E27FC236}">
                      <a16:creationId xmlns:a16="http://schemas.microsoft.com/office/drawing/2014/main" id="{730696C9-BBC4-4ADB-B32C-4798466101B6}"/>
                    </a:ext>
                  </a:extLst>
                </p14:cNvPr>
                <p14:cNvContentPartPr/>
                <p14:nvPr/>
              </p14:nvContentPartPr>
              <p14:xfrm>
                <a:off x="8059736" y="2646700"/>
                <a:ext cx="356400" cy="186480"/>
              </p14:xfrm>
            </p:contentPart>
          </mc:Choice>
          <mc:Fallback xmlns="">
            <p:pic>
              <p:nvPicPr>
                <p:cNvPr id="336" name="Freihand 335">
                  <a:extLst>
                    <a:ext uri="{FF2B5EF4-FFF2-40B4-BE49-F238E27FC236}">
                      <a16:creationId xmlns:a16="http://schemas.microsoft.com/office/drawing/2014/main" id="{730696C9-BBC4-4ADB-B32C-4798466101B6}"/>
                    </a:ext>
                  </a:extLst>
                </p:cNvPr>
                <p:cNvPicPr/>
                <p:nvPr/>
              </p:nvPicPr>
              <p:blipFill>
                <a:blip r:embed="rId551"/>
                <a:stretch>
                  <a:fillRect/>
                </a:stretch>
              </p:blipFill>
              <p:spPr>
                <a:xfrm>
                  <a:off x="8055416" y="2642380"/>
                  <a:ext cx="36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7" name="Freihand 336">
                  <a:extLst>
                    <a:ext uri="{FF2B5EF4-FFF2-40B4-BE49-F238E27FC236}">
                      <a16:creationId xmlns:a16="http://schemas.microsoft.com/office/drawing/2014/main" id="{E26350C3-A9A0-409B-80EA-1DB64903C1A4}"/>
                    </a:ext>
                  </a:extLst>
                </p14:cNvPr>
                <p14:cNvContentPartPr/>
                <p14:nvPr/>
              </p14:nvContentPartPr>
              <p14:xfrm>
                <a:off x="8413256" y="2609260"/>
                <a:ext cx="26640" cy="52200"/>
              </p14:xfrm>
            </p:contentPart>
          </mc:Choice>
          <mc:Fallback xmlns="">
            <p:pic>
              <p:nvPicPr>
                <p:cNvPr id="337" name="Freihand 336">
                  <a:extLst>
                    <a:ext uri="{FF2B5EF4-FFF2-40B4-BE49-F238E27FC236}">
                      <a16:creationId xmlns:a16="http://schemas.microsoft.com/office/drawing/2014/main" id="{E26350C3-A9A0-409B-80EA-1DB64903C1A4}"/>
                    </a:ext>
                  </a:extLst>
                </p:cNvPr>
                <p:cNvPicPr/>
                <p:nvPr/>
              </p:nvPicPr>
              <p:blipFill>
                <a:blip r:embed="rId553"/>
                <a:stretch>
                  <a:fillRect/>
                </a:stretch>
              </p:blipFill>
              <p:spPr>
                <a:xfrm>
                  <a:off x="8408936" y="2604940"/>
                  <a:ext cx="3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8" name="Freihand 337">
                  <a:extLst>
                    <a:ext uri="{FF2B5EF4-FFF2-40B4-BE49-F238E27FC236}">
                      <a16:creationId xmlns:a16="http://schemas.microsoft.com/office/drawing/2014/main" id="{D8D24EC9-81FC-48E8-9E33-5C2952630B38}"/>
                    </a:ext>
                  </a:extLst>
                </p14:cNvPr>
                <p14:cNvContentPartPr/>
                <p14:nvPr/>
              </p14:nvContentPartPr>
              <p14:xfrm>
                <a:off x="8449616" y="2623660"/>
                <a:ext cx="203760" cy="131040"/>
              </p14:xfrm>
            </p:contentPart>
          </mc:Choice>
          <mc:Fallback xmlns="">
            <p:pic>
              <p:nvPicPr>
                <p:cNvPr id="338" name="Freihand 337">
                  <a:extLst>
                    <a:ext uri="{FF2B5EF4-FFF2-40B4-BE49-F238E27FC236}">
                      <a16:creationId xmlns:a16="http://schemas.microsoft.com/office/drawing/2014/main" id="{D8D24EC9-81FC-48E8-9E33-5C2952630B38}"/>
                    </a:ext>
                  </a:extLst>
                </p:cNvPr>
                <p:cNvPicPr/>
                <p:nvPr/>
              </p:nvPicPr>
              <p:blipFill>
                <a:blip r:embed="rId555"/>
                <a:stretch>
                  <a:fillRect/>
                </a:stretch>
              </p:blipFill>
              <p:spPr>
                <a:xfrm>
                  <a:off x="8445296" y="2619340"/>
                  <a:ext cx="21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9" name="Freihand 338">
                  <a:extLst>
                    <a:ext uri="{FF2B5EF4-FFF2-40B4-BE49-F238E27FC236}">
                      <a16:creationId xmlns:a16="http://schemas.microsoft.com/office/drawing/2014/main" id="{A98DA29C-B754-41A2-8911-179D5921A81D}"/>
                    </a:ext>
                  </a:extLst>
                </p14:cNvPr>
                <p14:cNvContentPartPr/>
                <p14:nvPr/>
              </p14:nvContentPartPr>
              <p14:xfrm>
                <a:off x="7649696" y="3043060"/>
                <a:ext cx="2880" cy="148320"/>
              </p14:xfrm>
            </p:contentPart>
          </mc:Choice>
          <mc:Fallback xmlns="">
            <p:pic>
              <p:nvPicPr>
                <p:cNvPr id="339" name="Freihand 338">
                  <a:extLst>
                    <a:ext uri="{FF2B5EF4-FFF2-40B4-BE49-F238E27FC236}">
                      <a16:creationId xmlns:a16="http://schemas.microsoft.com/office/drawing/2014/main" id="{A98DA29C-B754-41A2-8911-179D5921A81D}"/>
                    </a:ext>
                  </a:extLst>
                </p:cNvPr>
                <p:cNvPicPr/>
                <p:nvPr/>
              </p:nvPicPr>
              <p:blipFill>
                <a:blip r:embed="rId557"/>
                <a:stretch>
                  <a:fillRect/>
                </a:stretch>
              </p:blipFill>
              <p:spPr>
                <a:xfrm>
                  <a:off x="7645376" y="3038740"/>
                  <a:ext cx="11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0" name="Freihand 339">
                  <a:extLst>
                    <a:ext uri="{FF2B5EF4-FFF2-40B4-BE49-F238E27FC236}">
                      <a16:creationId xmlns:a16="http://schemas.microsoft.com/office/drawing/2014/main" id="{19D37427-CADD-4D8C-B619-10F6FBF7E990}"/>
                    </a:ext>
                  </a:extLst>
                </p14:cNvPr>
                <p14:cNvContentPartPr/>
                <p14:nvPr/>
              </p14:nvContentPartPr>
              <p14:xfrm>
                <a:off x="7504976" y="3138460"/>
                <a:ext cx="234360" cy="80280"/>
              </p14:xfrm>
            </p:contentPart>
          </mc:Choice>
          <mc:Fallback xmlns="">
            <p:pic>
              <p:nvPicPr>
                <p:cNvPr id="340" name="Freihand 339">
                  <a:extLst>
                    <a:ext uri="{FF2B5EF4-FFF2-40B4-BE49-F238E27FC236}">
                      <a16:creationId xmlns:a16="http://schemas.microsoft.com/office/drawing/2014/main" id="{19D37427-CADD-4D8C-B619-10F6FBF7E990}"/>
                    </a:ext>
                  </a:extLst>
                </p:cNvPr>
                <p:cNvPicPr/>
                <p:nvPr/>
              </p:nvPicPr>
              <p:blipFill>
                <a:blip r:embed="rId559"/>
                <a:stretch>
                  <a:fillRect/>
                </a:stretch>
              </p:blipFill>
              <p:spPr>
                <a:xfrm>
                  <a:off x="7500656" y="3134140"/>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C993FF28-3212-4243-B5B7-200F64F526AE}"/>
                    </a:ext>
                  </a:extLst>
                </p14:cNvPr>
                <p14:cNvContentPartPr/>
                <p14:nvPr/>
              </p14:nvContentPartPr>
              <p14:xfrm>
                <a:off x="7538096" y="2989420"/>
                <a:ext cx="203400" cy="22680"/>
              </p14:xfrm>
            </p:contentPart>
          </mc:Choice>
          <mc:Fallback xmlns="">
            <p:pic>
              <p:nvPicPr>
                <p:cNvPr id="341" name="Freihand 340">
                  <a:extLst>
                    <a:ext uri="{FF2B5EF4-FFF2-40B4-BE49-F238E27FC236}">
                      <a16:creationId xmlns:a16="http://schemas.microsoft.com/office/drawing/2014/main" id="{C993FF28-3212-4243-B5B7-200F64F526AE}"/>
                    </a:ext>
                  </a:extLst>
                </p:cNvPr>
                <p:cNvPicPr/>
                <p:nvPr/>
              </p:nvPicPr>
              <p:blipFill>
                <a:blip r:embed="rId561"/>
                <a:stretch>
                  <a:fillRect/>
                </a:stretch>
              </p:blipFill>
              <p:spPr>
                <a:xfrm>
                  <a:off x="7533776" y="2985100"/>
                  <a:ext cx="21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8E925131-AB0E-45B3-AEC0-98196C866BBD}"/>
                    </a:ext>
                  </a:extLst>
                </p14:cNvPr>
                <p14:cNvContentPartPr/>
                <p14:nvPr/>
              </p14:nvContentPartPr>
              <p14:xfrm>
                <a:off x="7724216" y="3074740"/>
                <a:ext cx="119160" cy="80280"/>
              </p14:xfrm>
            </p:contentPart>
          </mc:Choice>
          <mc:Fallback xmlns="">
            <p:pic>
              <p:nvPicPr>
                <p:cNvPr id="342" name="Freihand 341">
                  <a:extLst>
                    <a:ext uri="{FF2B5EF4-FFF2-40B4-BE49-F238E27FC236}">
                      <a16:creationId xmlns:a16="http://schemas.microsoft.com/office/drawing/2014/main" id="{8E925131-AB0E-45B3-AEC0-98196C866BBD}"/>
                    </a:ext>
                  </a:extLst>
                </p:cNvPr>
                <p:cNvPicPr/>
                <p:nvPr/>
              </p:nvPicPr>
              <p:blipFill>
                <a:blip r:embed="rId563"/>
                <a:stretch>
                  <a:fillRect/>
                </a:stretch>
              </p:blipFill>
              <p:spPr>
                <a:xfrm>
                  <a:off x="7719896" y="3070420"/>
                  <a:ext cx="127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5FC109E2-2579-4FC6-844E-84898ED35702}"/>
                    </a:ext>
                  </a:extLst>
                </p14:cNvPr>
                <p14:cNvContentPartPr/>
                <p14:nvPr/>
              </p14:nvContentPartPr>
              <p14:xfrm>
                <a:off x="7881536" y="2991940"/>
                <a:ext cx="257040" cy="147600"/>
              </p14:xfrm>
            </p:contentPart>
          </mc:Choice>
          <mc:Fallback xmlns="">
            <p:pic>
              <p:nvPicPr>
                <p:cNvPr id="343" name="Freihand 342">
                  <a:extLst>
                    <a:ext uri="{FF2B5EF4-FFF2-40B4-BE49-F238E27FC236}">
                      <a16:creationId xmlns:a16="http://schemas.microsoft.com/office/drawing/2014/main" id="{5FC109E2-2579-4FC6-844E-84898ED35702}"/>
                    </a:ext>
                  </a:extLst>
                </p:cNvPr>
                <p:cNvPicPr/>
                <p:nvPr/>
              </p:nvPicPr>
              <p:blipFill>
                <a:blip r:embed="rId565"/>
                <a:stretch>
                  <a:fillRect/>
                </a:stretch>
              </p:blipFill>
              <p:spPr>
                <a:xfrm>
                  <a:off x="7877216" y="2987620"/>
                  <a:ext cx="265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4" name="Freihand 343">
                  <a:extLst>
                    <a:ext uri="{FF2B5EF4-FFF2-40B4-BE49-F238E27FC236}">
                      <a16:creationId xmlns:a16="http://schemas.microsoft.com/office/drawing/2014/main" id="{479E3925-55D3-4782-8556-7D4DAF902DD5}"/>
                    </a:ext>
                  </a:extLst>
                </p14:cNvPr>
                <p14:cNvContentPartPr/>
                <p14:nvPr/>
              </p14:nvContentPartPr>
              <p14:xfrm>
                <a:off x="8172776" y="2895460"/>
                <a:ext cx="464400" cy="272160"/>
              </p14:xfrm>
            </p:contentPart>
          </mc:Choice>
          <mc:Fallback xmlns="">
            <p:pic>
              <p:nvPicPr>
                <p:cNvPr id="344" name="Freihand 343">
                  <a:extLst>
                    <a:ext uri="{FF2B5EF4-FFF2-40B4-BE49-F238E27FC236}">
                      <a16:creationId xmlns:a16="http://schemas.microsoft.com/office/drawing/2014/main" id="{479E3925-55D3-4782-8556-7D4DAF902DD5}"/>
                    </a:ext>
                  </a:extLst>
                </p:cNvPr>
                <p:cNvPicPr/>
                <p:nvPr/>
              </p:nvPicPr>
              <p:blipFill>
                <a:blip r:embed="rId567"/>
                <a:stretch>
                  <a:fillRect/>
                </a:stretch>
              </p:blipFill>
              <p:spPr>
                <a:xfrm>
                  <a:off x="8168456" y="2891140"/>
                  <a:ext cx="473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5" name="Freihand 344">
                  <a:extLst>
                    <a:ext uri="{FF2B5EF4-FFF2-40B4-BE49-F238E27FC236}">
                      <a16:creationId xmlns:a16="http://schemas.microsoft.com/office/drawing/2014/main" id="{20A91FB0-80BD-4B0C-993D-2CA0A19B4B8B}"/>
                    </a:ext>
                  </a:extLst>
                </p14:cNvPr>
                <p14:cNvContentPartPr/>
                <p14:nvPr/>
              </p14:nvContentPartPr>
              <p14:xfrm>
                <a:off x="8685416" y="2898700"/>
                <a:ext cx="55080" cy="110880"/>
              </p14:xfrm>
            </p:contentPart>
          </mc:Choice>
          <mc:Fallback xmlns="">
            <p:pic>
              <p:nvPicPr>
                <p:cNvPr id="345" name="Freihand 344">
                  <a:extLst>
                    <a:ext uri="{FF2B5EF4-FFF2-40B4-BE49-F238E27FC236}">
                      <a16:creationId xmlns:a16="http://schemas.microsoft.com/office/drawing/2014/main" id="{20A91FB0-80BD-4B0C-993D-2CA0A19B4B8B}"/>
                    </a:ext>
                  </a:extLst>
                </p:cNvPr>
                <p:cNvPicPr/>
                <p:nvPr/>
              </p:nvPicPr>
              <p:blipFill>
                <a:blip r:embed="rId569"/>
                <a:stretch>
                  <a:fillRect/>
                </a:stretch>
              </p:blipFill>
              <p:spPr>
                <a:xfrm>
                  <a:off x="8681096" y="2894380"/>
                  <a:ext cx="63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6" name="Freihand 345">
                  <a:extLst>
                    <a:ext uri="{FF2B5EF4-FFF2-40B4-BE49-F238E27FC236}">
                      <a16:creationId xmlns:a16="http://schemas.microsoft.com/office/drawing/2014/main" id="{FE114D57-E087-4CFA-86DD-5FDFF3D870A2}"/>
                    </a:ext>
                  </a:extLst>
                </p14:cNvPr>
                <p14:cNvContentPartPr/>
                <p14:nvPr/>
              </p14:nvContentPartPr>
              <p14:xfrm>
                <a:off x="8227496" y="2888260"/>
                <a:ext cx="514080" cy="67680"/>
              </p14:xfrm>
            </p:contentPart>
          </mc:Choice>
          <mc:Fallback xmlns="">
            <p:pic>
              <p:nvPicPr>
                <p:cNvPr id="346" name="Freihand 345">
                  <a:extLst>
                    <a:ext uri="{FF2B5EF4-FFF2-40B4-BE49-F238E27FC236}">
                      <a16:creationId xmlns:a16="http://schemas.microsoft.com/office/drawing/2014/main" id="{FE114D57-E087-4CFA-86DD-5FDFF3D870A2}"/>
                    </a:ext>
                  </a:extLst>
                </p:cNvPr>
                <p:cNvPicPr/>
                <p:nvPr/>
              </p:nvPicPr>
              <p:blipFill>
                <a:blip r:embed="rId571"/>
                <a:stretch>
                  <a:fillRect/>
                </a:stretch>
              </p:blipFill>
              <p:spPr>
                <a:xfrm>
                  <a:off x="8223176" y="2883940"/>
                  <a:ext cx="522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7" name="Freihand 346">
                  <a:extLst>
                    <a:ext uri="{FF2B5EF4-FFF2-40B4-BE49-F238E27FC236}">
                      <a16:creationId xmlns:a16="http://schemas.microsoft.com/office/drawing/2014/main" id="{B9B653C8-1DE0-4BCD-9B39-9B13C3667635}"/>
                    </a:ext>
                  </a:extLst>
                </p14:cNvPr>
                <p14:cNvContentPartPr/>
                <p14:nvPr/>
              </p14:nvContentPartPr>
              <p14:xfrm>
                <a:off x="8799896" y="2950540"/>
                <a:ext cx="56160" cy="6840"/>
              </p14:xfrm>
            </p:contentPart>
          </mc:Choice>
          <mc:Fallback xmlns="">
            <p:pic>
              <p:nvPicPr>
                <p:cNvPr id="347" name="Freihand 346">
                  <a:extLst>
                    <a:ext uri="{FF2B5EF4-FFF2-40B4-BE49-F238E27FC236}">
                      <a16:creationId xmlns:a16="http://schemas.microsoft.com/office/drawing/2014/main" id="{B9B653C8-1DE0-4BCD-9B39-9B13C3667635}"/>
                    </a:ext>
                  </a:extLst>
                </p:cNvPr>
                <p:cNvPicPr/>
                <p:nvPr/>
              </p:nvPicPr>
              <p:blipFill>
                <a:blip r:embed="rId573"/>
                <a:stretch>
                  <a:fillRect/>
                </a:stretch>
              </p:blipFill>
              <p:spPr>
                <a:xfrm>
                  <a:off x="8795576" y="2946220"/>
                  <a:ext cx="64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8" name="Freihand 347">
                  <a:extLst>
                    <a:ext uri="{FF2B5EF4-FFF2-40B4-BE49-F238E27FC236}">
                      <a16:creationId xmlns:a16="http://schemas.microsoft.com/office/drawing/2014/main" id="{B2976255-6DC5-45AF-9DF0-A9DC238952D7}"/>
                    </a:ext>
                  </a:extLst>
                </p14:cNvPr>
                <p14:cNvContentPartPr/>
                <p14:nvPr/>
              </p14:nvContentPartPr>
              <p14:xfrm>
                <a:off x="8887016" y="2821300"/>
                <a:ext cx="136800" cy="145080"/>
              </p14:xfrm>
            </p:contentPart>
          </mc:Choice>
          <mc:Fallback xmlns="">
            <p:pic>
              <p:nvPicPr>
                <p:cNvPr id="348" name="Freihand 347">
                  <a:extLst>
                    <a:ext uri="{FF2B5EF4-FFF2-40B4-BE49-F238E27FC236}">
                      <a16:creationId xmlns:a16="http://schemas.microsoft.com/office/drawing/2014/main" id="{B2976255-6DC5-45AF-9DF0-A9DC238952D7}"/>
                    </a:ext>
                  </a:extLst>
                </p:cNvPr>
                <p:cNvPicPr/>
                <p:nvPr/>
              </p:nvPicPr>
              <p:blipFill>
                <a:blip r:embed="rId575"/>
                <a:stretch>
                  <a:fillRect/>
                </a:stretch>
              </p:blipFill>
              <p:spPr>
                <a:xfrm>
                  <a:off x="8882696" y="2816980"/>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9" name="Freihand 348">
                  <a:extLst>
                    <a:ext uri="{FF2B5EF4-FFF2-40B4-BE49-F238E27FC236}">
                      <a16:creationId xmlns:a16="http://schemas.microsoft.com/office/drawing/2014/main" id="{E7DBD5CD-69CE-4505-BE7C-F4C8B8691723}"/>
                    </a:ext>
                  </a:extLst>
                </p14:cNvPr>
                <p14:cNvContentPartPr/>
                <p14:nvPr/>
              </p14:nvContentPartPr>
              <p14:xfrm>
                <a:off x="8946416" y="2823820"/>
                <a:ext cx="490320" cy="149040"/>
              </p14:xfrm>
            </p:contentPart>
          </mc:Choice>
          <mc:Fallback xmlns="">
            <p:pic>
              <p:nvPicPr>
                <p:cNvPr id="349" name="Freihand 348">
                  <a:extLst>
                    <a:ext uri="{FF2B5EF4-FFF2-40B4-BE49-F238E27FC236}">
                      <a16:creationId xmlns:a16="http://schemas.microsoft.com/office/drawing/2014/main" id="{E7DBD5CD-69CE-4505-BE7C-F4C8B8691723}"/>
                    </a:ext>
                  </a:extLst>
                </p:cNvPr>
                <p:cNvPicPr/>
                <p:nvPr/>
              </p:nvPicPr>
              <p:blipFill>
                <a:blip r:embed="rId577"/>
                <a:stretch>
                  <a:fillRect/>
                </a:stretch>
              </p:blipFill>
              <p:spPr>
                <a:xfrm>
                  <a:off x="8942096" y="2819500"/>
                  <a:ext cx="498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0" name="Freihand 349">
                  <a:extLst>
                    <a:ext uri="{FF2B5EF4-FFF2-40B4-BE49-F238E27FC236}">
                      <a16:creationId xmlns:a16="http://schemas.microsoft.com/office/drawing/2014/main" id="{EB642D5E-E199-4E95-B20E-CE5E8BC9B07C}"/>
                    </a:ext>
                  </a:extLst>
                </p14:cNvPr>
                <p14:cNvContentPartPr/>
                <p14:nvPr/>
              </p14:nvContentPartPr>
              <p14:xfrm>
                <a:off x="9447176" y="2763340"/>
                <a:ext cx="115560" cy="127800"/>
              </p14:xfrm>
            </p:contentPart>
          </mc:Choice>
          <mc:Fallback xmlns="">
            <p:pic>
              <p:nvPicPr>
                <p:cNvPr id="350" name="Freihand 349">
                  <a:extLst>
                    <a:ext uri="{FF2B5EF4-FFF2-40B4-BE49-F238E27FC236}">
                      <a16:creationId xmlns:a16="http://schemas.microsoft.com/office/drawing/2014/main" id="{EB642D5E-E199-4E95-B20E-CE5E8BC9B07C}"/>
                    </a:ext>
                  </a:extLst>
                </p:cNvPr>
                <p:cNvPicPr/>
                <p:nvPr/>
              </p:nvPicPr>
              <p:blipFill>
                <a:blip r:embed="rId579"/>
                <a:stretch>
                  <a:fillRect/>
                </a:stretch>
              </p:blipFill>
              <p:spPr>
                <a:xfrm>
                  <a:off x="9442856" y="2759020"/>
                  <a:ext cx="124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4" name="Freihand 353">
                  <a:extLst>
                    <a:ext uri="{FF2B5EF4-FFF2-40B4-BE49-F238E27FC236}">
                      <a16:creationId xmlns:a16="http://schemas.microsoft.com/office/drawing/2014/main" id="{AECC4A03-EC8E-48E5-9885-4FDE4A367384}"/>
                    </a:ext>
                  </a:extLst>
                </p14:cNvPr>
                <p14:cNvContentPartPr/>
                <p14:nvPr/>
              </p14:nvContentPartPr>
              <p14:xfrm>
                <a:off x="4740896" y="2581180"/>
                <a:ext cx="98640" cy="90720"/>
              </p14:xfrm>
            </p:contentPart>
          </mc:Choice>
          <mc:Fallback xmlns="">
            <p:pic>
              <p:nvPicPr>
                <p:cNvPr id="354" name="Freihand 353">
                  <a:extLst>
                    <a:ext uri="{FF2B5EF4-FFF2-40B4-BE49-F238E27FC236}">
                      <a16:creationId xmlns:a16="http://schemas.microsoft.com/office/drawing/2014/main" id="{AECC4A03-EC8E-48E5-9885-4FDE4A367384}"/>
                    </a:ext>
                  </a:extLst>
                </p:cNvPr>
                <p:cNvPicPr/>
                <p:nvPr/>
              </p:nvPicPr>
              <p:blipFill>
                <a:blip r:embed="rId581"/>
                <a:stretch>
                  <a:fillRect/>
                </a:stretch>
              </p:blipFill>
              <p:spPr>
                <a:xfrm>
                  <a:off x="4736576" y="2576860"/>
                  <a:ext cx="107280" cy="99360"/>
                </a:xfrm>
                <a:prstGeom prst="rect">
                  <a:avLst/>
                </a:prstGeom>
              </p:spPr>
            </p:pic>
          </mc:Fallback>
        </mc:AlternateContent>
      </p:grpSp>
      <p:grpSp>
        <p:nvGrpSpPr>
          <p:cNvPr id="63" name="Gruppieren 62">
            <a:extLst>
              <a:ext uri="{FF2B5EF4-FFF2-40B4-BE49-F238E27FC236}">
                <a16:creationId xmlns:a16="http://schemas.microsoft.com/office/drawing/2014/main" id="{B349FBD6-4148-4C65-B021-3B933D7498A9}"/>
              </a:ext>
            </a:extLst>
          </p:cNvPr>
          <p:cNvGrpSpPr/>
          <p:nvPr/>
        </p:nvGrpSpPr>
        <p:grpSpPr>
          <a:xfrm>
            <a:off x="3003133" y="2331053"/>
            <a:ext cx="2608200" cy="1055520"/>
            <a:chOff x="3003133" y="2331053"/>
            <a:chExt cx="2608200" cy="1055520"/>
          </a:xfrm>
        </p:grpSpPr>
        <mc:AlternateContent xmlns:mc="http://schemas.openxmlformats.org/markup-compatibility/2006">
          <mc:Choice xmlns:p14="http://schemas.microsoft.com/office/powerpoint/2010/main" Requires="p14">
            <p:contentPart p14:bwMode="auto" r:id="rId582">
              <p14:nvContentPartPr>
                <p14:cNvPr id="8" name="Freihand 7">
                  <a:extLst>
                    <a:ext uri="{FF2B5EF4-FFF2-40B4-BE49-F238E27FC236}">
                      <a16:creationId xmlns:a16="http://schemas.microsoft.com/office/drawing/2014/main" id="{EA68BBBC-C8F4-4B90-A097-4A532D0178BC}"/>
                    </a:ext>
                  </a:extLst>
                </p14:cNvPr>
                <p14:cNvContentPartPr/>
                <p14:nvPr/>
              </p14:nvContentPartPr>
              <p14:xfrm>
                <a:off x="3003133" y="2535173"/>
                <a:ext cx="1202040" cy="851400"/>
              </p14:xfrm>
            </p:contentPart>
          </mc:Choice>
          <mc:Fallback>
            <p:pic>
              <p:nvPicPr>
                <p:cNvPr id="8" name="Freihand 7">
                  <a:extLst>
                    <a:ext uri="{FF2B5EF4-FFF2-40B4-BE49-F238E27FC236}">
                      <a16:creationId xmlns:a16="http://schemas.microsoft.com/office/drawing/2014/main" id="{EA68BBBC-C8F4-4B90-A097-4A532D0178BC}"/>
                    </a:ext>
                  </a:extLst>
                </p:cNvPr>
                <p:cNvPicPr/>
                <p:nvPr/>
              </p:nvPicPr>
              <p:blipFill>
                <a:blip r:embed="rId583"/>
                <a:stretch>
                  <a:fillRect/>
                </a:stretch>
              </p:blipFill>
              <p:spPr>
                <a:xfrm>
                  <a:off x="2998813" y="2530853"/>
                  <a:ext cx="121068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5" name="Freihand 14">
                  <a:extLst>
                    <a:ext uri="{FF2B5EF4-FFF2-40B4-BE49-F238E27FC236}">
                      <a16:creationId xmlns:a16="http://schemas.microsoft.com/office/drawing/2014/main" id="{0F2D8952-637B-4EA2-A2F5-0AFF1305325F}"/>
                    </a:ext>
                  </a:extLst>
                </p14:cNvPr>
                <p14:cNvContentPartPr/>
                <p14:nvPr/>
              </p14:nvContentPartPr>
              <p14:xfrm>
                <a:off x="3977293" y="2419253"/>
                <a:ext cx="1414440" cy="873360"/>
              </p14:xfrm>
            </p:contentPart>
          </mc:Choice>
          <mc:Fallback>
            <p:pic>
              <p:nvPicPr>
                <p:cNvPr id="15" name="Freihand 14">
                  <a:extLst>
                    <a:ext uri="{FF2B5EF4-FFF2-40B4-BE49-F238E27FC236}">
                      <a16:creationId xmlns:a16="http://schemas.microsoft.com/office/drawing/2014/main" id="{0F2D8952-637B-4EA2-A2F5-0AFF1305325F}"/>
                    </a:ext>
                  </a:extLst>
                </p:cNvPr>
                <p:cNvPicPr/>
                <p:nvPr/>
              </p:nvPicPr>
              <p:blipFill>
                <a:blip r:embed="rId585"/>
                <a:stretch>
                  <a:fillRect/>
                </a:stretch>
              </p:blipFill>
              <p:spPr>
                <a:xfrm>
                  <a:off x="3972973" y="2414933"/>
                  <a:ext cx="1423080" cy="882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55" name="Freihand 54">
                  <a:extLst>
                    <a:ext uri="{FF2B5EF4-FFF2-40B4-BE49-F238E27FC236}">
                      <a16:creationId xmlns:a16="http://schemas.microsoft.com/office/drawing/2014/main" id="{FF501862-4F43-4F09-B3F5-AC3BF8F78BD4}"/>
                    </a:ext>
                  </a:extLst>
                </p14:cNvPr>
                <p14:cNvContentPartPr/>
                <p14:nvPr/>
              </p14:nvContentPartPr>
              <p14:xfrm>
                <a:off x="5239813" y="2331053"/>
                <a:ext cx="371520" cy="550440"/>
              </p14:xfrm>
            </p:contentPart>
          </mc:Choice>
          <mc:Fallback>
            <p:pic>
              <p:nvPicPr>
                <p:cNvPr id="55" name="Freihand 54">
                  <a:extLst>
                    <a:ext uri="{FF2B5EF4-FFF2-40B4-BE49-F238E27FC236}">
                      <a16:creationId xmlns:a16="http://schemas.microsoft.com/office/drawing/2014/main" id="{FF501862-4F43-4F09-B3F5-AC3BF8F78BD4}"/>
                    </a:ext>
                  </a:extLst>
                </p:cNvPr>
                <p:cNvPicPr/>
                <p:nvPr/>
              </p:nvPicPr>
              <p:blipFill>
                <a:blip r:embed="rId587"/>
                <a:stretch>
                  <a:fillRect/>
                </a:stretch>
              </p:blipFill>
              <p:spPr>
                <a:xfrm>
                  <a:off x="5235493" y="2326733"/>
                  <a:ext cx="380160" cy="55908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B:</a:t>
                </a: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folgt:</a:t>
                </a:r>
              </a:p>
              <a:p>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r>
                  <a:rPr lang="de-DE" sz="22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in der</a:t>
                </a:r>
              </a:p>
              <a:p>
                <a:r>
                  <a:rPr lang="de-DE" sz="2200" dirty="0" err="1">
                    <a:latin typeface="Times New Roman" panose="02020603050405020304" pitchFamily="18" charset="0"/>
                    <a:cs typeface="Times New Roman" panose="02020603050405020304" pitchFamily="18" charset="0"/>
                  </a:rPr>
                  <a:t>Edgeworthbox</a:t>
                </a:r>
                <a:r>
                  <a:rPr lang="de-DE" sz="2200" dirty="0">
                    <a:latin typeface="Times New Roman" panose="02020603050405020304" pitchFamily="18" charset="0"/>
                    <a:cs typeface="Times New Roman" panose="02020603050405020304" pitchFamily="18" charset="0"/>
                  </a:rPr>
                  <a:t> und keinem der Haushalte ist es möglich sich besser zu </a:t>
                </a:r>
              </a:p>
              <a:p>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7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9BC1F63-9670-D05B-2B98-DE1963D7A0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E462FAA-DB41-4470-A1B0-B9389B4DF386}"/>
                  </a:ext>
                </a:extLst>
              </p14:cNvPr>
              <p14:cNvContentPartPr/>
              <p14:nvPr/>
            </p14:nvContentPartPr>
            <p14:xfrm>
              <a:off x="3052856" y="984580"/>
              <a:ext cx="2752560" cy="1097640"/>
            </p14:xfrm>
          </p:contentPart>
        </mc:Choice>
        <mc:Fallback xmlns="">
          <p:pic>
            <p:nvPicPr>
              <p:cNvPr id="3" name="Freihand 2">
                <a:extLst>
                  <a:ext uri="{FF2B5EF4-FFF2-40B4-BE49-F238E27FC236}">
                    <a16:creationId xmlns:a16="http://schemas.microsoft.com/office/drawing/2014/main" id="{DE462FAA-DB41-4470-A1B0-B9389B4DF386}"/>
                  </a:ext>
                </a:extLst>
              </p:cNvPr>
              <p:cNvPicPr/>
              <p:nvPr/>
            </p:nvPicPr>
            <p:blipFill>
              <a:blip r:embed="rId4"/>
              <a:stretch>
                <a:fillRect/>
              </a:stretch>
            </p:blipFill>
            <p:spPr>
              <a:xfrm>
                <a:off x="3048536" y="980260"/>
                <a:ext cx="2761200" cy="110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4B2A1E1-D878-414A-BF00-50B1115408AD}"/>
                  </a:ext>
                </a:extLst>
              </p14:cNvPr>
              <p14:cNvContentPartPr/>
              <p14:nvPr/>
            </p14:nvContentPartPr>
            <p14:xfrm>
              <a:off x="7226696" y="1599820"/>
              <a:ext cx="1974960" cy="50760"/>
            </p14:xfrm>
          </p:contentPart>
        </mc:Choice>
        <mc:Fallback xmlns="">
          <p:pic>
            <p:nvPicPr>
              <p:cNvPr id="4" name="Freihand 3">
                <a:extLst>
                  <a:ext uri="{FF2B5EF4-FFF2-40B4-BE49-F238E27FC236}">
                    <a16:creationId xmlns:a16="http://schemas.microsoft.com/office/drawing/2014/main" id="{44B2A1E1-D878-414A-BF00-50B1115408AD}"/>
                  </a:ext>
                </a:extLst>
              </p:cNvPr>
              <p:cNvPicPr/>
              <p:nvPr/>
            </p:nvPicPr>
            <p:blipFill>
              <a:blip r:embed="rId6"/>
              <a:stretch>
                <a:fillRect/>
              </a:stretch>
            </p:blipFill>
            <p:spPr>
              <a:xfrm>
                <a:off x="7222376" y="1595500"/>
                <a:ext cx="1983600" cy="59400"/>
              </a:xfrm>
              <a:prstGeom prst="rect">
                <a:avLst/>
              </a:prstGeom>
            </p:spPr>
          </p:pic>
        </mc:Fallback>
      </mc:AlternateContent>
      <p:grpSp>
        <p:nvGrpSpPr>
          <p:cNvPr id="38" name="Gruppieren 37">
            <a:extLst>
              <a:ext uri="{FF2B5EF4-FFF2-40B4-BE49-F238E27FC236}">
                <a16:creationId xmlns:a16="http://schemas.microsoft.com/office/drawing/2014/main" id="{59C38F41-E770-46EC-9C0E-F8C458473AE0}"/>
              </a:ext>
            </a:extLst>
          </p:cNvPr>
          <p:cNvGrpSpPr/>
          <p:nvPr/>
        </p:nvGrpSpPr>
        <p:grpSpPr>
          <a:xfrm>
            <a:off x="8104736" y="1420900"/>
            <a:ext cx="3491280" cy="452160"/>
            <a:chOff x="8104736" y="1420900"/>
            <a:chExt cx="3491280" cy="4521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3704147-6609-4147-880E-6B80ED2CDBFC}"/>
                    </a:ext>
                  </a:extLst>
                </p14:cNvPr>
                <p14:cNvContentPartPr/>
                <p14:nvPr/>
              </p14:nvContentPartPr>
              <p14:xfrm>
                <a:off x="8189336" y="1695220"/>
                <a:ext cx="19800" cy="162360"/>
              </p14:xfrm>
            </p:contentPart>
          </mc:Choice>
          <mc:Fallback xmlns="">
            <p:pic>
              <p:nvPicPr>
                <p:cNvPr id="5" name="Freihand 4">
                  <a:extLst>
                    <a:ext uri="{FF2B5EF4-FFF2-40B4-BE49-F238E27FC236}">
                      <a16:creationId xmlns:a16="http://schemas.microsoft.com/office/drawing/2014/main" id="{13704147-6609-4147-880E-6B80ED2CDBFC}"/>
                    </a:ext>
                  </a:extLst>
                </p:cNvPr>
                <p:cNvPicPr/>
                <p:nvPr/>
              </p:nvPicPr>
              <p:blipFill>
                <a:blip r:embed="rId8"/>
                <a:stretch>
                  <a:fillRect/>
                </a:stretch>
              </p:blipFill>
              <p:spPr>
                <a:xfrm>
                  <a:off x="8185016" y="1690900"/>
                  <a:ext cx="28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3F18F4E-7EAE-4567-8D46-F31B78B2CC02}"/>
                    </a:ext>
                  </a:extLst>
                </p14:cNvPr>
                <p14:cNvContentPartPr/>
                <p14:nvPr/>
              </p14:nvContentPartPr>
              <p14:xfrm>
                <a:off x="8104736" y="1629700"/>
                <a:ext cx="113400" cy="117000"/>
              </p14:xfrm>
            </p:contentPart>
          </mc:Choice>
          <mc:Fallback xmlns="">
            <p:pic>
              <p:nvPicPr>
                <p:cNvPr id="6" name="Freihand 5">
                  <a:extLst>
                    <a:ext uri="{FF2B5EF4-FFF2-40B4-BE49-F238E27FC236}">
                      <a16:creationId xmlns:a16="http://schemas.microsoft.com/office/drawing/2014/main" id="{13F18F4E-7EAE-4567-8D46-F31B78B2CC02}"/>
                    </a:ext>
                  </a:extLst>
                </p:cNvPr>
                <p:cNvPicPr/>
                <p:nvPr/>
              </p:nvPicPr>
              <p:blipFill>
                <a:blip r:embed="rId10"/>
                <a:stretch>
                  <a:fillRect/>
                </a:stretch>
              </p:blipFill>
              <p:spPr>
                <a:xfrm>
                  <a:off x="8100416" y="1625380"/>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C39AB8B-0205-40E8-BCE3-C01288733510}"/>
                    </a:ext>
                  </a:extLst>
                </p14:cNvPr>
                <p14:cNvContentPartPr/>
                <p14:nvPr/>
              </p14:nvContentPartPr>
              <p14:xfrm>
                <a:off x="8186096" y="1813660"/>
                <a:ext cx="173880" cy="27720"/>
              </p14:xfrm>
            </p:contentPart>
          </mc:Choice>
          <mc:Fallback xmlns="">
            <p:pic>
              <p:nvPicPr>
                <p:cNvPr id="7" name="Freihand 6">
                  <a:extLst>
                    <a:ext uri="{FF2B5EF4-FFF2-40B4-BE49-F238E27FC236}">
                      <a16:creationId xmlns:a16="http://schemas.microsoft.com/office/drawing/2014/main" id="{1C39AB8B-0205-40E8-BCE3-C01288733510}"/>
                    </a:ext>
                  </a:extLst>
                </p:cNvPr>
                <p:cNvPicPr/>
                <p:nvPr/>
              </p:nvPicPr>
              <p:blipFill>
                <a:blip r:embed="rId12"/>
                <a:stretch>
                  <a:fillRect/>
                </a:stretch>
              </p:blipFill>
              <p:spPr>
                <a:xfrm>
                  <a:off x="8181776" y="1809340"/>
                  <a:ext cx="18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7A497B4-B9FA-4237-B472-5AE0FC33A722}"/>
                    </a:ext>
                  </a:extLst>
                </p14:cNvPr>
                <p14:cNvContentPartPr/>
                <p14:nvPr/>
              </p14:nvContentPartPr>
              <p14:xfrm>
                <a:off x="8578496" y="1715740"/>
                <a:ext cx="15120" cy="106920"/>
              </p14:xfrm>
            </p:contentPart>
          </mc:Choice>
          <mc:Fallback xmlns="">
            <p:pic>
              <p:nvPicPr>
                <p:cNvPr id="8" name="Freihand 7">
                  <a:extLst>
                    <a:ext uri="{FF2B5EF4-FFF2-40B4-BE49-F238E27FC236}">
                      <a16:creationId xmlns:a16="http://schemas.microsoft.com/office/drawing/2014/main" id="{87A497B4-B9FA-4237-B472-5AE0FC33A722}"/>
                    </a:ext>
                  </a:extLst>
                </p:cNvPr>
                <p:cNvPicPr/>
                <p:nvPr/>
              </p:nvPicPr>
              <p:blipFill>
                <a:blip r:embed="rId14"/>
                <a:stretch>
                  <a:fillRect/>
                </a:stretch>
              </p:blipFill>
              <p:spPr>
                <a:xfrm>
                  <a:off x="8574176" y="1711420"/>
                  <a:ext cx="2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386F65C-F257-43E4-9FC7-3CEA8E7B6C0D}"/>
                    </a:ext>
                  </a:extLst>
                </p14:cNvPr>
                <p14:cNvContentPartPr/>
                <p14:nvPr/>
              </p14:nvContentPartPr>
              <p14:xfrm>
                <a:off x="8520176" y="1683700"/>
                <a:ext cx="116640" cy="134280"/>
              </p14:xfrm>
            </p:contentPart>
          </mc:Choice>
          <mc:Fallback xmlns="">
            <p:pic>
              <p:nvPicPr>
                <p:cNvPr id="9" name="Freihand 8">
                  <a:extLst>
                    <a:ext uri="{FF2B5EF4-FFF2-40B4-BE49-F238E27FC236}">
                      <a16:creationId xmlns:a16="http://schemas.microsoft.com/office/drawing/2014/main" id="{5386F65C-F257-43E4-9FC7-3CEA8E7B6C0D}"/>
                    </a:ext>
                  </a:extLst>
                </p:cNvPr>
                <p:cNvPicPr/>
                <p:nvPr/>
              </p:nvPicPr>
              <p:blipFill>
                <a:blip r:embed="rId16"/>
                <a:stretch>
                  <a:fillRect/>
                </a:stretch>
              </p:blipFill>
              <p:spPr>
                <a:xfrm>
                  <a:off x="8515856" y="1679380"/>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B8FEBC9-EF2B-4710-9721-197FC8238D64}"/>
                    </a:ext>
                  </a:extLst>
                </p14:cNvPr>
                <p14:cNvContentPartPr/>
                <p14:nvPr/>
              </p14:nvContentPartPr>
              <p14:xfrm>
                <a:off x="8717096" y="1768300"/>
                <a:ext cx="9000" cy="31320"/>
              </p14:xfrm>
            </p:contentPart>
          </mc:Choice>
          <mc:Fallback xmlns="">
            <p:pic>
              <p:nvPicPr>
                <p:cNvPr id="12" name="Freihand 11">
                  <a:extLst>
                    <a:ext uri="{FF2B5EF4-FFF2-40B4-BE49-F238E27FC236}">
                      <a16:creationId xmlns:a16="http://schemas.microsoft.com/office/drawing/2014/main" id="{8B8FEBC9-EF2B-4710-9721-197FC8238D64}"/>
                    </a:ext>
                  </a:extLst>
                </p:cNvPr>
                <p:cNvPicPr/>
                <p:nvPr/>
              </p:nvPicPr>
              <p:blipFill>
                <a:blip r:embed="rId18"/>
                <a:stretch>
                  <a:fillRect/>
                </a:stretch>
              </p:blipFill>
              <p:spPr>
                <a:xfrm>
                  <a:off x="8712776" y="1763980"/>
                  <a:ext cx="17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05E314D-65B7-4797-8A6C-2F9B551F5B34}"/>
                    </a:ext>
                  </a:extLst>
                </p14:cNvPr>
                <p14:cNvContentPartPr/>
                <p14:nvPr/>
              </p14:nvContentPartPr>
              <p14:xfrm>
                <a:off x="8667056" y="1716820"/>
                <a:ext cx="82800" cy="87120"/>
              </p14:xfrm>
            </p:contentPart>
          </mc:Choice>
          <mc:Fallback xmlns="">
            <p:pic>
              <p:nvPicPr>
                <p:cNvPr id="13" name="Freihand 12">
                  <a:extLst>
                    <a:ext uri="{FF2B5EF4-FFF2-40B4-BE49-F238E27FC236}">
                      <a16:creationId xmlns:a16="http://schemas.microsoft.com/office/drawing/2014/main" id="{905E314D-65B7-4797-8A6C-2F9B551F5B34}"/>
                    </a:ext>
                  </a:extLst>
                </p:cNvPr>
                <p:cNvPicPr/>
                <p:nvPr/>
              </p:nvPicPr>
              <p:blipFill>
                <a:blip r:embed="rId20"/>
                <a:stretch>
                  <a:fillRect/>
                </a:stretch>
              </p:blipFill>
              <p:spPr>
                <a:xfrm>
                  <a:off x="8662736" y="1712500"/>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47FC2D0-97EE-4A95-AAC8-069183FEDB59}"/>
                    </a:ext>
                  </a:extLst>
                </p14:cNvPr>
                <p14:cNvContentPartPr/>
                <p14:nvPr/>
              </p14:nvContentPartPr>
              <p14:xfrm>
                <a:off x="8748776" y="1680820"/>
                <a:ext cx="109440" cy="112680"/>
              </p14:xfrm>
            </p:contentPart>
          </mc:Choice>
          <mc:Fallback xmlns="">
            <p:pic>
              <p:nvPicPr>
                <p:cNvPr id="14" name="Freihand 13">
                  <a:extLst>
                    <a:ext uri="{FF2B5EF4-FFF2-40B4-BE49-F238E27FC236}">
                      <a16:creationId xmlns:a16="http://schemas.microsoft.com/office/drawing/2014/main" id="{047FC2D0-97EE-4A95-AAC8-069183FEDB59}"/>
                    </a:ext>
                  </a:extLst>
                </p:cNvPr>
                <p:cNvPicPr/>
                <p:nvPr/>
              </p:nvPicPr>
              <p:blipFill>
                <a:blip r:embed="rId22"/>
                <a:stretch>
                  <a:fillRect/>
                </a:stretch>
              </p:blipFill>
              <p:spPr>
                <a:xfrm>
                  <a:off x="8744456" y="1676500"/>
                  <a:ext cx="118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87CF85E-5F5E-4646-A723-5D793217D9F1}"/>
                    </a:ext>
                  </a:extLst>
                </p14:cNvPr>
                <p14:cNvContentPartPr/>
                <p14:nvPr/>
              </p14:nvContentPartPr>
              <p14:xfrm>
                <a:off x="8910776" y="1742740"/>
                <a:ext cx="12600" cy="29880"/>
              </p14:xfrm>
            </p:contentPart>
          </mc:Choice>
          <mc:Fallback xmlns="">
            <p:pic>
              <p:nvPicPr>
                <p:cNvPr id="15" name="Freihand 14">
                  <a:extLst>
                    <a:ext uri="{FF2B5EF4-FFF2-40B4-BE49-F238E27FC236}">
                      <a16:creationId xmlns:a16="http://schemas.microsoft.com/office/drawing/2014/main" id="{E87CF85E-5F5E-4646-A723-5D793217D9F1}"/>
                    </a:ext>
                  </a:extLst>
                </p:cNvPr>
                <p:cNvPicPr/>
                <p:nvPr/>
              </p:nvPicPr>
              <p:blipFill>
                <a:blip r:embed="rId24"/>
                <a:stretch>
                  <a:fillRect/>
                </a:stretch>
              </p:blipFill>
              <p:spPr>
                <a:xfrm>
                  <a:off x="8906456" y="1738420"/>
                  <a:ext cx="21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F3F4F7C-B153-4983-803B-6ADF73A0BA15}"/>
                    </a:ext>
                  </a:extLst>
                </p14:cNvPr>
                <p14:cNvContentPartPr/>
                <p14:nvPr/>
              </p14:nvContentPartPr>
              <p14:xfrm>
                <a:off x="9119216" y="1645900"/>
                <a:ext cx="23040" cy="132480"/>
              </p14:xfrm>
            </p:contentPart>
          </mc:Choice>
          <mc:Fallback xmlns="">
            <p:pic>
              <p:nvPicPr>
                <p:cNvPr id="16" name="Freihand 15">
                  <a:extLst>
                    <a:ext uri="{FF2B5EF4-FFF2-40B4-BE49-F238E27FC236}">
                      <a16:creationId xmlns:a16="http://schemas.microsoft.com/office/drawing/2014/main" id="{8F3F4F7C-B153-4983-803B-6ADF73A0BA15}"/>
                    </a:ext>
                  </a:extLst>
                </p:cNvPr>
                <p:cNvPicPr/>
                <p:nvPr/>
              </p:nvPicPr>
              <p:blipFill>
                <a:blip r:embed="rId26"/>
                <a:stretch>
                  <a:fillRect/>
                </a:stretch>
              </p:blipFill>
              <p:spPr>
                <a:xfrm>
                  <a:off x="9114896" y="1641580"/>
                  <a:ext cx="31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0094AF3-B51F-4D51-9DD9-CD23A1C4004D}"/>
                    </a:ext>
                  </a:extLst>
                </p14:cNvPr>
                <p14:cNvContentPartPr/>
                <p14:nvPr/>
              </p14:nvContentPartPr>
              <p14:xfrm>
                <a:off x="9128936" y="1618540"/>
                <a:ext cx="104760" cy="152640"/>
              </p14:xfrm>
            </p:contentPart>
          </mc:Choice>
          <mc:Fallback xmlns="">
            <p:pic>
              <p:nvPicPr>
                <p:cNvPr id="17" name="Freihand 16">
                  <a:extLst>
                    <a:ext uri="{FF2B5EF4-FFF2-40B4-BE49-F238E27FC236}">
                      <a16:creationId xmlns:a16="http://schemas.microsoft.com/office/drawing/2014/main" id="{10094AF3-B51F-4D51-9DD9-CD23A1C4004D}"/>
                    </a:ext>
                  </a:extLst>
                </p:cNvPr>
                <p:cNvPicPr/>
                <p:nvPr/>
              </p:nvPicPr>
              <p:blipFill>
                <a:blip r:embed="rId28"/>
                <a:stretch>
                  <a:fillRect/>
                </a:stretch>
              </p:blipFill>
              <p:spPr>
                <a:xfrm>
                  <a:off x="9124616" y="1614220"/>
                  <a:ext cx="113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F7FA379-15AB-42C3-BFFF-01E3E409DE3C}"/>
                    </a:ext>
                  </a:extLst>
                </p14:cNvPr>
                <p14:cNvContentPartPr/>
                <p14:nvPr/>
              </p14:nvContentPartPr>
              <p14:xfrm>
                <a:off x="9260696" y="1677220"/>
                <a:ext cx="108000" cy="63000"/>
              </p14:xfrm>
            </p:contentPart>
          </mc:Choice>
          <mc:Fallback xmlns="">
            <p:pic>
              <p:nvPicPr>
                <p:cNvPr id="18" name="Freihand 17">
                  <a:extLst>
                    <a:ext uri="{FF2B5EF4-FFF2-40B4-BE49-F238E27FC236}">
                      <a16:creationId xmlns:a16="http://schemas.microsoft.com/office/drawing/2014/main" id="{0F7FA379-15AB-42C3-BFFF-01E3E409DE3C}"/>
                    </a:ext>
                  </a:extLst>
                </p:cNvPr>
                <p:cNvPicPr/>
                <p:nvPr/>
              </p:nvPicPr>
              <p:blipFill>
                <a:blip r:embed="rId30"/>
                <a:stretch>
                  <a:fillRect/>
                </a:stretch>
              </p:blipFill>
              <p:spPr>
                <a:xfrm>
                  <a:off x="9256376" y="1672900"/>
                  <a:ext cx="116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938573D-E35F-459A-8717-FE23F75CD7A6}"/>
                    </a:ext>
                  </a:extLst>
                </p14:cNvPr>
                <p14:cNvContentPartPr/>
                <p14:nvPr/>
              </p14:nvContentPartPr>
              <p14:xfrm>
                <a:off x="9407936" y="1561660"/>
                <a:ext cx="104040" cy="165600"/>
              </p14:xfrm>
            </p:contentPart>
          </mc:Choice>
          <mc:Fallback xmlns="">
            <p:pic>
              <p:nvPicPr>
                <p:cNvPr id="19" name="Freihand 18">
                  <a:extLst>
                    <a:ext uri="{FF2B5EF4-FFF2-40B4-BE49-F238E27FC236}">
                      <a16:creationId xmlns:a16="http://schemas.microsoft.com/office/drawing/2014/main" id="{6938573D-E35F-459A-8717-FE23F75CD7A6}"/>
                    </a:ext>
                  </a:extLst>
                </p:cNvPr>
                <p:cNvPicPr/>
                <p:nvPr/>
              </p:nvPicPr>
              <p:blipFill>
                <a:blip r:embed="rId32"/>
                <a:stretch>
                  <a:fillRect/>
                </a:stretch>
              </p:blipFill>
              <p:spPr>
                <a:xfrm>
                  <a:off x="9403616" y="1557340"/>
                  <a:ext cx="112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2BCBC31-5D37-4451-9A07-5FCFC523E3B5}"/>
                    </a:ext>
                  </a:extLst>
                </p14:cNvPr>
                <p14:cNvContentPartPr/>
                <p14:nvPr/>
              </p14:nvContentPartPr>
              <p14:xfrm>
                <a:off x="9354296" y="1582180"/>
                <a:ext cx="95040" cy="16920"/>
              </p14:xfrm>
            </p:contentPart>
          </mc:Choice>
          <mc:Fallback xmlns="">
            <p:pic>
              <p:nvPicPr>
                <p:cNvPr id="20" name="Freihand 19">
                  <a:extLst>
                    <a:ext uri="{FF2B5EF4-FFF2-40B4-BE49-F238E27FC236}">
                      <a16:creationId xmlns:a16="http://schemas.microsoft.com/office/drawing/2014/main" id="{B2BCBC31-5D37-4451-9A07-5FCFC523E3B5}"/>
                    </a:ext>
                  </a:extLst>
                </p:cNvPr>
                <p:cNvPicPr/>
                <p:nvPr/>
              </p:nvPicPr>
              <p:blipFill>
                <a:blip r:embed="rId34"/>
                <a:stretch>
                  <a:fillRect/>
                </a:stretch>
              </p:blipFill>
              <p:spPr>
                <a:xfrm>
                  <a:off x="9349976" y="1577860"/>
                  <a:ext cx="10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4CE11EFC-7096-45E1-BD7B-A20B44420EF9}"/>
                    </a:ext>
                  </a:extLst>
                </p14:cNvPr>
                <p14:cNvContentPartPr/>
                <p14:nvPr/>
              </p14:nvContentPartPr>
              <p14:xfrm>
                <a:off x="9518456" y="1631500"/>
                <a:ext cx="195840" cy="63000"/>
              </p14:xfrm>
            </p:contentPart>
          </mc:Choice>
          <mc:Fallback xmlns="">
            <p:pic>
              <p:nvPicPr>
                <p:cNvPr id="21" name="Freihand 20">
                  <a:extLst>
                    <a:ext uri="{FF2B5EF4-FFF2-40B4-BE49-F238E27FC236}">
                      <a16:creationId xmlns:a16="http://schemas.microsoft.com/office/drawing/2014/main" id="{4CE11EFC-7096-45E1-BD7B-A20B44420EF9}"/>
                    </a:ext>
                  </a:extLst>
                </p:cNvPr>
                <p:cNvPicPr/>
                <p:nvPr/>
              </p:nvPicPr>
              <p:blipFill>
                <a:blip r:embed="rId36"/>
                <a:stretch>
                  <a:fillRect/>
                </a:stretch>
              </p:blipFill>
              <p:spPr>
                <a:xfrm>
                  <a:off x="9514136" y="1627180"/>
                  <a:ext cx="204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1D1C2BC-98CE-4CEE-B3F5-4DFF39A8AD86}"/>
                    </a:ext>
                  </a:extLst>
                </p14:cNvPr>
                <p14:cNvContentPartPr/>
                <p14:nvPr/>
              </p14:nvContentPartPr>
              <p14:xfrm>
                <a:off x="9822296" y="1614940"/>
                <a:ext cx="128160" cy="79200"/>
              </p14:xfrm>
            </p:contentPart>
          </mc:Choice>
          <mc:Fallback xmlns="">
            <p:pic>
              <p:nvPicPr>
                <p:cNvPr id="22" name="Freihand 21">
                  <a:extLst>
                    <a:ext uri="{FF2B5EF4-FFF2-40B4-BE49-F238E27FC236}">
                      <a16:creationId xmlns:a16="http://schemas.microsoft.com/office/drawing/2014/main" id="{B1D1C2BC-98CE-4CEE-B3F5-4DFF39A8AD86}"/>
                    </a:ext>
                  </a:extLst>
                </p:cNvPr>
                <p:cNvPicPr/>
                <p:nvPr/>
              </p:nvPicPr>
              <p:blipFill>
                <a:blip r:embed="rId38"/>
                <a:stretch>
                  <a:fillRect/>
                </a:stretch>
              </p:blipFill>
              <p:spPr>
                <a:xfrm>
                  <a:off x="9817976" y="1610620"/>
                  <a:ext cx="136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5D747A52-F862-4430-8A7E-CEC8867018D2}"/>
                    </a:ext>
                  </a:extLst>
                </p14:cNvPr>
                <p14:cNvContentPartPr/>
                <p14:nvPr/>
              </p14:nvContentPartPr>
              <p14:xfrm>
                <a:off x="9969176" y="1628260"/>
                <a:ext cx="199440" cy="47520"/>
              </p14:xfrm>
            </p:contentPart>
          </mc:Choice>
          <mc:Fallback xmlns="">
            <p:pic>
              <p:nvPicPr>
                <p:cNvPr id="23" name="Freihand 22">
                  <a:extLst>
                    <a:ext uri="{FF2B5EF4-FFF2-40B4-BE49-F238E27FC236}">
                      <a16:creationId xmlns:a16="http://schemas.microsoft.com/office/drawing/2014/main" id="{5D747A52-F862-4430-8A7E-CEC8867018D2}"/>
                    </a:ext>
                  </a:extLst>
                </p:cNvPr>
                <p:cNvPicPr/>
                <p:nvPr/>
              </p:nvPicPr>
              <p:blipFill>
                <a:blip r:embed="rId40"/>
                <a:stretch>
                  <a:fillRect/>
                </a:stretch>
              </p:blipFill>
              <p:spPr>
                <a:xfrm>
                  <a:off x="9964856" y="1623940"/>
                  <a:ext cx="208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00ED5D3-CB4D-4B22-B339-49C16C6D39BD}"/>
                    </a:ext>
                  </a:extLst>
                </p14:cNvPr>
                <p14:cNvContentPartPr/>
                <p14:nvPr/>
              </p14:nvContentPartPr>
              <p14:xfrm>
                <a:off x="10418456" y="1566700"/>
                <a:ext cx="36000" cy="123840"/>
              </p14:xfrm>
            </p:contentPart>
          </mc:Choice>
          <mc:Fallback xmlns="">
            <p:pic>
              <p:nvPicPr>
                <p:cNvPr id="24" name="Freihand 23">
                  <a:extLst>
                    <a:ext uri="{FF2B5EF4-FFF2-40B4-BE49-F238E27FC236}">
                      <a16:creationId xmlns:a16="http://schemas.microsoft.com/office/drawing/2014/main" id="{900ED5D3-CB4D-4B22-B339-49C16C6D39BD}"/>
                    </a:ext>
                  </a:extLst>
                </p:cNvPr>
                <p:cNvPicPr/>
                <p:nvPr/>
              </p:nvPicPr>
              <p:blipFill>
                <a:blip r:embed="rId42"/>
                <a:stretch>
                  <a:fillRect/>
                </a:stretch>
              </p:blipFill>
              <p:spPr>
                <a:xfrm>
                  <a:off x="10414136" y="1562380"/>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73C28C4-9F5D-49C4-8D7C-19DEA172DFCB}"/>
                    </a:ext>
                  </a:extLst>
                </p14:cNvPr>
                <p14:cNvContentPartPr/>
                <p14:nvPr/>
              </p14:nvContentPartPr>
              <p14:xfrm>
                <a:off x="10365176" y="1545100"/>
                <a:ext cx="132120" cy="142200"/>
              </p14:xfrm>
            </p:contentPart>
          </mc:Choice>
          <mc:Fallback xmlns="">
            <p:pic>
              <p:nvPicPr>
                <p:cNvPr id="25" name="Freihand 24">
                  <a:extLst>
                    <a:ext uri="{FF2B5EF4-FFF2-40B4-BE49-F238E27FC236}">
                      <a16:creationId xmlns:a16="http://schemas.microsoft.com/office/drawing/2014/main" id="{073C28C4-9F5D-49C4-8D7C-19DEA172DFCB}"/>
                    </a:ext>
                  </a:extLst>
                </p:cNvPr>
                <p:cNvPicPr/>
                <p:nvPr/>
              </p:nvPicPr>
              <p:blipFill>
                <a:blip r:embed="rId44"/>
                <a:stretch>
                  <a:fillRect/>
                </a:stretch>
              </p:blipFill>
              <p:spPr>
                <a:xfrm>
                  <a:off x="10360856" y="1540780"/>
                  <a:ext cx="14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6798383-5440-4925-A5E2-9DB40F5D62B0}"/>
                    </a:ext>
                  </a:extLst>
                </p14:cNvPr>
                <p14:cNvContentPartPr/>
                <p14:nvPr/>
              </p14:nvContentPartPr>
              <p14:xfrm>
                <a:off x="10643096" y="1595860"/>
                <a:ext cx="218160" cy="69480"/>
              </p14:xfrm>
            </p:contentPart>
          </mc:Choice>
          <mc:Fallback xmlns="">
            <p:pic>
              <p:nvPicPr>
                <p:cNvPr id="26" name="Freihand 25">
                  <a:extLst>
                    <a:ext uri="{FF2B5EF4-FFF2-40B4-BE49-F238E27FC236}">
                      <a16:creationId xmlns:a16="http://schemas.microsoft.com/office/drawing/2014/main" id="{26798383-5440-4925-A5E2-9DB40F5D62B0}"/>
                    </a:ext>
                  </a:extLst>
                </p:cNvPr>
                <p:cNvPicPr/>
                <p:nvPr/>
              </p:nvPicPr>
              <p:blipFill>
                <a:blip r:embed="rId46"/>
                <a:stretch>
                  <a:fillRect/>
                </a:stretch>
              </p:blipFill>
              <p:spPr>
                <a:xfrm>
                  <a:off x="10638776" y="1591540"/>
                  <a:ext cx="226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BA8E14C3-1BAB-4E2C-9A23-28C80FF66B0C}"/>
                    </a:ext>
                  </a:extLst>
                </p14:cNvPr>
                <p14:cNvContentPartPr/>
                <p14:nvPr/>
              </p14:nvContentPartPr>
              <p14:xfrm>
                <a:off x="10899416" y="1545460"/>
                <a:ext cx="233280" cy="107280"/>
              </p14:xfrm>
            </p:contentPart>
          </mc:Choice>
          <mc:Fallback xmlns="">
            <p:pic>
              <p:nvPicPr>
                <p:cNvPr id="27" name="Freihand 26">
                  <a:extLst>
                    <a:ext uri="{FF2B5EF4-FFF2-40B4-BE49-F238E27FC236}">
                      <a16:creationId xmlns:a16="http://schemas.microsoft.com/office/drawing/2014/main" id="{BA8E14C3-1BAB-4E2C-9A23-28C80FF66B0C}"/>
                    </a:ext>
                  </a:extLst>
                </p:cNvPr>
                <p:cNvPicPr/>
                <p:nvPr/>
              </p:nvPicPr>
              <p:blipFill>
                <a:blip r:embed="rId48"/>
                <a:stretch>
                  <a:fillRect/>
                </a:stretch>
              </p:blipFill>
              <p:spPr>
                <a:xfrm>
                  <a:off x="10895096" y="1541140"/>
                  <a:ext cx="24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4634C05-65B6-4AB3-9645-678F3DEBD975}"/>
                    </a:ext>
                  </a:extLst>
                </p14:cNvPr>
                <p14:cNvContentPartPr/>
                <p14:nvPr/>
              </p14:nvContentPartPr>
              <p14:xfrm>
                <a:off x="11125496" y="1472020"/>
                <a:ext cx="80640" cy="151920"/>
              </p14:xfrm>
            </p:contentPart>
          </mc:Choice>
          <mc:Fallback xmlns="">
            <p:pic>
              <p:nvPicPr>
                <p:cNvPr id="28" name="Freihand 27">
                  <a:extLst>
                    <a:ext uri="{FF2B5EF4-FFF2-40B4-BE49-F238E27FC236}">
                      <a16:creationId xmlns:a16="http://schemas.microsoft.com/office/drawing/2014/main" id="{44634C05-65B6-4AB3-9645-678F3DEBD975}"/>
                    </a:ext>
                  </a:extLst>
                </p:cNvPr>
                <p:cNvPicPr/>
                <p:nvPr/>
              </p:nvPicPr>
              <p:blipFill>
                <a:blip r:embed="rId50"/>
                <a:stretch>
                  <a:fillRect/>
                </a:stretch>
              </p:blipFill>
              <p:spPr>
                <a:xfrm>
                  <a:off x="11121176" y="1467700"/>
                  <a:ext cx="89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965E74D9-0A91-4286-B39B-6656B93A3433}"/>
                    </a:ext>
                  </a:extLst>
                </p14:cNvPr>
                <p14:cNvContentPartPr/>
                <p14:nvPr/>
              </p14:nvContentPartPr>
              <p14:xfrm>
                <a:off x="10747856" y="1439620"/>
                <a:ext cx="95040" cy="4320"/>
              </p14:xfrm>
            </p:contentPart>
          </mc:Choice>
          <mc:Fallback xmlns="">
            <p:pic>
              <p:nvPicPr>
                <p:cNvPr id="29" name="Freihand 28">
                  <a:extLst>
                    <a:ext uri="{FF2B5EF4-FFF2-40B4-BE49-F238E27FC236}">
                      <a16:creationId xmlns:a16="http://schemas.microsoft.com/office/drawing/2014/main" id="{965E74D9-0A91-4286-B39B-6656B93A3433}"/>
                    </a:ext>
                  </a:extLst>
                </p:cNvPr>
                <p:cNvPicPr/>
                <p:nvPr/>
              </p:nvPicPr>
              <p:blipFill>
                <a:blip r:embed="rId52"/>
                <a:stretch>
                  <a:fillRect/>
                </a:stretch>
              </p:blipFill>
              <p:spPr>
                <a:xfrm>
                  <a:off x="10743536" y="1435300"/>
                  <a:ext cx="103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C555FE8-27B2-4152-8E4B-DCC13BA69B12}"/>
                    </a:ext>
                  </a:extLst>
                </p14:cNvPr>
                <p14:cNvContentPartPr/>
                <p14:nvPr/>
              </p14:nvContentPartPr>
              <p14:xfrm>
                <a:off x="11340776" y="1545820"/>
                <a:ext cx="91800" cy="81360"/>
              </p14:xfrm>
            </p:contentPart>
          </mc:Choice>
          <mc:Fallback xmlns="">
            <p:pic>
              <p:nvPicPr>
                <p:cNvPr id="30" name="Freihand 29">
                  <a:extLst>
                    <a:ext uri="{FF2B5EF4-FFF2-40B4-BE49-F238E27FC236}">
                      <a16:creationId xmlns:a16="http://schemas.microsoft.com/office/drawing/2014/main" id="{8C555FE8-27B2-4152-8E4B-DCC13BA69B12}"/>
                    </a:ext>
                  </a:extLst>
                </p:cNvPr>
                <p:cNvPicPr/>
                <p:nvPr/>
              </p:nvPicPr>
              <p:blipFill>
                <a:blip r:embed="rId54"/>
                <a:stretch>
                  <a:fillRect/>
                </a:stretch>
              </p:blipFill>
              <p:spPr>
                <a:xfrm>
                  <a:off x="11336456" y="1541500"/>
                  <a:ext cx="100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C5C2FB6-2086-465B-8208-14C22024D986}"/>
                    </a:ext>
                  </a:extLst>
                </p14:cNvPr>
                <p14:cNvContentPartPr/>
                <p14:nvPr/>
              </p14:nvContentPartPr>
              <p14:xfrm>
                <a:off x="11422136" y="1458700"/>
                <a:ext cx="2520" cy="17640"/>
              </p14:xfrm>
            </p:contentPart>
          </mc:Choice>
          <mc:Fallback xmlns="">
            <p:pic>
              <p:nvPicPr>
                <p:cNvPr id="31" name="Freihand 30">
                  <a:extLst>
                    <a:ext uri="{FF2B5EF4-FFF2-40B4-BE49-F238E27FC236}">
                      <a16:creationId xmlns:a16="http://schemas.microsoft.com/office/drawing/2014/main" id="{AC5C2FB6-2086-465B-8208-14C22024D986}"/>
                    </a:ext>
                  </a:extLst>
                </p:cNvPr>
                <p:cNvPicPr/>
                <p:nvPr/>
              </p:nvPicPr>
              <p:blipFill>
                <a:blip r:embed="rId56"/>
                <a:stretch>
                  <a:fillRect/>
                </a:stretch>
              </p:blipFill>
              <p:spPr>
                <a:xfrm>
                  <a:off x="11417816" y="1454380"/>
                  <a:ext cx="11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F20DAF2-3390-450C-BD13-F2CA5519DB98}"/>
                    </a:ext>
                  </a:extLst>
                </p14:cNvPr>
                <p14:cNvContentPartPr/>
                <p14:nvPr/>
              </p14:nvContentPartPr>
              <p14:xfrm>
                <a:off x="11480456" y="1420900"/>
                <a:ext cx="115560" cy="178920"/>
              </p14:xfrm>
            </p:contentPart>
          </mc:Choice>
          <mc:Fallback xmlns="">
            <p:pic>
              <p:nvPicPr>
                <p:cNvPr id="32" name="Freihand 31">
                  <a:extLst>
                    <a:ext uri="{FF2B5EF4-FFF2-40B4-BE49-F238E27FC236}">
                      <a16:creationId xmlns:a16="http://schemas.microsoft.com/office/drawing/2014/main" id="{6F20DAF2-3390-450C-BD13-F2CA5519DB98}"/>
                    </a:ext>
                  </a:extLst>
                </p:cNvPr>
                <p:cNvPicPr/>
                <p:nvPr/>
              </p:nvPicPr>
              <p:blipFill>
                <a:blip r:embed="rId58"/>
                <a:stretch>
                  <a:fillRect/>
                </a:stretch>
              </p:blipFill>
              <p:spPr>
                <a:xfrm>
                  <a:off x="11476136" y="1416580"/>
                  <a:ext cx="124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FBDD477E-630A-4466-99F5-491A150F533B}"/>
                    </a:ext>
                  </a:extLst>
                </p14:cNvPr>
                <p14:cNvContentPartPr/>
                <p14:nvPr/>
              </p14:nvContentPartPr>
              <p14:xfrm>
                <a:off x="10790336" y="1785580"/>
                <a:ext cx="167760" cy="87480"/>
              </p14:xfrm>
            </p:contentPart>
          </mc:Choice>
          <mc:Fallback xmlns="">
            <p:pic>
              <p:nvPicPr>
                <p:cNvPr id="33" name="Freihand 32">
                  <a:extLst>
                    <a:ext uri="{FF2B5EF4-FFF2-40B4-BE49-F238E27FC236}">
                      <a16:creationId xmlns:a16="http://schemas.microsoft.com/office/drawing/2014/main" id="{FBDD477E-630A-4466-99F5-491A150F533B}"/>
                    </a:ext>
                  </a:extLst>
                </p:cNvPr>
                <p:cNvPicPr/>
                <p:nvPr/>
              </p:nvPicPr>
              <p:blipFill>
                <a:blip r:embed="rId60"/>
                <a:stretch>
                  <a:fillRect/>
                </a:stretch>
              </p:blipFill>
              <p:spPr>
                <a:xfrm>
                  <a:off x="10786016" y="1781260"/>
                  <a:ext cx="1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947EEA0-5EF8-4882-AE69-A9EDC0C4EBE8}"/>
                    </a:ext>
                  </a:extLst>
                </p14:cNvPr>
                <p14:cNvContentPartPr/>
                <p14:nvPr/>
              </p14:nvContentPartPr>
              <p14:xfrm>
                <a:off x="10983296" y="1739500"/>
                <a:ext cx="2520" cy="24840"/>
              </p14:xfrm>
            </p:contentPart>
          </mc:Choice>
          <mc:Fallback xmlns="">
            <p:pic>
              <p:nvPicPr>
                <p:cNvPr id="34" name="Freihand 33">
                  <a:extLst>
                    <a:ext uri="{FF2B5EF4-FFF2-40B4-BE49-F238E27FC236}">
                      <a16:creationId xmlns:a16="http://schemas.microsoft.com/office/drawing/2014/main" id="{1947EEA0-5EF8-4882-AE69-A9EDC0C4EBE8}"/>
                    </a:ext>
                  </a:extLst>
                </p:cNvPr>
                <p:cNvPicPr/>
                <p:nvPr/>
              </p:nvPicPr>
              <p:blipFill>
                <a:blip r:embed="rId62"/>
                <a:stretch>
                  <a:fillRect/>
                </a:stretch>
              </p:blipFill>
              <p:spPr>
                <a:xfrm>
                  <a:off x="10978976" y="1735180"/>
                  <a:ext cx="11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DAFF3C-AC00-4DCC-AEC4-274F51B5523E}"/>
                    </a:ext>
                  </a:extLst>
                </p14:cNvPr>
                <p14:cNvContentPartPr/>
                <p14:nvPr/>
              </p14:nvContentPartPr>
              <p14:xfrm>
                <a:off x="10978616" y="1706020"/>
                <a:ext cx="166320" cy="157320"/>
              </p14:xfrm>
            </p:contentPart>
          </mc:Choice>
          <mc:Fallback xmlns="">
            <p:pic>
              <p:nvPicPr>
                <p:cNvPr id="35" name="Freihand 34">
                  <a:extLst>
                    <a:ext uri="{FF2B5EF4-FFF2-40B4-BE49-F238E27FC236}">
                      <a16:creationId xmlns:a16="http://schemas.microsoft.com/office/drawing/2014/main" id="{10DAFF3C-AC00-4DCC-AEC4-274F51B5523E}"/>
                    </a:ext>
                  </a:extLst>
                </p:cNvPr>
                <p:cNvPicPr/>
                <p:nvPr/>
              </p:nvPicPr>
              <p:blipFill>
                <a:blip r:embed="rId64"/>
                <a:stretch>
                  <a:fillRect/>
                </a:stretch>
              </p:blipFill>
              <p:spPr>
                <a:xfrm>
                  <a:off x="10974296" y="1701700"/>
                  <a:ext cx="174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A1127C7C-0D06-4D84-8591-5B6E19A55FF3}"/>
                    </a:ext>
                  </a:extLst>
                </p14:cNvPr>
                <p14:cNvContentPartPr/>
                <p14:nvPr/>
              </p14:nvContentPartPr>
              <p14:xfrm>
                <a:off x="11168336" y="1701700"/>
                <a:ext cx="111600" cy="149760"/>
              </p14:xfrm>
            </p:contentPart>
          </mc:Choice>
          <mc:Fallback xmlns="">
            <p:pic>
              <p:nvPicPr>
                <p:cNvPr id="36" name="Freihand 35">
                  <a:extLst>
                    <a:ext uri="{FF2B5EF4-FFF2-40B4-BE49-F238E27FC236}">
                      <a16:creationId xmlns:a16="http://schemas.microsoft.com/office/drawing/2014/main" id="{A1127C7C-0D06-4D84-8591-5B6E19A55FF3}"/>
                    </a:ext>
                  </a:extLst>
                </p:cNvPr>
                <p:cNvPicPr/>
                <p:nvPr/>
              </p:nvPicPr>
              <p:blipFill>
                <a:blip r:embed="rId66"/>
                <a:stretch>
                  <a:fillRect/>
                </a:stretch>
              </p:blipFill>
              <p:spPr>
                <a:xfrm>
                  <a:off x="11164016" y="1697380"/>
                  <a:ext cx="120240" cy="158400"/>
                </a:xfrm>
                <a:prstGeom prst="rect">
                  <a:avLst/>
                </a:prstGeom>
              </p:spPr>
            </p:pic>
          </mc:Fallback>
        </mc:AlternateContent>
      </p:grpSp>
      <p:grpSp>
        <p:nvGrpSpPr>
          <p:cNvPr id="60" name="Gruppieren 59">
            <a:extLst>
              <a:ext uri="{FF2B5EF4-FFF2-40B4-BE49-F238E27FC236}">
                <a16:creationId xmlns:a16="http://schemas.microsoft.com/office/drawing/2014/main" id="{5E856862-6A92-466C-988E-8D12652FC674}"/>
              </a:ext>
            </a:extLst>
          </p:cNvPr>
          <p:cNvGrpSpPr/>
          <p:nvPr/>
        </p:nvGrpSpPr>
        <p:grpSpPr>
          <a:xfrm>
            <a:off x="1476416" y="2512420"/>
            <a:ext cx="2242440" cy="861120"/>
            <a:chOff x="1476416" y="2512420"/>
            <a:chExt cx="2242440" cy="861120"/>
          </a:xfrm>
        </p:grpSpPr>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5221325-2685-4A08-989F-623CF78240A2}"/>
                    </a:ext>
                  </a:extLst>
                </p14:cNvPr>
                <p14:cNvContentPartPr/>
                <p14:nvPr/>
              </p14:nvContentPartPr>
              <p14:xfrm>
                <a:off x="2044496" y="2998060"/>
                <a:ext cx="50760" cy="335880"/>
              </p14:xfrm>
            </p:contentPart>
          </mc:Choice>
          <mc:Fallback xmlns="">
            <p:pic>
              <p:nvPicPr>
                <p:cNvPr id="42" name="Freihand 41">
                  <a:extLst>
                    <a:ext uri="{FF2B5EF4-FFF2-40B4-BE49-F238E27FC236}">
                      <a16:creationId xmlns:a16="http://schemas.microsoft.com/office/drawing/2014/main" id="{15221325-2685-4A08-989F-623CF78240A2}"/>
                    </a:ext>
                  </a:extLst>
                </p:cNvPr>
                <p:cNvPicPr/>
                <p:nvPr/>
              </p:nvPicPr>
              <p:blipFill>
                <a:blip r:embed="rId68"/>
                <a:stretch>
                  <a:fillRect/>
                </a:stretch>
              </p:blipFill>
              <p:spPr>
                <a:xfrm>
                  <a:off x="2040176" y="2993740"/>
                  <a:ext cx="594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AF91793-CBAA-4A4E-9238-DA6EB07CA7F2}"/>
                    </a:ext>
                  </a:extLst>
                </p14:cNvPr>
                <p14:cNvContentPartPr/>
                <p14:nvPr/>
              </p14:nvContentPartPr>
              <p14:xfrm>
                <a:off x="1968896" y="3183100"/>
                <a:ext cx="225720" cy="190440"/>
              </p14:xfrm>
            </p:contentPart>
          </mc:Choice>
          <mc:Fallback xmlns="">
            <p:pic>
              <p:nvPicPr>
                <p:cNvPr id="43" name="Freihand 42">
                  <a:extLst>
                    <a:ext uri="{FF2B5EF4-FFF2-40B4-BE49-F238E27FC236}">
                      <a16:creationId xmlns:a16="http://schemas.microsoft.com/office/drawing/2014/main" id="{CAF91793-CBAA-4A4E-9238-DA6EB07CA7F2}"/>
                    </a:ext>
                  </a:extLst>
                </p:cNvPr>
                <p:cNvPicPr/>
                <p:nvPr/>
              </p:nvPicPr>
              <p:blipFill>
                <a:blip r:embed="rId70"/>
                <a:stretch>
                  <a:fillRect/>
                </a:stretch>
              </p:blipFill>
              <p:spPr>
                <a:xfrm>
                  <a:off x="1964576" y="3178780"/>
                  <a:ext cx="234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B3C490F-4C5D-4DDF-B095-30A3BFA36F60}"/>
                    </a:ext>
                  </a:extLst>
                </p14:cNvPr>
                <p14:cNvContentPartPr/>
                <p14:nvPr/>
              </p14:nvContentPartPr>
              <p14:xfrm>
                <a:off x="1476416" y="2593420"/>
                <a:ext cx="138240" cy="208440"/>
              </p14:xfrm>
            </p:contentPart>
          </mc:Choice>
          <mc:Fallback xmlns="">
            <p:pic>
              <p:nvPicPr>
                <p:cNvPr id="44" name="Freihand 43">
                  <a:extLst>
                    <a:ext uri="{FF2B5EF4-FFF2-40B4-BE49-F238E27FC236}">
                      <a16:creationId xmlns:a16="http://schemas.microsoft.com/office/drawing/2014/main" id="{6B3C490F-4C5D-4DDF-B095-30A3BFA36F60}"/>
                    </a:ext>
                  </a:extLst>
                </p:cNvPr>
                <p:cNvPicPr/>
                <p:nvPr/>
              </p:nvPicPr>
              <p:blipFill>
                <a:blip r:embed="rId72"/>
                <a:stretch>
                  <a:fillRect/>
                </a:stretch>
              </p:blipFill>
              <p:spPr>
                <a:xfrm>
                  <a:off x="1472096" y="2589100"/>
                  <a:ext cx="146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834684C-C09C-4201-B837-B0773AFC002A}"/>
                    </a:ext>
                  </a:extLst>
                </p14:cNvPr>
                <p14:cNvContentPartPr/>
                <p14:nvPr/>
              </p14:nvContentPartPr>
              <p14:xfrm>
                <a:off x="1639496" y="2550220"/>
                <a:ext cx="205560" cy="183240"/>
              </p14:xfrm>
            </p:contentPart>
          </mc:Choice>
          <mc:Fallback xmlns="">
            <p:pic>
              <p:nvPicPr>
                <p:cNvPr id="45" name="Freihand 44">
                  <a:extLst>
                    <a:ext uri="{FF2B5EF4-FFF2-40B4-BE49-F238E27FC236}">
                      <a16:creationId xmlns:a16="http://schemas.microsoft.com/office/drawing/2014/main" id="{D834684C-C09C-4201-B837-B0773AFC002A}"/>
                    </a:ext>
                  </a:extLst>
                </p:cNvPr>
                <p:cNvPicPr/>
                <p:nvPr/>
              </p:nvPicPr>
              <p:blipFill>
                <a:blip r:embed="rId74"/>
                <a:stretch>
                  <a:fillRect/>
                </a:stretch>
              </p:blipFill>
              <p:spPr>
                <a:xfrm>
                  <a:off x="1635176" y="2545900"/>
                  <a:ext cx="214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BA3E220-317C-4430-AF2D-482A95E9BA9E}"/>
                    </a:ext>
                  </a:extLst>
                </p14:cNvPr>
                <p14:cNvContentPartPr/>
                <p14:nvPr/>
              </p14:nvContentPartPr>
              <p14:xfrm>
                <a:off x="1826696" y="2559940"/>
                <a:ext cx="43560" cy="43920"/>
              </p14:xfrm>
            </p:contentPart>
          </mc:Choice>
          <mc:Fallback xmlns="">
            <p:pic>
              <p:nvPicPr>
                <p:cNvPr id="46" name="Freihand 45">
                  <a:extLst>
                    <a:ext uri="{FF2B5EF4-FFF2-40B4-BE49-F238E27FC236}">
                      <a16:creationId xmlns:a16="http://schemas.microsoft.com/office/drawing/2014/main" id="{BBA3E220-317C-4430-AF2D-482A95E9BA9E}"/>
                    </a:ext>
                  </a:extLst>
                </p:cNvPr>
                <p:cNvPicPr/>
                <p:nvPr/>
              </p:nvPicPr>
              <p:blipFill>
                <a:blip r:embed="rId76"/>
                <a:stretch>
                  <a:fillRect/>
                </a:stretch>
              </p:blipFill>
              <p:spPr>
                <a:xfrm>
                  <a:off x="1822376" y="2555620"/>
                  <a:ext cx="52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CC1F3E69-3487-4B1E-ACA5-014406BCAABD}"/>
                    </a:ext>
                  </a:extLst>
                </p14:cNvPr>
                <p14:cNvContentPartPr/>
                <p14:nvPr/>
              </p14:nvContentPartPr>
              <p14:xfrm>
                <a:off x="1852256" y="2606020"/>
                <a:ext cx="304560" cy="219600"/>
              </p14:xfrm>
            </p:contentPart>
          </mc:Choice>
          <mc:Fallback xmlns="">
            <p:pic>
              <p:nvPicPr>
                <p:cNvPr id="47" name="Freihand 46">
                  <a:extLst>
                    <a:ext uri="{FF2B5EF4-FFF2-40B4-BE49-F238E27FC236}">
                      <a16:creationId xmlns:a16="http://schemas.microsoft.com/office/drawing/2014/main" id="{CC1F3E69-3487-4B1E-ACA5-014406BCAABD}"/>
                    </a:ext>
                  </a:extLst>
                </p:cNvPr>
                <p:cNvPicPr/>
                <p:nvPr/>
              </p:nvPicPr>
              <p:blipFill>
                <a:blip r:embed="rId78"/>
                <a:stretch>
                  <a:fillRect/>
                </a:stretch>
              </p:blipFill>
              <p:spPr>
                <a:xfrm>
                  <a:off x="1847936" y="2601700"/>
                  <a:ext cx="31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1EBC1DD-A08F-4ABB-926F-9809A8F5B95A}"/>
                    </a:ext>
                  </a:extLst>
                </p14:cNvPr>
                <p14:cNvContentPartPr/>
                <p14:nvPr/>
              </p14:nvContentPartPr>
              <p14:xfrm>
                <a:off x="2339696" y="2512420"/>
                <a:ext cx="312120" cy="162360"/>
              </p14:xfrm>
            </p:contentPart>
          </mc:Choice>
          <mc:Fallback xmlns="">
            <p:pic>
              <p:nvPicPr>
                <p:cNvPr id="48" name="Freihand 47">
                  <a:extLst>
                    <a:ext uri="{FF2B5EF4-FFF2-40B4-BE49-F238E27FC236}">
                      <a16:creationId xmlns:a16="http://schemas.microsoft.com/office/drawing/2014/main" id="{21EBC1DD-A08F-4ABB-926F-9809A8F5B95A}"/>
                    </a:ext>
                  </a:extLst>
                </p:cNvPr>
                <p:cNvPicPr/>
                <p:nvPr/>
              </p:nvPicPr>
              <p:blipFill>
                <a:blip r:embed="rId80"/>
                <a:stretch>
                  <a:fillRect/>
                </a:stretch>
              </p:blipFill>
              <p:spPr>
                <a:xfrm>
                  <a:off x="2335376" y="2508100"/>
                  <a:ext cx="32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CE3D0A4-BDCD-4FDC-AC8F-C898404D65E6}"/>
                    </a:ext>
                  </a:extLst>
                </p14:cNvPr>
                <p14:cNvContentPartPr/>
                <p14:nvPr/>
              </p14:nvContentPartPr>
              <p14:xfrm>
                <a:off x="2244296" y="2782780"/>
                <a:ext cx="12600" cy="142200"/>
              </p14:xfrm>
            </p:contentPart>
          </mc:Choice>
          <mc:Fallback xmlns="">
            <p:pic>
              <p:nvPicPr>
                <p:cNvPr id="49" name="Freihand 48">
                  <a:extLst>
                    <a:ext uri="{FF2B5EF4-FFF2-40B4-BE49-F238E27FC236}">
                      <a16:creationId xmlns:a16="http://schemas.microsoft.com/office/drawing/2014/main" id="{FCE3D0A4-BDCD-4FDC-AC8F-C898404D65E6}"/>
                    </a:ext>
                  </a:extLst>
                </p:cNvPr>
                <p:cNvPicPr/>
                <p:nvPr/>
              </p:nvPicPr>
              <p:blipFill>
                <a:blip r:embed="rId82"/>
                <a:stretch>
                  <a:fillRect/>
                </a:stretch>
              </p:blipFill>
              <p:spPr>
                <a:xfrm>
                  <a:off x="2239976" y="2778460"/>
                  <a:ext cx="2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D3375A1D-7831-4371-95A7-4AED6101FE55}"/>
                    </a:ext>
                  </a:extLst>
                </p14:cNvPr>
                <p14:cNvContentPartPr/>
                <p14:nvPr/>
              </p14:nvContentPartPr>
              <p14:xfrm>
                <a:off x="2199656" y="2880700"/>
                <a:ext cx="159120" cy="37440"/>
              </p14:xfrm>
            </p:contentPart>
          </mc:Choice>
          <mc:Fallback xmlns="">
            <p:pic>
              <p:nvPicPr>
                <p:cNvPr id="50" name="Freihand 49">
                  <a:extLst>
                    <a:ext uri="{FF2B5EF4-FFF2-40B4-BE49-F238E27FC236}">
                      <a16:creationId xmlns:a16="http://schemas.microsoft.com/office/drawing/2014/main" id="{D3375A1D-7831-4371-95A7-4AED6101FE55}"/>
                    </a:ext>
                  </a:extLst>
                </p:cNvPr>
                <p:cNvPicPr/>
                <p:nvPr/>
              </p:nvPicPr>
              <p:blipFill>
                <a:blip r:embed="rId84"/>
                <a:stretch>
                  <a:fillRect/>
                </a:stretch>
              </p:blipFill>
              <p:spPr>
                <a:xfrm>
                  <a:off x="2195336" y="2876380"/>
                  <a:ext cx="167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5E3DE32A-D26F-464F-BC48-20F5F03A1FD9}"/>
                    </a:ext>
                  </a:extLst>
                </p14:cNvPr>
                <p14:cNvContentPartPr/>
                <p14:nvPr/>
              </p14:nvContentPartPr>
              <p14:xfrm>
                <a:off x="2169416" y="2770540"/>
                <a:ext cx="136800" cy="22320"/>
              </p14:xfrm>
            </p:contentPart>
          </mc:Choice>
          <mc:Fallback xmlns="">
            <p:pic>
              <p:nvPicPr>
                <p:cNvPr id="51" name="Freihand 50">
                  <a:extLst>
                    <a:ext uri="{FF2B5EF4-FFF2-40B4-BE49-F238E27FC236}">
                      <a16:creationId xmlns:a16="http://schemas.microsoft.com/office/drawing/2014/main" id="{5E3DE32A-D26F-464F-BC48-20F5F03A1FD9}"/>
                    </a:ext>
                  </a:extLst>
                </p:cNvPr>
                <p:cNvPicPr/>
                <p:nvPr/>
              </p:nvPicPr>
              <p:blipFill>
                <a:blip r:embed="rId86"/>
                <a:stretch>
                  <a:fillRect/>
                </a:stretch>
              </p:blipFill>
              <p:spPr>
                <a:xfrm>
                  <a:off x="2165096" y="2766220"/>
                  <a:ext cx="145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89AB330-2913-4469-A5C7-1CFE885234F6}"/>
                    </a:ext>
                  </a:extLst>
                </p14:cNvPr>
                <p14:cNvContentPartPr/>
                <p14:nvPr/>
              </p14:nvContentPartPr>
              <p14:xfrm>
                <a:off x="2333576" y="2825980"/>
                <a:ext cx="105840" cy="41760"/>
              </p14:xfrm>
            </p:contentPart>
          </mc:Choice>
          <mc:Fallback xmlns="">
            <p:pic>
              <p:nvPicPr>
                <p:cNvPr id="52" name="Freihand 51">
                  <a:extLst>
                    <a:ext uri="{FF2B5EF4-FFF2-40B4-BE49-F238E27FC236}">
                      <a16:creationId xmlns:a16="http://schemas.microsoft.com/office/drawing/2014/main" id="{D89AB330-2913-4469-A5C7-1CFE885234F6}"/>
                    </a:ext>
                  </a:extLst>
                </p:cNvPr>
                <p:cNvPicPr/>
                <p:nvPr/>
              </p:nvPicPr>
              <p:blipFill>
                <a:blip r:embed="rId88"/>
                <a:stretch>
                  <a:fillRect/>
                </a:stretch>
              </p:blipFill>
              <p:spPr>
                <a:xfrm>
                  <a:off x="2329256" y="2821660"/>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FCFAD9A-2659-42A4-9F1F-E70163FC87CB}"/>
                    </a:ext>
                  </a:extLst>
                </p14:cNvPr>
                <p14:cNvContentPartPr/>
                <p14:nvPr/>
              </p14:nvContentPartPr>
              <p14:xfrm>
                <a:off x="2459216" y="2746780"/>
                <a:ext cx="150120" cy="115560"/>
              </p14:xfrm>
            </p:contentPart>
          </mc:Choice>
          <mc:Fallback xmlns="">
            <p:pic>
              <p:nvPicPr>
                <p:cNvPr id="53" name="Freihand 52">
                  <a:extLst>
                    <a:ext uri="{FF2B5EF4-FFF2-40B4-BE49-F238E27FC236}">
                      <a16:creationId xmlns:a16="http://schemas.microsoft.com/office/drawing/2014/main" id="{1FCFAD9A-2659-42A4-9F1F-E70163FC87CB}"/>
                    </a:ext>
                  </a:extLst>
                </p:cNvPr>
                <p:cNvPicPr/>
                <p:nvPr/>
              </p:nvPicPr>
              <p:blipFill>
                <a:blip r:embed="rId90"/>
                <a:stretch>
                  <a:fillRect/>
                </a:stretch>
              </p:blipFill>
              <p:spPr>
                <a:xfrm>
                  <a:off x="2454896" y="2742460"/>
                  <a:ext cx="15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A54A04B-7824-4A23-8F65-8AB6844B182C}"/>
                    </a:ext>
                  </a:extLst>
                </p14:cNvPr>
                <p14:cNvContentPartPr/>
                <p14:nvPr/>
              </p14:nvContentPartPr>
              <p14:xfrm>
                <a:off x="2635256" y="2678740"/>
                <a:ext cx="392040" cy="235440"/>
              </p14:xfrm>
            </p:contentPart>
          </mc:Choice>
          <mc:Fallback xmlns="">
            <p:pic>
              <p:nvPicPr>
                <p:cNvPr id="54" name="Freihand 53">
                  <a:extLst>
                    <a:ext uri="{FF2B5EF4-FFF2-40B4-BE49-F238E27FC236}">
                      <a16:creationId xmlns:a16="http://schemas.microsoft.com/office/drawing/2014/main" id="{BA54A04B-7824-4A23-8F65-8AB6844B182C}"/>
                    </a:ext>
                  </a:extLst>
                </p:cNvPr>
                <p:cNvPicPr/>
                <p:nvPr/>
              </p:nvPicPr>
              <p:blipFill>
                <a:blip r:embed="rId92"/>
                <a:stretch>
                  <a:fillRect/>
                </a:stretch>
              </p:blipFill>
              <p:spPr>
                <a:xfrm>
                  <a:off x="2630936" y="2674420"/>
                  <a:ext cx="400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4F9EAFFB-D026-47E0-8898-954EBEE96EFE}"/>
                    </a:ext>
                  </a:extLst>
                </p14:cNvPr>
                <p14:cNvContentPartPr/>
                <p14:nvPr/>
              </p14:nvContentPartPr>
              <p14:xfrm>
                <a:off x="3069056" y="2723020"/>
                <a:ext cx="47160" cy="91800"/>
              </p14:xfrm>
            </p:contentPart>
          </mc:Choice>
          <mc:Fallback xmlns="">
            <p:pic>
              <p:nvPicPr>
                <p:cNvPr id="55" name="Freihand 54">
                  <a:extLst>
                    <a:ext uri="{FF2B5EF4-FFF2-40B4-BE49-F238E27FC236}">
                      <a16:creationId xmlns:a16="http://schemas.microsoft.com/office/drawing/2014/main" id="{4F9EAFFB-D026-47E0-8898-954EBEE96EFE}"/>
                    </a:ext>
                  </a:extLst>
                </p:cNvPr>
                <p:cNvPicPr/>
                <p:nvPr/>
              </p:nvPicPr>
              <p:blipFill>
                <a:blip r:embed="rId94"/>
                <a:stretch>
                  <a:fillRect/>
                </a:stretch>
              </p:blipFill>
              <p:spPr>
                <a:xfrm>
                  <a:off x="3064736" y="2718700"/>
                  <a:ext cx="55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E1BEECD-FE68-4400-85E6-387AA541A130}"/>
                    </a:ext>
                  </a:extLst>
                </p14:cNvPr>
                <p14:cNvContentPartPr/>
                <p14:nvPr/>
              </p14:nvContentPartPr>
              <p14:xfrm>
                <a:off x="2570816" y="2715820"/>
                <a:ext cx="578520" cy="59400"/>
              </p14:xfrm>
            </p:contentPart>
          </mc:Choice>
          <mc:Fallback xmlns="">
            <p:pic>
              <p:nvPicPr>
                <p:cNvPr id="56" name="Freihand 55">
                  <a:extLst>
                    <a:ext uri="{FF2B5EF4-FFF2-40B4-BE49-F238E27FC236}">
                      <a16:creationId xmlns:a16="http://schemas.microsoft.com/office/drawing/2014/main" id="{CE1BEECD-FE68-4400-85E6-387AA541A130}"/>
                    </a:ext>
                  </a:extLst>
                </p:cNvPr>
                <p:cNvPicPr/>
                <p:nvPr/>
              </p:nvPicPr>
              <p:blipFill>
                <a:blip r:embed="rId96"/>
                <a:stretch>
                  <a:fillRect/>
                </a:stretch>
              </p:blipFill>
              <p:spPr>
                <a:xfrm>
                  <a:off x="2566496" y="2711500"/>
                  <a:ext cx="587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177FEEA-3197-4E3B-AB9A-A374D7A83BBD}"/>
                    </a:ext>
                  </a:extLst>
                </p14:cNvPr>
                <p14:cNvContentPartPr/>
                <p14:nvPr/>
              </p14:nvContentPartPr>
              <p14:xfrm>
                <a:off x="3165896" y="2620420"/>
                <a:ext cx="105480" cy="181440"/>
              </p14:xfrm>
            </p:contentPart>
          </mc:Choice>
          <mc:Fallback xmlns="">
            <p:pic>
              <p:nvPicPr>
                <p:cNvPr id="58" name="Freihand 57">
                  <a:extLst>
                    <a:ext uri="{FF2B5EF4-FFF2-40B4-BE49-F238E27FC236}">
                      <a16:creationId xmlns:a16="http://schemas.microsoft.com/office/drawing/2014/main" id="{7177FEEA-3197-4E3B-AB9A-A374D7A83BBD}"/>
                    </a:ext>
                  </a:extLst>
                </p:cNvPr>
                <p:cNvPicPr/>
                <p:nvPr/>
              </p:nvPicPr>
              <p:blipFill>
                <a:blip r:embed="rId98"/>
                <a:stretch>
                  <a:fillRect/>
                </a:stretch>
              </p:blipFill>
              <p:spPr>
                <a:xfrm>
                  <a:off x="3161576" y="2616100"/>
                  <a:ext cx="114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4B3F73C-E105-4C37-BF21-1335B823EEF3}"/>
                    </a:ext>
                  </a:extLst>
                </p14:cNvPr>
                <p14:cNvContentPartPr/>
                <p14:nvPr/>
              </p14:nvContentPartPr>
              <p14:xfrm>
                <a:off x="3213776" y="2615380"/>
                <a:ext cx="505080" cy="183600"/>
              </p14:xfrm>
            </p:contentPart>
          </mc:Choice>
          <mc:Fallback xmlns="">
            <p:pic>
              <p:nvPicPr>
                <p:cNvPr id="59" name="Freihand 58">
                  <a:extLst>
                    <a:ext uri="{FF2B5EF4-FFF2-40B4-BE49-F238E27FC236}">
                      <a16:creationId xmlns:a16="http://schemas.microsoft.com/office/drawing/2014/main" id="{B4B3F73C-E105-4C37-BF21-1335B823EEF3}"/>
                    </a:ext>
                  </a:extLst>
                </p:cNvPr>
                <p:cNvPicPr/>
                <p:nvPr/>
              </p:nvPicPr>
              <p:blipFill>
                <a:blip r:embed="rId100"/>
                <a:stretch>
                  <a:fillRect/>
                </a:stretch>
              </p:blipFill>
              <p:spPr>
                <a:xfrm>
                  <a:off x="3209456" y="2611060"/>
                  <a:ext cx="513720" cy="192240"/>
                </a:xfrm>
                <a:prstGeom prst="rect">
                  <a:avLst/>
                </a:prstGeom>
              </p:spPr>
            </p:pic>
          </mc:Fallback>
        </mc:AlternateContent>
      </p:grpSp>
      <p:grpSp>
        <p:nvGrpSpPr>
          <p:cNvPr id="62" name="Gruppieren 61">
            <a:extLst>
              <a:ext uri="{FF2B5EF4-FFF2-40B4-BE49-F238E27FC236}">
                <a16:creationId xmlns:a16="http://schemas.microsoft.com/office/drawing/2014/main" id="{A14EC9C8-AD29-48F9-A509-0203218FD62B}"/>
              </a:ext>
            </a:extLst>
          </p:cNvPr>
          <p:cNvGrpSpPr/>
          <p:nvPr/>
        </p:nvGrpSpPr>
        <p:grpSpPr>
          <a:xfrm>
            <a:off x="1008776" y="3677020"/>
            <a:ext cx="4961160" cy="1061280"/>
            <a:chOff x="1008776" y="3677020"/>
            <a:chExt cx="4961160" cy="1061280"/>
          </a:xfrm>
        </p:grpSpPr>
        <mc:AlternateContent xmlns:mc="http://schemas.openxmlformats.org/markup-compatibility/2006" xmlns:p14="http://schemas.microsoft.com/office/powerpoint/2010/main">
          <mc:Choice Requires="p14">
            <p:contentPart p14:bwMode="auto" r:id="rId101">
              <p14:nvContentPartPr>
                <p14:cNvPr id="39" name="Freihand 38">
                  <a:extLst>
                    <a:ext uri="{FF2B5EF4-FFF2-40B4-BE49-F238E27FC236}">
                      <a16:creationId xmlns:a16="http://schemas.microsoft.com/office/drawing/2014/main" id="{42E574C4-0CCF-4577-9F0A-90478941206E}"/>
                    </a:ext>
                  </a:extLst>
                </p14:cNvPr>
                <p14:cNvContentPartPr/>
                <p14:nvPr/>
              </p14:nvContentPartPr>
              <p14:xfrm>
                <a:off x="1008776" y="3677020"/>
                <a:ext cx="3278880" cy="88920"/>
              </p14:xfrm>
            </p:contentPart>
          </mc:Choice>
          <mc:Fallback xmlns="">
            <p:pic>
              <p:nvPicPr>
                <p:cNvPr id="39" name="Freihand 38">
                  <a:extLst>
                    <a:ext uri="{FF2B5EF4-FFF2-40B4-BE49-F238E27FC236}">
                      <a16:creationId xmlns:a16="http://schemas.microsoft.com/office/drawing/2014/main" id="{42E574C4-0CCF-4577-9F0A-90478941206E}"/>
                    </a:ext>
                  </a:extLst>
                </p:cNvPr>
                <p:cNvPicPr/>
                <p:nvPr/>
              </p:nvPicPr>
              <p:blipFill>
                <a:blip r:embed="rId102"/>
                <a:stretch>
                  <a:fillRect/>
                </a:stretch>
              </p:blipFill>
              <p:spPr>
                <a:xfrm>
                  <a:off x="1004456" y="3672700"/>
                  <a:ext cx="328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0" name="Freihand 39">
                  <a:extLst>
                    <a:ext uri="{FF2B5EF4-FFF2-40B4-BE49-F238E27FC236}">
                      <a16:creationId xmlns:a16="http://schemas.microsoft.com/office/drawing/2014/main" id="{D34AE226-5288-4540-B87A-37C6CD01E336}"/>
                    </a:ext>
                  </a:extLst>
                </p14:cNvPr>
                <p14:cNvContentPartPr/>
                <p14:nvPr/>
              </p14:nvContentPartPr>
              <p14:xfrm>
                <a:off x="4055456" y="3719860"/>
                <a:ext cx="776160" cy="97200"/>
              </p14:xfrm>
            </p:contentPart>
          </mc:Choice>
          <mc:Fallback xmlns="">
            <p:pic>
              <p:nvPicPr>
                <p:cNvPr id="40" name="Freihand 39">
                  <a:extLst>
                    <a:ext uri="{FF2B5EF4-FFF2-40B4-BE49-F238E27FC236}">
                      <a16:creationId xmlns:a16="http://schemas.microsoft.com/office/drawing/2014/main" id="{D34AE226-5288-4540-B87A-37C6CD01E336}"/>
                    </a:ext>
                  </a:extLst>
                </p:cNvPr>
                <p:cNvPicPr/>
                <p:nvPr/>
              </p:nvPicPr>
              <p:blipFill>
                <a:blip r:embed="rId104"/>
                <a:stretch>
                  <a:fillRect/>
                </a:stretch>
              </p:blipFill>
              <p:spPr>
                <a:xfrm>
                  <a:off x="4051136" y="3715540"/>
                  <a:ext cx="784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0C6A652-B208-466F-A5EB-A270A9A325AC}"/>
                    </a:ext>
                  </a:extLst>
                </p14:cNvPr>
                <p14:cNvContentPartPr/>
                <p14:nvPr/>
              </p14:nvContentPartPr>
              <p14:xfrm>
                <a:off x="2058536" y="3719500"/>
                <a:ext cx="3911400" cy="1018800"/>
              </p14:xfrm>
            </p:contentPart>
          </mc:Choice>
          <mc:Fallback xmlns="">
            <p:pic>
              <p:nvPicPr>
                <p:cNvPr id="61" name="Freihand 60">
                  <a:extLst>
                    <a:ext uri="{FF2B5EF4-FFF2-40B4-BE49-F238E27FC236}">
                      <a16:creationId xmlns:a16="http://schemas.microsoft.com/office/drawing/2014/main" id="{C0C6A652-B208-466F-A5EB-A270A9A325AC}"/>
                    </a:ext>
                  </a:extLst>
                </p:cNvPr>
                <p:cNvPicPr/>
                <p:nvPr/>
              </p:nvPicPr>
              <p:blipFill>
                <a:blip r:embed="rId106"/>
                <a:stretch>
                  <a:fillRect/>
                </a:stretch>
              </p:blipFill>
              <p:spPr>
                <a:xfrm>
                  <a:off x="2054216" y="3715180"/>
                  <a:ext cx="3920040" cy="1027440"/>
                </a:xfrm>
                <a:prstGeom prst="rect">
                  <a:avLst/>
                </a:prstGeom>
              </p:spPr>
            </p:pic>
          </mc:Fallback>
        </mc:AlternateContent>
      </p:grpSp>
    </p:spTree>
    <p:extLst>
      <p:ext uri="{BB962C8B-B14F-4D97-AF65-F5344CB8AC3E}">
        <p14:creationId xmlns:p14="http://schemas.microsoft.com/office/powerpoint/2010/main" val="123821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141796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141796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812489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99988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129168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50632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77646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99860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809574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116960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141466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93123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345534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51852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87536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431027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83437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68614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49563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328459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413952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93796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640992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226627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72883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723" y="592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 y="5522812"/>
                <a:ext cx="8623882"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 y="5522812"/>
                <a:ext cx="8623882"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9E226A89-10A5-331A-B430-0E084D9A03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6866DCE5-E20A-4A17-8476-21917DC0835C}"/>
                  </a:ext>
                </a:extLst>
              </p14:cNvPr>
              <p14:cNvContentPartPr/>
              <p14:nvPr/>
            </p14:nvContentPartPr>
            <p14:xfrm>
              <a:off x="6983336" y="1876987"/>
              <a:ext cx="1407240" cy="348840"/>
            </p14:xfrm>
          </p:contentPart>
        </mc:Choice>
        <mc:Fallback xmlns="">
          <p:pic>
            <p:nvPicPr>
              <p:cNvPr id="11" name="Freihand 10">
                <a:extLst>
                  <a:ext uri="{FF2B5EF4-FFF2-40B4-BE49-F238E27FC236}">
                    <a16:creationId xmlns:a16="http://schemas.microsoft.com/office/drawing/2014/main" id="{6866DCE5-E20A-4A17-8476-21917DC0835C}"/>
                  </a:ext>
                </a:extLst>
              </p:cNvPr>
              <p:cNvPicPr/>
              <p:nvPr/>
            </p:nvPicPr>
            <p:blipFill>
              <a:blip r:embed="rId4"/>
              <a:stretch>
                <a:fillRect/>
              </a:stretch>
            </p:blipFill>
            <p:spPr>
              <a:xfrm>
                <a:off x="6979016" y="1872667"/>
                <a:ext cx="14158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501F3BC8-0229-4BF7-8B4D-6329E378DCFE}"/>
                  </a:ext>
                </a:extLst>
              </p14:cNvPr>
              <p14:cNvContentPartPr/>
              <p14:nvPr/>
            </p14:nvContentPartPr>
            <p14:xfrm>
              <a:off x="6811976" y="1816147"/>
              <a:ext cx="315000" cy="257040"/>
            </p14:xfrm>
          </p:contentPart>
        </mc:Choice>
        <mc:Fallback xmlns="">
          <p:pic>
            <p:nvPicPr>
              <p:cNvPr id="16" name="Freihand 15">
                <a:extLst>
                  <a:ext uri="{FF2B5EF4-FFF2-40B4-BE49-F238E27FC236}">
                    <a16:creationId xmlns:a16="http://schemas.microsoft.com/office/drawing/2014/main" id="{501F3BC8-0229-4BF7-8B4D-6329E378DCFE}"/>
                  </a:ext>
                </a:extLst>
              </p:cNvPr>
              <p:cNvPicPr/>
              <p:nvPr/>
            </p:nvPicPr>
            <p:blipFill>
              <a:blip r:embed="rId6"/>
              <a:stretch>
                <a:fillRect/>
              </a:stretch>
            </p:blipFill>
            <p:spPr>
              <a:xfrm>
                <a:off x="6807656" y="1811827"/>
                <a:ext cx="323640" cy="265680"/>
              </a:xfrm>
              <a:prstGeom prst="rect">
                <a:avLst/>
              </a:prstGeom>
            </p:spPr>
          </p:pic>
        </mc:Fallback>
      </mc:AlternateContent>
      <p:grpSp>
        <p:nvGrpSpPr>
          <p:cNvPr id="68" name="Gruppieren 67">
            <a:extLst>
              <a:ext uri="{FF2B5EF4-FFF2-40B4-BE49-F238E27FC236}">
                <a16:creationId xmlns:a16="http://schemas.microsoft.com/office/drawing/2014/main" id="{8194D117-3248-4447-8F36-3C96859F5A42}"/>
              </a:ext>
            </a:extLst>
          </p:cNvPr>
          <p:cNvGrpSpPr/>
          <p:nvPr/>
        </p:nvGrpSpPr>
        <p:grpSpPr>
          <a:xfrm>
            <a:off x="8623496" y="1655947"/>
            <a:ext cx="2707200" cy="753840"/>
            <a:chOff x="8623496" y="1655947"/>
            <a:chExt cx="2707200" cy="753840"/>
          </a:xfrm>
        </p:grpSpPr>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AC5284C1-0A5C-426F-AEC3-C4C442EC40CE}"/>
                    </a:ext>
                  </a:extLst>
                </p14:cNvPr>
                <p14:cNvContentPartPr/>
                <p14:nvPr/>
              </p14:nvContentPartPr>
              <p14:xfrm>
                <a:off x="8623496" y="1989667"/>
                <a:ext cx="262800" cy="85320"/>
              </p14:xfrm>
            </p:contentPart>
          </mc:Choice>
          <mc:Fallback xmlns="">
            <p:pic>
              <p:nvPicPr>
                <p:cNvPr id="30" name="Freihand 29">
                  <a:extLst>
                    <a:ext uri="{FF2B5EF4-FFF2-40B4-BE49-F238E27FC236}">
                      <a16:creationId xmlns:a16="http://schemas.microsoft.com/office/drawing/2014/main" id="{AC5284C1-0A5C-426F-AEC3-C4C442EC40CE}"/>
                    </a:ext>
                  </a:extLst>
                </p:cNvPr>
                <p:cNvPicPr/>
                <p:nvPr/>
              </p:nvPicPr>
              <p:blipFill>
                <a:blip r:embed="rId8"/>
                <a:stretch>
                  <a:fillRect/>
                </a:stretch>
              </p:blipFill>
              <p:spPr>
                <a:xfrm>
                  <a:off x="8619176" y="1985347"/>
                  <a:ext cx="27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EEA6FFAA-A9FC-442C-A52E-DEB81DAB2DF4}"/>
                    </a:ext>
                  </a:extLst>
                </p14:cNvPr>
                <p14:cNvContentPartPr/>
                <p14:nvPr/>
              </p14:nvContentPartPr>
              <p14:xfrm>
                <a:off x="8876216" y="1934227"/>
                <a:ext cx="23760" cy="9720"/>
              </p14:xfrm>
            </p:contentPart>
          </mc:Choice>
          <mc:Fallback xmlns="">
            <p:pic>
              <p:nvPicPr>
                <p:cNvPr id="32" name="Freihand 31">
                  <a:extLst>
                    <a:ext uri="{FF2B5EF4-FFF2-40B4-BE49-F238E27FC236}">
                      <a16:creationId xmlns:a16="http://schemas.microsoft.com/office/drawing/2014/main" id="{EEA6FFAA-A9FC-442C-A52E-DEB81DAB2DF4}"/>
                    </a:ext>
                  </a:extLst>
                </p:cNvPr>
                <p:cNvPicPr/>
                <p:nvPr/>
              </p:nvPicPr>
              <p:blipFill>
                <a:blip r:embed="rId10"/>
                <a:stretch>
                  <a:fillRect/>
                </a:stretch>
              </p:blipFill>
              <p:spPr>
                <a:xfrm>
                  <a:off x="8871896" y="1929907"/>
                  <a:ext cx="32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C2FE2744-A21D-4203-9DD8-308E1DE38057}"/>
                    </a:ext>
                  </a:extLst>
                </p14:cNvPr>
                <p14:cNvContentPartPr/>
                <p14:nvPr/>
              </p14:nvContentPartPr>
              <p14:xfrm>
                <a:off x="8932376" y="1981387"/>
                <a:ext cx="119160" cy="113400"/>
              </p14:xfrm>
            </p:contentPart>
          </mc:Choice>
          <mc:Fallback xmlns="">
            <p:pic>
              <p:nvPicPr>
                <p:cNvPr id="33" name="Freihand 32">
                  <a:extLst>
                    <a:ext uri="{FF2B5EF4-FFF2-40B4-BE49-F238E27FC236}">
                      <a16:creationId xmlns:a16="http://schemas.microsoft.com/office/drawing/2014/main" id="{C2FE2744-A21D-4203-9DD8-308E1DE38057}"/>
                    </a:ext>
                  </a:extLst>
                </p:cNvPr>
                <p:cNvPicPr/>
                <p:nvPr/>
              </p:nvPicPr>
              <p:blipFill>
                <a:blip r:embed="rId12"/>
                <a:stretch>
                  <a:fillRect/>
                </a:stretch>
              </p:blipFill>
              <p:spPr>
                <a:xfrm>
                  <a:off x="8928056" y="1977067"/>
                  <a:ext cx="127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052D7A99-05EB-42E5-93B1-5A081B2DF87F}"/>
                    </a:ext>
                  </a:extLst>
                </p14:cNvPr>
                <p14:cNvContentPartPr/>
                <p14:nvPr/>
              </p14:nvContentPartPr>
              <p14:xfrm>
                <a:off x="9274376" y="1856827"/>
                <a:ext cx="166320" cy="199440"/>
              </p14:xfrm>
            </p:contentPart>
          </mc:Choice>
          <mc:Fallback xmlns="">
            <p:pic>
              <p:nvPicPr>
                <p:cNvPr id="34" name="Freihand 33">
                  <a:extLst>
                    <a:ext uri="{FF2B5EF4-FFF2-40B4-BE49-F238E27FC236}">
                      <a16:creationId xmlns:a16="http://schemas.microsoft.com/office/drawing/2014/main" id="{052D7A99-05EB-42E5-93B1-5A081B2DF87F}"/>
                    </a:ext>
                  </a:extLst>
                </p:cNvPr>
                <p:cNvPicPr/>
                <p:nvPr/>
              </p:nvPicPr>
              <p:blipFill>
                <a:blip r:embed="rId14"/>
                <a:stretch>
                  <a:fillRect/>
                </a:stretch>
              </p:blipFill>
              <p:spPr>
                <a:xfrm>
                  <a:off x="9270056" y="1852507"/>
                  <a:ext cx="17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7F0FED68-8ECE-47FC-9725-2552E32A0E45}"/>
                    </a:ext>
                  </a:extLst>
                </p14:cNvPr>
                <p14:cNvContentPartPr/>
                <p14:nvPr/>
              </p14:nvContentPartPr>
              <p14:xfrm>
                <a:off x="9463736" y="1923067"/>
                <a:ext cx="90360" cy="102960"/>
              </p14:xfrm>
            </p:contentPart>
          </mc:Choice>
          <mc:Fallback xmlns="">
            <p:pic>
              <p:nvPicPr>
                <p:cNvPr id="35" name="Freihand 34">
                  <a:extLst>
                    <a:ext uri="{FF2B5EF4-FFF2-40B4-BE49-F238E27FC236}">
                      <a16:creationId xmlns:a16="http://schemas.microsoft.com/office/drawing/2014/main" id="{7F0FED68-8ECE-47FC-9725-2552E32A0E45}"/>
                    </a:ext>
                  </a:extLst>
                </p:cNvPr>
                <p:cNvPicPr/>
                <p:nvPr/>
              </p:nvPicPr>
              <p:blipFill>
                <a:blip r:embed="rId16"/>
                <a:stretch>
                  <a:fillRect/>
                </a:stretch>
              </p:blipFill>
              <p:spPr>
                <a:xfrm>
                  <a:off x="9459416" y="1918747"/>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4D5F45C-8E82-49D7-B327-699FF52A9F8C}"/>
                    </a:ext>
                  </a:extLst>
                </p14:cNvPr>
                <p14:cNvContentPartPr/>
                <p14:nvPr/>
              </p14:nvContentPartPr>
              <p14:xfrm>
                <a:off x="9555896" y="1913347"/>
                <a:ext cx="84240" cy="104760"/>
              </p14:xfrm>
            </p:contentPart>
          </mc:Choice>
          <mc:Fallback xmlns="">
            <p:pic>
              <p:nvPicPr>
                <p:cNvPr id="36" name="Freihand 35">
                  <a:extLst>
                    <a:ext uri="{FF2B5EF4-FFF2-40B4-BE49-F238E27FC236}">
                      <a16:creationId xmlns:a16="http://schemas.microsoft.com/office/drawing/2014/main" id="{74D5F45C-8E82-49D7-B327-699FF52A9F8C}"/>
                    </a:ext>
                  </a:extLst>
                </p:cNvPr>
                <p:cNvPicPr/>
                <p:nvPr/>
              </p:nvPicPr>
              <p:blipFill>
                <a:blip r:embed="rId18"/>
                <a:stretch>
                  <a:fillRect/>
                </a:stretch>
              </p:blipFill>
              <p:spPr>
                <a:xfrm>
                  <a:off x="9551576" y="1909027"/>
                  <a:ext cx="92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208AECC8-FCB4-4CC5-87BC-3FF3146AA0AD}"/>
                    </a:ext>
                  </a:extLst>
                </p14:cNvPr>
                <p14:cNvContentPartPr/>
                <p14:nvPr/>
              </p14:nvContentPartPr>
              <p14:xfrm>
                <a:off x="9655976" y="1819747"/>
                <a:ext cx="344160" cy="190080"/>
              </p14:xfrm>
            </p:contentPart>
          </mc:Choice>
          <mc:Fallback xmlns="">
            <p:pic>
              <p:nvPicPr>
                <p:cNvPr id="37" name="Freihand 36">
                  <a:extLst>
                    <a:ext uri="{FF2B5EF4-FFF2-40B4-BE49-F238E27FC236}">
                      <a16:creationId xmlns:a16="http://schemas.microsoft.com/office/drawing/2014/main" id="{208AECC8-FCB4-4CC5-87BC-3FF3146AA0AD}"/>
                    </a:ext>
                  </a:extLst>
                </p:cNvPr>
                <p:cNvPicPr/>
                <p:nvPr/>
              </p:nvPicPr>
              <p:blipFill>
                <a:blip r:embed="rId20"/>
                <a:stretch>
                  <a:fillRect/>
                </a:stretch>
              </p:blipFill>
              <p:spPr>
                <a:xfrm>
                  <a:off x="9651656" y="1815427"/>
                  <a:ext cx="352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7A5B4D53-545A-4296-9F9C-75B70D807D20}"/>
                    </a:ext>
                  </a:extLst>
                </p14:cNvPr>
                <p14:cNvContentPartPr/>
                <p14:nvPr/>
              </p14:nvContentPartPr>
              <p14:xfrm>
                <a:off x="10002656" y="1894627"/>
                <a:ext cx="111240" cy="86760"/>
              </p14:xfrm>
            </p:contentPart>
          </mc:Choice>
          <mc:Fallback xmlns="">
            <p:pic>
              <p:nvPicPr>
                <p:cNvPr id="38" name="Freihand 37">
                  <a:extLst>
                    <a:ext uri="{FF2B5EF4-FFF2-40B4-BE49-F238E27FC236}">
                      <a16:creationId xmlns:a16="http://schemas.microsoft.com/office/drawing/2014/main" id="{7A5B4D53-545A-4296-9F9C-75B70D807D20}"/>
                    </a:ext>
                  </a:extLst>
                </p:cNvPr>
                <p:cNvPicPr/>
                <p:nvPr/>
              </p:nvPicPr>
              <p:blipFill>
                <a:blip r:embed="rId22"/>
                <a:stretch>
                  <a:fillRect/>
                </a:stretch>
              </p:blipFill>
              <p:spPr>
                <a:xfrm>
                  <a:off x="9998336" y="1890307"/>
                  <a:ext cx="119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D0F9CF79-16B0-40F1-8659-2AC3FD3BE91D}"/>
                    </a:ext>
                  </a:extLst>
                </p14:cNvPr>
                <p14:cNvContentPartPr/>
                <p14:nvPr/>
              </p14:nvContentPartPr>
              <p14:xfrm>
                <a:off x="10101656" y="1803547"/>
                <a:ext cx="183600" cy="199080"/>
              </p14:xfrm>
            </p:contentPart>
          </mc:Choice>
          <mc:Fallback xmlns="">
            <p:pic>
              <p:nvPicPr>
                <p:cNvPr id="39" name="Freihand 38">
                  <a:extLst>
                    <a:ext uri="{FF2B5EF4-FFF2-40B4-BE49-F238E27FC236}">
                      <a16:creationId xmlns:a16="http://schemas.microsoft.com/office/drawing/2014/main" id="{D0F9CF79-16B0-40F1-8659-2AC3FD3BE91D}"/>
                    </a:ext>
                  </a:extLst>
                </p:cNvPr>
                <p:cNvPicPr/>
                <p:nvPr/>
              </p:nvPicPr>
              <p:blipFill>
                <a:blip r:embed="rId24"/>
                <a:stretch>
                  <a:fillRect/>
                </a:stretch>
              </p:blipFill>
              <p:spPr>
                <a:xfrm>
                  <a:off x="10097336" y="1799227"/>
                  <a:ext cx="192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DDEF15B9-988D-4EB0-9A38-4A4109E9BDA9}"/>
                    </a:ext>
                  </a:extLst>
                </p14:cNvPr>
                <p14:cNvContentPartPr/>
                <p14:nvPr/>
              </p14:nvContentPartPr>
              <p14:xfrm>
                <a:off x="10332416" y="1835947"/>
                <a:ext cx="190800" cy="129240"/>
              </p14:xfrm>
            </p:contentPart>
          </mc:Choice>
          <mc:Fallback xmlns="">
            <p:pic>
              <p:nvPicPr>
                <p:cNvPr id="40" name="Freihand 39">
                  <a:extLst>
                    <a:ext uri="{FF2B5EF4-FFF2-40B4-BE49-F238E27FC236}">
                      <a16:creationId xmlns:a16="http://schemas.microsoft.com/office/drawing/2014/main" id="{DDEF15B9-988D-4EB0-9A38-4A4109E9BDA9}"/>
                    </a:ext>
                  </a:extLst>
                </p:cNvPr>
                <p:cNvPicPr/>
                <p:nvPr/>
              </p:nvPicPr>
              <p:blipFill>
                <a:blip r:embed="rId26"/>
                <a:stretch>
                  <a:fillRect/>
                </a:stretch>
              </p:blipFill>
              <p:spPr>
                <a:xfrm>
                  <a:off x="10328096" y="1831627"/>
                  <a:ext cx="199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32FE7A14-3729-46FF-A246-8314F173B541}"/>
                    </a:ext>
                  </a:extLst>
                </p14:cNvPr>
                <p14:cNvContentPartPr/>
                <p14:nvPr/>
              </p14:nvContentPartPr>
              <p14:xfrm>
                <a:off x="10456616" y="1709947"/>
                <a:ext cx="216000" cy="270000"/>
              </p14:xfrm>
            </p:contentPart>
          </mc:Choice>
          <mc:Fallback xmlns="">
            <p:pic>
              <p:nvPicPr>
                <p:cNvPr id="41" name="Freihand 40">
                  <a:extLst>
                    <a:ext uri="{FF2B5EF4-FFF2-40B4-BE49-F238E27FC236}">
                      <a16:creationId xmlns:a16="http://schemas.microsoft.com/office/drawing/2014/main" id="{32FE7A14-3729-46FF-A246-8314F173B541}"/>
                    </a:ext>
                  </a:extLst>
                </p:cNvPr>
                <p:cNvPicPr/>
                <p:nvPr/>
              </p:nvPicPr>
              <p:blipFill>
                <a:blip r:embed="rId28"/>
                <a:stretch>
                  <a:fillRect/>
                </a:stretch>
              </p:blipFill>
              <p:spPr>
                <a:xfrm>
                  <a:off x="10452296" y="1705627"/>
                  <a:ext cx="224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0E2B970F-EF22-4537-9BC3-6383899914B2}"/>
                    </a:ext>
                  </a:extLst>
                </p14:cNvPr>
                <p14:cNvContentPartPr/>
                <p14:nvPr/>
              </p14:nvContentPartPr>
              <p14:xfrm>
                <a:off x="10818056" y="1655947"/>
                <a:ext cx="172800" cy="175680"/>
              </p14:xfrm>
            </p:contentPart>
          </mc:Choice>
          <mc:Fallback xmlns="">
            <p:pic>
              <p:nvPicPr>
                <p:cNvPr id="43" name="Freihand 42">
                  <a:extLst>
                    <a:ext uri="{FF2B5EF4-FFF2-40B4-BE49-F238E27FC236}">
                      <a16:creationId xmlns:a16="http://schemas.microsoft.com/office/drawing/2014/main" id="{0E2B970F-EF22-4537-9BC3-6383899914B2}"/>
                    </a:ext>
                  </a:extLst>
                </p:cNvPr>
                <p:cNvPicPr/>
                <p:nvPr/>
              </p:nvPicPr>
              <p:blipFill>
                <a:blip r:embed="rId30"/>
                <a:stretch>
                  <a:fillRect/>
                </a:stretch>
              </p:blipFill>
              <p:spPr>
                <a:xfrm>
                  <a:off x="10813736" y="1651627"/>
                  <a:ext cx="181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9B248578-CCD3-4FCE-AD49-7DF1259F920F}"/>
                    </a:ext>
                  </a:extLst>
                </p14:cNvPr>
                <p14:cNvContentPartPr/>
                <p14:nvPr/>
              </p14:nvContentPartPr>
              <p14:xfrm>
                <a:off x="10901216" y="1761427"/>
                <a:ext cx="51480" cy="65160"/>
              </p14:xfrm>
            </p:contentPart>
          </mc:Choice>
          <mc:Fallback xmlns="">
            <p:pic>
              <p:nvPicPr>
                <p:cNvPr id="44" name="Freihand 43">
                  <a:extLst>
                    <a:ext uri="{FF2B5EF4-FFF2-40B4-BE49-F238E27FC236}">
                      <a16:creationId xmlns:a16="http://schemas.microsoft.com/office/drawing/2014/main" id="{9B248578-CCD3-4FCE-AD49-7DF1259F920F}"/>
                    </a:ext>
                  </a:extLst>
                </p:cNvPr>
                <p:cNvPicPr/>
                <p:nvPr/>
              </p:nvPicPr>
              <p:blipFill>
                <a:blip r:embed="rId32"/>
                <a:stretch>
                  <a:fillRect/>
                </a:stretch>
              </p:blipFill>
              <p:spPr>
                <a:xfrm>
                  <a:off x="10896896" y="1757107"/>
                  <a:ext cx="60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62941397-21FB-43EE-955B-0E2F298B0D91}"/>
                    </a:ext>
                  </a:extLst>
                </p14:cNvPr>
                <p14:cNvContentPartPr/>
                <p14:nvPr/>
              </p14:nvContentPartPr>
              <p14:xfrm>
                <a:off x="10964936" y="1739827"/>
                <a:ext cx="230760" cy="68760"/>
              </p14:xfrm>
            </p:contentPart>
          </mc:Choice>
          <mc:Fallback xmlns="">
            <p:pic>
              <p:nvPicPr>
                <p:cNvPr id="45" name="Freihand 44">
                  <a:extLst>
                    <a:ext uri="{FF2B5EF4-FFF2-40B4-BE49-F238E27FC236}">
                      <a16:creationId xmlns:a16="http://schemas.microsoft.com/office/drawing/2014/main" id="{62941397-21FB-43EE-955B-0E2F298B0D91}"/>
                    </a:ext>
                  </a:extLst>
                </p:cNvPr>
                <p:cNvPicPr/>
                <p:nvPr/>
              </p:nvPicPr>
              <p:blipFill>
                <a:blip r:embed="rId34"/>
                <a:stretch>
                  <a:fillRect/>
                </a:stretch>
              </p:blipFill>
              <p:spPr>
                <a:xfrm>
                  <a:off x="10960616" y="1735507"/>
                  <a:ext cx="239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471376D2-3F72-4279-A3C7-0B02EA945CDB}"/>
                    </a:ext>
                  </a:extLst>
                </p14:cNvPr>
                <p14:cNvContentPartPr/>
                <p14:nvPr/>
              </p14:nvContentPartPr>
              <p14:xfrm>
                <a:off x="11224856" y="1752427"/>
                <a:ext cx="105840" cy="72000"/>
              </p14:xfrm>
            </p:contentPart>
          </mc:Choice>
          <mc:Fallback xmlns="">
            <p:pic>
              <p:nvPicPr>
                <p:cNvPr id="46" name="Freihand 45">
                  <a:extLst>
                    <a:ext uri="{FF2B5EF4-FFF2-40B4-BE49-F238E27FC236}">
                      <a16:creationId xmlns:a16="http://schemas.microsoft.com/office/drawing/2014/main" id="{471376D2-3F72-4279-A3C7-0B02EA945CDB}"/>
                    </a:ext>
                  </a:extLst>
                </p:cNvPr>
                <p:cNvPicPr/>
                <p:nvPr/>
              </p:nvPicPr>
              <p:blipFill>
                <a:blip r:embed="rId36"/>
                <a:stretch>
                  <a:fillRect/>
                </a:stretch>
              </p:blipFill>
              <p:spPr>
                <a:xfrm>
                  <a:off x="11220536" y="1748107"/>
                  <a:ext cx="11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1A31FF0E-4897-4924-B0BA-8238FE35A172}"/>
                    </a:ext>
                  </a:extLst>
                </p14:cNvPr>
                <p14:cNvContentPartPr/>
                <p14:nvPr/>
              </p14:nvContentPartPr>
              <p14:xfrm>
                <a:off x="9010136" y="2252827"/>
                <a:ext cx="163080" cy="156960"/>
              </p14:xfrm>
            </p:contentPart>
          </mc:Choice>
          <mc:Fallback xmlns="">
            <p:pic>
              <p:nvPicPr>
                <p:cNvPr id="47" name="Freihand 46">
                  <a:extLst>
                    <a:ext uri="{FF2B5EF4-FFF2-40B4-BE49-F238E27FC236}">
                      <a16:creationId xmlns:a16="http://schemas.microsoft.com/office/drawing/2014/main" id="{1A31FF0E-4897-4924-B0BA-8238FE35A172}"/>
                    </a:ext>
                  </a:extLst>
                </p:cNvPr>
                <p:cNvPicPr/>
                <p:nvPr/>
              </p:nvPicPr>
              <p:blipFill>
                <a:blip r:embed="rId38"/>
                <a:stretch>
                  <a:fillRect/>
                </a:stretch>
              </p:blipFill>
              <p:spPr>
                <a:xfrm>
                  <a:off x="9005816" y="2248507"/>
                  <a:ext cx="171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913FBDFE-BE89-41C7-989B-85571FD4E30D}"/>
                    </a:ext>
                  </a:extLst>
                </p14:cNvPr>
                <p14:cNvContentPartPr/>
                <p14:nvPr/>
              </p14:nvContentPartPr>
              <p14:xfrm>
                <a:off x="9159536" y="2336347"/>
                <a:ext cx="230040" cy="67320"/>
              </p14:xfrm>
            </p:contentPart>
          </mc:Choice>
          <mc:Fallback xmlns="">
            <p:pic>
              <p:nvPicPr>
                <p:cNvPr id="48" name="Freihand 47">
                  <a:extLst>
                    <a:ext uri="{FF2B5EF4-FFF2-40B4-BE49-F238E27FC236}">
                      <a16:creationId xmlns:a16="http://schemas.microsoft.com/office/drawing/2014/main" id="{913FBDFE-BE89-41C7-989B-85571FD4E30D}"/>
                    </a:ext>
                  </a:extLst>
                </p:cNvPr>
                <p:cNvPicPr/>
                <p:nvPr/>
              </p:nvPicPr>
              <p:blipFill>
                <a:blip r:embed="rId40"/>
                <a:stretch>
                  <a:fillRect/>
                </a:stretch>
              </p:blipFill>
              <p:spPr>
                <a:xfrm>
                  <a:off x="9155216" y="2332027"/>
                  <a:ext cx="23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76A17BB6-3FE2-4E5D-9ECE-65874DC2FA41}"/>
                    </a:ext>
                  </a:extLst>
                </p14:cNvPr>
                <p14:cNvContentPartPr/>
                <p14:nvPr/>
              </p14:nvContentPartPr>
              <p14:xfrm>
                <a:off x="9421616" y="2338867"/>
                <a:ext cx="81720" cy="50400"/>
              </p14:xfrm>
            </p:contentPart>
          </mc:Choice>
          <mc:Fallback xmlns="">
            <p:pic>
              <p:nvPicPr>
                <p:cNvPr id="49" name="Freihand 48">
                  <a:extLst>
                    <a:ext uri="{FF2B5EF4-FFF2-40B4-BE49-F238E27FC236}">
                      <a16:creationId xmlns:a16="http://schemas.microsoft.com/office/drawing/2014/main" id="{76A17BB6-3FE2-4E5D-9ECE-65874DC2FA41}"/>
                    </a:ext>
                  </a:extLst>
                </p:cNvPr>
                <p:cNvPicPr/>
                <p:nvPr/>
              </p:nvPicPr>
              <p:blipFill>
                <a:blip r:embed="rId42"/>
                <a:stretch>
                  <a:fillRect/>
                </a:stretch>
              </p:blipFill>
              <p:spPr>
                <a:xfrm>
                  <a:off x="9417296" y="2334547"/>
                  <a:ext cx="90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C6798725-566D-47DD-8EA1-A72F45231BDF}"/>
                    </a:ext>
                  </a:extLst>
                </p14:cNvPr>
                <p14:cNvContentPartPr/>
                <p14:nvPr/>
              </p14:nvContentPartPr>
              <p14:xfrm>
                <a:off x="9664976" y="2224747"/>
                <a:ext cx="236160" cy="159480"/>
              </p14:xfrm>
            </p:contentPart>
          </mc:Choice>
          <mc:Fallback xmlns="">
            <p:pic>
              <p:nvPicPr>
                <p:cNvPr id="50" name="Freihand 49">
                  <a:extLst>
                    <a:ext uri="{FF2B5EF4-FFF2-40B4-BE49-F238E27FC236}">
                      <a16:creationId xmlns:a16="http://schemas.microsoft.com/office/drawing/2014/main" id="{C6798725-566D-47DD-8EA1-A72F45231BDF}"/>
                    </a:ext>
                  </a:extLst>
                </p:cNvPr>
                <p:cNvPicPr/>
                <p:nvPr/>
              </p:nvPicPr>
              <p:blipFill>
                <a:blip r:embed="rId44"/>
                <a:stretch>
                  <a:fillRect/>
                </a:stretch>
              </p:blipFill>
              <p:spPr>
                <a:xfrm>
                  <a:off x="9660656" y="2220427"/>
                  <a:ext cx="24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BFECC333-9697-4D4F-8093-E670370080AE}"/>
                    </a:ext>
                  </a:extLst>
                </p14:cNvPr>
                <p14:cNvContentPartPr/>
                <p14:nvPr/>
              </p14:nvContentPartPr>
              <p14:xfrm>
                <a:off x="9925256" y="2174707"/>
                <a:ext cx="148680" cy="185040"/>
              </p14:xfrm>
            </p:contentPart>
          </mc:Choice>
          <mc:Fallback xmlns="">
            <p:pic>
              <p:nvPicPr>
                <p:cNvPr id="51" name="Freihand 50">
                  <a:extLst>
                    <a:ext uri="{FF2B5EF4-FFF2-40B4-BE49-F238E27FC236}">
                      <a16:creationId xmlns:a16="http://schemas.microsoft.com/office/drawing/2014/main" id="{BFECC333-9697-4D4F-8093-E670370080AE}"/>
                    </a:ext>
                  </a:extLst>
                </p:cNvPr>
                <p:cNvPicPr/>
                <p:nvPr/>
              </p:nvPicPr>
              <p:blipFill>
                <a:blip r:embed="rId46"/>
                <a:stretch>
                  <a:fillRect/>
                </a:stretch>
              </p:blipFill>
              <p:spPr>
                <a:xfrm>
                  <a:off x="9920936" y="2170387"/>
                  <a:ext cx="157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D86E8441-3795-4C67-929F-7BE91918DE2B}"/>
                    </a:ext>
                  </a:extLst>
                </p14:cNvPr>
                <p14:cNvContentPartPr/>
                <p14:nvPr/>
              </p14:nvContentPartPr>
              <p14:xfrm>
                <a:off x="9918416" y="2195587"/>
                <a:ext cx="92520" cy="14760"/>
              </p14:xfrm>
            </p:contentPart>
          </mc:Choice>
          <mc:Fallback xmlns="">
            <p:pic>
              <p:nvPicPr>
                <p:cNvPr id="52" name="Freihand 51">
                  <a:extLst>
                    <a:ext uri="{FF2B5EF4-FFF2-40B4-BE49-F238E27FC236}">
                      <a16:creationId xmlns:a16="http://schemas.microsoft.com/office/drawing/2014/main" id="{D86E8441-3795-4C67-929F-7BE91918DE2B}"/>
                    </a:ext>
                  </a:extLst>
                </p:cNvPr>
                <p:cNvPicPr/>
                <p:nvPr/>
              </p:nvPicPr>
              <p:blipFill>
                <a:blip r:embed="rId48"/>
                <a:stretch>
                  <a:fillRect/>
                </a:stretch>
              </p:blipFill>
              <p:spPr>
                <a:xfrm>
                  <a:off x="9914096" y="2191267"/>
                  <a:ext cx="101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3A9139D2-8719-4101-BB47-E4ED8BD69080}"/>
                    </a:ext>
                  </a:extLst>
                </p14:cNvPr>
                <p14:cNvContentPartPr/>
                <p14:nvPr/>
              </p14:nvContentPartPr>
              <p14:xfrm>
                <a:off x="10038296" y="2163187"/>
                <a:ext cx="211680" cy="183960"/>
              </p14:xfrm>
            </p:contentPart>
          </mc:Choice>
          <mc:Fallback xmlns="">
            <p:pic>
              <p:nvPicPr>
                <p:cNvPr id="55" name="Freihand 54">
                  <a:extLst>
                    <a:ext uri="{FF2B5EF4-FFF2-40B4-BE49-F238E27FC236}">
                      <a16:creationId xmlns:a16="http://schemas.microsoft.com/office/drawing/2014/main" id="{3A9139D2-8719-4101-BB47-E4ED8BD69080}"/>
                    </a:ext>
                  </a:extLst>
                </p:cNvPr>
                <p:cNvPicPr/>
                <p:nvPr/>
              </p:nvPicPr>
              <p:blipFill>
                <a:blip r:embed="rId50"/>
                <a:stretch>
                  <a:fillRect/>
                </a:stretch>
              </p:blipFill>
              <p:spPr>
                <a:xfrm>
                  <a:off x="10033976" y="2158867"/>
                  <a:ext cx="220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B524A0A4-2F36-4B5C-B0B3-AC01546826F3}"/>
                    </a:ext>
                  </a:extLst>
                </p14:cNvPr>
                <p14:cNvContentPartPr/>
                <p14:nvPr/>
              </p14:nvContentPartPr>
              <p14:xfrm>
                <a:off x="10257896" y="2137987"/>
                <a:ext cx="7200" cy="27720"/>
              </p14:xfrm>
            </p:contentPart>
          </mc:Choice>
          <mc:Fallback xmlns="">
            <p:pic>
              <p:nvPicPr>
                <p:cNvPr id="56" name="Freihand 55">
                  <a:extLst>
                    <a:ext uri="{FF2B5EF4-FFF2-40B4-BE49-F238E27FC236}">
                      <a16:creationId xmlns:a16="http://schemas.microsoft.com/office/drawing/2014/main" id="{B524A0A4-2F36-4B5C-B0B3-AC01546826F3}"/>
                    </a:ext>
                  </a:extLst>
                </p:cNvPr>
                <p:cNvPicPr/>
                <p:nvPr/>
              </p:nvPicPr>
              <p:blipFill>
                <a:blip r:embed="rId52"/>
                <a:stretch>
                  <a:fillRect/>
                </a:stretch>
              </p:blipFill>
              <p:spPr>
                <a:xfrm>
                  <a:off x="10253576" y="2133667"/>
                  <a:ext cx="15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84EF53E4-6F7E-4914-8D89-96472B5715D9}"/>
                    </a:ext>
                  </a:extLst>
                </p14:cNvPr>
                <p14:cNvContentPartPr/>
                <p14:nvPr/>
              </p14:nvContentPartPr>
              <p14:xfrm>
                <a:off x="10296416" y="2117827"/>
                <a:ext cx="176760" cy="187560"/>
              </p14:xfrm>
            </p:contentPart>
          </mc:Choice>
          <mc:Fallback xmlns="">
            <p:pic>
              <p:nvPicPr>
                <p:cNvPr id="57" name="Freihand 56">
                  <a:extLst>
                    <a:ext uri="{FF2B5EF4-FFF2-40B4-BE49-F238E27FC236}">
                      <a16:creationId xmlns:a16="http://schemas.microsoft.com/office/drawing/2014/main" id="{84EF53E4-6F7E-4914-8D89-96472B5715D9}"/>
                    </a:ext>
                  </a:extLst>
                </p:cNvPr>
                <p:cNvPicPr/>
                <p:nvPr/>
              </p:nvPicPr>
              <p:blipFill>
                <a:blip r:embed="rId54"/>
                <a:stretch>
                  <a:fillRect/>
                </a:stretch>
              </p:blipFill>
              <p:spPr>
                <a:xfrm>
                  <a:off x="10292096" y="2113507"/>
                  <a:ext cx="185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036E97AD-802A-49A9-AA68-48BD0259BFCF}"/>
                    </a:ext>
                  </a:extLst>
                </p14:cNvPr>
                <p14:cNvContentPartPr/>
                <p14:nvPr/>
              </p14:nvContentPartPr>
              <p14:xfrm>
                <a:off x="10630856" y="2163907"/>
                <a:ext cx="323280" cy="111240"/>
              </p14:xfrm>
            </p:contentPart>
          </mc:Choice>
          <mc:Fallback xmlns="">
            <p:pic>
              <p:nvPicPr>
                <p:cNvPr id="58" name="Freihand 57">
                  <a:extLst>
                    <a:ext uri="{FF2B5EF4-FFF2-40B4-BE49-F238E27FC236}">
                      <a16:creationId xmlns:a16="http://schemas.microsoft.com/office/drawing/2014/main" id="{036E97AD-802A-49A9-AA68-48BD0259BFCF}"/>
                    </a:ext>
                  </a:extLst>
                </p:cNvPr>
                <p:cNvPicPr/>
                <p:nvPr/>
              </p:nvPicPr>
              <p:blipFill>
                <a:blip r:embed="rId56"/>
                <a:stretch>
                  <a:fillRect/>
                </a:stretch>
              </p:blipFill>
              <p:spPr>
                <a:xfrm>
                  <a:off x="10626536" y="2159587"/>
                  <a:ext cx="331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43D83BF2-65D8-4AC6-BB03-F2F362646182}"/>
                    </a:ext>
                  </a:extLst>
                </p14:cNvPr>
                <p14:cNvContentPartPr/>
                <p14:nvPr/>
              </p14:nvContentPartPr>
              <p14:xfrm>
                <a:off x="10932176" y="2109187"/>
                <a:ext cx="32760" cy="24840"/>
              </p14:xfrm>
            </p:contentPart>
          </mc:Choice>
          <mc:Fallback xmlns="">
            <p:pic>
              <p:nvPicPr>
                <p:cNvPr id="59" name="Freihand 58">
                  <a:extLst>
                    <a:ext uri="{FF2B5EF4-FFF2-40B4-BE49-F238E27FC236}">
                      <a16:creationId xmlns:a16="http://schemas.microsoft.com/office/drawing/2014/main" id="{43D83BF2-65D8-4AC6-BB03-F2F362646182}"/>
                    </a:ext>
                  </a:extLst>
                </p:cNvPr>
                <p:cNvPicPr/>
                <p:nvPr/>
              </p:nvPicPr>
              <p:blipFill>
                <a:blip r:embed="rId58"/>
                <a:stretch>
                  <a:fillRect/>
                </a:stretch>
              </p:blipFill>
              <p:spPr>
                <a:xfrm>
                  <a:off x="10927856" y="2104867"/>
                  <a:ext cx="41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9DE396D6-CD70-4108-A3E5-F198CA95A3B2}"/>
                    </a:ext>
                  </a:extLst>
                </p14:cNvPr>
                <p14:cNvContentPartPr/>
                <p14:nvPr/>
              </p14:nvContentPartPr>
              <p14:xfrm>
                <a:off x="11020016" y="2166067"/>
                <a:ext cx="243360" cy="96480"/>
              </p14:xfrm>
            </p:contentPart>
          </mc:Choice>
          <mc:Fallback xmlns="">
            <p:pic>
              <p:nvPicPr>
                <p:cNvPr id="60" name="Freihand 59">
                  <a:extLst>
                    <a:ext uri="{FF2B5EF4-FFF2-40B4-BE49-F238E27FC236}">
                      <a16:creationId xmlns:a16="http://schemas.microsoft.com/office/drawing/2014/main" id="{9DE396D6-CD70-4108-A3E5-F198CA95A3B2}"/>
                    </a:ext>
                  </a:extLst>
                </p:cNvPr>
                <p:cNvPicPr/>
                <p:nvPr/>
              </p:nvPicPr>
              <p:blipFill>
                <a:blip r:embed="rId60"/>
                <a:stretch>
                  <a:fillRect/>
                </a:stretch>
              </p:blipFill>
              <p:spPr>
                <a:xfrm>
                  <a:off x="11015696" y="2161747"/>
                  <a:ext cx="252000" cy="105120"/>
                </a:xfrm>
                <a:prstGeom prst="rect">
                  <a:avLst/>
                </a:prstGeom>
              </p:spPr>
            </p:pic>
          </mc:Fallback>
        </mc:AlternateContent>
      </p:grpSp>
      <p:grpSp>
        <p:nvGrpSpPr>
          <p:cNvPr id="85" name="Gruppieren 84">
            <a:extLst>
              <a:ext uri="{FF2B5EF4-FFF2-40B4-BE49-F238E27FC236}">
                <a16:creationId xmlns:a16="http://schemas.microsoft.com/office/drawing/2014/main" id="{CF602572-63D9-4C62-ACDC-70DDC5DCDB8F}"/>
              </a:ext>
            </a:extLst>
          </p:cNvPr>
          <p:cNvGrpSpPr/>
          <p:nvPr/>
        </p:nvGrpSpPr>
        <p:grpSpPr>
          <a:xfrm>
            <a:off x="9089336" y="2548387"/>
            <a:ext cx="2537640" cy="499320"/>
            <a:chOff x="9089336" y="2548387"/>
            <a:chExt cx="2537640" cy="499320"/>
          </a:xfrm>
        </p:grpSpPr>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D1C69B04-FE42-4DD4-B417-54FD50A2158D}"/>
                    </a:ext>
                  </a:extLst>
                </p14:cNvPr>
                <p14:cNvContentPartPr/>
                <p14:nvPr/>
              </p14:nvContentPartPr>
              <p14:xfrm>
                <a:off x="9159536" y="2634067"/>
                <a:ext cx="33840" cy="157320"/>
              </p14:xfrm>
            </p:contentPart>
          </mc:Choice>
          <mc:Fallback xmlns="">
            <p:pic>
              <p:nvPicPr>
                <p:cNvPr id="61" name="Freihand 60">
                  <a:extLst>
                    <a:ext uri="{FF2B5EF4-FFF2-40B4-BE49-F238E27FC236}">
                      <a16:creationId xmlns:a16="http://schemas.microsoft.com/office/drawing/2014/main" id="{D1C69B04-FE42-4DD4-B417-54FD50A2158D}"/>
                    </a:ext>
                  </a:extLst>
                </p:cNvPr>
                <p:cNvPicPr/>
                <p:nvPr/>
              </p:nvPicPr>
              <p:blipFill>
                <a:blip r:embed="rId62"/>
                <a:stretch>
                  <a:fillRect/>
                </a:stretch>
              </p:blipFill>
              <p:spPr>
                <a:xfrm>
                  <a:off x="9155216" y="2629747"/>
                  <a:ext cx="42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E78E4D69-3C77-43D5-8CFC-F7C2E2A9180C}"/>
                    </a:ext>
                  </a:extLst>
                </p14:cNvPr>
                <p14:cNvContentPartPr/>
                <p14:nvPr/>
              </p14:nvContentPartPr>
              <p14:xfrm>
                <a:off x="9089336" y="2548387"/>
                <a:ext cx="175320" cy="156240"/>
              </p14:xfrm>
            </p:contentPart>
          </mc:Choice>
          <mc:Fallback xmlns="">
            <p:pic>
              <p:nvPicPr>
                <p:cNvPr id="64" name="Freihand 63">
                  <a:extLst>
                    <a:ext uri="{FF2B5EF4-FFF2-40B4-BE49-F238E27FC236}">
                      <a16:creationId xmlns:a16="http://schemas.microsoft.com/office/drawing/2014/main" id="{E78E4D69-3C77-43D5-8CFC-F7C2E2A9180C}"/>
                    </a:ext>
                  </a:extLst>
                </p:cNvPr>
                <p:cNvPicPr/>
                <p:nvPr/>
              </p:nvPicPr>
              <p:blipFill>
                <a:blip r:embed="rId64"/>
                <a:stretch>
                  <a:fillRect/>
                </a:stretch>
              </p:blipFill>
              <p:spPr>
                <a:xfrm>
                  <a:off x="9085016" y="2544067"/>
                  <a:ext cx="183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3366FE83-AD1B-46C5-91C0-FBA5923F9E66}"/>
                    </a:ext>
                  </a:extLst>
                </p14:cNvPr>
                <p14:cNvContentPartPr/>
                <p14:nvPr/>
              </p14:nvContentPartPr>
              <p14:xfrm>
                <a:off x="9263576" y="2685907"/>
                <a:ext cx="212760" cy="79920"/>
              </p14:xfrm>
            </p:contentPart>
          </mc:Choice>
          <mc:Fallback xmlns="">
            <p:pic>
              <p:nvPicPr>
                <p:cNvPr id="65" name="Freihand 64">
                  <a:extLst>
                    <a:ext uri="{FF2B5EF4-FFF2-40B4-BE49-F238E27FC236}">
                      <a16:creationId xmlns:a16="http://schemas.microsoft.com/office/drawing/2014/main" id="{3366FE83-AD1B-46C5-91C0-FBA5923F9E66}"/>
                    </a:ext>
                  </a:extLst>
                </p:cNvPr>
                <p:cNvPicPr/>
                <p:nvPr/>
              </p:nvPicPr>
              <p:blipFill>
                <a:blip r:embed="rId66"/>
                <a:stretch>
                  <a:fillRect/>
                </a:stretch>
              </p:blipFill>
              <p:spPr>
                <a:xfrm>
                  <a:off x="9259256" y="2681587"/>
                  <a:ext cx="221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88C3F3-2BC3-4C72-AFE6-663B17179428}"/>
                    </a:ext>
                  </a:extLst>
                </p14:cNvPr>
                <p14:cNvContentPartPr/>
                <p14:nvPr/>
              </p14:nvContentPartPr>
              <p14:xfrm>
                <a:off x="9470936" y="2557747"/>
                <a:ext cx="183600" cy="185760"/>
              </p14:xfrm>
            </p:contentPart>
          </mc:Choice>
          <mc:Fallback xmlns="">
            <p:pic>
              <p:nvPicPr>
                <p:cNvPr id="66" name="Freihand 65">
                  <a:extLst>
                    <a:ext uri="{FF2B5EF4-FFF2-40B4-BE49-F238E27FC236}">
                      <a16:creationId xmlns:a16="http://schemas.microsoft.com/office/drawing/2014/main" id="{1288C3F3-2BC3-4C72-AFE6-663B17179428}"/>
                    </a:ext>
                  </a:extLst>
                </p:cNvPr>
                <p:cNvPicPr/>
                <p:nvPr/>
              </p:nvPicPr>
              <p:blipFill>
                <a:blip r:embed="rId68"/>
                <a:stretch>
                  <a:fillRect/>
                </a:stretch>
              </p:blipFill>
              <p:spPr>
                <a:xfrm>
                  <a:off x="9466616" y="2553427"/>
                  <a:ext cx="19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8B1B670C-709E-4EB9-8253-58C2FF7665B8}"/>
                    </a:ext>
                  </a:extLst>
                </p14:cNvPr>
                <p14:cNvContentPartPr/>
                <p14:nvPr/>
              </p14:nvContentPartPr>
              <p14:xfrm>
                <a:off x="9842456" y="2568907"/>
                <a:ext cx="322560" cy="260640"/>
              </p14:xfrm>
            </p:contentPart>
          </mc:Choice>
          <mc:Fallback xmlns="">
            <p:pic>
              <p:nvPicPr>
                <p:cNvPr id="69" name="Freihand 68">
                  <a:extLst>
                    <a:ext uri="{FF2B5EF4-FFF2-40B4-BE49-F238E27FC236}">
                      <a16:creationId xmlns:a16="http://schemas.microsoft.com/office/drawing/2014/main" id="{8B1B670C-709E-4EB9-8253-58C2FF7665B8}"/>
                    </a:ext>
                  </a:extLst>
                </p:cNvPr>
                <p:cNvPicPr/>
                <p:nvPr/>
              </p:nvPicPr>
              <p:blipFill>
                <a:blip r:embed="rId70"/>
                <a:stretch>
                  <a:fillRect/>
                </a:stretch>
              </p:blipFill>
              <p:spPr>
                <a:xfrm>
                  <a:off x="9838136" y="2564587"/>
                  <a:ext cx="331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B2AC527A-2CEF-434B-A7A9-A8522525355D}"/>
                    </a:ext>
                  </a:extLst>
                </p14:cNvPr>
                <p14:cNvContentPartPr/>
                <p14:nvPr/>
              </p14:nvContentPartPr>
              <p14:xfrm>
                <a:off x="10288136" y="2555947"/>
                <a:ext cx="329760" cy="118080"/>
              </p14:xfrm>
            </p:contentPart>
          </mc:Choice>
          <mc:Fallback xmlns="">
            <p:pic>
              <p:nvPicPr>
                <p:cNvPr id="70" name="Freihand 69">
                  <a:extLst>
                    <a:ext uri="{FF2B5EF4-FFF2-40B4-BE49-F238E27FC236}">
                      <a16:creationId xmlns:a16="http://schemas.microsoft.com/office/drawing/2014/main" id="{B2AC527A-2CEF-434B-A7A9-A8522525355D}"/>
                    </a:ext>
                  </a:extLst>
                </p:cNvPr>
                <p:cNvPicPr/>
                <p:nvPr/>
              </p:nvPicPr>
              <p:blipFill>
                <a:blip r:embed="rId72"/>
                <a:stretch>
                  <a:fillRect/>
                </a:stretch>
              </p:blipFill>
              <p:spPr>
                <a:xfrm>
                  <a:off x="10283816" y="2551627"/>
                  <a:ext cx="338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EB852CF7-82B3-4A9C-8949-326C1EEF61C5}"/>
                    </a:ext>
                  </a:extLst>
                </p14:cNvPr>
                <p14:cNvContentPartPr/>
                <p14:nvPr/>
              </p14:nvContentPartPr>
              <p14:xfrm>
                <a:off x="9383096" y="2838907"/>
                <a:ext cx="188280" cy="208800"/>
              </p14:xfrm>
            </p:contentPart>
          </mc:Choice>
          <mc:Fallback xmlns="">
            <p:pic>
              <p:nvPicPr>
                <p:cNvPr id="71" name="Freihand 70">
                  <a:extLst>
                    <a:ext uri="{FF2B5EF4-FFF2-40B4-BE49-F238E27FC236}">
                      <a16:creationId xmlns:a16="http://schemas.microsoft.com/office/drawing/2014/main" id="{EB852CF7-82B3-4A9C-8949-326C1EEF61C5}"/>
                    </a:ext>
                  </a:extLst>
                </p:cNvPr>
                <p:cNvPicPr/>
                <p:nvPr/>
              </p:nvPicPr>
              <p:blipFill>
                <a:blip r:embed="rId74"/>
                <a:stretch>
                  <a:fillRect/>
                </a:stretch>
              </p:blipFill>
              <p:spPr>
                <a:xfrm>
                  <a:off x="9378776" y="2834587"/>
                  <a:ext cx="196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CC361F75-65F9-479E-B22C-4F69A73400A5}"/>
                    </a:ext>
                  </a:extLst>
                </p14:cNvPr>
                <p14:cNvContentPartPr/>
                <p14:nvPr/>
              </p14:nvContentPartPr>
              <p14:xfrm>
                <a:off x="9454376" y="2955907"/>
                <a:ext cx="57600" cy="67680"/>
              </p14:xfrm>
            </p:contentPart>
          </mc:Choice>
          <mc:Fallback xmlns="">
            <p:pic>
              <p:nvPicPr>
                <p:cNvPr id="72" name="Freihand 71">
                  <a:extLst>
                    <a:ext uri="{FF2B5EF4-FFF2-40B4-BE49-F238E27FC236}">
                      <a16:creationId xmlns:a16="http://schemas.microsoft.com/office/drawing/2014/main" id="{CC361F75-65F9-479E-B22C-4F69A73400A5}"/>
                    </a:ext>
                  </a:extLst>
                </p:cNvPr>
                <p:cNvPicPr/>
                <p:nvPr/>
              </p:nvPicPr>
              <p:blipFill>
                <a:blip r:embed="rId76"/>
                <a:stretch>
                  <a:fillRect/>
                </a:stretch>
              </p:blipFill>
              <p:spPr>
                <a:xfrm>
                  <a:off x="9450056" y="2951587"/>
                  <a:ext cx="6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A36906FB-CEB1-4D7F-8180-7CB8E78C26E6}"/>
                    </a:ext>
                  </a:extLst>
                </p14:cNvPr>
                <p14:cNvContentPartPr/>
                <p14:nvPr/>
              </p14:nvContentPartPr>
              <p14:xfrm>
                <a:off x="9533216" y="2941867"/>
                <a:ext cx="190080" cy="70920"/>
              </p14:xfrm>
            </p:contentPart>
          </mc:Choice>
          <mc:Fallback xmlns="">
            <p:pic>
              <p:nvPicPr>
                <p:cNvPr id="73" name="Freihand 72">
                  <a:extLst>
                    <a:ext uri="{FF2B5EF4-FFF2-40B4-BE49-F238E27FC236}">
                      <a16:creationId xmlns:a16="http://schemas.microsoft.com/office/drawing/2014/main" id="{A36906FB-CEB1-4D7F-8180-7CB8E78C26E6}"/>
                    </a:ext>
                  </a:extLst>
                </p:cNvPr>
                <p:cNvPicPr/>
                <p:nvPr/>
              </p:nvPicPr>
              <p:blipFill>
                <a:blip r:embed="rId78"/>
                <a:stretch>
                  <a:fillRect/>
                </a:stretch>
              </p:blipFill>
              <p:spPr>
                <a:xfrm>
                  <a:off x="9528896" y="2937547"/>
                  <a:ext cx="198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3D4F7538-935A-48B1-9A44-0EFA079B924A}"/>
                    </a:ext>
                  </a:extLst>
                </p14:cNvPr>
                <p14:cNvContentPartPr/>
                <p14:nvPr/>
              </p14:nvContentPartPr>
              <p14:xfrm>
                <a:off x="9748136" y="2850067"/>
                <a:ext cx="145080" cy="154800"/>
              </p14:xfrm>
            </p:contentPart>
          </mc:Choice>
          <mc:Fallback xmlns="">
            <p:pic>
              <p:nvPicPr>
                <p:cNvPr id="74" name="Freihand 73">
                  <a:extLst>
                    <a:ext uri="{FF2B5EF4-FFF2-40B4-BE49-F238E27FC236}">
                      <a16:creationId xmlns:a16="http://schemas.microsoft.com/office/drawing/2014/main" id="{3D4F7538-935A-48B1-9A44-0EFA079B924A}"/>
                    </a:ext>
                  </a:extLst>
                </p:cNvPr>
                <p:cNvPicPr/>
                <p:nvPr/>
              </p:nvPicPr>
              <p:blipFill>
                <a:blip r:embed="rId80"/>
                <a:stretch>
                  <a:fillRect/>
                </a:stretch>
              </p:blipFill>
              <p:spPr>
                <a:xfrm>
                  <a:off x="9743816" y="2845747"/>
                  <a:ext cx="153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718880EE-2478-4807-869B-B3912F3375C9}"/>
                    </a:ext>
                  </a:extLst>
                </p14:cNvPr>
                <p14:cNvContentPartPr/>
                <p14:nvPr/>
              </p14:nvContentPartPr>
              <p14:xfrm>
                <a:off x="9725456" y="2877427"/>
                <a:ext cx="93240" cy="6840"/>
              </p14:xfrm>
            </p:contentPart>
          </mc:Choice>
          <mc:Fallback xmlns="">
            <p:pic>
              <p:nvPicPr>
                <p:cNvPr id="75" name="Freihand 74">
                  <a:extLst>
                    <a:ext uri="{FF2B5EF4-FFF2-40B4-BE49-F238E27FC236}">
                      <a16:creationId xmlns:a16="http://schemas.microsoft.com/office/drawing/2014/main" id="{718880EE-2478-4807-869B-B3912F3375C9}"/>
                    </a:ext>
                  </a:extLst>
                </p:cNvPr>
                <p:cNvPicPr/>
                <p:nvPr/>
              </p:nvPicPr>
              <p:blipFill>
                <a:blip r:embed="rId82"/>
                <a:stretch>
                  <a:fillRect/>
                </a:stretch>
              </p:blipFill>
              <p:spPr>
                <a:xfrm>
                  <a:off x="9721136" y="2873107"/>
                  <a:ext cx="101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27A78A14-B9BE-4A1D-8281-3A4F5CAA9C4B}"/>
                    </a:ext>
                  </a:extLst>
                </p14:cNvPr>
                <p14:cNvContentPartPr/>
                <p14:nvPr/>
              </p14:nvContentPartPr>
              <p14:xfrm>
                <a:off x="9922016" y="2822347"/>
                <a:ext cx="300600" cy="155880"/>
              </p14:xfrm>
            </p:contentPart>
          </mc:Choice>
          <mc:Fallback xmlns="">
            <p:pic>
              <p:nvPicPr>
                <p:cNvPr id="76" name="Freihand 75">
                  <a:extLst>
                    <a:ext uri="{FF2B5EF4-FFF2-40B4-BE49-F238E27FC236}">
                      <a16:creationId xmlns:a16="http://schemas.microsoft.com/office/drawing/2014/main" id="{27A78A14-B9BE-4A1D-8281-3A4F5CAA9C4B}"/>
                    </a:ext>
                  </a:extLst>
                </p:cNvPr>
                <p:cNvPicPr/>
                <p:nvPr/>
              </p:nvPicPr>
              <p:blipFill>
                <a:blip r:embed="rId84"/>
                <a:stretch>
                  <a:fillRect/>
                </a:stretch>
              </p:blipFill>
              <p:spPr>
                <a:xfrm>
                  <a:off x="9917696" y="2818027"/>
                  <a:ext cx="309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CFF2CD8E-C759-45D8-82C4-22310BB01E5E}"/>
                    </a:ext>
                  </a:extLst>
                </p14:cNvPr>
                <p14:cNvContentPartPr/>
                <p14:nvPr/>
              </p14:nvContentPartPr>
              <p14:xfrm>
                <a:off x="10194536" y="2757907"/>
                <a:ext cx="608040" cy="221400"/>
              </p14:xfrm>
            </p:contentPart>
          </mc:Choice>
          <mc:Fallback xmlns="">
            <p:pic>
              <p:nvPicPr>
                <p:cNvPr id="77" name="Freihand 76">
                  <a:extLst>
                    <a:ext uri="{FF2B5EF4-FFF2-40B4-BE49-F238E27FC236}">
                      <a16:creationId xmlns:a16="http://schemas.microsoft.com/office/drawing/2014/main" id="{CFF2CD8E-C759-45D8-82C4-22310BB01E5E}"/>
                    </a:ext>
                  </a:extLst>
                </p:cNvPr>
                <p:cNvPicPr/>
                <p:nvPr/>
              </p:nvPicPr>
              <p:blipFill>
                <a:blip r:embed="rId86"/>
                <a:stretch>
                  <a:fillRect/>
                </a:stretch>
              </p:blipFill>
              <p:spPr>
                <a:xfrm>
                  <a:off x="10190216" y="2753587"/>
                  <a:ext cx="616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EB11594A-BF99-4C91-9B82-8B23327CC9E4}"/>
                    </a:ext>
                  </a:extLst>
                </p14:cNvPr>
                <p14:cNvContentPartPr/>
                <p14:nvPr/>
              </p14:nvContentPartPr>
              <p14:xfrm>
                <a:off x="10948736" y="2815867"/>
                <a:ext cx="198000" cy="83520"/>
              </p14:xfrm>
            </p:contentPart>
          </mc:Choice>
          <mc:Fallback xmlns="">
            <p:pic>
              <p:nvPicPr>
                <p:cNvPr id="78" name="Freihand 77">
                  <a:extLst>
                    <a:ext uri="{FF2B5EF4-FFF2-40B4-BE49-F238E27FC236}">
                      <a16:creationId xmlns:a16="http://schemas.microsoft.com/office/drawing/2014/main" id="{EB11594A-BF99-4C91-9B82-8B23327CC9E4}"/>
                    </a:ext>
                  </a:extLst>
                </p:cNvPr>
                <p:cNvPicPr/>
                <p:nvPr/>
              </p:nvPicPr>
              <p:blipFill>
                <a:blip r:embed="rId88"/>
                <a:stretch>
                  <a:fillRect/>
                </a:stretch>
              </p:blipFill>
              <p:spPr>
                <a:xfrm>
                  <a:off x="10944416" y="2811547"/>
                  <a:ext cx="206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Freihand 78">
                  <a:extLst>
                    <a:ext uri="{FF2B5EF4-FFF2-40B4-BE49-F238E27FC236}">
                      <a16:creationId xmlns:a16="http://schemas.microsoft.com/office/drawing/2014/main" id="{0AE061A4-C1FA-4BC9-9A6F-1A1D8221C39D}"/>
                    </a:ext>
                  </a:extLst>
                </p14:cNvPr>
                <p14:cNvContentPartPr/>
                <p14:nvPr/>
              </p14:nvContentPartPr>
              <p14:xfrm>
                <a:off x="11151776" y="2816227"/>
                <a:ext cx="110880" cy="72360"/>
              </p14:xfrm>
            </p:contentPart>
          </mc:Choice>
          <mc:Fallback xmlns="">
            <p:pic>
              <p:nvPicPr>
                <p:cNvPr id="79" name="Freihand 78">
                  <a:extLst>
                    <a:ext uri="{FF2B5EF4-FFF2-40B4-BE49-F238E27FC236}">
                      <a16:creationId xmlns:a16="http://schemas.microsoft.com/office/drawing/2014/main" id="{0AE061A4-C1FA-4BC9-9A6F-1A1D8221C39D}"/>
                    </a:ext>
                  </a:extLst>
                </p:cNvPr>
                <p:cNvPicPr/>
                <p:nvPr/>
              </p:nvPicPr>
              <p:blipFill>
                <a:blip r:embed="rId90"/>
                <a:stretch>
                  <a:fillRect/>
                </a:stretch>
              </p:blipFill>
              <p:spPr>
                <a:xfrm>
                  <a:off x="11147456" y="2811907"/>
                  <a:ext cx="11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Freihand 79">
                  <a:extLst>
                    <a:ext uri="{FF2B5EF4-FFF2-40B4-BE49-F238E27FC236}">
                      <a16:creationId xmlns:a16="http://schemas.microsoft.com/office/drawing/2014/main" id="{ED423485-B473-4676-860A-634B40B45207}"/>
                    </a:ext>
                  </a:extLst>
                </p14:cNvPr>
                <p14:cNvContentPartPr/>
                <p14:nvPr/>
              </p14:nvContentPartPr>
              <p14:xfrm>
                <a:off x="11279576" y="2760427"/>
                <a:ext cx="87480" cy="135720"/>
              </p14:xfrm>
            </p:contentPart>
          </mc:Choice>
          <mc:Fallback xmlns="">
            <p:pic>
              <p:nvPicPr>
                <p:cNvPr id="80" name="Freihand 79">
                  <a:extLst>
                    <a:ext uri="{FF2B5EF4-FFF2-40B4-BE49-F238E27FC236}">
                      <a16:creationId xmlns:a16="http://schemas.microsoft.com/office/drawing/2014/main" id="{ED423485-B473-4676-860A-634B40B45207}"/>
                    </a:ext>
                  </a:extLst>
                </p:cNvPr>
                <p:cNvPicPr/>
                <p:nvPr/>
              </p:nvPicPr>
              <p:blipFill>
                <a:blip r:embed="rId92"/>
                <a:stretch>
                  <a:fillRect/>
                </a:stretch>
              </p:blipFill>
              <p:spPr>
                <a:xfrm>
                  <a:off x="11275256" y="275610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21EBD662-B119-4F0D-A852-D8BCB9DED1F8}"/>
                    </a:ext>
                  </a:extLst>
                </p14:cNvPr>
                <p14:cNvContentPartPr/>
                <p14:nvPr/>
              </p14:nvContentPartPr>
              <p14:xfrm>
                <a:off x="11374616" y="2728027"/>
                <a:ext cx="64080" cy="149040"/>
              </p14:xfrm>
            </p:contentPart>
          </mc:Choice>
          <mc:Fallback xmlns="">
            <p:pic>
              <p:nvPicPr>
                <p:cNvPr id="81" name="Freihand 80">
                  <a:extLst>
                    <a:ext uri="{FF2B5EF4-FFF2-40B4-BE49-F238E27FC236}">
                      <a16:creationId xmlns:a16="http://schemas.microsoft.com/office/drawing/2014/main" id="{21EBD662-B119-4F0D-A852-D8BCB9DED1F8}"/>
                    </a:ext>
                  </a:extLst>
                </p:cNvPr>
                <p:cNvPicPr/>
                <p:nvPr/>
              </p:nvPicPr>
              <p:blipFill>
                <a:blip r:embed="rId94"/>
                <a:stretch>
                  <a:fillRect/>
                </a:stretch>
              </p:blipFill>
              <p:spPr>
                <a:xfrm>
                  <a:off x="11370296" y="2723707"/>
                  <a:ext cx="72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9D78899A-C2FC-41CC-8790-5950AC3C1F3F}"/>
                    </a:ext>
                  </a:extLst>
                </p14:cNvPr>
                <p14:cNvContentPartPr/>
                <p14:nvPr/>
              </p14:nvContentPartPr>
              <p14:xfrm>
                <a:off x="11421776" y="2801107"/>
                <a:ext cx="205200" cy="77400"/>
              </p14:xfrm>
            </p:contentPart>
          </mc:Choice>
          <mc:Fallback xmlns="">
            <p:pic>
              <p:nvPicPr>
                <p:cNvPr id="82" name="Freihand 81">
                  <a:extLst>
                    <a:ext uri="{FF2B5EF4-FFF2-40B4-BE49-F238E27FC236}">
                      <a16:creationId xmlns:a16="http://schemas.microsoft.com/office/drawing/2014/main" id="{9D78899A-C2FC-41CC-8790-5950AC3C1F3F}"/>
                    </a:ext>
                  </a:extLst>
                </p:cNvPr>
                <p:cNvPicPr/>
                <p:nvPr/>
              </p:nvPicPr>
              <p:blipFill>
                <a:blip r:embed="rId96"/>
                <a:stretch>
                  <a:fillRect/>
                </a:stretch>
              </p:blipFill>
              <p:spPr>
                <a:xfrm>
                  <a:off x="11417456" y="2796787"/>
                  <a:ext cx="21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92F93ED8-A8DD-4456-BA51-DC7C3BAA6998}"/>
                    </a:ext>
                  </a:extLst>
                </p14:cNvPr>
                <p14:cNvContentPartPr/>
                <p14:nvPr/>
              </p14:nvContentPartPr>
              <p14:xfrm>
                <a:off x="11170496" y="2688787"/>
                <a:ext cx="68400" cy="3240"/>
              </p14:xfrm>
            </p:contentPart>
          </mc:Choice>
          <mc:Fallback xmlns="">
            <p:pic>
              <p:nvPicPr>
                <p:cNvPr id="83" name="Freihand 82">
                  <a:extLst>
                    <a:ext uri="{FF2B5EF4-FFF2-40B4-BE49-F238E27FC236}">
                      <a16:creationId xmlns:a16="http://schemas.microsoft.com/office/drawing/2014/main" id="{92F93ED8-A8DD-4456-BA51-DC7C3BAA6998}"/>
                    </a:ext>
                  </a:extLst>
                </p:cNvPr>
                <p:cNvPicPr/>
                <p:nvPr/>
              </p:nvPicPr>
              <p:blipFill>
                <a:blip r:embed="rId98"/>
                <a:stretch>
                  <a:fillRect/>
                </a:stretch>
              </p:blipFill>
              <p:spPr>
                <a:xfrm>
                  <a:off x="11166176" y="2684467"/>
                  <a:ext cx="77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F2C0AD1E-962E-405F-9B9E-4447122E4A1A}"/>
                    </a:ext>
                  </a:extLst>
                </p14:cNvPr>
                <p14:cNvContentPartPr/>
                <p14:nvPr/>
              </p14:nvContentPartPr>
              <p14:xfrm>
                <a:off x="11268776" y="2692747"/>
                <a:ext cx="20520" cy="5040"/>
              </p14:xfrm>
            </p:contentPart>
          </mc:Choice>
          <mc:Fallback xmlns="">
            <p:pic>
              <p:nvPicPr>
                <p:cNvPr id="84" name="Freihand 83">
                  <a:extLst>
                    <a:ext uri="{FF2B5EF4-FFF2-40B4-BE49-F238E27FC236}">
                      <a16:creationId xmlns:a16="http://schemas.microsoft.com/office/drawing/2014/main" id="{F2C0AD1E-962E-405F-9B9E-4447122E4A1A}"/>
                    </a:ext>
                  </a:extLst>
                </p:cNvPr>
                <p:cNvPicPr/>
                <p:nvPr/>
              </p:nvPicPr>
              <p:blipFill>
                <a:blip r:embed="rId100"/>
                <a:stretch>
                  <a:fillRect/>
                </a:stretch>
              </p:blipFill>
              <p:spPr>
                <a:xfrm>
                  <a:off x="11264456" y="2688427"/>
                  <a:ext cx="29160" cy="1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28" name="Freihand 27">
                <a:extLst>
                  <a:ext uri="{FF2B5EF4-FFF2-40B4-BE49-F238E27FC236}">
                    <a16:creationId xmlns:a16="http://schemas.microsoft.com/office/drawing/2014/main" id="{1D424AE2-0005-45EA-B463-903B325DECFA}"/>
                  </a:ext>
                </a:extLst>
              </p14:cNvPr>
              <p14:cNvContentPartPr/>
              <p14:nvPr/>
            </p14:nvContentPartPr>
            <p14:xfrm>
              <a:off x="1376653" y="5011440"/>
              <a:ext cx="87480" cy="88200"/>
            </p14:xfrm>
          </p:contentPart>
        </mc:Choice>
        <mc:Fallback>
          <p:pic>
            <p:nvPicPr>
              <p:cNvPr id="28" name="Freihand 27">
                <a:extLst>
                  <a:ext uri="{FF2B5EF4-FFF2-40B4-BE49-F238E27FC236}">
                    <a16:creationId xmlns:a16="http://schemas.microsoft.com/office/drawing/2014/main" id="{1D424AE2-0005-45EA-B463-903B325DECFA}"/>
                  </a:ext>
                </a:extLst>
              </p:cNvPr>
              <p:cNvPicPr/>
              <p:nvPr/>
            </p:nvPicPr>
            <p:blipFill>
              <a:blip r:embed="rId102"/>
              <a:stretch>
                <a:fillRect/>
              </a:stretch>
            </p:blipFill>
            <p:spPr>
              <a:xfrm>
                <a:off x="1372333" y="5007120"/>
                <a:ext cx="96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2" name="Freihand 41">
                <a:extLst>
                  <a:ext uri="{FF2B5EF4-FFF2-40B4-BE49-F238E27FC236}">
                    <a16:creationId xmlns:a16="http://schemas.microsoft.com/office/drawing/2014/main" id="{72F7A557-8849-4A86-A458-597FAB679B0B}"/>
                  </a:ext>
                </a:extLst>
              </p14:cNvPr>
              <p14:cNvContentPartPr/>
              <p14:nvPr/>
            </p14:nvContentPartPr>
            <p14:xfrm>
              <a:off x="8069773" y="1475520"/>
              <a:ext cx="97920" cy="81720"/>
            </p14:xfrm>
          </p:contentPart>
        </mc:Choice>
        <mc:Fallback>
          <p:pic>
            <p:nvPicPr>
              <p:cNvPr id="42" name="Freihand 41">
                <a:extLst>
                  <a:ext uri="{FF2B5EF4-FFF2-40B4-BE49-F238E27FC236}">
                    <a16:creationId xmlns:a16="http://schemas.microsoft.com/office/drawing/2014/main" id="{72F7A557-8849-4A86-A458-597FAB679B0B}"/>
                  </a:ext>
                </a:extLst>
              </p:cNvPr>
              <p:cNvPicPr/>
              <p:nvPr/>
            </p:nvPicPr>
            <p:blipFill>
              <a:blip r:embed="rId104"/>
              <a:stretch>
                <a:fillRect/>
              </a:stretch>
            </p:blipFill>
            <p:spPr>
              <a:xfrm>
                <a:off x="8065453" y="1471200"/>
                <a:ext cx="106560" cy="9036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8693E47-7BC9-494F-91AF-C7764391ECE9}"/>
                  </a:ext>
                </a:extLst>
              </p14:cNvPr>
              <p14:cNvContentPartPr/>
              <p14:nvPr/>
            </p14:nvContentPartPr>
            <p14:xfrm>
              <a:off x="7752253" y="1111733"/>
              <a:ext cx="1147320" cy="28800"/>
            </p14:xfrm>
          </p:contentPart>
        </mc:Choice>
        <mc:Fallback>
          <p:pic>
            <p:nvPicPr>
              <p:cNvPr id="3" name="Freihand 2">
                <a:extLst>
                  <a:ext uri="{FF2B5EF4-FFF2-40B4-BE49-F238E27FC236}">
                    <a16:creationId xmlns:a16="http://schemas.microsoft.com/office/drawing/2014/main" id="{98693E47-7BC9-494F-91AF-C7764391ECE9}"/>
                  </a:ext>
                </a:extLst>
              </p:cNvPr>
              <p:cNvPicPr/>
              <p:nvPr/>
            </p:nvPicPr>
            <p:blipFill>
              <a:blip r:embed="rId4"/>
              <a:stretch>
                <a:fillRect/>
              </a:stretch>
            </p:blipFill>
            <p:spPr>
              <a:xfrm>
                <a:off x="7747933" y="1107413"/>
                <a:ext cx="1155960" cy="37440"/>
              </a:xfrm>
              <a:prstGeom prst="rect">
                <a:avLst/>
              </a:prstGeom>
            </p:spPr>
          </p:pic>
        </mc:Fallback>
      </mc:AlternateContent>
      <p:grpSp>
        <p:nvGrpSpPr>
          <p:cNvPr id="46" name="Gruppieren 45">
            <a:extLst>
              <a:ext uri="{FF2B5EF4-FFF2-40B4-BE49-F238E27FC236}">
                <a16:creationId xmlns:a16="http://schemas.microsoft.com/office/drawing/2014/main" id="{375A1743-9669-43E5-896D-07CAF961F29A}"/>
              </a:ext>
            </a:extLst>
          </p:cNvPr>
          <p:cNvGrpSpPr/>
          <p:nvPr/>
        </p:nvGrpSpPr>
        <p:grpSpPr>
          <a:xfrm>
            <a:off x="398173" y="1300325"/>
            <a:ext cx="6585120" cy="970248"/>
            <a:chOff x="398173" y="1300325"/>
            <a:chExt cx="6585120" cy="970248"/>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29A6E9DB-7AD9-44BC-A7B6-E9C6C5FF7CC6}"/>
                    </a:ext>
                  </a:extLst>
                </p14:cNvPr>
                <p14:cNvContentPartPr/>
                <p14:nvPr/>
              </p14:nvContentPartPr>
              <p14:xfrm>
                <a:off x="705613" y="1703933"/>
                <a:ext cx="354960" cy="542160"/>
              </p14:xfrm>
            </p:contentPart>
          </mc:Choice>
          <mc:Fallback>
            <p:pic>
              <p:nvPicPr>
                <p:cNvPr id="4" name="Freihand 3">
                  <a:extLst>
                    <a:ext uri="{FF2B5EF4-FFF2-40B4-BE49-F238E27FC236}">
                      <a16:creationId xmlns:a16="http://schemas.microsoft.com/office/drawing/2014/main" id="{29A6E9DB-7AD9-44BC-A7B6-E9C6C5FF7CC6}"/>
                    </a:ext>
                  </a:extLst>
                </p:cNvPr>
                <p:cNvPicPr/>
                <p:nvPr/>
              </p:nvPicPr>
              <p:blipFill>
                <a:blip r:embed="rId6"/>
                <a:stretch>
                  <a:fillRect/>
                </a:stretch>
              </p:blipFill>
              <p:spPr>
                <a:xfrm>
                  <a:off x="701293" y="1699613"/>
                  <a:ext cx="363600" cy="550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B2974A9-6A15-4469-8AB9-E11F7C790E4E}"/>
                    </a:ext>
                  </a:extLst>
                </p14:cNvPr>
                <p14:cNvContentPartPr/>
                <p14:nvPr/>
              </p14:nvContentPartPr>
              <p14:xfrm>
                <a:off x="1571773" y="1683053"/>
                <a:ext cx="414720" cy="585000"/>
              </p14:xfrm>
            </p:contentPart>
          </mc:Choice>
          <mc:Fallback>
            <p:pic>
              <p:nvPicPr>
                <p:cNvPr id="5" name="Freihand 4">
                  <a:extLst>
                    <a:ext uri="{FF2B5EF4-FFF2-40B4-BE49-F238E27FC236}">
                      <a16:creationId xmlns:a16="http://schemas.microsoft.com/office/drawing/2014/main" id="{EB2974A9-6A15-4469-8AB9-E11F7C790E4E}"/>
                    </a:ext>
                  </a:extLst>
                </p:cNvPr>
                <p:cNvPicPr/>
                <p:nvPr/>
              </p:nvPicPr>
              <p:blipFill>
                <a:blip r:embed="rId8"/>
                <a:stretch>
                  <a:fillRect/>
                </a:stretch>
              </p:blipFill>
              <p:spPr>
                <a:xfrm>
                  <a:off x="1567453" y="1678733"/>
                  <a:ext cx="423360" cy="59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BBE40114-4153-46FA-A5BC-364E5567DC0A}"/>
                    </a:ext>
                  </a:extLst>
                </p14:cNvPr>
                <p14:cNvContentPartPr/>
                <p14:nvPr/>
              </p14:nvContentPartPr>
              <p14:xfrm>
                <a:off x="2823133" y="1675133"/>
                <a:ext cx="372240" cy="595440"/>
              </p14:xfrm>
            </p:contentPart>
          </mc:Choice>
          <mc:Fallback>
            <p:pic>
              <p:nvPicPr>
                <p:cNvPr id="6" name="Freihand 5">
                  <a:extLst>
                    <a:ext uri="{FF2B5EF4-FFF2-40B4-BE49-F238E27FC236}">
                      <a16:creationId xmlns:a16="http://schemas.microsoft.com/office/drawing/2014/main" id="{BBE40114-4153-46FA-A5BC-364E5567DC0A}"/>
                    </a:ext>
                  </a:extLst>
                </p:cNvPr>
                <p:cNvPicPr/>
                <p:nvPr/>
              </p:nvPicPr>
              <p:blipFill>
                <a:blip r:embed="rId10"/>
                <a:stretch>
                  <a:fillRect/>
                </a:stretch>
              </p:blipFill>
              <p:spPr>
                <a:xfrm>
                  <a:off x="2818813" y="1670813"/>
                  <a:ext cx="38088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156E3F0-2252-40D0-99F0-9A49986DC31E}"/>
                    </a:ext>
                  </a:extLst>
                </p14:cNvPr>
                <p14:cNvContentPartPr/>
                <p14:nvPr/>
              </p14:nvContentPartPr>
              <p14:xfrm>
                <a:off x="3685693" y="1667933"/>
                <a:ext cx="355320" cy="560880"/>
              </p14:xfrm>
            </p:contentPart>
          </mc:Choice>
          <mc:Fallback>
            <p:pic>
              <p:nvPicPr>
                <p:cNvPr id="7" name="Freihand 6">
                  <a:extLst>
                    <a:ext uri="{FF2B5EF4-FFF2-40B4-BE49-F238E27FC236}">
                      <a16:creationId xmlns:a16="http://schemas.microsoft.com/office/drawing/2014/main" id="{E156E3F0-2252-40D0-99F0-9A49986DC31E}"/>
                    </a:ext>
                  </a:extLst>
                </p:cNvPr>
                <p:cNvPicPr/>
                <p:nvPr/>
              </p:nvPicPr>
              <p:blipFill>
                <a:blip r:embed="rId12"/>
                <a:stretch>
                  <a:fillRect/>
                </a:stretch>
              </p:blipFill>
              <p:spPr>
                <a:xfrm>
                  <a:off x="3681373" y="1663613"/>
                  <a:ext cx="36396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7061094-30A6-4A0D-A82C-6BA3FB13085E}"/>
                    </a:ext>
                  </a:extLst>
                </p14:cNvPr>
                <p14:cNvContentPartPr/>
                <p14:nvPr/>
              </p14:nvContentPartPr>
              <p14:xfrm>
                <a:off x="398173" y="1629773"/>
                <a:ext cx="1120320" cy="168480"/>
              </p14:xfrm>
            </p:contentPart>
          </mc:Choice>
          <mc:Fallback>
            <p:pic>
              <p:nvPicPr>
                <p:cNvPr id="8" name="Freihand 7">
                  <a:extLst>
                    <a:ext uri="{FF2B5EF4-FFF2-40B4-BE49-F238E27FC236}">
                      <a16:creationId xmlns:a16="http://schemas.microsoft.com/office/drawing/2014/main" id="{27061094-30A6-4A0D-A82C-6BA3FB13085E}"/>
                    </a:ext>
                  </a:extLst>
                </p:cNvPr>
                <p:cNvPicPr/>
                <p:nvPr/>
              </p:nvPicPr>
              <p:blipFill>
                <a:blip r:embed="rId14"/>
                <a:stretch>
                  <a:fillRect/>
                </a:stretch>
              </p:blipFill>
              <p:spPr>
                <a:xfrm>
                  <a:off x="393853" y="1625453"/>
                  <a:ext cx="1128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BBC9A64-14BB-4E49-985E-948D3C2029FD}"/>
                    </a:ext>
                  </a:extLst>
                </p14:cNvPr>
                <p14:cNvContentPartPr/>
                <p14:nvPr/>
              </p14:nvContentPartPr>
              <p14:xfrm>
                <a:off x="2502013" y="1550573"/>
                <a:ext cx="1062360" cy="156960"/>
              </p14:xfrm>
            </p:contentPart>
          </mc:Choice>
          <mc:Fallback>
            <p:pic>
              <p:nvPicPr>
                <p:cNvPr id="9" name="Freihand 8">
                  <a:extLst>
                    <a:ext uri="{FF2B5EF4-FFF2-40B4-BE49-F238E27FC236}">
                      <a16:creationId xmlns:a16="http://schemas.microsoft.com/office/drawing/2014/main" id="{2BBC9A64-14BB-4E49-985E-948D3C2029FD}"/>
                    </a:ext>
                  </a:extLst>
                </p:cNvPr>
                <p:cNvPicPr/>
                <p:nvPr/>
              </p:nvPicPr>
              <p:blipFill>
                <a:blip r:embed="rId16"/>
                <a:stretch>
                  <a:fillRect/>
                </a:stretch>
              </p:blipFill>
              <p:spPr>
                <a:xfrm>
                  <a:off x="2497693" y="1546253"/>
                  <a:ext cx="1071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44FBFBA-E3B8-4169-BA23-DED00646373D}"/>
                    </a:ext>
                  </a:extLst>
                </p14:cNvPr>
                <p14:cNvContentPartPr/>
                <p14:nvPr/>
              </p14:nvContentPartPr>
              <p14:xfrm>
                <a:off x="1435693" y="1423133"/>
                <a:ext cx="26280" cy="230040"/>
              </p14:xfrm>
            </p:contentPart>
          </mc:Choice>
          <mc:Fallback>
            <p:pic>
              <p:nvPicPr>
                <p:cNvPr id="12" name="Freihand 11">
                  <a:extLst>
                    <a:ext uri="{FF2B5EF4-FFF2-40B4-BE49-F238E27FC236}">
                      <a16:creationId xmlns:a16="http://schemas.microsoft.com/office/drawing/2014/main" id="{B44FBFBA-E3B8-4169-BA23-DED00646373D}"/>
                    </a:ext>
                  </a:extLst>
                </p:cNvPr>
                <p:cNvPicPr/>
                <p:nvPr/>
              </p:nvPicPr>
              <p:blipFill>
                <a:blip r:embed="rId18"/>
                <a:stretch>
                  <a:fillRect/>
                </a:stretch>
              </p:blipFill>
              <p:spPr>
                <a:xfrm>
                  <a:off x="1431373" y="1418813"/>
                  <a:ext cx="34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6F6DF97-5E24-4651-BB7E-88D9A300F1A6}"/>
                    </a:ext>
                  </a:extLst>
                </p14:cNvPr>
                <p14:cNvContentPartPr/>
                <p14:nvPr/>
              </p14:nvContentPartPr>
              <p14:xfrm>
                <a:off x="1578253" y="1300325"/>
                <a:ext cx="1617120" cy="156600"/>
              </p14:xfrm>
            </p:contentPart>
          </mc:Choice>
          <mc:Fallback>
            <p:pic>
              <p:nvPicPr>
                <p:cNvPr id="13" name="Freihand 12">
                  <a:extLst>
                    <a:ext uri="{FF2B5EF4-FFF2-40B4-BE49-F238E27FC236}">
                      <a16:creationId xmlns:a16="http://schemas.microsoft.com/office/drawing/2014/main" id="{56F6DF97-5E24-4651-BB7E-88D9A300F1A6}"/>
                    </a:ext>
                  </a:extLst>
                </p:cNvPr>
                <p:cNvPicPr/>
                <p:nvPr/>
              </p:nvPicPr>
              <p:blipFill>
                <a:blip r:embed="rId20"/>
                <a:stretch>
                  <a:fillRect/>
                </a:stretch>
              </p:blipFill>
              <p:spPr>
                <a:xfrm>
                  <a:off x="1573933" y="1296005"/>
                  <a:ext cx="1625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5DFF56B-9693-459D-9175-66D499F5CB6F}"/>
                    </a:ext>
                  </a:extLst>
                </p14:cNvPr>
                <p14:cNvContentPartPr/>
                <p14:nvPr/>
              </p14:nvContentPartPr>
              <p14:xfrm>
                <a:off x="2002333" y="1421693"/>
                <a:ext cx="120600" cy="75240"/>
              </p14:xfrm>
            </p:contentPart>
          </mc:Choice>
          <mc:Fallback>
            <p:pic>
              <p:nvPicPr>
                <p:cNvPr id="14" name="Freihand 13">
                  <a:extLst>
                    <a:ext uri="{FF2B5EF4-FFF2-40B4-BE49-F238E27FC236}">
                      <a16:creationId xmlns:a16="http://schemas.microsoft.com/office/drawing/2014/main" id="{25DFF56B-9693-459D-9175-66D499F5CB6F}"/>
                    </a:ext>
                  </a:extLst>
                </p:cNvPr>
                <p:cNvPicPr/>
                <p:nvPr/>
              </p:nvPicPr>
              <p:blipFill>
                <a:blip r:embed="rId22"/>
                <a:stretch>
                  <a:fillRect/>
                </a:stretch>
              </p:blipFill>
              <p:spPr>
                <a:xfrm>
                  <a:off x="1998013" y="1417373"/>
                  <a:ext cx="129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1785C31-6BF5-46F8-BAF6-F161DD84BCAA}"/>
                    </a:ext>
                  </a:extLst>
                </p14:cNvPr>
                <p14:cNvContentPartPr/>
                <p14:nvPr/>
              </p14:nvContentPartPr>
              <p14:xfrm>
                <a:off x="2013493" y="1415213"/>
                <a:ext cx="548640" cy="229320"/>
              </p14:xfrm>
            </p:contentPart>
          </mc:Choice>
          <mc:Fallback>
            <p:pic>
              <p:nvPicPr>
                <p:cNvPr id="16" name="Freihand 15">
                  <a:extLst>
                    <a:ext uri="{FF2B5EF4-FFF2-40B4-BE49-F238E27FC236}">
                      <a16:creationId xmlns:a16="http://schemas.microsoft.com/office/drawing/2014/main" id="{81785C31-6BF5-46F8-BAF6-F161DD84BCAA}"/>
                    </a:ext>
                  </a:extLst>
                </p:cNvPr>
                <p:cNvPicPr/>
                <p:nvPr/>
              </p:nvPicPr>
              <p:blipFill>
                <a:blip r:embed="rId24"/>
                <a:stretch>
                  <a:fillRect/>
                </a:stretch>
              </p:blipFill>
              <p:spPr>
                <a:xfrm>
                  <a:off x="2009173" y="1410893"/>
                  <a:ext cx="557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8E9FA8E-BFA6-4745-9E88-E6AB2EC1D4F4}"/>
                    </a:ext>
                  </a:extLst>
                </p14:cNvPr>
                <p14:cNvContentPartPr/>
                <p14:nvPr/>
              </p14:nvContentPartPr>
              <p14:xfrm>
                <a:off x="2533333" y="1356893"/>
                <a:ext cx="19440" cy="49320"/>
              </p14:xfrm>
            </p:contentPart>
          </mc:Choice>
          <mc:Fallback>
            <p:pic>
              <p:nvPicPr>
                <p:cNvPr id="17" name="Freihand 16">
                  <a:extLst>
                    <a:ext uri="{FF2B5EF4-FFF2-40B4-BE49-F238E27FC236}">
                      <a16:creationId xmlns:a16="http://schemas.microsoft.com/office/drawing/2014/main" id="{68E9FA8E-BFA6-4745-9E88-E6AB2EC1D4F4}"/>
                    </a:ext>
                  </a:extLst>
                </p:cNvPr>
                <p:cNvPicPr/>
                <p:nvPr/>
              </p:nvPicPr>
              <p:blipFill>
                <a:blip r:embed="rId26"/>
                <a:stretch>
                  <a:fillRect/>
                </a:stretch>
              </p:blipFill>
              <p:spPr>
                <a:xfrm>
                  <a:off x="2529013" y="1352573"/>
                  <a:ext cx="28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C119F76B-CF6F-463E-9490-DA2EF7827F50}"/>
                    </a:ext>
                  </a:extLst>
                </p14:cNvPr>
                <p14:cNvContentPartPr/>
                <p14:nvPr/>
              </p14:nvContentPartPr>
              <p14:xfrm>
                <a:off x="2576533" y="1431053"/>
                <a:ext cx="104040" cy="106560"/>
              </p14:xfrm>
            </p:contentPart>
          </mc:Choice>
          <mc:Fallback>
            <p:pic>
              <p:nvPicPr>
                <p:cNvPr id="18" name="Freihand 17">
                  <a:extLst>
                    <a:ext uri="{FF2B5EF4-FFF2-40B4-BE49-F238E27FC236}">
                      <a16:creationId xmlns:a16="http://schemas.microsoft.com/office/drawing/2014/main" id="{C119F76B-CF6F-463E-9490-DA2EF7827F50}"/>
                    </a:ext>
                  </a:extLst>
                </p:cNvPr>
                <p:cNvPicPr/>
                <p:nvPr/>
              </p:nvPicPr>
              <p:blipFill>
                <a:blip r:embed="rId28"/>
                <a:stretch>
                  <a:fillRect/>
                </a:stretch>
              </p:blipFill>
              <p:spPr>
                <a:xfrm>
                  <a:off x="2572213" y="1426733"/>
                  <a:ext cx="112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CD584522-9EC6-45BA-9F8B-0EB3E855777A}"/>
                    </a:ext>
                  </a:extLst>
                </p14:cNvPr>
                <p14:cNvContentPartPr/>
                <p14:nvPr/>
              </p14:nvContentPartPr>
              <p14:xfrm>
                <a:off x="2574733" y="1350773"/>
                <a:ext cx="16560" cy="172440"/>
              </p14:xfrm>
            </p:contentPart>
          </mc:Choice>
          <mc:Fallback>
            <p:pic>
              <p:nvPicPr>
                <p:cNvPr id="20" name="Freihand 19">
                  <a:extLst>
                    <a:ext uri="{FF2B5EF4-FFF2-40B4-BE49-F238E27FC236}">
                      <a16:creationId xmlns:a16="http://schemas.microsoft.com/office/drawing/2014/main" id="{CD584522-9EC6-45BA-9F8B-0EB3E855777A}"/>
                    </a:ext>
                  </a:extLst>
                </p:cNvPr>
                <p:cNvPicPr/>
                <p:nvPr/>
              </p:nvPicPr>
              <p:blipFill>
                <a:blip r:embed="rId30"/>
                <a:stretch>
                  <a:fillRect/>
                </a:stretch>
              </p:blipFill>
              <p:spPr>
                <a:xfrm>
                  <a:off x="2570413" y="1346453"/>
                  <a:ext cx="25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60F2E2E-B986-4FDF-A950-B30D07338AEB}"/>
                    </a:ext>
                  </a:extLst>
                </p14:cNvPr>
                <p14:cNvContentPartPr/>
                <p14:nvPr/>
              </p14:nvContentPartPr>
              <p14:xfrm>
                <a:off x="2810173" y="1391453"/>
                <a:ext cx="167040" cy="144720"/>
              </p14:xfrm>
            </p:contentPart>
          </mc:Choice>
          <mc:Fallback>
            <p:pic>
              <p:nvPicPr>
                <p:cNvPr id="21" name="Freihand 20">
                  <a:extLst>
                    <a:ext uri="{FF2B5EF4-FFF2-40B4-BE49-F238E27FC236}">
                      <a16:creationId xmlns:a16="http://schemas.microsoft.com/office/drawing/2014/main" id="{960F2E2E-B986-4FDF-A950-B30D07338AEB}"/>
                    </a:ext>
                  </a:extLst>
                </p:cNvPr>
                <p:cNvPicPr/>
                <p:nvPr/>
              </p:nvPicPr>
              <p:blipFill>
                <a:blip r:embed="rId32"/>
                <a:stretch>
                  <a:fillRect/>
                </a:stretch>
              </p:blipFill>
              <p:spPr>
                <a:xfrm>
                  <a:off x="2805853" y="1387133"/>
                  <a:ext cx="175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CD710AD2-194C-48B3-A1A8-A637AE30F3AF}"/>
                    </a:ext>
                  </a:extLst>
                </p14:cNvPr>
                <p14:cNvContentPartPr/>
                <p14:nvPr/>
              </p14:nvContentPartPr>
              <p14:xfrm>
                <a:off x="2971813" y="1437893"/>
                <a:ext cx="132480" cy="78120"/>
              </p14:xfrm>
            </p:contentPart>
          </mc:Choice>
          <mc:Fallback>
            <p:pic>
              <p:nvPicPr>
                <p:cNvPr id="22" name="Freihand 21">
                  <a:extLst>
                    <a:ext uri="{FF2B5EF4-FFF2-40B4-BE49-F238E27FC236}">
                      <a16:creationId xmlns:a16="http://schemas.microsoft.com/office/drawing/2014/main" id="{CD710AD2-194C-48B3-A1A8-A637AE30F3AF}"/>
                    </a:ext>
                  </a:extLst>
                </p:cNvPr>
                <p:cNvPicPr/>
                <p:nvPr/>
              </p:nvPicPr>
              <p:blipFill>
                <a:blip r:embed="rId34"/>
                <a:stretch>
                  <a:fillRect/>
                </a:stretch>
              </p:blipFill>
              <p:spPr>
                <a:xfrm>
                  <a:off x="2967493" y="1433573"/>
                  <a:ext cx="141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2653B44-E427-4862-809D-A724B4A2819C}"/>
                    </a:ext>
                  </a:extLst>
                </p14:cNvPr>
                <p14:cNvContentPartPr/>
                <p14:nvPr/>
              </p14:nvContentPartPr>
              <p14:xfrm>
                <a:off x="3109333" y="1445813"/>
                <a:ext cx="79200" cy="98280"/>
              </p14:xfrm>
            </p:contentPart>
          </mc:Choice>
          <mc:Fallback>
            <p:pic>
              <p:nvPicPr>
                <p:cNvPr id="23" name="Freihand 22">
                  <a:extLst>
                    <a:ext uri="{FF2B5EF4-FFF2-40B4-BE49-F238E27FC236}">
                      <a16:creationId xmlns:a16="http://schemas.microsoft.com/office/drawing/2014/main" id="{72653B44-E427-4862-809D-A724B4A2819C}"/>
                    </a:ext>
                  </a:extLst>
                </p:cNvPr>
                <p:cNvPicPr/>
                <p:nvPr/>
              </p:nvPicPr>
              <p:blipFill>
                <a:blip r:embed="rId36"/>
                <a:stretch>
                  <a:fillRect/>
                </a:stretch>
              </p:blipFill>
              <p:spPr>
                <a:xfrm>
                  <a:off x="3105013" y="1441493"/>
                  <a:ext cx="87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E04FCC2-2700-4522-A0D5-4C0665AD5C8E}"/>
                    </a:ext>
                  </a:extLst>
                </p14:cNvPr>
                <p14:cNvContentPartPr/>
                <p14:nvPr/>
              </p14:nvContentPartPr>
              <p14:xfrm>
                <a:off x="3373933" y="1423853"/>
                <a:ext cx="32760" cy="126720"/>
              </p14:xfrm>
            </p:contentPart>
          </mc:Choice>
          <mc:Fallback>
            <p:pic>
              <p:nvPicPr>
                <p:cNvPr id="24" name="Freihand 23">
                  <a:extLst>
                    <a:ext uri="{FF2B5EF4-FFF2-40B4-BE49-F238E27FC236}">
                      <a16:creationId xmlns:a16="http://schemas.microsoft.com/office/drawing/2014/main" id="{2E04FCC2-2700-4522-A0D5-4C0665AD5C8E}"/>
                    </a:ext>
                  </a:extLst>
                </p:cNvPr>
                <p:cNvPicPr/>
                <p:nvPr/>
              </p:nvPicPr>
              <p:blipFill>
                <a:blip r:embed="rId38"/>
                <a:stretch>
                  <a:fillRect/>
                </a:stretch>
              </p:blipFill>
              <p:spPr>
                <a:xfrm>
                  <a:off x="3369613" y="1419533"/>
                  <a:ext cx="41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3DB3FF73-A02E-444A-837C-F658DC5D81D0}"/>
                    </a:ext>
                  </a:extLst>
                </p14:cNvPr>
                <p14:cNvContentPartPr/>
                <p14:nvPr/>
              </p14:nvContentPartPr>
              <p14:xfrm>
                <a:off x="3307333" y="1359053"/>
                <a:ext cx="298800" cy="219240"/>
              </p14:xfrm>
            </p:contentPart>
          </mc:Choice>
          <mc:Fallback>
            <p:pic>
              <p:nvPicPr>
                <p:cNvPr id="25" name="Freihand 24">
                  <a:extLst>
                    <a:ext uri="{FF2B5EF4-FFF2-40B4-BE49-F238E27FC236}">
                      <a16:creationId xmlns:a16="http://schemas.microsoft.com/office/drawing/2014/main" id="{3DB3FF73-A02E-444A-837C-F658DC5D81D0}"/>
                    </a:ext>
                  </a:extLst>
                </p:cNvPr>
                <p:cNvPicPr/>
                <p:nvPr/>
              </p:nvPicPr>
              <p:blipFill>
                <a:blip r:embed="rId40"/>
                <a:stretch>
                  <a:fillRect/>
                </a:stretch>
              </p:blipFill>
              <p:spPr>
                <a:xfrm>
                  <a:off x="3303013" y="1354733"/>
                  <a:ext cx="307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52F95DF-F9F6-454F-9220-9BB80204EB03}"/>
                    </a:ext>
                  </a:extLst>
                </p14:cNvPr>
                <p14:cNvContentPartPr/>
                <p14:nvPr/>
              </p14:nvContentPartPr>
              <p14:xfrm>
                <a:off x="3634573" y="1405853"/>
                <a:ext cx="156960" cy="101520"/>
              </p14:xfrm>
            </p:contentPart>
          </mc:Choice>
          <mc:Fallback>
            <p:pic>
              <p:nvPicPr>
                <p:cNvPr id="26" name="Freihand 25">
                  <a:extLst>
                    <a:ext uri="{FF2B5EF4-FFF2-40B4-BE49-F238E27FC236}">
                      <a16:creationId xmlns:a16="http://schemas.microsoft.com/office/drawing/2014/main" id="{652F95DF-F9F6-454F-9220-9BB80204EB03}"/>
                    </a:ext>
                  </a:extLst>
                </p:cNvPr>
                <p:cNvPicPr/>
                <p:nvPr/>
              </p:nvPicPr>
              <p:blipFill>
                <a:blip r:embed="rId42"/>
                <a:stretch>
                  <a:fillRect/>
                </a:stretch>
              </p:blipFill>
              <p:spPr>
                <a:xfrm>
                  <a:off x="3630253" y="1401533"/>
                  <a:ext cx="165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D64710F7-6F5C-4CEC-B42F-F075824083C3}"/>
                    </a:ext>
                  </a:extLst>
                </p14:cNvPr>
                <p14:cNvContentPartPr/>
                <p14:nvPr/>
              </p14:nvContentPartPr>
              <p14:xfrm>
                <a:off x="3768853" y="1387853"/>
                <a:ext cx="302760" cy="242640"/>
              </p14:xfrm>
            </p:contentPart>
          </mc:Choice>
          <mc:Fallback>
            <p:pic>
              <p:nvPicPr>
                <p:cNvPr id="27" name="Freihand 26">
                  <a:extLst>
                    <a:ext uri="{FF2B5EF4-FFF2-40B4-BE49-F238E27FC236}">
                      <a16:creationId xmlns:a16="http://schemas.microsoft.com/office/drawing/2014/main" id="{D64710F7-6F5C-4CEC-B42F-F075824083C3}"/>
                    </a:ext>
                  </a:extLst>
                </p:cNvPr>
                <p:cNvPicPr/>
                <p:nvPr/>
              </p:nvPicPr>
              <p:blipFill>
                <a:blip r:embed="rId44"/>
                <a:stretch>
                  <a:fillRect/>
                </a:stretch>
              </p:blipFill>
              <p:spPr>
                <a:xfrm>
                  <a:off x="3764533" y="1383533"/>
                  <a:ext cx="311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C95B5F7-2D68-4D55-8BC1-80908C6F1F1D}"/>
                    </a:ext>
                  </a:extLst>
                </p14:cNvPr>
                <p14:cNvContentPartPr/>
                <p14:nvPr/>
              </p14:nvContentPartPr>
              <p14:xfrm>
                <a:off x="4156573" y="1397933"/>
                <a:ext cx="362520" cy="126720"/>
              </p14:xfrm>
            </p:contentPart>
          </mc:Choice>
          <mc:Fallback>
            <p:pic>
              <p:nvPicPr>
                <p:cNvPr id="28" name="Freihand 27">
                  <a:extLst>
                    <a:ext uri="{FF2B5EF4-FFF2-40B4-BE49-F238E27FC236}">
                      <a16:creationId xmlns:a16="http://schemas.microsoft.com/office/drawing/2014/main" id="{3C95B5F7-2D68-4D55-8BC1-80908C6F1F1D}"/>
                    </a:ext>
                  </a:extLst>
                </p:cNvPr>
                <p:cNvPicPr/>
                <p:nvPr/>
              </p:nvPicPr>
              <p:blipFill>
                <a:blip r:embed="rId46"/>
                <a:stretch>
                  <a:fillRect/>
                </a:stretch>
              </p:blipFill>
              <p:spPr>
                <a:xfrm>
                  <a:off x="4152253" y="1393613"/>
                  <a:ext cx="371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FC7386C-9946-4B1E-BE24-C874B0B48B5A}"/>
                    </a:ext>
                  </a:extLst>
                </p14:cNvPr>
                <p14:cNvContentPartPr/>
                <p14:nvPr/>
              </p14:nvContentPartPr>
              <p14:xfrm>
                <a:off x="4670653" y="1425653"/>
                <a:ext cx="30240" cy="141120"/>
              </p14:xfrm>
            </p:contentPart>
          </mc:Choice>
          <mc:Fallback>
            <p:pic>
              <p:nvPicPr>
                <p:cNvPr id="30" name="Freihand 29">
                  <a:extLst>
                    <a:ext uri="{FF2B5EF4-FFF2-40B4-BE49-F238E27FC236}">
                      <a16:creationId xmlns:a16="http://schemas.microsoft.com/office/drawing/2014/main" id="{1FC7386C-9946-4B1E-BE24-C874B0B48B5A}"/>
                    </a:ext>
                  </a:extLst>
                </p:cNvPr>
                <p:cNvPicPr/>
                <p:nvPr/>
              </p:nvPicPr>
              <p:blipFill>
                <a:blip r:embed="rId48"/>
                <a:stretch>
                  <a:fillRect/>
                </a:stretch>
              </p:blipFill>
              <p:spPr>
                <a:xfrm>
                  <a:off x="4666333" y="1421333"/>
                  <a:ext cx="38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BC1FD47-1377-4F76-A406-DBE8C99033C5}"/>
                    </a:ext>
                  </a:extLst>
                </p14:cNvPr>
                <p14:cNvContentPartPr/>
                <p14:nvPr/>
              </p14:nvContentPartPr>
              <p14:xfrm>
                <a:off x="4608013" y="1508453"/>
                <a:ext cx="139320" cy="40320"/>
              </p14:xfrm>
            </p:contentPart>
          </mc:Choice>
          <mc:Fallback>
            <p:pic>
              <p:nvPicPr>
                <p:cNvPr id="31" name="Freihand 30">
                  <a:extLst>
                    <a:ext uri="{FF2B5EF4-FFF2-40B4-BE49-F238E27FC236}">
                      <a16:creationId xmlns:a16="http://schemas.microsoft.com/office/drawing/2014/main" id="{8BC1FD47-1377-4F76-A406-DBE8C99033C5}"/>
                    </a:ext>
                  </a:extLst>
                </p:cNvPr>
                <p:cNvPicPr/>
                <p:nvPr/>
              </p:nvPicPr>
              <p:blipFill>
                <a:blip r:embed="rId50"/>
                <a:stretch>
                  <a:fillRect/>
                </a:stretch>
              </p:blipFill>
              <p:spPr>
                <a:xfrm>
                  <a:off x="4603693" y="1504133"/>
                  <a:ext cx="147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D8BD59C6-72C6-412A-829E-35444207AA93}"/>
                    </a:ext>
                  </a:extLst>
                </p14:cNvPr>
                <p14:cNvContentPartPr/>
                <p14:nvPr/>
              </p14:nvContentPartPr>
              <p14:xfrm>
                <a:off x="4565893" y="1400813"/>
                <a:ext cx="171360" cy="33840"/>
              </p14:xfrm>
            </p:contentPart>
          </mc:Choice>
          <mc:Fallback>
            <p:pic>
              <p:nvPicPr>
                <p:cNvPr id="32" name="Freihand 31">
                  <a:extLst>
                    <a:ext uri="{FF2B5EF4-FFF2-40B4-BE49-F238E27FC236}">
                      <a16:creationId xmlns:a16="http://schemas.microsoft.com/office/drawing/2014/main" id="{D8BD59C6-72C6-412A-829E-35444207AA93}"/>
                    </a:ext>
                  </a:extLst>
                </p:cNvPr>
                <p:cNvPicPr/>
                <p:nvPr/>
              </p:nvPicPr>
              <p:blipFill>
                <a:blip r:embed="rId52"/>
                <a:stretch>
                  <a:fillRect/>
                </a:stretch>
              </p:blipFill>
              <p:spPr>
                <a:xfrm>
                  <a:off x="4561573" y="1396493"/>
                  <a:ext cx="180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9DFDCA7D-3472-440D-98C6-DD667A10237B}"/>
                    </a:ext>
                  </a:extLst>
                </p14:cNvPr>
                <p14:cNvContentPartPr/>
                <p14:nvPr/>
              </p14:nvContentPartPr>
              <p14:xfrm>
                <a:off x="4723933" y="1462373"/>
                <a:ext cx="136080" cy="73080"/>
              </p14:xfrm>
            </p:contentPart>
          </mc:Choice>
          <mc:Fallback>
            <p:pic>
              <p:nvPicPr>
                <p:cNvPr id="33" name="Freihand 32">
                  <a:extLst>
                    <a:ext uri="{FF2B5EF4-FFF2-40B4-BE49-F238E27FC236}">
                      <a16:creationId xmlns:a16="http://schemas.microsoft.com/office/drawing/2014/main" id="{9DFDCA7D-3472-440D-98C6-DD667A10237B}"/>
                    </a:ext>
                  </a:extLst>
                </p:cNvPr>
                <p:cNvPicPr/>
                <p:nvPr/>
              </p:nvPicPr>
              <p:blipFill>
                <a:blip r:embed="rId54"/>
                <a:stretch>
                  <a:fillRect/>
                </a:stretch>
              </p:blipFill>
              <p:spPr>
                <a:xfrm>
                  <a:off x="4719613" y="1458053"/>
                  <a:ext cx="144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D656E9E8-011C-4C3E-9E7B-D4156B54C642}"/>
                    </a:ext>
                  </a:extLst>
                </p14:cNvPr>
                <p14:cNvContentPartPr/>
                <p14:nvPr/>
              </p14:nvContentPartPr>
              <p14:xfrm>
                <a:off x="4865413" y="1438613"/>
                <a:ext cx="189360" cy="99000"/>
              </p14:xfrm>
            </p:contentPart>
          </mc:Choice>
          <mc:Fallback>
            <p:pic>
              <p:nvPicPr>
                <p:cNvPr id="34" name="Freihand 33">
                  <a:extLst>
                    <a:ext uri="{FF2B5EF4-FFF2-40B4-BE49-F238E27FC236}">
                      <a16:creationId xmlns:a16="http://schemas.microsoft.com/office/drawing/2014/main" id="{D656E9E8-011C-4C3E-9E7B-D4156B54C642}"/>
                    </a:ext>
                  </a:extLst>
                </p:cNvPr>
                <p:cNvPicPr/>
                <p:nvPr/>
              </p:nvPicPr>
              <p:blipFill>
                <a:blip r:embed="rId56"/>
                <a:stretch>
                  <a:fillRect/>
                </a:stretch>
              </p:blipFill>
              <p:spPr>
                <a:xfrm>
                  <a:off x="4861093" y="1434293"/>
                  <a:ext cx="198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7F68D16B-F7D9-4D5A-859D-BC8CD6AD982F}"/>
                    </a:ext>
                  </a:extLst>
                </p14:cNvPr>
                <p14:cNvContentPartPr/>
                <p14:nvPr/>
              </p14:nvContentPartPr>
              <p14:xfrm>
                <a:off x="5037493" y="1438253"/>
                <a:ext cx="27000" cy="11520"/>
              </p14:xfrm>
            </p:contentPart>
          </mc:Choice>
          <mc:Fallback>
            <p:pic>
              <p:nvPicPr>
                <p:cNvPr id="35" name="Freihand 34">
                  <a:extLst>
                    <a:ext uri="{FF2B5EF4-FFF2-40B4-BE49-F238E27FC236}">
                      <a16:creationId xmlns:a16="http://schemas.microsoft.com/office/drawing/2014/main" id="{7F68D16B-F7D9-4D5A-859D-BC8CD6AD982F}"/>
                    </a:ext>
                  </a:extLst>
                </p:cNvPr>
                <p:cNvPicPr/>
                <p:nvPr/>
              </p:nvPicPr>
              <p:blipFill>
                <a:blip r:embed="rId58"/>
                <a:stretch>
                  <a:fillRect/>
                </a:stretch>
              </p:blipFill>
              <p:spPr>
                <a:xfrm>
                  <a:off x="5033173" y="1433933"/>
                  <a:ext cx="35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5967DB3F-82A0-498B-A772-9333FA3E2586}"/>
                    </a:ext>
                  </a:extLst>
                </p14:cNvPr>
                <p14:cNvContentPartPr/>
                <p14:nvPr/>
              </p14:nvContentPartPr>
              <p14:xfrm>
                <a:off x="5117773" y="1472813"/>
                <a:ext cx="175320" cy="74880"/>
              </p14:xfrm>
            </p:contentPart>
          </mc:Choice>
          <mc:Fallback>
            <p:pic>
              <p:nvPicPr>
                <p:cNvPr id="36" name="Freihand 35">
                  <a:extLst>
                    <a:ext uri="{FF2B5EF4-FFF2-40B4-BE49-F238E27FC236}">
                      <a16:creationId xmlns:a16="http://schemas.microsoft.com/office/drawing/2014/main" id="{5967DB3F-82A0-498B-A772-9333FA3E2586}"/>
                    </a:ext>
                  </a:extLst>
                </p:cNvPr>
                <p:cNvPicPr/>
                <p:nvPr/>
              </p:nvPicPr>
              <p:blipFill>
                <a:blip r:embed="rId60"/>
                <a:stretch>
                  <a:fillRect/>
                </a:stretch>
              </p:blipFill>
              <p:spPr>
                <a:xfrm>
                  <a:off x="5113453" y="1468493"/>
                  <a:ext cx="183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1B18EF29-551E-41AF-9B43-14E39F09FA8D}"/>
                    </a:ext>
                  </a:extLst>
                </p14:cNvPr>
                <p14:cNvContentPartPr/>
                <p14:nvPr/>
              </p14:nvContentPartPr>
              <p14:xfrm>
                <a:off x="5301373" y="1426733"/>
                <a:ext cx="64800" cy="33120"/>
              </p14:xfrm>
            </p:contentPart>
          </mc:Choice>
          <mc:Fallback>
            <p:pic>
              <p:nvPicPr>
                <p:cNvPr id="37" name="Freihand 36">
                  <a:extLst>
                    <a:ext uri="{FF2B5EF4-FFF2-40B4-BE49-F238E27FC236}">
                      <a16:creationId xmlns:a16="http://schemas.microsoft.com/office/drawing/2014/main" id="{1B18EF29-551E-41AF-9B43-14E39F09FA8D}"/>
                    </a:ext>
                  </a:extLst>
                </p:cNvPr>
                <p:cNvPicPr/>
                <p:nvPr/>
              </p:nvPicPr>
              <p:blipFill>
                <a:blip r:embed="rId62"/>
                <a:stretch>
                  <a:fillRect/>
                </a:stretch>
              </p:blipFill>
              <p:spPr>
                <a:xfrm>
                  <a:off x="5297053" y="1422413"/>
                  <a:ext cx="73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68009E0-F82B-4DA9-8ED4-6BDD0D534944}"/>
                    </a:ext>
                  </a:extLst>
                </p14:cNvPr>
                <p14:cNvContentPartPr/>
                <p14:nvPr/>
              </p14:nvContentPartPr>
              <p14:xfrm>
                <a:off x="5335213" y="1425653"/>
                <a:ext cx="476640" cy="132120"/>
              </p14:xfrm>
            </p:contentPart>
          </mc:Choice>
          <mc:Fallback>
            <p:pic>
              <p:nvPicPr>
                <p:cNvPr id="38" name="Freihand 37">
                  <a:extLst>
                    <a:ext uri="{FF2B5EF4-FFF2-40B4-BE49-F238E27FC236}">
                      <a16:creationId xmlns:a16="http://schemas.microsoft.com/office/drawing/2014/main" id="{068009E0-F82B-4DA9-8ED4-6BDD0D534944}"/>
                    </a:ext>
                  </a:extLst>
                </p:cNvPr>
                <p:cNvPicPr/>
                <p:nvPr/>
              </p:nvPicPr>
              <p:blipFill>
                <a:blip r:embed="rId64"/>
                <a:stretch>
                  <a:fillRect/>
                </a:stretch>
              </p:blipFill>
              <p:spPr>
                <a:xfrm>
                  <a:off x="5330893" y="1421333"/>
                  <a:ext cx="485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11812412-D957-4C6B-8C3D-EDFFF9EBC0DD}"/>
                    </a:ext>
                  </a:extLst>
                </p14:cNvPr>
                <p14:cNvContentPartPr/>
                <p14:nvPr/>
              </p14:nvContentPartPr>
              <p14:xfrm>
                <a:off x="5945413" y="1387853"/>
                <a:ext cx="87480" cy="168840"/>
              </p14:xfrm>
            </p:contentPart>
          </mc:Choice>
          <mc:Fallback>
            <p:pic>
              <p:nvPicPr>
                <p:cNvPr id="39" name="Freihand 38">
                  <a:extLst>
                    <a:ext uri="{FF2B5EF4-FFF2-40B4-BE49-F238E27FC236}">
                      <a16:creationId xmlns:a16="http://schemas.microsoft.com/office/drawing/2014/main" id="{11812412-D957-4C6B-8C3D-EDFFF9EBC0DD}"/>
                    </a:ext>
                  </a:extLst>
                </p:cNvPr>
                <p:cNvPicPr/>
                <p:nvPr/>
              </p:nvPicPr>
              <p:blipFill>
                <a:blip r:embed="rId66"/>
                <a:stretch>
                  <a:fillRect/>
                </a:stretch>
              </p:blipFill>
              <p:spPr>
                <a:xfrm>
                  <a:off x="5941093" y="1383533"/>
                  <a:ext cx="96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5B25438-69D7-4E2C-B95A-F0D3682F4D94}"/>
                    </a:ext>
                  </a:extLst>
                </p14:cNvPr>
                <p14:cNvContentPartPr/>
                <p14:nvPr/>
              </p14:nvContentPartPr>
              <p14:xfrm>
                <a:off x="5932453" y="1480373"/>
                <a:ext cx="99360" cy="6840"/>
              </p14:xfrm>
            </p:contentPart>
          </mc:Choice>
          <mc:Fallback>
            <p:pic>
              <p:nvPicPr>
                <p:cNvPr id="40" name="Freihand 39">
                  <a:extLst>
                    <a:ext uri="{FF2B5EF4-FFF2-40B4-BE49-F238E27FC236}">
                      <a16:creationId xmlns:a16="http://schemas.microsoft.com/office/drawing/2014/main" id="{65B25438-69D7-4E2C-B95A-F0D3682F4D94}"/>
                    </a:ext>
                  </a:extLst>
                </p:cNvPr>
                <p:cNvPicPr/>
                <p:nvPr/>
              </p:nvPicPr>
              <p:blipFill>
                <a:blip r:embed="rId68"/>
                <a:stretch>
                  <a:fillRect/>
                </a:stretch>
              </p:blipFill>
              <p:spPr>
                <a:xfrm>
                  <a:off x="5928133" y="1476053"/>
                  <a:ext cx="108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A48CFA7A-8FA8-4657-BE71-BCF199D39302}"/>
                    </a:ext>
                  </a:extLst>
                </p14:cNvPr>
                <p14:cNvContentPartPr/>
                <p14:nvPr/>
              </p14:nvContentPartPr>
              <p14:xfrm>
                <a:off x="6120013" y="1477493"/>
                <a:ext cx="172800" cy="37800"/>
              </p14:xfrm>
            </p:contentPart>
          </mc:Choice>
          <mc:Fallback>
            <p:pic>
              <p:nvPicPr>
                <p:cNvPr id="41" name="Freihand 40">
                  <a:extLst>
                    <a:ext uri="{FF2B5EF4-FFF2-40B4-BE49-F238E27FC236}">
                      <a16:creationId xmlns:a16="http://schemas.microsoft.com/office/drawing/2014/main" id="{A48CFA7A-8FA8-4657-BE71-BCF199D39302}"/>
                    </a:ext>
                  </a:extLst>
                </p:cNvPr>
                <p:cNvPicPr/>
                <p:nvPr/>
              </p:nvPicPr>
              <p:blipFill>
                <a:blip r:embed="rId70"/>
                <a:stretch>
                  <a:fillRect/>
                </a:stretch>
              </p:blipFill>
              <p:spPr>
                <a:xfrm>
                  <a:off x="6115693" y="1473173"/>
                  <a:ext cx="181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07CE9733-7E7F-430B-B1C1-CFF3C4460110}"/>
                    </a:ext>
                  </a:extLst>
                </p14:cNvPr>
                <p14:cNvContentPartPr/>
                <p14:nvPr/>
              </p14:nvContentPartPr>
              <p14:xfrm>
                <a:off x="6318013" y="1401893"/>
                <a:ext cx="168480" cy="118440"/>
              </p14:xfrm>
            </p:contentPart>
          </mc:Choice>
          <mc:Fallback>
            <p:pic>
              <p:nvPicPr>
                <p:cNvPr id="42" name="Freihand 41">
                  <a:extLst>
                    <a:ext uri="{FF2B5EF4-FFF2-40B4-BE49-F238E27FC236}">
                      <a16:creationId xmlns:a16="http://schemas.microsoft.com/office/drawing/2014/main" id="{07CE9733-7E7F-430B-B1C1-CFF3C4460110}"/>
                    </a:ext>
                  </a:extLst>
                </p:cNvPr>
                <p:cNvPicPr/>
                <p:nvPr/>
              </p:nvPicPr>
              <p:blipFill>
                <a:blip r:embed="rId72"/>
                <a:stretch>
                  <a:fillRect/>
                </a:stretch>
              </p:blipFill>
              <p:spPr>
                <a:xfrm>
                  <a:off x="6313693" y="1397573"/>
                  <a:ext cx="177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8EEA56EC-DC64-4C1C-BBCE-AB257F226189}"/>
                    </a:ext>
                  </a:extLst>
                </p14:cNvPr>
                <p14:cNvContentPartPr/>
                <p14:nvPr/>
              </p14:nvContentPartPr>
              <p14:xfrm>
                <a:off x="6557413" y="1382813"/>
                <a:ext cx="18720" cy="117000"/>
              </p14:xfrm>
            </p:contentPart>
          </mc:Choice>
          <mc:Fallback>
            <p:pic>
              <p:nvPicPr>
                <p:cNvPr id="43" name="Freihand 42">
                  <a:extLst>
                    <a:ext uri="{FF2B5EF4-FFF2-40B4-BE49-F238E27FC236}">
                      <a16:creationId xmlns:a16="http://schemas.microsoft.com/office/drawing/2014/main" id="{8EEA56EC-DC64-4C1C-BBCE-AB257F226189}"/>
                    </a:ext>
                  </a:extLst>
                </p:cNvPr>
                <p:cNvPicPr/>
                <p:nvPr/>
              </p:nvPicPr>
              <p:blipFill>
                <a:blip r:embed="rId74"/>
                <a:stretch>
                  <a:fillRect/>
                </a:stretch>
              </p:blipFill>
              <p:spPr>
                <a:xfrm>
                  <a:off x="6553093" y="1378493"/>
                  <a:ext cx="27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DCCC59AA-A5DE-49D5-AF37-D80A454368C5}"/>
                    </a:ext>
                  </a:extLst>
                </p14:cNvPr>
                <p14:cNvContentPartPr/>
                <p14:nvPr/>
              </p14:nvContentPartPr>
              <p14:xfrm>
                <a:off x="6480013" y="1330613"/>
                <a:ext cx="194400" cy="187560"/>
              </p14:xfrm>
            </p:contentPart>
          </mc:Choice>
          <mc:Fallback>
            <p:pic>
              <p:nvPicPr>
                <p:cNvPr id="44" name="Freihand 43">
                  <a:extLst>
                    <a:ext uri="{FF2B5EF4-FFF2-40B4-BE49-F238E27FC236}">
                      <a16:creationId xmlns:a16="http://schemas.microsoft.com/office/drawing/2014/main" id="{DCCC59AA-A5DE-49D5-AF37-D80A454368C5}"/>
                    </a:ext>
                  </a:extLst>
                </p:cNvPr>
                <p:cNvPicPr/>
                <p:nvPr/>
              </p:nvPicPr>
              <p:blipFill>
                <a:blip r:embed="rId76"/>
                <a:stretch>
                  <a:fillRect/>
                </a:stretch>
              </p:blipFill>
              <p:spPr>
                <a:xfrm>
                  <a:off x="6475693" y="1326293"/>
                  <a:ext cx="203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78884670-0A46-4D18-BF4D-56244A558A52}"/>
                    </a:ext>
                  </a:extLst>
                </p14:cNvPr>
                <p14:cNvContentPartPr/>
                <p14:nvPr/>
              </p14:nvContentPartPr>
              <p14:xfrm>
                <a:off x="5662453" y="1626893"/>
                <a:ext cx="1320840" cy="43560"/>
              </p14:xfrm>
            </p:contentPart>
          </mc:Choice>
          <mc:Fallback>
            <p:pic>
              <p:nvPicPr>
                <p:cNvPr id="45" name="Freihand 44">
                  <a:extLst>
                    <a:ext uri="{FF2B5EF4-FFF2-40B4-BE49-F238E27FC236}">
                      <a16:creationId xmlns:a16="http://schemas.microsoft.com/office/drawing/2014/main" id="{78884670-0A46-4D18-BF4D-56244A558A52}"/>
                    </a:ext>
                  </a:extLst>
                </p:cNvPr>
                <p:cNvPicPr/>
                <p:nvPr/>
              </p:nvPicPr>
              <p:blipFill>
                <a:blip r:embed="rId78"/>
                <a:stretch>
                  <a:fillRect/>
                </a:stretch>
              </p:blipFill>
              <p:spPr>
                <a:xfrm>
                  <a:off x="5658133" y="1622573"/>
                  <a:ext cx="132948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F701D88-2D5C-4BB1-BCC4-224CC7AF3535}"/>
                  </a:ext>
                </a:extLst>
              </p14:cNvPr>
              <p14:cNvContentPartPr/>
              <p14:nvPr/>
            </p14:nvContentPartPr>
            <p14:xfrm>
              <a:off x="2653573" y="4122413"/>
              <a:ext cx="7262280" cy="188640"/>
            </p14:xfrm>
          </p:contentPart>
        </mc:Choice>
        <mc:Fallback>
          <p:pic>
            <p:nvPicPr>
              <p:cNvPr id="47" name="Freihand 46">
                <a:extLst>
                  <a:ext uri="{FF2B5EF4-FFF2-40B4-BE49-F238E27FC236}">
                    <a16:creationId xmlns:a16="http://schemas.microsoft.com/office/drawing/2014/main" id="{DF701D88-2D5C-4BB1-BCC4-224CC7AF3535}"/>
                  </a:ext>
                </a:extLst>
              </p:cNvPr>
              <p:cNvPicPr/>
              <p:nvPr/>
            </p:nvPicPr>
            <p:blipFill>
              <a:blip r:embed="rId80"/>
              <a:stretch>
                <a:fillRect/>
              </a:stretch>
            </p:blipFill>
            <p:spPr>
              <a:xfrm>
                <a:off x="2649253" y="4118093"/>
                <a:ext cx="7270920" cy="197280"/>
              </a:xfrm>
              <a:prstGeom prst="rect">
                <a:avLst/>
              </a:prstGeom>
            </p:spPr>
          </p:pic>
        </mc:Fallback>
      </mc:AlternateContent>
      <p:grpSp>
        <p:nvGrpSpPr>
          <p:cNvPr id="214" name="Gruppieren 213">
            <a:extLst>
              <a:ext uri="{FF2B5EF4-FFF2-40B4-BE49-F238E27FC236}">
                <a16:creationId xmlns:a16="http://schemas.microsoft.com/office/drawing/2014/main" id="{9A6EF5B0-609B-4E83-86E1-37A8DFF1CD69}"/>
              </a:ext>
            </a:extLst>
          </p:cNvPr>
          <p:cNvGrpSpPr/>
          <p:nvPr/>
        </p:nvGrpSpPr>
        <p:grpSpPr>
          <a:xfrm>
            <a:off x="132853" y="4978493"/>
            <a:ext cx="8369280" cy="1710720"/>
            <a:chOff x="132853" y="4978493"/>
            <a:chExt cx="8369280" cy="1710720"/>
          </a:xfrm>
        </p:grpSpPr>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01418B0D-18BD-4686-BA2D-A30899ECDF17}"/>
                    </a:ext>
                  </a:extLst>
                </p14:cNvPr>
                <p14:cNvContentPartPr/>
                <p14:nvPr/>
              </p14:nvContentPartPr>
              <p14:xfrm>
                <a:off x="777613" y="5075333"/>
                <a:ext cx="2417040" cy="56520"/>
              </p14:xfrm>
            </p:contentPart>
          </mc:Choice>
          <mc:Fallback>
            <p:pic>
              <p:nvPicPr>
                <p:cNvPr id="48" name="Freihand 47">
                  <a:extLst>
                    <a:ext uri="{FF2B5EF4-FFF2-40B4-BE49-F238E27FC236}">
                      <a16:creationId xmlns:a16="http://schemas.microsoft.com/office/drawing/2014/main" id="{01418B0D-18BD-4686-BA2D-A30899ECDF17}"/>
                    </a:ext>
                  </a:extLst>
                </p:cNvPr>
                <p:cNvPicPr/>
                <p:nvPr/>
              </p:nvPicPr>
              <p:blipFill>
                <a:blip r:embed="rId82"/>
                <a:stretch>
                  <a:fillRect/>
                </a:stretch>
              </p:blipFill>
              <p:spPr>
                <a:xfrm>
                  <a:off x="773293" y="5071013"/>
                  <a:ext cx="2425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A037500C-F957-4AC7-98A6-17EC2CCD845A}"/>
                    </a:ext>
                  </a:extLst>
                </p14:cNvPr>
                <p14:cNvContentPartPr/>
                <p14:nvPr/>
              </p14:nvContentPartPr>
              <p14:xfrm>
                <a:off x="4238293" y="5026733"/>
                <a:ext cx="2853000" cy="187560"/>
              </p14:xfrm>
            </p:contentPart>
          </mc:Choice>
          <mc:Fallback>
            <p:pic>
              <p:nvPicPr>
                <p:cNvPr id="49" name="Freihand 48">
                  <a:extLst>
                    <a:ext uri="{FF2B5EF4-FFF2-40B4-BE49-F238E27FC236}">
                      <a16:creationId xmlns:a16="http://schemas.microsoft.com/office/drawing/2014/main" id="{A037500C-F957-4AC7-98A6-17EC2CCD845A}"/>
                    </a:ext>
                  </a:extLst>
                </p:cNvPr>
                <p:cNvPicPr/>
                <p:nvPr/>
              </p:nvPicPr>
              <p:blipFill>
                <a:blip r:embed="rId84"/>
                <a:stretch>
                  <a:fillRect/>
                </a:stretch>
              </p:blipFill>
              <p:spPr>
                <a:xfrm>
                  <a:off x="4233973" y="5022413"/>
                  <a:ext cx="2861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C69DF2FA-24B3-482A-9559-204999AF7536}"/>
                    </a:ext>
                  </a:extLst>
                </p14:cNvPr>
                <p14:cNvContentPartPr/>
                <p14:nvPr/>
              </p14:nvContentPartPr>
              <p14:xfrm>
                <a:off x="1081453" y="5441453"/>
                <a:ext cx="3170880" cy="123480"/>
              </p14:xfrm>
            </p:contentPart>
          </mc:Choice>
          <mc:Fallback>
            <p:pic>
              <p:nvPicPr>
                <p:cNvPr id="50" name="Freihand 49">
                  <a:extLst>
                    <a:ext uri="{FF2B5EF4-FFF2-40B4-BE49-F238E27FC236}">
                      <a16:creationId xmlns:a16="http://schemas.microsoft.com/office/drawing/2014/main" id="{C69DF2FA-24B3-482A-9559-204999AF7536}"/>
                    </a:ext>
                  </a:extLst>
                </p:cNvPr>
                <p:cNvPicPr/>
                <p:nvPr/>
              </p:nvPicPr>
              <p:blipFill>
                <a:blip r:embed="rId86"/>
                <a:stretch>
                  <a:fillRect/>
                </a:stretch>
              </p:blipFill>
              <p:spPr>
                <a:xfrm>
                  <a:off x="1077133" y="5437133"/>
                  <a:ext cx="3179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DCA23701-72E3-4F07-9E47-92EAF312E586}"/>
                    </a:ext>
                  </a:extLst>
                </p14:cNvPr>
                <p14:cNvContentPartPr/>
                <p14:nvPr/>
              </p14:nvContentPartPr>
              <p14:xfrm>
                <a:off x="4947493" y="5165333"/>
                <a:ext cx="63720" cy="196560"/>
              </p14:xfrm>
            </p:contentPart>
          </mc:Choice>
          <mc:Fallback>
            <p:pic>
              <p:nvPicPr>
                <p:cNvPr id="51" name="Freihand 50">
                  <a:extLst>
                    <a:ext uri="{FF2B5EF4-FFF2-40B4-BE49-F238E27FC236}">
                      <a16:creationId xmlns:a16="http://schemas.microsoft.com/office/drawing/2014/main" id="{DCA23701-72E3-4F07-9E47-92EAF312E586}"/>
                    </a:ext>
                  </a:extLst>
                </p:cNvPr>
                <p:cNvPicPr/>
                <p:nvPr/>
              </p:nvPicPr>
              <p:blipFill>
                <a:blip r:embed="rId88"/>
                <a:stretch>
                  <a:fillRect/>
                </a:stretch>
              </p:blipFill>
              <p:spPr>
                <a:xfrm>
                  <a:off x="4943173" y="5161013"/>
                  <a:ext cx="72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D6BEF909-6B4E-4448-8F23-4DEE6A627C4C}"/>
                    </a:ext>
                  </a:extLst>
                </p14:cNvPr>
                <p14:cNvContentPartPr/>
                <p14:nvPr/>
              </p14:nvContentPartPr>
              <p14:xfrm>
                <a:off x="4892413" y="5159573"/>
                <a:ext cx="224280" cy="14760"/>
              </p14:xfrm>
            </p:contentPart>
          </mc:Choice>
          <mc:Fallback>
            <p:pic>
              <p:nvPicPr>
                <p:cNvPr id="52" name="Freihand 51">
                  <a:extLst>
                    <a:ext uri="{FF2B5EF4-FFF2-40B4-BE49-F238E27FC236}">
                      <a16:creationId xmlns:a16="http://schemas.microsoft.com/office/drawing/2014/main" id="{D6BEF909-6B4E-4448-8F23-4DEE6A627C4C}"/>
                    </a:ext>
                  </a:extLst>
                </p:cNvPr>
                <p:cNvPicPr/>
                <p:nvPr/>
              </p:nvPicPr>
              <p:blipFill>
                <a:blip r:embed="rId90"/>
                <a:stretch>
                  <a:fillRect/>
                </a:stretch>
              </p:blipFill>
              <p:spPr>
                <a:xfrm>
                  <a:off x="4888093" y="5155253"/>
                  <a:ext cx="232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59B8429F-1C75-442F-A9D4-C90739BD5470}"/>
                    </a:ext>
                  </a:extLst>
                </p14:cNvPr>
                <p14:cNvContentPartPr/>
                <p14:nvPr/>
              </p14:nvContentPartPr>
              <p14:xfrm>
                <a:off x="4906093" y="5224373"/>
                <a:ext cx="167760" cy="24480"/>
              </p14:xfrm>
            </p:contentPart>
          </mc:Choice>
          <mc:Fallback>
            <p:pic>
              <p:nvPicPr>
                <p:cNvPr id="53" name="Freihand 52">
                  <a:extLst>
                    <a:ext uri="{FF2B5EF4-FFF2-40B4-BE49-F238E27FC236}">
                      <a16:creationId xmlns:a16="http://schemas.microsoft.com/office/drawing/2014/main" id="{59B8429F-1C75-442F-A9D4-C90739BD5470}"/>
                    </a:ext>
                  </a:extLst>
                </p:cNvPr>
                <p:cNvPicPr/>
                <p:nvPr/>
              </p:nvPicPr>
              <p:blipFill>
                <a:blip r:embed="rId92"/>
                <a:stretch>
                  <a:fillRect/>
                </a:stretch>
              </p:blipFill>
              <p:spPr>
                <a:xfrm>
                  <a:off x="4901773" y="5220053"/>
                  <a:ext cx="176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1A898F66-5934-447E-9704-2DBF80F5B765}"/>
                    </a:ext>
                  </a:extLst>
                </p14:cNvPr>
                <p14:cNvContentPartPr/>
                <p14:nvPr/>
              </p14:nvContentPartPr>
              <p14:xfrm>
                <a:off x="5036413" y="5131853"/>
                <a:ext cx="252000" cy="196560"/>
              </p14:xfrm>
            </p:contentPart>
          </mc:Choice>
          <mc:Fallback>
            <p:pic>
              <p:nvPicPr>
                <p:cNvPr id="54" name="Freihand 53">
                  <a:extLst>
                    <a:ext uri="{FF2B5EF4-FFF2-40B4-BE49-F238E27FC236}">
                      <a16:creationId xmlns:a16="http://schemas.microsoft.com/office/drawing/2014/main" id="{1A898F66-5934-447E-9704-2DBF80F5B765}"/>
                    </a:ext>
                  </a:extLst>
                </p:cNvPr>
                <p:cNvPicPr/>
                <p:nvPr/>
              </p:nvPicPr>
              <p:blipFill>
                <a:blip r:embed="rId94"/>
                <a:stretch>
                  <a:fillRect/>
                </a:stretch>
              </p:blipFill>
              <p:spPr>
                <a:xfrm>
                  <a:off x="5032093" y="5127533"/>
                  <a:ext cx="260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8DE22E10-951B-4218-B49F-48BB099EBB3E}"/>
                    </a:ext>
                  </a:extLst>
                </p14:cNvPr>
                <p14:cNvContentPartPr/>
                <p14:nvPr/>
              </p14:nvContentPartPr>
              <p14:xfrm>
                <a:off x="5440333" y="5100173"/>
                <a:ext cx="164160" cy="179640"/>
              </p14:xfrm>
            </p:contentPart>
          </mc:Choice>
          <mc:Fallback>
            <p:pic>
              <p:nvPicPr>
                <p:cNvPr id="56" name="Freihand 55">
                  <a:extLst>
                    <a:ext uri="{FF2B5EF4-FFF2-40B4-BE49-F238E27FC236}">
                      <a16:creationId xmlns:a16="http://schemas.microsoft.com/office/drawing/2014/main" id="{8DE22E10-951B-4218-B49F-48BB099EBB3E}"/>
                    </a:ext>
                  </a:extLst>
                </p:cNvPr>
                <p:cNvPicPr/>
                <p:nvPr/>
              </p:nvPicPr>
              <p:blipFill>
                <a:blip r:embed="rId96"/>
                <a:stretch>
                  <a:fillRect/>
                </a:stretch>
              </p:blipFill>
              <p:spPr>
                <a:xfrm>
                  <a:off x="5436013" y="5095853"/>
                  <a:ext cx="172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74E28B13-709E-4ABB-A95F-10E8022BE756}"/>
                    </a:ext>
                  </a:extLst>
                </p14:cNvPr>
                <p14:cNvContentPartPr/>
                <p14:nvPr/>
              </p14:nvContentPartPr>
              <p14:xfrm>
                <a:off x="5594053" y="5180813"/>
                <a:ext cx="241920" cy="89280"/>
              </p14:xfrm>
            </p:contentPart>
          </mc:Choice>
          <mc:Fallback>
            <p:pic>
              <p:nvPicPr>
                <p:cNvPr id="57" name="Freihand 56">
                  <a:extLst>
                    <a:ext uri="{FF2B5EF4-FFF2-40B4-BE49-F238E27FC236}">
                      <a16:creationId xmlns:a16="http://schemas.microsoft.com/office/drawing/2014/main" id="{74E28B13-709E-4ABB-A95F-10E8022BE756}"/>
                    </a:ext>
                  </a:extLst>
                </p:cNvPr>
                <p:cNvPicPr/>
                <p:nvPr/>
              </p:nvPicPr>
              <p:blipFill>
                <a:blip r:embed="rId98"/>
                <a:stretch>
                  <a:fillRect/>
                </a:stretch>
              </p:blipFill>
              <p:spPr>
                <a:xfrm>
                  <a:off x="5589733" y="5176493"/>
                  <a:ext cx="250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1787210D-7F80-4BB8-A4C6-749347DB8BB7}"/>
                    </a:ext>
                  </a:extLst>
                </p14:cNvPr>
                <p14:cNvContentPartPr/>
                <p14:nvPr/>
              </p14:nvContentPartPr>
              <p14:xfrm>
                <a:off x="5802853" y="5103773"/>
                <a:ext cx="360" cy="360"/>
              </p14:xfrm>
            </p:contentPart>
          </mc:Choice>
          <mc:Fallback>
            <p:pic>
              <p:nvPicPr>
                <p:cNvPr id="58" name="Freihand 57">
                  <a:extLst>
                    <a:ext uri="{FF2B5EF4-FFF2-40B4-BE49-F238E27FC236}">
                      <a16:creationId xmlns:a16="http://schemas.microsoft.com/office/drawing/2014/main" id="{1787210D-7F80-4BB8-A4C6-749347DB8BB7}"/>
                    </a:ext>
                  </a:extLst>
                </p:cNvPr>
                <p:cNvPicPr/>
                <p:nvPr/>
              </p:nvPicPr>
              <p:blipFill>
                <a:blip r:embed="rId100"/>
                <a:stretch>
                  <a:fillRect/>
                </a:stretch>
              </p:blipFill>
              <p:spPr>
                <a:xfrm>
                  <a:off x="5798533" y="50994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8B23EFE9-D1FC-430C-8004-DA64A964B4E6}"/>
                    </a:ext>
                  </a:extLst>
                </p14:cNvPr>
                <p14:cNvContentPartPr/>
                <p14:nvPr/>
              </p14:nvContentPartPr>
              <p14:xfrm>
                <a:off x="6009853" y="5142293"/>
                <a:ext cx="36360" cy="161640"/>
              </p14:xfrm>
            </p:contentPart>
          </mc:Choice>
          <mc:Fallback>
            <p:pic>
              <p:nvPicPr>
                <p:cNvPr id="60" name="Freihand 59">
                  <a:extLst>
                    <a:ext uri="{FF2B5EF4-FFF2-40B4-BE49-F238E27FC236}">
                      <a16:creationId xmlns:a16="http://schemas.microsoft.com/office/drawing/2014/main" id="{8B23EFE9-D1FC-430C-8004-DA64A964B4E6}"/>
                    </a:ext>
                  </a:extLst>
                </p:cNvPr>
                <p:cNvPicPr/>
                <p:nvPr/>
              </p:nvPicPr>
              <p:blipFill>
                <a:blip r:embed="rId102"/>
                <a:stretch>
                  <a:fillRect/>
                </a:stretch>
              </p:blipFill>
              <p:spPr>
                <a:xfrm>
                  <a:off x="6005533" y="5137973"/>
                  <a:ext cx="4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2D8FD6F0-418C-479F-9A8D-C446CB8F76AF}"/>
                    </a:ext>
                  </a:extLst>
                </p14:cNvPr>
                <p14:cNvContentPartPr/>
                <p14:nvPr/>
              </p14:nvContentPartPr>
              <p14:xfrm>
                <a:off x="5957653" y="5226893"/>
                <a:ext cx="138240" cy="52200"/>
              </p14:xfrm>
            </p:contentPart>
          </mc:Choice>
          <mc:Fallback>
            <p:pic>
              <p:nvPicPr>
                <p:cNvPr id="61" name="Freihand 60">
                  <a:extLst>
                    <a:ext uri="{FF2B5EF4-FFF2-40B4-BE49-F238E27FC236}">
                      <a16:creationId xmlns:a16="http://schemas.microsoft.com/office/drawing/2014/main" id="{2D8FD6F0-418C-479F-9A8D-C446CB8F76AF}"/>
                    </a:ext>
                  </a:extLst>
                </p:cNvPr>
                <p:cNvPicPr/>
                <p:nvPr/>
              </p:nvPicPr>
              <p:blipFill>
                <a:blip r:embed="rId104"/>
                <a:stretch>
                  <a:fillRect/>
                </a:stretch>
              </p:blipFill>
              <p:spPr>
                <a:xfrm>
                  <a:off x="5953333" y="5222573"/>
                  <a:ext cx="146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71A590DA-0392-4D3E-BF9E-E6CD30C5A01D}"/>
                    </a:ext>
                  </a:extLst>
                </p14:cNvPr>
                <p14:cNvContentPartPr/>
                <p14:nvPr/>
              </p14:nvContentPartPr>
              <p14:xfrm>
                <a:off x="5985373" y="5101253"/>
                <a:ext cx="258120" cy="134640"/>
              </p14:xfrm>
            </p:contentPart>
          </mc:Choice>
          <mc:Fallback>
            <p:pic>
              <p:nvPicPr>
                <p:cNvPr id="62" name="Freihand 61">
                  <a:extLst>
                    <a:ext uri="{FF2B5EF4-FFF2-40B4-BE49-F238E27FC236}">
                      <a16:creationId xmlns:a16="http://schemas.microsoft.com/office/drawing/2014/main" id="{71A590DA-0392-4D3E-BF9E-E6CD30C5A01D}"/>
                    </a:ext>
                  </a:extLst>
                </p:cNvPr>
                <p:cNvPicPr/>
                <p:nvPr/>
              </p:nvPicPr>
              <p:blipFill>
                <a:blip r:embed="rId106"/>
                <a:stretch>
                  <a:fillRect/>
                </a:stretch>
              </p:blipFill>
              <p:spPr>
                <a:xfrm>
                  <a:off x="5981053" y="5096933"/>
                  <a:ext cx="266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BF12239B-B43C-41FF-B85D-2F3C4AC98C7C}"/>
                    </a:ext>
                  </a:extLst>
                </p14:cNvPr>
                <p14:cNvContentPartPr/>
                <p14:nvPr/>
              </p14:nvContentPartPr>
              <p14:xfrm>
                <a:off x="6229813" y="5139773"/>
                <a:ext cx="202320" cy="117000"/>
              </p14:xfrm>
            </p:contentPart>
          </mc:Choice>
          <mc:Fallback>
            <p:pic>
              <p:nvPicPr>
                <p:cNvPr id="63" name="Freihand 62">
                  <a:extLst>
                    <a:ext uri="{FF2B5EF4-FFF2-40B4-BE49-F238E27FC236}">
                      <a16:creationId xmlns:a16="http://schemas.microsoft.com/office/drawing/2014/main" id="{BF12239B-B43C-41FF-B85D-2F3C4AC98C7C}"/>
                    </a:ext>
                  </a:extLst>
                </p:cNvPr>
                <p:cNvPicPr/>
                <p:nvPr/>
              </p:nvPicPr>
              <p:blipFill>
                <a:blip r:embed="rId108"/>
                <a:stretch>
                  <a:fillRect/>
                </a:stretch>
              </p:blipFill>
              <p:spPr>
                <a:xfrm>
                  <a:off x="6225493" y="5135453"/>
                  <a:ext cx="210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87BDFECE-DB6B-4128-8AD5-F9968656F68B}"/>
                    </a:ext>
                  </a:extLst>
                </p14:cNvPr>
                <p14:cNvContentPartPr/>
                <p14:nvPr/>
              </p14:nvContentPartPr>
              <p14:xfrm>
                <a:off x="6429613" y="5137973"/>
                <a:ext cx="360" cy="360"/>
              </p14:xfrm>
            </p:contentPart>
          </mc:Choice>
          <mc:Fallback>
            <p:pic>
              <p:nvPicPr>
                <p:cNvPr id="64" name="Freihand 63">
                  <a:extLst>
                    <a:ext uri="{FF2B5EF4-FFF2-40B4-BE49-F238E27FC236}">
                      <a16:creationId xmlns:a16="http://schemas.microsoft.com/office/drawing/2014/main" id="{87BDFECE-DB6B-4128-8AD5-F9968656F68B}"/>
                    </a:ext>
                  </a:extLst>
                </p:cNvPr>
                <p:cNvPicPr/>
                <p:nvPr/>
              </p:nvPicPr>
              <p:blipFill>
                <a:blip r:embed="rId100"/>
                <a:stretch>
                  <a:fillRect/>
                </a:stretch>
              </p:blipFill>
              <p:spPr>
                <a:xfrm>
                  <a:off x="6425293" y="51336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428C87CC-2299-4655-86EA-492F385B5FEA}"/>
                    </a:ext>
                  </a:extLst>
                </p14:cNvPr>
                <p14:cNvContentPartPr/>
                <p14:nvPr/>
              </p14:nvContentPartPr>
              <p14:xfrm>
                <a:off x="6440413" y="5166413"/>
                <a:ext cx="214200" cy="80280"/>
              </p14:xfrm>
            </p:contentPart>
          </mc:Choice>
          <mc:Fallback>
            <p:pic>
              <p:nvPicPr>
                <p:cNvPr id="65" name="Freihand 64">
                  <a:extLst>
                    <a:ext uri="{FF2B5EF4-FFF2-40B4-BE49-F238E27FC236}">
                      <a16:creationId xmlns:a16="http://schemas.microsoft.com/office/drawing/2014/main" id="{428C87CC-2299-4655-86EA-492F385B5FEA}"/>
                    </a:ext>
                  </a:extLst>
                </p:cNvPr>
                <p:cNvPicPr/>
                <p:nvPr/>
              </p:nvPicPr>
              <p:blipFill>
                <a:blip r:embed="rId111"/>
                <a:stretch>
                  <a:fillRect/>
                </a:stretch>
              </p:blipFill>
              <p:spPr>
                <a:xfrm>
                  <a:off x="6436093" y="5162093"/>
                  <a:ext cx="222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0DD2F7C9-5220-4D1D-A963-6F5472E7B9F4}"/>
                    </a:ext>
                  </a:extLst>
                </p14:cNvPr>
                <p14:cNvContentPartPr/>
                <p14:nvPr/>
              </p14:nvContentPartPr>
              <p14:xfrm>
                <a:off x="6654973" y="5110613"/>
                <a:ext cx="15120" cy="21600"/>
              </p14:xfrm>
            </p:contentPart>
          </mc:Choice>
          <mc:Fallback>
            <p:pic>
              <p:nvPicPr>
                <p:cNvPr id="66" name="Freihand 65">
                  <a:extLst>
                    <a:ext uri="{FF2B5EF4-FFF2-40B4-BE49-F238E27FC236}">
                      <a16:creationId xmlns:a16="http://schemas.microsoft.com/office/drawing/2014/main" id="{0DD2F7C9-5220-4D1D-A963-6F5472E7B9F4}"/>
                    </a:ext>
                  </a:extLst>
                </p:cNvPr>
                <p:cNvPicPr/>
                <p:nvPr/>
              </p:nvPicPr>
              <p:blipFill>
                <a:blip r:embed="rId113"/>
                <a:stretch>
                  <a:fillRect/>
                </a:stretch>
              </p:blipFill>
              <p:spPr>
                <a:xfrm>
                  <a:off x="6650653" y="5106293"/>
                  <a:ext cx="23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813E5344-B0F0-4246-B782-1727B70B2983}"/>
                    </a:ext>
                  </a:extLst>
                </p14:cNvPr>
                <p14:cNvContentPartPr/>
                <p14:nvPr/>
              </p14:nvContentPartPr>
              <p14:xfrm>
                <a:off x="6687373" y="5117453"/>
                <a:ext cx="569880" cy="117000"/>
              </p14:xfrm>
            </p:contentPart>
          </mc:Choice>
          <mc:Fallback>
            <p:pic>
              <p:nvPicPr>
                <p:cNvPr id="67" name="Freihand 66">
                  <a:extLst>
                    <a:ext uri="{FF2B5EF4-FFF2-40B4-BE49-F238E27FC236}">
                      <a16:creationId xmlns:a16="http://schemas.microsoft.com/office/drawing/2014/main" id="{813E5344-B0F0-4246-B782-1727B70B2983}"/>
                    </a:ext>
                  </a:extLst>
                </p:cNvPr>
                <p:cNvPicPr/>
                <p:nvPr/>
              </p:nvPicPr>
              <p:blipFill>
                <a:blip r:embed="rId115"/>
                <a:stretch>
                  <a:fillRect/>
                </a:stretch>
              </p:blipFill>
              <p:spPr>
                <a:xfrm>
                  <a:off x="6683053" y="5113133"/>
                  <a:ext cx="57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9496F0E3-A1AA-4107-A75A-B4085A679846}"/>
                    </a:ext>
                  </a:extLst>
                </p14:cNvPr>
                <p14:cNvContentPartPr/>
                <p14:nvPr/>
              </p14:nvContentPartPr>
              <p14:xfrm>
                <a:off x="7497373" y="5026373"/>
                <a:ext cx="102600" cy="135000"/>
              </p14:xfrm>
            </p:contentPart>
          </mc:Choice>
          <mc:Fallback>
            <p:pic>
              <p:nvPicPr>
                <p:cNvPr id="68" name="Freihand 67">
                  <a:extLst>
                    <a:ext uri="{FF2B5EF4-FFF2-40B4-BE49-F238E27FC236}">
                      <a16:creationId xmlns:a16="http://schemas.microsoft.com/office/drawing/2014/main" id="{9496F0E3-A1AA-4107-A75A-B4085A679846}"/>
                    </a:ext>
                  </a:extLst>
                </p:cNvPr>
                <p:cNvPicPr/>
                <p:nvPr/>
              </p:nvPicPr>
              <p:blipFill>
                <a:blip r:embed="rId117"/>
                <a:stretch>
                  <a:fillRect/>
                </a:stretch>
              </p:blipFill>
              <p:spPr>
                <a:xfrm>
                  <a:off x="7493053" y="5022053"/>
                  <a:ext cx="111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5C1EB204-D225-41BA-BC68-B0BD362C51CD}"/>
                    </a:ext>
                  </a:extLst>
                </p14:cNvPr>
                <p14:cNvContentPartPr/>
                <p14:nvPr/>
              </p14:nvContentPartPr>
              <p14:xfrm>
                <a:off x="7498453" y="5089013"/>
                <a:ext cx="131400" cy="23400"/>
              </p14:xfrm>
            </p:contentPart>
          </mc:Choice>
          <mc:Fallback>
            <p:pic>
              <p:nvPicPr>
                <p:cNvPr id="69" name="Freihand 68">
                  <a:extLst>
                    <a:ext uri="{FF2B5EF4-FFF2-40B4-BE49-F238E27FC236}">
                      <a16:creationId xmlns:a16="http://schemas.microsoft.com/office/drawing/2014/main" id="{5C1EB204-D225-41BA-BC68-B0BD362C51CD}"/>
                    </a:ext>
                  </a:extLst>
                </p:cNvPr>
                <p:cNvPicPr/>
                <p:nvPr/>
              </p:nvPicPr>
              <p:blipFill>
                <a:blip r:embed="rId119"/>
                <a:stretch>
                  <a:fillRect/>
                </a:stretch>
              </p:blipFill>
              <p:spPr>
                <a:xfrm>
                  <a:off x="7494133" y="5084693"/>
                  <a:ext cx="140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830FB613-2850-448A-BD28-A6BB177E7593}"/>
                    </a:ext>
                  </a:extLst>
                </p14:cNvPr>
                <p14:cNvContentPartPr/>
                <p14:nvPr/>
              </p14:nvContentPartPr>
              <p14:xfrm>
                <a:off x="7684933" y="5086133"/>
                <a:ext cx="152280" cy="60120"/>
              </p14:xfrm>
            </p:contentPart>
          </mc:Choice>
          <mc:Fallback>
            <p:pic>
              <p:nvPicPr>
                <p:cNvPr id="70" name="Freihand 69">
                  <a:extLst>
                    <a:ext uri="{FF2B5EF4-FFF2-40B4-BE49-F238E27FC236}">
                      <a16:creationId xmlns:a16="http://schemas.microsoft.com/office/drawing/2014/main" id="{830FB613-2850-448A-BD28-A6BB177E7593}"/>
                    </a:ext>
                  </a:extLst>
                </p:cNvPr>
                <p:cNvPicPr/>
                <p:nvPr/>
              </p:nvPicPr>
              <p:blipFill>
                <a:blip r:embed="rId121"/>
                <a:stretch>
                  <a:fillRect/>
                </a:stretch>
              </p:blipFill>
              <p:spPr>
                <a:xfrm>
                  <a:off x="7680613" y="5081813"/>
                  <a:ext cx="160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BF68B8CD-498A-4BCC-8415-9FB10266C8BA}"/>
                    </a:ext>
                  </a:extLst>
                </p14:cNvPr>
                <p14:cNvContentPartPr/>
                <p14:nvPr/>
              </p14:nvContentPartPr>
              <p14:xfrm>
                <a:off x="7890493" y="5041133"/>
                <a:ext cx="298800" cy="107280"/>
              </p14:xfrm>
            </p:contentPart>
          </mc:Choice>
          <mc:Fallback>
            <p:pic>
              <p:nvPicPr>
                <p:cNvPr id="71" name="Freihand 70">
                  <a:extLst>
                    <a:ext uri="{FF2B5EF4-FFF2-40B4-BE49-F238E27FC236}">
                      <a16:creationId xmlns:a16="http://schemas.microsoft.com/office/drawing/2014/main" id="{BF68B8CD-498A-4BCC-8415-9FB10266C8BA}"/>
                    </a:ext>
                  </a:extLst>
                </p:cNvPr>
                <p:cNvPicPr/>
                <p:nvPr/>
              </p:nvPicPr>
              <p:blipFill>
                <a:blip r:embed="rId123"/>
                <a:stretch>
                  <a:fillRect/>
                </a:stretch>
              </p:blipFill>
              <p:spPr>
                <a:xfrm>
                  <a:off x="7886173" y="5036813"/>
                  <a:ext cx="307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41847A0D-131A-4E2E-830C-FFCBA1E82055}"/>
                    </a:ext>
                  </a:extLst>
                </p14:cNvPr>
                <p14:cNvContentPartPr/>
                <p14:nvPr/>
              </p14:nvContentPartPr>
              <p14:xfrm>
                <a:off x="8115493" y="4978493"/>
                <a:ext cx="184320" cy="187200"/>
              </p14:xfrm>
            </p:contentPart>
          </mc:Choice>
          <mc:Fallback>
            <p:pic>
              <p:nvPicPr>
                <p:cNvPr id="72" name="Freihand 71">
                  <a:extLst>
                    <a:ext uri="{FF2B5EF4-FFF2-40B4-BE49-F238E27FC236}">
                      <a16:creationId xmlns:a16="http://schemas.microsoft.com/office/drawing/2014/main" id="{41847A0D-131A-4E2E-830C-FFCBA1E82055}"/>
                    </a:ext>
                  </a:extLst>
                </p:cNvPr>
                <p:cNvPicPr/>
                <p:nvPr/>
              </p:nvPicPr>
              <p:blipFill>
                <a:blip r:embed="rId125"/>
                <a:stretch>
                  <a:fillRect/>
                </a:stretch>
              </p:blipFill>
              <p:spPr>
                <a:xfrm>
                  <a:off x="8111173" y="4974173"/>
                  <a:ext cx="192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FAFFD4A7-BBC9-4237-9479-E6B88E18A489}"/>
                    </a:ext>
                  </a:extLst>
                </p14:cNvPr>
                <p14:cNvContentPartPr/>
                <p14:nvPr/>
              </p14:nvContentPartPr>
              <p14:xfrm>
                <a:off x="4991773" y="5348573"/>
                <a:ext cx="364320" cy="305640"/>
              </p14:xfrm>
            </p:contentPart>
          </mc:Choice>
          <mc:Fallback>
            <p:pic>
              <p:nvPicPr>
                <p:cNvPr id="73" name="Freihand 72">
                  <a:extLst>
                    <a:ext uri="{FF2B5EF4-FFF2-40B4-BE49-F238E27FC236}">
                      <a16:creationId xmlns:a16="http://schemas.microsoft.com/office/drawing/2014/main" id="{FAFFD4A7-BBC9-4237-9479-E6B88E18A489}"/>
                    </a:ext>
                  </a:extLst>
                </p:cNvPr>
                <p:cNvPicPr/>
                <p:nvPr/>
              </p:nvPicPr>
              <p:blipFill>
                <a:blip r:embed="rId127"/>
                <a:stretch>
                  <a:fillRect/>
                </a:stretch>
              </p:blipFill>
              <p:spPr>
                <a:xfrm>
                  <a:off x="4987453" y="5344253"/>
                  <a:ext cx="3729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EEBEA2A9-4C39-4D59-ABED-AEE191DDDC18}"/>
                    </a:ext>
                  </a:extLst>
                </p14:cNvPr>
                <p14:cNvContentPartPr/>
                <p14:nvPr/>
              </p14:nvContentPartPr>
              <p14:xfrm>
                <a:off x="5161693" y="5363333"/>
                <a:ext cx="47160" cy="9000"/>
              </p14:xfrm>
            </p:contentPart>
          </mc:Choice>
          <mc:Fallback>
            <p:pic>
              <p:nvPicPr>
                <p:cNvPr id="74" name="Freihand 73">
                  <a:extLst>
                    <a:ext uri="{FF2B5EF4-FFF2-40B4-BE49-F238E27FC236}">
                      <a16:creationId xmlns:a16="http://schemas.microsoft.com/office/drawing/2014/main" id="{EEBEA2A9-4C39-4D59-ABED-AEE191DDDC18}"/>
                    </a:ext>
                  </a:extLst>
                </p:cNvPr>
                <p:cNvPicPr/>
                <p:nvPr/>
              </p:nvPicPr>
              <p:blipFill>
                <a:blip r:embed="rId129"/>
                <a:stretch>
                  <a:fillRect/>
                </a:stretch>
              </p:blipFill>
              <p:spPr>
                <a:xfrm>
                  <a:off x="5157373" y="5359013"/>
                  <a:ext cx="55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B1BF208F-42CC-4F0A-9FE8-9E31F1CCFC35}"/>
                    </a:ext>
                  </a:extLst>
                </p14:cNvPr>
                <p14:cNvContentPartPr/>
                <p14:nvPr/>
              </p14:nvContentPartPr>
              <p14:xfrm>
                <a:off x="5465533" y="5393573"/>
                <a:ext cx="168480" cy="115560"/>
              </p14:xfrm>
            </p:contentPart>
          </mc:Choice>
          <mc:Fallback>
            <p:pic>
              <p:nvPicPr>
                <p:cNvPr id="75" name="Freihand 74">
                  <a:extLst>
                    <a:ext uri="{FF2B5EF4-FFF2-40B4-BE49-F238E27FC236}">
                      <a16:creationId xmlns:a16="http://schemas.microsoft.com/office/drawing/2014/main" id="{B1BF208F-42CC-4F0A-9FE8-9E31F1CCFC35}"/>
                    </a:ext>
                  </a:extLst>
                </p:cNvPr>
                <p:cNvPicPr/>
                <p:nvPr/>
              </p:nvPicPr>
              <p:blipFill>
                <a:blip r:embed="rId131"/>
                <a:stretch>
                  <a:fillRect/>
                </a:stretch>
              </p:blipFill>
              <p:spPr>
                <a:xfrm>
                  <a:off x="5461213" y="5389253"/>
                  <a:ext cx="177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Freihand 75">
                  <a:extLst>
                    <a:ext uri="{FF2B5EF4-FFF2-40B4-BE49-F238E27FC236}">
                      <a16:creationId xmlns:a16="http://schemas.microsoft.com/office/drawing/2014/main" id="{6711F0CD-0D19-439D-A5BE-7AF0370D3B3E}"/>
                    </a:ext>
                  </a:extLst>
                </p14:cNvPr>
                <p14:cNvContentPartPr/>
                <p14:nvPr/>
              </p14:nvContentPartPr>
              <p14:xfrm>
                <a:off x="5619973" y="5436053"/>
                <a:ext cx="272880" cy="70920"/>
              </p14:xfrm>
            </p:contentPart>
          </mc:Choice>
          <mc:Fallback>
            <p:pic>
              <p:nvPicPr>
                <p:cNvPr id="76" name="Freihand 75">
                  <a:extLst>
                    <a:ext uri="{FF2B5EF4-FFF2-40B4-BE49-F238E27FC236}">
                      <a16:creationId xmlns:a16="http://schemas.microsoft.com/office/drawing/2014/main" id="{6711F0CD-0D19-439D-A5BE-7AF0370D3B3E}"/>
                    </a:ext>
                  </a:extLst>
                </p:cNvPr>
                <p:cNvPicPr/>
                <p:nvPr/>
              </p:nvPicPr>
              <p:blipFill>
                <a:blip r:embed="rId133"/>
                <a:stretch>
                  <a:fillRect/>
                </a:stretch>
              </p:blipFill>
              <p:spPr>
                <a:xfrm>
                  <a:off x="5615653" y="5431733"/>
                  <a:ext cx="281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C39C5A63-B448-4F37-B3A6-B6974FF6E136}"/>
                    </a:ext>
                  </a:extLst>
                </p14:cNvPr>
                <p14:cNvContentPartPr/>
                <p14:nvPr/>
              </p14:nvContentPartPr>
              <p14:xfrm>
                <a:off x="5955853" y="5440013"/>
                <a:ext cx="201600" cy="62640"/>
              </p14:xfrm>
            </p:contentPart>
          </mc:Choice>
          <mc:Fallback>
            <p:pic>
              <p:nvPicPr>
                <p:cNvPr id="78" name="Freihand 77">
                  <a:extLst>
                    <a:ext uri="{FF2B5EF4-FFF2-40B4-BE49-F238E27FC236}">
                      <a16:creationId xmlns:a16="http://schemas.microsoft.com/office/drawing/2014/main" id="{C39C5A63-B448-4F37-B3A6-B6974FF6E136}"/>
                    </a:ext>
                  </a:extLst>
                </p:cNvPr>
                <p:cNvPicPr/>
                <p:nvPr/>
              </p:nvPicPr>
              <p:blipFill>
                <a:blip r:embed="rId135"/>
                <a:stretch>
                  <a:fillRect/>
                </a:stretch>
              </p:blipFill>
              <p:spPr>
                <a:xfrm>
                  <a:off x="5951533" y="5435693"/>
                  <a:ext cx="210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B2C41E6A-B181-4108-98EA-7B1CD70EF9AD}"/>
                    </a:ext>
                  </a:extLst>
                </p14:cNvPr>
                <p14:cNvContentPartPr/>
                <p14:nvPr/>
              </p14:nvContentPartPr>
              <p14:xfrm>
                <a:off x="6358333" y="5420573"/>
                <a:ext cx="382320" cy="64800"/>
              </p14:xfrm>
            </p:contentPart>
          </mc:Choice>
          <mc:Fallback>
            <p:pic>
              <p:nvPicPr>
                <p:cNvPr id="79" name="Freihand 78">
                  <a:extLst>
                    <a:ext uri="{FF2B5EF4-FFF2-40B4-BE49-F238E27FC236}">
                      <a16:creationId xmlns:a16="http://schemas.microsoft.com/office/drawing/2014/main" id="{B2C41E6A-B181-4108-98EA-7B1CD70EF9AD}"/>
                    </a:ext>
                  </a:extLst>
                </p:cNvPr>
                <p:cNvPicPr/>
                <p:nvPr/>
              </p:nvPicPr>
              <p:blipFill>
                <a:blip r:embed="rId137"/>
                <a:stretch>
                  <a:fillRect/>
                </a:stretch>
              </p:blipFill>
              <p:spPr>
                <a:xfrm>
                  <a:off x="6354013" y="5416253"/>
                  <a:ext cx="390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8A02C2FB-3231-4E6D-AD02-108DAB92BBC9}"/>
                    </a:ext>
                  </a:extLst>
                </p14:cNvPr>
                <p14:cNvContentPartPr/>
                <p14:nvPr/>
              </p14:nvContentPartPr>
              <p14:xfrm>
                <a:off x="6652813" y="5331293"/>
                <a:ext cx="360" cy="360"/>
              </p14:xfrm>
            </p:contentPart>
          </mc:Choice>
          <mc:Fallback>
            <p:pic>
              <p:nvPicPr>
                <p:cNvPr id="80" name="Freihand 79">
                  <a:extLst>
                    <a:ext uri="{FF2B5EF4-FFF2-40B4-BE49-F238E27FC236}">
                      <a16:creationId xmlns:a16="http://schemas.microsoft.com/office/drawing/2014/main" id="{8A02C2FB-3231-4E6D-AD02-108DAB92BBC9}"/>
                    </a:ext>
                  </a:extLst>
                </p:cNvPr>
                <p:cNvPicPr/>
                <p:nvPr/>
              </p:nvPicPr>
              <p:blipFill>
                <a:blip r:embed="rId100"/>
                <a:stretch>
                  <a:fillRect/>
                </a:stretch>
              </p:blipFill>
              <p:spPr>
                <a:xfrm>
                  <a:off x="6648493" y="53269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339E833A-EF39-47A9-B12A-5812B2D4A2B3}"/>
                    </a:ext>
                  </a:extLst>
                </p14:cNvPr>
                <p14:cNvContentPartPr/>
                <p14:nvPr/>
              </p14:nvContentPartPr>
              <p14:xfrm>
                <a:off x="6916693" y="5298173"/>
                <a:ext cx="168480" cy="169560"/>
              </p14:xfrm>
            </p:contentPart>
          </mc:Choice>
          <mc:Fallback>
            <p:pic>
              <p:nvPicPr>
                <p:cNvPr id="81" name="Freihand 80">
                  <a:extLst>
                    <a:ext uri="{FF2B5EF4-FFF2-40B4-BE49-F238E27FC236}">
                      <a16:creationId xmlns:a16="http://schemas.microsoft.com/office/drawing/2014/main" id="{339E833A-EF39-47A9-B12A-5812B2D4A2B3}"/>
                    </a:ext>
                  </a:extLst>
                </p:cNvPr>
                <p:cNvPicPr/>
                <p:nvPr/>
              </p:nvPicPr>
              <p:blipFill>
                <a:blip r:embed="rId140"/>
                <a:stretch>
                  <a:fillRect/>
                </a:stretch>
              </p:blipFill>
              <p:spPr>
                <a:xfrm>
                  <a:off x="6912373" y="5293853"/>
                  <a:ext cx="177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572CFC2A-789F-4958-8691-FBED783C7A57}"/>
                    </a:ext>
                  </a:extLst>
                </p14:cNvPr>
                <p14:cNvContentPartPr/>
                <p14:nvPr/>
              </p14:nvContentPartPr>
              <p14:xfrm>
                <a:off x="7098133" y="5382413"/>
                <a:ext cx="118800" cy="45720"/>
              </p14:xfrm>
            </p:contentPart>
          </mc:Choice>
          <mc:Fallback>
            <p:pic>
              <p:nvPicPr>
                <p:cNvPr id="82" name="Freihand 81">
                  <a:extLst>
                    <a:ext uri="{FF2B5EF4-FFF2-40B4-BE49-F238E27FC236}">
                      <a16:creationId xmlns:a16="http://schemas.microsoft.com/office/drawing/2014/main" id="{572CFC2A-789F-4958-8691-FBED783C7A57}"/>
                    </a:ext>
                  </a:extLst>
                </p:cNvPr>
                <p:cNvPicPr/>
                <p:nvPr/>
              </p:nvPicPr>
              <p:blipFill>
                <a:blip r:embed="rId142"/>
                <a:stretch>
                  <a:fillRect/>
                </a:stretch>
              </p:blipFill>
              <p:spPr>
                <a:xfrm>
                  <a:off x="7093813" y="5378093"/>
                  <a:ext cx="127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F1DB0029-1A50-41B7-BC98-B6429FC0F8F6}"/>
                    </a:ext>
                  </a:extLst>
                </p14:cNvPr>
                <p14:cNvContentPartPr/>
                <p14:nvPr/>
              </p14:nvContentPartPr>
              <p14:xfrm>
                <a:off x="7230973" y="5296733"/>
                <a:ext cx="197280" cy="137880"/>
              </p14:xfrm>
            </p:contentPart>
          </mc:Choice>
          <mc:Fallback>
            <p:pic>
              <p:nvPicPr>
                <p:cNvPr id="83" name="Freihand 82">
                  <a:extLst>
                    <a:ext uri="{FF2B5EF4-FFF2-40B4-BE49-F238E27FC236}">
                      <a16:creationId xmlns:a16="http://schemas.microsoft.com/office/drawing/2014/main" id="{F1DB0029-1A50-41B7-BC98-B6429FC0F8F6}"/>
                    </a:ext>
                  </a:extLst>
                </p:cNvPr>
                <p:cNvPicPr/>
                <p:nvPr/>
              </p:nvPicPr>
              <p:blipFill>
                <a:blip r:embed="rId144"/>
                <a:stretch>
                  <a:fillRect/>
                </a:stretch>
              </p:blipFill>
              <p:spPr>
                <a:xfrm>
                  <a:off x="7226653" y="5292413"/>
                  <a:ext cx="205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D25227AA-6D66-4164-B7C7-993F659A4BB5}"/>
                    </a:ext>
                  </a:extLst>
                </p14:cNvPr>
                <p14:cNvContentPartPr/>
                <p14:nvPr/>
              </p14:nvContentPartPr>
              <p14:xfrm>
                <a:off x="7195693" y="5311133"/>
                <a:ext cx="106200" cy="3960"/>
              </p14:xfrm>
            </p:contentPart>
          </mc:Choice>
          <mc:Fallback>
            <p:pic>
              <p:nvPicPr>
                <p:cNvPr id="84" name="Freihand 83">
                  <a:extLst>
                    <a:ext uri="{FF2B5EF4-FFF2-40B4-BE49-F238E27FC236}">
                      <a16:creationId xmlns:a16="http://schemas.microsoft.com/office/drawing/2014/main" id="{D25227AA-6D66-4164-B7C7-993F659A4BB5}"/>
                    </a:ext>
                  </a:extLst>
                </p:cNvPr>
                <p:cNvPicPr/>
                <p:nvPr/>
              </p:nvPicPr>
              <p:blipFill>
                <a:blip r:embed="rId146"/>
                <a:stretch>
                  <a:fillRect/>
                </a:stretch>
              </p:blipFill>
              <p:spPr>
                <a:xfrm>
                  <a:off x="7191373" y="5306813"/>
                  <a:ext cx="114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2A12EF77-601B-46F1-AC30-62F204B74995}"/>
                    </a:ext>
                  </a:extLst>
                </p14:cNvPr>
                <p14:cNvContentPartPr/>
                <p14:nvPr/>
              </p14:nvContentPartPr>
              <p14:xfrm>
                <a:off x="7454173" y="5335973"/>
                <a:ext cx="220320" cy="83520"/>
              </p14:xfrm>
            </p:contentPart>
          </mc:Choice>
          <mc:Fallback>
            <p:pic>
              <p:nvPicPr>
                <p:cNvPr id="85" name="Freihand 84">
                  <a:extLst>
                    <a:ext uri="{FF2B5EF4-FFF2-40B4-BE49-F238E27FC236}">
                      <a16:creationId xmlns:a16="http://schemas.microsoft.com/office/drawing/2014/main" id="{2A12EF77-601B-46F1-AC30-62F204B74995}"/>
                    </a:ext>
                  </a:extLst>
                </p:cNvPr>
                <p:cNvPicPr/>
                <p:nvPr/>
              </p:nvPicPr>
              <p:blipFill>
                <a:blip r:embed="rId148"/>
                <a:stretch>
                  <a:fillRect/>
                </a:stretch>
              </p:blipFill>
              <p:spPr>
                <a:xfrm>
                  <a:off x="7449853" y="5331653"/>
                  <a:ext cx="228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80DB6D83-2F7D-4D91-8347-16A5B3741C5C}"/>
                    </a:ext>
                  </a:extLst>
                </p14:cNvPr>
                <p14:cNvContentPartPr/>
                <p14:nvPr/>
              </p14:nvContentPartPr>
              <p14:xfrm>
                <a:off x="7700053" y="5340653"/>
                <a:ext cx="117720" cy="69120"/>
              </p14:xfrm>
            </p:contentPart>
          </mc:Choice>
          <mc:Fallback>
            <p:pic>
              <p:nvPicPr>
                <p:cNvPr id="86" name="Freihand 85">
                  <a:extLst>
                    <a:ext uri="{FF2B5EF4-FFF2-40B4-BE49-F238E27FC236}">
                      <a16:creationId xmlns:a16="http://schemas.microsoft.com/office/drawing/2014/main" id="{80DB6D83-2F7D-4D91-8347-16A5B3741C5C}"/>
                    </a:ext>
                  </a:extLst>
                </p:cNvPr>
                <p:cNvPicPr/>
                <p:nvPr/>
              </p:nvPicPr>
              <p:blipFill>
                <a:blip r:embed="rId150"/>
                <a:stretch>
                  <a:fillRect/>
                </a:stretch>
              </p:blipFill>
              <p:spPr>
                <a:xfrm>
                  <a:off x="7695733" y="5336333"/>
                  <a:ext cx="126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6FB39FD3-8338-48E6-80E8-209BA718C560}"/>
                    </a:ext>
                  </a:extLst>
                </p14:cNvPr>
                <p14:cNvContentPartPr/>
                <p14:nvPr/>
              </p14:nvContentPartPr>
              <p14:xfrm>
                <a:off x="7767013" y="5330933"/>
                <a:ext cx="131400" cy="198000"/>
              </p14:xfrm>
            </p:contentPart>
          </mc:Choice>
          <mc:Fallback>
            <p:pic>
              <p:nvPicPr>
                <p:cNvPr id="87" name="Freihand 86">
                  <a:extLst>
                    <a:ext uri="{FF2B5EF4-FFF2-40B4-BE49-F238E27FC236}">
                      <a16:creationId xmlns:a16="http://schemas.microsoft.com/office/drawing/2014/main" id="{6FB39FD3-8338-48E6-80E8-209BA718C560}"/>
                    </a:ext>
                  </a:extLst>
                </p:cNvPr>
                <p:cNvPicPr/>
                <p:nvPr/>
              </p:nvPicPr>
              <p:blipFill>
                <a:blip r:embed="rId152"/>
                <a:stretch>
                  <a:fillRect/>
                </a:stretch>
              </p:blipFill>
              <p:spPr>
                <a:xfrm>
                  <a:off x="7762693" y="5326613"/>
                  <a:ext cx="140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144FB8B3-8838-485C-9EBC-AB0B9824C58F}"/>
                    </a:ext>
                  </a:extLst>
                </p14:cNvPr>
                <p14:cNvContentPartPr/>
                <p14:nvPr/>
              </p14:nvContentPartPr>
              <p14:xfrm>
                <a:off x="7904533" y="5224013"/>
                <a:ext cx="597600" cy="174240"/>
              </p14:xfrm>
            </p:contentPart>
          </mc:Choice>
          <mc:Fallback>
            <p:pic>
              <p:nvPicPr>
                <p:cNvPr id="88" name="Freihand 87">
                  <a:extLst>
                    <a:ext uri="{FF2B5EF4-FFF2-40B4-BE49-F238E27FC236}">
                      <a16:creationId xmlns:a16="http://schemas.microsoft.com/office/drawing/2014/main" id="{144FB8B3-8838-485C-9EBC-AB0B9824C58F}"/>
                    </a:ext>
                  </a:extLst>
                </p:cNvPr>
                <p:cNvPicPr/>
                <p:nvPr/>
              </p:nvPicPr>
              <p:blipFill>
                <a:blip r:embed="rId154"/>
                <a:stretch>
                  <a:fillRect/>
                </a:stretch>
              </p:blipFill>
              <p:spPr>
                <a:xfrm>
                  <a:off x="7900213" y="5219693"/>
                  <a:ext cx="606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9549DE6E-C4B9-491D-A96A-D0434F18D2E1}"/>
                    </a:ext>
                  </a:extLst>
                </p14:cNvPr>
                <p14:cNvContentPartPr/>
                <p14:nvPr/>
              </p14:nvContentPartPr>
              <p14:xfrm>
                <a:off x="8442013" y="5258573"/>
                <a:ext cx="16560" cy="18360"/>
              </p14:xfrm>
            </p:contentPart>
          </mc:Choice>
          <mc:Fallback>
            <p:pic>
              <p:nvPicPr>
                <p:cNvPr id="89" name="Freihand 88">
                  <a:extLst>
                    <a:ext uri="{FF2B5EF4-FFF2-40B4-BE49-F238E27FC236}">
                      <a16:creationId xmlns:a16="http://schemas.microsoft.com/office/drawing/2014/main" id="{9549DE6E-C4B9-491D-A96A-D0434F18D2E1}"/>
                    </a:ext>
                  </a:extLst>
                </p:cNvPr>
                <p:cNvPicPr/>
                <p:nvPr/>
              </p:nvPicPr>
              <p:blipFill>
                <a:blip r:embed="rId156"/>
                <a:stretch>
                  <a:fillRect/>
                </a:stretch>
              </p:blipFill>
              <p:spPr>
                <a:xfrm>
                  <a:off x="8437693" y="5254253"/>
                  <a:ext cx="25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DFD04080-7103-4D23-B082-EC91837FA88C}"/>
                    </a:ext>
                  </a:extLst>
                </p14:cNvPr>
                <p14:cNvContentPartPr/>
                <p14:nvPr/>
              </p14:nvContentPartPr>
              <p14:xfrm>
                <a:off x="1860493" y="5639093"/>
                <a:ext cx="122040" cy="839520"/>
              </p14:xfrm>
            </p:contentPart>
          </mc:Choice>
          <mc:Fallback>
            <p:pic>
              <p:nvPicPr>
                <p:cNvPr id="90" name="Freihand 89">
                  <a:extLst>
                    <a:ext uri="{FF2B5EF4-FFF2-40B4-BE49-F238E27FC236}">
                      <a16:creationId xmlns:a16="http://schemas.microsoft.com/office/drawing/2014/main" id="{DFD04080-7103-4D23-B082-EC91837FA88C}"/>
                    </a:ext>
                  </a:extLst>
                </p:cNvPr>
                <p:cNvPicPr/>
                <p:nvPr/>
              </p:nvPicPr>
              <p:blipFill>
                <a:blip r:embed="rId158"/>
                <a:stretch>
                  <a:fillRect/>
                </a:stretch>
              </p:blipFill>
              <p:spPr>
                <a:xfrm>
                  <a:off x="1856173" y="5634773"/>
                  <a:ext cx="13068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45CBB039-8E8B-42D3-820D-AB0396E184A2}"/>
                    </a:ext>
                  </a:extLst>
                </p14:cNvPr>
                <p14:cNvContentPartPr/>
                <p14:nvPr/>
              </p14:nvContentPartPr>
              <p14:xfrm>
                <a:off x="1630453" y="6365933"/>
                <a:ext cx="2048040" cy="84960"/>
              </p14:xfrm>
            </p:contentPart>
          </mc:Choice>
          <mc:Fallback>
            <p:pic>
              <p:nvPicPr>
                <p:cNvPr id="91" name="Freihand 90">
                  <a:extLst>
                    <a:ext uri="{FF2B5EF4-FFF2-40B4-BE49-F238E27FC236}">
                      <a16:creationId xmlns:a16="http://schemas.microsoft.com/office/drawing/2014/main" id="{45CBB039-8E8B-42D3-820D-AB0396E184A2}"/>
                    </a:ext>
                  </a:extLst>
                </p:cNvPr>
                <p:cNvPicPr/>
                <p:nvPr/>
              </p:nvPicPr>
              <p:blipFill>
                <a:blip r:embed="rId160"/>
                <a:stretch>
                  <a:fillRect/>
                </a:stretch>
              </p:blipFill>
              <p:spPr>
                <a:xfrm>
                  <a:off x="1626133" y="6361613"/>
                  <a:ext cx="2056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1638F939-877B-4733-B766-1404AF648A5E}"/>
                    </a:ext>
                  </a:extLst>
                </p14:cNvPr>
                <p14:cNvContentPartPr/>
                <p14:nvPr/>
              </p14:nvContentPartPr>
              <p14:xfrm>
                <a:off x="3631693" y="6283853"/>
                <a:ext cx="205560" cy="135000"/>
              </p14:xfrm>
            </p:contentPart>
          </mc:Choice>
          <mc:Fallback>
            <p:pic>
              <p:nvPicPr>
                <p:cNvPr id="92" name="Freihand 91">
                  <a:extLst>
                    <a:ext uri="{FF2B5EF4-FFF2-40B4-BE49-F238E27FC236}">
                      <a16:creationId xmlns:a16="http://schemas.microsoft.com/office/drawing/2014/main" id="{1638F939-877B-4733-B766-1404AF648A5E}"/>
                    </a:ext>
                  </a:extLst>
                </p:cNvPr>
                <p:cNvPicPr/>
                <p:nvPr/>
              </p:nvPicPr>
              <p:blipFill>
                <a:blip r:embed="rId162"/>
                <a:stretch>
                  <a:fillRect/>
                </a:stretch>
              </p:blipFill>
              <p:spPr>
                <a:xfrm>
                  <a:off x="3627373" y="6279533"/>
                  <a:ext cx="214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2432F8CB-1AAE-4EB1-AE8D-990D5A052C58}"/>
                    </a:ext>
                  </a:extLst>
                </p14:cNvPr>
                <p14:cNvContentPartPr/>
                <p14:nvPr/>
              </p14:nvContentPartPr>
              <p14:xfrm>
                <a:off x="1803973" y="5504453"/>
                <a:ext cx="297000" cy="190440"/>
              </p14:xfrm>
            </p:contentPart>
          </mc:Choice>
          <mc:Fallback>
            <p:pic>
              <p:nvPicPr>
                <p:cNvPr id="93" name="Freihand 92">
                  <a:extLst>
                    <a:ext uri="{FF2B5EF4-FFF2-40B4-BE49-F238E27FC236}">
                      <a16:creationId xmlns:a16="http://schemas.microsoft.com/office/drawing/2014/main" id="{2432F8CB-1AAE-4EB1-AE8D-990D5A052C58}"/>
                    </a:ext>
                  </a:extLst>
                </p:cNvPr>
                <p:cNvPicPr/>
                <p:nvPr/>
              </p:nvPicPr>
              <p:blipFill>
                <a:blip r:embed="rId164"/>
                <a:stretch>
                  <a:fillRect/>
                </a:stretch>
              </p:blipFill>
              <p:spPr>
                <a:xfrm>
                  <a:off x="1799653" y="5500133"/>
                  <a:ext cx="305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4" name="Freihand 93">
                  <a:extLst>
                    <a:ext uri="{FF2B5EF4-FFF2-40B4-BE49-F238E27FC236}">
                      <a16:creationId xmlns:a16="http://schemas.microsoft.com/office/drawing/2014/main" id="{BA1201AB-C552-4981-BA18-ED0DA7AF259C}"/>
                    </a:ext>
                  </a:extLst>
                </p14:cNvPr>
                <p14:cNvContentPartPr/>
                <p14:nvPr/>
              </p14:nvContentPartPr>
              <p14:xfrm>
                <a:off x="1627573" y="5518133"/>
                <a:ext cx="112320" cy="39240"/>
              </p14:xfrm>
            </p:contentPart>
          </mc:Choice>
          <mc:Fallback>
            <p:pic>
              <p:nvPicPr>
                <p:cNvPr id="94" name="Freihand 93">
                  <a:extLst>
                    <a:ext uri="{FF2B5EF4-FFF2-40B4-BE49-F238E27FC236}">
                      <a16:creationId xmlns:a16="http://schemas.microsoft.com/office/drawing/2014/main" id="{BA1201AB-C552-4981-BA18-ED0DA7AF259C}"/>
                    </a:ext>
                  </a:extLst>
                </p:cNvPr>
                <p:cNvPicPr/>
                <p:nvPr/>
              </p:nvPicPr>
              <p:blipFill>
                <a:blip r:embed="rId166"/>
                <a:stretch>
                  <a:fillRect/>
                </a:stretch>
              </p:blipFill>
              <p:spPr>
                <a:xfrm>
                  <a:off x="1623253" y="5513813"/>
                  <a:ext cx="120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9F2CA1B9-921D-475B-AF8D-A29E266253D2}"/>
                    </a:ext>
                  </a:extLst>
                </p14:cNvPr>
                <p14:cNvContentPartPr/>
                <p14:nvPr/>
              </p14:nvContentPartPr>
              <p14:xfrm>
                <a:off x="1660333" y="5509493"/>
                <a:ext cx="100800" cy="191160"/>
              </p14:xfrm>
            </p:contentPart>
          </mc:Choice>
          <mc:Fallback>
            <p:pic>
              <p:nvPicPr>
                <p:cNvPr id="95" name="Freihand 94">
                  <a:extLst>
                    <a:ext uri="{FF2B5EF4-FFF2-40B4-BE49-F238E27FC236}">
                      <a16:creationId xmlns:a16="http://schemas.microsoft.com/office/drawing/2014/main" id="{9F2CA1B9-921D-475B-AF8D-A29E266253D2}"/>
                    </a:ext>
                  </a:extLst>
                </p:cNvPr>
                <p:cNvPicPr/>
                <p:nvPr/>
              </p:nvPicPr>
              <p:blipFill>
                <a:blip r:embed="rId168"/>
                <a:stretch>
                  <a:fillRect/>
                </a:stretch>
              </p:blipFill>
              <p:spPr>
                <a:xfrm>
                  <a:off x="1656013" y="5505173"/>
                  <a:ext cx="109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DD93B60A-CB7F-4FFB-90AA-4E8AACD5C317}"/>
                    </a:ext>
                  </a:extLst>
                </p14:cNvPr>
                <p14:cNvContentPartPr/>
                <p14:nvPr/>
              </p14:nvContentPartPr>
              <p14:xfrm>
                <a:off x="3627733" y="6470333"/>
                <a:ext cx="109440" cy="129960"/>
              </p14:xfrm>
            </p:contentPart>
          </mc:Choice>
          <mc:Fallback>
            <p:pic>
              <p:nvPicPr>
                <p:cNvPr id="98" name="Freihand 97">
                  <a:extLst>
                    <a:ext uri="{FF2B5EF4-FFF2-40B4-BE49-F238E27FC236}">
                      <a16:creationId xmlns:a16="http://schemas.microsoft.com/office/drawing/2014/main" id="{DD93B60A-CB7F-4FFB-90AA-4E8AACD5C317}"/>
                    </a:ext>
                  </a:extLst>
                </p:cNvPr>
                <p:cNvPicPr/>
                <p:nvPr/>
              </p:nvPicPr>
              <p:blipFill>
                <a:blip r:embed="rId170"/>
                <a:stretch>
                  <a:fillRect/>
                </a:stretch>
              </p:blipFill>
              <p:spPr>
                <a:xfrm>
                  <a:off x="3623413" y="6466013"/>
                  <a:ext cx="118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FF676372-0276-4274-8AE0-2A626EA947B8}"/>
                    </a:ext>
                  </a:extLst>
                </p14:cNvPr>
                <p14:cNvContentPartPr/>
                <p14:nvPr/>
              </p14:nvContentPartPr>
              <p14:xfrm>
                <a:off x="3610093" y="6455573"/>
                <a:ext cx="196560" cy="65160"/>
              </p14:xfrm>
            </p:contentPart>
          </mc:Choice>
          <mc:Fallback>
            <p:pic>
              <p:nvPicPr>
                <p:cNvPr id="99" name="Freihand 98">
                  <a:extLst>
                    <a:ext uri="{FF2B5EF4-FFF2-40B4-BE49-F238E27FC236}">
                      <a16:creationId xmlns:a16="http://schemas.microsoft.com/office/drawing/2014/main" id="{FF676372-0276-4274-8AE0-2A626EA947B8}"/>
                    </a:ext>
                  </a:extLst>
                </p:cNvPr>
                <p:cNvPicPr/>
                <p:nvPr/>
              </p:nvPicPr>
              <p:blipFill>
                <a:blip r:embed="rId172"/>
                <a:stretch>
                  <a:fillRect/>
                </a:stretch>
              </p:blipFill>
              <p:spPr>
                <a:xfrm>
                  <a:off x="3605773" y="6451253"/>
                  <a:ext cx="205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CC541F7E-0DDC-4113-B258-CC46B20849C2}"/>
                    </a:ext>
                  </a:extLst>
                </p14:cNvPr>
                <p14:cNvContentPartPr/>
                <p14:nvPr/>
              </p14:nvContentPartPr>
              <p14:xfrm>
                <a:off x="1922773" y="5863013"/>
                <a:ext cx="837360" cy="551520"/>
              </p14:xfrm>
            </p:contentPart>
          </mc:Choice>
          <mc:Fallback>
            <p:pic>
              <p:nvPicPr>
                <p:cNvPr id="101" name="Freihand 100">
                  <a:extLst>
                    <a:ext uri="{FF2B5EF4-FFF2-40B4-BE49-F238E27FC236}">
                      <a16:creationId xmlns:a16="http://schemas.microsoft.com/office/drawing/2014/main" id="{CC541F7E-0DDC-4113-B258-CC46B20849C2}"/>
                    </a:ext>
                  </a:extLst>
                </p:cNvPr>
                <p:cNvPicPr/>
                <p:nvPr/>
              </p:nvPicPr>
              <p:blipFill>
                <a:blip r:embed="rId174"/>
                <a:stretch>
                  <a:fillRect/>
                </a:stretch>
              </p:blipFill>
              <p:spPr>
                <a:xfrm>
                  <a:off x="1918453" y="5858693"/>
                  <a:ext cx="84600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B5F88164-1AE7-4727-8AFA-A993CCED58F8}"/>
                    </a:ext>
                  </a:extLst>
                </p14:cNvPr>
                <p14:cNvContentPartPr/>
                <p14:nvPr/>
              </p14:nvContentPartPr>
              <p14:xfrm>
                <a:off x="2730973" y="6174413"/>
                <a:ext cx="345600" cy="139680"/>
              </p14:xfrm>
            </p:contentPart>
          </mc:Choice>
          <mc:Fallback>
            <p:pic>
              <p:nvPicPr>
                <p:cNvPr id="103" name="Freihand 102">
                  <a:extLst>
                    <a:ext uri="{FF2B5EF4-FFF2-40B4-BE49-F238E27FC236}">
                      <a16:creationId xmlns:a16="http://schemas.microsoft.com/office/drawing/2014/main" id="{B5F88164-1AE7-4727-8AFA-A993CCED58F8}"/>
                    </a:ext>
                  </a:extLst>
                </p:cNvPr>
                <p:cNvPicPr/>
                <p:nvPr/>
              </p:nvPicPr>
              <p:blipFill>
                <a:blip r:embed="rId176"/>
                <a:stretch>
                  <a:fillRect/>
                </a:stretch>
              </p:blipFill>
              <p:spPr>
                <a:xfrm>
                  <a:off x="2726653" y="6170093"/>
                  <a:ext cx="354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0BFC4D93-EE44-4810-87EC-C58745B1CDA2}"/>
                    </a:ext>
                  </a:extLst>
                </p14:cNvPr>
                <p14:cNvContentPartPr/>
                <p14:nvPr/>
              </p14:nvContentPartPr>
              <p14:xfrm>
                <a:off x="2716933" y="6173333"/>
                <a:ext cx="160560" cy="159840"/>
              </p14:xfrm>
            </p:contentPart>
          </mc:Choice>
          <mc:Fallback>
            <p:pic>
              <p:nvPicPr>
                <p:cNvPr id="104" name="Freihand 103">
                  <a:extLst>
                    <a:ext uri="{FF2B5EF4-FFF2-40B4-BE49-F238E27FC236}">
                      <a16:creationId xmlns:a16="http://schemas.microsoft.com/office/drawing/2014/main" id="{0BFC4D93-EE44-4810-87EC-C58745B1CDA2}"/>
                    </a:ext>
                  </a:extLst>
                </p:cNvPr>
                <p:cNvPicPr/>
                <p:nvPr/>
              </p:nvPicPr>
              <p:blipFill>
                <a:blip r:embed="rId178"/>
                <a:stretch>
                  <a:fillRect/>
                </a:stretch>
              </p:blipFill>
              <p:spPr>
                <a:xfrm>
                  <a:off x="2712613" y="6169013"/>
                  <a:ext cx="169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25BE0163-582A-4EF3-9AE1-9C4A25A95966}"/>
                    </a:ext>
                  </a:extLst>
                </p14:cNvPr>
                <p14:cNvContentPartPr/>
                <p14:nvPr/>
              </p14:nvContentPartPr>
              <p14:xfrm>
                <a:off x="3263413" y="6113213"/>
                <a:ext cx="18000" cy="61200"/>
              </p14:xfrm>
            </p:contentPart>
          </mc:Choice>
          <mc:Fallback>
            <p:pic>
              <p:nvPicPr>
                <p:cNvPr id="105" name="Freihand 104">
                  <a:extLst>
                    <a:ext uri="{FF2B5EF4-FFF2-40B4-BE49-F238E27FC236}">
                      <a16:creationId xmlns:a16="http://schemas.microsoft.com/office/drawing/2014/main" id="{25BE0163-582A-4EF3-9AE1-9C4A25A95966}"/>
                    </a:ext>
                  </a:extLst>
                </p:cNvPr>
                <p:cNvPicPr/>
                <p:nvPr/>
              </p:nvPicPr>
              <p:blipFill>
                <a:blip r:embed="rId180"/>
                <a:stretch>
                  <a:fillRect/>
                </a:stretch>
              </p:blipFill>
              <p:spPr>
                <a:xfrm>
                  <a:off x="3259093" y="6108893"/>
                  <a:ext cx="26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F9CFF9FD-8902-4A9B-A2D0-3D274968A950}"/>
                    </a:ext>
                  </a:extLst>
                </p14:cNvPr>
                <p14:cNvContentPartPr/>
                <p14:nvPr/>
              </p14:nvContentPartPr>
              <p14:xfrm>
                <a:off x="3183493" y="6067853"/>
                <a:ext cx="247320" cy="129240"/>
              </p14:xfrm>
            </p:contentPart>
          </mc:Choice>
          <mc:Fallback>
            <p:pic>
              <p:nvPicPr>
                <p:cNvPr id="106" name="Freihand 105">
                  <a:extLst>
                    <a:ext uri="{FF2B5EF4-FFF2-40B4-BE49-F238E27FC236}">
                      <a16:creationId xmlns:a16="http://schemas.microsoft.com/office/drawing/2014/main" id="{F9CFF9FD-8902-4A9B-A2D0-3D274968A950}"/>
                    </a:ext>
                  </a:extLst>
                </p:cNvPr>
                <p:cNvPicPr/>
                <p:nvPr/>
              </p:nvPicPr>
              <p:blipFill>
                <a:blip r:embed="rId182"/>
                <a:stretch>
                  <a:fillRect/>
                </a:stretch>
              </p:blipFill>
              <p:spPr>
                <a:xfrm>
                  <a:off x="3179173" y="6063533"/>
                  <a:ext cx="255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F7498DA8-4DAA-4A1D-BC2D-4B26F570E955}"/>
                    </a:ext>
                  </a:extLst>
                </p14:cNvPr>
                <p14:cNvContentPartPr/>
                <p14:nvPr/>
              </p14:nvContentPartPr>
              <p14:xfrm>
                <a:off x="3450613" y="6029693"/>
                <a:ext cx="224280" cy="243000"/>
              </p14:xfrm>
            </p:contentPart>
          </mc:Choice>
          <mc:Fallback>
            <p:pic>
              <p:nvPicPr>
                <p:cNvPr id="107" name="Freihand 106">
                  <a:extLst>
                    <a:ext uri="{FF2B5EF4-FFF2-40B4-BE49-F238E27FC236}">
                      <a16:creationId xmlns:a16="http://schemas.microsoft.com/office/drawing/2014/main" id="{F7498DA8-4DAA-4A1D-BC2D-4B26F570E955}"/>
                    </a:ext>
                  </a:extLst>
                </p:cNvPr>
                <p:cNvPicPr/>
                <p:nvPr/>
              </p:nvPicPr>
              <p:blipFill>
                <a:blip r:embed="rId184"/>
                <a:stretch>
                  <a:fillRect/>
                </a:stretch>
              </p:blipFill>
              <p:spPr>
                <a:xfrm>
                  <a:off x="3446293" y="6025373"/>
                  <a:ext cx="2329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74ED3BC4-9567-419E-8B5B-9EFF9C47D430}"/>
                    </a:ext>
                  </a:extLst>
                </p14:cNvPr>
                <p14:cNvContentPartPr/>
                <p14:nvPr/>
              </p14:nvContentPartPr>
              <p14:xfrm>
                <a:off x="3623053" y="5980373"/>
                <a:ext cx="117000" cy="158400"/>
              </p14:xfrm>
            </p:contentPart>
          </mc:Choice>
          <mc:Fallback>
            <p:pic>
              <p:nvPicPr>
                <p:cNvPr id="108" name="Freihand 107">
                  <a:extLst>
                    <a:ext uri="{FF2B5EF4-FFF2-40B4-BE49-F238E27FC236}">
                      <a16:creationId xmlns:a16="http://schemas.microsoft.com/office/drawing/2014/main" id="{74ED3BC4-9567-419E-8B5B-9EFF9C47D430}"/>
                    </a:ext>
                  </a:extLst>
                </p:cNvPr>
                <p:cNvPicPr/>
                <p:nvPr/>
              </p:nvPicPr>
              <p:blipFill>
                <a:blip r:embed="rId186"/>
                <a:stretch>
                  <a:fillRect/>
                </a:stretch>
              </p:blipFill>
              <p:spPr>
                <a:xfrm>
                  <a:off x="3618733" y="5976053"/>
                  <a:ext cx="125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BBEF8056-DBAF-4179-B041-E7BDC61F5A95}"/>
                    </a:ext>
                  </a:extLst>
                </p14:cNvPr>
                <p14:cNvContentPartPr/>
                <p14:nvPr/>
              </p14:nvContentPartPr>
              <p14:xfrm>
                <a:off x="3751933" y="6004853"/>
                <a:ext cx="195840" cy="201960"/>
              </p14:xfrm>
            </p:contentPart>
          </mc:Choice>
          <mc:Fallback>
            <p:pic>
              <p:nvPicPr>
                <p:cNvPr id="109" name="Freihand 108">
                  <a:extLst>
                    <a:ext uri="{FF2B5EF4-FFF2-40B4-BE49-F238E27FC236}">
                      <a16:creationId xmlns:a16="http://schemas.microsoft.com/office/drawing/2014/main" id="{BBEF8056-DBAF-4179-B041-E7BDC61F5A95}"/>
                    </a:ext>
                  </a:extLst>
                </p:cNvPr>
                <p:cNvPicPr/>
                <p:nvPr/>
              </p:nvPicPr>
              <p:blipFill>
                <a:blip r:embed="rId188"/>
                <a:stretch>
                  <a:fillRect/>
                </a:stretch>
              </p:blipFill>
              <p:spPr>
                <a:xfrm>
                  <a:off x="3747613" y="6000533"/>
                  <a:ext cx="204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CCBBF924-027F-4061-84D1-2EFE8D738730}"/>
                    </a:ext>
                  </a:extLst>
                </p14:cNvPr>
                <p14:cNvContentPartPr/>
                <p14:nvPr/>
              </p14:nvContentPartPr>
              <p14:xfrm>
                <a:off x="3944533" y="5939333"/>
                <a:ext cx="143640" cy="110880"/>
              </p14:xfrm>
            </p:contentPart>
          </mc:Choice>
          <mc:Fallback>
            <p:pic>
              <p:nvPicPr>
                <p:cNvPr id="110" name="Freihand 109">
                  <a:extLst>
                    <a:ext uri="{FF2B5EF4-FFF2-40B4-BE49-F238E27FC236}">
                      <a16:creationId xmlns:a16="http://schemas.microsoft.com/office/drawing/2014/main" id="{CCBBF924-027F-4061-84D1-2EFE8D738730}"/>
                    </a:ext>
                  </a:extLst>
                </p:cNvPr>
                <p:cNvPicPr/>
                <p:nvPr/>
              </p:nvPicPr>
              <p:blipFill>
                <a:blip r:embed="rId190"/>
                <a:stretch>
                  <a:fillRect/>
                </a:stretch>
              </p:blipFill>
              <p:spPr>
                <a:xfrm>
                  <a:off x="3940213" y="5935013"/>
                  <a:ext cx="152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B730C71D-323B-40AA-968E-9A8EA2E7145A}"/>
                    </a:ext>
                  </a:extLst>
                </p14:cNvPr>
                <p14:cNvContentPartPr/>
                <p14:nvPr/>
              </p14:nvContentPartPr>
              <p14:xfrm>
                <a:off x="4084573" y="5970653"/>
                <a:ext cx="97920" cy="88920"/>
              </p14:xfrm>
            </p:contentPart>
          </mc:Choice>
          <mc:Fallback>
            <p:pic>
              <p:nvPicPr>
                <p:cNvPr id="112" name="Freihand 111">
                  <a:extLst>
                    <a:ext uri="{FF2B5EF4-FFF2-40B4-BE49-F238E27FC236}">
                      <a16:creationId xmlns:a16="http://schemas.microsoft.com/office/drawing/2014/main" id="{B730C71D-323B-40AA-968E-9A8EA2E7145A}"/>
                    </a:ext>
                  </a:extLst>
                </p:cNvPr>
                <p:cNvPicPr/>
                <p:nvPr/>
              </p:nvPicPr>
              <p:blipFill>
                <a:blip r:embed="rId192"/>
                <a:stretch>
                  <a:fillRect/>
                </a:stretch>
              </p:blipFill>
              <p:spPr>
                <a:xfrm>
                  <a:off x="4080253" y="5966333"/>
                  <a:ext cx="106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13E0E211-E262-4CEE-9D34-705C22109D31}"/>
                    </a:ext>
                  </a:extLst>
                </p14:cNvPr>
                <p14:cNvContentPartPr/>
                <p14:nvPr/>
              </p14:nvContentPartPr>
              <p14:xfrm>
                <a:off x="4228933" y="5896133"/>
                <a:ext cx="285840" cy="123480"/>
              </p14:xfrm>
            </p:contentPart>
          </mc:Choice>
          <mc:Fallback>
            <p:pic>
              <p:nvPicPr>
                <p:cNvPr id="113" name="Freihand 112">
                  <a:extLst>
                    <a:ext uri="{FF2B5EF4-FFF2-40B4-BE49-F238E27FC236}">
                      <a16:creationId xmlns:a16="http://schemas.microsoft.com/office/drawing/2014/main" id="{13E0E211-E262-4CEE-9D34-705C22109D31}"/>
                    </a:ext>
                  </a:extLst>
                </p:cNvPr>
                <p:cNvPicPr/>
                <p:nvPr/>
              </p:nvPicPr>
              <p:blipFill>
                <a:blip r:embed="rId194"/>
                <a:stretch>
                  <a:fillRect/>
                </a:stretch>
              </p:blipFill>
              <p:spPr>
                <a:xfrm>
                  <a:off x="4224613" y="5891813"/>
                  <a:ext cx="29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44A1F05E-1A65-4592-A1CB-921378FB84CF}"/>
                    </a:ext>
                  </a:extLst>
                </p14:cNvPr>
                <p14:cNvContentPartPr/>
                <p14:nvPr/>
              </p14:nvContentPartPr>
              <p14:xfrm>
                <a:off x="4405333" y="5843573"/>
                <a:ext cx="73080" cy="8280"/>
              </p14:xfrm>
            </p:contentPart>
          </mc:Choice>
          <mc:Fallback>
            <p:pic>
              <p:nvPicPr>
                <p:cNvPr id="114" name="Freihand 113">
                  <a:extLst>
                    <a:ext uri="{FF2B5EF4-FFF2-40B4-BE49-F238E27FC236}">
                      <a16:creationId xmlns:a16="http://schemas.microsoft.com/office/drawing/2014/main" id="{44A1F05E-1A65-4592-A1CB-921378FB84CF}"/>
                    </a:ext>
                  </a:extLst>
                </p:cNvPr>
                <p:cNvPicPr/>
                <p:nvPr/>
              </p:nvPicPr>
              <p:blipFill>
                <a:blip r:embed="rId196"/>
                <a:stretch>
                  <a:fillRect/>
                </a:stretch>
              </p:blipFill>
              <p:spPr>
                <a:xfrm>
                  <a:off x="4401013" y="5839253"/>
                  <a:ext cx="81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534420C2-AEFA-4204-85DE-52408383294A}"/>
                    </a:ext>
                  </a:extLst>
                </p14:cNvPr>
                <p14:cNvContentPartPr/>
                <p14:nvPr/>
              </p14:nvContentPartPr>
              <p14:xfrm>
                <a:off x="4596133" y="5882813"/>
                <a:ext cx="291240" cy="100440"/>
              </p14:xfrm>
            </p:contentPart>
          </mc:Choice>
          <mc:Fallback>
            <p:pic>
              <p:nvPicPr>
                <p:cNvPr id="116" name="Freihand 115">
                  <a:extLst>
                    <a:ext uri="{FF2B5EF4-FFF2-40B4-BE49-F238E27FC236}">
                      <a16:creationId xmlns:a16="http://schemas.microsoft.com/office/drawing/2014/main" id="{534420C2-AEFA-4204-85DE-52408383294A}"/>
                    </a:ext>
                  </a:extLst>
                </p:cNvPr>
                <p:cNvPicPr/>
                <p:nvPr/>
              </p:nvPicPr>
              <p:blipFill>
                <a:blip r:embed="rId198"/>
                <a:stretch>
                  <a:fillRect/>
                </a:stretch>
              </p:blipFill>
              <p:spPr>
                <a:xfrm>
                  <a:off x="4591813" y="5878493"/>
                  <a:ext cx="299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1EE348B8-1CAD-44F1-87EE-7FA533609DBA}"/>
                    </a:ext>
                  </a:extLst>
                </p14:cNvPr>
                <p14:cNvContentPartPr/>
                <p14:nvPr/>
              </p14:nvContentPartPr>
              <p14:xfrm>
                <a:off x="4929853" y="5831333"/>
                <a:ext cx="110880" cy="135720"/>
              </p14:xfrm>
            </p:contentPart>
          </mc:Choice>
          <mc:Fallback>
            <p:pic>
              <p:nvPicPr>
                <p:cNvPr id="117" name="Freihand 116">
                  <a:extLst>
                    <a:ext uri="{FF2B5EF4-FFF2-40B4-BE49-F238E27FC236}">
                      <a16:creationId xmlns:a16="http://schemas.microsoft.com/office/drawing/2014/main" id="{1EE348B8-1CAD-44F1-87EE-7FA533609DBA}"/>
                    </a:ext>
                  </a:extLst>
                </p:cNvPr>
                <p:cNvPicPr/>
                <p:nvPr/>
              </p:nvPicPr>
              <p:blipFill>
                <a:blip r:embed="rId200"/>
                <a:stretch>
                  <a:fillRect/>
                </a:stretch>
              </p:blipFill>
              <p:spPr>
                <a:xfrm>
                  <a:off x="4925533" y="5827013"/>
                  <a:ext cx="11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4CAAA424-F026-4AB3-BFE6-FC0535B04C10}"/>
                    </a:ext>
                  </a:extLst>
                </p14:cNvPr>
                <p14:cNvContentPartPr/>
                <p14:nvPr/>
              </p14:nvContentPartPr>
              <p14:xfrm>
                <a:off x="5048293" y="5796053"/>
                <a:ext cx="267120" cy="155520"/>
              </p14:xfrm>
            </p:contentPart>
          </mc:Choice>
          <mc:Fallback>
            <p:pic>
              <p:nvPicPr>
                <p:cNvPr id="118" name="Freihand 117">
                  <a:extLst>
                    <a:ext uri="{FF2B5EF4-FFF2-40B4-BE49-F238E27FC236}">
                      <a16:creationId xmlns:a16="http://schemas.microsoft.com/office/drawing/2014/main" id="{4CAAA424-F026-4AB3-BFE6-FC0535B04C10}"/>
                    </a:ext>
                  </a:extLst>
                </p:cNvPr>
                <p:cNvPicPr/>
                <p:nvPr/>
              </p:nvPicPr>
              <p:blipFill>
                <a:blip r:embed="rId202"/>
                <a:stretch>
                  <a:fillRect/>
                </a:stretch>
              </p:blipFill>
              <p:spPr>
                <a:xfrm>
                  <a:off x="5043973" y="5791733"/>
                  <a:ext cx="275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ED403635-B92B-4D34-BC13-A7DD581B343D}"/>
                    </a:ext>
                  </a:extLst>
                </p14:cNvPr>
                <p14:cNvContentPartPr/>
                <p14:nvPr/>
              </p14:nvContentPartPr>
              <p14:xfrm>
                <a:off x="5249173" y="5793173"/>
                <a:ext cx="77760" cy="46440"/>
              </p14:xfrm>
            </p:contentPart>
          </mc:Choice>
          <mc:Fallback>
            <p:pic>
              <p:nvPicPr>
                <p:cNvPr id="119" name="Freihand 118">
                  <a:extLst>
                    <a:ext uri="{FF2B5EF4-FFF2-40B4-BE49-F238E27FC236}">
                      <a16:creationId xmlns:a16="http://schemas.microsoft.com/office/drawing/2014/main" id="{ED403635-B92B-4D34-BC13-A7DD581B343D}"/>
                    </a:ext>
                  </a:extLst>
                </p:cNvPr>
                <p:cNvPicPr/>
                <p:nvPr/>
              </p:nvPicPr>
              <p:blipFill>
                <a:blip r:embed="rId204"/>
                <a:stretch>
                  <a:fillRect/>
                </a:stretch>
              </p:blipFill>
              <p:spPr>
                <a:xfrm>
                  <a:off x="5244853" y="5788853"/>
                  <a:ext cx="86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0DA776F8-EC80-4CA1-B91B-A3481DB51E21}"/>
                    </a:ext>
                  </a:extLst>
                </p14:cNvPr>
                <p14:cNvContentPartPr/>
                <p14:nvPr/>
              </p14:nvContentPartPr>
              <p14:xfrm>
                <a:off x="5308213" y="5828813"/>
                <a:ext cx="263520" cy="166680"/>
              </p14:xfrm>
            </p:contentPart>
          </mc:Choice>
          <mc:Fallback>
            <p:pic>
              <p:nvPicPr>
                <p:cNvPr id="120" name="Freihand 119">
                  <a:extLst>
                    <a:ext uri="{FF2B5EF4-FFF2-40B4-BE49-F238E27FC236}">
                      <a16:creationId xmlns:a16="http://schemas.microsoft.com/office/drawing/2014/main" id="{0DA776F8-EC80-4CA1-B91B-A3481DB51E21}"/>
                    </a:ext>
                  </a:extLst>
                </p:cNvPr>
                <p:cNvPicPr/>
                <p:nvPr/>
              </p:nvPicPr>
              <p:blipFill>
                <a:blip r:embed="rId206"/>
                <a:stretch>
                  <a:fillRect/>
                </a:stretch>
              </p:blipFill>
              <p:spPr>
                <a:xfrm>
                  <a:off x="5303893" y="5824493"/>
                  <a:ext cx="272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CDFEB682-9062-4507-A463-476069E1494F}"/>
                    </a:ext>
                  </a:extLst>
                </p14:cNvPr>
                <p14:cNvContentPartPr/>
                <p14:nvPr/>
              </p14:nvContentPartPr>
              <p14:xfrm>
                <a:off x="4147933" y="6127253"/>
                <a:ext cx="95400" cy="163080"/>
              </p14:xfrm>
            </p:contentPart>
          </mc:Choice>
          <mc:Fallback>
            <p:pic>
              <p:nvPicPr>
                <p:cNvPr id="121" name="Freihand 120">
                  <a:extLst>
                    <a:ext uri="{FF2B5EF4-FFF2-40B4-BE49-F238E27FC236}">
                      <a16:creationId xmlns:a16="http://schemas.microsoft.com/office/drawing/2014/main" id="{CDFEB682-9062-4507-A463-476069E1494F}"/>
                    </a:ext>
                  </a:extLst>
                </p:cNvPr>
                <p:cNvPicPr/>
                <p:nvPr/>
              </p:nvPicPr>
              <p:blipFill>
                <a:blip r:embed="rId208"/>
                <a:stretch>
                  <a:fillRect/>
                </a:stretch>
              </p:blipFill>
              <p:spPr>
                <a:xfrm>
                  <a:off x="4143613" y="6122933"/>
                  <a:ext cx="104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69F333BD-4186-4332-98AF-298155DB2DAA}"/>
                    </a:ext>
                  </a:extLst>
                </p14:cNvPr>
                <p14:cNvContentPartPr/>
                <p14:nvPr/>
              </p14:nvContentPartPr>
              <p14:xfrm>
                <a:off x="4224253" y="6153893"/>
                <a:ext cx="114840" cy="103680"/>
              </p14:xfrm>
            </p:contentPart>
          </mc:Choice>
          <mc:Fallback>
            <p:pic>
              <p:nvPicPr>
                <p:cNvPr id="122" name="Freihand 121">
                  <a:extLst>
                    <a:ext uri="{FF2B5EF4-FFF2-40B4-BE49-F238E27FC236}">
                      <a16:creationId xmlns:a16="http://schemas.microsoft.com/office/drawing/2014/main" id="{69F333BD-4186-4332-98AF-298155DB2DAA}"/>
                    </a:ext>
                  </a:extLst>
                </p:cNvPr>
                <p:cNvPicPr/>
                <p:nvPr/>
              </p:nvPicPr>
              <p:blipFill>
                <a:blip r:embed="rId210"/>
                <a:stretch>
                  <a:fillRect/>
                </a:stretch>
              </p:blipFill>
              <p:spPr>
                <a:xfrm>
                  <a:off x="4219933" y="6149573"/>
                  <a:ext cx="123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637E8489-2F9C-44C8-ABD8-B695E01F98CF}"/>
                    </a:ext>
                  </a:extLst>
                </p14:cNvPr>
                <p14:cNvContentPartPr/>
                <p14:nvPr/>
              </p14:nvContentPartPr>
              <p14:xfrm>
                <a:off x="4018693" y="6243893"/>
                <a:ext cx="391320" cy="60120"/>
              </p14:xfrm>
            </p:contentPart>
          </mc:Choice>
          <mc:Fallback>
            <p:pic>
              <p:nvPicPr>
                <p:cNvPr id="123" name="Freihand 122">
                  <a:extLst>
                    <a:ext uri="{FF2B5EF4-FFF2-40B4-BE49-F238E27FC236}">
                      <a16:creationId xmlns:a16="http://schemas.microsoft.com/office/drawing/2014/main" id="{637E8489-2F9C-44C8-ABD8-B695E01F98CF}"/>
                    </a:ext>
                  </a:extLst>
                </p:cNvPr>
                <p:cNvPicPr/>
                <p:nvPr/>
              </p:nvPicPr>
              <p:blipFill>
                <a:blip r:embed="rId212"/>
                <a:stretch>
                  <a:fillRect/>
                </a:stretch>
              </p:blipFill>
              <p:spPr>
                <a:xfrm>
                  <a:off x="4014373" y="6239573"/>
                  <a:ext cx="399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AB4804E4-2A7A-444B-A154-557AC754A64C}"/>
                    </a:ext>
                  </a:extLst>
                </p14:cNvPr>
                <p14:cNvContentPartPr/>
                <p14:nvPr/>
              </p14:nvContentPartPr>
              <p14:xfrm>
                <a:off x="4162333" y="6318053"/>
                <a:ext cx="100440" cy="178200"/>
              </p14:xfrm>
            </p:contentPart>
          </mc:Choice>
          <mc:Fallback>
            <p:pic>
              <p:nvPicPr>
                <p:cNvPr id="124" name="Freihand 123">
                  <a:extLst>
                    <a:ext uri="{FF2B5EF4-FFF2-40B4-BE49-F238E27FC236}">
                      <a16:creationId xmlns:a16="http://schemas.microsoft.com/office/drawing/2014/main" id="{AB4804E4-2A7A-444B-A154-557AC754A64C}"/>
                    </a:ext>
                  </a:extLst>
                </p:cNvPr>
                <p:cNvPicPr/>
                <p:nvPr/>
              </p:nvPicPr>
              <p:blipFill>
                <a:blip r:embed="rId214"/>
                <a:stretch>
                  <a:fillRect/>
                </a:stretch>
              </p:blipFill>
              <p:spPr>
                <a:xfrm>
                  <a:off x="4158013" y="6313733"/>
                  <a:ext cx="109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632ED6A7-4049-41CF-9F22-EE89E6229800}"/>
                    </a:ext>
                  </a:extLst>
                </p14:cNvPr>
                <p14:cNvContentPartPr/>
                <p14:nvPr/>
              </p14:nvContentPartPr>
              <p14:xfrm>
                <a:off x="4265293" y="6363773"/>
                <a:ext cx="101520" cy="31680"/>
              </p14:xfrm>
            </p:contentPart>
          </mc:Choice>
          <mc:Fallback>
            <p:pic>
              <p:nvPicPr>
                <p:cNvPr id="126" name="Freihand 125">
                  <a:extLst>
                    <a:ext uri="{FF2B5EF4-FFF2-40B4-BE49-F238E27FC236}">
                      <a16:creationId xmlns:a16="http://schemas.microsoft.com/office/drawing/2014/main" id="{632ED6A7-4049-41CF-9F22-EE89E6229800}"/>
                    </a:ext>
                  </a:extLst>
                </p:cNvPr>
                <p:cNvPicPr/>
                <p:nvPr/>
              </p:nvPicPr>
              <p:blipFill>
                <a:blip r:embed="rId216"/>
                <a:stretch>
                  <a:fillRect/>
                </a:stretch>
              </p:blipFill>
              <p:spPr>
                <a:xfrm>
                  <a:off x="4260973" y="6359453"/>
                  <a:ext cx="110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05C25393-7628-4218-A8E0-F52F01F6E634}"/>
                    </a:ext>
                  </a:extLst>
                </p14:cNvPr>
                <p14:cNvContentPartPr/>
                <p14:nvPr/>
              </p14:nvContentPartPr>
              <p14:xfrm>
                <a:off x="4273573" y="6338213"/>
                <a:ext cx="95400" cy="166680"/>
              </p14:xfrm>
            </p:contentPart>
          </mc:Choice>
          <mc:Fallback>
            <p:pic>
              <p:nvPicPr>
                <p:cNvPr id="127" name="Freihand 126">
                  <a:extLst>
                    <a:ext uri="{FF2B5EF4-FFF2-40B4-BE49-F238E27FC236}">
                      <a16:creationId xmlns:a16="http://schemas.microsoft.com/office/drawing/2014/main" id="{05C25393-7628-4218-A8E0-F52F01F6E634}"/>
                    </a:ext>
                  </a:extLst>
                </p:cNvPr>
                <p:cNvPicPr/>
                <p:nvPr/>
              </p:nvPicPr>
              <p:blipFill>
                <a:blip r:embed="rId218"/>
                <a:stretch>
                  <a:fillRect/>
                </a:stretch>
              </p:blipFill>
              <p:spPr>
                <a:xfrm>
                  <a:off x="4269253" y="6333893"/>
                  <a:ext cx="10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0BE3CA40-E895-4C13-9F4E-9782A98843CD}"/>
                    </a:ext>
                  </a:extLst>
                </p14:cNvPr>
                <p14:cNvContentPartPr/>
                <p14:nvPr/>
              </p14:nvContentPartPr>
              <p14:xfrm>
                <a:off x="2090893" y="5530373"/>
                <a:ext cx="803520" cy="696240"/>
              </p14:xfrm>
            </p:contentPart>
          </mc:Choice>
          <mc:Fallback>
            <p:pic>
              <p:nvPicPr>
                <p:cNvPr id="129" name="Freihand 128">
                  <a:extLst>
                    <a:ext uri="{FF2B5EF4-FFF2-40B4-BE49-F238E27FC236}">
                      <a16:creationId xmlns:a16="http://schemas.microsoft.com/office/drawing/2014/main" id="{0BE3CA40-E895-4C13-9F4E-9782A98843CD}"/>
                    </a:ext>
                  </a:extLst>
                </p:cNvPr>
                <p:cNvPicPr/>
                <p:nvPr/>
              </p:nvPicPr>
              <p:blipFill>
                <a:blip r:embed="rId220"/>
                <a:stretch>
                  <a:fillRect/>
                </a:stretch>
              </p:blipFill>
              <p:spPr>
                <a:xfrm>
                  <a:off x="2086573" y="5526053"/>
                  <a:ext cx="81216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D5EB127F-D548-4E4B-B1C3-765FF39ED609}"/>
                    </a:ext>
                  </a:extLst>
                </p14:cNvPr>
                <p14:cNvContentPartPr/>
                <p14:nvPr/>
              </p14:nvContentPartPr>
              <p14:xfrm>
                <a:off x="2304733" y="6064253"/>
                <a:ext cx="83160" cy="90360"/>
              </p14:xfrm>
            </p:contentPart>
          </mc:Choice>
          <mc:Fallback>
            <p:pic>
              <p:nvPicPr>
                <p:cNvPr id="130" name="Freihand 129">
                  <a:extLst>
                    <a:ext uri="{FF2B5EF4-FFF2-40B4-BE49-F238E27FC236}">
                      <a16:creationId xmlns:a16="http://schemas.microsoft.com/office/drawing/2014/main" id="{D5EB127F-D548-4E4B-B1C3-765FF39ED609}"/>
                    </a:ext>
                  </a:extLst>
                </p:cNvPr>
                <p:cNvPicPr/>
                <p:nvPr/>
              </p:nvPicPr>
              <p:blipFill>
                <a:blip r:embed="rId222"/>
                <a:stretch>
                  <a:fillRect/>
                </a:stretch>
              </p:blipFill>
              <p:spPr>
                <a:xfrm>
                  <a:off x="2300413" y="6059933"/>
                  <a:ext cx="91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F9180958-28B3-417F-85D4-935A44D77221}"/>
                    </a:ext>
                  </a:extLst>
                </p14:cNvPr>
                <p14:cNvContentPartPr/>
                <p14:nvPr/>
              </p14:nvContentPartPr>
              <p14:xfrm>
                <a:off x="2424973" y="5707853"/>
                <a:ext cx="156240" cy="272520"/>
              </p14:xfrm>
            </p:contentPart>
          </mc:Choice>
          <mc:Fallback>
            <p:pic>
              <p:nvPicPr>
                <p:cNvPr id="132" name="Freihand 131">
                  <a:extLst>
                    <a:ext uri="{FF2B5EF4-FFF2-40B4-BE49-F238E27FC236}">
                      <a16:creationId xmlns:a16="http://schemas.microsoft.com/office/drawing/2014/main" id="{F9180958-28B3-417F-85D4-935A44D77221}"/>
                    </a:ext>
                  </a:extLst>
                </p:cNvPr>
                <p:cNvPicPr/>
                <p:nvPr/>
              </p:nvPicPr>
              <p:blipFill>
                <a:blip r:embed="rId224"/>
                <a:stretch>
                  <a:fillRect/>
                </a:stretch>
              </p:blipFill>
              <p:spPr>
                <a:xfrm>
                  <a:off x="2420653" y="5703533"/>
                  <a:ext cx="1648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BA2AA87D-85CE-4F6D-A7AF-53D9A6E2E08C}"/>
                    </a:ext>
                  </a:extLst>
                </p14:cNvPr>
                <p14:cNvContentPartPr/>
                <p14:nvPr/>
              </p14:nvContentPartPr>
              <p14:xfrm>
                <a:off x="2355133" y="5895773"/>
                <a:ext cx="206280" cy="171000"/>
              </p14:xfrm>
            </p:contentPart>
          </mc:Choice>
          <mc:Fallback>
            <p:pic>
              <p:nvPicPr>
                <p:cNvPr id="133" name="Freihand 132">
                  <a:extLst>
                    <a:ext uri="{FF2B5EF4-FFF2-40B4-BE49-F238E27FC236}">
                      <a16:creationId xmlns:a16="http://schemas.microsoft.com/office/drawing/2014/main" id="{BA2AA87D-85CE-4F6D-A7AF-53D9A6E2E08C}"/>
                    </a:ext>
                  </a:extLst>
                </p:cNvPr>
                <p:cNvPicPr/>
                <p:nvPr/>
              </p:nvPicPr>
              <p:blipFill>
                <a:blip r:embed="rId226"/>
                <a:stretch>
                  <a:fillRect/>
                </a:stretch>
              </p:blipFill>
              <p:spPr>
                <a:xfrm>
                  <a:off x="2350813" y="5891453"/>
                  <a:ext cx="214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987AD0C4-A472-4191-845D-63549C14B12B}"/>
                    </a:ext>
                  </a:extLst>
                </p14:cNvPr>
                <p14:cNvContentPartPr/>
                <p14:nvPr/>
              </p14:nvContentPartPr>
              <p14:xfrm>
                <a:off x="2540533" y="5527853"/>
                <a:ext cx="87480" cy="105120"/>
              </p14:xfrm>
            </p:contentPart>
          </mc:Choice>
          <mc:Fallback>
            <p:pic>
              <p:nvPicPr>
                <p:cNvPr id="135" name="Freihand 134">
                  <a:extLst>
                    <a:ext uri="{FF2B5EF4-FFF2-40B4-BE49-F238E27FC236}">
                      <a16:creationId xmlns:a16="http://schemas.microsoft.com/office/drawing/2014/main" id="{987AD0C4-A472-4191-845D-63549C14B12B}"/>
                    </a:ext>
                  </a:extLst>
                </p:cNvPr>
                <p:cNvPicPr/>
                <p:nvPr/>
              </p:nvPicPr>
              <p:blipFill>
                <a:blip r:embed="rId228"/>
                <a:stretch>
                  <a:fillRect/>
                </a:stretch>
              </p:blipFill>
              <p:spPr>
                <a:xfrm>
                  <a:off x="2536213" y="5523533"/>
                  <a:ext cx="96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39E2C4F6-4F0E-4FD4-AD88-45C884C9A403}"/>
                    </a:ext>
                  </a:extLst>
                </p14:cNvPr>
                <p14:cNvContentPartPr/>
                <p14:nvPr/>
              </p14:nvContentPartPr>
              <p14:xfrm>
                <a:off x="2574013" y="5582933"/>
                <a:ext cx="94680" cy="2160"/>
              </p14:xfrm>
            </p:contentPart>
          </mc:Choice>
          <mc:Fallback>
            <p:pic>
              <p:nvPicPr>
                <p:cNvPr id="136" name="Freihand 135">
                  <a:extLst>
                    <a:ext uri="{FF2B5EF4-FFF2-40B4-BE49-F238E27FC236}">
                      <a16:creationId xmlns:a16="http://schemas.microsoft.com/office/drawing/2014/main" id="{39E2C4F6-4F0E-4FD4-AD88-45C884C9A403}"/>
                    </a:ext>
                  </a:extLst>
                </p:cNvPr>
                <p:cNvPicPr/>
                <p:nvPr/>
              </p:nvPicPr>
              <p:blipFill>
                <a:blip r:embed="rId230"/>
                <a:stretch>
                  <a:fillRect/>
                </a:stretch>
              </p:blipFill>
              <p:spPr>
                <a:xfrm>
                  <a:off x="2569693" y="5578613"/>
                  <a:ext cx="1033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D3F4E03E-B0D5-4E43-9602-E1ADB2AAA05E}"/>
                    </a:ext>
                  </a:extLst>
                </p14:cNvPr>
                <p14:cNvContentPartPr/>
                <p14:nvPr/>
              </p14:nvContentPartPr>
              <p14:xfrm>
                <a:off x="2648173" y="5559533"/>
                <a:ext cx="162720" cy="80640"/>
              </p14:xfrm>
            </p:contentPart>
          </mc:Choice>
          <mc:Fallback>
            <p:pic>
              <p:nvPicPr>
                <p:cNvPr id="137" name="Freihand 136">
                  <a:extLst>
                    <a:ext uri="{FF2B5EF4-FFF2-40B4-BE49-F238E27FC236}">
                      <a16:creationId xmlns:a16="http://schemas.microsoft.com/office/drawing/2014/main" id="{D3F4E03E-B0D5-4E43-9602-E1ADB2AAA05E}"/>
                    </a:ext>
                  </a:extLst>
                </p:cNvPr>
                <p:cNvPicPr/>
                <p:nvPr/>
              </p:nvPicPr>
              <p:blipFill>
                <a:blip r:embed="rId232"/>
                <a:stretch>
                  <a:fillRect/>
                </a:stretch>
              </p:blipFill>
              <p:spPr>
                <a:xfrm>
                  <a:off x="2643853" y="5555213"/>
                  <a:ext cx="171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015B1A09-DDFB-4F4D-8248-015320938564}"/>
                    </a:ext>
                  </a:extLst>
                </p14:cNvPr>
                <p14:cNvContentPartPr/>
                <p14:nvPr/>
              </p14:nvContentPartPr>
              <p14:xfrm>
                <a:off x="2823133" y="5545133"/>
                <a:ext cx="83880" cy="80280"/>
              </p14:xfrm>
            </p:contentPart>
          </mc:Choice>
          <mc:Fallback>
            <p:pic>
              <p:nvPicPr>
                <p:cNvPr id="138" name="Freihand 137">
                  <a:extLst>
                    <a:ext uri="{FF2B5EF4-FFF2-40B4-BE49-F238E27FC236}">
                      <a16:creationId xmlns:a16="http://schemas.microsoft.com/office/drawing/2014/main" id="{015B1A09-DDFB-4F4D-8248-015320938564}"/>
                    </a:ext>
                  </a:extLst>
                </p:cNvPr>
                <p:cNvPicPr/>
                <p:nvPr/>
              </p:nvPicPr>
              <p:blipFill>
                <a:blip r:embed="rId234"/>
                <a:stretch>
                  <a:fillRect/>
                </a:stretch>
              </p:blipFill>
              <p:spPr>
                <a:xfrm>
                  <a:off x="2818813" y="5540813"/>
                  <a:ext cx="92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63C51B0A-C288-492A-A3CE-741F7713713B}"/>
                    </a:ext>
                  </a:extLst>
                </p14:cNvPr>
                <p14:cNvContentPartPr/>
                <p14:nvPr/>
              </p14:nvContentPartPr>
              <p14:xfrm>
                <a:off x="2907013" y="5459813"/>
                <a:ext cx="74880" cy="142560"/>
              </p14:xfrm>
            </p:contentPart>
          </mc:Choice>
          <mc:Fallback>
            <p:pic>
              <p:nvPicPr>
                <p:cNvPr id="139" name="Freihand 138">
                  <a:extLst>
                    <a:ext uri="{FF2B5EF4-FFF2-40B4-BE49-F238E27FC236}">
                      <a16:creationId xmlns:a16="http://schemas.microsoft.com/office/drawing/2014/main" id="{63C51B0A-C288-492A-A3CE-741F7713713B}"/>
                    </a:ext>
                  </a:extLst>
                </p:cNvPr>
                <p:cNvPicPr/>
                <p:nvPr/>
              </p:nvPicPr>
              <p:blipFill>
                <a:blip r:embed="rId236"/>
                <a:stretch>
                  <a:fillRect/>
                </a:stretch>
              </p:blipFill>
              <p:spPr>
                <a:xfrm>
                  <a:off x="2902693" y="5455493"/>
                  <a:ext cx="83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E9C47962-B145-4AF3-8D31-2F46AC42F85E}"/>
                    </a:ext>
                  </a:extLst>
                </p14:cNvPr>
                <p14:cNvContentPartPr/>
                <p14:nvPr/>
              </p14:nvContentPartPr>
              <p14:xfrm>
                <a:off x="3007813" y="5483933"/>
                <a:ext cx="63360" cy="108000"/>
              </p14:xfrm>
            </p:contentPart>
          </mc:Choice>
          <mc:Fallback>
            <p:pic>
              <p:nvPicPr>
                <p:cNvPr id="140" name="Freihand 139">
                  <a:extLst>
                    <a:ext uri="{FF2B5EF4-FFF2-40B4-BE49-F238E27FC236}">
                      <a16:creationId xmlns:a16="http://schemas.microsoft.com/office/drawing/2014/main" id="{E9C47962-B145-4AF3-8D31-2F46AC42F85E}"/>
                    </a:ext>
                  </a:extLst>
                </p:cNvPr>
                <p:cNvPicPr/>
                <p:nvPr/>
              </p:nvPicPr>
              <p:blipFill>
                <a:blip r:embed="rId238"/>
                <a:stretch>
                  <a:fillRect/>
                </a:stretch>
              </p:blipFill>
              <p:spPr>
                <a:xfrm>
                  <a:off x="3003493" y="5479613"/>
                  <a:ext cx="72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 name="Freihand 140">
                  <a:extLst>
                    <a:ext uri="{FF2B5EF4-FFF2-40B4-BE49-F238E27FC236}">
                      <a16:creationId xmlns:a16="http://schemas.microsoft.com/office/drawing/2014/main" id="{68DB493B-9362-423A-A083-61B52C223731}"/>
                    </a:ext>
                  </a:extLst>
                </p14:cNvPr>
                <p14:cNvContentPartPr/>
                <p14:nvPr/>
              </p14:nvContentPartPr>
              <p14:xfrm>
                <a:off x="3083773" y="5401133"/>
                <a:ext cx="45000" cy="168840"/>
              </p14:xfrm>
            </p:contentPart>
          </mc:Choice>
          <mc:Fallback>
            <p:pic>
              <p:nvPicPr>
                <p:cNvPr id="141" name="Freihand 140">
                  <a:extLst>
                    <a:ext uri="{FF2B5EF4-FFF2-40B4-BE49-F238E27FC236}">
                      <a16:creationId xmlns:a16="http://schemas.microsoft.com/office/drawing/2014/main" id="{68DB493B-9362-423A-A083-61B52C223731}"/>
                    </a:ext>
                  </a:extLst>
                </p:cNvPr>
                <p:cNvPicPr/>
                <p:nvPr/>
              </p:nvPicPr>
              <p:blipFill>
                <a:blip r:embed="rId240"/>
                <a:stretch>
                  <a:fillRect/>
                </a:stretch>
              </p:blipFill>
              <p:spPr>
                <a:xfrm>
                  <a:off x="3079453" y="5396813"/>
                  <a:ext cx="53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97B157FE-16EE-4626-B8CE-438F7C384CB5}"/>
                    </a:ext>
                  </a:extLst>
                </p14:cNvPr>
                <p14:cNvContentPartPr/>
                <p14:nvPr/>
              </p14:nvContentPartPr>
              <p14:xfrm>
                <a:off x="3129493" y="5395733"/>
                <a:ext cx="156240" cy="155160"/>
              </p14:xfrm>
            </p:contentPart>
          </mc:Choice>
          <mc:Fallback>
            <p:pic>
              <p:nvPicPr>
                <p:cNvPr id="142" name="Freihand 141">
                  <a:extLst>
                    <a:ext uri="{FF2B5EF4-FFF2-40B4-BE49-F238E27FC236}">
                      <a16:creationId xmlns:a16="http://schemas.microsoft.com/office/drawing/2014/main" id="{97B157FE-16EE-4626-B8CE-438F7C384CB5}"/>
                    </a:ext>
                  </a:extLst>
                </p:cNvPr>
                <p:cNvPicPr/>
                <p:nvPr/>
              </p:nvPicPr>
              <p:blipFill>
                <a:blip r:embed="rId242"/>
                <a:stretch>
                  <a:fillRect/>
                </a:stretch>
              </p:blipFill>
              <p:spPr>
                <a:xfrm>
                  <a:off x="3125173" y="5391413"/>
                  <a:ext cx="164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733E72DE-6259-475B-9BF8-B631C5C75178}"/>
                    </a:ext>
                  </a:extLst>
                </p14:cNvPr>
                <p14:cNvContentPartPr/>
                <p14:nvPr/>
              </p14:nvContentPartPr>
              <p14:xfrm>
                <a:off x="3268093" y="5462693"/>
                <a:ext cx="90000" cy="72000"/>
              </p14:xfrm>
            </p:contentPart>
          </mc:Choice>
          <mc:Fallback>
            <p:pic>
              <p:nvPicPr>
                <p:cNvPr id="143" name="Freihand 142">
                  <a:extLst>
                    <a:ext uri="{FF2B5EF4-FFF2-40B4-BE49-F238E27FC236}">
                      <a16:creationId xmlns:a16="http://schemas.microsoft.com/office/drawing/2014/main" id="{733E72DE-6259-475B-9BF8-B631C5C75178}"/>
                    </a:ext>
                  </a:extLst>
                </p:cNvPr>
                <p:cNvPicPr/>
                <p:nvPr/>
              </p:nvPicPr>
              <p:blipFill>
                <a:blip r:embed="rId244"/>
                <a:stretch>
                  <a:fillRect/>
                </a:stretch>
              </p:blipFill>
              <p:spPr>
                <a:xfrm>
                  <a:off x="3263773" y="5458373"/>
                  <a:ext cx="98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70F482AE-EC72-4172-9C24-173465298940}"/>
                    </a:ext>
                  </a:extLst>
                </p14:cNvPr>
                <p14:cNvContentPartPr/>
                <p14:nvPr/>
              </p14:nvContentPartPr>
              <p14:xfrm>
                <a:off x="3353773" y="5459813"/>
                <a:ext cx="83520" cy="189000"/>
              </p14:xfrm>
            </p:contentPart>
          </mc:Choice>
          <mc:Fallback>
            <p:pic>
              <p:nvPicPr>
                <p:cNvPr id="144" name="Freihand 143">
                  <a:extLst>
                    <a:ext uri="{FF2B5EF4-FFF2-40B4-BE49-F238E27FC236}">
                      <a16:creationId xmlns:a16="http://schemas.microsoft.com/office/drawing/2014/main" id="{70F482AE-EC72-4172-9C24-173465298940}"/>
                    </a:ext>
                  </a:extLst>
                </p:cNvPr>
                <p:cNvPicPr/>
                <p:nvPr/>
              </p:nvPicPr>
              <p:blipFill>
                <a:blip r:embed="rId246"/>
                <a:stretch>
                  <a:fillRect/>
                </a:stretch>
              </p:blipFill>
              <p:spPr>
                <a:xfrm>
                  <a:off x="3349453" y="5455493"/>
                  <a:ext cx="92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906FC823-6CE2-4EFA-A9B5-4B8E4256939F}"/>
                    </a:ext>
                  </a:extLst>
                </p14:cNvPr>
                <p14:cNvContentPartPr/>
                <p14:nvPr/>
              </p14:nvContentPartPr>
              <p14:xfrm>
                <a:off x="3470773" y="5347133"/>
                <a:ext cx="551880" cy="154800"/>
              </p14:xfrm>
            </p:contentPart>
          </mc:Choice>
          <mc:Fallback>
            <p:pic>
              <p:nvPicPr>
                <p:cNvPr id="145" name="Freihand 144">
                  <a:extLst>
                    <a:ext uri="{FF2B5EF4-FFF2-40B4-BE49-F238E27FC236}">
                      <a16:creationId xmlns:a16="http://schemas.microsoft.com/office/drawing/2014/main" id="{906FC823-6CE2-4EFA-A9B5-4B8E4256939F}"/>
                    </a:ext>
                  </a:extLst>
                </p:cNvPr>
                <p:cNvPicPr/>
                <p:nvPr/>
              </p:nvPicPr>
              <p:blipFill>
                <a:blip r:embed="rId248"/>
                <a:stretch>
                  <a:fillRect/>
                </a:stretch>
              </p:blipFill>
              <p:spPr>
                <a:xfrm>
                  <a:off x="3466453" y="5342813"/>
                  <a:ext cx="560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93C2C3EE-BCB4-47CE-9B2D-34F3CBBFF4CA}"/>
                    </a:ext>
                  </a:extLst>
                </p14:cNvPr>
                <p14:cNvContentPartPr/>
                <p14:nvPr/>
              </p14:nvContentPartPr>
              <p14:xfrm>
                <a:off x="3914653" y="5335973"/>
                <a:ext cx="360" cy="360"/>
              </p14:xfrm>
            </p:contentPart>
          </mc:Choice>
          <mc:Fallback>
            <p:pic>
              <p:nvPicPr>
                <p:cNvPr id="146" name="Freihand 145">
                  <a:extLst>
                    <a:ext uri="{FF2B5EF4-FFF2-40B4-BE49-F238E27FC236}">
                      <a16:creationId xmlns:a16="http://schemas.microsoft.com/office/drawing/2014/main" id="{93C2C3EE-BCB4-47CE-9B2D-34F3CBBFF4CA}"/>
                    </a:ext>
                  </a:extLst>
                </p:cNvPr>
                <p:cNvPicPr/>
                <p:nvPr/>
              </p:nvPicPr>
              <p:blipFill>
                <a:blip r:embed="rId100"/>
                <a:stretch>
                  <a:fillRect/>
                </a:stretch>
              </p:blipFill>
              <p:spPr>
                <a:xfrm>
                  <a:off x="3910333" y="53316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37A4E2B0-46A4-463B-BFAD-96474631BC8A}"/>
                    </a:ext>
                  </a:extLst>
                </p14:cNvPr>
                <p14:cNvContentPartPr/>
                <p14:nvPr/>
              </p14:nvContentPartPr>
              <p14:xfrm>
                <a:off x="938893" y="5822333"/>
                <a:ext cx="291960" cy="27000"/>
              </p14:xfrm>
            </p:contentPart>
          </mc:Choice>
          <mc:Fallback>
            <p:pic>
              <p:nvPicPr>
                <p:cNvPr id="147" name="Freihand 146">
                  <a:extLst>
                    <a:ext uri="{FF2B5EF4-FFF2-40B4-BE49-F238E27FC236}">
                      <a16:creationId xmlns:a16="http://schemas.microsoft.com/office/drawing/2014/main" id="{37A4E2B0-46A4-463B-BFAD-96474631BC8A}"/>
                    </a:ext>
                  </a:extLst>
                </p:cNvPr>
                <p:cNvPicPr/>
                <p:nvPr/>
              </p:nvPicPr>
              <p:blipFill>
                <a:blip r:embed="rId251"/>
                <a:stretch>
                  <a:fillRect/>
                </a:stretch>
              </p:blipFill>
              <p:spPr>
                <a:xfrm>
                  <a:off x="934573" y="5818013"/>
                  <a:ext cx="300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621FD8C4-BDD2-4DD2-BA41-F7FAD81E98A0}"/>
                    </a:ext>
                  </a:extLst>
                </p14:cNvPr>
                <p14:cNvContentPartPr/>
                <p14:nvPr/>
              </p14:nvContentPartPr>
              <p14:xfrm>
                <a:off x="1224733" y="5739893"/>
                <a:ext cx="111600" cy="183960"/>
              </p14:xfrm>
            </p:contentPart>
          </mc:Choice>
          <mc:Fallback>
            <p:pic>
              <p:nvPicPr>
                <p:cNvPr id="148" name="Freihand 147">
                  <a:extLst>
                    <a:ext uri="{FF2B5EF4-FFF2-40B4-BE49-F238E27FC236}">
                      <a16:creationId xmlns:a16="http://schemas.microsoft.com/office/drawing/2014/main" id="{621FD8C4-BDD2-4DD2-BA41-F7FAD81E98A0}"/>
                    </a:ext>
                  </a:extLst>
                </p:cNvPr>
                <p:cNvPicPr/>
                <p:nvPr/>
              </p:nvPicPr>
              <p:blipFill>
                <a:blip r:embed="rId253"/>
                <a:stretch>
                  <a:fillRect/>
                </a:stretch>
              </p:blipFill>
              <p:spPr>
                <a:xfrm>
                  <a:off x="1220413" y="5735573"/>
                  <a:ext cx="120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D11C47B6-4D4B-41D4-A522-DE9A010EACDB}"/>
                    </a:ext>
                  </a:extLst>
                </p14:cNvPr>
                <p14:cNvContentPartPr/>
                <p14:nvPr/>
              </p14:nvContentPartPr>
              <p14:xfrm>
                <a:off x="270733" y="5622173"/>
                <a:ext cx="302040" cy="306360"/>
              </p14:xfrm>
            </p:contentPart>
          </mc:Choice>
          <mc:Fallback>
            <p:pic>
              <p:nvPicPr>
                <p:cNvPr id="149" name="Freihand 148">
                  <a:extLst>
                    <a:ext uri="{FF2B5EF4-FFF2-40B4-BE49-F238E27FC236}">
                      <a16:creationId xmlns:a16="http://schemas.microsoft.com/office/drawing/2014/main" id="{D11C47B6-4D4B-41D4-A522-DE9A010EACDB}"/>
                    </a:ext>
                  </a:extLst>
                </p:cNvPr>
                <p:cNvPicPr/>
                <p:nvPr/>
              </p:nvPicPr>
              <p:blipFill>
                <a:blip r:embed="rId255"/>
                <a:stretch>
                  <a:fillRect/>
                </a:stretch>
              </p:blipFill>
              <p:spPr>
                <a:xfrm>
                  <a:off x="266413" y="5617853"/>
                  <a:ext cx="3106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50A6A1AE-D82A-4FF2-BD5C-1266558F46AE}"/>
                    </a:ext>
                  </a:extLst>
                </p14:cNvPr>
                <p14:cNvContentPartPr/>
                <p14:nvPr/>
              </p14:nvContentPartPr>
              <p14:xfrm>
                <a:off x="638653" y="5735213"/>
                <a:ext cx="360" cy="360"/>
              </p14:xfrm>
            </p:contentPart>
          </mc:Choice>
          <mc:Fallback>
            <p:pic>
              <p:nvPicPr>
                <p:cNvPr id="150" name="Freihand 149">
                  <a:extLst>
                    <a:ext uri="{FF2B5EF4-FFF2-40B4-BE49-F238E27FC236}">
                      <a16:creationId xmlns:a16="http://schemas.microsoft.com/office/drawing/2014/main" id="{50A6A1AE-D82A-4FF2-BD5C-1266558F46AE}"/>
                    </a:ext>
                  </a:extLst>
                </p:cNvPr>
                <p:cNvPicPr/>
                <p:nvPr/>
              </p:nvPicPr>
              <p:blipFill>
                <a:blip r:embed="rId100"/>
                <a:stretch>
                  <a:fillRect/>
                </a:stretch>
              </p:blipFill>
              <p:spPr>
                <a:xfrm>
                  <a:off x="634333" y="57308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4D1BEFBD-02AA-42A6-9754-C542FC1579D5}"/>
                    </a:ext>
                  </a:extLst>
                </p14:cNvPr>
                <p14:cNvContentPartPr/>
                <p14:nvPr/>
              </p14:nvContentPartPr>
              <p14:xfrm>
                <a:off x="132853" y="5987213"/>
                <a:ext cx="190800" cy="208440"/>
              </p14:xfrm>
            </p:contentPart>
          </mc:Choice>
          <mc:Fallback>
            <p:pic>
              <p:nvPicPr>
                <p:cNvPr id="151" name="Freihand 150">
                  <a:extLst>
                    <a:ext uri="{FF2B5EF4-FFF2-40B4-BE49-F238E27FC236}">
                      <a16:creationId xmlns:a16="http://schemas.microsoft.com/office/drawing/2014/main" id="{4D1BEFBD-02AA-42A6-9754-C542FC1579D5}"/>
                    </a:ext>
                  </a:extLst>
                </p:cNvPr>
                <p:cNvPicPr/>
                <p:nvPr/>
              </p:nvPicPr>
              <p:blipFill>
                <a:blip r:embed="rId258"/>
                <a:stretch>
                  <a:fillRect/>
                </a:stretch>
              </p:blipFill>
              <p:spPr>
                <a:xfrm>
                  <a:off x="128533" y="5982893"/>
                  <a:ext cx="1994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26B5B8C0-8738-4600-9EB5-6DC9BB8A3563}"/>
                    </a:ext>
                  </a:extLst>
                </p14:cNvPr>
                <p14:cNvContentPartPr/>
                <p14:nvPr/>
              </p14:nvContentPartPr>
              <p14:xfrm>
                <a:off x="368293" y="5960933"/>
                <a:ext cx="105840" cy="158400"/>
              </p14:xfrm>
            </p:contentPart>
          </mc:Choice>
          <mc:Fallback>
            <p:pic>
              <p:nvPicPr>
                <p:cNvPr id="152" name="Freihand 151">
                  <a:extLst>
                    <a:ext uri="{FF2B5EF4-FFF2-40B4-BE49-F238E27FC236}">
                      <a16:creationId xmlns:a16="http://schemas.microsoft.com/office/drawing/2014/main" id="{26B5B8C0-8738-4600-9EB5-6DC9BB8A3563}"/>
                    </a:ext>
                  </a:extLst>
                </p:cNvPr>
                <p:cNvPicPr/>
                <p:nvPr/>
              </p:nvPicPr>
              <p:blipFill>
                <a:blip r:embed="rId260"/>
                <a:stretch>
                  <a:fillRect/>
                </a:stretch>
              </p:blipFill>
              <p:spPr>
                <a:xfrm>
                  <a:off x="363973" y="5956613"/>
                  <a:ext cx="114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7D0A16BF-BE81-49F1-8D33-2CD5FCF1215B}"/>
                    </a:ext>
                  </a:extLst>
                </p14:cNvPr>
                <p14:cNvContentPartPr/>
                <p14:nvPr/>
              </p14:nvContentPartPr>
              <p14:xfrm>
                <a:off x="416533" y="6044093"/>
                <a:ext cx="72360" cy="60480"/>
              </p14:xfrm>
            </p:contentPart>
          </mc:Choice>
          <mc:Fallback>
            <p:pic>
              <p:nvPicPr>
                <p:cNvPr id="153" name="Freihand 152">
                  <a:extLst>
                    <a:ext uri="{FF2B5EF4-FFF2-40B4-BE49-F238E27FC236}">
                      <a16:creationId xmlns:a16="http://schemas.microsoft.com/office/drawing/2014/main" id="{7D0A16BF-BE81-49F1-8D33-2CD5FCF1215B}"/>
                    </a:ext>
                  </a:extLst>
                </p:cNvPr>
                <p:cNvPicPr/>
                <p:nvPr/>
              </p:nvPicPr>
              <p:blipFill>
                <a:blip r:embed="rId262"/>
                <a:stretch>
                  <a:fillRect/>
                </a:stretch>
              </p:blipFill>
              <p:spPr>
                <a:xfrm>
                  <a:off x="412213" y="6039773"/>
                  <a:ext cx="81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4" name="Freihand 153">
                  <a:extLst>
                    <a:ext uri="{FF2B5EF4-FFF2-40B4-BE49-F238E27FC236}">
                      <a16:creationId xmlns:a16="http://schemas.microsoft.com/office/drawing/2014/main" id="{06DA604F-8DAE-4755-9D93-E51B0ECBF451}"/>
                    </a:ext>
                  </a:extLst>
                </p14:cNvPr>
                <p14:cNvContentPartPr/>
                <p14:nvPr/>
              </p14:nvContentPartPr>
              <p14:xfrm>
                <a:off x="510133" y="6002333"/>
                <a:ext cx="78480" cy="100080"/>
              </p14:xfrm>
            </p:contentPart>
          </mc:Choice>
          <mc:Fallback>
            <p:pic>
              <p:nvPicPr>
                <p:cNvPr id="154" name="Freihand 153">
                  <a:extLst>
                    <a:ext uri="{FF2B5EF4-FFF2-40B4-BE49-F238E27FC236}">
                      <a16:creationId xmlns:a16="http://schemas.microsoft.com/office/drawing/2014/main" id="{06DA604F-8DAE-4755-9D93-E51B0ECBF451}"/>
                    </a:ext>
                  </a:extLst>
                </p:cNvPr>
                <p:cNvPicPr/>
                <p:nvPr/>
              </p:nvPicPr>
              <p:blipFill>
                <a:blip r:embed="rId264"/>
                <a:stretch>
                  <a:fillRect/>
                </a:stretch>
              </p:blipFill>
              <p:spPr>
                <a:xfrm>
                  <a:off x="505813" y="5998013"/>
                  <a:ext cx="87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5" name="Freihand 154">
                  <a:extLst>
                    <a:ext uri="{FF2B5EF4-FFF2-40B4-BE49-F238E27FC236}">
                      <a16:creationId xmlns:a16="http://schemas.microsoft.com/office/drawing/2014/main" id="{44AF50BF-69A6-4995-86B7-B827980958EF}"/>
                    </a:ext>
                  </a:extLst>
                </p14:cNvPr>
                <p14:cNvContentPartPr/>
                <p14:nvPr/>
              </p14:nvContentPartPr>
              <p14:xfrm>
                <a:off x="575653" y="6004853"/>
                <a:ext cx="81000" cy="97920"/>
              </p14:xfrm>
            </p:contentPart>
          </mc:Choice>
          <mc:Fallback>
            <p:pic>
              <p:nvPicPr>
                <p:cNvPr id="155" name="Freihand 154">
                  <a:extLst>
                    <a:ext uri="{FF2B5EF4-FFF2-40B4-BE49-F238E27FC236}">
                      <a16:creationId xmlns:a16="http://schemas.microsoft.com/office/drawing/2014/main" id="{44AF50BF-69A6-4995-86B7-B827980958EF}"/>
                    </a:ext>
                  </a:extLst>
                </p:cNvPr>
                <p:cNvPicPr/>
                <p:nvPr/>
              </p:nvPicPr>
              <p:blipFill>
                <a:blip r:embed="rId266"/>
                <a:stretch>
                  <a:fillRect/>
                </a:stretch>
              </p:blipFill>
              <p:spPr>
                <a:xfrm>
                  <a:off x="571333" y="6000533"/>
                  <a:ext cx="89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6" name="Freihand 155">
                  <a:extLst>
                    <a:ext uri="{FF2B5EF4-FFF2-40B4-BE49-F238E27FC236}">
                      <a16:creationId xmlns:a16="http://schemas.microsoft.com/office/drawing/2014/main" id="{D2A08887-C341-467E-A954-50401042389B}"/>
                    </a:ext>
                  </a:extLst>
                </p14:cNvPr>
                <p14:cNvContentPartPr/>
                <p14:nvPr/>
              </p14:nvContentPartPr>
              <p14:xfrm>
                <a:off x="164173" y="6129413"/>
                <a:ext cx="554040" cy="153000"/>
              </p14:xfrm>
            </p:contentPart>
          </mc:Choice>
          <mc:Fallback>
            <p:pic>
              <p:nvPicPr>
                <p:cNvPr id="156" name="Freihand 155">
                  <a:extLst>
                    <a:ext uri="{FF2B5EF4-FFF2-40B4-BE49-F238E27FC236}">
                      <a16:creationId xmlns:a16="http://schemas.microsoft.com/office/drawing/2014/main" id="{D2A08887-C341-467E-A954-50401042389B}"/>
                    </a:ext>
                  </a:extLst>
                </p:cNvPr>
                <p:cNvPicPr/>
                <p:nvPr/>
              </p:nvPicPr>
              <p:blipFill>
                <a:blip r:embed="rId268"/>
                <a:stretch>
                  <a:fillRect/>
                </a:stretch>
              </p:blipFill>
              <p:spPr>
                <a:xfrm>
                  <a:off x="159853" y="6125093"/>
                  <a:ext cx="562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C10C6B7B-895A-4066-9699-96BA7E08C9AA}"/>
                    </a:ext>
                  </a:extLst>
                </p14:cNvPr>
                <p14:cNvContentPartPr/>
                <p14:nvPr/>
              </p14:nvContentPartPr>
              <p14:xfrm>
                <a:off x="2906293" y="5783453"/>
                <a:ext cx="421920" cy="135000"/>
              </p14:xfrm>
            </p:contentPart>
          </mc:Choice>
          <mc:Fallback>
            <p:pic>
              <p:nvPicPr>
                <p:cNvPr id="158" name="Freihand 157">
                  <a:extLst>
                    <a:ext uri="{FF2B5EF4-FFF2-40B4-BE49-F238E27FC236}">
                      <a16:creationId xmlns:a16="http://schemas.microsoft.com/office/drawing/2014/main" id="{C10C6B7B-895A-4066-9699-96BA7E08C9AA}"/>
                    </a:ext>
                  </a:extLst>
                </p:cNvPr>
                <p:cNvPicPr/>
                <p:nvPr/>
              </p:nvPicPr>
              <p:blipFill>
                <a:blip r:embed="rId270"/>
                <a:stretch>
                  <a:fillRect/>
                </a:stretch>
              </p:blipFill>
              <p:spPr>
                <a:xfrm>
                  <a:off x="2901973" y="5779133"/>
                  <a:ext cx="430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A52A02D3-85C7-4E44-B002-227C2DD4AB16}"/>
                    </a:ext>
                  </a:extLst>
                </p14:cNvPr>
                <p14:cNvContentPartPr/>
                <p14:nvPr/>
              </p14:nvContentPartPr>
              <p14:xfrm>
                <a:off x="3157573" y="5699213"/>
                <a:ext cx="245160" cy="175680"/>
              </p14:xfrm>
            </p:contentPart>
          </mc:Choice>
          <mc:Fallback>
            <p:pic>
              <p:nvPicPr>
                <p:cNvPr id="159" name="Freihand 158">
                  <a:extLst>
                    <a:ext uri="{FF2B5EF4-FFF2-40B4-BE49-F238E27FC236}">
                      <a16:creationId xmlns:a16="http://schemas.microsoft.com/office/drawing/2014/main" id="{A52A02D3-85C7-4E44-B002-227C2DD4AB16}"/>
                    </a:ext>
                  </a:extLst>
                </p:cNvPr>
                <p:cNvPicPr/>
                <p:nvPr/>
              </p:nvPicPr>
              <p:blipFill>
                <a:blip r:embed="rId272"/>
                <a:stretch>
                  <a:fillRect/>
                </a:stretch>
              </p:blipFill>
              <p:spPr>
                <a:xfrm>
                  <a:off x="3153253" y="5694893"/>
                  <a:ext cx="253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0ECE435E-E5F6-4DCB-961A-10D2B0B1157D}"/>
                    </a:ext>
                  </a:extLst>
                </p14:cNvPr>
                <p14:cNvContentPartPr/>
                <p14:nvPr/>
              </p14:nvContentPartPr>
              <p14:xfrm>
                <a:off x="3490213" y="5693813"/>
                <a:ext cx="111960" cy="130680"/>
              </p14:xfrm>
            </p:contentPart>
          </mc:Choice>
          <mc:Fallback>
            <p:pic>
              <p:nvPicPr>
                <p:cNvPr id="160" name="Freihand 159">
                  <a:extLst>
                    <a:ext uri="{FF2B5EF4-FFF2-40B4-BE49-F238E27FC236}">
                      <a16:creationId xmlns:a16="http://schemas.microsoft.com/office/drawing/2014/main" id="{0ECE435E-E5F6-4DCB-961A-10D2B0B1157D}"/>
                    </a:ext>
                  </a:extLst>
                </p:cNvPr>
                <p:cNvPicPr/>
                <p:nvPr/>
              </p:nvPicPr>
              <p:blipFill>
                <a:blip r:embed="rId274"/>
                <a:stretch>
                  <a:fillRect/>
                </a:stretch>
              </p:blipFill>
              <p:spPr>
                <a:xfrm>
                  <a:off x="3485893" y="5689493"/>
                  <a:ext cx="12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1" name="Freihand 160">
                  <a:extLst>
                    <a:ext uri="{FF2B5EF4-FFF2-40B4-BE49-F238E27FC236}">
                      <a16:creationId xmlns:a16="http://schemas.microsoft.com/office/drawing/2014/main" id="{CD8CB3D2-077F-4A6C-9C55-3273BD5E528F}"/>
                    </a:ext>
                  </a:extLst>
                </p14:cNvPr>
                <p14:cNvContentPartPr/>
                <p14:nvPr/>
              </p14:nvContentPartPr>
              <p14:xfrm>
                <a:off x="3649333" y="5634413"/>
                <a:ext cx="247320" cy="166680"/>
              </p14:xfrm>
            </p:contentPart>
          </mc:Choice>
          <mc:Fallback>
            <p:pic>
              <p:nvPicPr>
                <p:cNvPr id="161" name="Freihand 160">
                  <a:extLst>
                    <a:ext uri="{FF2B5EF4-FFF2-40B4-BE49-F238E27FC236}">
                      <a16:creationId xmlns:a16="http://schemas.microsoft.com/office/drawing/2014/main" id="{CD8CB3D2-077F-4A6C-9C55-3273BD5E528F}"/>
                    </a:ext>
                  </a:extLst>
                </p:cNvPr>
                <p:cNvPicPr/>
                <p:nvPr/>
              </p:nvPicPr>
              <p:blipFill>
                <a:blip r:embed="rId276"/>
                <a:stretch>
                  <a:fillRect/>
                </a:stretch>
              </p:blipFill>
              <p:spPr>
                <a:xfrm>
                  <a:off x="3645013" y="5630093"/>
                  <a:ext cx="255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2" name="Freihand 161">
                  <a:extLst>
                    <a:ext uri="{FF2B5EF4-FFF2-40B4-BE49-F238E27FC236}">
                      <a16:creationId xmlns:a16="http://schemas.microsoft.com/office/drawing/2014/main" id="{FB3627CB-99F3-4123-86D7-D0F8BCC952B8}"/>
                    </a:ext>
                  </a:extLst>
                </p14:cNvPr>
                <p14:cNvContentPartPr/>
                <p14:nvPr/>
              </p14:nvContentPartPr>
              <p14:xfrm>
                <a:off x="3859213" y="5631173"/>
                <a:ext cx="28080" cy="42120"/>
              </p14:xfrm>
            </p:contentPart>
          </mc:Choice>
          <mc:Fallback>
            <p:pic>
              <p:nvPicPr>
                <p:cNvPr id="162" name="Freihand 161">
                  <a:extLst>
                    <a:ext uri="{FF2B5EF4-FFF2-40B4-BE49-F238E27FC236}">
                      <a16:creationId xmlns:a16="http://schemas.microsoft.com/office/drawing/2014/main" id="{FB3627CB-99F3-4123-86D7-D0F8BCC952B8}"/>
                    </a:ext>
                  </a:extLst>
                </p:cNvPr>
                <p:cNvPicPr/>
                <p:nvPr/>
              </p:nvPicPr>
              <p:blipFill>
                <a:blip r:embed="rId278"/>
                <a:stretch>
                  <a:fillRect/>
                </a:stretch>
              </p:blipFill>
              <p:spPr>
                <a:xfrm>
                  <a:off x="3854893" y="5626853"/>
                  <a:ext cx="36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3" name="Freihand 162">
                  <a:extLst>
                    <a:ext uri="{FF2B5EF4-FFF2-40B4-BE49-F238E27FC236}">
                      <a16:creationId xmlns:a16="http://schemas.microsoft.com/office/drawing/2014/main" id="{EF4D74F7-FB79-4CB0-9C79-80A56EA53E01}"/>
                    </a:ext>
                  </a:extLst>
                </p14:cNvPr>
                <p14:cNvContentPartPr/>
                <p14:nvPr/>
              </p14:nvContentPartPr>
              <p14:xfrm>
                <a:off x="3897733" y="5689133"/>
                <a:ext cx="268200" cy="145440"/>
              </p14:xfrm>
            </p:contentPart>
          </mc:Choice>
          <mc:Fallback>
            <p:pic>
              <p:nvPicPr>
                <p:cNvPr id="163" name="Freihand 162">
                  <a:extLst>
                    <a:ext uri="{FF2B5EF4-FFF2-40B4-BE49-F238E27FC236}">
                      <a16:creationId xmlns:a16="http://schemas.microsoft.com/office/drawing/2014/main" id="{EF4D74F7-FB79-4CB0-9C79-80A56EA53E01}"/>
                    </a:ext>
                  </a:extLst>
                </p:cNvPr>
                <p:cNvPicPr/>
                <p:nvPr/>
              </p:nvPicPr>
              <p:blipFill>
                <a:blip r:embed="rId280"/>
                <a:stretch>
                  <a:fillRect/>
                </a:stretch>
              </p:blipFill>
              <p:spPr>
                <a:xfrm>
                  <a:off x="3893413" y="5684813"/>
                  <a:ext cx="276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4" name="Freihand 163">
                  <a:extLst>
                    <a:ext uri="{FF2B5EF4-FFF2-40B4-BE49-F238E27FC236}">
                      <a16:creationId xmlns:a16="http://schemas.microsoft.com/office/drawing/2014/main" id="{A41E1F52-5E3A-4016-BCAC-D286A39FA9D0}"/>
                    </a:ext>
                  </a:extLst>
                </p14:cNvPr>
                <p14:cNvContentPartPr/>
                <p14:nvPr/>
              </p14:nvContentPartPr>
              <p14:xfrm>
                <a:off x="4290853" y="5588333"/>
                <a:ext cx="352080" cy="138960"/>
              </p14:xfrm>
            </p:contentPart>
          </mc:Choice>
          <mc:Fallback>
            <p:pic>
              <p:nvPicPr>
                <p:cNvPr id="164" name="Freihand 163">
                  <a:extLst>
                    <a:ext uri="{FF2B5EF4-FFF2-40B4-BE49-F238E27FC236}">
                      <a16:creationId xmlns:a16="http://schemas.microsoft.com/office/drawing/2014/main" id="{A41E1F52-5E3A-4016-BCAC-D286A39FA9D0}"/>
                    </a:ext>
                  </a:extLst>
                </p:cNvPr>
                <p:cNvPicPr/>
                <p:nvPr/>
              </p:nvPicPr>
              <p:blipFill>
                <a:blip r:embed="rId282"/>
                <a:stretch>
                  <a:fillRect/>
                </a:stretch>
              </p:blipFill>
              <p:spPr>
                <a:xfrm>
                  <a:off x="4286533" y="5584013"/>
                  <a:ext cx="360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5" name="Freihand 164">
                  <a:extLst>
                    <a:ext uri="{FF2B5EF4-FFF2-40B4-BE49-F238E27FC236}">
                      <a16:creationId xmlns:a16="http://schemas.microsoft.com/office/drawing/2014/main" id="{F0EA9804-A2DC-4E23-9B7E-06E7AC8BD8FB}"/>
                    </a:ext>
                  </a:extLst>
                </p14:cNvPr>
                <p14:cNvContentPartPr/>
                <p14:nvPr/>
              </p14:nvContentPartPr>
              <p14:xfrm>
                <a:off x="4807453" y="5636213"/>
                <a:ext cx="14040" cy="108720"/>
              </p14:xfrm>
            </p:contentPart>
          </mc:Choice>
          <mc:Fallback>
            <p:pic>
              <p:nvPicPr>
                <p:cNvPr id="165" name="Freihand 164">
                  <a:extLst>
                    <a:ext uri="{FF2B5EF4-FFF2-40B4-BE49-F238E27FC236}">
                      <a16:creationId xmlns:a16="http://schemas.microsoft.com/office/drawing/2014/main" id="{F0EA9804-A2DC-4E23-9B7E-06E7AC8BD8FB}"/>
                    </a:ext>
                  </a:extLst>
                </p:cNvPr>
                <p:cNvPicPr/>
                <p:nvPr/>
              </p:nvPicPr>
              <p:blipFill>
                <a:blip r:embed="rId284"/>
                <a:stretch>
                  <a:fillRect/>
                </a:stretch>
              </p:blipFill>
              <p:spPr>
                <a:xfrm>
                  <a:off x="4803133" y="5631893"/>
                  <a:ext cx="22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6" name="Freihand 165">
                  <a:extLst>
                    <a:ext uri="{FF2B5EF4-FFF2-40B4-BE49-F238E27FC236}">
                      <a16:creationId xmlns:a16="http://schemas.microsoft.com/office/drawing/2014/main" id="{DB54A70A-DE07-4A9C-8165-730992362941}"/>
                    </a:ext>
                  </a:extLst>
                </p14:cNvPr>
                <p14:cNvContentPartPr/>
                <p14:nvPr/>
              </p14:nvContentPartPr>
              <p14:xfrm>
                <a:off x="4688293" y="5579693"/>
                <a:ext cx="238320" cy="153360"/>
              </p14:xfrm>
            </p:contentPart>
          </mc:Choice>
          <mc:Fallback>
            <p:pic>
              <p:nvPicPr>
                <p:cNvPr id="166" name="Freihand 165">
                  <a:extLst>
                    <a:ext uri="{FF2B5EF4-FFF2-40B4-BE49-F238E27FC236}">
                      <a16:creationId xmlns:a16="http://schemas.microsoft.com/office/drawing/2014/main" id="{DB54A70A-DE07-4A9C-8165-730992362941}"/>
                    </a:ext>
                  </a:extLst>
                </p:cNvPr>
                <p:cNvPicPr/>
                <p:nvPr/>
              </p:nvPicPr>
              <p:blipFill>
                <a:blip r:embed="rId286"/>
                <a:stretch>
                  <a:fillRect/>
                </a:stretch>
              </p:blipFill>
              <p:spPr>
                <a:xfrm>
                  <a:off x="4683973" y="5575373"/>
                  <a:ext cx="246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7" name="Freihand 166">
                  <a:extLst>
                    <a:ext uri="{FF2B5EF4-FFF2-40B4-BE49-F238E27FC236}">
                      <a16:creationId xmlns:a16="http://schemas.microsoft.com/office/drawing/2014/main" id="{40741230-A7AB-42BA-942D-028E8E5848B3}"/>
                    </a:ext>
                  </a:extLst>
                </p14:cNvPr>
                <p14:cNvContentPartPr/>
                <p14:nvPr/>
              </p14:nvContentPartPr>
              <p14:xfrm>
                <a:off x="4898533" y="5631173"/>
                <a:ext cx="158400" cy="63360"/>
              </p14:xfrm>
            </p:contentPart>
          </mc:Choice>
          <mc:Fallback>
            <p:pic>
              <p:nvPicPr>
                <p:cNvPr id="167" name="Freihand 166">
                  <a:extLst>
                    <a:ext uri="{FF2B5EF4-FFF2-40B4-BE49-F238E27FC236}">
                      <a16:creationId xmlns:a16="http://schemas.microsoft.com/office/drawing/2014/main" id="{40741230-A7AB-42BA-942D-028E8E5848B3}"/>
                    </a:ext>
                  </a:extLst>
                </p:cNvPr>
                <p:cNvPicPr/>
                <p:nvPr/>
              </p:nvPicPr>
              <p:blipFill>
                <a:blip r:embed="rId288"/>
                <a:stretch>
                  <a:fillRect/>
                </a:stretch>
              </p:blipFill>
              <p:spPr>
                <a:xfrm>
                  <a:off x="4894213" y="5626853"/>
                  <a:ext cx="167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5E710750-E1AD-4A0F-A3D2-2AAED5385E78}"/>
                    </a:ext>
                  </a:extLst>
                </p14:cNvPr>
                <p14:cNvContentPartPr/>
                <p14:nvPr/>
              </p14:nvContentPartPr>
              <p14:xfrm>
                <a:off x="5064133" y="5605973"/>
                <a:ext cx="270360" cy="96120"/>
              </p14:xfrm>
            </p:contentPart>
          </mc:Choice>
          <mc:Fallback>
            <p:pic>
              <p:nvPicPr>
                <p:cNvPr id="168" name="Freihand 167">
                  <a:extLst>
                    <a:ext uri="{FF2B5EF4-FFF2-40B4-BE49-F238E27FC236}">
                      <a16:creationId xmlns:a16="http://schemas.microsoft.com/office/drawing/2014/main" id="{5E710750-E1AD-4A0F-A3D2-2AAED5385E78}"/>
                    </a:ext>
                  </a:extLst>
                </p:cNvPr>
                <p:cNvPicPr/>
                <p:nvPr/>
              </p:nvPicPr>
              <p:blipFill>
                <a:blip r:embed="rId290"/>
                <a:stretch>
                  <a:fillRect/>
                </a:stretch>
              </p:blipFill>
              <p:spPr>
                <a:xfrm>
                  <a:off x="5059813" y="5601653"/>
                  <a:ext cx="27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0" name="Freihand 169">
                  <a:extLst>
                    <a:ext uri="{FF2B5EF4-FFF2-40B4-BE49-F238E27FC236}">
                      <a16:creationId xmlns:a16="http://schemas.microsoft.com/office/drawing/2014/main" id="{756949FA-05E9-4FD4-B3B3-F57A95F5C0BF}"/>
                    </a:ext>
                  </a:extLst>
                </p14:cNvPr>
                <p14:cNvContentPartPr/>
                <p14:nvPr/>
              </p14:nvContentPartPr>
              <p14:xfrm>
                <a:off x="5325493" y="5551613"/>
                <a:ext cx="586440" cy="181440"/>
              </p14:xfrm>
            </p:contentPart>
          </mc:Choice>
          <mc:Fallback>
            <p:pic>
              <p:nvPicPr>
                <p:cNvPr id="170" name="Freihand 169">
                  <a:extLst>
                    <a:ext uri="{FF2B5EF4-FFF2-40B4-BE49-F238E27FC236}">
                      <a16:creationId xmlns:a16="http://schemas.microsoft.com/office/drawing/2014/main" id="{756949FA-05E9-4FD4-B3B3-F57A95F5C0BF}"/>
                    </a:ext>
                  </a:extLst>
                </p:cNvPr>
                <p:cNvPicPr/>
                <p:nvPr/>
              </p:nvPicPr>
              <p:blipFill>
                <a:blip r:embed="rId292"/>
                <a:stretch>
                  <a:fillRect/>
                </a:stretch>
              </p:blipFill>
              <p:spPr>
                <a:xfrm>
                  <a:off x="5321173" y="5547293"/>
                  <a:ext cx="595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1" name="Freihand 170">
                  <a:extLst>
                    <a:ext uri="{FF2B5EF4-FFF2-40B4-BE49-F238E27FC236}">
                      <a16:creationId xmlns:a16="http://schemas.microsoft.com/office/drawing/2014/main" id="{F35A0655-2262-4D51-9056-F056532EF0B7}"/>
                    </a:ext>
                  </a:extLst>
                </p14:cNvPr>
                <p14:cNvContentPartPr/>
                <p14:nvPr/>
              </p14:nvContentPartPr>
              <p14:xfrm>
                <a:off x="5861173" y="5627213"/>
                <a:ext cx="83880" cy="7200"/>
              </p14:xfrm>
            </p:contentPart>
          </mc:Choice>
          <mc:Fallback>
            <p:pic>
              <p:nvPicPr>
                <p:cNvPr id="171" name="Freihand 170">
                  <a:extLst>
                    <a:ext uri="{FF2B5EF4-FFF2-40B4-BE49-F238E27FC236}">
                      <a16:creationId xmlns:a16="http://schemas.microsoft.com/office/drawing/2014/main" id="{F35A0655-2262-4D51-9056-F056532EF0B7}"/>
                    </a:ext>
                  </a:extLst>
                </p:cNvPr>
                <p:cNvPicPr/>
                <p:nvPr/>
              </p:nvPicPr>
              <p:blipFill>
                <a:blip r:embed="rId294"/>
                <a:stretch>
                  <a:fillRect/>
                </a:stretch>
              </p:blipFill>
              <p:spPr>
                <a:xfrm>
                  <a:off x="5856853" y="5622893"/>
                  <a:ext cx="92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2" name="Freihand 171">
                  <a:extLst>
                    <a:ext uri="{FF2B5EF4-FFF2-40B4-BE49-F238E27FC236}">
                      <a16:creationId xmlns:a16="http://schemas.microsoft.com/office/drawing/2014/main" id="{D3F544A6-0740-4025-BEA1-1EDB0523DD47}"/>
                    </a:ext>
                  </a:extLst>
                </p14:cNvPr>
                <p14:cNvContentPartPr/>
                <p14:nvPr/>
              </p14:nvContentPartPr>
              <p14:xfrm>
                <a:off x="6030733" y="5525333"/>
                <a:ext cx="261720" cy="144720"/>
              </p14:xfrm>
            </p:contentPart>
          </mc:Choice>
          <mc:Fallback>
            <p:pic>
              <p:nvPicPr>
                <p:cNvPr id="172" name="Freihand 171">
                  <a:extLst>
                    <a:ext uri="{FF2B5EF4-FFF2-40B4-BE49-F238E27FC236}">
                      <a16:creationId xmlns:a16="http://schemas.microsoft.com/office/drawing/2014/main" id="{D3F544A6-0740-4025-BEA1-1EDB0523DD47}"/>
                    </a:ext>
                  </a:extLst>
                </p:cNvPr>
                <p:cNvPicPr/>
                <p:nvPr/>
              </p:nvPicPr>
              <p:blipFill>
                <a:blip r:embed="rId296"/>
                <a:stretch>
                  <a:fillRect/>
                </a:stretch>
              </p:blipFill>
              <p:spPr>
                <a:xfrm>
                  <a:off x="6026413" y="5521013"/>
                  <a:ext cx="270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3" name="Freihand 172">
                  <a:extLst>
                    <a:ext uri="{FF2B5EF4-FFF2-40B4-BE49-F238E27FC236}">
                      <a16:creationId xmlns:a16="http://schemas.microsoft.com/office/drawing/2014/main" id="{1730B1AA-6A03-4ED7-95AD-EA3D1EB69D07}"/>
                    </a:ext>
                  </a:extLst>
                </p14:cNvPr>
                <p14:cNvContentPartPr/>
                <p14:nvPr/>
              </p14:nvContentPartPr>
              <p14:xfrm>
                <a:off x="6330613" y="5599853"/>
                <a:ext cx="223560" cy="83520"/>
              </p14:xfrm>
            </p:contentPart>
          </mc:Choice>
          <mc:Fallback>
            <p:pic>
              <p:nvPicPr>
                <p:cNvPr id="173" name="Freihand 172">
                  <a:extLst>
                    <a:ext uri="{FF2B5EF4-FFF2-40B4-BE49-F238E27FC236}">
                      <a16:creationId xmlns:a16="http://schemas.microsoft.com/office/drawing/2014/main" id="{1730B1AA-6A03-4ED7-95AD-EA3D1EB69D07}"/>
                    </a:ext>
                  </a:extLst>
                </p:cNvPr>
                <p:cNvPicPr/>
                <p:nvPr/>
              </p:nvPicPr>
              <p:blipFill>
                <a:blip r:embed="rId298"/>
                <a:stretch>
                  <a:fillRect/>
                </a:stretch>
              </p:blipFill>
              <p:spPr>
                <a:xfrm>
                  <a:off x="6326293" y="5595533"/>
                  <a:ext cx="232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 name="Freihand 173">
                  <a:extLst>
                    <a:ext uri="{FF2B5EF4-FFF2-40B4-BE49-F238E27FC236}">
                      <a16:creationId xmlns:a16="http://schemas.microsoft.com/office/drawing/2014/main" id="{604E9291-AC27-4126-A0C5-A628AEA93883}"/>
                    </a:ext>
                  </a:extLst>
                </p14:cNvPr>
                <p14:cNvContentPartPr/>
                <p14:nvPr/>
              </p14:nvContentPartPr>
              <p14:xfrm>
                <a:off x="6640573" y="5499413"/>
                <a:ext cx="133560" cy="178560"/>
              </p14:xfrm>
            </p:contentPart>
          </mc:Choice>
          <mc:Fallback>
            <p:pic>
              <p:nvPicPr>
                <p:cNvPr id="174" name="Freihand 173">
                  <a:extLst>
                    <a:ext uri="{FF2B5EF4-FFF2-40B4-BE49-F238E27FC236}">
                      <a16:creationId xmlns:a16="http://schemas.microsoft.com/office/drawing/2014/main" id="{604E9291-AC27-4126-A0C5-A628AEA93883}"/>
                    </a:ext>
                  </a:extLst>
                </p:cNvPr>
                <p:cNvPicPr/>
                <p:nvPr/>
              </p:nvPicPr>
              <p:blipFill>
                <a:blip r:embed="rId300"/>
                <a:stretch>
                  <a:fillRect/>
                </a:stretch>
              </p:blipFill>
              <p:spPr>
                <a:xfrm>
                  <a:off x="6636253" y="5495093"/>
                  <a:ext cx="142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5" name="Freihand 174">
                  <a:extLst>
                    <a:ext uri="{FF2B5EF4-FFF2-40B4-BE49-F238E27FC236}">
                      <a16:creationId xmlns:a16="http://schemas.microsoft.com/office/drawing/2014/main" id="{86E81C90-DD5F-439E-92F8-A1B5689B86A6}"/>
                    </a:ext>
                  </a:extLst>
                </p14:cNvPr>
                <p14:cNvContentPartPr/>
                <p14:nvPr/>
              </p14:nvContentPartPr>
              <p14:xfrm>
                <a:off x="6802933" y="5544053"/>
                <a:ext cx="56160" cy="112680"/>
              </p14:xfrm>
            </p:contentPart>
          </mc:Choice>
          <mc:Fallback>
            <p:pic>
              <p:nvPicPr>
                <p:cNvPr id="175" name="Freihand 174">
                  <a:extLst>
                    <a:ext uri="{FF2B5EF4-FFF2-40B4-BE49-F238E27FC236}">
                      <a16:creationId xmlns:a16="http://schemas.microsoft.com/office/drawing/2014/main" id="{86E81C90-DD5F-439E-92F8-A1B5689B86A6}"/>
                    </a:ext>
                  </a:extLst>
                </p:cNvPr>
                <p:cNvPicPr/>
                <p:nvPr/>
              </p:nvPicPr>
              <p:blipFill>
                <a:blip r:embed="rId302"/>
                <a:stretch>
                  <a:fillRect/>
                </a:stretch>
              </p:blipFill>
              <p:spPr>
                <a:xfrm>
                  <a:off x="6798613" y="5539733"/>
                  <a:ext cx="64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6" name="Freihand 175">
                  <a:extLst>
                    <a:ext uri="{FF2B5EF4-FFF2-40B4-BE49-F238E27FC236}">
                      <a16:creationId xmlns:a16="http://schemas.microsoft.com/office/drawing/2014/main" id="{75B3C9DD-9240-4E7A-B5E1-E80FF77EEDED}"/>
                    </a:ext>
                  </a:extLst>
                </p14:cNvPr>
                <p14:cNvContentPartPr/>
                <p14:nvPr/>
              </p14:nvContentPartPr>
              <p14:xfrm>
                <a:off x="6801493" y="5512013"/>
                <a:ext cx="109080" cy="135720"/>
              </p14:xfrm>
            </p:contentPart>
          </mc:Choice>
          <mc:Fallback>
            <p:pic>
              <p:nvPicPr>
                <p:cNvPr id="176" name="Freihand 175">
                  <a:extLst>
                    <a:ext uri="{FF2B5EF4-FFF2-40B4-BE49-F238E27FC236}">
                      <a16:creationId xmlns:a16="http://schemas.microsoft.com/office/drawing/2014/main" id="{75B3C9DD-9240-4E7A-B5E1-E80FF77EEDED}"/>
                    </a:ext>
                  </a:extLst>
                </p:cNvPr>
                <p:cNvPicPr/>
                <p:nvPr/>
              </p:nvPicPr>
              <p:blipFill>
                <a:blip r:embed="rId304"/>
                <a:stretch>
                  <a:fillRect/>
                </a:stretch>
              </p:blipFill>
              <p:spPr>
                <a:xfrm>
                  <a:off x="6797173" y="5507693"/>
                  <a:ext cx="117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7" name="Freihand 176">
                  <a:extLst>
                    <a:ext uri="{FF2B5EF4-FFF2-40B4-BE49-F238E27FC236}">
                      <a16:creationId xmlns:a16="http://schemas.microsoft.com/office/drawing/2014/main" id="{739EDF97-4B18-4C64-9243-DE2A5D13B7F1}"/>
                    </a:ext>
                  </a:extLst>
                </p14:cNvPr>
                <p14:cNvContentPartPr/>
                <p14:nvPr/>
              </p14:nvContentPartPr>
              <p14:xfrm>
                <a:off x="6903733" y="5548733"/>
                <a:ext cx="137880" cy="120960"/>
              </p14:xfrm>
            </p:contentPart>
          </mc:Choice>
          <mc:Fallback>
            <p:pic>
              <p:nvPicPr>
                <p:cNvPr id="177" name="Freihand 176">
                  <a:extLst>
                    <a:ext uri="{FF2B5EF4-FFF2-40B4-BE49-F238E27FC236}">
                      <a16:creationId xmlns:a16="http://schemas.microsoft.com/office/drawing/2014/main" id="{739EDF97-4B18-4C64-9243-DE2A5D13B7F1}"/>
                    </a:ext>
                  </a:extLst>
                </p:cNvPr>
                <p:cNvPicPr/>
                <p:nvPr/>
              </p:nvPicPr>
              <p:blipFill>
                <a:blip r:embed="rId306"/>
                <a:stretch>
                  <a:fillRect/>
                </a:stretch>
              </p:blipFill>
              <p:spPr>
                <a:xfrm>
                  <a:off x="6899413" y="5544413"/>
                  <a:ext cx="146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4A2E90A0-8584-4FA1-BF52-ECA08CA6AAE2}"/>
                    </a:ext>
                  </a:extLst>
                </p14:cNvPr>
                <p14:cNvContentPartPr/>
                <p14:nvPr/>
              </p14:nvContentPartPr>
              <p14:xfrm>
                <a:off x="7169773" y="5575373"/>
                <a:ext cx="200520" cy="14400"/>
              </p14:xfrm>
            </p:contentPart>
          </mc:Choice>
          <mc:Fallback>
            <p:pic>
              <p:nvPicPr>
                <p:cNvPr id="178" name="Freihand 177">
                  <a:extLst>
                    <a:ext uri="{FF2B5EF4-FFF2-40B4-BE49-F238E27FC236}">
                      <a16:creationId xmlns:a16="http://schemas.microsoft.com/office/drawing/2014/main" id="{4A2E90A0-8584-4FA1-BF52-ECA08CA6AAE2}"/>
                    </a:ext>
                  </a:extLst>
                </p:cNvPr>
                <p:cNvPicPr/>
                <p:nvPr/>
              </p:nvPicPr>
              <p:blipFill>
                <a:blip r:embed="rId308"/>
                <a:stretch>
                  <a:fillRect/>
                </a:stretch>
              </p:blipFill>
              <p:spPr>
                <a:xfrm>
                  <a:off x="7165453" y="5571053"/>
                  <a:ext cx="209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6F62B9CB-5E29-4FA8-BC5B-11974BA9FD27}"/>
                    </a:ext>
                  </a:extLst>
                </p14:cNvPr>
                <p14:cNvContentPartPr/>
                <p14:nvPr/>
              </p14:nvContentPartPr>
              <p14:xfrm>
                <a:off x="7163653" y="5620013"/>
                <a:ext cx="167760" cy="11520"/>
              </p14:xfrm>
            </p:contentPart>
          </mc:Choice>
          <mc:Fallback>
            <p:pic>
              <p:nvPicPr>
                <p:cNvPr id="179" name="Freihand 178">
                  <a:extLst>
                    <a:ext uri="{FF2B5EF4-FFF2-40B4-BE49-F238E27FC236}">
                      <a16:creationId xmlns:a16="http://schemas.microsoft.com/office/drawing/2014/main" id="{6F62B9CB-5E29-4FA8-BC5B-11974BA9FD27}"/>
                    </a:ext>
                  </a:extLst>
                </p:cNvPr>
                <p:cNvPicPr/>
                <p:nvPr/>
              </p:nvPicPr>
              <p:blipFill>
                <a:blip r:embed="rId310"/>
                <a:stretch>
                  <a:fillRect/>
                </a:stretch>
              </p:blipFill>
              <p:spPr>
                <a:xfrm>
                  <a:off x="7159333" y="5615693"/>
                  <a:ext cx="176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C5933198-6B54-4E04-B381-7C1C4A4D1E01}"/>
                    </a:ext>
                  </a:extLst>
                </p14:cNvPr>
                <p14:cNvContentPartPr/>
                <p14:nvPr/>
              </p14:nvContentPartPr>
              <p14:xfrm>
                <a:off x="2859133" y="5621813"/>
                <a:ext cx="4598280" cy="534240"/>
              </p14:xfrm>
            </p:contentPart>
          </mc:Choice>
          <mc:Fallback>
            <p:pic>
              <p:nvPicPr>
                <p:cNvPr id="180" name="Freihand 179">
                  <a:extLst>
                    <a:ext uri="{FF2B5EF4-FFF2-40B4-BE49-F238E27FC236}">
                      <a16:creationId xmlns:a16="http://schemas.microsoft.com/office/drawing/2014/main" id="{C5933198-6B54-4E04-B381-7C1C4A4D1E01}"/>
                    </a:ext>
                  </a:extLst>
                </p:cNvPr>
                <p:cNvPicPr/>
                <p:nvPr/>
              </p:nvPicPr>
              <p:blipFill>
                <a:blip r:embed="rId312"/>
                <a:stretch>
                  <a:fillRect/>
                </a:stretch>
              </p:blipFill>
              <p:spPr>
                <a:xfrm>
                  <a:off x="2854813" y="5617493"/>
                  <a:ext cx="460692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F73DD3BF-4C93-44B9-906B-BC3E1FEFF0DB}"/>
                    </a:ext>
                  </a:extLst>
                </p14:cNvPr>
                <p14:cNvContentPartPr/>
                <p14:nvPr/>
              </p14:nvContentPartPr>
              <p14:xfrm>
                <a:off x="3013933" y="6063893"/>
                <a:ext cx="128160" cy="211680"/>
              </p14:xfrm>
            </p:contentPart>
          </mc:Choice>
          <mc:Fallback>
            <p:pic>
              <p:nvPicPr>
                <p:cNvPr id="181" name="Freihand 180">
                  <a:extLst>
                    <a:ext uri="{FF2B5EF4-FFF2-40B4-BE49-F238E27FC236}">
                      <a16:creationId xmlns:a16="http://schemas.microsoft.com/office/drawing/2014/main" id="{F73DD3BF-4C93-44B9-906B-BC3E1FEFF0DB}"/>
                    </a:ext>
                  </a:extLst>
                </p:cNvPr>
                <p:cNvPicPr/>
                <p:nvPr/>
              </p:nvPicPr>
              <p:blipFill>
                <a:blip r:embed="rId314"/>
                <a:stretch>
                  <a:fillRect/>
                </a:stretch>
              </p:blipFill>
              <p:spPr>
                <a:xfrm>
                  <a:off x="3009613" y="6059573"/>
                  <a:ext cx="136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E832247B-D2B9-45FF-8ABC-A6C087A643CE}"/>
                    </a:ext>
                  </a:extLst>
                </p14:cNvPr>
                <p14:cNvContentPartPr/>
                <p14:nvPr/>
              </p14:nvContentPartPr>
              <p14:xfrm>
                <a:off x="4772893" y="6219413"/>
                <a:ext cx="265680" cy="49320"/>
              </p14:xfrm>
            </p:contentPart>
          </mc:Choice>
          <mc:Fallback>
            <p:pic>
              <p:nvPicPr>
                <p:cNvPr id="183" name="Freihand 182">
                  <a:extLst>
                    <a:ext uri="{FF2B5EF4-FFF2-40B4-BE49-F238E27FC236}">
                      <a16:creationId xmlns:a16="http://schemas.microsoft.com/office/drawing/2014/main" id="{E832247B-D2B9-45FF-8ABC-A6C087A643CE}"/>
                    </a:ext>
                  </a:extLst>
                </p:cNvPr>
                <p:cNvPicPr/>
                <p:nvPr/>
              </p:nvPicPr>
              <p:blipFill>
                <a:blip r:embed="rId316"/>
                <a:stretch>
                  <a:fillRect/>
                </a:stretch>
              </p:blipFill>
              <p:spPr>
                <a:xfrm>
                  <a:off x="4768573" y="6215093"/>
                  <a:ext cx="274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4" name="Freihand 183">
                  <a:extLst>
                    <a:ext uri="{FF2B5EF4-FFF2-40B4-BE49-F238E27FC236}">
                      <a16:creationId xmlns:a16="http://schemas.microsoft.com/office/drawing/2014/main" id="{CC695237-D492-4746-952B-458870AEEA3C}"/>
                    </a:ext>
                  </a:extLst>
                </p14:cNvPr>
                <p14:cNvContentPartPr/>
                <p14:nvPr/>
              </p14:nvContentPartPr>
              <p14:xfrm>
                <a:off x="4785853" y="6247853"/>
                <a:ext cx="278640" cy="31320"/>
              </p14:xfrm>
            </p:contentPart>
          </mc:Choice>
          <mc:Fallback>
            <p:pic>
              <p:nvPicPr>
                <p:cNvPr id="184" name="Freihand 183">
                  <a:extLst>
                    <a:ext uri="{FF2B5EF4-FFF2-40B4-BE49-F238E27FC236}">
                      <a16:creationId xmlns:a16="http://schemas.microsoft.com/office/drawing/2014/main" id="{CC695237-D492-4746-952B-458870AEEA3C}"/>
                    </a:ext>
                  </a:extLst>
                </p:cNvPr>
                <p:cNvPicPr/>
                <p:nvPr/>
              </p:nvPicPr>
              <p:blipFill>
                <a:blip r:embed="rId318"/>
                <a:stretch>
                  <a:fillRect/>
                </a:stretch>
              </p:blipFill>
              <p:spPr>
                <a:xfrm>
                  <a:off x="4781533" y="6243533"/>
                  <a:ext cx="287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5" name="Freihand 184">
                  <a:extLst>
                    <a:ext uri="{FF2B5EF4-FFF2-40B4-BE49-F238E27FC236}">
                      <a16:creationId xmlns:a16="http://schemas.microsoft.com/office/drawing/2014/main" id="{F4338306-FECD-4E00-A26E-265701491DB9}"/>
                    </a:ext>
                  </a:extLst>
                </p14:cNvPr>
                <p14:cNvContentPartPr/>
                <p14:nvPr/>
              </p14:nvContentPartPr>
              <p14:xfrm>
                <a:off x="5033533" y="6127613"/>
                <a:ext cx="209160" cy="227520"/>
              </p14:xfrm>
            </p:contentPart>
          </mc:Choice>
          <mc:Fallback>
            <p:pic>
              <p:nvPicPr>
                <p:cNvPr id="185" name="Freihand 184">
                  <a:extLst>
                    <a:ext uri="{FF2B5EF4-FFF2-40B4-BE49-F238E27FC236}">
                      <a16:creationId xmlns:a16="http://schemas.microsoft.com/office/drawing/2014/main" id="{F4338306-FECD-4E00-A26E-265701491DB9}"/>
                    </a:ext>
                  </a:extLst>
                </p:cNvPr>
                <p:cNvPicPr/>
                <p:nvPr/>
              </p:nvPicPr>
              <p:blipFill>
                <a:blip r:embed="rId320"/>
                <a:stretch>
                  <a:fillRect/>
                </a:stretch>
              </p:blipFill>
              <p:spPr>
                <a:xfrm>
                  <a:off x="5029213" y="6123293"/>
                  <a:ext cx="217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527A1B73-1A03-44D2-A4DF-9B4C1ED404A2}"/>
                    </a:ext>
                  </a:extLst>
                </p14:cNvPr>
                <p14:cNvContentPartPr/>
                <p14:nvPr/>
              </p14:nvContentPartPr>
              <p14:xfrm>
                <a:off x="5439613" y="6089093"/>
                <a:ext cx="201600" cy="212400"/>
              </p14:xfrm>
            </p:contentPart>
          </mc:Choice>
          <mc:Fallback>
            <p:pic>
              <p:nvPicPr>
                <p:cNvPr id="187" name="Freihand 186">
                  <a:extLst>
                    <a:ext uri="{FF2B5EF4-FFF2-40B4-BE49-F238E27FC236}">
                      <a16:creationId xmlns:a16="http://schemas.microsoft.com/office/drawing/2014/main" id="{527A1B73-1A03-44D2-A4DF-9B4C1ED404A2}"/>
                    </a:ext>
                  </a:extLst>
                </p:cNvPr>
                <p:cNvPicPr/>
                <p:nvPr/>
              </p:nvPicPr>
              <p:blipFill>
                <a:blip r:embed="rId322"/>
                <a:stretch>
                  <a:fillRect/>
                </a:stretch>
              </p:blipFill>
              <p:spPr>
                <a:xfrm>
                  <a:off x="5435293" y="6084773"/>
                  <a:ext cx="210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09EB1A96-DBDA-49CF-ADC5-D22AC64580FB}"/>
                    </a:ext>
                  </a:extLst>
                </p14:cNvPr>
                <p14:cNvContentPartPr/>
                <p14:nvPr/>
              </p14:nvContentPartPr>
              <p14:xfrm>
                <a:off x="5685493" y="6053813"/>
                <a:ext cx="135360" cy="205920"/>
              </p14:xfrm>
            </p:contentPart>
          </mc:Choice>
          <mc:Fallback>
            <p:pic>
              <p:nvPicPr>
                <p:cNvPr id="188" name="Freihand 187">
                  <a:extLst>
                    <a:ext uri="{FF2B5EF4-FFF2-40B4-BE49-F238E27FC236}">
                      <a16:creationId xmlns:a16="http://schemas.microsoft.com/office/drawing/2014/main" id="{09EB1A96-DBDA-49CF-ADC5-D22AC64580FB}"/>
                    </a:ext>
                  </a:extLst>
                </p:cNvPr>
                <p:cNvPicPr/>
                <p:nvPr/>
              </p:nvPicPr>
              <p:blipFill>
                <a:blip r:embed="rId324"/>
                <a:stretch>
                  <a:fillRect/>
                </a:stretch>
              </p:blipFill>
              <p:spPr>
                <a:xfrm>
                  <a:off x="5681173" y="6049493"/>
                  <a:ext cx="144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8F62571D-FA1A-49A3-A4A5-F11F2E459F00}"/>
                    </a:ext>
                  </a:extLst>
                </p14:cNvPr>
                <p14:cNvContentPartPr/>
                <p14:nvPr/>
              </p14:nvContentPartPr>
              <p14:xfrm>
                <a:off x="5843533" y="6052373"/>
                <a:ext cx="110880" cy="168840"/>
              </p14:xfrm>
            </p:contentPart>
          </mc:Choice>
          <mc:Fallback>
            <p:pic>
              <p:nvPicPr>
                <p:cNvPr id="189" name="Freihand 188">
                  <a:extLst>
                    <a:ext uri="{FF2B5EF4-FFF2-40B4-BE49-F238E27FC236}">
                      <a16:creationId xmlns:a16="http://schemas.microsoft.com/office/drawing/2014/main" id="{8F62571D-FA1A-49A3-A4A5-F11F2E459F00}"/>
                    </a:ext>
                  </a:extLst>
                </p:cNvPr>
                <p:cNvPicPr/>
                <p:nvPr/>
              </p:nvPicPr>
              <p:blipFill>
                <a:blip r:embed="rId326"/>
                <a:stretch>
                  <a:fillRect/>
                </a:stretch>
              </p:blipFill>
              <p:spPr>
                <a:xfrm>
                  <a:off x="5839213" y="6048053"/>
                  <a:ext cx="119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F02F6606-4729-4DFA-A458-ADA20E8B73C2}"/>
                    </a:ext>
                  </a:extLst>
                </p14:cNvPr>
                <p14:cNvContentPartPr/>
                <p14:nvPr/>
              </p14:nvContentPartPr>
              <p14:xfrm>
                <a:off x="5926333" y="6197453"/>
                <a:ext cx="100800" cy="102960"/>
              </p14:xfrm>
            </p:contentPart>
          </mc:Choice>
          <mc:Fallback>
            <p:pic>
              <p:nvPicPr>
                <p:cNvPr id="190" name="Freihand 189">
                  <a:extLst>
                    <a:ext uri="{FF2B5EF4-FFF2-40B4-BE49-F238E27FC236}">
                      <a16:creationId xmlns:a16="http://schemas.microsoft.com/office/drawing/2014/main" id="{F02F6606-4729-4DFA-A458-ADA20E8B73C2}"/>
                    </a:ext>
                  </a:extLst>
                </p:cNvPr>
                <p:cNvPicPr/>
                <p:nvPr/>
              </p:nvPicPr>
              <p:blipFill>
                <a:blip r:embed="rId328"/>
                <a:stretch>
                  <a:fillRect/>
                </a:stretch>
              </p:blipFill>
              <p:spPr>
                <a:xfrm>
                  <a:off x="5922013" y="6193133"/>
                  <a:ext cx="109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77361E1B-A2C8-4023-BB7F-8FFC74BFF874}"/>
                    </a:ext>
                  </a:extLst>
                </p14:cNvPr>
                <p14:cNvContentPartPr/>
                <p14:nvPr/>
              </p14:nvContentPartPr>
              <p14:xfrm>
                <a:off x="5974573" y="6153533"/>
                <a:ext cx="204480" cy="150840"/>
              </p14:xfrm>
            </p:contentPart>
          </mc:Choice>
          <mc:Fallback>
            <p:pic>
              <p:nvPicPr>
                <p:cNvPr id="191" name="Freihand 190">
                  <a:extLst>
                    <a:ext uri="{FF2B5EF4-FFF2-40B4-BE49-F238E27FC236}">
                      <a16:creationId xmlns:a16="http://schemas.microsoft.com/office/drawing/2014/main" id="{77361E1B-A2C8-4023-BB7F-8FFC74BFF874}"/>
                    </a:ext>
                  </a:extLst>
                </p:cNvPr>
                <p:cNvPicPr/>
                <p:nvPr/>
              </p:nvPicPr>
              <p:blipFill>
                <a:blip r:embed="rId330"/>
                <a:stretch>
                  <a:fillRect/>
                </a:stretch>
              </p:blipFill>
              <p:spPr>
                <a:xfrm>
                  <a:off x="5970253" y="6149213"/>
                  <a:ext cx="213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77B6BD5D-BE63-4929-BD6D-AC16D84F7F5C}"/>
                    </a:ext>
                  </a:extLst>
                </p14:cNvPr>
                <p14:cNvContentPartPr/>
                <p14:nvPr/>
              </p14:nvContentPartPr>
              <p14:xfrm>
                <a:off x="6183373" y="6134453"/>
                <a:ext cx="133200" cy="42120"/>
              </p14:xfrm>
            </p:contentPart>
          </mc:Choice>
          <mc:Fallback>
            <p:pic>
              <p:nvPicPr>
                <p:cNvPr id="192" name="Freihand 191">
                  <a:extLst>
                    <a:ext uri="{FF2B5EF4-FFF2-40B4-BE49-F238E27FC236}">
                      <a16:creationId xmlns:a16="http://schemas.microsoft.com/office/drawing/2014/main" id="{77B6BD5D-BE63-4929-BD6D-AC16D84F7F5C}"/>
                    </a:ext>
                  </a:extLst>
                </p:cNvPr>
                <p:cNvPicPr/>
                <p:nvPr/>
              </p:nvPicPr>
              <p:blipFill>
                <a:blip r:embed="rId332"/>
                <a:stretch>
                  <a:fillRect/>
                </a:stretch>
              </p:blipFill>
              <p:spPr>
                <a:xfrm>
                  <a:off x="6179053" y="6130133"/>
                  <a:ext cx="141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4" name="Freihand 193">
                  <a:extLst>
                    <a:ext uri="{FF2B5EF4-FFF2-40B4-BE49-F238E27FC236}">
                      <a16:creationId xmlns:a16="http://schemas.microsoft.com/office/drawing/2014/main" id="{E9D2ED62-0A96-4AFB-AB38-7EE6E27910C1}"/>
                    </a:ext>
                  </a:extLst>
                </p14:cNvPr>
                <p14:cNvContentPartPr/>
                <p14:nvPr/>
              </p14:nvContentPartPr>
              <p14:xfrm>
                <a:off x="6536173" y="5964893"/>
                <a:ext cx="137880" cy="241560"/>
              </p14:xfrm>
            </p:contentPart>
          </mc:Choice>
          <mc:Fallback>
            <p:pic>
              <p:nvPicPr>
                <p:cNvPr id="194" name="Freihand 193">
                  <a:extLst>
                    <a:ext uri="{FF2B5EF4-FFF2-40B4-BE49-F238E27FC236}">
                      <a16:creationId xmlns:a16="http://schemas.microsoft.com/office/drawing/2014/main" id="{E9D2ED62-0A96-4AFB-AB38-7EE6E27910C1}"/>
                    </a:ext>
                  </a:extLst>
                </p:cNvPr>
                <p:cNvPicPr/>
                <p:nvPr/>
              </p:nvPicPr>
              <p:blipFill>
                <a:blip r:embed="rId334"/>
                <a:stretch>
                  <a:fillRect/>
                </a:stretch>
              </p:blipFill>
              <p:spPr>
                <a:xfrm>
                  <a:off x="6531853" y="5960573"/>
                  <a:ext cx="146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5" name="Freihand 194">
                  <a:extLst>
                    <a:ext uri="{FF2B5EF4-FFF2-40B4-BE49-F238E27FC236}">
                      <a16:creationId xmlns:a16="http://schemas.microsoft.com/office/drawing/2014/main" id="{6AB380BA-BF99-42B9-B63D-1D15D0A09312}"/>
                    </a:ext>
                  </a:extLst>
                </p14:cNvPr>
                <p14:cNvContentPartPr/>
                <p14:nvPr/>
              </p14:nvContentPartPr>
              <p14:xfrm>
                <a:off x="6654973" y="6020693"/>
                <a:ext cx="138240" cy="105120"/>
              </p14:xfrm>
            </p:contentPart>
          </mc:Choice>
          <mc:Fallback>
            <p:pic>
              <p:nvPicPr>
                <p:cNvPr id="195" name="Freihand 194">
                  <a:extLst>
                    <a:ext uri="{FF2B5EF4-FFF2-40B4-BE49-F238E27FC236}">
                      <a16:creationId xmlns:a16="http://schemas.microsoft.com/office/drawing/2014/main" id="{6AB380BA-BF99-42B9-B63D-1D15D0A09312}"/>
                    </a:ext>
                  </a:extLst>
                </p:cNvPr>
                <p:cNvPicPr/>
                <p:nvPr/>
              </p:nvPicPr>
              <p:blipFill>
                <a:blip r:embed="rId336"/>
                <a:stretch>
                  <a:fillRect/>
                </a:stretch>
              </p:blipFill>
              <p:spPr>
                <a:xfrm>
                  <a:off x="6650653" y="6016373"/>
                  <a:ext cx="146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6" name="Freihand 195">
                  <a:extLst>
                    <a:ext uri="{FF2B5EF4-FFF2-40B4-BE49-F238E27FC236}">
                      <a16:creationId xmlns:a16="http://schemas.microsoft.com/office/drawing/2014/main" id="{0C92867B-2AE1-4095-9297-EF32D364F490}"/>
                    </a:ext>
                  </a:extLst>
                </p14:cNvPr>
                <p14:cNvContentPartPr/>
                <p14:nvPr/>
              </p14:nvContentPartPr>
              <p14:xfrm>
                <a:off x="6402613" y="6124373"/>
                <a:ext cx="429120" cy="29160"/>
              </p14:xfrm>
            </p:contentPart>
          </mc:Choice>
          <mc:Fallback>
            <p:pic>
              <p:nvPicPr>
                <p:cNvPr id="196" name="Freihand 195">
                  <a:extLst>
                    <a:ext uri="{FF2B5EF4-FFF2-40B4-BE49-F238E27FC236}">
                      <a16:creationId xmlns:a16="http://schemas.microsoft.com/office/drawing/2014/main" id="{0C92867B-2AE1-4095-9297-EF32D364F490}"/>
                    </a:ext>
                  </a:extLst>
                </p:cNvPr>
                <p:cNvPicPr/>
                <p:nvPr/>
              </p:nvPicPr>
              <p:blipFill>
                <a:blip r:embed="rId338"/>
                <a:stretch>
                  <a:fillRect/>
                </a:stretch>
              </p:blipFill>
              <p:spPr>
                <a:xfrm>
                  <a:off x="6398293" y="6120053"/>
                  <a:ext cx="437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7" name="Freihand 196">
                  <a:extLst>
                    <a:ext uri="{FF2B5EF4-FFF2-40B4-BE49-F238E27FC236}">
                      <a16:creationId xmlns:a16="http://schemas.microsoft.com/office/drawing/2014/main" id="{3BD2F1FB-9A08-4D65-BBE6-7F50EA6F638A}"/>
                    </a:ext>
                  </a:extLst>
                </p14:cNvPr>
                <p14:cNvContentPartPr/>
                <p14:nvPr/>
              </p14:nvContentPartPr>
              <p14:xfrm>
                <a:off x="6544453" y="6182693"/>
                <a:ext cx="135000" cy="176400"/>
              </p14:xfrm>
            </p:contentPart>
          </mc:Choice>
          <mc:Fallback>
            <p:pic>
              <p:nvPicPr>
                <p:cNvPr id="197" name="Freihand 196">
                  <a:extLst>
                    <a:ext uri="{FF2B5EF4-FFF2-40B4-BE49-F238E27FC236}">
                      <a16:creationId xmlns:a16="http://schemas.microsoft.com/office/drawing/2014/main" id="{3BD2F1FB-9A08-4D65-BBE6-7F50EA6F638A}"/>
                    </a:ext>
                  </a:extLst>
                </p:cNvPr>
                <p:cNvPicPr/>
                <p:nvPr/>
              </p:nvPicPr>
              <p:blipFill>
                <a:blip r:embed="rId340"/>
                <a:stretch>
                  <a:fillRect/>
                </a:stretch>
              </p:blipFill>
              <p:spPr>
                <a:xfrm>
                  <a:off x="6540133" y="6178373"/>
                  <a:ext cx="143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94A614C9-78CF-4CB0-ADF3-0E85D4E11A5F}"/>
                    </a:ext>
                  </a:extLst>
                </p14:cNvPr>
                <p14:cNvContentPartPr/>
                <p14:nvPr/>
              </p14:nvContentPartPr>
              <p14:xfrm>
                <a:off x="6714733" y="6225173"/>
                <a:ext cx="86400" cy="134280"/>
              </p14:xfrm>
            </p:contentPart>
          </mc:Choice>
          <mc:Fallback>
            <p:pic>
              <p:nvPicPr>
                <p:cNvPr id="198" name="Freihand 197">
                  <a:extLst>
                    <a:ext uri="{FF2B5EF4-FFF2-40B4-BE49-F238E27FC236}">
                      <a16:creationId xmlns:a16="http://schemas.microsoft.com/office/drawing/2014/main" id="{94A614C9-78CF-4CB0-ADF3-0E85D4E11A5F}"/>
                    </a:ext>
                  </a:extLst>
                </p:cNvPr>
                <p:cNvPicPr/>
                <p:nvPr/>
              </p:nvPicPr>
              <p:blipFill>
                <a:blip r:embed="rId342"/>
                <a:stretch>
                  <a:fillRect/>
                </a:stretch>
              </p:blipFill>
              <p:spPr>
                <a:xfrm>
                  <a:off x="6710413" y="6220853"/>
                  <a:ext cx="95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25B0C3E4-4FC4-4995-84A2-1DB0A9D10923}"/>
                    </a:ext>
                  </a:extLst>
                </p14:cNvPr>
                <p14:cNvContentPartPr/>
                <p14:nvPr/>
              </p14:nvContentPartPr>
              <p14:xfrm>
                <a:off x="6919573" y="6142733"/>
                <a:ext cx="188280" cy="13320"/>
              </p14:xfrm>
            </p:contentPart>
          </mc:Choice>
          <mc:Fallback>
            <p:pic>
              <p:nvPicPr>
                <p:cNvPr id="199" name="Freihand 198">
                  <a:extLst>
                    <a:ext uri="{FF2B5EF4-FFF2-40B4-BE49-F238E27FC236}">
                      <a16:creationId xmlns:a16="http://schemas.microsoft.com/office/drawing/2014/main" id="{25B0C3E4-4FC4-4995-84A2-1DB0A9D10923}"/>
                    </a:ext>
                  </a:extLst>
                </p:cNvPr>
                <p:cNvPicPr/>
                <p:nvPr/>
              </p:nvPicPr>
              <p:blipFill>
                <a:blip r:embed="rId344"/>
                <a:stretch>
                  <a:fillRect/>
                </a:stretch>
              </p:blipFill>
              <p:spPr>
                <a:xfrm>
                  <a:off x="6915253" y="6138413"/>
                  <a:ext cx="196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3E0DDF58-E93F-4E65-8BF5-D8C30D2152EA}"/>
                    </a:ext>
                  </a:extLst>
                </p14:cNvPr>
                <p14:cNvContentPartPr/>
                <p14:nvPr/>
              </p14:nvContentPartPr>
              <p14:xfrm>
                <a:off x="6937933" y="6179813"/>
                <a:ext cx="210600" cy="21240"/>
              </p14:xfrm>
            </p:contentPart>
          </mc:Choice>
          <mc:Fallback>
            <p:pic>
              <p:nvPicPr>
                <p:cNvPr id="200" name="Freihand 199">
                  <a:extLst>
                    <a:ext uri="{FF2B5EF4-FFF2-40B4-BE49-F238E27FC236}">
                      <a16:creationId xmlns:a16="http://schemas.microsoft.com/office/drawing/2014/main" id="{3E0DDF58-E93F-4E65-8BF5-D8C30D2152EA}"/>
                    </a:ext>
                  </a:extLst>
                </p:cNvPr>
                <p:cNvPicPr/>
                <p:nvPr/>
              </p:nvPicPr>
              <p:blipFill>
                <a:blip r:embed="rId346"/>
                <a:stretch>
                  <a:fillRect/>
                </a:stretch>
              </p:blipFill>
              <p:spPr>
                <a:xfrm>
                  <a:off x="6933613" y="6175493"/>
                  <a:ext cx="219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37BB80A1-6645-4711-9235-8AEA69890C8D}"/>
                    </a:ext>
                  </a:extLst>
                </p14:cNvPr>
                <p14:cNvContentPartPr/>
                <p14:nvPr/>
              </p14:nvContentPartPr>
              <p14:xfrm>
                <a:off x="7288573" y="5986133"/>
                <a:ext cx="229680" cy="232920"/>
              </p14:xfrm>
            </p:contentPart>
          </mc:Choice>
          <mc:Fallback>
            <p:pic>
              <p:nvPicPr>
                <p:cNvPr id="201" name="Freihand 200">
                  <a:extLst>
                    <a:ext uri="{FF2B5EF4-FFF2-40B4-BE49-F238E27FC236}">
                      <a16:creationId xmlns:a16="http://schemas.microsoft.com/office/drawing/2014/main" id="{37BB80A1-6645-4711-9235-8AEA69890C8D}"/>
                    </a:ext>
                  </a:extLst>
                </p:cNvPr>
                <p:cNvPicPr/>
                <p:nvPr/>
              </p:nvPicPr>
              <p:blipFill>
                <a:blip r:embed="rId348"/>
                <a:stretch>
                  <a:fillRect/>
                </a:stretch>
              </p:blipFill>
              <p:spPr>
                <a:xfrm>
                  <a:off x="7284253" y="5981813"/>
                  <a:ext cx="238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24A5836A-EA4C-4CF2-AC63-F69F8AAA450F}"/>
                    </a:ext>
                  </a:extLst>
                </p14:cNvPr>
                <p14:cNvContentPartPr/>
                <p14:nvPr/>
              </p14:nvContentPartPr>
              <p14:xfrm>
                <a:off x="7572973" y="5955533"/>
                <a:ext cx="175680" cy="232560"/>
              </p14:xfrm>
            </p:contentPart>
          </mc:Choice>
          <mc:Fallback>
            <p:pic>
              <p:nvPicPr>
                <p:cNvPr id="202" name="Freihand 201">
                  <a:extLst>
                    <a:ext uri="{FF2B5EF4-FFF2-40B4-BE49-F238E27FC236}">
                      <a16:creationId xmlns:a16="http://schemas.microsoft.com/office/drawing/2014/main" id="{24A5836A-EA4C-4CF2-AC63-F69F8AAA450F}"/>
                    </a:ext>
                  </a:extLst>
                </p:cNvPr>
                <p:cNvPicPr/>
                <p:nvPr/>
              </p:nvPicPr>
              <p:blipFill>
                <a:blip r:embed="rId350"/>
                <a:stretch>
                  <a:fillRect/>
                </a:stretch>
              </p:blipFill>
              <p:spPr>
                <a:xfrm>
                  <a:off x="7568653" y="5951213"/>
                  <a:ext cx="184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C862BB00-31A7-4C4E-9CA0-10686A823203}"/>
                    </a:ext>
                  </a:extLst>
                </p14:cNvPr>
                <p14:cNvContentPartPr/>
                <p14:nvPr/>
              </p14:nvContentPartPr>
              <p14:xfrm>
                <a:off x="7752973" y="5962013"/>
                <a:ext cx="155160" cy="156960"/>
              </p14:xfrm>
            </p:contentPart>
          </mc:Choice>
          <mc:Fallback>
            <p:pic>
              <p:nvPicPr>
                <p:cNvPr id="203" name="Freihand 202">
                  <a:extLst>
                    <a:ext uri="{FF2B5EF4-FFF2-40B4-BE49-F238E27FC236}">
                      <a16:creationId xmlns:a16="http://schemas.microsoft.com/office/drawing/2014/main" id="{C862BB00-31A7-4C4E-9CA0-10686A823203}"/>
                    </a:ext>
                  </a:extLst>
                </p:cNvPr>
                <p:cNvPicPr/>
                <p:nvPr/>
              </p:nvPicPr>
              <p:blipFill>
                <a:blip r:embed="rId352"/>
                <a:stretch>
                  <a:fillRect/>
                </a:stretch>
              </p:blipFill>
              <p:spPr>
                <a:xfrm>
                  <a:off x="7748653" y="5957693"/>
                  <a:ext cx="163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4" name="Freihand 203">
                  <a:extLst>
                    <a:ext uri="{FF2B5EF4-FFF2-40B4-BE49-F238E27FC236}">
                      <a16:creationId xmlns:a16="http://schemas.microsoft.com/office/drawing/2014/main" id="{804365FC-4D73-4F86-A075-A9231CCE99FC}"/>
                    </a:ext>
                  </a:extLst>
                </p14:cNvPr>
                <p14:cNvContentPartPr/>
                <p14:nvPr/>
              </p14:nvContentPartPr>
              <p14:xfrm>
                <a:off x="7885093" y="6110333"/>
                <a:ext cx="121680" cy="95040"/>
              </p14:xfrm>
            </p:contentPart>
          </mc:Choice>
          <mc:Fallback>
            <p:pic>
              <p:nvPicPr>
                <p:cNvPr id="204" name="Freihand 203">
                  <a:extLst>
                    <a:ext uri="{FF2B5EF4-FFF2-40B4-BE49-F238E27FC236}">
                      <a16:creationId xmlns:a16="http://schemas.microsoft.com/office/drawing/2014/main" id="{804365FC-4D73-4F86-A075-A9231CCE99FC}"/>
                    </a:ext>
                  </a:extLst>
                </p:cNvPr>
                <p:cNvPicPr/>
                <p:nvPr/>
              </p:nvPicPr>
              <p:blipFill>
                <a:blip r:embed="rId354"/>
                <a:stretch>
                  <a:fillRect/>
                </a:stretch>
              </p:blipFill>
              <p:spPr>
                <a:xfrm>
                  <a:off x="7880773" y="6106013"/>
                  <a:ext cx="130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5" name="Freihand 204">
                  <a:extLst>
                    <a:ext uri="{FF2B5EF4-FFF2-40B4-BE49-F238E27FC236}">
                      <a16:creationId xmlns:a16="http://schemas.microsoft.com/office/drawing/2014/main" id="{66908EE8-ECD3-487E-A98A-14C913929CC5}"/>
                    </a:ext>
                  </a:extLst>
                </p14:cNvPr>
                <p14:cNvContentPartPr/>
                <p14:nvPr/>
              </p14:nvContentPartPr>
              <p14:xfrm>
                <a:off x="7980493" y="6104213"/>
                <a:ext cx="360" cy="360"/>
              </p14:xfrm>
            </p:contentPart>
          </mc:Choice>
          <mc:Fallback>
            <p:pic>
              <p:nvPicPr>
                <p:cNvPr id="205" name="Freihand 204">
                  <a:extLst>
                    <a:ext uri="{FF2B5EF4-FFF2-40B4-BE49-F238E27FC236}">
                      <a16:creationId xmlns:a16="http://schemas.microsoft.com/office/drawing/2014/main" id="{66908EE8-ECD3-487E-A98A-14C913929CC5}"/>
                    </a:ext>
                  </a:extLst>
                </p:cNvPr>
                <p:cNvPicPr/>
                <p:nvPr/>
              </p:nvPicPr>
              <p:blipFill>
                <a:blip r:embed="rId100"/>
                <a:stretch>
                  <a:fillRect/>
                </a:stretch>
              </p:blipFill>
              <p:spPr>
                <a:xfrm>
                  <a:off x="7976173" y="60998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Freihand 205">
                  <a:extLst>
                    <a:ext uri="{FF2B5EF4-FFF2-40B4-BE49-F238E27FC236}">
                      <a16:creationId xmlns:a16="http://schemas.microsoft.com/office/drawing/2014/main" id="{AEF56D42-8E55-4595-B95D-AB610E039278}"/>
                    </a:ext>
                  </a:extLst>
                </p14:cNvPr>
                <p14:cNvContentPartPr/>
                <p14:nvPr/>
              </p14:nvContentPartPr>
              <p14:xfrm>
                <a:off x="7830733" y="6068213"/>
                <a:ext cx="221040" cy="140040"/>
              </p14:xfrm>
            </p:contentPart>
          </mc:Choice>
          <mc:Fallback>
            <p:pic>
              <p:nvPicPr>
                <p:cNvPr id="206" name="Freihand 205">
                  <a:extLst>
                    <a:ext uri="{FF2B5EF4-FFF2-40B4-BE49-F238E27FC236}">
                      <a16:creationId xmlns:a16="http://schemas.microsoft.com/office/drawing/2014/main" id="{AEF56D42-8E55-4595-B95D-AB610E039278}"/>
                    </a:ext>
                  </a:extLst>
                </p:cNvPr>
                <p:cNvPicPr/>
                <p:nvPr/>
              </p:nvPicPr>
              <p:blipFill>
                <a:blip r:embed="rId357"/>
                <a:stretch>
                  <a:fillRect/>
                </a:stretch>
              </p:blipFill>
              <p:spPr>
                <a:xfrm>
                  <a:off x="7826413" y="6063893"/>
                  <a:ext cx="229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7" name="Freihand 206">
                  <a:extLst>
                    <a:ext uri="{FF2B5EF4-FFF2-40B4-BE49-F238E27FC236}">
                      <a16:creationId xmlns:a16="http://schemas.microsoft.com/office/drawing/2014/main" id="{E6F03201-6872-4110-8A7C-FF4954B1BCED}"/>
                    </a:ext>
                  </a:extLst>
                </p14:cNvPr>
                <p14:cNvContentPartPr/>
                <p14:nvPr/>
              </p14:nvContentPartPr>
              <p14:xfrm>
                <a:off x="5426653" y="6310493"/>
                <a:ext cx="2956680" cy="133560"/>
              </p14:xfrm>
            </p:contentPart>
          </mc:Choice>
          <mc:Fallback>
            <p:pic>
              <p:nvPicPr>
                <p:cNvPr id="207" name="Freihand 206">
                  <a:extLst>
                    <a:ext uri="{FF2B5EF4-FFF2-40B4-BE49-F238E27FC236}">
                      <a16:creationId xmlns:a16="http://schemas.microsoft.com/office/drawing/2014/main" id="{E6F03201-6872-4110-8A7C-FF4954B1BCED}"/>
                    </a:ext>
                  </a:extLst>
                </p:cNvPr>
                <p:cNvPicPr/>
                <p:nvPr/>
              </p:nvPicPr>
              <p:blipFill>
                <a:blip r:embed="rId359"/>
                <a:stretch>
                  <a:fillRect/>
                </a:stretch>
              </p:blipFill>
              <p:spPr>
                <a:xfrm>
                  <a:off x="5422333" y="6306173"/>
                  <a:ext cx="2965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9" name="Freihand 208">
                  <a:extLst>
                    <a:ext uri="{FF2B5EF4-FFF2-40B4-BE49-F238E27FC236}">
                      <a16:creationId xmlns:a16="http://schemas.microsoft.com/office/drawing/2014/main" id="{5A955F33-4E00-420C-907B-62EB6693E0EB}"/>
                    </a:ext>
                  </a:extLst>
                </p14:cNvPr>
                <p14:cNvContentPartPr/>
                <p14:nvPr/>
              </p14:nvContentPartPr>
              <p14:xfrm>
                <a:off x="5371933" y="5871293"/>
                <a:ext cx="37080" cy="82440"/>
              </p14:xfrm>
            </p:contentPart>
          </mc:Choice>
          <mc:Fallback>
            <p:pic>
              <p:nvPicPr>
                <p:cNvPr id="209" name="Freihand 208">
                  <a:extLst>
                    <a:ext uri="{FF2B5EF4-FFF2-40B4-BE49-F238E27FC236}">
                      <a16:creationId xmlns:a16="http://schemas.microsoft.com/office/drawing/2014/main" id="{5A955F33-4E00-420C-907B-62EB6693E0EB}"/>
                    </a:ext>
                  </a:extLst>
                </p:cNvPr>
                <p:cNvPicPr/>
                <p:nvPr/>
              </p:nvPicPr>
              <p:blipFill>
                <a:blip r:embed="rId361"/>
                <a:stretch>
                  <a:fillRect/>
                </a:stretch>
              </p:blipFill>
              <p:spPr>
                <a:xfrm>
                  <a:off x="5367613" y="5866973"/>
                  <a:ext cx="45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0" name="Freihand 209">
                  <a:extLst>
                    <a:ext uri="{FF2B5EF4-FFF2-40B4-BE49-F238E27FC236}">
                      <a16:creationId xmlns:a16="http://schemas.microsoft.com/office/drawing/2014/main" id="{5201876A-1380-45A7-B406-A1B46BF3BFA9}"/>
                    </a:ext>
                  </a:extLst>
                </p14:cNvPr>
                <p14:cNvContentPartPr/>
                <p14:nvPr/>
              </p14:nvContentPartPr>
              <p14:xfrm>
                <a:off x="5342773" y="6336413"/>
                <a:ext cx="1261440" cy="136440"/>
              </p14:xfrm>
            </p:contentPart>
          </mc:Choice>
          <mc:Fallback>
            <p:pic>
              <p:nvPicPr>
                <p:cNvPr id="210" name="Freihand 209">
                  <a:extLst>
                    <a:ext uri="{FF2B5EF4-FFF2-40B4-BE49-F238E27FC236}">
                      <a16:creationId xmlns:a16="http://schemas.microsoft.com/office/drawing/2014/main" id="{5201876A-1380-45A7-B406-A1B46BF3BFA9}"/>
                    </a:ext>
                  </a:extLst>
                </p:cNvPr>
                <p:cNvPicPr/>
                <p:nvPr/>
              </p:nvPicPr>
              <p:blipFill>
                <a:blip r:embed="rId363"/>
                <a:stretch>
                  <a:fillRect/>
                </a:stretch>
              </p:blipFill>
              <p:spPr>
                <a:xfrm>
                  <a:off x="5338453" y="6332093"/>
                  <a:ext cx="1270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1" name="Freihand 210">
                  <a:extLst>
                    <a:ext uri="{FF2B5EF4-FFF2-40B4-BE49-F238E27FC236}">
                      <a16:creationId xmlns:a16="http://schemas.microsoft.com/office/drawing/2014/main" id="{98CB3487-738F-47AD-9A5D-F88EA0C1E304}"/>
                    </a:ext>
                  </a:extLst>
                </p14:cNvPr>
                <p14:cNvContentPartPr/>
                <p14:nvPr/>
              </p14:nvContentPartPr>
              <p14:xfrm>
                <a:off x="5349973" y="5825573"/>
                <a:ext cx="1680840" cy="549360"/>
              </p14:xfrm>
            </p:contentPart>
          </mc:Choice>
          <mc:Fallback>
            <p:pic>
              <p:nvPicPr>
                <p:cNvPr id="211" name="Freihand 210">
                  <a:extLst>
                    <a:ext uri="{FF2B5EF4-FFF2-40B4-BE49-F238E27FC236}">
                      <a16:creationId xmlns:a16="http://schemas.microsoft.com/office/drawing/2014/main" id="{98CB3487-738F-47AD-9A5D-F88EA0C1E304}"/>
                    </a:ext>
                  </a:extLst>
                </p:cNvPr>
                <p:cNvPicPr/>
                <p:nvPr/>
              </p:nvPicPr>
              <p:blipFill>
                <a:blip r:embed="rId365"/>
                <a:stretch>
                  <a:fillRect/>
                </a:stretch>
              </p:blipFill>
              <p:spPr>
                <a:xfrm>
                  <a:off x="5345653" y="5821253"/>
                  <a:ext cx="168948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2" name="Freihand 211">
                  <a:extLst>
                    <a:ext uri="{FF2B5EF4-FFF2-40B4-BE49-F238E27FC236}">
                      <a16:creationId xmlns:a16="http://schemas.microsoft.com/office/drawing/2014/main" id="{073CE00B-9577-4908-B29A-9467587BD7DB}"/>
                    </a:ext>
                  </a:extLst>
                </p14:cNvPr>
                <p14:cNvContentPartPr/>
                <p14:nvPr/>
              </p14:nvContentPartPr>
              <p14:xfrm>
                <a:off x="6325213" y="5812253"/>
                <a:ext cx="1895400" cy="590040"/>
              </p14:xfrm>
            </p:contentPart>
          </mc:Choice>
          <mc:Fallback>
            <p:pic>
              <p:nvPicPr>
                <p:cNvPr id="212" name="Freihand 211">
                  <a:extLst>
                    <a:ext uri="{FF2B5EF4-FFF2-40B4-BE49-F238E27FC236}">
                      <a16:creationId xmlns:a16="http://schemas.microsoft.com/office/drawing/2014/main" id="{073CE00B-9577-4908-B29A-9467587BD7DB}"/>
                    </a:ext>
                  </a:extLst>
                </p:cNvPr>
                <p:cNvPicPr/>
                <p:nvPr/>
              </p:nvPicPr>
              <p:blipFill>
                <a:blip r:embed="rId367"/>
                <a:stretch>
                  <a:fillRect/>
                </a:stretch>
              </p:blipFill>
              <p:spPr>
                <a:xfrm>
                  <a:off x="6320893" y="5807933"/>
                  <a:ext cx="19040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3" name="Freihand 212">
                  <a:extLst>
                    <a:ext uri="{FF2B5EF4-FFF2-40B4-BE49-F238E27FC236}">
                      <a16:creationId xmlns:a16="http://schemas.microsoft.com/office/drawing/2014/main" id="{7CE7F10A-EFEA-41F6-9D5E-AD02C15B0471}"/>
                    </a:ext>
                  </a:extLst>
                </p14:cNvPr>
                <p14:cNvContentPartPr/>
                <p14:nvPr/>
              </p14:nvContentPartPr>
              <p14:xfrm>
                <a:off x="5752813" y="6298973"/>
                <a:ext cx="1972440" cy="390240"/>
              </p14:xfrm>
            </p:contentPart>
          </mc:Choice>
          <mc:Fallback>
            <p:pic>
              <p:nvPicPr>
                <p:cNvPr id="213" name="Freihand 212">
                  <a:extLst>
                    <a:ext uri="{FF2B5EF4-FFF2-40B4-BE49-F238E27FC236}">
                      <a16:creationId xmlns:a16="http://schemas.microsoft.com/office/drawing/2014/main" id="{7CE7F10A-EFEA-41F6-9D5E-AD02C15B0471}"/>
                    </a:ext>
                  </a:extLst>
                </p:cNvPr>
                <p:cNvPicPr/>
                <p:nvPr/>
              </p:nvPicPr>
              <p:blipFill>
                <a:blip r:embed="rId369"/>
                <a:stretch>
                  <a:fillRect/>
                </a:stretch>
              </p:blipFill>
              <p:spPr>
                <a:xfrm>
                  <a:off x="5748493" y="6294653"/>
                  <a:ext cx="1981080" cy="39888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84F1D77-4D40-4D74-8325-1D847E8136F6}"/>
                  </a:ext>
                </a:extLst>
              </p14:cNvPr>
              <p14:cNvContentPartPr/>
              <p14:nvPr/>
            </p14:nvContentPartPr>
            <p14:xfrm>
              <a:off x="4357813" y="4189733"/>
              <a:ext cx="3496320" cy="1344600"/>
            </p14:xfrm>
          </p:contentPart>
        </mc:Choice>
        <mc:Fallback>
          <p:pic>
            <p:nvPicPr>
              <p:cNvPr id="3" name="Freihand 2">
                <a:extLst>
                  <a:ext uri="{FF2B5EF4-FFF2-40B4-BE49-F238E27FC236}">
                    <a16:creationId xmlns:a16="http://schemas.microsoft.com/office/drawing/2014/main" id="{F84F1D77-4D40-4D74-8325-1D847E8136F6}"/>
                  </a:ext>
                </a:extLst>
              </p:cNvPr>
              <p:cNvPicPr/>
              <p:nvPr/>
            </p:nvPicPr>
            <p:blipFill>
              <a:blip r:embed="rId4"/>
              <a:stretch>
                <a:fillRect/>
              </a:stretch>
            </p:blipFill>
            <p:spPr>
              <a:xfrm>
                <a:off x="4353493" y="4185413"/>
                <a:ext cx="3504960" cy="135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F66CF7F-736A-44E7-8A95-53AD421A8F97}"/>
                  </a:ext>
                </a:extLst>
              </p14:cNvPr>
              <p14:cNvContentPartPr/>
              <p14:nvPr/>
            </p14:nvContentPartPr>
            <p14:xfrm>
              <a:off x="-4667" y="5342093"/>
              <a:ext cx="7207920" cy="1452240"/>
            </p14:xfrm>
          </p:contentPart>
        </mc:Choice>
        <mc:Fallback>
          <p:pic>
            <p:nvPicPr>
              <p:cNvPr id="4" name="Freihand 3">
                <a:extLst>
                  <a:ext uri="{FF2B5EF4-FFF2-40B4-BE49-F238E27FC236}">
                    <a16:creationId xmlns:a16="http://schemas.microsoft.com/office/drawing/2014/main" id="{EF66CF7F-736A-44E7-8A95-53AD421A8F97}"/>
                  </a:ext>
                </a:extLst>
              </p:cNvPr>
              <p:cNvPicPr/>
              <p:nvPr/>
            </p:nvPicPr>
            <p:blipFill>
              <a:blip r:embed="rId6"/>
              <a:stretch>
                <a:fillRect/>
              </a:stretch>
            </p:blipFill>
            <p:spPr>
              <a:xfrm>
                <a:off x="-8987" y="5337773"/>
                <a:ext cx="7216560" cy="1460880"/>
              </a:xfrm>
              <a:prstGeom prst="rect">
                <a:avLst/>
              </a:prstGeom>
            </p:spPr>
          </p:pic>
        </mc:Fallback>
      </mc:AlternateContent>
      <p:grpSp>
        <p:nvGrpSpPr>
          <p:cNvPr id="92" name="Gruppieren 91">
            <a:extLst>
              <a:ext uri="{FF2B5EF4-FFF2-40B4-BE49-F238E27FC236}">
                <a16:creationId xmlns:a16="http://schemas.microsoft.com/office/drawing/2014/main" id="{03DD916C-C4CA-4ACD-890E-8AD5EF5D66BB}"/>
              </a:ext>
            </a:extLst>
          </p:cNvPr>
          <p:cNvGrpSpPr/>
          <p:nvPr/>
        </p:nvGrpSpPr>
        <p:grpSpPr>
          <a:xfrm>
            <a:off x="9735493" y="1428533"/>
            <a:ext cx="2241360" cy="2708640"/>
            <a:chOff x="9735493" y="1428533"/>
            <a:chExt cx="2241360" cy="27086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E925D6A-4F44-4B06-BE5B-A06C5AE6B262}"/>
                    </a:ext>
                  </a:extLst>
                </p14:cNvPr>
                <p14:cNvContentPartPr/>
                <p14:nvPr/>
              </p14:nvContentPartPr>
              <p14:xfrm>
                <a:off x="9882373" y="1714373"/>
                <a:ext cx="38160" cy="289800"/>
              </p14:xfrm>
            </p:contentPart>
          </mc:Choice>
          <mc:Fallback>
            <p:pic>
              <p:nvPicPr>
                <p:cNvPr id="5" name="Freihand 4">
                  <a:extLst>
                    <a:ext uri="{FF2B5EF4-FFF2-40B4-BE49-F238E27FC236}">
                      <a16:creationId xmlns:a16="http://schemas.microsoft.com/office/drawing/2014/main" id="{1E925D6A-4F44-4B06-BE5B-A06C5AE6B262}"/>
                    </a:ext>
                  </a:extLst>
                </p:cNvPr>
                <p:cNvPicPr/>
                <p:nvPr/>
              </p:nvPicPr>
              <p:blipFill>
                <a:blip r:embed="rId8"/>
                <a:stretch>
                  <a:fillRect/>
                </a:stretch>
              </p:blipFill>
              <p:spPr>
                <a:xfrm>
                  <a:off x="9878053" y="1710053"/>
                  <a:ext cx="468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850DD44-96D8-4E5E-B217-458F7DF2FD98}"/>
                    </a:ext>
                  </a:extLst>
                </p14:cNvPr>
                <p14:cNvContentPartPr/>
                <p14:nvPr/>
              </p14:nvContentPartPr>
              <p14:xfrm>
                <a:off x="9842773" y="1678013"/>
                <a:ext cx="169200" cy="113760"/>
              </p14:xfrm>
            </p:contentPart>
          </mc:Choice>
          <mc:Fallback>
            <p:pic>
              <p:nvPicPr>
                <p:cNvPr id="6" name="Freihand 5">
                  <a:extLst>
                    <a:ext uri="{FF2B5EF4-FFF2-40B4-BE49-F238E27FC236}">
                      <a16:creationId xmlns:a16="http://schemas.microsoft.com/office/drawing/2014/main" id="{5850DD44-96D8-4E5E-B217-458F7DF2FD98}"/>
                    </a:ext>
                  </a:extLst>
                </p:cNvPr>
                <p:cNvPicPr/>
                <p:nvPr/>
              </p:nvPicPr>
              <p:blipFill>
                <a:blip r:embed="rId10"/>
                <a:stretch>
                  <a:fillRect/>
                </a:stretch>
              </p:blipFill>
              <p:spPr>
                <a:xfrm>
                  <a:off x="9838453" y="1673693"/>
                  <a:ext cx="177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CEFE60AC-A576-4C28-AAFE-0058B21CE82F}"/>
                    </a:ext>
                  </a:extLst>
                </p14:cNvPr>
                <p14:cNvContentPartPr/>
                <p14:nvPr/>
              </p14:nvContentPartPr>
              <p14:xfrm>
                <a:off x="10029613" y="1737773"/>
                <a:ext cx="97200" cy="109440"/>
              </p14:xfrm>
            </p:contentPart>
          </mc:Choice>
          <mc:Fallback>
            <p:pic>
              <p:nvPicPr>
                <p:cNvPr id="8" name="Freihand 7">
                  <a:extLst>
                    <a:ext uri="{FF2B5EF4-FFF2-40B4-BE49-F238E27FC236}">
                      <a16:creationId xmlns:a16="http://schemas.microsoft.com/office/drawing/2014/main" id="{CEFE60AC-A576-4C28-AAFE-0058B21CE82F}"/>
                    </a:ext>
                  </a:extLst>
                </p:cNvPr>
                <p:cNvPicPr/>
                <p:nvPr/>
              </p:nvPicPr>
              <p:blipFill>
                <a:blip r:embed="rId12"/>
                <a:stretch>
                  <a:fillRect/>
                </a:stretch>
              </p:blipFill>
              <p:spPr>
                <a:xfrm>
                  <a:off x="10025293" y="1733453"/>
                  <a:ext cx="10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D179CB1-D982-45AD-8004-DDBE858EDE42}"/>
                    </a:ext>
                  </a:extLst>
                </p14:cNvPr>
                <p14:cNvContentPartPr/>
                <p14:nvPr/>
              </p14:nvContentPartPr>
              <p14:xfrm>
                <a:off x="10031053" y="1758653"/>
                <a:ext cx="113040" cy="41400"/>
              </p14:xfrm>
            </p:contentPart>
          </mc:Choice>
          <mc:Fallback>
            <p:pic>
              <p:nvPicPr>
                <p:cNvPr id="9" name="Freihand 8">
                  <a:extLst>
                    <a:ext uri="{FF2B5EF4-FFF2-40B4-BE49-F238E27FC236}">
                      <a16:creationId xmlns:a16="http://schemas.microsoft.com/office/drawing/2014/main" id="{AD179CB1-D982-45AD-8004-DDBE858EDE42}"/>
                    </a:ext>
                  </a:extLst>
                </p:cNvPr>
                <p:cNvPicPr/>
                <p:nvPr/>
              </p:nvPicPr>
              <p:blipFill>
                <a:blip r:embed="rId14"/>
                <a:stretch>
                  <a:fillRect/>
                </a:stretch>
              </p:blipFill>
              <p:spPr>
                <a:xfrm>
                  <a:off x="10026733" y="1754333"/>
                  <a:ext cx="121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84AC7D8-9E24-4ABE-8DE3-1C43405CBA82}"/>
                    </a:ext>
                  </a:extLst>
                </p14:cNvPr>
                <p14:cNvContentPartPr/>
                <p14:nvPr/>
              </p14:nvContentPartPr>
              <p14:xfrm>
                <a:off x="10065973" y="1576133"/>
                <a:ext cx="196560" cy="98280"/>
              </p14:xfrm>
            </p:contentPart>
          </mc:Choice>
          <mc:Fallback>
            <p:pic>
              <p:nvPicPr>
                <p:cNvPr id="12" name="Freihand 11">
                  <a:extLst>
                    <a:ext uri="{FF2B5EF4-FFF2-40B4-BE49-F238E27FC236}">
                      <a16:creationId xmlns:a16="http://schemas.microsoft.com/office/drawing/2014/main" id="{184AC7D8-9E24-4ABE-8DE3-1C43405CBA82}"/>
                    </a:ext>
                  </a:extLst>
                </p:cNvPr>
                <p:cNvPicPr/>
                <p:nvPr/>
              </p:nvPicPr>
              <p:blipFill>
                <a:blip r:embed="rId16"/>
                <a:stretch>
                  <a:fillRect/>
                </a:stretch>
              </p:blipFill>
              <p:spPr>
                <a:xfrm>
                  <a:off x="10061653" y="1571813"/>
                  <a:ext cx="205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4361FA3-BBA7-4C4D-9565-AD1C1A0C1044}"/>
                    </a:ext>
                  </a:extLst>
                </p14:cNvPr>
                <p14:cNvContentPartPr/>
                <p14:nvPr/>
              </p14:nvContentPartPr>
              <p14:xfrm>
                <a:off x="10523533" y="1618973"/>
                <a:ext cx="113040" cy="232200"/>
              </p14:xfrm>
            </p:contentPart>
          </mc:Choice>
          <mc:Fallback>
            <p:pic>
              <p:nvPicPr>
                <p:cNvPr id="13" name="Freihand 12">
                  <a:extLst>
                    <a:ext uri="{FF2B5EF4-FFF2-40B4-BE49-F238E27FC236}">
                      <a16:creationId xmlns:a16="http://schemas.microsoft.com/office/drawing/2014/main" id="{34361FA3-BBA7-4C4D-9565-AD1C1A0C1044}"/>
                    </a:ext>
                  </a:extLst>
                </p:cNvPr>
                <p:cNvPicPr/>
                <p:nvPr/>
              </p:nvPicPr>
              <p:blipFill>
                <a:blip r:embed="rId18"/>
                <a:stretch>
                  <a:fillRect/>
                </a:stretch>
              </p:blipFill>
              <p:spPr>
                <a:xfrm>
                  <a:off x="10519213" y="1614653"/>
                  <a:ext cx="121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B9B1EFE-85C1-4882-96F8-61DA5AA1B49B}"/>
                    </a:ext>
                  </a:extLst>
                </p14:cNvPr>
                <p14:cNvContentPartPr/>
                <p14:nvPr/>
              </p14:nvContentPartPr>
              <p14:xfrm>
                <a:off x="10675453" y="1642013"/>
                <a:ext cx="126000" cy="63720"/>
              </p14:xfrm>
            </p:contentPart>
          </mc:Choice>
          <mc:Fallback>
            <p:pic>
              <p:nvPicPr>
                <p:cNvPr id="14" name="Freihand 13">
                  <a:extLst>
                    <a:ext uri="{FF2B5EF4-FFF2-40B4-BE49-F238E27FC236}">
                      <a16:creationId xmlns:a16="http://schemas.microsoft.com/office/drawing/2014/main" id="{1B9B1EFE-85C1-4882-96F8-61DA5AA1B49B}"/>
                    </a:ext>
                  </a:extLst>
                </p:cNvPr>
                <p:cNvPicPr/>
                <p:nvPr/>
              </p:nvPicPr>
              <p:blipFill>
                <a:blip r:embed="rId20"/>
                <a:stretch>
                  <a:fillRect/>
                </a:stretch>
              </p:blipFill>
              <p:spPr>
                <a:xfrm>
                  <a:off x="10671133" y="1637693"/>
                  <a:ext cx="134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F2530CF-AAAE-4577-B002-8D65F817CB3D}"/>
                    </a:ext>
                  </a:extLst>
                </p14:cNvPr>
                <p14:cNvContentPartPr/>
                <p14:nvPr/>
              </p14:nvContentPartPr>
              <p14:xfrm>
                <a:off x="10766533" y="1684133"/>
                <a:ext cx="41040" cy="101160"/>
              </p14:xfrm>
            </p:contentPart>
          </mc:Choice>
          <mc:Fallback>
            <p:pic>
              <p:nvPicPr>
                <p:cNvPr id="15" name="Freihand 14">
                  <a:extLst>
                    <a:ext uri="{FF2B5EF4-FFF2-40B4-BE49-F238E27FC236}">
                      <a16:creationId xmlns:a16="http://schemas.microsoft.com/office/drawing/2014/main" id="{5F2530CF-AAAE-4577-B002-8D65F817CB3D}"/>
                    </a:ext>
                  </a:extLst>
                </p:cNvPr>
                <p:cNvPicPr/>
                <p:nvPr/>
              </p:nvPicPr>
              <p:blipFill>
                <a:blip r:embed="rId22"/>
                <a:stretch>
                  <a:fillRect/>
                </a:stretch>
              </p:blipFill>
              <p:spPr>
                <a:xfrm>
                  <a:off x="10762213" y="1679813"/>
                  <a:ext cx="49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F3A82FEE-4FE5-4456-9520-437F464FCC65}"/>
                    </a:ext>
                  </a:extLst>
                </p14:cNvPr>
                <p14:cNvContentPartPr/>
                <p14:nvPr/>
              </p14:nvContentPartPr>
              <p14:xfrm>
                <a:off x="10785253" y="1451573"/>
                <a:ext cx="161280" cy="165600"/>
              </p14:xfrm>
            </p:contentPart>
          </mc:Choice>
          <mc:Fallback>
            <p:pic>
              <p:nvPicPr>
                <p:cNvPr id="16" name="Freihand 15">
                  <a:extLst>
                    <a:ext uri="{FF2B5EF4-FFF2-40B4-BE49-F238E27FC236}">
                      <a16:creationId xmlns:a16="http://schemas.microsoft.com/office/drawing/2014/main" id="{F3A82FEE-4FE5-4456-9520-437F464FCC65}"/>
                    </a:ext>
                  </a:extLst>
                </p:cNvPr>
                <p:cNvPicPr/>
                <p:nvPr/>
              </p:nvPicPr>
              <p:blipFill>
                <a:blip r:embed="rId24"/>
                <a:stretch>
                  <a:fillRect/>
                </a:stretch>
              </p:blipFill>
              <p:spPr>
                <a:xfrm>
                  <a:off x="10780933" y="1447253"/>
                  <a:ext cx="169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245BF79-D08C-465A-BC56-34B351F7F225}"/>
                    </a:ext>
                  </a:extLst>
                </p14:cNvPr>
                <p14:cNvContentPartPr/>
                <p14:nvPr/>
              </p14:nvContentPartPr>
              <p14:xfrm>
                <a:off x="11086573" y="1554533"/>
                <a:ext cx="201960" cy="111240"/>
              </p14:xfrm>
            </p:contentPart>
          </mc:Choice>
          <mc:Fallback>
            <p:pic>
              <p:nvPicPr>
                <p:cNvPr id="17" name="Freihand 16">
                  <a:extLst>
                    <a:ext uri="{FF2B5EF4-FFF2-40B4-BE49-F238E27FC236}">
                      <a16:creationId xmlns:a16="http://schemas.microsoft.com/office/drawing/2014/main" id="{A245BF79-D08C-465A-BC56-34B351F7F225}"/>
                    </a:ext>
                  </a:extLst>
                </p:cNvPr>
                <p:cNvPicPr/>
                <p:nvPr/>
              </p:nvPicPr>
              <p:blipFill>
                <a:blip r:embed="rId26"/>
                <a:stretch>
                  <a:fillRect/>
                </a:stretch>
              </p:blipFill>
              <p:spPr>
                <a:xfrm>
                  <a:off x="11082253" y="1550213"/>
                  <a:ext cx="210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04602243-39E9-490A-8A2D-D5585A84E168}"/>
                    </a:ext>
                  </a:extLst>
                </p14:cNvPr>
                <p14:cNvContentPartPr/>
                <p14:nvPr/>
              </p14:nvContentPartPr>
              <p14:xfrm>
                <a:off x="11301133" y="1501253"/>
                <a:ext cx="152280" cy="247680"/>
              </p14:xfrm>
            </p:contentPart>
          </mc:Choice>
          <mc:Fallback>
            <p:pic>
              <p:nvPicPr>
                <p:cNvPr id="18" name="Freihand 17">
                  <a:extLst>
                    <a:ext uri="{FF2B5EF4-FFF2-40B4-BE49-F238E27FC236}">
                      <a16:creationId xmlns:a16="http://schemas.microsoft.com/office/drawing/2014/main" id="{04602243-39E9-490A-8A2D-D5585A84E168}"/>
                    </a:ext>
                  </a:extLst>
                </p:cNvPr>
                <p:cNvPicPr/>
                <p:nvPr/>
              </p:nvPicPr>
              <p:blipFill>
                <a:blip r:embed="rId28"/>
                <a:stretch>
                  <a:fillRect/>
                </a:stretch>
              </p:blipFill>
              <p:spPr>
                <a:xfrm>
                  <a:off x="11296813" y="1496933"/>
                  <a:ext cx="160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CD6DBE9-C0BF-4186-8D2F-04E36F0D316C}"/>
                    </a:ext>
                  </a:extLst>
                </p14:cNvPr>
                <p14:cNvContentPartPr/>
                <p14:nvPr/>
              </p14:nvContentPartPr>
              <p14:xfrm>
                <a:off x="11453053" y="1428533"/>
                <a:ext cx="47160" cy="148320"/>
              </p14:xfrm>
            </p:contentPart>
          </mc:Choice>
          <mc:Fallback>
            <p:pic>
              <p:nvPicPr>
                <p:cNvPr id="19" name="Freihand 18">
                  <a:extLst>
                    <a:ext uri="{FF2B5EF4-FFF2-40B4-BE49-F238E27FC236}">
                      <a16:creationId xmlns:a16="http://schemas.microsoft.com/office/drawing/2014/main" id="{ECD6DBE9-C0BF-4186-8D2F-04E36F0D316C}"/>
                    </a:ext>
                  </a:extLst>
                </p:cNvPr>
                <p:cNvPicPr/>
                <p:nvPr/>
              </p:nvPicPr>
              <p:blipFill>
                <a:blip r:embed="rId30"/>
                <a:stretch>
                  <a:fillRect/>
                </a:stretch>
              </p:blipFill>
              <p:spPr>
                <a:xfrm>
                  <a:off x="11448733" y="1424213"/>
                  <a:ext cx="55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019EADA-0375-4B76-A4F6-72046CA776B6}"/>
                    </a:ext>
                  </a:extLst>
                </p14:cNvPr>
                <p14:cNvContentPartPr/>
                <p14:nvPr/>
              </p14:nvContentPartPr>
              <p14:xfrm>
                <a:off x="11505973" y="1464893"/>
                <a:ext cx="249480" cy="54000"/>
              </p14:xfrm>
            </p:contentPart>
          </mc:Choice>
          <mc:Fallback>
            <p:pic>
              <p:nvPicPr>
                <p:cNvPr id="20" name="Freihand 19">
                  <a:extLst>
                    <a:ext uri="{FF2B5EF4-FFF2-40B4-BE49-F238E27FC236}">
                      <a16:creationId xmlns:a16="http://schemas.microsoft.com/office/drawing/2014/main" id="{6019EADA-0375-4B76-A4F6-72046CA776B6}"/>
                    </a:ext>
                  </a:extLst>
                </p:cNvPr>
                <p:cNvPicPr/>
                <p:nvPr/>
              </p:nvPicPr>
              <p:blipFill>
                <a:blip r:embed="rId32"/>
                <a:stretch>
                  <a:fillRect/>
                </a:stretch>
              </p:blipFill>
              <p:spPr>
                <a:xfrm>
                  <a:off x="11501653" y="1460573"/>
                  <a:ext cx="258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D23639A8-89B9-4DB1-AC4E-650D6876156A}"/>
                    </a:ext>
                  </a:extLst>
                </p14:cNvPr>
                <p14:cNvContentPartPr/>
                <p14:nvPr/>
              </p14:nvContentPartPr>
              <p14:xfrm>
                <a:off x="10388893" y="1904813"/>
                <a:ext cx="198000" cy="158760"/>
              </p14:xfrm>
            </p:contentPart>
          </mc:Choice>
          <mc:Fallback>
            <p:pic>
              <p:nvPicPr>
                <p:cNvPr id="21" name="Freihand 20">
                  <a:extLst>
                    <a:ext uri="{FF2B5EF4-FFF2-40B4-BE49-F238E27FC236}">
                      <a16:creationId xmlns:a16="http://schemas.microsoft.com/office/drawing/2014/main" id="{D23639A8-89B9-4DB1-AC4E-650D6876156A}"/>
                    </a:ext>
                  </a:extLst>
                </p:cNvPr>
                <p:cNvPicPr/>
                <p:nvPr/>
              </p:nvPicPr>
              <p:blipFill>
                <a:blip r:embed="rId34"/>
                <a:stretch>
                  <a:fillRect/>
                </a:stretch>
              </p:blipFill>
              <p:spPr>
                <a:xfrm>
                  <a:off x="10384573" y="1900493"/>
                  <a:ext cx="206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0B56590-ADCE-44C9-91AA-BE06BB03CB84}"/>
                    </a:ext>
                  </a:extLst>
                </p14:cNvPr>
                <p14:cNvContentPartPr/>
                <p14:nvPr/>
              </p14:nvContentPartPr>
              <p14:xfrm>
                <a:off x="10577173" y="1881413"/>
                <a:ext cx="28800" cy="27720"/>
              </p14:xfrm>
            </p:contentPart>
          </mc:Choice>
          <mc:Fallback>
            <p:pic>
              <p:nvPicPr>
                <p:cNvPr id="22" name="Freihand 21">
                  <a:extLst>
                    <a:ext uri="{FF2B5EF4-FFF2-40B4-BE49-F238E27FC236}">
                      <a16:creationId xmlns:a16="http://schemas.microsoft.com/office/drawing/2014/main" id="{20B56590-ADCE-44C9-91AA-BE06BB03CB84}"/>
                    </a:ext>
                  </a:extLst>
                </p:cNvPr>
                <p:cNvPicPr/>
                <p:nvPr/>
              </p:nvPicPr>
              <p:blipFill>
                <a:blip r:embed="rId36"/>
                <a:stretch>
                  <a:fillRect/>
                </a:stretch>
              </p:blipFill>
              <p:spPr>
                <a:xfrm>
                  <a:off x="10572853" y="1877093"/>
                  <a:ext cx="37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8508D25A-9DC6-4078-943C-0B86F46D1922}"/>
                    </a:ext>
                  </a:extLst>
                </p14:cNvPr>
                <p14:cNvContentPartPr/>
                <p14:nvPr/>
              </p14:nvContentPartPr>
              <p14:xfrm>
                <a:off x="10637653" y="1849373"/>
                <a:ext cx="102240" cy="157680"/>
              </p14:xfrm>
            </p:contentPart>
          </mc:Choice>
          <mc:Fallback>
            <p:pic>
              <p:nvPicPr>
                <p:cNvPr id="23" name="Freihand 22">
                  <a:extLst>
                    <a:ext uri="{FF2B5EF4-FFF2-40B4-BE49-F238E27FC236}">
                      <a16:creationId xmlns:a16="http://schemas.microsoft.com/office/drawing/2014/main" id="{8508D25A-9DC6-4078-943C-0B86F46D1922}"/>
                    </a:ext>
                  </a:extLst>
                </p:cNvPr>
                <p:cNvPicPr/>
                <p:nvPr/>
              </p:nvPicPr>
              <p:blipFill>
                <a:blip r:embed="rId38"/>
                <a:stretch>
                  <a:fillRect/>
                </a:stretch>
              </p:blipFill>
              <p:spPr>
                <a:xfrm>
                  <a:off x="10633333" y="1845053"/>
                  <a:ext cx="110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85E7F86F-6B62-4DE7-9916-04AE8BAAF22D}"/>
                    </a:ext>
                  </a:extLst>
                </p14:cNvPr>
                <p14:cNvContentPartPr/>
                <p14:nvPr/>
              </p14:nvContentPartPr>
              <p14:xfrm>
                <a:off x="10838893" y="1842533"/>
                <a:ext cx="324000" cy="269280"/>
              </p14:xfrm>
            </p:contentPart>
          </mc:Choice>
          <mc:Fallback>
            <p:pic>
              <p:nvPicPr>
                <p:cNvPr id="24" name="Freihand 23">
                  <a:extLst>
                    <a:ext uri="{FF2B5EF4-FFF2-40B4-BE49-F238E27FC236}">
                      <a16:creationId xmlns:a16="http://schemas.microsoft.com/office/drawing/2014/main" id="{85E7F86F-6B62-4DE7-9916-04AE8BAAF22D}"/>
                    </a:ext>
                  </a:extLst>
                </p:cNvPr>
                <p:cNvPicPr/>
                <p:nvPr/>
              </p:nvPicPr>
              <p:blipFill>
                <a:blip r:embed="rId40"/>
                <a:stretch>
                  <a:fillRect/>
                </a:stretch>
              </p:blipFill>
              <p:spPr>
                <a:xfrm>
                  <a:off x="10834573" y="1838213"/>
                  <a:ext cx="3326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A66D4F4-C44B-4994-B564-D200DF352655}"/>
                    </a:ext>
                  </a:extLst>
                </p14:cNvPr>
                <p14:cNvContentPartPr/>
                <p14:nvPr/>
              </p14:nvContentPartPr>
              <p14:xfrm>
                <a:off x="11246053" y="1819133"/>
                <a:ext cx="411480" cy="138240"/>
              </p14:xfrm>
            </p:contentPart>
          </mc:Choice>
          <mc:Fallback>
            <p:pic>
              <p:nvPicPr>
                <p:cNvPr id="26" name="Freihand 25">
                  <a:extLst>
                    <a:ext uri="{FF2B5EF4-FFF2-40B4-BE49-F238E27FC236}">
                      <a16:creationId xmlns:a16="http://schemas.microsoft.com/office/drawing/2014/main" id="{2A66D4F4-C44B-4994-B564-D200DF352655}"/>
                    </a:ext>
                  </a:extLst>
                </p:cNvPr>
                <p:cNvPicPr/>
                <p:nvPr/>
              </p:nvPicPr>
              <p:blipFill>
                <a:blip r:embed="rId42"/>
                <a:stretch>
                  <a:fillRect/>
                </a:stretch>
              </p:blipFill>
              <p:spPr>
                <a:xfrm>
                  <a:off x="11241733" y="1814813"/>
                  <a:ext cx="420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A34E360-5E62-447B-BA9F-B9B66702462F}"/>
                    </a:ext>
                  </a:extLst>
                </p14:cNvPr>
                <p14:cNvContentPartPr/>
                <p14:nvPr/>
              </p14:nvContentPartPr>
              <p14:xfrm>
                <a:off x="9735493" y="2164013"/>
                <a:ext cx="163800" cy="195120"/>
              </p14:xfrm>
            </p:contentPart>
          </mc:Choice>
          <mc:Fallback>
            <p:pic>
              <p:nvPicPr>
                <p:cNvPr id="27" name="Freihand 26">
                  <a:extLst>
                    <a:ext uri="{FF2B5EF4-FFF2-40B4-BE49-F238E27FC236}">
                      <a16:creationId xmlns:a16="http://schemas.microsoft.com/office/drawing/2014/main" id="{5A34E360-5E62-447B-BA9F-B9B66702462F}"/>
                    </a:ext>
                  </a:extLst>
                </p:cNvPr>
                <p:cNvPicPr/>
                <p:nvPr/>
              </p:nvPicPr>
              <p:blipFill>
                <a:blip r:embed="rId44"/>
                <a:stretch>
                  <a:fillRect/>
                </a:stretch>
              </p:blipFill>
              <p:spPr>
                <a:xfrm>
                  <a:off x="9731173" y="2159693"/>
                  <a:ext cx="172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18ED9492-EE50-41C0-8422-6FDE38FA5628}"/>
                    </a:ext>
                  </a:extLst>
                </p14:cNvPr>
                <p14:cNvContentPartPr/>
                <p14:nvPr/>
              </p14:nvContentPartPr>
              <p14:xfrm>
                <a:off x="9881653" y="2224853"/>
                <a:ext cx="148320" cy="126720"/>
              </p14:xfrm>
            </p:contentPart>
          </mc:Choice>
          <mc:Fallback>
            <p:pic>
              <p:nvPicPr>
                <p:cNvPr id="28" name="Freihand 27">
                  <a:extLst>
                    <a:ext uri="{FF2B5EF4-FFF2-40B4-BE49-F238E27FC236}">
                      <a16:creationId xmlns:a16="http://schemas.microsoft.com/office/drawing/2014/main" id="{18ED9492-EE50-41C0-8422-6FDE38FA5628}"/>
                    </a:ext>
                  </a:extLst>
                </p:cNvPr>
                <p:cNvPicPr/>
                <p:nvPr/>
              </p:nvPicPr>
              <p:blipFill>
                <a:blip r:embed="rId46"/>
                <a:stretch>
                  <a:fillRect/>
                </a:stretch>
              </p:blipFill>
              <p:spPr>
                <a:xfrm>
                  <a:off x="9877333" y="2220533"/>
                  <a:ext cx="156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170EA30F-79D5-4D60-9B18-18687FE52DBB}"/>
                    </a:ext>
                  </a:extLst>
                </p14:cNvPr>
                <p14:cNvContentPartPr/>
                <p14:nvPr/>
              </p14:nvContentPartPr>
              <p14:xfrm>
                <a:off x="10023133" y="2152133"/>
                <a:ext cx="288360" cy="185760"/>
              </p14:xfrm>
            </p:contentPart>
          </mc:Choice>
          <mc:Fallback>
            <p:pic>
              <p:nvPicPr>
                <p:cNvPr id="29" name="Freihand 28">
                  <a:extLst>
                    <a:ext uri="{FF2B5EF4-FFF2-40B4-BE49-F238E27FC236}">
                      <a16:creationId xmlns:a16="http://schemas.microsoft.com/office/drawing/2014/main" id="{170EA30F-79D5-4D60-9B18-18687FE52DBB}"/>
                    </a:ext>
                  </a:extLst>
                </p:cNvPr>
                <p:cNvPicPr/>
                <p:nvPr/>
              </p:nvPicPr>
              <p:blipFill>
                <a:blip r:embed="rId48"/>
                <a:stretch>
                  <a:fillRect/>
                </a:stretch>
              </p:blipFill>
              <p:spPr>
                <a:xfrm>
                  <a:off x="10018813" y="2147813"/>
                  <a:ext cx="297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0AF4EAA-34EF-4F5D-B66C-D130B8A555C7}"/>
                    </a:ext>
                  </a:extLst>
                </p14:cNvPr>
                <p14:cNvContentPartPr/>
                <p14:nvPr/>
              </p14:nvContentPartPr>
              <p14:xfrm>
                <a:off x="10473493" y="2205053"/>
                <a:ext cx="235800" cy="86400"/>
              </p14:xfrm>
            </p:contentPart>
          </mc:Choice>
          <mc:Fallback>
            <p:pic>
              <p:nvPicPr>
                <p:cNvPr id="32" name="Freihand 31">
                  <a:extLst>
                    <a:ext uri="{FF2B5EF4-FFF2-40B4-BE49-F238E27FC236}">
                      <a16:creationId xmlns:a16="http://schemas.microsoft.com/office/drawing/2014/main" id="{90AF4EAA-34EF-4F5D-B66C-D130B8A555C7}"/>
                    </a:ext>
                  </a:extLst>
                </p:cNvPr>
                <p:cNvPicPr/>
                <p:nvPr/>
              </p:nvPicPr>
              <p:blipFill>
                <a:blip r:embed="rId50"/>
                <a:stretch>
                  <a:fillRect/>
                </a:stretch>
              </p:blipFill>
              <p:spPr>
                <a:xfrm>
                  <a:off x="10469173" y="2200733"/>
                  <a:ext cx="244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A2A385A-BE31-47AA-B23C-73390F81AF1A}"/>
                    </a:ext>
                  </a:extLst>
                </p14:cNvPr>
                <p14:cNvContentPartPr/>
                <p14:nvPr/>
              </p14:nvContentPartPr>
              <p14:xfrm>
                <a:off x="10711453" y="2210453"/>
                <a:ext cx="65520" cy="79920"/>
              </p14:xfrm>
            </p:contentPart>
          </mc:Choice>
          <mc:Fallback>
            <p:pic>
              <p:nvPicPr>
                <p:cNvPr id="33" name="Freihand 32">
                  <a:extLst>
                    <a:ext uri="{FF2B5EF4-FFF2-40B4-BE49-F238E27FC236}">
                      <a16:creationId xmlns:a16="http://schemas.microsoft.com/office/drawing/2014/main" id="{5A2A385A-BE31-47AA-B23C-73390F81AF1A}"/>
                    </a:ext>
                  </a:extLst>
                </p:cNvPr>
                <p:cNvPicPr/>
                <p:nvPr/>
              </p:nvPicPr>
              <p:blipFill>
                <a:blip r:embed="rId52"/>
                <a:stretch>
                  <a:fillRect/>
                </a:stretch>
              </p:blipFill>
              <p:spPr>
                <a:xfrm>
                  <a:off x="10707133" y="2206133"/>
                  <a:ext cx="74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838F1AD-13C8-45C6-9B84-6009BF9B1C30}"/>
                    </a:ext>
                  </a:extLst>
                </p14:cNvPr>
                <p14:cNvContentPartPr/>
                <p14:nvPr/>
              </p14:nvContentPartPr>
              <p14:xfrm>
                <a:off x="10928533" y="2143493"/>
                <a:ext cx="97560" cy="105480"/>
              </p14:xfrm>
            </p:contentPart>
          </mc:Choice>
          <mc:Fallback>
            <p:pic>
              <p:nvPicPr>
                <p:cNvPr id="34" name="Freihand 33">
                  <a:extLst>
                    <a:ext uri="{FF2B5EF4-FFF2-40B4-BE49-F238E27FC236}">
                      <a16:creationId xmlns:a16="http://schemas.microsoft.com/office/drawing/2014/main" id="{0838F1AD-13C8-45C6-9B84-6009BF9B1C30}"/>
                    </a:ext>
                  </a:extLst>
                </p:cNvPr>
                <p:cNvPicPr/>
                <p:nvPr/>
              </p:nvPicPr>
              <p:blipFill>
                <a:blip r:embed="rId54"/>
                <a:stretch>
                  <a:fillRect/>
                </a:stretch>
              </p:blipFill>
              <p:spPr>
                <a:xfrm>
                  <a:off x="10924213" y="2139173"/>
                  <a:ext cx="106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F0DE148-750E-4365-856C-1E67812971F1}"/>
                    </a:ext>
                  </a:extLst>
                </p14:cNvPr>
                <p14:cNvContentPartPr/>
                <p14:nvPr/>
              </p14:nvContentPartPr>
              <p14:xfrm>
                <a:off x="10929973" y="2147093"/>
                <a:ext cx="154440" cy="126360"/>
              </p14:xfrm>
            </p:contentPart>
          </mc:Choice>
          <mc:Fallback>
            <p:pic>
              <p:nvPicPr>
                <p:cNvPr id="35" name="Freihand 34">
                  <a:extLst>
                    <a:ext uri="{FF2B5EF4-FFF2-40B4-BE49-F238E27FC236}">
                      <a16:creationId xmlns:a16="http://schemas.microsoft.com/office/drawing/2014/main" id="{0F0DE148-750E-4365-856C-1E67812971F1}"/>
                    </a:ext>
                  </a:extLst>
                </p:cNvPr>
                <p:cNvPicPr/>
                <p:nvPr/>
              </p:nvPicPr>
              <p:blipFill>
                <a:blip r:embed="rId56"/>
                <a:stretch>
                  <a:fillRect/>
                </a:stretch>
              </p:blipFill>
              <p:spPr>
                <a:xfrm>
                  <a:off x="10925653" y="2142773"/>
                  <a:ext cx="163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F1725D25-6EBE-49F9-969A-22158B5C0A86}"/>
                    </a:ext>
                  </a:extLst>
                </p14:cNvPr>
                <p14:cNvContentPartPr/>
                <p14:nvPr/>
              </p14:nvContentPartPr>
              <p14:xfrm>
                <a:off x="11111773" y="2163653"/>
                <a:ext cx="106920" cy="59400"/>
              </p14:xfrm>
            </p:contentPart>
          </mc:Choice>
          <mc:Fallback>
            <p:pic>
              <p:nvPicPr>
                <p:cNvPr id="36" name="Freihand 35">
                  <a:extLst>
                    <a:ext uri="{FF2B5EF4-FFF2-40B4-BE49-F238E27FC236}">
                      <a16:creationId xmlns:a16="http://schemas.microsoft.com/office/drawing/2014/main" id="{F1725D25-6EBE-49F9-969A-22158B5C0A86}"/>
                    </a:ext>
                  </a:extLst>
                </p:cNvPr>
                <p:cNvPicPr/>
                <p:nvPr/>
              </p:nvPicPr>
              <p:blipFill>
                <a:blip r:embed="rId58"/>
                <a:stretch>
                  <a:fillRect/>
                </a:stretch>
              </p:blipFill>
              <p:spPr>
                <a:xfrm>
                  <a:off x="11107453" y="2159333"/>
                  <a:ext cx="115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F6C00CA-027F-4055-B7BD-81008C04A71A}"/>
                    </a:ext>
                  </a:extLst>
                </p14:cNvPr>
                <p14:cNvContentPartPr/>
                <p14:nvPr/>
              </p14:nvContentPartPr>
              <p14:xfrm>
                <a:off x="11382493" y="2106773"/>
                <a:ext cx="20880" cy="147240"/>
              </p14:xfrm>
            </p:contentPart>
          </mc:Choice>
          <mc:Fallback>
            <p:pic>
              <p:nvPicPr>
                <p:cNvPr id="37" name="Freihand 36">
                  <a:extLst>
                    <a:ext uri="{FF2B5EF4-FFF2-40B4-BE49-F238E27FC236}">
                      <a16:creationId xmlns:a16="http://schemas.microsoft.com/office/drawing/2014/main" id="{8F6C00CA-027F-4055-B7BD-81008C04A71A}"/>
                    </a:ext>
                  </a:extLst>
                </p:cNvPr>
                <p:cNvPicPr/>
                <p:nvPr/>
              </p:nvPicPr>
              <p:blipFill>
                <a:blip r:embed="rId60"/>
                <a:stretch>
                  <a:fillRect/>
                </a:stretch>
              </p:blipFill>
              <p:spPr>
                <a:xfrm>
                  <a:off x="11378173" y="2102453"/>
                  <a:ext cx="29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31923224-767D-4AD6-B87F-520F3FD4FA0A}"/>
                    </a:ext>
                  </a:extLst>
                </p14:cNvPr>
                <p14:cNvContentPartPr/>
                <p14:nvPr/>
              </p14:nvContentPartPr>
              <p14:xfrm>
                <a:off x="11389693" y="2030813"/>
                <a:ext cx="127080" cy="196200"/>
              </p14:xfrm>
            </p:contentPart>
          </mc:Choice>
          <mc:Fallback>
            <p:pic>
              <p:nvPicPr>
                <p:cNvPr id="38" name="Freihand 37">
                  <a:extLst>
                    <a:ext uri="{FF2B5EF4-FFF2-40B4-BE49-F238E27FC236}">
                      <a16:creationId xmlns:a16="http://schemas.microsoft.com/office/drawing/2014/main" id="{31923224-767D-4AD6-B87F-520F3FD4FA0A}"/>
                    </a:ext>
                  </a:extLst>
                </p:cNvPr>
                <p:cNvPicPr/>
                <p:nvPr/>
              </p:nvPicPr>
              <p:blipFill>
                <a:blip r:embed="rId62"/>
                <a:stretch>
                  <a:fillRect/>
                </a:stretch>
              </p:blipFill>
              <p:spPr>
                <a:xfrm>
                  <a:off x="11385373" y="2026493"/>
                  <a:ext cx="135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032D4CF8-C11D-4BE9-A876-236E917BDD80}"/>
                    </a:ext>
                  </a:extLst>
                </p14:cNvPr>
                <p14:cNvContentPartPr/>
                <p14:nvPr/>
              </p14:nvContentPartPr>
              <p14:xfrm>
                <a:off x="10913773" y="2390453"/>
                <a:ext cx="79920" cy="641160"/>
              </p14:xfrm>
            </p:contentPart>
          </mc:Choice>
          <mc:Fallback>
            <p:pic>
              <p:nvPicPr>
                <p:cNvPr id="39" name="Freihand 38">
                  <a:extLst>
                    <a:ext uri="{FF2B5EF4-FFF2-40B4-BE49-F238E27FC236}">
                      <a16:creationId xmlns:a16="http://schemas.microsoft.com/office/drawing/2014/main" id="{032D4CF8-C11D-4BE9-A876-236E917BDD80}"/>
                    </a:ext>
                  </a:extLst>
                </p:cNvPr>
                <p:cNvPicPr/>
                <p:nvPr/>
              </p:nvPicPr>
              <p:blipFill>
                <a:blip r:embed="rId64"/>
                <a:stretch>
                  <a:fillRect/>
                </a:stretch>
              </p:blipFill>
              <p:spPr>
                <a:xfrm>
                  <a:off x="10909453" y="2386133"/>
                  <a:ext cx="8856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7DF2FE0-F079-4D5A-8DF1-1CCCFC957E0F}"/>
                    </a:ext>
                  </a:extLst>
                </p14:cNvPr>
                <p14:cNvContentPartPr/>
                <p14:nvPr/>
              </p14:nvContentPartPr>
              <p14:xfrm>
                <a:off x="10784173" y="3013613"/>
                <a:ext cx="1052280" cy="128160"/>
              </p14:xfrm>
            </p:contentPart>
          </mc:Choice>
          <mc:Fallback>
            <p:pic>
              <p:nvPicPr>
                <p:cNvPr id="40" name="Freihand 39">
                  <a:extLst>
                    <a:ext uri="{FF2B5EF4-FFF2-40B4-BE49-F238E27FC236}">
                      <a16:creationId xmlns:a16="http://schemas.microsoft.com/office/drawing/2014/main" id="{F7DF2FE0-F079-4D5A-8DF1-1CCCFC957E0F}"/>
                    </a:ext>
                  </a:extLst>
                </p:cNvPr>
                <p:cNvPicPr/>
                <p:nvPr/>
              </p:nvPicPr>
              <p:blipFill>
                <a:blip r:embed="rId66"/>
                <a:stretch>
                  <a:fillRect/>
                </a:stretch>
              </p:blipFill>
              <p:spPr>
                <a:xfrm>
                  <a:off x="10779853" y="3009293"/>
                  <a:ext cx="1060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B9C9C9CF-7F35-40BC-89E9-BF02ADDC9AFA}"/>
                    </a:ext>
                  </a:extLst>
                </p14:cNvPr>
                <p14:cNvContentPartPr/>
                <p14:nvPr/>
              </p14:nvContentPartPr>
              <p14:xfrm>
                <a:off x="11718373" y="2933693"/>
                <a:ext cx="258480" cy="177480"/>
              </p14:xfrm>
            </p:contentPart>
          </mc:Choice>
          <mc:Fallback>
            <p:pic>
              <p:nvPicPr>
                <p:cNvPr id="41" name="Freihand 40">
                  <a:extLst>
                    <a:ext uri="{FF2B5EF4-FFF2-40B4-BE49-F238E27FC236}">
                      <a16:creationId xmlns:a16="http://schemas.microsoft.com/office/drawing/2014/main" id="{B9C9C9CF-7F35-40BC-89E9-BF02ADDC9AFA}"/>
                    </a:ext>
                  </a:extLst>
                </p:cNvPr>
                <p:cNvPicPr/>
                <p:nvPr/>
              </p:nvPicPr>
              <p:blipFill>
                <a:blip r:embed="rId68"/>
                <a:stretch>
                  <a:fillRect/>
                </a:stretch>
              </p:blipFill>
              <p:spPr>
                <a:xfrm>
                  <a:off x="11714053" y="2929373"/>
                  <a:ext cx="267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98451619-D48C-4A98-8642-56E7A7FD349E}"/>
                    </a:ext>
                  </a:extLst>
                </p14:cNvPr>
                <p14:cNvContentPartPr/>
                <p14:nvPr/>
              </p14:nvContentPartPr>
              <p14:xfrm>
                <a:off x="10792093" y="2281013"/>
                <a:ext cx="199080" cy="208800"/>
              </p14:xfrm>
            </p:contentPart>
          </mc:Choice>
          <mc:Fallback>
            <p:pic>
              <p:nvPicPr>
                <p:cNvPr id="42" name="Freihand 41">
                  <a:extLst>
                    <a:ext uri="{FF2B5EF4-FFF2-40B4-BE49-F238E27FC236}">
                      <a16:creationId xmlns:a16="http://schemas.microsoft.com/office/drawing/2014/main" id="{98451619-D48C-4A98-8642-56E7A7FD349E}"/>
                    </a:ext>
                  </a:extLst>
                </p:cNvPr>
                <p:cNvPicPr/>
                <p:nvPr/>
              </p:nvPicPr>
              <p:blipFill>
                <a:blip r:embed="rId70"/>
                <a:stretch>
                  <a:fillRect/>
                </a:stretch>
              </p:blipFill>
              <p:spPr>
                <a:xfrm>
                  <a:off x="10787773" y="2276693"/>
                  <a:ext cx="207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51046EA4-228B-46EE-B464-3A5BD3E009EE}"/>
                    </a:ext>
                  </a:extLst>
                </p14:cNvPr>
                <p14:cNvContentPartPr/>
                <p14:nvPr/>
              </p14:nvContentPartPr>
              <p14:xfrm>
                <a:off x="10574293" y="2351573"/>
                <a:ext cx="95760" cy="185400"/>
              </p14:xfrm>
            </p:contentPart>
          </mc:Choice>
          <mc:Fallback>
            <p:pic>
              <p:nvPicPr>
                <p:cNvPr id="44" name="Freihand 43">
                  <a:extLst>
                    <a:ext uri="{FF2B5EF4-FFF2-40B4-BE49-F238E27FC236}">
                      <a16:creationId xmlns:a16="http://schemas.microsoft.com/office/drawing/2014/main" id="{51046EA4-228B-46EE-B464-3A5BD3E009EE}"/>
                    </a:ext>
                  </a:extLst>
                </p:cNvPr>
                <p:cNvPicPr/>
                <p:nvPr/>
              </p:nvPicPr>
              <p:blipFill>
                <a:blip r:embed="rId72"/>
                <a:stretch>
                  <a:fillRect/>
                </a:stretch>
              </p:blipFill>
              <p:spPr>
                <a:xfrm>
                  <a:off x="10569973" y="2347253"/>
                  <a:ext cx="104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C3C228E4-00B7-4B53-913F-BEF39EAC4D13}"/>
                    </a:ext>
                  </a:extLst>
                </p14:cNvPr>
                <p14:cNvContentPartPr/>
                <p14:nvPr/>
              </p14:nvContentPartPr>
              <p14:xfrm>
                <a:off x="11764453" y="3108293"/>
                <a:ext cx="116280" cy="159840"/>
              </p14:xfrm>
            </p:contentPart>
          </mc:Choice>
          <mc:Fallback>
            <p:pic>
              <p:nvPicPr>
                <p:cNvPr id="46" name="Freihand 45">
                  <a:extLst>
                    <a:ext uri="{FF2B5EF4-FFF2-40B4-BE49-F238E27FC236}">
                      <a16:creationId xmlns:a16="http://schemas.microsoft.com/office/drawing/2014/main" id="{C3C228E4-00B7-4B53-913F-BEF39EAC4D13}"/>
                    </a:ext>
                  </a:extLst>
                </p:cNvPr>
                <p:cNvPicPr/>
                <p:nvPr/>
              </p:nvPicPr>
              <p:blipFill>
                <a:blip r:embed="rId74"/>
                <a:stretch>
                  <a:fillRect/>
                </a:stretch>
              </p:blipFill>
              <p:spPr>
                <a:xfrm>
                  <a:off x="11760133" y="3103973"/>
                  <a:ext cx="124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285239A3-448F-40C6-9C48-FD8A564BB589}"/>
                    </a:ext>
                  </a:extLst>
                </p14:cNvPr>
                <p14:cNvContentPartPr/>
                <p14:nvPr/>
              </p14:nvContentPartPr>
              <p14:xfrm>
                <a:off x="11796133" y="3147893"/>
                <a:ext cx="102960" cy="57960"/>
              </p14:xfrm>
            </p:contentPart>
          </mc:Choice>
          <mc:Fallback>
            <p:pic>
              <p:nvPicPr>
                <p:cNvPr id="47" name="Freihand 46">
                  <a:extLst>
                    <a:ext uri="{FF2B5EF4-FFF2-40B4-BE49-F238E27FC236}">
                      <a16:creationId xmlns:a16="http://schemas.microsoft.com/office/drawing/2014/main" id="{285239A3-448F-40C6-9C48-FD8A564BB589}"/>
                    </a:ext>
                  </a:extLst>
                </p:cNvPr>
                <p:cNvPicPr/>
                <p:nvPr/>
              </p:nvPicPr>
              <p:blipFill>
                <a:blip r:embed="rId76"/>
                <a:stretch>
                  <a:fillRect/>
                </a:stretch>
              </p:blipFill>
              <p:spPr>
                <a:xfrm>
                  <a:off x="11791813" y="3143573"/>
                  <a:ext cx="111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2BB8BEEB-DFB3-456C-AD3D-AC5730E58797}"/>
                    </a:ext>
                  </a:extLst>
                </p14:cNvPr>
                <p14:cNvContentPartPr/>
                <p14:nvPr/>
              </p14:nvContentPartPr>
              <p14:xfrm>
                <a:off x="11004133" y="3411773"/>
                <a:ext cx="36720" cy="555840"/>
              </p14:xfrm>
            </p:contentPart>
          </mc:Choice>
          <mc:Fallback>
            <p:pic>
              <p:nvPicPr>
                <p:cNvPr id="48" name="Freihand 47">
                  <a:extLst>
                    <a:ext uri="{FF2B5EF4-FFF2-40B4-BE49-F238E27FC236}">
                      <a16:creationId xmlns:a16="http://schemas.microsoft.com/office/drawing/2014/main" id="{2BB8BEEB-DFB3-456C-AD3D-AC5730E58797}"/>
                    </a:ext>
                  </a:extLst>
                </p:cNvPr>
                <p:cNvPicPr/>
                <p:nvPr/>
              </p:nvPicPr>
              <p:blipFill>
                <a:blip r:embed="rId78"/>
                <a:stretch>
                  <a:fillRect/>
                </a:stretch>
              </p:blipFill>
              <p:spPr>
                <a:xfrm>
                  <a:off x="10999813" y="3407453"/>
                  <a:ext cx="4536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74897F07-D325-4A4C-8DFD-D17956D0F178}"/>
                    </a:ext>
                  </a:extLst>
                </p14:cNvPr>
                <p14:cNvContentPartPr/>
                <p14:nvPr/>
              </p14:nvContentPartPr>
              <p14:xfrm>
                <a:off x="10834213" y="3866453"/>
                <a:ext cx="1043640" cy="165600"/>
              </p14:xfrm>
            </p:contentPart>
          </mc:Choice>
          <mc:Fallback>
            <p:pic>
              <p:nvPicPr>
                <p:cNvPr id="49" name="Freihand 48">
                  <a:extLst>
                    <a:ext uri="{FF2B5EF4-FFF2-40B4-BE49-F238E27FC236}">
                      <a16:creationId xmlns:a16="http://schemas.microsoft.com/office/drawing/2014/main" id="{74897F07-D325-4A4C-8DFD-D17956D0F178}"/>
                    </a:ext>
                  </a:extLst>
                </p:cNvPr>
                <p:cNvPicPr/>
                <p:nvPr/>
              </p:nvPicPr>
              <p:blipFill>
                <a:blip r:embed="rId80"/>
                <a:stretch>
                  <a:fillRect/>
                </a:stretch>
              </p:blipFill>
              <p:spPr>
                <a:xfrm>
                  <a:off x="10829893" y="3862133"/>
                  <a:ext cx="1052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C9AE2256-AA3B-4E12-8684-B414583FBED6}"/>
                    </a:ext>
                  </a:extLst>
                </p14:cNvPr>
                <p14:cNvContentPartPr/>
                <p14:nvPr/>
              </p14:nvContentPartPr>
              <p14:xfrm>
                <a:off x="11819173" y="3773213"/>
                <a:ext cx="123120" cy="160200"/>
              </p14:xfrm>
            </p:contentPart>
          </mc:Choice>
          <mc:Fallback>
            <p:pic>
              <p:nvPicPr>
                <p:cNvPr id="50" name="Freihand 49">
                  <a:extLst>
                    <a:ext uri="{FF2B5EF4-FFF2-40B4-BE49-F238E27FC236}">
                      <a16:creationId xmlns:a16="http://schemas.microsoft.com/office/drawing/2014/main" id="{C9AE2256-AA3B-4E12-8684-B414583FBED6}"/>
                    </a:ext>
                  </a:extLst>
                </p:cNvPr>
                <p:cNvPicPr/>
                <p:nvPr/>
              </p:nvPicPr>
              <p:blipFill>
                <a:blip r:embed="rId82"/>
                <a:stretch>
                  <a:fillRect/>
                </a:stretch>
              </p:blipFill>
              <p:spPr>
                <a:xfrm>
                  <a:off x="11814853" y="3768893"/>
                  <a:ext cx="131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D29FCCE2-48D9-47A9-86CF-0E1B9367EA7E}"/>
                    </a:ext>
                  </a:extLst>
                </p14:cNvPr>
                <p14:cNvContentPartPr/>
                <p14:nvPr/>
              </p14:nvContentPartPr>
              <p14:xfrm>
                <a:off x="10914853" y="3276773"/>
                <a:ext cx="167400" cy="167760"/>
              </p14:xfrm>
            </p:contentPart>
          </mc:Choice>
          <mc:Fallback>
            <p:pic>
              <p:nvPicPr>
                <p:cNvPr id="51" name="Freihand 50">
                  <a:extLst>
                    <a:ext uri="{FF2B5EF4-FFF2-40B4-BE49-F238E27FC236}">
                      <a16:creationId xmlns:a16="http://schemas.microsoft.com/office/drawing/2014/main" id="{D29FCCE2-48D9-47A9-86CF-0E1B9367EA7E}"/>
                    </a:ext>
                  </a:extLst>
                </p:cNvPr>
                <p:cNvPicPr/>
                <p:nvPr/>
              </p:nvPicPr>
              <p:blipFill>
                <a:blip r:embed="rId84"/>
                <a:stretch>
                  <a:fillRect/>
                </a:stretch>
              </p:blipFill>
              <p:spPr>
                <a:xfrm>
                  <a:off x="10910533" y="3272453"/>
                  <a:ext cx="176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74CAF281-9517-4D34-B9C7-9A5A38579810}"/>
                    </a:ext>
                  </a:extLst>
                </p14:cNvPr>
                <p14:cNvContentPartPr/>
                <p14:nvPr/>
              </p14:nvContentPartPr>
              <p14:xfrm>
                <a:off x="10644133" y="2364893"/>
                <a:ext cx="60840" cy="108720"/>
              </p14:xfrm>
            </p:contentPart>
          </mc:Choice>
          <mc:Fallback>
            <p:pic>
              <p:nvPicPr>
                <p:cNvPr id="53" name="Freihand 52">
                  <a:extLst>
                    <a:ext uri="{FF2B5EF4-FFF2-40B4-BE49-F238E27FC236}">
                      <a16:creationId xmlns:a16="http://schemas.microsoft.com/office/drawing/2014/main" id="{74CAF281-9517-4D34-B9C7-9A5A38579810}"/>
                    </a:ext>
                  </a:extLst>
                </p:cNvPr>
                <p:cNvPicPr/>
                <p:nvPr/>
              </p:nvPicPr>
              <p:blipFill>
                <a:blip r:embed="rId86"/>
                <a:stretch>
                  <a:fillRect/>
                </a:stretch>
              </p:blipFill>
              <p:spPr>
                <a:xfrm>
                  <a:off x="10639813" y="2360573"/>
                  <a:ext cx="69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63F9C265-259D-4BCD-9F9C-FFEC200E3287}"/>
                    </a:ext>
                  </a:extLst>
                </p14:cNvPr>
                <p14:cNvContentPartPr/>
                <p14:nvPr/>
              </p14:nvContentPartPr>
              <p14:xfrm>
                <a:off x="10638013" y="2400173"/>
                <a:ext cx="91440" cy="50400"/>
              </p14:xfrm>
            </p:contentPart>
          </mc:Choice>
          <mc:Fallback>
            <p:pic>
              <p:nvPicPr>
                <p:cNvPr id="54" name="Freihand 53">
                  <a:extLst>
                    <a:ext uri="{FF2B5EF4-FFF2-40B4-BE49-F238E27FC236}">
                      <a16:creationId xmlns:a16="http://schemas.microsoft.com/office/drawing/2014/main" id="{63F9C265-259D-4BCD-9F9C-FFEC200E3287}"/>
                    </a:ext>
                  </a:extLst>
                </p:cNvPr>
                <p:cNvPicPr/>
                <p:nvPr/>
              </p:nvPicPr>
              <p:blipFill>
                <a:blip r:embed="rId88"/>
                <a:stretch>
                  <a:fillRect/>
                </a:stretch>
              </p:blipFill>
              <p:spPr>
                <a:xfrm>
                  <a:off x="10633693" y="2395853"/>
                  <a:ext cx="100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5B085077-CAB5-4CAE-98CA-7495AED5FF90}"/>
                    </a:ext>
                  </a:extLst>
                </p14:cNvPr>
                <p14:cNvContentPartPr/>
                <p14:nvPr/>
              </p14:nvContentPartPr>
              <p14:xfrm>
                <a:off x="10677253" y="3292253"/>
                <a:ext cx="79560" cy="163080"/>
              </p14:xfrm>
            </p:contentPart>
          </mc:Choice>
          <mc:Fallback>
            <p:pic>
              <p:nvPicPr>
                <p:cNvPr id="55" name="Freihand 54">
                  <a:extLst>
                    <a:ext uri="{FF2B5EF4-FFF2-40B4-BE49-F238E27FC236}">
                      <a16:creationId xmlns:a16="http://schemas.microsoft.com/office/drawing/2014/main" id="{5B085077-CAB5-4CAE-98CA-7495AED5FF90}"/>
                    </a:ext>
                  </a:extLst>
                </p:cNvPr>
                <p:cNvPicPr/>
                <p:nvPr/>
              </p:nvPicPr>
              <p:blipFill>
                <a:blip r:embed="rId90"/>
                <a:stretch>
                  <a:fillRect/>
                </a:stretch>
              </p:blipFill>
              <p:spPr>
                <a:xfrm>
                  <a:off x="10672933" y="3287933"/>
                  <a:ext cx="88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F4CDB53A-84CD-4E86-82FA-6CF997CEEF04}"/>
                    </a:ext>
                  </a:extLst>
                </p14:cNvPr>
                <p14:cNvContentPartPr/>
                <p14:nvPr/>
              </p14:nvContentPartPr>
              <p14:xfrm>
                <a:off x="10752853" y="3352373"/>
                <a:ext cx="82080" cy="107640"/>
              </p14:xfrm>
            </p:contentPart>
          </mc:Choice>
          <mc:Fallback>
            <p:pic>
              <p:nvPicPr>
                <p:cNvPr id="56" name="Freihand 55">
                  <a:extLst>
                    <a:ext uri="{FF2B5EF4-FFF2-40B4-BE49-F238E27FC236}">
                      <a16:creationId xmlns:a16="http://schemas.microsoft.com/office/drawing/2014/main" id="{F4CDB53A-84CD-4E86-82FA-6CF997CEEF04}"/>
                    </a:ext>
                  </a:extLst>
                </p:cNvPr>
                <p:cNvPicPr/>
                <p:nvPr/>
              </p:nvPicPr>
              <p:blipFill>
                <a:blip r:embed="rId92"/>
                <a:stretch>
                  <a:fillRect/>
                </a:stretch>
              </p:blipFill>
              <p:spPr>
                <a:xfrm>
                  <a:off x="10748533" y="3348053"/>
                  <a:ext cx="90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18AE27DF-3EF8-4718-8DC6-850688B81663}"/>
                    </a:ext>
                  </a:extLst>
                </p14:cNvPr>
                <p14:cNvContentPartPr/>
                <p14:nvPr/>
              </p14:nvContentPartPr>
              <p14:xfrm>
                <a:off x="11742493" y="3982373"/>
                <a:ext cx="71640" cy="82080"/>
              </p14:xfrm>
            </p:contentPart>
          </mc:Choice>
          <mc:Fallback>
            <p:pic>
              <p:nvPicPr>
                <p:cNvPr id="57" name="Freihand 56">
                  <a:extLst>
                    <a:ext uri="{FF2B5EF4-FFF2-40B4-BE49-F238E27FC236}">
                      <a16:creationId xmlns:a16="http://schemas.microsoft.com/office/drawing/2014/main" id="{18AE27DF-3EF8-4718-8DC6-850688B81663}"/>
                    </a:ext>
                  </a:extLst>
                </p:cNvPr>
                <p:cNvPicPr/>
                <p:nvPr/>
              </p:nvPicPr>
              <p:blipFill>
                <a:blip r:embed="rId94"/>
                <a:stretch>
                  <a:fillRect/>
                </a:stretch>
              </p:blipFill>
              <p:spPr>
                <a:xfrm>
                  <a:off x="11738173" y="3978053"/>
                  <a:ext cx="80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727FC1F5-AEB2-43BC-9887-0D34FC95E161}"/>
                    </a:ext>
                  </a:extLst>
                </p14:cNvPr>
                <p14:cNvContentPartPr/>
                <p14:nvPr/>
              </p14:nvContentPartPr>
              <p14:xfrm>
                <a:off x="11762293" y="3980933"/>
                <a:ext cx="66960" cy="156240"/>
              </p14:xfrm>
            </p:contentPart>
          </mc:Choice>
          <mc:Fallback>
            <p:pic>
              <p:nvPicPr>
                <p:cNvPr id="58" name="Freihand 57">
                  <a:extLst>
                    <a:ext uri="{FF2B5EF4-FFF2-40B4-BE49-F238E27FC236}">
                      <a16:creationId xmlns:a16="http://schemas.microsoft.com/office/drawing/2014/main" id="{727FC1F5-AEB2-43BC-9887-0D34FC95E161}"/>
                    </a:ext>
                  </a:extLst>
                </p:cNvPr>
                <p:cNvPicPr/>
                <p:nvPr/>
              </p:nvPicPr>
              <p:blipFill>
                <a:blip r:embed="rId96"/>
                <a:stretch>
                  <a:fillRect/>
                </a:stretch>
              </p:blipFill>
              <p:spPr>
                <a:xfrm>
                  <a:off x="11757973" y="3976613"/>
                  <a:ext cx="75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C57415D9-D8AB-4D03-912B-8F481C379AD4}"/>
                    </a:ext>
                  </a:extLst>
                </p14:cNvPr>
                <p14:cNvContentPartPr/>
                <p14:nvPr/>
              </p14:nvContentPartPr>
              <p14:xfrm>
                <a:off x="11118613" y="2401973"/>
                <a:ext cx="503640" cy="412200"/>
              </p14:xfrm>
            </p:contentPart>
          </mc:Choice>
          <mc:Fallback>
            <p:pic>
              <p:nvPicPr>
                <p:cNvPr id="60" name="Freihand 59">
                  <a:extLst>
                    <a:ext uri="{FF2B5EF4-FFF2-40B4-BE49-F238E27FC236}">
                      <a16:creationId xmlns:a16="http://schemas.microsoft.com/office/drawing/2014/main" id="{C57415D9-D8AB-4D03-912B-8F481C379AD4}"/>
                    </a:ext>
                  </a:extLst>
                </p:cNvPr>
                <p:cNvPicPr/>
                <p:nvPr/>
              </p:nvPicPr>
              <p:blipFill>
                <a:blip r:embed="rId98"/>
                <a:stretch>
                  <a:fillRect/>
                </a:stretch>
              </p:blipFill>
              <p:spPr>
                <a:xfrm>
                  <a:off x="11114293" y="2397653"/>
                  <a:ext cx="5122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1D906ABC-53DF-4D51-BBDF-4592EFA5FCD8}"/>
                    </a:ext>
                  </a:extLst>
                </p14:cNvPr>
                <p14:cNvContentPartPr/>
                <p14:nvPr/>
              </p14:nvContentPartPr>
              <p14:xfrm>
                <a:off x="11701453" y="2743973"/>
                <a:ext cx="7920" cy="117000"/>
              </p14:xfrm>
            </p:contentPart>
          </mc:Choice>
          <mc:Fallback>
            <p:pic>
              <p:nvPicPr>
                <p:cNvPr id="61" name="Freihand 60">
                  <a:extLst>
                    <a:ext uri="{FF2B5EF4-FFF2-40B4-BE49-F238E27FC236}">
                      <a16:creationId xmlns:a16="http://schemas.microsoft.com/office/drawing/2014/main" id="{1D906ABC-53DF-4D51-BBDF-4592EFA5FCD8}"/>
                    </a:ext>
                  </a:extLst>
                </p:cNvPr>
                <p:cNvPicPr/>
                <p:nvPr/>
              </p:nvPicPr>
              <p:blipFill>
                <a:blip r:embed="rId100"/>
                <a:stretch>
                  <a:fillRect/>
                </a:stretch>
              </p:blipFill>
              <p:spPr>
                <a:xfrm>
                  <a:off x="11697133" y="2739653"/>
                  <a:ext cx="16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79D2F221-212C-4781-B3FB-666FCD00D82A}"/>
                    </a:ext>
                  </a:extLst>
                </p14:cNvPr>
                <p14:cNvContentPartPr/>
                <p14:nvPr/>
              </p14:nvContentPartPr>
              <p14:xfrm>
                <a:off x="11697853" y="2704733"/>
                <a:ext cx="79920" cy="130320"/>
              </p14:xfrm>
            </p:contentPart>
          </mc:Choice>
          <mc:Fallback>
            <p:pic>
              <p:nvPicPr>
                <p:cNvPr id="62" name="Freihand 61">
                  <a:extLst>
                    <a:ext uri="{FF2B5EF4-FFF2-40B4-BE49-F238E27FC236}">
                      <a16:creationId xmlns:a16="http://schemas.microsoft.com/office/drawing/2014/main" id="{79D2F221-212C-4781-B3FB-666FCD00D82A}"/>
                    </a:ext>
                  </a:extLst>
                </p:cNvPr>
                <p:cNvPicPr/>
                <p:nvPr/>
              </p:nvPicPr>
              <p:blipFill>
                <a:blip r:embed="rId102"/>
                <a:stretch>
                  <a:fillRect/>
                </a:stretch>
              </p:blipFill>
              <p:spPr>
                <a:xfrm>
                  <a:off x="11693533" y="2700413"/>
                  <a:ext cx="88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B0CC938B-C612-4E25-9C9D-AEBD46E57B99}"/>
                    </a:ext>
                  </a:extLst>
                </p14:cNvPr>
                <p14:cNvContentPartPr/>
                <p14:nvPr/>
              </p14:nvContentPartPr>
              <p14:xfrm>
                <a:off x="11093053" y="2353733"/>
                <a:ext cx="525960" cy="446400"/>
              </p14:xfrm>
            </p:contentPart>
          </mc:Choice>
          <mc:Fallback>
            <p:pic>
              <p:nvPicPr>
                <p:cNvPr id="63" name="Freihand 62">
                  <a:extLst>
                    <a:ext uri="{FF2B5EF4-FFF2-40B4-BE49-F238E27FC236}">
                      <a16:creationId xmlns:a16="http://schemas.microsoft.com/office/drawing/2014/main" id="{B0CC938B-C612-4E25-9C9D-AEBD46E57B99}"/>
                    </a:ext>
                  </a:extLst>
                </p:cNvPr>
                <p:cNvPicPr/>
                <p:nvPr/>
              </p:nvPicPr>
              <p:blipFill>
                <a:blip r:embed="rId104"/>
                <a:stretch>
                  <a:fillRect/>
                </a:stretch>
              </p:blipFill>
              <p:spPr>
                <a:xfrm>
                  <a:off x="11088733" y="2349413"/>
                  <a:ext cx="53460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1C9E4ED4-D943-4DA9-AC9F-BF4E66B02890}"/>
                    </a:ext>
                  </a:extLst>
                </p14:cNvPr>
                <p14:cNvContentPartPr/>
                <p14:nvPr/>
              </p14:nvContentPartPr>
              <p14:xfrm>
                <a:off x="11772013" y="2783213"/>
                <a:ext cx="57240" cy="86040"/>
              </p14:xfrm>
            </p:contentPart>
          </mc:Choice>
          <mc:Fallback>
            <p:pic>
              <p:nvPicPr>
                <p:cNvPr id="65" name="Freihand 64">
                  <a:extLst>
                    <a:ext uri="{FF2B5EF4-FFF2-40B4-BE49-F238E27FC236}">
                      <a16:creationId xmlns:a16="http://schemas.microsoft.com/office/drawing/2014/main" id="{1C9E4ED4-D943-4DA9-AC9F-BF4E66B02890}"/>
                    </a:ext>
                  </a:extLst>
                </p:cNvPr>
                <p:cNvPicPr/>
                <p:nvPr/>
              </p:nvPicPr>
              <p:blipFill>
                <a:blip r:embed="rId106"/>
                <a:stretch>
                  <a:fillRect/>
                </a:stretch>
              </p:blipFill>
              <p:spPr>
                <a:xfrm>
                  <a:off x="11767693" y="2778893"/>
                  <a:ext cx="65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2F350580-5B62-4924-82E4-8C0846CDD8B3}"/>
                    </a:ext>
                  </a:extLst>
                </p14:cNvPr>
                <p14:cNvContentPartPr/>
                <p14:nvPr/>
              </p14:nvContentPartPr>
              <p14:xfrm>
                <a:off x="11767693" y="2781773"/>
                <a:ext cx="106200" cy="31680"/>
              </p14:xfrm>
            </p:contentPart>
          </mc:Choice>
          <mc:Fallback>
            <p:pic>
              <p:nvPicPr>
                <p:cNvPr id="66" name="Freihand 65">
                  <a:extLst>
                    <a:ext uri="{FF2B5EF4-FFF2-40B4-BE49-F238E27FC236}">
                      <a16:creationId xmlns:a16="http://schemas.microsoft.com/office/drawing/2014/main" id="{2F350580-5B62-4924-82E4-8C0846CDD8B3}"/>
                    </a:ext>
                  </a:extLst>
                </p:cNvPr>
                <p:cNvPicPr/>
                <p:nvPr/>
              </p:nvPicPr>
              <p:blipFill>
                <a:blip r:embed="rId108"/>
                <a:stretch>
                  <a:fillRect/>
                </a:stretch>
              </p:blipFill>
              <p:spPr>
                <a:xfrm>
                  <a:off x="11763373" y="2777453"/>
                  <a:ext cx="114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2E34280D-8348-450F-9158-5ED594F14C55}"/>
                    </a:ext>
                  </a:extLst>
                </p14:cNvPr>
                <p14:cNvContentPartPr/>
                <p14:nvPr/>
              </p14:nvContentPartPr>
              <p14:xfrm>
                <a:off x="11667973" y="2228453"/>
                <a:ext cx="69120" cy="119160"/>
              </p14:xfrm>
            </p:contentPart>
          </mc:Choice>
          <mc:Fallback>
            <p:pic>
              <p:nvPicPr>
                <p:cNvPr id="67" name="Freihand 66">
                  <a:extLst>
                    <a:ext uri="{FF2B5EF4-FFF2-40B4-BE49-F238E27FC236}">
                      <a16:creationId xmlns:a16="http://schemas.microsoft.com/office/drawing/2014/main" id="{2E34280D-8348-450F-9158-5ED594F14C55}"/>
                    </a:ext>
                  </a:extLst>
                </p:cNvPr>
                <p:cNvPicPr/>
                <p:nvPr/>
              </p:nvPicPr>
              <p:blipFill>
                <a:blip r:embed="rId110"/>
                <a:stretch>
                  <a:fillRect/>
                </a:stretch>
              </p:blipFill>
              <p:spPr>
                <a:xfrm>
                  <a:off x="11663653" y="2224133"/>
                  <a:ext cx="77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4E1D9BB8-3701-4476-BF32-F304031CAA79}"/>
                    </a:ext>
                  </a:extLst>
                </p14:cNvPr>
                <p14:cNvContentPartPr/>
                <p14:nvPr/>
              </p14:nvContentPartPr>
              <p14:xfrm>
                <a:off x="11724853" y="2207213"/>
                <a:ext cx="26640" cy="133200"/>
              </p14:xfrm>
            </p:contentPart>
          </mc:Choice>
          <mc:Fallback>
            <p:pic>
              <p:nvPicPr>
                <p:cNvPr id="68" name="Freihand 67">
                  <a:extLst>
                    <a:ext uri="{FF2B5EF4-FFF2-40B4-BE49-F238E27FC236}">
                      <a16:creationId xmlns:a16="http://schemas.microsoft.com/office/drawing/2014/main" id="{4E1D9BB8-3701-4476-BF32-F304031CAA79}"/>
                    </a:ext>
                  </a:extLst>
                </p:cNvPr>
                <p:cNvPicPr/>
                <p:nvPr/>
              </p:nvPicPr>
              <p:blipFill>
                <a:blip r:embed="rId112"/>
                <a:stretch>
                  <a:fillRect/>
                </a:stretch>
              </p:blipFill>
              <p:spPr>
                <a:xfrm>
                  <a:off x="11720533" y="2202893"/>
                  <a:ext cx="35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A880EE76-5DCF-406D-8816-26D1D15CF2E5}"/>
                    </a:ext>
                  </a:extLst>
                </p14:cNvPr>
                <p14:cNvContentPartPr/>
                <p14:nvPr/>
              </p14:nvContentPartPr>
              <p14:xfrm>
                <a:off x="11658613" y="2280293"/>
                <a:ext cx="142920" cy="12600"/>
              </p14:xfrm>
            </p:contentPart>
          </mc:Choice>
          <mc:Fallback>
            <p:pic>
              <p:nvPicPr>
                <p:cNvPr id="69" name="Freihand 68">
                  <a:extLst>
                    <a:ext uri="{FF2B5EF4-FFF2-40B4-BE49-F238E27FC236}">
                      <a16:creationId xmlns:a16="http://schemas.microsoft.com/office/drawing/2014/main" id="{A880EE76-5DCF-406D-8816-26D1D15CF2E5}"/>
                    </a:ext>
                  </a:extLst>
                </p:cNvPr>
                <p:cNvPicPr/>
                <p:nvPr/>
              </p:nvPicPr>
              <p:blipFill>
                <a:blip r:embed="rId114"/>
                <a:stretch>
                  <a:fillRect/>
                </a:stretch>
              </p:blipFill>
              <p:spPr>
                <a:xfrm>
                  <a:off x="11654293" y="2275973"/>
                  <a:ext cx="151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60C836B2-ACD1-445C-8DC5-9DEEF39E6692}"/>
                    </a:ext>
                  </a:extLst>
                </p14:cNvPr>
                <p14:cNvContentPartPr/>
                <p14:nvPr/>
              </p14:nvContentPartPr>
              <p14:xfrm>
                <a:off x="11780653" y="2268053"/>
                <a:ext cx="97920" cy="97920"/>
              </p14:xfrm>
            </p:contentPart>
          </mc:Choice>
          <mc:Fallback>
            <p:pic>
              <p:nvPicPr>
                <p:cNvPr id="70" name="Freihand 69">
                  <a:extLst>
                    <a:ext uri="{FF2B5EF4-FFF2-40B4-BE49-F238E27FC236}">
                      <a16:creationId xmlns:a16="http://schemas.microsoft.com/office/drawing/2014/main" id="{60C836B2-ACD1-445C-8DC5-9DEEF39E6692}"/>
                    </a:ext>
                  </a:extLst>
                </p:cNvPr>
                <p:cNvPicPr/>
                <p:nvPr/>
              </p:nvPicPr>
              <p:blipFill>
                <a:blip r:embed="rId116"/>
                <a:stretch>
                  <a:fillRect/>
                </a:stretch>
              </p:blipFill>
              <p:spPr>
                <a:xfrm>
                  <a:off x="11776333" y="2263733"/>
                  <a:ext cx="106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88426DDE-880A-4598-AE08-FA912F4B742B}"/>
                    </a:ext>
                  </a:extLst>
                </p14:cNvPr>
                <p14:cNvContentPartPr/>
                <p14:nvPr/>
              </p14:nvContentPartPr>
              <p14:xfrm>
                <a:off x="11222293" y="3406733"/>
                <a:ext cx="385920" cy="352800"/>
              </p14:xfrm>
            </p:contentPart>
          </mc:Choice>
          <mc:Fallback>
            <p:pic>
              <p:nvPicPr>
                <p:cNvPr id="71" name="Freihand 70">
                  <a:extLst>
                    <a:ext uri="{FF2B5EF4-FFF2-40B4-BE49-F238E27FC236}">
                      <a16:creationId xmlns:a16="http://schemas.microsoft.com/office/drawing/2014/main" id="{88426DDE-880A-4598-AE08-FA912F4B742B}"/>
                    </a:ext>
                  </a:extLst>
                </p:cNvPr>
                <p:cNvPicPr/>
                <p:nvPr/>
              </p:nvPicPr>
              <p:blipFill>
                <a:blip r:embed="rId118"/>
                <a:stretch>
                  <a:fillRect/>
                </a:stretch>
              </p:blipFill>
              <p:spPr>
                <a:xfrm>
                  <a:off x="11217973" y="3402413"/>
                  <a:ext cx="39456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5897A426-81A5-4EC3-98EE-BEACF8DD6378}"/>
                    </a:ext>
                  </a:extLst>
                </p14:cNvPr>
                <p14:cNvContentPartPr/>
                <p14:nvPr/>
              </p14:nvContentPartPr>
              <p14:xfrm>
                <a:off x="11694613" y="3683213"/>
                <a:ext cx="7200" cy="132840"/>
              </p14:xfrm>
            </p:contentPart>
          </mc:Choice>
          <mc:Fallback>
            <p:pic>
              <p:nvPicPr>
                <p:cNvPr id="72" name="Freihand 71">
                  <a:extLst>
                    <a:ext uri="{FF2B5EF4-FFF2-40B4-BE49-F238E27FC236}">
                      <a16:creationId xmlns:a16="http://schemas.microsoft.com/office/drawing/2014/main" id="{5897A426-81A5-4EC3-98EE-BEACF8DD6378}"/>
                    </a:ext>
                  </a:extLst>
                </p:cNvPr>
                <p:cNvPicPr/>
                <p:nvPr/>
              </p:nvPicPr>
              <p:blipFill>
                <a:blip r:embed="rId120"/>
                <a:stretch>
                  <a:fillRect/>
                </a:stretch>
              </p:blipFill>
              <p:spPr>
                <a:xfrm>
                  <a:off x="11690293" y="3678893"/>
                  <a:ext cx="15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3B5562F2-0AAB-4B7C-8A3D-1B9D90B7F395}"/>
                    </a:ext>
                  </a:extLst>
                </p14:cNvPr>
                <p14:cNvContentPartPr/>
                <p14:nvPr/>
              </p14:nvContentPartPr>
              <p14:xfrm>
                <a:off x="11682013" y="3669173"/>
                <a:ext cx="90720" cy="105120"/>
              </p14:xfrm>
            </p:contentPart>
          </mc:Choice>
          <mc:Fallback>
            <p:pic>
              <p:nvPicPr>
                <p:cNvPr id="73" name="Freihand 72">
                  <a:extLst>
                    <a:ext uri="{FF2B5EF4-FFF2-40B4-BE49-F238E27FC236}">
                      <a16:creationId xmlns:a16="http://schemas.microsoft.com/office/drawing/2014/main" id="{3B5562F2-0AAB-4B7C-8A3D-1B9D90B7F395}"/>
                    </a:ext>
                  </a:extLst>
                </p:cNvPr>
                <p:cNvPicPr/>
                <p:nvPr/>
              </p:nvPicPr>
              <p:blipFill>
                <a:blip r:embed="rId122"/>
                <a:stretch>
                  <a:fillRect/>
                </a:stretch>
              </p:blipFill>
              <p:spPr>
                <a:xfrm>
                  <a:off x="11677693" y="3664853"/>
                  <a:ext cx="99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A89D475B-953C-48D2-B935-02112731D6CD}"/>
                    </a:ext>
                  </a:extLst>
                </p14:cNvPr>
                <p14:cNvContentPartPr/>
                <p14:nvPr/>
              </p14:nvContentPartPr>
              <p14:xfrm>
                <a:off x="11780653" y="3710933"/>
                <a:ext cx="109080" cy="92880"/>
              </p14:xfrm>
            </p:contentPart>
          </mc:Choice>
          <mc:Fallback>
            <p:pic>
              <p:nvPicPr>
                <p:cNvPr id="74" name="Freihand 73">
                  <a:extLst>
                    <a:ext uri="{FF2B5EF4-FFF2-40B4-BE49-F238E27FC236}">
                      <a16:creationId xmlns:a16="http://schemas.microsoft.com/office/drawing/2014/main" id="{A89D475B-953C-48D2-B935-02112731D6CD}"/>
                    </a:ext>
                  </a:extLst>
                </p:cNvPr>
                <p:cNvPicPr/>
                <p:nvPr/>
              </p:nvPicPr>
              <p:blipFill>
                <a:blip r:embed="rId124"/>
                <a:stretch>
                  <a:fillRect/>
                </a:stretch>
              </p:blipFill>
              <p:spPr>
                <a:xfrm>
                  <a:off x="11776333" y="3706613"/>
                  <a:ext cx="117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32196C84-3FBB-43F9-821F-D5E9180003F7}"/>
                    </a:ext>
                  </a:extLst>
                </p14:cNvPr>
                <p14:cNvContentPartPr/>
                <p14:nvPr/>
              </p14:nvContentPartPr>
              <p14:xfrm>
                <a:off x="11197093" y="3425093"/>
                <a:ext cx="454680" cy="370800"/>
              </p14:xfrm>
            </p:contentPart>
          </mc:Choice>
          <mc:Fallback>
            <p:pic>
              <p:nvPicPr>
                <p:cNvPr id="75" name="Freihand 74">
                  <a:extLst>
                    <a:ext uri="{FF2B5EF4-FFF2-40B4-BE49-F238E27FC236}">
                      <a16:creationId xmlns:a16="http://schemas.microsoft.com/office/drawing/2014/main" id="{32196C84-3FBB-43F9-821F-D5E9180003F7}"/>
                    </a:ext>
                  </a:extLst>
                </p:cNvPr>
                <p:cNvPicPr/>
                <p:nvPr/>
              </p:nvPicPr>
              <p:blipFill>
                <a:blip r:embed="rId126"/>
                <a:stretch>
                  <a:fillRect/>
                </a:stretch>
              </p:blipFill>
              <p:spPr>
                <a:xfrm>
                  <a:off x="11192773" y="3420773"/>
                  <a:ext cx="46332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BA49A85C-64F8-4C5E-AC06-7E753F9E4700}"/>
                    </a:ext>
                  </a:extLst>
                </p14:cNvPr>
                <p14:cNvContentPartPr/>
                <p14:nvPr/>
              </p14:nvContentPartPr>
              <p14:xfrm>
                <a:off x="11706493" y="3290813"/>
                <a:ext cx="76680" cy="129600"/>
              </p14:xfrm>
            </p:contentPart>
          </mc:Choice>
          <mc:Fallback>
            <p:pic>
              <p:nvPicPr>
                <p:cNvPr id="76" name="Freihand 75">
                  <a:extLst>
                    <a:ext uri="{FF2B5EF4-FFF2-40B4-BE49-F238E27FC236}">
                      <a16:creationId xmlns:a16="http://schemas.microsoft.com/office/drawing/2014/main" id="{BA49A85C-64F8-4C5E-AC06-7E753F9E4700}"/>
                    </a:ext>
                  </a:extLst>
                </p:cNvPr>
                <p:cNvPicPr/>
                <p:nvPr/>
              </p:nvPicPr>
              <p:blipFill>
                <a:blip r:embed="rId128"/>
                <a:stretch>
                  <a:fillRect/>
                </a:stretch>
              </p:blipFill>
              <p:spPr>
                <a:xfrm>
                  <a:off x="11702173" y="3286493"/>
                  <a:ext cx="85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17B18953-3986-4177-8A2A-127D5FD22D9A}"/>
                    </a:ext>
                  </a:extLst>
                </p14:cNvPr>
                <p14:cNvContentPartPr/>
                <p14:nvPr/>
              </p14:nvContentPartPr>
              <p14:xfrm>
                <a:off x="11773093" y="3284333"/>
                <a:ext cx="30240" cy="94320"/>
              </p14:xfrm>
            </p:contentPart>
          </mc:Choice>
          <mc:Fallback>
            <p:pic>
              <p:nvPicPr>
                <p:cNvPr id="77" name="Freihand 76">
                  <a:extLst>
                    <a:ext uri="{FF2B5EF4-FFF2-40B4-BE49-F238E27FC236}">
                      <a16:creationId xmlns:a16="http://schemas.microsoft.com/office/drawing/2014/main" id="{17B18953-3986-4177-8A2A-127D5FD22D9A}"/>
                    </a:ext>
                  </a:extLst>
                </p:cNvPr>
                <p:cNvPicPr/>
                <p:nvPr/>
              </p:nvPicPr>
              <p:blipFill>
                <a:blip r:embed="rId130"/>
                <a:stretch>
                  <a:fillRect/>
                </a:stretch>
              </p:blipFill>
              <p:spPr>
                <a:xfrm>
                  <a:off x="11768773" y="3280013"/>
                  <a:ext cx="38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C622F955-CF25-4865-8C36-37F3ADDA2F16}"/>
                    </a:ext>
                  </a:extLst>
                </p14:cNvPr>
                <p14:cNvContentPartPr/>
                <p14:nvPr/>
              </p14:nvContentPartPr>
              <p14:xfrm>
                <a:off x="11738533" y="3326453"/>
                <a:ext cx="83880" cy="5400"/>
              </p14:xfrm>
            </p:contentPart>
          </mc:Choice>
          <mc:Fallback>
            <p:pic>
              <p:nvPicPr>
                <p:cNvPr id="78" name="Freihand 77">
                  <a:extLst>
                    <a:ext uri="{FF2B5EF4-FFF2-40B4-BE49-F238E27FC236}">
                      <a16:creationId xmlns:a16="http://schemas.microsoft.com/office/drawing/2014/main" id="{C622F955-CF25-4865-8C36-37F3ADDA2F16}"/>
                    </a:ext>
                  </a:extLst>
                </p:cNvPr>
                <p:cNvPicPr/>
                <p:nvPr/>
              </p:nvPicPr>
              <p:blipFill>
                <a:blip r:embed="rId132"/>
                <a:stretch>
                  <a:fillRect/>
                </a:stretch>
              </p:blipFill>
              <p:spPr>
                <a:xfrm>
                  <a:off x="11734213" y="3322133"/>
                  <a:ext cx="92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66D7C67C-AA5B-4B52-A056-C2B94B60B8CA}"/>
                    </a:ext>
                  </a:extLst>
                </p14:cNvPr>
                <p14:cNvContentPartPr/>
                <p14:nvPr/>
              </p14:nvContentPartPr>
              <p14:xfrm>
                <a:off x="11852293" y="3308813"/>
                <a:ext cx="91440" cy="151920"/>
              </p14:xfrm>
            </p:contentPart>
          </mc:Choice>
          <mc:Fallback>
            <p:pic>
              <p:nvPicPr>
                <p:cNvPr id="79" name="Freihand 78">
                  <a:extLst>
                    <a:ext uri="{FF2B5EF4-FFF2-40B4-BE49-F238E27FC236}">
                      <a16:creationId xmlns:a16="http://schemas.microsoft.com/office/drawing/2014/main" id="{66D7C67C-AA5B-4B52-A056-C2B94B60B8CA}"/>
                    </a:ext>
                  </a:extLst>
                </p:cNvPr>
                <p:cNvPicPr/>
                <p:nvPr/>
              </p:nvPicPr>
              <p:blipFill>
                <a:blip r:embed="rId134"/>
                <a:stretch>
                  <a:fillRect/>
                </a:stretch>
              </p:blipFill>
              <p:spPr>
                <a:xfrm>
                  <a:off x="11847973" y="3304493"/>
                  <a:ext cx="100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A5DAF0F6-697E-4E2E-BA59-99C9E360C37E}"/>
                    </a:ext>
                  </a:extLst>
                </p14:cNvPr>
                <p14:cNvContentPartPr/>
                <p14:nvPr/>
              </p14:nvContentPartPr>
              <p14:xfrm>
                <a:off x="10997653" y="3615173"/>
                <a:ext cx="178920" cy="8280"/>
              </p14:xfrm>
            </p:contentPart>
          </mc:Choice>
          <mc:Fallback>
            <p:pic>
              <p:nvPicPr>
                <p:cNvPr id="80" name="Freihand 79">
                  <a:extLst>
                    <a:ext uri="{FF2B5EF4-FFF2-40B4-BE49-F238E27FC236}">
                      <a16:creationId xmlns:a16="http://schemas.microsoft.com/office/drawing/2014/main" id="{A5DAF0F6-697E-4E2E-BA59-99C9E360C37E}"/>
                    </a:ext>
                  </a:extLst>
                </p:cNvPr>
                <p:cNvPicPr/>
                <p:nvPr/>
              </p:nvPicPr>
              <p:blipFill>
                <a:blip r:embed="rId136"/>
                <a:stretch>
                  <a:fillRect/>
                </a:stretch>
              </p:blipFill>
              <p:spPr>
                <a:xfrm>
                  <a:off x="10993333" y="3610853"/>
                  <a:ext cx="187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D7E2769C-8E10-4F3C-88A2-10EEDE387508}"/>
                    </a:ext>
                  </a:extLst>
                </p14:cNvPr>
                <p14:cNvContentPartPr/>
                <p14:nvPr/>
              </p14:nvContentPartPr>
              <p14:xfrm>
                <a:off x="11325973" y="3591413"/>
                <a:ext cx="96840" cy="19080"/>
              </p14:xfrm>
            </p:contentPart>
          </mc:Choice>
          <mc:Fallback>
            <p:pic>
              <p:nvPicPr>
                <p:cNvPr id="81" name="Freihand 80">
                  <a:extLst>
                    <a:ext uri="{FF2B5EF4-FFF2-40B4-BE49-F238E27FC236}">
                      <a16:creationId xmlns:a16="http://schemas.microsoft.com/office/drawing/2014/main" id="{D7E2769C-8E10-4F3C-88A2-10EEDE387508}"/>
                    </a:ext>
                  </a:extLst>
                </p:cNvPr>
                <p:cNvPicPr/>
                <p:nvPr/>
              </p:nvPicPr>
              <p:blipFill>
                <a:blip r:embed="rId138"/>
                <a:stretch>
                  <a:fillRect/>
                </a:stretch>
              </p:blipFill>
              <p:spPr>
                <a:xfrm>
                  <a:off x="11321653" y="3587093"/>
                  <a:ext cx="105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BCD40E2C-269D-4359-9ECE-616DF3F298C5}"/>
                    </a:ext>
                  </a:extLst>
                </p14:cNvPr>
                <p14:cNvContentPartPr/>
                <p14:nvPr/>
              </p14:nvContentPartPr>
              <p14:xfrm>
                <a:off x="10942933" y="2557493"/>
                <a:ext cx="140760" cy="21240"/>
              </p14:xfrm>
            </p:contentPart>
          </mc:Choice>
          <mc:Fallback>
            <p:pic>
              <p:nvPicPr>
                <p:cNvPr id="82" name="Freihand 81">
                  <a:extLst>
                    <a:ext uri="{FF2B5EF4-FFF2-40B4-BE49-F238E27FC236}">
                      <a16:creationId xmlns:a16="http://schemas.microsoft.com/office/drawing/2014/main" id="{BCD40E2C-269D-4359-9ECE-616DF3F298C5}"/>
                    </a:ext>
                  </a:extLst>
                </p:cNvPr>
                <p:cNvPicPr/>
                <p:nvPr/>
              </p:nvPicPr>
              <p:blipFill>
                <a:blip r:embed="rId140"/>
                <a:stretch>
                  <a:fillRect/>
                </a:stretch>
              </p:blipFill>
              <p:spPr>
                <a:xfrm>
                  <a:off x="10938613" y="2553173"/>
                  <a:ext cx="149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511843E7-8ED4-4557-8AB6-92A89956D625}"/>
                    </a:ext>
                  </a:extLst>
                </p14:cNvPr>
                <p14:cNvContentPartPr/>
                <p14:nvPr/>
              </p14:nvContentPartPr>
              <p14:xfrm>
                <a:off x="11223013" y="2542013"/>
                <a:ext cx="56160" cy="11880"/>
              </p14:xfrm>
            </p:contentPart>
          </mc:Choice>
          <mc:Fallback>
            <p:pic>
              <p:nvPicPr>
                <p:cNvPr id="83" name="Freihand 82">
                  <a:extLst>
                    <a:ext uri="{FF2B5EF4-FFF2-40B4-BE49-F238E27FC236}">
                      <a16:creationId xmlns:a16="http://schemas.microsoft.com/office/drawing/2014/main" id="{511843E7-8ED4-4557-8AB6-92A89956D625}"/>
                    </a:ext>
                  </a:extLst>
                </p:cNvPr>
                <p:cNvPicPr/>
                <p:nvPr/>
              </p:nvPicPr>
              <p:blipFill>
                <a:blip r:embed="rId142"/>
                <a:stretch>
                  <a:fillRect/>
                </a:stretch>
              </p:blipFill>
              <p:spPr>
                <a:xfrm>
                  <a:off x="11218693" y="2537693"/>
                  <a:ext cx="64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990E741F-1AAA-4CA2-93D9-E8EDA47E03C7}"/>
                    </a:ext>
                  </a:extLst>
                </p14:cNvPr>
                <p14:cNvContentPartPr/>
                <p14:nvPr/>
              </p14:nvContentPartPr>
              <p14:xfrm>
                <a:off x="10612453" y="2534813"/>
                <a:ext cx="89640" cy="169560"/>
              </p14:xfrm>
            </p:contentPart>
          </mc:Choice>
          <mc:Fallback>
            <p:pic>
              <p:nvPicPr>
                <p:cNvPr id="84" name="Freihand 83">
                  <a:extLst>
                    <a:ext uri="{FF2B5EF4-FFF2-40B4-BE49-F238E27FC236}">
                      <a16:creationId xmlns:a16="http://schemas.microsoft.com/office/drawing/2014/main" id="{990E741F-1AAA-4CA2-93D9-E8EDA47E03C7}"/>
                    </a:ext>
                  </a:extLst>
                </p:cNvPr>
                <p:cNvPicPr/>
                <p:nvPr/>
              </p:nvPicPr>
              <p:blipFill>
                <a:blip r:embed="rId144"/>
                <a:stretch>
                  <a:fillRect/>
                </a:stretch>
              </p:blipFill>
              <p:spPr>
                <a:xfrm>
                  <a:off x="10608133" y="2530493"/>
                  <a:ext cx="98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232FBF4C-CB88-4DC2-9D52-E9F1FDAFB9CD}"/>
                    </a:ext>
                  </a:extLst>
                </p14:cNvPr>
                <p14:cNvContentPartPr/>
                <p14:nvPr/>
              </p14:nvContentPartPr>
              <p14:xfrm>
                <a:off x="10692013" y="2462093"/>
                <a:ext cx="69840" cy="82080"/>
              </p14:xfrm>
            </p:contentPart>
          </mc:Choice>
          <mc:Fallback>
            <p:pic>
              <p:nvPicPr>
                <p:cNvPr id="85" name="Freihand 84">
                  <a:extLst>
                    <a:ext uri="{FF2B5EF4-FFF2-40B4-BE49-F238E27FC236}">
                      <a16:creationId xmlns:a16="http://schemas.microsoft.com/office/drawing/2014/main" id="{232FBF4C-CB88-4DC2-9D52-E9F1FDAFB9CD}"/>
                    </a:ext>
                  </a:extLst>
                </p:cNvPr>
                <p:cNvPicPr/>
                <p:nvPr/>
              </p:nvPicPr>
              <p:blipFill>
                <a:blip r:embed="rId146"/>
                <a:stretch>
                  <a:fillRect/>
                </a:stretch>
              </p:blipFill>
              <p:spPr>
                <a:xfrm>
                  <a:off x="10687693" y="2457773"/>
                  <a:ext cx="78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B5201A34-59C6-42D9-8DC9-464CFE9CC8F7}"/>
                    </a:ext>
                  </a:extLst>
                </p14:cNvPr>
                <p14:cNvContentPartPr/>
                <p14:nvPr/>
              </p14:nvContentPartPr>
              <p14:xfrm>
                <a:off x="10675093" y="2600333"/>
                <a:ext cx="65160" cy="89640"/>
              </p14:xfrm>
            </p:contentPart>
          </mc:Choice>
          <mc:Fallback>
            <p:pic>
              <p:nvPicPr>
                <p:cNvPr id="87" name="Freihand 86">
                  <a:extLst>
                    <a:ext uri="{FF2B5EF4-FFF2-40B4-BE49-F238E27FC236}">
                      <a16:creationId xmlns:a16="http://schemas.microsoft.com/office/drawing/2014/main" id="{B5201A34-59C6-42D9-8DC9-464CFE9CC8F7}"/>
                    </a:ext>
                  </a:extLst>
                </p:cNvPr>
                <p:cNvPicPr/>
                <p:nvPr/>
              </p:nvPicPr>
              <p:blipFill>
                <a:blip r:embed="rId148"/>
                <a:stretch>
                  <a:fillRect/>
                </a:stretch>
              </p:blipFill>
              <p:spPr>
                <a:xfrm>
                  <a:off x="10670773" y="2596013"/>
                  <a:ext cx="73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8F567E91-D372-4F31-8AE4-E20A9520EB01}"/>
                    </a:ext>
                  </a:extLst>
                </p14:cNvPr>
                <p14:cNvContentPartPr/>
                <p14:nvPr/>
              </p14:nvContentPartPr>
              <p14:xfrm>
                <a:off x="10684453" y="2607893"/>
                <a:ext cx="68760" cy="64440"/>
              </p14:xfrm>
            </p:contentPart>
          </mc:Choice>
          <mc:Fallback>
            <p:pic>
              <p:nvPicPr>
                <p:cNvPr id="88" name="Freihand 87">
                  <a:extLst>
                    <a:ext uri="{FF2B5EF4-FFF2-40B4-BE49-F238E27FC236}">
                      <a16:creationId xmlns:a16="http://schemas.microsoft.com/office/drawing/2014/main" id="{8F567E91-D372-4F31-8AE4-E20A9520EB01}"/>
                    </a:ext>
                  </a:extLst>
                </p:cNvPr>
                <p:cNvPicPr/>
                <p:nvPr/>
              </p:nvPicPr>
              <p:blipFill>
                <a:blip r:embed="rId150"/>
                <a:stretch>
                  <a:fillRect/>
                </a:stretch>
              </p:blipFill>
              <p:spPr>
                <a:xfrm>
                  <a:off x="10680133" y="2603573"/>
                  <a:ext cx="77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B62DC8D0-B176-4533-9122-5DE03C6BA860}"/>
                    </a:ext>
                  </a:extLst>
                </p14:cNvPr>
                <p14:cNvContentPartPr/>
                <p14:nvPr/>
              </p14:nvContentPartPr>
              <p14:xfrm>
                <a:off x="10689493" y="3561173"/>
                <a:ext cx="74880" cy="175680"/>
              </p14:xfrm>
            </p:contentPart>
          </mc:Choice>
          <mc:Fallback>
            <p:pic>
              <p:nvPicPr>
                <p:cNvPr id="89" name="Freihand 88">
                  <a:extLst>
                    <a:ext uri="{FF2B5EF4-FFF2-40B4-BE49-F238E27FC236}">
                      <a16:creationId xmlns:a16="http://schemas.microsoft.com/office/drawing/2014/main" id="{B62DC8D0-B176-4533-9122-5DE03C6BA860}"/>
                    </a:ext>
                  </a:extLst>
                </p:cNvPr>
                <p:cNvPicPr/>
                <p:nvPr/>
              </p:nvPicPr>
              <p:blipFill>
                <a:blip r:embed="rId152"/>
                <a:stretch>
                  <a:fillRect/>
                </a:stretch>
              </p:blipFill>
              <p:spPr>
                <a:xfrm>
                  <a:off x="10685173" y="3556853"/>
                  <a:ext cx="83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18CB8CA8-D918-45AD-A119-4111EF7ADF66}"/>
                    </a:ext>
                  </a:extLst>
                </p14:cNvPr>
                <p14:cNvContentPartPr/>
                <p14:nvPr/>
              </p14:nvContentPartPr>
              <p14:xfrm>
                <a:off x="10772653" y="3641453"/>
                <a:ext cx="61920" cy="111960"/>
              </p14:xfrm>
            </p:contentPart>
          </mc:Choice>
          <mc:Fallback>
            <p:pic>
              <p:nvPicPr>
                <p:cNvPr id="90" name="Freihand 89">
                  <a:extLst>
                    <a:ext uri="{FF2B5EF4-FFF2-40B4-BE49-F238E27FC236}">
                      <a16:creationId xmlns:a16="http://schemas.microsoft.com/office/drawing/2014/main" id="{18CB8CA8-D918-45AD-A119-4111EF7ADF66}"/>
                    </a:ext>
                  </a:extLst>
                </p:cNvPr>
                <p:cNvPicPr/>
                <p:nvPr/>
              </p:nvPicPr>
              <p:blipFill>
                <a:blip r:embed="rId154"/>
                <a:stretch>
                  <a:fillRect/>
                </a:stretch>
              </p:blipFill>
              <p:spPr>
                <a:xfrm>
                  <a:off x="10768333" y="3637133"/>
                  <a:ext cx="70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9D3D19EC-177E-4C9E-BC55-2D23E260630F}"/>
                    </a:ext>
                  </a:extLst>
                </p14:cNvPr>
                <p14:cNvContentPartPr/>
                <p14:nvPr/>
              </p14:nvContentPartPr>
              <p14:xfrm>
                <a:off x="10778773" y="3512213"/>
                <a:ext cx="120240" cy="60120"/>
              </p14:xfrm>
            </p:contentPart>
          </mc:Choice>
          <mc:Fallback>
            <p:pic>
              <p:nvPicPr>
                <p:cNvPr id="91" name="Freihand 90">
                  <a:extLst>
                    <a:ext uri="{FF2B5EF4-FFF2-40B4-BE49-F238E27FC236}">
                      <a16:creationId xmlns:a16="http://schemas.microsoft.com/office/drawing/2014/main" id="{9D3D19EC-177E-4C9E-BC55-2D23E260630F}"/>
                    </a:ext>
                  </a:extLst>
                </p:cNvPr>
                <p:cNvPicPr/>
                <p:nvPr/>
              </p:nvPicPr>
              <p:blipFill>
                <a:blip r:embed="rId156"/>
                <a:stretch>
                  <a:fillRect/>
                </a:stretch>
              </p:blipFill>
              <p:spPr>
                <a:xfrm>
                  <a:off x="10774453" y="3507893"/>
                  <a:ext cx="128880" cy="68760"/>
                </a:xfrm>
                <a:prstGeom prst="rect">
                  <a:avLst/>
                </a:prstGeom>
              </p:spPr>
            </p:pic>
          </mc:Fallback>
        </mc:AlternateContent>
      </p:grpSp>
    </p:spTree>
    <p:extLst>
      <p:ext uri="{BB962C8B-B14F-4D97-AF65-F5344CB8AC3E}">
        <p14:creationId xmlns:p14="http://schemas.microsoft.com/office/powerpoint/2010/main" val="147856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1F6D62D8-95F5-4AEC-8CF7-ABCFA6C6657E}"/>
                  </a:ext>
                </a:extLst>
              </p14:cNvPr>
              <p14:cNvContentPartPr/>
              <p14:nvPr/>
            </p14:nvContentPartPr>
            <p14:xfrm>
              <a:off x="4788733" y="4518773"/>
              <a:ext cx="137880" cy="131400"/>
            </p14:xfrm>
          </p:contentPart>
        </mc:Choice>
        <mc:Fallback>
          <p:pic>
            <p:nvPicPr>
              <p:cNvPr id="10" name="Freihand 9">
                <a:extLst>
                  <a:ext uri="{FF2B5EF4-FFF2-40B4-BE49-F238E27FC236}">
                    <a16:creationId xmlns:a16="http://schemas.microsoft.com/office/drawing/2014/main" id="{1F6D62D8-95F5-4AEC-8CF7-ABCFA6C6657E}"/>
                  </a:ext>
                </a:extLst>
              </p:cNvPr>
              <p:cNvPicPr/>
              <p:nvPr/>
            </p:nvPicPr>
            <p:blipFill>
              <a:blip r:embed="rId4"/>
              <a:stretch>
                <a:fillRect/>
              </a:stretch>
            </p:blipFill>
            <p:spPr>
              <a:xfrm>
                <a:off x="4784413" y="4514453"/>
                <a:ext cx="146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378DA554-B048-4CD2-94A2-38CE4004AC3C}"/>
                  </a:ext>
                </a:extLst>
              </p14:cNvPr>
              <p14:cNvContentPartPr/>
              <p14:nvPr/>
            </p14:nvContentPartPr>
            <p14:xfrm>
              <a:off x="4796293" y="4548293"/>
              <a:ext cx="82440" cy="66960"/>
            </p14:xfrm>
          </p:contentPart>
        </mc:Choice>
        <mc:Fallback>
          <p:pic>
            <p:nvPicPr>
              <p:cNvPr id="11" name="Freihand 10">
                <a:extLst>
                  <a:ext uri="{FF2B5EF4-FFF2-40B4-BE49-F238E27FC236}">
                    <a16:creationId xmlns:a16="http://schemas.microsoft.com/office/drawing/2014/main" id="{378DA554-B048-4CD2-94A2-38CE4004AC3C}"/>
                  </a:ext>
                </a:extLst>
              </p:cNvPr>
              <p:cNvPicPr/>
              <p:nvPr/>
            </p:nvPicPr>
            <p:blipFill>
              <a:blip r:embed="rId6"/>
              <a:stretch>
                <a:fillRect/>
              </a:stretch>
            </p:blipFill>
            <p:spPr>
              <a:xfrm>
                <a:off x="4791973" y="4543973"/>
                <a:ext cx="91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635B871D-A531-4949-AD86-15FB9431796E}"/>
                  </a:ext>
                </a:extLst>
              </p14:cNvPr>
              <p14:cNvContentPartPr/>
              <p14:nvPr/>
            </p14:nvContentPartPr>
            <p14:xfrm>
              <a:off x="4779733" y="4627493"/>
              <a:ext cx="54000" cy="30600"/>
            </p14:xfrm>
          </p:contentPart>
        </mc:Choice>
        <mc:Fallback>
          <p:pic>
            <p:nvPicPr>
              <p:cNvPr id="16" name="Freihand 15">
                <a:extLst>
                  <a:ext uri="{FF2B5EF4-FFF2-40B4-BE49-F238E27FC236}">
                    <a16:creationId xmlns:a16="http://schemas.microsoft.com/office/drawing/2014/main" id="{635B871D-A531-4949-AD86-15FB9431796E}"/>
                  </a:ext>
                </a:extLst>
              </p:cNvPr>
              <p:cNvPicPr/>
              <p:nvPr/>
            </p:nvPicPr>
            <p:blipFill>
              <a:blip r:embed="rId8"/>
              <a:stretch>
                <a:fillRect/>
              </a:stretch>
            </p:blipFill>
            <p:spPr>
              <a:xfrm>
                <a:off x="4775413" y="4623173"/>
                <a:ext cx="62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C916E422-E563-401E-959F-3E3C455B2622}"/>
                  </a:ext>
                </a:extLst>
              </p14:cNvPr>
              <p14:cNvContentPartPr/>
              <p14:nvPr/>
            </p14:nvContentPartPr>
            <p14:xfrm>
              <a:off x="4830493" y="4499693"/>
              <a:ext cx="95400" cy="99720"/>
            </p14:xfrm>
          </p:contentPart>
        </mc:Choice>
        <mc:Fallback>
          <p:pic>
            <p:nvPicPr>
              <p:cNvPr id="17" name="Freihand 16">
                <a:extLst>
                  <a:ext uri="{FF2B5EF4-FFF2-40B4-BE49-F238E27FC236}">
                    <a16:creationId xmlns:a16="http://schemas.microsoft.com/office/drawing/2014/main" id="{C916E422-E563-401E-959F-3E3C455B2622}"/>
                  </a:ext>
                </a:extLst>
              </p:cNvPr>
              <p:cNvPicPr/>
              <p:nvPr/>
            </p:nvPicPr>
            <p:blipFill>
              <a:blip r:embed="rId10"/>
              <a:stretch>
                <a:fillRect/>
              </a:stretch>
            </p:blipFill>
            <p:spPr>
              <a:xfrm>
                <a:off x="4826173" y="4495373"/>
                <a:ext cx="104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5D1AAF95-09C1-40D2-B7C8-76887D723764}"/>
                  </a:ext>
                </a:extLst>
              </p14:cNvPr>
              <p14:cNvContentPartPr/>
              <p14:nvPr/>
            </p14:nvContentPartPr>
            <p14:xfrm>
              <a:off x="3748693" y="3831533"/>
              <a:ext cx="141480" cy="81720"/>
            </p14:xfrm>
          </p:contentPart>
        </mc:Choice>
        <mc:Fallback>
          <p:pic>
            <p:nvPicPr>
              <p:cNvPr id="20" name="Freihand 19">
                <a:extLst>
                  <a:ext uri="{FF2B5EF4-FFF2-40B4-BE49-F238E27FC236}">
                    <a16:creationId xmlns:a16="http://schemas.microsoft.com/office/drawing/2014/main" id="{5D1AAF95-09C1-40D2-B7C8-76887D723764}"/>
                  </a:ext>
                </a:extLst>
              </p:cNvPr>
              <p:cNvPicPr/>
              <p:nvPr/>
            </p:nvPicPr>
            <p:blipFill>
              <a:blip r:embed="rId12"/>
              <a:stretch>
                <a:fillRect/>
              </a:stretch>
            </p:blipFill>
            <p:spPr>
              <a:xfrm>
                <a:off x="3744373" y="3827213"/>
                <a:ext cx="150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5" name="Freihand 74">
                <a:extLst>
                  <a:ext uri="{FF2B5EF4-FFF2-40B4-BE49-F238E27FC236}">
                    <a16:creationId xmlns:a16="http://schemas.microsoft.com/office/drawing/2014/main" id="{1C06C399-E96D-4F25-AD86-15D1517CA89E}"/>
                  </a:ext>
                </a:extLst>
              </p14:cNvPr>
              <p14:cNvContentPartPr/>
              <p14:nvPr/>
            </p14:nvContentPartPr>
            <p14:xfrm>
              <a:off x="3809893" y="3811013"/>
              <a:ext cx="59400" cy="40680"/>
            </p14:xfrm>
          </p:contentPart>
        </mc:Choice>
        <mc:Fallback>
          <p:pic>
            <p:nvPicPr>
              <p:cNvPr id="75" name="Freihand 74">
                <a:extLst>
                  <a:ext uri="{FF2B5EF4-FFF2-40B4-BE49-F238E27FC236}">
                    <a16:creationId xmlns:a16="http://schemas.microsoft.com/office/drawing/2014/main" id="{1C06C399-E96D-4F25-AD86-15D1517CA89E}"/>
                  </a:ext>
                </a:extLst>
              </p:cNvPr>
              <p:cNvPicPr/>
              <p:nvPr/>
            </p:nvPicPr>
            <p:blipFill>
              <a:blip r:embed="rId14"/>
              <a:stretch>
                <a:fillRect/>
              </a:stretch>
            </p:blipFill>
            <p:spPr>
              <a:xfrm>
                <a:off x="3805573" y="3806693"/>
                <a:ext cx="68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6" name="Freihand 75">
                <a:extLst>
                  <a:ext uri="{FF2B5EF4-FFF2-40B4-BE49-F238E27FC236}">
                    <a16:creationId xmlns:a16="http://schemas.microsoft.com/office/drawing/2014/main" id="{2FED0DB3-9724-4EE7-AEC9-53A7894A398E}"/>
                  </a:ext>
                </a:extLst>
              </p14:cNvPr>
              <p14:cNvContentPartPr/>
              <p14:nvPr/>
            </p14:nvContentPartPr>
            <p14:xfrm>
              <a:off x="4694413" y="4563773"/>
              <a:ext cx="66240" cy="13320"/>
            </p14:xfrm>
          </p:contentPart>
        </mc:Choice>
        <mc:Fallback>
          <p:pic>
            <p:nvPicPr>
              <p:cNvPr id="76" name="Freihand 75">
                <a:extLst>
                  <a:ext uri="{FF2B5EF4-FFF2-40B4-BE49-F238E27FC236}">
                    <a16:creationId xmlns:a16="http://schemas.microsoft.com/office/drawing/2014/main" id="{2FED0DB3-9724-4EE7-AEC9-53A7894A398E}"/>
                  </a:ext>
                </a:extLst>
              </p:cNvPr>
              <p:cNvPicPr/>
              <p:nvPr/>
            </p:nvPicPr>
            <p:blipFill>
              <a:blip r:embed="rId16"/>
              <a:stretch>
                <a:fillRect/>
              </a:stretch>
            </p:blipFill>
            <p:spPr>
              <a:xfrm>
                <a:off x="4690093" y="4559453"/>
                <a:ext cx="74880" cy="21960"/>
              </a:xfrm>
              <a:prstGeom prst="rect">
                <a:avLst/>
              </a:prstGeom>
            </p:spPr>
          </p:pic>
        </mc:Fallback>
      </mc:AlternateContent>
      <p:grpSp>
        <p:nvGrpSpPr>
          <p:cNvPr id="187" name="Gruppieren 186">
            <a:extLst>
              <a:ext uri="{FF2B5EF4-FFF2-40B4-BE49-F238E27FC236}">
                <a16:creationId xmlns:a16="http://schemas.microsoft.com/office/drawing/2014/main" id="{1DC0A75A-7158-45B2-ADF2-F1169D330862}"/>
              </a:ext>
            </a:extLst>
          </p:cNvPr>
          <p:cNvGrpSpPr/>
          <p:nvPr/>
        </p:nvGrpSpPr>
        <p:grpSpPr>
          <a:xfrm>
            <a:off x="430933" y="2249333"/>
            <a:ext cx="11311920" cy="4413600"/>
            <a:chOff x="430933" y="2249333"/>
            <a:chExt cx="11311920" cy="4413600"/>
          </a:xfrm>
        </p:grpSpPr>
        <mc:AlternateContent xmlns:mc="http://schemas.openxmlformats.org/markup-compatibility/2006">
          <mc:Choice xmlns:p14="http://schemas.microsoft.com/office/powerpoint/2010/main" Requires="p14">
            <p:contentPart p14:bwMode="auto" r:id="rId17">
              <p14:nvContentPartPr>
                <p14:cNvPr id="28" name="Freihand 27">
                  <a:extLst>
                    <a:ext uri="{FF2B5EF4-FFF2-40B4-BE49-F238E27FC236}">
                      <a16:creationId xmlns:a16="http://schemas.microsoft.com/office/drawing/2014/main" id="{59B1CF34-9AA6-457E-9B9D-66DC26576CE9}"/>
                    </a:ext>
                  </a:extLst>
                </p14:cNvPr>
                <p14:cNvContentPartPr/>
                <p14:nvPr/>
              </p14:nvContentPartPr>
              <p14:xfrm>
                <a:off x="7749733" y="2920373"/>
                <a:ext cx="194040" cy="232200"/>
              </p14:xfrm>
            </p:contentPart>
          </mc:Choice>
          <mc:Fallback>
            <p:pic>
              <p:nvPicPr>
                <p:cNvPr id="28" name="Freihand 27">
                  <a:extLst>
                    <a:ext uri="{FF2B5EF4-FFF2-40B4-BE49-F238E27FC236}">
                      <a16:creationId xmlns:a16="http://schemas.microsoft.com/office/drawing/2014/main" id="{59B1CF34-9AA6-457E-9B9D-66DC26576CE9}"/>
                    </a:ext>
                  </a:extLst>
                </p:cNvPr>
                <p:cNvPicPr/>
                <p:nvPr/>
              </p:nvPicPr>
              <p:blipFill>
                <a:blip r:embed="rId18"/>
                <a:stretch>
                  <a:fillRect/>
                </a:stretch>
              </p:blipFill>
              <p:spPr>
                <a:xfrm>
                  <a:off x="7745413" y="2916053"/>
                  <a:ext cx="202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5553BFBB-4204-452B-A95B-D19D46F352CB}"/>
                    </a:ext>
                  </a:extLst>
                </p14:cNvPr>
                <p14:cNvContentPartPr/>
                <p14:nvPr/>
              </p14:nvContentPartPr>
              <p14:xfrm>
                <a:off x="7955653" y="2970053"/>
                <a:ext cx="163080" cy="53280"/>
              </p14:xfrm>
            </p:contentPart>
          </mc:Choice>
          <mc:Fallback>
            <p:pic>
              <p:nvPicPr>
                <p:cNvPr id="30" name="Freihand 29">
                  <a:extLst>
                    <a:ext uri="{FF2B5EF4-FFF2-40B4-BE49-F238E27FC236}">
                      <a16:creationId xmlns:a16="http://schemas.microsoft.com/office/drawing/2014/main" id="{5553BFBB-4204-452B-A95B-D19D46F352CB}"/>
                    </a:ext>
                  </a:extLst>
                </p:cNvPr>
                <p:cNvPicPr/>
                <p:nvPr/>
              </p:nvPicPr>
              <p:blipFill>
                <a:blip r:embed="rId20"/>
                <a:stretch>
                  <a:fillRect/>
                </a:stretch>
              </p:blipFill>
              <p:spPr>
                <a:xfrm>
                  <a:off x="7951333" y="2965733"/>
                  <a:ext cx="171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Freihand 30">
                  <a:extLst>
                    <a:ext uri="{FF2B5EF4-FFF2-40B4-BE49-F238E27FC236}">
                      <a16:creationId xmlns:a16="http://schemas.microsoft.com/office/drawing/2014/main" id="{9B536990-F752-4DA8-9E65-34C6BD7E774F}"/>
                    </a:ext>
                  </a:extLst>
                </p14:cNvPr>
                <p14:cNvContentPartPr/>
                <p14:nvPr/>
              </p14:nvContentPartPr>
              <p14:xfrm>
                <a:off x="8138173" y="2852693"/>
                <a:ext cx="351720" cy="142200"/>
              </p14:xfrm>
            </p:contentPart>
          </mc:Choice>
          <mc:Fallback>
            <p:pic>
              <p:nvPicPr>
                <p:cNvPr id="31" name="Freihand 30">
                  <a:extLst>
                    <a:ext uri="{FF2B5EF4-FFF2-40B4-BE49-F238E27FC236}">
                      <a16:creationId xmlns:a16="http://schemas.microsoft.com/office/drawing/2014/main" id="{9B536990-F752-4DA8-9E65-34C6BD7E774F}"/>
                    </a:ext>
                  </a:extLst>
                </p:cNvPr>
                <p:cNvPicPr/>
                <p:nvPr/>
              </p:nvPicPr>
              <p:blipFill>
                <a:blip r:embed="rId22"/>
                <a:stretch>
                  <a:fillRect/>
                </a:stretch>
              </p:blipFill>
              <p:spPr>
                <a:xfrm>
                  <a:off x="8133853" y="2848373"/>
                  <a:ext cx="360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12502455-9B58-4FF2-8E3C-19597A4F71F2}"/>
                    </a:ext>
                  </a:extLst>
                </p14:cNvPr>
                <p14:cNvContentPartPr/>
                <p14:nvPr/>
              </p14:nvContentPartPr>
              <p14:xfrm>
                <a:off x="8508613" y="2813453"/>
                <a:ext cx="123840" cy="62640"/>
              </p14:xfrm>
            </p:contentPart>
          </mc:Choice>
          <mc:Fallback>
            <p:pic>
              <p:nvPicPr>
                <p:cNvPr id="33" name="Freihand 32">
                  <a:extLst>
                    <a:ext uri="{FF2B5EF4-FFF2-40B4-BE49-F238E27FC236}">
                      <a16:creationId xmlns:a16="http://schemas.microsoft.com/office/drawing/2014/main" id="{12502455-9B58-4FF2-8E3C-19597A4F71F2}"/>
                    </a:ext>
                  </a:extLst>
                </p:cNvPr>
                <p:cNvPicPr/>
                <p:nvPr/>
              </p:nvPicPr>
              <p:blipFill>
                <a:blip r:embed="rId24"/>
                <a:stretch>
                  <a:fillRect/>
                </a:stretch>
              </p:blipFill>
              <p:spPr>
                <a:xfrm>
                  <a:off x="8504293" y="2809133"/>
                  <a:ext cx="132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Freihand 34">
                  <a:extLst>
                    <a:ext uri="{FF2B5EF4-FFF2-40B4-BE49-F238E27FC236}">
                      <a16:creationId xmlns:a16="http://schemas.microsoft.com/office/drawing/2014/main" id="{C8D3FBF5-0F76-4A80-84FD-EB05C197AFF4}"/>
                    </a:ext>
                  </a:extLst>
                </p14:cNvPr>
                <p14:cNvContentPartPr/>
                <p14:nvPr/>
              </p14:nvContentPartPr>
              <p14:xfrm>
                <a:off x="8748733" y="2666933"/>
                <a:ext cx="448560" cy="174960"/>
              </p14:xfrm>
            </p:contentPart>
          </mc:Choice>
          <mc:Fallback>
            <p:pic>
              <p:nvPicPr>
                <p:cNvPr id="35" name="Freihand 34">
                  <a:extLst>
                    <a:ext uri="{FF2B5EF4-FFF2-40B4-BE49-F238E27FC236}">
                      <a16:creationId xmlns:a16="http://schemas.microsoft.com/office/drawing/2014/main" id="{C8D3FBF5-0F76-4A80-84FD-EB05C197AFF4}"/>
                    </a:ext>
                  </a:extLst>
                </p:cNvPr>
                <p:cNvPicPr/>
                <p:nvPr/>
              </p:nvPicPr>
              <p:blipFill>
                <a:blip r:embed="rId26"/>
                <a:stretch>
                  <a:fillRect/>
                </a:stretch>
              </p:blipFill>
              <p:spPr>
                <a:xfrm>
                  <a:off x="8744413" y="2662613"/>
                  <a:ext cx="457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0B5298DC-EDE4-4B8D-916A-873C5D98A3B6}"/>
                    </a:ext>
                  </a:extLst>
                </p14:cNvPr>
                <p14:cNvContentPartPr/>
                <p14:nvPr/>
              </p14:nvContentPartPr>
              <p14:xfrm>
                <a:off x="9425893" y="2575493"/>
                <a:ext cx="295200" cy="173880"/>
              </p14:xfrm>
            </p:contentPart>
          </mc:Choice>
          <mc:Fallback>
            <p:pic>
              <p:nvPicPr>
                <p:cNvPr id="36" name="Freihand 35">
                  <a:extLst>
                    <a:ext uri="{FF2B5EF4-FFF2-40B4-BE49-F238E27FC236}">
                      <a16:creationId xmlns:a16="http://schemas.microsoft.com/office/drawing/2014/main" id="{0B5298DC-EDE4-4B8D-916A-873C5D98A3B6}"/>
                    </a:ext>
                  </a:extLst>
                </p:cNvPr>
                <p:cNvPicPr/>
                <p:nvPr/>
              </p:nvPicPr>
              <p:blipFill>
                <a:blip r:embed="rId28"/>
                <a:stretch>
                  <a:fillRect/>
                </a:stretch>
              </p:blipFill>
              <p:spPr>
                <a:xfrm>
                  <a:off x="9421573" y="2571173"/>
                  <a:ext cx="303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 name="Freihand 39">
                  <a:extLst>
                    <a:ext uri="{FF2B5EF4-FFF2-40B4-BE49-F238E27FC236}">
                      <a16:creationId xmlns:a16="http://schemas.microsoft.com/office/drawing/2014/main" id="{3FB9937B-BC8F-4384-A646-583F4E8D0DD3}"/>
                    </a:ext>
                  </a:extLst>
                </p14:cNvPr>
                <p14:cNvContentPartPr/>
                <p14:nvPr/>
              </p14:nvContentPartPr>
              <p14:xfrm>
                <a:off x="9754933" y="2503133"/>
                <a:ext cx="359280" cy="252720"/>
              </p14:xfrm>
            </p:contentPart>
          </mc:Choice>
          <mc:Fallback>
            <p:pic>
              <p:nvPicPr>
                <p:cNvPr id="40" name="Freihand 39">
                  <a:extLst>
                    <a:ext uri="{FF2B5EF4-FFF2-40B4-BE49-F238E27FC236}">
                      <a16:creationId xmlns:a16="http://schemas.microsoft.com/office/drawing/2014/main" id="{3FB9937B-BC8F-4384-A646-583F4E8D0DD3}"/>
                    </a:ext>
                  </a:extLst>
                </p:cNvPr>
                <p:cNvPicPr/>
                <p:nvPr/>
              </p:nvPicPr>
              <p:blipFill>
                <a:blip r:embed="rId30"/>
                <a:stretch>
                  <a:fillRect/>
                </a:stretch>
              </p:blipFill>
              <p:spPr>
                <a:xfrm>
                  <a:off x="9750613" y="2498813"/>
                  <a:ext cx="367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36668585-2037-42A9-A10C-BCB58514CFE1}"/>
                    </a:ext>
                  </a:extLst>
                </p14:cNvPr>
                <p14:cNvContentPartPr/>
                <p14:nvPr/>
              </p14:nvContentPartPr>
              <p14:xfrm>
                <a:off x="10153093" y="2514653"/>
                <a:ext cx="105120" cy="96840"/>
              </p14:xfrm>
            </p:contentPart>
          </mc:Choice>
          <mc:Fallback>
            <p:pic>
              <p:nvPicPr>
                <p:cNvPr id="41" name="Freihand 40">
                  <a:extLst>
                    <a:ext uri="{FF2B5EF4-FFF2-40B4-BE49-F238E27FC236}">
                      <a16:creationId xmlns:a16="http://schemas.microsoft.com/office/drawing/2014/main" id="{36668585-2037-42A9-A10C-BCB58514CFE1}"/>
                    </a:ext>
                  </a:extLst>
                </p:cNvPr>
                <p:cNvPicPr/>
                <p:nvPr/>
              </p:nvPicPr>
              <p:blipFill>
                <a:blip r:embed="rId32"/>
                <a:stretch>
                  <a:fillRect/>
                </a:stretch>
              </p:blipFill>
              <p:spPr>
                <a:xfrm>
                  <a:off x="10148773" y="2510333"/>
                  <a:ext cx="113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2" name="Freihand 41">
                  <a:extLst>
                    <a:ext uri="{FF2B5EF4-FFF2-40B4-BE49-F238E27FC236}">
                      <a16:creationId xmlns:a16="http://schemas.microsoft.com/office/drawing/2014/main" id="{974AB417-1490-40ED-B092-4CFFCD8B5AD8}"/>
                    </a:ext>
                  </a:extLst>
                </p14:cNvPr>
                <p14:cNvContentPartPr/>
                <p14:nvPr/>
              </p14:nvContentPartPr>
              <p14:xfrm>
                <a:off x="10289893" y="2453813"/>
                <a:ext cx="479880" cy="123840"/>
              </p14:xfrm>
            </p:contentPart>
          </mc:Choice>
          <mc:Fallback>
            <p:pic>
              <p:nvPicPr>
                <p:cNvPr id="42" name="Freihand 41">
                  <a:extLst>
                    <a:ext uri="{FF2B5EF4-FFF2-40B4-BE49-F238E27FC236}">
                      <a16:creationId xmlns:a16="http://schemas.microsoft.com/office/drawing/2014/main" id="{974AB417-1490-40ED-B092-4CFFCD8B5AD8}"/>
                    </a:ext>
                  </a:extLst>
                </p:cNvPr>
                <p:cNvPicPr/>
                <p:nvPr/>
              </p:nvPicPr>
              <p:blipFill>
                <a:blip r:embed="rId34"/>
                <a:stretch>
                  <a:fillRect/>
                </a:stretch>
              </p:blipFill>
              <p:spPr>
                <a:xfrm>
                  <a:off x="10285573" y="2449493"/>
                  <a:ext cx="488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Freihand 43">
                  <a:extLst>
                    <a:ext uri="{FF2B5EF4-FFF2-40B4-BE49-F238E27FC236}">
                      <a16:creationId xmlns:a16="http://schemas.microsoft.com/office/drawing/2014/main" id="{DAD8CA50-C41F-44E8-B259-8AE9188AC5DF}"/>
                    </a:ext>
                  </a:extLst>
                </p14:cNvPr>
                <p14:cNvContentPartPr/>
                <p14:nvPr/>
              </p14:nvContentPartPr>
              <p14:xfrm>
                <a:off x="10768333" y="2337893"/>
                <a:ext cx="93240" cy="181440"/>
              </p14:xfrm>
            </p:contentPart>
          </mc:Choice>
          <mc:Fallback>
            <p:pic>
              <p:nvPicPr>
                <p:cNvPr id="44" name="Freihand 43">
                  <a:extLst>
                    <a:ext uri="{FF2B5EF4-FFF2-40B4-BE49-F238E27FC236}">
                      <a16:creationId xmlns:a16="http://schemas.microsoft.com/office/drawing/2014/main" id="{DAD8CA50-C41F-44E8-B259-8AE9188AC5DF}"/>
                    </a:ext>
                  </a:extLst>
                </p:cNvPr>
                <p:cNvPicPr/>
                <p:nvPr/>
              </p:nvPicPr>
              <p:blipFill>
                <a:blip r:embed="rId36"/>
                <a:stretch>
                  <a:fillRect/>
                </a:stretch>
              </p:blipFill>
              <p:spPr>
                <a:xfrm>
                  <a:off x="10764013" y="2333573"/>
                  <a:ext cx="101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Freihand 44">
                  <a:extLst>
                    <a:ext uri="{FF2B5EF4-FFF2-40B4-BE49-F238E27FC236}">
                      <a16:creationId xmlns:a16="http://schemas.microsoft.com/office/drawing/2014/main" id="{D3E64009-D79E-4D28-8B12-BB5AEE31CC38}"/>
                    </a:ext>
                  </a:extLst>
                </p14:cNvPr>
                <p14:cNvContentPartPr/>
                <p14:nvPr/>
              </p14:nvContentPartPr>
              <p14:xfrm>
                <a:off x="10873453" y="2326373"/>
                <a:ext cx="247680" cy="195480"/>
              </p14:xfrm>
            </p:contentPart>
          </mc:Choice>
          <mc:Fallback>
            <p:pic>
              <p:nvPicPr>
                <p:cNvPr id="45" name="Freihand 44">
                  <a:extLst>
                    <a:ext uri="{FF2B5EF4-FFF2-40B4-BE49-F238E27FC236}">
                      <a16:creationId xmlns:a16="http://schemas.microsoft.com/office/drawing/2014/main" id="{D3E64009-D79E-4D28-8B12-BB5AEE31CC38}"/>
                    </a:ext>
                  </a:extLst>
                </p:cNvPr>
                <p:cNvPicPr/>
                <p:nvPr/>
              </p:nvPicPr>
              <p:blipFill>
                <a:blip r:embed="rId38"/>
                <a:stretch>
                  <a:fillRect/>
                </a:stretch>
              </p:blipFill>
              <p:spPr>
                <a:xfrm>
                  <a:off x="10869133" y="2322053"/>
                  <a:ext cx="256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 name="Freihand 45">
                  <a:extLst>
                    <a:ext uri="{FF2B5EF4-FFF2-40B4-BE49-F238E27FC236}">
                      <a16:creationId xmlns:a16="http://schemas.microsoft.com/office/drawing/2014/main" id="{D8B069BD-FA1E-4750-AE10-E3DFC4EE8E8A}"/>
                    </a:ext>
                  </a:extLst>
                </p14:cNvPr>
                <p14:cNvContentPartPr/>
                <p14:nvPr/>
              </p14:nvContentPartPr>
              <p14:xfrm>
                <a:off x="11189893" y="2249333"/>
                <a:ext cx="552960" cy="334800"/>
              </p14:xfrm>
            </p:contentPart>
          </mc:Choice>
          <mc:Fallback>
            <p:pic>
              <p:nvPicPr>
                <p:cNvPr id="46" name="Freihand 45">
                  <a:extLst>
                    <a:ext uri="{FF2B5EF4-FFF2-40B4-BE49-F238E27FC236}">
                      <a16:creationId xmlns:a16="http://schemas.microsoft.com/office/drawing/2014/main" id="{D8B069BD-FA1E-4750-AE10-E3DFC4EE8E8A}"/>
                    </a:ext>
                  </a:extLst>
                </p:cNvPr>
                <p:cNvPicPr/>
                <p:nvPr/>
              </p:nvPicPr>
              <p:blipFill>
                <a:blip r:embed="rId40"/>
                <a:stretch>
                  <a:fillRect/>
                </a:stretch>
              </p:blipFill>
              <p:spPr>
                <a:xfrm>
                  <a:off x="11185573" y="2245013"/>
                  <a:ext cx="5616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AE6A9519-0C35-4491-A33C-BA735CE0DB9C}"/>
                    </a:ext>
                  </a:extLst>
                </p14:cNvPr>
                <p14:cNvContentPartPr/>
                <p14:nvPr/>
              </p14:nvContentPartPr>
              <p14:xfrm>
                <a:off x="8171653" y="3203333"/>
                <a:ext cx="333720" cy="129600"/>
              </p14:xfrm>
            </p:contentPart>
          </mc:Choice>
          <mc:Fallback>
            <p:pic>
              <p:nvPicPr>
                <p:cNvPr id="48" name="Freihand 47">
                  <a:extLst>
                    <a:ext uri="{FF2B5EF4-FFF2-40B4-BE49-F238E27FC236}">
                      <a16:creationId xmlns:a16="http://schemas.microsoft.com/office/drawing/2014/main" id="{AE6A9519-0C35-4491-A33C-BA735CE0DB9C}"/>
                    </a:ext>
                  </a:extLst>
                </p:cNvPr>
                <p:cNvPicPr/>
                <p:nvPr/>
              </p:nvPicPr>
              <p:blipFill>
                <a:blip r:embed="rId42"/>
                <a:stretch>
                  <a:fillRect/>
                </a:stretch>
              </p:blipFill>
              <p:spPr>
                <a:xfrm>
                  <a:off x="8167333" y="3199013"/>
                  <a:ext cx="342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4B77CE12-E49D-4D31-8C18-0240043CB44E}"/>
                    </a:ext>
                  </a:extLst>
                </p14:cNvPr>
                <p14:cNvContentPartPr/>
                <p14:nvPr/>
              </p14:nvContentPartPr>
              <p14:xfrm>
                <a:off x="8552533" y="3115853"/>
                <a:ext cx="314640" cy="127800"/>
              </p14:xfrm>
            </p:contentPart>
          </mc:Choice>
          <mc:Fallback>
            <p:pic>
              <p:nvPicPr>
                <p:cNvPr id="49" name="Freihand 48">
                  <a:extLst>
                    <a:ext uri="{FF2B5EF4-FFF2-40B4-BE49-F238E27FC236}">
                      <a16:creationId xmlns:a16="http://schemas.microsoft.com/office/drawing/2014/main" id="{4B77CE12-E49D-4D31-8C18-0240043CB44E}"/>
                    </a:ext>
                  </a:extLst>
                </p:cNvPr>
                <p:cNvPicPr/>
                <p:nvPr/>
              </p:nvPicPr>
              <p:blipFill>
                <a:blip r:embed="rId44"/>
                <a:stretch>
                  <a:fillRect/>
                </a:stretch>
              </p:blipFill>
              <p:spPr>
                <a:xfrm>
                  <a:off x="8548213" y="3111533"/>
                  <a:ext cx="323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0" name="Freihand 49">
                  <a:extLst>
                    <a:ext uri="{FF2B5EF4-FFF2-40B4-BE49-F238E27FC236}">
                      <a16:creationId xmlns:a16="http://schemas.microsoft.com/office/drawing/2014/main" id="{4D0D7151-6AF9-4921-83DC-B19E1C2BBC73}"/>
                    </a:ext>
                  </a:extLst>
                </p14:cNvPr>
                <p14:cNvContentPartPr/>
                <p14:nvPr/>
              </p14:nvContentPartPr>
              <p14:xfrm>
                <a:off x="8845213" y="2998493"/>
                <a:ext cx="104040" cy="187920"/>
              </p14:xfrm>
            </p:contentPart>
          </mc:Choice>
          <mc:Fallback>
            <p:pic>
              <p:nvPicPr>
                <p:cNvPr id="50" name="Freihand 49">
                  <a:extLst>
                    <a:ext uri="{FF2B5EF4-FFF2-40B4-BE49-F238E27FC236}">
                      <a16:creationId xmlns:a16="http://schemas.microsoft.com/office/drawing/2014/main" id="{4D0D7151-6AF9-4921-83DC-B19E1C2BBC73}"/>
                    </a:ext>
                  </a:extLst>
                </p:cNvPr>
                <p:cNvPicPr/>
                <p:nvPr/>
              </p:nvPicPr>
              <p:blipFill>
                <a:blip r:embed="rId46"/>
                <a:stretch>
                  <a:fillRect/>
                </a:stretch>
              </p:blipFill>
              <p:spPr>
                <a:xfrm>
                  <a:off x="8840893" y="2994173"/>
                  <a:ext cx="112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 name="Freihand 50">
                  <a:extLst>
                    <a:ext uri="{FF2B5EF4-FFF2-40B4-BE49-F238E27FC236}">
                      <a16:creationId xmlns:a16="http://schemas.microsoft.com/office/drawing/2014/main" id="{313231DC-1FE7-4F15-8D88-8E75FBAAD5D1}"/>
                    </a:ext>
                  </a:extLst>
                </p14:cNvPr>
                <p14:cNvContentPartPr/>
                <p14:nvPr/>
              </p14:nvContentPartPr>
              <p14:xfrm>
                <a:off x="8258053" y="3083093"/>
                <a:ext cx="154440" cy="29160"/>
              </p14:xfrm>
            </p:contentPart>
          </mc:Choice>
          <mc:Fallback>
            <p:pic>
              <p:nvPicPr>
                <p:cNvPr id="51" name="Freihand 50">
                  <a:extLst>
                    <a:ext uri="{FF2B5EF4-FFF2-40B4-BE49-F238E27FC236}">
                      <a16:creationId xmlns:a16="http://schemas.microsoft.com/office/drawing/2014/main" id="{313231DC-1FE7-4F15-8D88-8E75FBAAD5D1}"/>
                    </a:ext>
                  </a:extLst>
                </p:cNvPr>
                <p:cNvPicPr/>
                <p:nvPr/>
              </p:nvPicPr>
              <p:blipFill>
                <a:blip r:embed="rId48"/>
                <a:stretch>
                  <a:fillRect/>
                </a:stretch>
              </p:blipFill>
              <p:spPr>
                <a:xfrm>
                  <a:off x="8253733" y="3078773"/>
                  <a:ext cx="163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52CFAEE6-7FFE-4EEE-810C-E414BE8C108D}"/>
                    </a:ext>
                  </a:extLst>
                </p14:cNvPr>
                <p14:cNvContentPartPr/>
                <p14:nvPr/>
              </p14:nvContentPartPr>
              <p14:xfrm>
                <a:off x="9197653" y="2971133"/>
                <a:ext cx="189720" cy="131040"/>
              </p14:xfrm>
            </p:contentPart>
          </mc:Choice>
          <mc:Fallback>
            <p:pic>
              <p:nvPicPr>
                <p:cNvPr id="52" name="Freihand 51">
                  <a:extLst>
                    <a:ext uri="{FF2B5EF4-FFF2-40B4-BE49-F238E27FC236}">
                      <a16:creationId xmlns:a16="http://schemas.microsoft.com/office/drawing/2014/main" id="{52CFAEE6-7FFE-4EEE-810C-E414BE8C108D}"/>
                    </a:ext>
                  </a:extLst>
                </p:cNvPr>
                <p:cNvPicPr/>
                <p:nvPr/>
              </p:nvPicPr>
              <p:blipFill>
                <a:blip r:embed="rId50"/>
                <a:stretch>
                  <a:fillRect/>
                </a:stretch>
              </p:blipFill>
              <p:spPr>
                <a:xfrm>
                  <a:off x="9193333" y="2966813"/>
                  <a:ext cx="198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42EDB6FB-44C5-4119-8556-A7D743FB9D1B}"/>
                    </a:ext>
                  </a:extLst>
                </p14:cNvPr>
                <p14:cNvContentPartPr/>
                <p14:nvPr/>
              </p14:nvContentPartPr>
              <p14:xfrm>
                <a:off x="9394573" y="2836493"/>
                <a:ext cx="560880" cy="240120"/>
              </p14:xfrm>
            </p:contentPart>
          </mc:Choice>
          <mc:Fallback>
            <p:pic>
              <p:nvPicPr>
                <p:cNvPr id="53" name="Freihand 52">
                  <a:extLst>
                    <a:ext uri="{FF2B5EF4-FFF2-40B4-BE49-F238E27FC236}">
                      <a16:creationId xmlns:a16="http://schemas.microsoft.com/office/drawing/2014/main" id="{42EDB6FB-44C5-4119-8556-A7D743FB9D1B}"/>
                    </a:ext>
                  </a:extLst>
                </p:cNvPr>
                <p:cNvPicPr/>
                <p:nvPr/>
              </p:nvPicPr>
              <p:blipFill>
                <a:blip r:embed="rId52"/>
                <a:stretch>
                  <a:fillRect/>
                </a:stretch>
              </p:blipFill>
              <p:spPr>
                <a:xfrm>
                  <a:off x="9390253" y="2832173"/>
                  <a:ext cx="569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C356D2BA-C064-4BCC-B8CA-B1F1ABC8145E}"/>
                    </a:ext>
                  </a:extLst>
                </p14:cNvPr>
                <p14:cNvContentPartPr/>
                <p14:nvPr/>
              </p14:nvContentPartPr>
              <p14:xfrm>
                <a:off x="9828013" y="2824973"/>
                <a:ext cx="30960" cy="2160"/>
              </p14:xfrm>
            </p:contentPart>
          </mc:Choice>
          <mc:Fallback>
            <p:pic>
              <p:nvPicPr>
                <p:cNvPr id="54" name="Freihand 53">
                  <a:extLst>
                    <a:ext uri="{FF2B5EF4-FFF2-40B4-BE49-F238E27FC236}">
                      <a16:creationId xmlns:a16="http://schemas.microsoft.com/office/drawing/2014/main" id="{C356D2BA-C064-4BCC-B8CA-B1F1ABC8145E}"/>
                    </a:ext>
                  </a:extLst>
                </p:cNvPr>
                <p:cNvPicPr/>
                <p:nvPr/>
              </p:nvPicPr>
              <p:blipFill>
                <a:blip r:embed="rId54"/>
                <a:stretch>
                  <a:fillRect/>
                </a:stretch>
              </p:blipFill>
              <p:spPr>
                <a:xfrm>
                  <a:off x="9823693" y="2820653"/>
                  <a:ext cx="396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5" name="Freihand 54">
                  <a:extLst>
                    <a:ext uri="{FF2B5EF4-FFF2-40B4-BE49-F238E27FC236}">
                      <a16:creationId xmlns:a16="http://schemas.microsoft.com/office/drawing/2014/main" id="{0A714699-505B-4799-B267-97B772B04957}"/>
                    </a:ext>
                  </a:extLst>
                </p14:cNvPr>
                <p14:cNvContentPartPr/>
                <p14:nvPr/>
              </p14:nvContentPartPr>
              <p14:xfrm>
                <a:off x="10128973" y="2828573"/>
                <a:ext cx="381960" cy="111240"/>
              </p14:xfrm>
            </p:contentPart>
          </mc:Choice>
          <mc:Fallback>
            <p:pic>
              <p:nvPicPr>
                <p:cNvPr id="55" name="Freihand 54">
                  <a:extLst>
                    <a:ext uri="{FF2B5EF4-FFF2-40B4-BE49-F238E27FC236}">
                      <a16:creationId xmlns:a16="http://schemas.microsoft.com/office/drawing/2014/main" id="{0A714699-505B-4799-B267-97B772B04957}"/>
                    </a:ext>
                  </a:extLst>
                </p:cNvPr>
                <p:cNvPicPr/>
                <p:nvPr/>
              </p:nvPicPr>
              <p:blipFill>
                <a:blip r:embed="rId56"/>
                <a:stretch>
                  <a:fillRect/>
                </a:stretch>
              </p:blipFill>
              <p:spPr>
                <a:xfrm>
                  <a:off x="10124653" y="2824253"/>
                  <a:ext cx="390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6" name="Freihand 55">
                  <a:extLst>
                    <a:ext uri="{FF2B5EF4-FFF2-40B4-BE49-F238E27FC236}">
                      <a16:creationId xmlns:a16="http://schemas.microsoft.com/office/drawing/2014/main" id="{100CBEE5-4294-48F9-9672-781D38AD380B}"/>
                    </a:ext>
                  </a:extLst>
                </p14:cNvPr>
                <p14:cNvContentPartPr/>
                <p14:nvPr/>
              </p14:nvContentPartPr>
              <p14:xfrm>
                <a:off x="10575013" y="2686373"/>
                <a:ext cx="234000" cy="196560"/>
              </p14:xfrm>
            </p:contentPart>
          </mc:Choice>
          <mc:Fallback>
            <p:pic>
              <p:nvPicPr>
                <p:cNvPr id="56" name="Freihand 55">
                  <a:extLst>
                    <a:ext uri="{FF2B5EF4-FFF2-40B4-BE49-F238E27FC236}">
                      <a16:creationId xmlns:a16="http://schemas.microsoft.com/office/drawing/2014/main" id="{100CBEE5-4294-48F9-9672-781D38AD380B}"/>
                    </a:ext>
                  </a:extLst>
                </p:cNvPr>
                <p:cNvPicPr/>
                <p:nvPr/>
              </p:nvPicPr>
              <p:blipFill>
                <a:blip r:embed="rId58"/>
                <a:stretch>
                  <a:fillRect/>
                </a:stretch>
              </p:blipFill>
              <p:spPr>
                <a:xfrm>
                  <a:off x="10570693" y="2682053"/>
                  <a:ext cx="242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7" name="Freihand 56">
                  <a:extLst>
                    <a:ext uri="{FF2B5EF4-FFF2-40B4-BE49-F238E27FC236}">
                      <a16:creationId xmlns:a16="http://schemas.microsoft.com/office/drawing/2014/main" id="{B2FCA15A-2AF5-46AE-9B71-7ED3F0CA12C9}"/>
                    </a:ext>
                  </a:extLst>
                </p14:cNvPr>
                <p14:cNvContentPartPr/>
                <p14:nvPr/>
              </p14:nvContentPartPr>
              <p14:xfrm>
                <a:off x="10965973" y="2642813"/>
                <a:ext cx="243000" cy="201600"/>
              </p14:xfrm>
            </p:contentPart>
          </mc:Choice>
          <mc:Fallback>
            <p:pic>
              <p:nvPicPr>
                <p:cNvPr id="57" name="Freihand 56">
                  <a:extLst>
                    <a:ext uri="{FF2B5EF4-FFF2-40B4-BE49-F238E27FC236}">
                      <a16:creationId xmlns:a16="http://schemas.microsoft.com/office/drawing/2014/main" id="{B2FCA15A-2AF5-46AE-9B71-7ED3F0CA12C9}"/>
                    </a:ext>
                  </a:extLst>
                </p:cNvPr>
                <p:cNvPicPr/>
                <p:nvPr/>
              </p:nvPicPr>
              <p:blipFill>
                <a:blip r:embed="rId60"/>
                <a:stretch>
                  <a:fillRect/>
                </a:stretch>
              </p:blipFill>
              <p:spPr>
                <a:xfrm>
                  <a:off x="10961653" y="2638493"/>
                  <a:ext cx="251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EF8BDCE0-90FD-42E1-88E2-A26FFB83BDD5}"/>
                    </a:ext>
                  </a:extLst>
                </p14:cNvPr>
                <p14:cNvContentPartPr/>
                <p14:nvPr/>
              </p14:nvContentPartPr>
              <p14:xfrm>
                <a:off x="11184853" y="2718053"/>
                <a:ext cx="133560" cy="104400"/>
              </p14:xfrm>
            </p:contentPart>
          </mc:Choice>
          <mc:Fallback>
            <p:pic>
              <p:nvPicPr>
                <p:cNvPr id="58" name="Freihand 57">
                  <a:extLst>
                    <a:ext uri="{FF2B5EF4-FFF2-40B4-BE49-F238E27FC236}">
                      <a16:creationId xmlns:a16="http://schemas.microsoft.com/office/drawing/2014/main" id="{EF8BDCE0-90FD-42E1-88E2-A26FFB83BDD5}"/>
                    </a:ext>
                  </a:extLst>
                </p:cNvPr>
                <p:cNvPicPr/>
                <p:nvPr/>
              </p:nvPicPr>
              <p:blipFill>
                <a:blip r:embed="rId62"/>
                <a:stretch>
                  <a:fillRect/>
                </a:stretch>
              </p:blipFill>
              <p:spPr>
                <a:xfrm>
                  <a:off x="11180533" y="2713733"/>
                  <a:ext cx="142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9" name="Freihand 58">
                  <a:extLst>
                    <a:ext uri="{FF2B5EF4-FFF2-40B4-BE49-F238E27FC236}">
                      <a16:creationId xmlns:a16="http://schemas.microsoft.com/office/drawing/2014/main" id="{1B74F4C3-13DD-4706-8F4E-76D7CAADC412}"/>
                    </a:ext>
                  </a:extLst>
                </p14:cNvPr>
                <p14:cNvContentPartPr/>
                <p14:nvPr/>
              </p14:nvContentPartPr>
              <p14:xfrm>
                <a:off x="11337493" y="2695373"/>
                <a:ext cx="120960" cy="110880"/>
              </p14:xfrm>
            </p:contentPart>
          </mc:Choice>
          <mc:Fallback>
            <p:pic>
              <p:nvPicPr>
                <p:cNvPr id="59" name="Freihand 58">
                  <a:extLst>
                    <a:ext uri="{FF2B5EF4-FFF2-40B4-BE49-F238E27FC236}">
                      <a16:creationId xmlns:a16="http://schemas.microsoft.com/office/drawing/2014/main" id="{1B74F4C3-13DD-4706-8F4E-76D7CAADC412}"/>
                    </a:ext>
                  </a:extLst>
                </p:cNvPr>
                <p:cNvPicPr/>
                <p:nvPr/>
              </p:nvPicPr>
              <p:blipFill>
                <a:blip r:embed="rId64"/>
                <a:stretch>
                  <a:fillRect/>
                </a:stretch>
              </p:blipFill>
              <p:spPr>
                <a:xfrm>
                  <a:off x="11333173" y="2691053"/>
                  <a:ext cx="129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249902E5-BA83-43E4-B834-D480550B0857}"/>
                    </a:ext>
                  </a:extLst>
                </p14:cNvPr>
                <p14:cNvContentPartPr/>
                <p14:nvPr/>
              </p14:nvContentPartPr>
              <p14:xfrm>
                <a:off x="8880133" y="3294053"/>
                <a:ext cx="253440" cy="201600"/>
              </p14:xfrm>
            </p:contentPart>
          </mc:Choice>
          <mc:Fallback>
            <p:pic>
              <p:nvPicPr>
                <p:cNvPr id="61" name="Freihand 60">
                  <a:extLst>
                    <a:ext uri="{FF2B5EF4-FFF2-40B4-BE49-F238E27FC236}">
                      <a16:creationId xmlns:a16="http://schemas.microsoft.com/office/drawing/2014/main" id="{249902E5-BA83-43E4-B834-D480550B0857}"/>
                    </a:ext>
                  </a:extLst>
                </p:cNvPr>
                <p:cNvPicPr/>
                <p:nvPr/>
              </p:nvPicPr>
              <p:blipFill>
                <a:blip r:embed="rId66"/>
                <a:stretch>
                  <a:fillRect/>
                </a:stretch>
              </p:blipFill>
              <p:spPr>
                <a:xfrm>
                  <a:off x="8875813" y="3289733"/>
                  <a:ext cx="262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6A50ABCD-0E7F-4C60-B5D0-740D641C28B3}"/>
                    </a:ext>
                  </a:extLst>
                </p14:cNvPr>
                <p14:cNvContentPartPr/>
                <p14:nvPr/>
              </p14:nvContentPartPr>
              <p14:xfrm>
                <a:off x="9159853" y="3337613"/>
                <a:ext cx="134640" cy="115200"/>
              </p14:xfrm>
            </p:contentPart>
          </mc:Choice>
          <mc:Fallback>
            <p:pic>
              <p:nvPicPr>
                <p:cNvPr id="64" name="Freihand 63">
                  <a:extLst>
                    <a:ext uri="{FF2B5EF4-FFF2-40B4-BE49-F238E27FC236}">
                      <a16:creationId xmlns:a16="http://schemas.microsoft.com/office/drawing/2014/main" id="{6A50ABCD-0E7F-4C60-B5D0-740D641C28B3}"/>
                    </a:ext>
                  </a:extLst>
                </p:cNvPr>
                <p:cNvPicPr/>
                <p:nvPr/>
              </p:nvPicPr>
              <p:blipFill>
                <a:blip r:embed="rId68"/>
                <a:stretch>
                  <a:fillRect/>
                </a:stretch>
              </p:blipFill>
              <p:spPr>
                <a:xfrm>
                  <a:off x="9155533" y="3333293"/>
                  <a:ext cx="143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FB7FC04E-4ADB-40F2-B61F-315564195446}"/>
                    </a:ext>
                  </a:extLst>
                </p14:cNvPr>
                <p14:cNvContentPartPr/>
                <p14:nvPr/>
              </p14:nvContentPartPr>
              <p14:xfrm>
                <a:off x="9263893" y="3211613"/>
                <a:ext cx="226440" cy="246240"/>
              </p14:xfrm>
            </p:contentPart>
          </mc:Choice>
          <mc:Fallback>
            <p:pic>
              <p:nvPicPr>
                <p:cNvPr id="65" name="Freihand 64">
                  <a:extLst>
                    <a:ext uri="{FF2B5EF4-FFF2-40B4-BE49-F238E27FC236}">
                      <a16:creationId xmlns:a16="http://schemas.microsoft.com/office/drawing/2014/main" id="{FB7FC04E-4ADB-40F2-B61F-315564195446}"/>
                    </a:ext>
                  </a:extLst>
                </p:cNvPr>
                <p:cNvPicPr/>
                <p:nvPr/>
              </p:nvPicPr>
              <p:blipFill>
                <a:blip r:embed="rId70"/>
                <a:stretch>
                  <a:fillRect/>
                </a:stretch>
              </p:blipFill>
              <p:spPr>
                <a:xfrm>
                  <a:off x="9259573" y="3207293"/>
                  <a:ext cx="235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17B8797C-425C-4F6A-9EA9-320D942EA24C}"/>
                    </a:ext>
                  </a:extLst>
                </p14:cNvPr>
                <p14:cNvContentPartPr/>
                <p14:nvPr/>
              </p14:nvContentPartPr>
              <p14:xfrm>
                <a:off x="9470893" y="3212333"/>
                <a:ext cx="127800" cy="196560"/>
              </p14:xfrm>
            </p:contentPart>
          </mc:Choice>
          <mc:Fallback>
            <p:pic>
              <p:nvPicPr>
                <p:cNvPr id="66" name="Freihand 65">
                  <a:extLst>
                    <a:ext uri="{FF2B5EF4-FFF2-40B4-BE49-F238E27FC236}">
                      <a16:creationId xmlns:a16="http://schemas.microsoft.com/office/drawing/2014/main" id="{17B8797C-425C-4F6A-9EA9-320D942EA24C}"/>
                    </a:ext>
                  </a:extLst>
                </p:cNvPr>
                <p:cNvPicPr/>
                <p:nvPr/>
              </p:nvPicPr>
              <p:blipFill>
                <a:blip r:embed="rId72"/>
                <a:stretch>
                  <a:fillRect/>
                </a:stretch>
              </p:blipFill>
              <p:spPr>
                <a:xfrm>
                  <a:off x="9466573" y="3208013"/>
                  <a:ext cx="136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49BDD800-3C41-486E-B2A6-6FBB40D91DF4}"/>
                    </a:ext>
                  </a:extLst>
                </p14:cNvPr>
                <p14:cNvContentPartPr/>
                <p14:nvPr/>
              </p14:nvContentPartPr>
              <p14:xfrm>
                <a:off x="9606973" y="3138893"/>
                <a:ext cx="468360" cy="230400"/>
              </p14:xfrm>
            </p:contentPart>
          </mc:Choice>
          <mc:Fallback>
            <p:pic>
              <p:nvPicPr>
                <p:cNvPr id="67" name="Freihand 66">
                  <a:extLst>
                    <a:ext uri="{FF2B5EF4-FFF2-40B4-BE49-F238E27FC236}">
                      <a16:creationId xmlns:a16="http://schemas.microsoft.com/office/drawing/2014/main" id="{49BDD800-3C41-486E-B2A6-6FBB40D91DF4}"/>
                    </a:ext>
                  </a:extLst>
                </p:cNvPr>
                <p:cNvPicPr/>
                <p:nvPr/>
              </p:nvPicPr>
              <p:blipFill>
                <a:blip r:embed="rId74"/>
                <a:stretch>
                  <a:fillRect/>
                </a:stretch>
              </p:blipFill>
              <p:spPr>
                <a:xfrm>
                  <a:off x="9602653" y="3134573"/>
                  <a:ext cx="477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8" name="Freihand 67">
                  <a:extLst>
                    <a:ext uri="{FF2B5EF4-FFF2-40B4-BE49-F238E27FC236}">
                      <a16:creationId xmlns:a16="http://schemas.microsoft.com/office/drawing/2014/main" id="{6EC372A6-E074-41B3-B6AF-2E29914ED6E1}"/>
                    </a:ext>
                  </a:extLst>
                </p14:cNvPr>
                <p14:cNvContentPartPr/>
                <p14:nvPr/>
              </p14:nvContentPartPr>
              <p14:xfrm>
                <a:off x="10058053" y="3079853"/>
                <a:ext cx="128520" cy="172440"/>
              </p14:xfrm>
            </p:contentPart>
          </mc:Choice>
          <mc:Fallback>
            <p:pic>
              <p:nvPicPr>
                <p:cNvPr id="68" name="Freihand 67">
                  <a:extLst>
                    <a:ext uri="{FF2B5EF4-FFF2-40B4-BE49-F238E27FC236}">
                      <a16:creationId xmlns:a16="http://schemas.microsoft.com/office/drawing/2014/main" id="{6EC372A6-E074-41B3-B6AF-2E29914ED6E1}"/>
                    </a:ext>
                  </a:extLst>
                </p:cNvPr>
                <p:cNvPicPr/>
                <p:nvPr/>
              </p:nvPicPr>
              <p:blipFill>
                <a:blip r:embed="rId76"/>
                <a:stretch>
                  <a:fillRect/>
                </a:stretch>
              </p:blipFill>
              <p:spPr>
                <a:xfrm>
                  <a:off x="10053733" y="3075533"/>
                  <a:ext cx="137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9" name="Freihand 68">
                  <a:extLst>
                    <a:ext uri="{FF2B5EF4-FFF2-40B4-BE49-F238E27FC236}">
                      <a16:creationId xmlns:a16="http://schemas.microsoft.com/office/drawing/2014/main" id="{7146759D-CE31-4DBE-84A9-89360D071B2D}"/>
                    </a:ext>
                  </a:extLst>
                </p14:cNvPr>
                <p14:cNvContentPartPr/>
                <p14:nvPr/>
              </p14:nvContentPartPr>
              <p14:xfrm>
                <a:off x="10217533" y="3157613"/>
                <a:ext cx="83160" cy="79560"/>
              </p14:xfrm>
            </p:contentPart>
          </mc:Choice>
          <mc:Fallback>
            <p:pic>
              <p:nvPicPr>
                <p:cNvPr id="69" name="Freihand 68">
                  <a:extLst>
                    <a:ext uri="{FF2B5EF4-FFF2-40B4-BE49-F238E27FC236}">
                      <a16:creationId xmlns:a16="http://schemas.microsoft.com/office/drawing/2014/main" id="{7146759D-CE31-4DBE-84A9-89360D071B2D}"/>
                    </a:ext>
                  </a:extLst>
                </p:cNvPr>
                <p:cNvPicPr/>
                <p:nvPr/>
              </p:nvPicPr>
              <p:blipFill>
                <a:blip r:embed="rId78"/>
                <a:stretch>
                  <a:fillRect/>
                </a:stretch>
              </p:blipFill>
              <p:spPr>
                <a:xfrm>
                  <a:off x="10213213" y="3153293"/>
                  <a:ext cx="91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0" name="Freihand 69">
                  <a:extLst>
                    <a:ext uri="{FF2B5EF4-FFF2-40B4-BE49-F238E27FC236}">
                      <a16:creationId xmlns:a16="http://schemas.microsoft.com/office/drawing/2014/main" id="{D6AC9AFB-612D-4AB4-8960-42EEF5E8FD3A}"/>
                    </a:ext>
                  </a:extLst>
                </p14:cNvPr>
                <p14:cNvContentPartPr/>
                <p14:nvPr/>
              </p14:nvContentPartPr>
              <p14:xfrm>
                <a:off x="10348573" y="3157973"/>
                <a:ext cx="176040" cy="34560"/>
              </p14:xfrm>
            </p:contentPart>
          </mc:Choice>
          <mc:Fallback>
            <p:pic>
              <p:nvPicPr>
                <p:cNvPr id="70" name="Freihand 69">
                  <a:extLst>
                    <a:ext uri="{FF2B5EF4-FFF2-40B4-BE49-F238E27FC236}">
                      <a16:creationId xmlns:a16="http://schemas.microsoft.com/office/drawing/2014/main" id="{D6AC9AFB-612D-4AB4-8960-42EEF5E8FD3A}"/>
                    </a:ext>
                  </a:extLst>
                </p:cNvPr>
                <p:cNvPicPr/>
                <p:nvPr/>
              </p:nvPicPr>
              <p:blipFill>
                <a:blip r:embed="rId80"/>
                <a:stretch>
                  <a:fillRect/>
                </a:stretch>
              </p:blipFill>
              <p:spPr>
                <a:xfrm>
                  <a:off x="10344253" y="3153653"/>
                  <a:ext cx="18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1" name="Freihand 70">
                  <a:extLst>
                    <a:ext uri="{FF2B5EF4-FFF2-40B4-BE49-F238E27FC236}">
                      <a16:creationId xmlns:a16="http://schemas.microsoft.com/office/drawing/2014/main" id="{988B74B1-11D3-4063-8A73-4591BDC38D31}"/>
                    </a:ext>
                  </a:extLst>
                </p14:cNvPr>
                <p14:cNvContentPartPr/>
                <p14:nvPr/>
              </p14:nvContentPartPr>
              <p14:xfrm>
                <a:off x="10535053" y="3038813"/>
                <a:ext cx="214200" cy="175680"/>
              </p14:xfrm>
            </p:contentPart>
          </mc:Choice>
          <mc:Fallback>
            <p:pic>
              <p:nvPicPr>
                <p:cNvPr id="71" name="Freihand 70">
                  <a:extLst>
                    <a:ext uri="{FF2B5EF4-FFF2-40B4-BE49-F238E27FC236}">
                      <a16:creationId xmlns:a16="http://schemas.microsoft.com/office/drawing/2014/main" id="{988B74B1-11D3-4063-8A73-4591BDC38D31}"/>
                    </a:ext>
                  </a:extLst>
                </p:cNvPr>
                <p:cNvPicPr/>
                <p:nvPr/>
              </p:nvPicPr>
              <p:blipFill>
                <a:blip r:embed="rId82"/>
                <a:stretch>
                  <a:fillRect/>
                </a:stretch>
              </p:blipFill>
              <p:spPr>
                <a:xfrm>
                  <a:off x="10530733" y="3034493"/>
                  <a:ext cx="222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 name="Freihand 71">
                  <a:extLst>
                    <a:ext uri="{FF2B5EF4-FFF2-40B4-BE49-F238E27FC236}">
                      <a16:creationId xmlns:a16="http://schemas.microsoft.com/office/drawing/2014/main" id="{CA556B7B-9102-469F-864E-91A123EA58DD}"/>
                    </a:ext>
                  </a:extLst>
                </p14:cNvPr>
                <p14:cNvContentPartPr/>
                <p14:nvPr/>
              </p14:nvContentPartPr>
              <p14:xfrm>
                <a:off x="10751773" y="3010373"/>
                <a:ext cx="204480" cy="176760"/>
              </p14:xfrm>
            </p:contentPart>
          </mc:Choice>
          <mc:Fallback>
            <p:pic>
              <p:nvPicPr>
                <p:cNvPr id="72" name="Freihand 71">
                  <a:extLst>
                    <a:ext uri="{FF2B5EF4-FFF2-40B4-BE49-F238E27FC236}">
                      <a16:creationId xmlns:a16="http://schemas.microsoft.com/office/drawing/2014/main" id="{CA556B7B-9102-469F-864E-91A123EA58DD}"/>
                    </a:ext>
                  </a:extLst>
                </p:cNvPr>
                <p:cNvPicPr/>
                <p:nvPr/>
              </p:nvPicPr>
              <p:blipFill>
                <a:blip r:embed="rId84"/>
                <a:stretch>
                  <a:fillRect/>
                </a:stretch>
              </p:blipFill>
              <p:spPr>
                <a:xfrm>
                  <a:off x="10747453" y="3006053"/>
                  <a:ext cx="213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3" name="Freihand 72">
                  <a:extLst>
                    <a:ext uri="{FF2B5EF4-FFF2-40B4-BE49-F238E27FC236}">
                      <a16:creationId xmlns:a16="http://schemas.microsoft.com/office/drawing/2014/main" id="{9C4E01E8-20F0-451A-ACA5-5F65FEC62FE6}"/>
                    </a:ext>
                  </a:extLst>
                </p14:cNvPr>
                <p14:cNvContentPartPr/>
                <p14:nvPr/>
              </p14:nvContentPartPr>
              <p14:xfrm>
                <a:off x="4847053" y="4511213"/>
                <a:ext cx="64800" cy="86040"/>
              </p14:xfrm>
            </p:contentPart>
          </mc:Choice>
          <mc:Fallback>
            <p:pic>
              <p:nvPicPr>
                <p:cNvPr id="73" name="Freihand 72">
                  <a:extLst>
                    <a:ext uri="{FF2B5EF4-FFF2-40B4-BE49-F238E27FC236}">
                      <a16:creationId xmlns:a16="http://schemas.microsoft.com/office/drawing/2014/main" id="{9C4E01E8-20F0-451A-ACA5-5F65FEC62FE6}"/>
                    </a:ext>
                  </a:extLst>
                </p:cNvPr>
                <p:cNvPicPr/>
                <p:nvPr/>
              </p:nvPicPr>
              <p:blipFill>
                <a:blip r:embed="rId86"/>
                <a:stretch>
                  <a:fillRect/>
                </a:stretch>
              </p:blipFill>
              <p:spPr>
                <a:xfrm>
                  <a:off x="4842733" y="4506893"/>
                  <a:ext cx="73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 name="Freihand 20">
                  <a:extLst>
                    <a:ext uri="{FF2B5EF4-FFF2-40B4-BE49-F238E27FC236}">
                      <a16:creationId xmlns:a16="http://schemas.microsoft.com/office/drawing/2014/main" id="{F3D5B2F3-B52A-4850-9256-E51D1C238878}"/>
                    </a:ext>
                  </a:extLst>
                </p14:cNvPr>
                <p14:cNvContentPartPr/>
                <p14:nvPr/>
              </p14:nvContentPartPr>
              <p14:xfrm>
                <a:off x="5027413" y="3221693"/>
                <a:ext cx="2366280" cy="1151280"/>
              </p14:xfrm>
            </p:contentPart>
          </mc:Choice>
          <mc:Fallback>
            <p:pic>
              <p:nvPicPr>
                <p:cNvPr id="21" name="Freihand 20">
                  <a:extLst>
                    <a:ext uri="{FF2B5EF4-FFF2-40B4-BE49-F238E27FC236}">
                      <a16:creationId xmlns:a16="http://schemas.microsoft.com/office/drawing/2014/main" id="{F3D5B2F3-B52A-4850-9256-E51D1C238878}"/>
                    </a:ext>
                  </a:extLst>
                </p:cNvPr>
                <p:cNvPicPr/>
                <p:nvPr/>
              </p:nvPicPr>
              <p:blipFill>
                <a:blip r:embed="rId88"/>
                <a:stretch>
                  <a:fillRect/>
                </a:stretch>
              </p:blipFill>
              <p:spPr>
                <a:xfrm>
                  <a:off x="5023093" y="3217373"/>
                  <a:ext cx="2374920" cy="1159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2" name="Freihand 21">
                  <a:extLst>
                    <a:ext uri="{FF2B5EF4-FFF2-40B4-BE49-F238E27FC236}">
                      <a16:creationId xmlns:a16="http://schemas.microsoft.com/office/drawing/2014/main" id="{E271214B-E1AB-45AB-AB76-39610593E6A8}"/>
                    </a:ext>
                  </a:extLst>
                </p14:cNvPr>
                <p14:cNvContentPartPr/>
                <p14:nvPr/>
              </p14:nvContentPartPr>
              <p14:xfrm>
                <a:off x="4915453" y="4018373"/>
                <a:ext cx="594000" cy="337680"/>
              </p14:xfrm>
            </p:contentPart>
          </mc:Choice>
          <mc:Fallback>
            <p:pic>
              <p:nvPicPr>
                <p:cNvPr id="22" name="Freihand 21">
                  <a:extLst>
                    <a:ext uri="{FF2B5EF4-FFF2-40B4-BE49-F238E27FC236}">
                      <a16:creationId xmlns:a16="http://schemas.microsoft.com/office/drawing/2014/main" id="{E271214B-E1AB-45AB-AB76-39610593E6A8}"/>
                    </a:ext>
                  </a:extLst>
                </p:cNvPr>
                <p:cNvPicPr/>
                <p:nvPr/>
              </p:nvPicPr>
              <p:blipFill>
                <a:blip r:embed="rId90"/>
                <a:stretch>
                  <a:fillRect/>
                </a:stretch>
              </p:blipFill>
              <p:spPr>
                <a:xfrm>
                  <a:off x="4911133" y="4014053"/>
                  <a:ext cx="60264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9E13AEF3-47CC-4368-AEBC-F9FB14E2D1F2}"/>
                    </a:ext>
                  </a:extLst>
                </p14:cNvPr>
                <p14:cNvContentPartPr/>
                <p14:nvPr/>
              </p14:nvContentPartPr>
              <p14:xfrm>
                <a:off x="4049293" y="4941053"/>
                <a:ext cx="96480" cy="43920"/>
              </p14:xfrm>
            </p:contentPart>
          </mc:Choice>
          <mc:Fallback>
            <p:pic>
              <p:nvPicPr>
                <p:cNvPr id="77" name="Freihand 76">
                  <a:extLst>
                    <a:ext uri="{FF2B5EF4-FFF2-40B4-BE49-F238E27FC236}">
                      <a16:creationId xmlns:a16="http://schemas.microsoft.com/office/drawing/2014/main" id="{9E13AEF3-47CC-4368-AEBC-F9FB14E2D1F2}"/>
                    </a:ext>
                  </a:extLst>
                </p:cNvPr>
                <p:cNvPicPr/>
                <p:nvPr/>
              </p:nvPicPr>
              <p:blipFill>
                <a:blip r:embed="rId92"/>
                <a:stretch>
                  <a:fillRect/>
                </a:stretch>
              </p:blipFill>
              <p:spPr>
                <a:xfrm>
                  <a:off x="4044973" y="4936733"/>
                  <a:ext cx="105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340AD6D7-9685-4168-9189-ADE55D12AD7E}"/>
                    </a:ext>
                  </a:extLst>
                </p14:cNvPr>
                <p14:cNvContentPartPr/>
                <p14:nvPr/>
              </p14:nvContentPartPr>
              <p14:xfrm>
                <a:off x="4095013" y="5066693"/>
                <a:ext cx="93240" cy="306720"/>
              </p14:xfrm>
            </p:contentPart>
          </mc:Choice>
          <mc:Fallback>
            <p:pic>
              <p:nvPicPr>
                <p:cNvPr id="78" name="Freihand 77">
                  <a:extLst>
                    <a:ext uri="{FF2B5EF4-FFF2-40B4-BE49-F238E27FC236}">
                      <a16:creationId xmlns:a16="http://schemas.microsoft.com/office/drawing/2014/main" id="{340AD6D7-9685-4168-9189-ADE55D12AD7E}"/>
                    </a:ext>
                  </a:extLst>
                </p:cNvPr>
                <p:cNvPicPr/>
                <p:nvPr/>
              </p:nvPicPr>
              <p:blipFill>
                <a:blip r:embed="rId94"/>
                <a:stretch>
                  <a:fillRect/>
                </a:stretch>
              </p:blipFill>
              <p:spPr>
                <a:xfrm>
                  <a:off x="4090693" y="5062373"/>
                  <a:ext cx="101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0E41BA65-AD34-405C-A908-2DE7B41450EF}"/>
                    </a:ext>
                  </a:extLst>
                </p14:cNvPr>
                <p14:cNvContentPartPr/>
                <p14:nvPr/>
              </p14:nvContentPartPr>
              <p14:xfrm>
                <a:off x="3992053" y="4994333"/>
                <a:ext cx="219600" cy="203040"/>
              </p14:xfrm>
            </p:contentPart>
          </mc:Choice>
          <mc:Fallback>
            <p:pic>
              <p:nvPicPr>
                <p:cNvPr id="79" name="Freihand 78">
                  <a:extLst>
                    <a:ext uri="{FF2B5EF4-FFF2-40B4-BE49-F238E27FC236}">
                      <a16:creationId xmlns:a16="http://schemas.microsoft.com/office/drawing/2014/main" id="{0E41BA65-AD34-405C-A908-2DE7B41450EF}"/>
                    </a:ext>
                  </a:extLst>
                </p:cNvPr>
                <p:cNvPicPr/>
                <p:nvPr/>
              </p:nvPicPr>
              <p:blipFill>
                <a:blip r:embed="rId96"/>
                <a:stretch>
                  <a:fillRect/>
                </a:stretch>
              </p:blipFill>
              <p:spPr>
                <a:xfrm>
                  <a:off x="3987733" y="4990013"/>
                  <a:ext cx="228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1" name="Freihand 80">
                  <a:extLst>
                    <a:ext uri="{FF2B5EF4-FFF2-40B4-BE49-F238E27FC236}">
                      <a16:creationId xmlns:a16="http://schemas.microsoft.com/office/drawing/2014/main" id="{30A6996B-0DE2-4B75-BE48-17F6C7598039}"/>
                    </a:ext>
                  </a:extLst>
                </p14:cNvPr>
                <p14:cNvContentPartPr/>
                <p14:nvPr/>
              </p14:nvContentPartPr>
              <p14:xfrm>
                <a:off x="4085653" y="5461973"/>
                <a:ext cx="131400" cy="257400"/>
              </p14:xfrm>
            </p:contentPart>
          </mc:Choice>
          <mc:Fallback>
            <p:pic>
              <p:nvPicPr>
                <p:cNvPr id="81" name="Freihand 80">
                  <a:extLst>
                    <a:ext uri="{FF2B5EF4-FFF2-40B4-BE49-F238E27FC236}">
                      <a16:creationId xmlns:a16="http://schemas.microsoft.com/office/drawing/2014/main" id="{30A6996B-0DE2-4B75-BE48-17F6C7598039}"/>
                    </a:ext>
                  </a:extLst>
                </p:cNvPr>
                <p:cNvPicPr/>
                <p:nvPr/>
              </p:nvPicPr>
              <p:blipFill>
                <a:blip r:embed="rId98"/>
                <a:stretch>
                  <a:fillRect/>
                </a:stretch>
              </p:blipFill>
              <p:spPr>
                <a:xfrm>
                  <a:off x="4081333" y="5457653"/>
                  <a:ext cx="140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2" name="Freihand 81">
                  <a:extLst>
                    <a:ext uri="{FF2B5EF4-FFF2-40B4-BE49-F238E27FC236}">
                      <a16:creationId xmlns:a16="http://schemas.microsoft.com/office/drawing/2014/main" id="{7CFD9641-3818-4C22-95D7-6DA06D74BCA5}"/>
                    </a:ext>
                  </a:extLst>
                </p14:cNvPr>
                <p14:cNvContentPartPr/>
                <p14:nvPr/>
              </p14:nvContentPartPr>
              <p14:xfrm>
                <a:off x="4266733" y="5521733"/>
                <a:ext cx="193680" cy="105120"/>
              </p14:xfrm>
            </p:contentPart>
          </mc:Choice>
          <mc:Fallback>
            <p:pic>
              <p:nvPicPr>
                <p:cNvPr id="82" name="Freihand 81">
                  <a:extLst>
                    <a:ext uri="{FF2B5EF4-FFF2-40B4-BE49-F238E27FC236}">
                      <a16:creationId xmlns:a16="http://schemas.microsoft.com/office/drawing/2014/main" id="{7CFD9641-3818-4C22-95D7-6DA06D74BCA5}"/>
                    </a:ext>
                  </a:extLst>
                </p:cNvPr>
                <p:cNvPicPr/>
                <p:nvPr/>
              </p:nvPicPr>
              <p:blipFill>
                <a:blip r:embed="rId100"/>
                <a:stretch>
                  <a:fillRect/>
                </a:stretch>
              </p:blipFill>
              <p:spPr>
                <a:xfrm>
                  <a:off x="4262413" y="5517413"/>
                  <a:ext cx="202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 name="Freihand 82">
                  <a:extLst>
                    <a:ext uri="{FF2B5EF4-FFF2-40B4-BE49-F238E27FC236}">
                      <a16:creationId xmlns:a16="http://schemas.microsoft.com/office/drawing/2014/main" id="{E0350099-0FE3-47AB-A6B9-23B2FB9063D0}"/>
                    </a:ext>
                  </a:extLst>
                </p14:cNvPr>
                <p14:cNvContentPartPr/>
                <p14:nvPr/>
              </p14:nvContentPartPr>
              <p14:xfrm>
                <a:off x="4469773" y="5509493"/>
                <a:ext cx="160560" cy="72720"/>
              </p14:xfrm>
            </p:contentPart>
          </mc:Choice>
          <mc:Fallback>
            <p:pic>
              <p:nvPicPr>
                <p:cNvPr id="83" name="Freihand 82">
                  <a:extLst>
                    <a:ext uri="{FF2B5EF4-FFF2-40B4-BE49-F238E27FC236}">
                      <a16:creationId xmlns:a16="http://schemas.microsoft.com/office/drawing/2014/main" id="{E0350099-0FE3-47AB-A6B9-23B2FB9063D0}"/>
                    </a:ext>
                  </a:extLst>
                </p:cNvPr>
                <p:cNvPicPr/>
                <p:nvPr/>
              </p:nvPicPr>
              <p:blipFill>
                <a:blip r:embed="rId102"/>
                <a:stretch>
                  <a:fillRect/>
                </a:stretch>
              </p:blipFill>
              <p:spPr>
                <a:xfrm>
                  <a:off x="4465453" y="5505173"/>
                  <a:ext cx="169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4" name="Freihand 83">
                  <a:extLst>
                    <a:ext uri="{FF2B5EF4-FFF2-40B4-BE49-F238E27FC236}">
                      <a16:creationId xmlns:a16="http://schemas.microsoft.com/office/drawing/2014/main" id="{C47D3A4C-1FD3-4E15-9A6A-3DD32955F217}"/>
                    </a:ext>
                  </a:extLst>
                </p14:cNvPr>
                <p14:cNvContentPartPr/>
                <p14:nvPr/>
              </p14:nvContentPartPr>
              <p14:xfrm>
                <a:off x="4797733" y="5394653"/>
                <a:ext cx="118080" cy="173880"/>
              </p14:xfrm>
            </p:contentPart>
          </mc:Choice>
          <mc:Fallback>
            <p:pic>
              <p:nvPicPr>
                <p:cNvPr id="84" name="Freihand 83">
                  <a:extLst>
                    <a:ext uri="{FF2B5EF4-FFF2-40B4-BE49-F238E27FC236}">
                      <a16:creationId xmlns:a16="http://schemas.microsoft.com/office/drawing/2014/main" id="{C47D3A4C-1FD3-4E15-9A6A-3DD32955F217}"/>
                    </a:ext>
                  </a:extLst>
                </p:cNvPr>
                <p:cNvPicPr/>
                <p:nvPr/>
              </p:nvPicPr>
              <p:blipFill>
                <a:blip r:embed="rId104"/>
                <a:stretch>
                  <a:fillRect/>
                </a:stretch>
              </p:blipFill>
              <p:spPr>
                <a:xfrm>
                  <a:off x="4793413" y="5390333"/>
                  <a:ext cx="126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6" name="Freihand 85">
                  <a:extLst>
                    <a:ext uri="{FF2B5EF4-FFF2-40B4-BE49-F238E27FC236}">
                      <a16:creationId xmlns:a16="http://schemas.microsoft.com/office/drawing/2014/main" id="{C4FF49DB-1A2E-42FF-AB92-463CA3DE101A}"/>
                    </a:ext>
                  </a:extLst>
                </p14:cNvPr>
                <p14:cNvContentPartPr/>
                <p14:nvPr/>
              </p14:nvContentPartPr>
              <p14:xfrm>
                <a:off x="4940653" y="5359733"/>
                <a:ext cx="361800" cy="263880"/>
              </p14:xfrm>
            </p:contentPart>
          </mc:Choice>
          <mc:Fallback>
            <p:pic>
              <p:nvPicPr>
                <p:cNvPr id="86" name="Freihand 85">
                  <a:extLst>
                    <a:ext uri="{FF2B5EF4-FFF2-40B4-BE49-F238E27FC236}">
                      <a16:creationId xmlns:a16="http://schemas.microsoft.com/office/drawing/2014/main" id="{C4FF49DB-1A2E-42FF-AB92-463CA3DE101A}"/>
                    </a:ext>
                  </a:extLst>
                </p:cNvPr>
                <p:cNvPicPr/>
                <p:nvPr/>
              </p:nvPicPr>
              <p:blipFill>
                <a:blip r:embed="rId106"/>
                <a:stretch>
                  <a:fillRect/>
                </a:stretch>
              </p:blipFill>
              <p:spPr>
                <a:xfrm>
                  <a:off x="4936333" y="5355413"/>
                  <a:ext cx="3704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7" name="Freihand 86">
                  <a:extLst>
                    <a:ext uri="{FF2B5EF4-FFF2-40B4-BE49-F238E27FC236}">
                      <a16:creationId xmlns:a16="http://schemas.microsoft.com/office/drawing/2014/main" id="{649FA12E-61F8-411A-BBAE-6C4BEE11A869}"/>
                    </a:ext>
                  </a:extLst>
                </p14:cNvPr>
                <p14:cNvContentPartPr/>
                <p14:nvPr/>
              </p14:nvContentPartPr>
              <p14:xfrm>
                <a:off x="5324773" y="5397893"/>
                <a:ext cx="91800" cy="82440"/>
              </p14:xfrm>
            </p:contentPart>
          </mc:Choice>
          <mc:Fallback>
            <p:pic>
              <p:nvPicPr>
                <p:cNvPr id="87" name="Freihand 86">
                  <a:extLst>
                    <a:ext uri="{FF2B5EF4-FFF2-40B4-BE49-F238E27FC236}">
                      <a16:creationId xmlns:a16="http://schemas.microsoft.com/office/drawing/2014/main" id="{649FA12E-61F8-411A-BBAE-6C4BEE11A869}"/>
                    </a:ext>
                  </a:extLst>
                </p:cNvPr>
                <p:cNvPicPr/>
                <p:nvPr/>
              </p:nvPicPr>
              <p:blipFill>
                <a:blip r:embed="rId108"/>
                <a:stretch>
                  <a:fillRect/>
                </a:stretch>
              </p:blipFill>
              <p:spPr>
                <a:xfrm>
                  <a:off x="5320453" y="5393573"/>
                  <a:ext cx="100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8" name="Freihand 87">
                  <a:extLst>
                    <a:ext uri="{FF2B5EF4-FFF2-40B4-BE49-F238E27FC236}">
                      <a16:creationId xmlns:a16="http://schemas.microsoft.com/office/drawing/2014/main" id="{560287C3-1998-4692-9BB8-299852CC409B}"/>
                    </a:ext>
                  </a:extLst>
                </p14:cNvPr>
                <p14:cNvContentPartPr/>
                <p14:nvPr/>
              </p14:nvContentPartPr>
              <p14:xfrm>
                <a:off x="5422333" y="5384213"/>
                <a:ext cx="254520" cy="81000"/>
              </p14:xfrm>
            </p:contentPart>
          </mc:Choice>
          <mc:Fallback>
            <p:pic>
              <p:nvPicPr>
                <p:cNvPr id="88" name="Freihand 87">
                  <a:extLst>
                    <a:ext uri="{FF2B5EF4-FFF2-40B4-BE49-F238E27FC236}">
                      <a16:creationId xmlns:a16="http://schemas.microsoft.com/office/drawing/2014/main" id="{560287C3-1998-4692-9BB8-299852CC409B}"/>
                    </a:ext>
                  </a:extLst>
                </p:cNvPr>
                <p:cNvPicPr/>
                <p:nvPr/>
              </p:nvPicPr>
              <p:blipFill>
                <a:blip r:embed="rId110"/>
                <a:stretch>
                  <a:fillRect/>
                </a:stretch>
              </p:blipFill>
              <p:spPr>
                <a:xfrm>
                  <a:off x="5418013" y="5379893"/>
                  <a:ext cx="263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 name="Freihand 88">
                  <a:extLst>
                    <a:ext uri="{FF2B5EF4-FFF2-40B4-BE49-F238E27FC236}">
                      <a16:creationId xmlns:a16="http://schemas.microsoft.com/office/drawing/2014/main" id="{A099345A-38CF-424A-B89C-881A20719410}"/>
                    </a:ext>
                  </a:extLst>
                </p14:cNvPr>
                <p14:cNvContentPartPr/>
                <p14:nvPr/>
              </p14:nvContentPartPr>
              <p14:xfrm>
                <a:off x="5698813" y="5374493"/>
                <a:ext cx="64800" cy="73440"/>
              </p14:xfrm>
            </p:contentPart>
          </mc:Choice>
          <mc:Fallback>
            <p:pic>
              <p:nvPicPr>
                <p:cNvPr id="89" name="Freihand 88">
                  <a:extLst>
                    <a:ext uri="{FF2B5EF4-FFF2-40B4-BE49-F238E27FC236}">
                      <a16:creationId xmlns:a16="http://schemas.microsoft.com/office/drawing/2014/main" id="{A099345A-38CF-424A-B89C-881A20719410}"/>
                    </a:ext>
                  </a:extLst>
                </p:cNvPr>
                <p:cNvPicPr/>
                <p:nvPr/>
              </p:nvPicPr>
              <p:blipFill>
                <a:blip r:embed="rId112"/>
                <a:stretch>
                  <a:fillRect/>
                </a:stretch>
              </p:blipFill>
              <p:spPr>
                <a:xfrm>
                  <a:off x="5694493" y="5370173"/>
                  <a:ext cx="73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0" name="Freihand 89">
                  <a:extLst>
                    <a:ext uri="{FF2B5EF4-FFF2-40B4-BE49-F238E27FC236}">
                      <a16:creationId xmlns:a16="http://schemas.microsoft.com/office/drawing/2014/main" id="{BDB27EA9-DA0C-4093-862A-B7D9F0842B08}"/>
                    </a:ext>
                  </a:extLst>
                </p14:cNvPr>
                <p14:cNvContentPartPr/>
                <p14:nvPr/>
              </p14:nvContentPartPr>
              <p14:xfrm>
                <a:off x="5778373" y="5364053"/>
                <a:ext cx="100800" cy="71280"/>
              </p14:xfrm>
            </p:contentPart>
          </mc:Choice>
          <mc:Fallback>
            <p:pic>
              <p:nvPicPr>
                <p:cNvPr id="90" name="Freihand 89">
                  <a:extLst>
                    <a:ext uri="{FF2B5EF4-FFF2-40B4-BE49-F238E27FC236}">
                      <a16:creationId xmlns:a16="http://schemas.microsoft.com/office/drawing/2014/main" id="{BDB27EA9-DA0C-4093-862A-B7D9F0842B08}"/>
                    </a:ext>
                  </a:extLst>
                </p:cNvPr>
                <p:cNvPicPr/>
                <p:nvPr/>
              </p:nvPicPr>
              <p:blipFill>
                <a:blip r:embed="rId114"/>
                <a:stretch>
                  <a:fillRect/>
                </a:stretch>
              </p:blipFill>
              <p:spPr>
                <a:xfrm>
                  <a:off x="5774053" y="5359733"/>
                  <a:ext cx="109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1" name="Freihand 90">
                  <a:extLst>
                    <a:ext uri="{FF2B5EF4-FFF2-40B4-BE49-F238E27FC236}">
                      <a16:creationId xmlns:a16="http://schemas.microsoft.com/office/drawing/2014/main" id="{9C506969-3D1F-4857-AA9F-8BDB5BB7991D}"/>
                    </a:ext>
                  </a:extLst>
                </p14:cNvPr>
                <p14:cNvContentPartPr/>
                <p14:nvPr/>
              </p14:nvContentPartPr>
              <p14:xfrm>
                <a:off x="5904013" y="5259293"/>
                <a:ext cx="820080" cy="378720"/>
              </p14:xfrm>
            </p:contentPart>
          </mc:Choice>
          <mc:Fallback>
            <p:pic>
              <p:nvPicPr>
                <p:cNvPr id="91" name="Freihand 90">
                  <a:extLst>
                    <a:ext uri="{FF2B5EF4-FFF2-40B4-BE49-F238E27FC236}">
                      <a16:creationId xmlns:a16="http://schemas.microsoft.com/office/drawing/2014/main" id="{9C506969-3D1F-4857-AA9F-8BDB5BB7991D}"/>
                    </a:ext>
                  </a:extLst>
                </p:cNvPr>
                <p:cNvPicPr/>
                <p:nvPr/>
              </p:nvPicPr>
              <p:blipFill>
                <a:blip r:embed="rId116"/>
                <a:stretch>
                  <a:fillRect/>
                </a:stretch>
              </p:blipFill>
              <p:spPr>
                <a:xfrm>
                  <a:off x="5899693" y="5254973"/>
                  <a:ext cx="8287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9F18ECE5-58A1-4700-BC83-48614D3E0812}"/>
                    </a:ext>
                  </a:extLst>
                </p14:cNvPr>
                <p14:cNvContentPartPr/>
                <p14:nvPr/>
              </p14:nvContentPartPr>
              <p14:xfrm>
                <a:off x="4350253" y="5914853"/>
                <a:ext cx="223560" cy="96840"/>
              </p14:xfrm>
            </p:contentPart>
          </mc:Choice>
          <mc:Fallback>
            <p:pic>
              <p:nvPicPr>
                <p:cNvPr id="93" name="Freihand 92">
                  <a:extLst>
                    <a:ext uri="{FF2B5EF4-FFF2-40B4-BE49-F238E27FC236}">
                      <a16:creationId xmlns:a16="http://schemas.microsoft.com/office/drawing/2014/main" id="{9F18ECE5-58A1-4700-BC83-48614D3E0812}"/>
                    </a:ext>
                  </a:extLst>
                </p:cNvPr>
                <p:cNvPicPr/>
                <p:nvPr/>
              </p:nvPicPr>
              <p:blipFill>
                <a:blip r:embed="rId118"/>
                <a:stretch>
                  <a:fillRect/>
                </a:stretch>
              </p:blipFill>
              <p:spPr>
                <a:xfrm>
                  <a:off x="4345933" y="5910533"/>
                  <a:ext cx="232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Freihand 93">
                  <a:extLst>
                    <a:ext uri="{FF2B5EF4-FFF2-40B4-BE49-F238E27FC236}">
                      <a16:creationId xmlns:a16="http://schemas.microsoft.com/office/drawing/2014/main" id="{D0E584B6-F6CA-42CB-B320-6F1C042E911C}"/>
                    </a:ext>
                  </a:extLst>
                </p14:cNvPr>
                <p14:cNvContentPartPr/>
                <p14:nvPr/>
              </p14:nvContentPartPr>
              <p14:xfrm>
                <a:off x="4581013" y="5911253"/>
                <a:ext cx="34920" cy="34920"/>
              </p14:xfrm>
            </p:contentPart>
          </mc:Choice>
          <mc:Fallback>
            <p:pic>
              <p:nvPicPr>
                <p:cNvPr id="94" name="Freihand 93">
                  <a:extLst>
                    <a:ext uri="{FF2B5EF4-FFF2-40B4-BE49-F238E27FC236}">
                      <a16:creationId xmlns:a16="http://schemas.microsoft.com/office/drawing/2014/main" id="{D0E584B6-F6CA-42CB-B320-6F1C042E911C}"/>
                    </a:ext>
                  </a:extLst>
                </p:cNvPr>
                <p:cNvPicPr/>
                <p:nvPr/>
              </p:nvPicPr>
              <p:blipFill>
                <a:blip r:embed="rId120"/>
                <a:stretch>
                  <a:fillRect/>
                </a:stretch>
              </p:blipFill>
              <p:spPr>
                <a:xfrm>
                  <a:off x="4576693" y="5906933"/>
                  <a:ext cx="43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 name="Freihand 94">
                  <a:extLst>
                    <a:ext uri="{FF2B5EF4-FFF2-40B4-BE49-F238E27FC236}">
                      <a16:creationId xmlns:a16="http://schemas.microsoft.com/office/drawing/2014/main" id="{BAED506B-F411-46DC-AA6E-8FC59DAD8201}"/>
                    </a:ext>
                  </a:extLst>
                </p14:cNvPr>
                <p14:cNvContentPartPr/>
                <p14:nvPr/>
              </p14:nvContentPartPr>
              <p14:xfrm>
                <a:off x="4481653" y="5893613"/>
                <a:ext cx="173880" cy="129600"/>
              </p14:xfrm>
            </p:contentPart>
          </mc:Choice>
          <mc:Fallback>
            <p:pic>
              <p:nvPicPr>
                <p:cNvPr id="95" name="Freihand 94">
                  <a:extLst>
                    <a:ext uri="{FF2B5EF4-FFF2-40B4-BE49-F238E27FC236}">
                      <a16:creationId xmlns:a16="http://schemas.microsoft.com/office/drawing/2014/main" id="{BAED506B-F411-46DC-AA6E-8FC59DAD8201}"/>
                    </a:ext>
                  </a:extLst>
                </p:cNvPr>
                <p:cNvPicPr/>
                <p:nvPr/>
              </p:nvPicPr>
              <p:blipFill>
                <a:blip r:embed="rId122"/>
                <a:stretch>
                  <a:fillRect/>
                </a:stretch>
              </p:blipFill>
              <p:spPr>
                <a:xfrm>
                  <a:off x="4477333" y="5889293"/>
                  <a:ext cx="182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6" name="Freihand 95">
                  <a:extLst>
                    <a:ext uri="{FF2B5EF4-FFF2-40B4-BE49-F238E27FC236}">
                      <a16:creationId xmlns:a16="http://schemas.microsoft.com/office/drawing/2014/main" id="{E74CC02C-94A5-43E3-8AC8-30229ABA2B13}"/>
                    </a:ext>
                  </a:extLst>
                </p14:cNvPr>
                <p14:cNvContentPartPr/>
                <p14:nvPr/>
              </p14:nvContentPartPr>
              <p14:xfrm>
                <a:off x="4711333" y="5791373"/>
                <a:ext cx="146160" cy="200160"/>
              </p14:xfrm>
            </p:contentPart>
          </mc:Choice>
          <mc:Fallback>
            <p:pic>
              <p:nvPicPr>
                <p:cNvPr id="96" name="Freihand 95">
                  <a:extLst>
                    <a:ext uri="{FF2B5EF4-FFF2-40B4-BE49-F238E27FC236}">
                      <a16:creationId xmlns:a16="http://schemas.microsoft.com/office/drawing/2014/main" id="{E74CC02C-94A5-43E3-8AC8-30229ABA2B13}"/>
                    </a:ext>
                  </a:extLst>
                </p:cNvPr>
                <p:cNvPicPr/>
                <p:nvPr/>
              </p:nvPicPr>
              <p:blipFill>
                <a:blip r:embed="rId124"/>
                <a:stretch>
                  <a:fillRect/>
                </a:stretch>
              </p:blipFill>
              <p:spPr>
                <a:xfrm>
                  <a:off x="4707013" y="5787053"/>
                  <a:ext cx="154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8" name="Freihand 97">
                  <a:extLst>
                    <a:ext uri="{FF2B5EF4-FFF2-40B4-BE49-F238E27FC236}">
                      <a16:creationId xmlns:a16="http://schemas.microsoft.com/office/drawing/2014/main" id="{D1F999B9-7CC2-40AA-BA0A-E9B1293F6637}"/>
                    </a:ext>
                  </a:extLst>
                </p14:cNvPr>
                <p14:cNvContentPartPr/>
                <p14:nvPr/>
              </p14:nvContentPartPr>
              <p14:xfrm>
                <a:off x="5025973" y="5845013"/>
                <a:ext cx="369000" cy="118080"/>
              </p14:xfrm>
            </p:contentPart>
          </mc:Choice>
          <mc:Fallback>
            <p:pic>
              <p:nvPicPr>
                <p:cNvPr id="98" name="Freihand 97">
                  <a:extLst>
                    <a:ext uri="{FF2B5EF4-FFF2-40B4-BE49-F238E27FC236}">
                      <a16:creationId xmlns:a16="http://schemas.microsoft.com/office/drawing/2014/main" id="{D1F999B9-7CC2-40AA-BA0A-E9B1293F6637}"/>
                    </a:ext>
                  </a:extLst>
                </p:cNvPr>
                <p:cNvPicPr/>
                <p:nvPr/>
              </p:nvPicPr>
              <p:blipFill>
                <a:blip r:embed="rId126"/>
                <a:stretch>
                  <a:fillRect/>
                </a:stretch>
              </p:blipFill>
              <p:spPr>
                <a:xfrm>
                  <a:off x="5021653" y="5840693"/>
                  <a:ext cx="377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9" name="Freihand 98">
                  <a:extLst>
                    <a:ext uri="{FF2B5EF4-FFF2-40B4-BE49-F238E27FC236}">
                      <a16:creationId xmlns:a16="http://schemas.microsoft.com/office/drawing/2014/main" id="{BDE59067-A3E5-44D7-A49B-8A998769291A}"/>
                    </a:ext>
                  </a:extLst>
                </p14:cNvPr>
                <p14:cNvContentPartPr/>
                <p14:nvPr/>
              </p14:nvContentPartPr>
              <p14:xfrm>
                <a:off x="5357173" y="5814413"/>
                <a:ext cx="24120" cy="6840"/>
              </p14:xfrm>
            </p:contentPart>
          </mc:Choice>
          <mc:Fallback>
            <p:pic>
              <p:nvPicPr>
                <p:cNvPr id="99" name="Freihand 98">
                  <a:extLst>
                    <a:ext uri="{FF2B5EF4-FFF2-40B4-BE49-F238E27FC236}">
                      <a16:creationId xmlns:a16="http://schemas.microsoft.com/office/drawing/2014/main" id="{BDE59067-A3E5-44D7-A49B-8A998769291A}"/>
                    </a:ext>
                  </a:extLst>
                </p:cNvPr>
                <p:cNvPicPr/>
                <p:nvPr/>
              </p:nvPicPr>
              <p:blipFill>
                <a:blip r:embed="rId128"/>
                <a:stretch>
                  <a:fillRect/>
                </a:stretch>
              </p:blipFill>
              <p:spPr>
                <a:xfrm>
                  <a:off x="5352853" y="5810093"/>
                  <a:ext cx="32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0" name="Freihand 99">
                  <a:extLst>
                    <a:ext uri="{FF2B5EF4-FFF2-40B4-BE49-F238E27FC236}">
                      <a16:creationId xmlns:a16="http://schemas.microsoft.com/office/drawing/2014/main" id="{9A88FCAD-08D1-4F41-880C-5184120D2871}"/>
                    </a:ext>
                  </a:extLst>
                </p14:cNvPr>
                <p14:cNvContentPartPr/>
                <p14:nvPr/>
              </p14:nvContentPartPr>
              <p14:xfrm>
                <a:off x="5490013" y="5822693"/>
                <a:ext cx="167040" cy="97200"/>
              </p14:xfrm>
            </p:contentPart>
          </mc:Choice>
          <mc:Fallback>
            <p:pic>
              <p:nvPicPr>
                <p:cNvPr id="100" name="Freihand 99">
                  <a:extLst>
                    <a:ext uri="{FF2B5EF4-FFF2-40B4-BE49-F238E27FC236}">
                      <a16:creationId xmlns:a16="http://schemas.microsoft.com/office/drawing/2014/main" id="{9A88FCAD-08D1-4F41-880C-5184120D2871}"/>
                    </a:ext>
                  </a:extLst>
                </p:cNvPr>
                <p:cNvPicPr/>
                <p:nvPr/>
              </p:nvPicPr>
              <p:blipFill>
                <a:blip r:embed="rId130"/>
                <a:stretch>
                  <a:fillRect/>
                </a:stretch>
              </p:blipFill>
              <p:spPr>
                <a:xfrm>
                  <a:off x="5485693" y="5818373"/>
                  <a:ext cx="175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1" name="Freihand 100">
                  <a:extLst>
                    <a:ext uri="{FF2B5EF4-FFF2-40B4-BE49-F238E27FC236}">
                      <a16:creationId xmlns:a16="http://schemas.microsoft.com/office/drawing/2014/main" id="{7F7F2997-A4DB-4486-9434-1970C3C3AB56}"/>
                    </a:ext>
                  </a:extLst>
                </p14:cNvPr>
                <p14:cNvContentPartPr/>
                <p14:nvPr/>
              </p14:nvContentPartPr>
              <p14:xfrm>
                <a:off x="5852173" y="5733773"/>
                <a:ext cx="378360" cy="196920"/>
              </p14:xfrm>
            </p:contentPart>
          </mc:Choice>
          <mc:Fallback>
            <p:pic>
              <p:nvPicPr>
                <p:cNvPr id="101" name="Freihand 100">
                  <a:extLst>
                    <a:ext uri="{FF2B5EF4-FFF2-40B4-BE49-F238E27FC236}">
                      <a16:creationId xmlns:a16="http://schemas.microsoft.com/office/drawing/2014/main" id="{7F7F2997-A4DB-4486-9434-1970C3C3AB56}"/>
                    </a:ext>
                  </a:extLst>
                </p:cNvPr>
                <p:cNvPicPr/>
                <p:nvPr/>
              </p:nvPicPr>
              <p:blipFill>
                <a:blip r:embed="rId132"/>
                <a:stretch>
                  <a:fillRect/>
                </a:stretch>
              </p:blipFill>
              <p:spPr>
                <a:xfrm>
                  <a:off x="5847853" y="5729453"/>
                  <a:ext cx="387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2" name="Freihand 101">
                  <a:extLst>
                    <a:ext uri="{FF2B5EF4-FFF2-40B4-BE49-F238E27FC236}">
                      <a16:creationId xmlns:a16="http://schemas.microsoft.com/office/drawing/2014/main" id="{8B283859-936F-49AC-997E-A7F01D1A08E7}"/>
                    </a:ext>
                  </a:extLst>
                </p14:cNvPr>
                <p14:cNvContentPartPr/>
                <p14:nvPr/>
              </p14:nvContentPartPr>
              <p14:xfrm>
                <a:off x="6287773" y="5805053"/>
                <a:ext cx="282960" cy="133920"/>
              </p14:xfrm>
            </p:contentPart>
          </mc:Choice>
          <mc:Fallback>
            <p:pic>
              <p:nvPicPr>
                <p:cNvPr id="102" name="Freihand 101">
                  <a:extLst>
                    <a:ext uri="{FF2B5EF4-FFF2-40B4-BE49-F238E27FC236}">
                      <a16:creationId xmlns:a16="http://schemas.microsoft.com/office/drawing/2014/main" id="{8B283859-936F-49AC-997E-A7F01D1A08E7}"/>
                    </a:ext>
                  </a:extLst>
                </p:cNvPr>
                <p:cNvPicPr/>
                <p:nvPr/>
              </p:nvPicPr>
              <p:blipFill>
                <a:blip r:embed="rId134"/>
                <a:stretch>
                  <a:fillRect/>
                </a:stretch>
              </p:blipFill>
              <p:spPr>
                <a:xfrm>
                  <a:off x="6283453" y="5800733"/>
                  <a:ext cx="291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 name="Freihand 102">
                  <a:extLst>
                    <a:ext uri="{FF2B5EF4-FFF2-40B4-BE49-F238E27FC236}">
                      <a16:creationId xmlns:a16="http://schemas.microsoft.com/office/drawing/2014/main" id="{606C8E4D-18E7-4987-937A-C03A39960A75}"/>
                    </a:ext>
                  </a:extLst>
                </p14:cNvPr>
                <p14:cNvContentPartPr/>
                <p14:nvPr/>
              </p14:nvContentPartPr>
              <p14:xfrm>
                <a:off x="6626173" y="5701373"/>
                <a:ext cx="265320" cy="218880"/>
              </p14:xfrm>
            </p:contentPart>
          </mc:Choice>
          <mc:Fallback>
            <p:pic>
              <p:nvPicPr>
                <p:cNvPr id="103" name="Freihand 102">
                  <a:extLst>
                    <a:ext uri="{FF2B5EF4-FFF2-40B4-BE49-F238E27FC236}">
                      <a16:creationId xmlns:a16="http://schemas.microsoft.com/office/drawing/2014/main" id="{606C8E4D-18E7-4987-937A-C03A39960A75}"/>
                    </a:ext>
                  </a:extLst>
                </p:cNvPr>
                <p:cNvPicPr/>
                <p:nvPr/>
              </p:nvPicPr>
              <p:blipFill>
                <a:blip r:embed="rId136"/>
                <a:stretch>
                  <a:fillRect/>
                </a:stretch>
              </p:blipFill>
              <p:spPr>
                <a:xfrm>
                  <a:off x="6621853" y="5697053"/>
                  <a:ext cx="273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4" name="Freihand 103">
                  <a:extLst>
                    <a:ext uri="{FF2B5EF4-FFF2-40B4-BE49-F238E27FC236}">
                      <a16:creationId xmlns:a16="http://schemas.microsoft.com/office/drawing/2014/main" id="{464382C7-C600-4482-AFB8-B2B90AD9373E}"/>
                    </a:ext>
                  </a:extLst>
                </p14:cNvPr>
                <p14:cNvContentPartPr/>
                <p14:nvPr/>
              </p14:nvContentPartPr>
              <p14:xfrm>
                <a:off x="6941173" y="5643053"/>
                <a:ext cx="367920" cy="484560"/>
              </p14:xfrm>
            </p:contentPart>
          </mc:Choice>
          <mc:Fallback>
            <p:pic>
              <p:nvPicPr>
                <p:cNvPr id="104" name="Freihand 103">
                  <a:extLst>
                    <a:ext uri="{FF2B5EF4-FFF2-40B4-BE49-F238E27FC236}">
                      <a16:creationId xmlns:a16="http://schemas.microsoft.com/office/drawing/2014/main" id="{464382C7-C600-4482-AFB8-B2B90AD9373E}"/>
                    </a:ext>
                  </a:extLst>
                </p:cNvPr>
                <p:cNvPicPr/>
                <p:nvPr/>
              </p:nvPicPr>
              <p:blipFill>
                <a:blip r:embed="rId138"/>
                <a:stretch>
                  <a:fillRect/>
                </a:stretch>
              </p:blipFill>
              <p:spPr>
                <a:xfrm>
                  <a:off x="6936853" y="5638733"/>
                  <a:ext cx="37656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5" name="Freihand 104">
                  <a:extLst>
                    <a:ext uri="{FF2B5EF4-FFF2-40B4-BE49-F238E27FC236}">
                      <a16:creationId xmlns:a16="http://schemas.microsoft.com/office/drawing/2014/main" id="{D2A3B0A8-93E4-4F99-A575-B23C246E64C3}"/>
                    </a:ext>
                  </a:extLst>
                </p14:cNvPr>
                <p14:cNvContentPartPr/>
                <p14:nvPr/>
              </p14:nvContentPartPr>
              <p14:xfrm>
                <a:off x="6775573" y="5585453"/>
                <a:ext cx="55440" cy="34560"/>
              </p14:xfrm>
            </p:contentPart>
          </mc:Choice>
          <mc:Fallback>
            <p:pic>
              <p:nvPicPr>
                <p:cNvPr id="105" name="Freihand 104">
                  <a:extLst>
                    <a:ext uri="{FF2B5EF4-FFF2-40B4-BE49-F238E27FC236}">
                      <a16:creationId xmlns:a16="http://schemas.microsoft.com/office/drawing/2014/main" id="{D2A3B0A8-93E4-4F99-A575-B23C246E64C3}"/>
                    </a:ext>
                  </a:extLst>
                </p:cNvPr>
                <p:cNvPicPr/>
                <p:nvPr/>
              </p:nvPicPr>
              <p:blipFill>
                <a:blip r:embed="rId140"/>
                <a:stretch>
                  <a:fillRect/>
                </a:stretch>
              </p:blipFill>
              <p:spPr>
                <a:xfrm>
                  <a:off x="6771253" y="5581133"/>
                  <a:ext cx="64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6" name="Freihand 105">
                  <a:extLst>
                    <a:ext uri="{FF2B5EF4-FFF2-40B4-BE49-F238E27FC236}">
                      <a16:creationId xmlns:a16="http://schemas.microsoft.com/office/drawing/2014/main" id="{65257F49-0484-4F28-89AC-8A4E46C746C5}"/>
                    </a:ext>
                  </a:extLst>
                </p14:cNvPr>
                <p14:cNvContentPartPr/>
                <p14:nvPr/>
              </p14:nvContentPartPr>
              <p14:xfrm>
                <a:off x="7305493" y="5576093"/>
                <a:ext cx="58680" cy="334080"/>
              </p14:xfrm>
            </p:contentPart>
          </mc:Choice>
          <mc:Fallback>
            <p:pic>
              <p:nvPicPr>
                <p:cNvPr id="106" name="Freihand 105">
                  <a:extLst>
                    <a:ext uri="{FF2B5EF4-FFF2-40B4-BE49-F238E27FC236}">
                      <a16:creationId xmlns:a16="http://schemas.microsoft.com/office/drawing/2014/main" id="{65257F49-0484-4F28-89AC-8A4E46C746C5}"/>
                    </a:ext>
                  </a:extLst>
                </p:cNvPr>
                <p:cNvPicPr/>
                <p:nvPr/>
              </p:nvPicPr>
              <p:blipFill>
                <a:blip r:embed="rId142"/>
                <a:stretch>
                  <a:fillRect/>
                </a:stretch>
              </p:blipFill>
              <p:spPr>
                <a:xfrm>
                  <a:off x="7301173" y="5571773"/>
                  <a:ext cx="673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8" name="Freihand 107">
                  <a:extLst>
                    <a:ext uri="{FF2B5EF4-FFF2-40B4-BE49-F238E27FC236}">
                      <a16:creationId xmlns:a16="http://schemas.microsoft.com/office/drawing/2014/main" id="{4A678988-C13B-485D-939F-28F2C0E49C6E}"/>
                    </a:ext>
                  </a:extLst>
                </p14:cNvPr>
                <p14:cNvContentPartPr/>
                <p14:nvPr/>
              </p14:nvContentPartPr>
              <p14:xfrm>
                <a:off x="1609213" y="3709493"/>
                <a:ext cx="2459160" cy="1195560"/>
              </p14:xfrm>
            </p:contentPart>
          </mc:Choice>
          <mc:Fallback>
            <p:pic>
              <p:nvPicPr>
                <p:cNvPr id="108" name="Freihand 107">
                  <a:extLst>
                    <a:ext uri="{FF2B5EF4-FFF2-40B4-BE49-F238E27FC236}">
                      <a16:creationId xmlns:a16="http://schemas.microsoft.com/office/drawing/2014/main" id="{4A678988-C13B-485D-939F-28F2C0E49C6E}"/>
                    </a:ext>
                  </a:extLst>
                </p:cNvPr>
                <p:cNvPicPr/>
                <p:nvPr/>
              </p:nvPicPr>
              <p:blipFill>
                <a:blip r:embed="rId144"/>
                <a:stretch>
                  <a:fillRect/>
                </a:stretch>
              </p:blipFill>
              <p:spPr>
                <a:xfrm>
                  <a:off x="1604893" y="3705173"/>
                  <a:ext cx="2467800" cy="1204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9" name="Freihand 108">
                  <a:extLst>
                    <a:ext uri="{FF2B5EF4-FFF2-40B4-BE49-F238E27FC236}">
                      <a16:creationId xmlns:a16="http://schemas.microsoft.com/office/drawing/2014/main" id="{2CBDD235-0CAA-4F9B-9541-FC9D70131777}"/>
                    </a:ext>
                  </a:extLst>
                </p14:cNvPr>
                <p14:cNvContentPartPr/>
                <p14:nvPr/>
              </p14:nvContentPartPr>
              <p14:xfrm>
                <a:off x="2713693" y="4187213"/>
                <a:ext cx="52560" cy="38160"/>
              </p14:xfrm>
            </p:contentPart>
          </mc:Choice>
          <mc:Fallback>
            <p:pic>
              <p:nvPicPr>
                <p:cNvPr id="109" name="Freihand 108">
                  <a:extLst>
                    <a:ext uri="{FF2B5EF4-FFF2-40B4-BE49-F238E27FC236}">
                      <a16:creationId xmlns:a16="http://schemas.microsoft.com/office/drawing/2014/main" id="{2CBDD235-0CAA-4F9B-9541-FC9D70131777}"/>
                    </a:ext>
                  </a:extLst>
                </p:cNvPr>
                <p:cNvPicPr/>
                <p:nvPr/>
              </p:nvPicPr>
              <p:blipFill>
                <a:blip r:embed="rId146"/>
                <a:stretch>
                  <a:fillRect/>
                </a:stretch>
              </p:blipFill>
              <p:spPr>
                <a:xfrm>
                  <a:off x="2709373" y="4182893"/>
                  <a:ext cx="61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0" name="Freihand 109">
                  <a:extLst>
                    <a:ext uri="{FF2B5EF4-FFF2-40B4-BE49-F238E27FC236}">
                      <a16:creationId xmlns:a16="http://schemas.microsoft.com/office/drawing/2014/main" id="{86B42D24-58FB-4B18-A8D4-2606F0042AFF}"/>
                    </a:ext>
                  </a:extLst>
                </p14:cNvPr>
                <p14:cNvContentPartPr/>
                <p14:nvPr/>
              </p14:nvContentPartPr>
              <p14:xfrm>
                <a:off x="2652133" y="4126013"/>
                <a:ext cx="360" cy="360"/>
              </p14:xfrm>
            </p:contentPart>
          </mc:Choice>
          <mc:Fallback>
            <p:pic>
              <p:nvPicPr>
                <p:cNvPr id="110" name="Freihand 109">
                  <a:extLst>
                    <a:ext uri="{FF2B5EF4-FFF2-40B4-BE49-F238E27FC236}">
                      <a16:creationId xmlns:a16="http://schemas.microsoft.com/office/drawing/2014/main" id="{86B42D24-58FB-4B18-A8D4-2606F0042AFF}"/>
                    </a:ext>
                  </a:extLst>
                </p:cNvPr>
                <p:cNvPicPr/>
                <p:nvPr/>
              </p:nvPicPr>
              <p:blipFill>
                <a:blip r:embed="rId148"/>
                <a:stretch>
                  <a:fillRect/>
                </a:stretch>
              </p:blipFill>
              <p:spPr>
                <a:xfrm>
                  <a:off x="2647813" y="41216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1" name="Freihand 110">
                  <a:extLst>
                    <a:ext uri="{FF2B5EF4-FFF2-40B4-BE49-F238E27FC236}">
                      <a16:creationId xmlns:a16="http://schemas.microsoft.com/office/drawing/2014/main" id="{0E96BDAD-3A5B-41D2-8D3D-19C37F3D9196}"/>
                    </a:ext>
                  </a:extLst>
                </p14:cNvPr>
                <p14:cNvContentPartPr/>
                <p14:nvPr/>
              </p14:nvContentPartPr>
              <p14:xfrm>
                <a:off x="2544493" y="4025933"/>
                <a:ext cx="1368000" cy="571320"/>
              </p14:xfrm>
            </p:contentPart>
          </mc:Choice>
          <mc:Fallback>
            <p:pic>
              <p:nvPicPr>
                <p:cNvPr id="111" name="Freihand 110">
                  <a:extLst>
                    <a:ext uri="{FF2B5EF4-FFF2-40B4-BE49-F238E27FC236}">
                      <a16:creationId xmlns:a16="http://schemas.microsoft.com/office/drawing/2014/main" id="{0E96BDAD-3A5B-41D2-8D3D-19C37F3D9196}"/>
                    </a:ext>
                  </a:extLst>
                </p:cNvPr>
                <p:cNvPicPr/>
                <p:nvPr/>
              </p:nvPicPr>
              <p:blipFill>
                <a:blip r:embed="rId150"/>
                <a:stretch>
                  <a:fillRect/>
                </a:stretch>
              </p:blipFill>
              <p:spPr>
                <a:xfrm>
                  <a:off x="2540173" y="4021613"/>
                  <a:ext cx="137664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3" name="Freihand 112">
                  <a:extLst>
                    <a:ext uri="{FF2B5EF4-FFF2-40B4-BE49-F238E27FC236}">
                      <a16:creationId xmlns:a16="http://schemas.microsoft.com/office/drawing/2014/main" id="{C3C8CB8E-DCEE-4E24-A5A8-9B17694C9F75}"/>
                    </a:ext>
                  </a:extLst>
                </p14:cNvPr>
                <p14:cNvContentPartPr/>
                <p14:nvPr/>
              </p14:nvContentPartPr>
              <p14:xfrm>
                <a:off x="2567173" y="4370813"/>
                <a:ext cx="14040" cy="7560"/>
              </p14:xfrm>
            </p:contentPart>
          </mc:Choice>
          <mc:Fallback>
            <p:pic>
              <p:nvPicPr>
                <p:cNvPr id="113" name="Freihand 112">
                  <a:extLst>
                    <a:ext uri="{FF2B5EF4-FFF2-40B4-BE49-F238E27FC236}">
                      <a16:creationId xmlns:a16="http://schemas.microsoft.com/office/drawing/2014/main" id="{C3C8CB8E-DCEE-4E24-A5A8-9B17694C9F75}"/>
                    </a:ext>
                  </a:extLst>
                </p:cNvPr>
                <p:cNvPicPr/>
                <p:nvPr/>
              </p:nvPicPr>
              <p:blipFill>
                <a:blip r:embed="rId152"/>
                <a:stretch>
                  <a:fillRect/>
                </a:stretch>
              </p:blipFill>
              <p:spPr>
                <a:xfrm>
                  <a:off x="2562853" y="4366493"/>
                  <a:ext cx="22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 name="Freihand 113">
                  <a:extLst>
                    <a:ext uri="{FF2B5EF4-FFF2-40B4-BE49-F238E27FC236}">
                      <a16:creationId xmlns:a16="http://schemas.microsoft.com/office/drawing/2014/main" id="{151476B9-CBB8-4391-9A9C-CCE0A68B8B33}"/>
                    </a:ext>
                  </a:extLst>
                </p14:cNvPr>
                <p14:cNvContentPartPr/>
                <p14:nvPr/>
              </p14:nvContentPartPr>
              <p14:xfrm>
                <a:off x="2481853" y="4330133"/>
                <a:ext cx="988200" cy="480240"/>
              </p14:xfrm>
            </p:contentPart>
          </mc:Choice>
          <mc:Fallback>
            <p:pic>
              <p:nvPicPr>
                <p:cNvPr id="114" name="Freihand 113">
                  <a:extLst>
                    <a:ext uri="{FF2B5EF4-FFF2-40B4-BE49-F238E27FC236}">
                      <a16:creationId xmlns:a16="http://schemas.microsoft.com/office/drawing/2014/main" id="{151476B9-CBB8-4391-9A9C-CCE0A68B8B33}"/>
                    </a:ext>
                  </a:extLst>
                </p:cNvPr>
                <p:cNvPicPr/>
                <p:nvPr/>
              </p:nvPicPr>
              <p:blipFill>
                <a:blip r:embed="rId154"/>
                <a:stretch>
                  <a:fillRect/>
                </a:stretch>
              </p:blipFill>
              <p:spPr>
                <a:xfrm>
                  <a:off x="2477533" y="4325813"/>
                  <a:ext cx="99684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 name="Freihand 114">
                  <a:extLst>
                    <a:ext uri="{FF2B5EF4-FFF2-40B4-BE49-F238E27FC236}">
                      <a16:creationId xmlns:a16="http://schemas.microsoft.com/office/drawing/2014/main" id="{856F0022-69D1-4B19-9CEE-54024C6CF386}"/>
                    </a:ext>
                  </a:extLst>
                </p14:cNvPr>
                <p14:cNvContentPartPr/>
                <p14:nvPr/>
              </p14:nvContentPartPr>
              <p14:xfrm>
                <a:off x="3088813" y="4386293"/>
                <a:ext cx="101880" cy="160200"/>
              </p14:xfrm>
            </p:contentPart>
          </mc:Choice>
          <mc:Fallback>
            <p:pic>
              <p:nvPicPr>
                <p:cNvPr id="115" name="Freihand 114">
                  <a:extLst>
                    <a:ext uri="{FF2B5EF4-FFF2-40B4-BE49-F238E27FC236}">
                      <a16:creationId xmlns:a16="http://schemas.microsoft.com/office/drawing/2014/main" id="{856F0022-69D1-4B19-9CEE-54024C6CF386}"/>
                    </a:ext>
                  </a:extLst>
                </p:cNvPr>
                <p:cNvPicPr/>
                <p:nvPr/>
              </p:nvPicPr>
              <p:blipFill>
                <a:blip r:embed="rId156"/>
                <a:stretch>
                  <a:fillRect/>
                </a:stretch>
              </p:blipFill>
              <p:spPr>
                <a:xfrm>
                  <a:off x="3084493" y="4381973"/>
                  <a:ext cx="110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 name="Freihand 115">
                  <a:extLst>
                    <a:ext uri="{FF2B5EF4-FFF2-40B4-BE49-F238E27FC236}">
                      <a16:creationId xmlns:a16="http://schemas.microsoft.com/office/drawing/2014/main" id="{6A217F13-E7D4-4607-A08F-6FD83FE0E365}"/>
                    </a:ext>
                  </a:extLst>
                </p14:cNvPr>
                <p14:cNvContentPartPr/>
                <p14:nvPr/>
              </p14:nvContentPartPr>
              <p14:xfrm>
                <a:off x="3022933" y="4073093"/>
                <a:ext cx="229320" cy="293400"/>
              </p14:xfrm>
            </p:contentPart>
          </mc:Choice>
          <mc:Fallback>
            <p:pic>
              <p:nvPicPr>
                <p:cNvPr id="116" name="Freihand 115">
                  <a:extLst>
                    <a:ext uri="{FF2B5EF4-FFF2-40B4-BE49-F238E27FC236}">
                      <a16:creationId xmlns:a16="http://schemas.microsoft.com/office/drawing/2014/main" id="{6A217F13-E7D4-4607-A08F-6FD83FE0E365}"/>
                    </a:ext>
                  </a:extLst>
                </p:cNvPr>
                <p:cNvPicPr/>
                <p:nvPr/>
              </p:nvPicPr>
              <p:blipFill>
                <a:blip r:embed="rId158"/>
                <a:stretch>
                  <a:fillRect/>
                </a:stretch>
              </p:blipFill>
              <p:spPr>
                <a:xfrm>
                  <a:off x="3018613" y="4068773"/>
                  <a:ext cx="2379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Freihand 116">
                  <a:extLst>
                    <a:ext uri="{FF2B5EF4-FFF2-40B4-BE49-F238E27FC236}">
                      <a16:creationId xmlns:a16="http://schemas.microsoft.com/office/drawing/2014/main" id="{26E35277-CCE6-47AA-9DC9-02B550D8B0CF}"/>
                    </a:ext>
                  </a:extLst>
                </p14:cNvPr>
                <p14:cNvContentPartPr/>
                <p14:nvPr/>
              </p14:nvContentPartPr>
              <p14:xfrm>
                <a:off x="3004213" y="3958253"/>
                <a:ext cx="102240" cy="77400"/>
              </p14:xfrm>
            </p:contentPart>
          </mc:Choice>
          <mc:Fallback>
            <p:pic>
              <p:nvPicPr>
                <p:cNvPr id="117" name="Freihand 116">
                  <a:extLst>
                    <a:ext uri="{FF2B5EF4-FFF2-40B4-BE49-F238E27FC236}">
                      <a16:creationId xmlns:a16="http://schemas.microsoft.com/office/drawing/2014/main" id="{26E35277-CCE6-47AA-9DC9-02B550D8B0CF}"/>
                    </a:ext>
                  </a:extLst>
                </p:cNvPr>
                <p:cNvPicPr/>
                <p:nvPr/>
              </p:nvPicPr>
              <p:blipFill>
                <a:blip r:embed="rId160"/>
                <a:stretch>
                  <a:fillRect/>
                </a:stretch>
              </p:blipFill>
              <p:spPr>
                <a:xfrm>
                  <a:off x="2999893" y="3953933"/>
                  <a:ext cx="11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9" name="Freihand 118">
                  <a:extLst>
                    <a:ext uri="{FF2B5EF4-FFF2-40B4-BE49-F238E27FC236}">
                      <a16:creationId xmlns:a16="http://schemas.microsoft.com/office/drawing/2014/main" id="{8CE6D338-9F6B-461D-84CE-DAAEFC8890DD}"/>
                    </a:ext>
                  </a:extLst>
                </p14:cNvPr>
                <p14:cNvContentPartPr/>
                <p14:nvPr/>
              </p14:nvContentPartPr>
              <p14:xfrm>
                <a:off x="430933" y="6287093"/>
                <a:ext cx="256320" cy="22680"/>
              </p14:xfrm>
            </p:contentPart>
          </mc:Choice>
          <mc:Fallback>
            <p:pic>
              <p:nvPicPr>
                <p:cNvPr id="119" name="Freihand 118">
                  <a:extLst>
                    <a:ext uri="{FF2B5EF4-FFF2-40B4-BE49-F238E27FC236}">
                      <a16:creationId xmlns:a16="http://schemas.microsoft.com/office/drawing/2014/main" id="{8CE6D338-9F6B-461D-84CE-DAAEFC8890DD}"/>
                    </a:ext>
                  </a:extLst>
                </p:cNvPr>
                <p:cNvPicPr/>
                <p:nvPr/>
              </p:nvPicPr>
              <p:blipFill>
                <a:blip r:embed="rId162"/>
                <a:stretch>
                  <a:fillRect/>
                </a:stretch>
              </p:blipFill>
              <p:spPr>
                <a:xfrm>
                  <a:off x="426613" y="6282773"/>
                  <a:ext cx="264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0" name="Freihand 119">
                  <a:extLst>
                    <a:ext uri="{FF2B5EF4-FFF2-40B4-BE49-F238E27FC236}">
                      <a16:creationId xmlns:a16="http://schemas.microsoft.com/office/drawing/2014/main" id="{1E681431-AA20-4BF1-8EA2-45AE28FEB954}"/>
                    </a:ext>
                  </a:extLst>
                </p14:cNvPr>
                <p14:cNvContentPartPr/>
                <p14:nvPr/>
              </p14:nvContentPartPr>
              <p14:xfrm>
                <a:off x="460813" y="6323453"/>
                <a:ext cx="273240" cy="21960"/>
              </p14:xfrm>
            </p:contentPart>
          </mc:Choice>
          <mc:Fallback>
            <p:pic>
              <p:nvPicPr>
                <p:cNvPr id="120" name="Freihand 119">
                  <a:extLst>
                    <a:ext uri="{FF2B5EF4-FFF2-40B4-BE49-F238E27FC236}">
                      <a16:creationId xmlns:a16="http://schemas.microsoft.com/office/drawing/2014/main" id="{1E681431-AA20-4BF1-8EA2-45AE28FEB954}"/>
                    </a:ext>
                  </a:extLst>
                </p:cNvPr>
                <p:cNvPicPr/>
                <p:nvPr/>
              </p:nvPicPr>
              <p:blipFill>
                <a:blip r:embed="rId164"/>
                <a:stretch>
                  <a:fillRect/>
                </a:stretch>
              </p:blipFill>
              <p:spPr>
                <a:xfrm>
                  <a:off x="456493" y="6319133"/>
                  <a:ext cx="281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1" name="Freihand 120">
                  <a:extLst>
                    <a:ext uri="{FF2B5EF4-FFF2-40B4-BE49-F238E27FC236}">
                      <a16:creationId xmlns:a16="http://schemas.microsoft.com/office/drawing/2014/main" id="{B95245F0-0CFD-4D04-8923-03C8D513166E}"/>
                    </a:ext>
                  </a:extLst>
                </p14:cNvPr>
                <p14:cNvContentPartPr/>
                <p14:nvPr/>
              </p14:nvContentPartPr>
              <p14:xfrm>
                <a:off x="734053" y="6157133"/>
                <a:ext cx="135360" cy="242640"/>
              </p14:xfrm>
            </p:contentPart>
          </mc:Choice>
          <mc:Fallback>
            <p:pic>
              <p:nvPicPr>
                <p:cNvPr id="121" name="Freihand 120">
                  <a:extLst>
                    <a:ext uri="{FF2B5EF4-FFF2-40B4-BE49-F238E27FC236}">
                      <a16:creationId xmlns:a16="http://schemas.microsoft.com/office/drawing/2014/main" id="{B95245F0-0CFD-4D04-8923-03C8D513166E}"/>
                    </a:ext>
                  </a:extLst>
                </p:cNvPr>
                <p:cNvPicPr/>
                <p:nvPr/>
              </p:nvPicPr>
              <p:blipFill>
                <a:blip r:embed="rId166"/>
                <a:stretch>
                  <a:fillRect/>
                </a:stretch>
              </p:blipFill>
              <p:spPr>
                <a:xfrm>
                  <a:off x="729733" y="6152813"/>
                  <a:ext cx="1440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3" name="Freihand 122">
                  <a:extLst>
                    <a:ext uri="{FF2B5EF4-FFF2-40B4-BE49-F238E27FC236}">
                      <a16:creationId xmlns:a16="http://schemas.microsoft.com/office/drawing/2014/main" id="{1B39EBDF-9064-461D-BA20-E6B0A682FF5D}"/>
                    </a:ext>
                  </a:extLst>
                </p14:cNvPr>
                <p14:cNvContentPartPr/>
                <p14:nvPr/>
              </p14:nvContentPartPr>
              <p14:xfrm>
                <a:off x="1091533" y="6150293"/>
                <a:ext cx="24840" cy="190440"/>
              </p14:xfrm>
            </p:contentPart>
          </mc:Choice>
          <mc:Fallback>
            <p:pic>
              <p:nvPicPr>
                <p:cNvPr id="123" name="Freihand 122">
                  <a:extLst>
                    <a:ext uri="{FF2B5EF4-FFF2-40B4-BE49-F238E27FC236}">
                      <a16:creationId xmlns:a16="http://schemas.microsoft.com/office/drawing/2014/main" id="{1B39EBDF-9064-461D-BA20-E6B0A682FF5D}"/>
                    </a:ext>
                  </a:extLst>
                </p:cNvPr>
                <p:cNvPicPr/>
                <p:nvPr/>
              </p:nvPicPr>
              <p:blipFill>
                <a:blip r:embed="rId168"/>
                <a:stretch>
                  <a:fillRect/>
                </a:stretch>
              </p:blipFill>
              <p:spPr>
                <a:xfrm>
                  <a:off x="1087213" y="6145973"/>
                  <a:ext cx="33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4" name="Freihand 123">
                  <a:extLst>
                    <a:ext uri="{FF2B5EF4-FFF2-40B4-BE49-F238E27FC236}">
                      <a16:creationId xmlns:a16="http://schemas.microsoft.com/office/drawing/2014/main" id="{B18091E8-7BBE-4502-90A2-8151431EDFAC}"/>
                    </a:ext>
                  </a:extLst>
                </p14:cNvPr>
                <p14:cNvContentPartPr/>
                <p14:nvPr/>
              </p14:nvContentPartPr>
              <p14:xfrm>
                <a:off x="954013" y="6124373"/>
                <a:ext cx="260280" cy="198720"/>
              </p14:xfrm>
            </p:contentPart>
          </mc:Choice>
          <mc:Fallback>
            <p:pic>
              <p:nvPicPr>
                <p:cNvPr id="124" name="Freihand 123">
                  <a:extLst>
                    <a:ext uri="{FF2B5EF4-FFF2-40B4-BE49-F238E27FC236}">
                      <a16:creationId xmlns:a16="http://schemas.microsoft.com/office/drawing/2014/main" id="{B18091E8-7BBE-4502-90A2-8151431EDFAC}"/>
                    </a:ext>
                  </a:extLst>
                </p:cNvPr>
                <p:cNvPicPr/>
                <p:nvPr/>
              </p:nvPicPr>
              <p:blipFill>
                <a:blip r:embed="rId170"/>
                <a:stretch>
                  <a:fillRect/>
                </a:stretch>
              </p:blipFill>
              <p:spPr>
                <a:xfrm>
                  <a:off x="949693" y="6120053"/>
                  <a:ext cx="268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5" name="Freihand 124">
                  <a:extLst>
                    <a:ext uri="{FF2B5EF4-FFF2-40B4-BE49-F238E27FC236}">
                      <a16:creationId xmlns:a16="http://schemas.microsoft.com/office/drawing/2014/main" id="{9B8609FD-CD0A-434C-A2EE-AF5739577A8F}"/>
                    </a:ext>
                  </a:extLst>
                </p14:cNvPr>
                <p14:cNvContentPartPr/>
                <p14:nvPr/>
              </p14:nvContentPartPr>
              <p14:xfrm>
                <a:off x="1218613" y="6212213"/>
                <a:ext cx="187920" cy="83880"/>
              </p14:xfrm>
            </p:contentPart>
          </mc:Choice>
          <mc:Fallback>
            <p:pic>
              <p:nvPicPr>
                <p:cNvPr id="125" name="Freihand 124">
                  <a:extLst>
                    <a:ext uri="{FF2B5EF4-FFF2-40B4-BE49-F238E27FC236}">
                      <a16:creationId xmlns:a16="http://schemas.microsoft.com/office/drawing/2014/main" id="{9B8609FD-CD0A-434C-A2EE-AF5739577A8F}"/>
                    </a:ext>
                  </a:extLst>
                </p:cNvPr>
                <p:cNvPicPr/>
                <p:nvPr/>
              </p:nvPicPr>
              <p:blipFill>
                <a:blip r:embed="rId172"/>
                <a:stretch>
                  <a:fillRect/>
                </a:stretch>
              </p:blipFill>
              <p:spPr>
                <a:xfrm>
                  <a:off x="1214293" y="6207893"/>
                  <a:ext cx="196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6" name="Freihand 125">
                  <a:extLst>
                    <a:ext uri="{FF2B5EF4-FFF2-40B4-BE49-F238E27FC236}">
                      <a16:creationId xmlns:a16="http://schemas.microsoft.com/office/drawing/2014/main" id="{448924DD-D7B2-4200-BEDB-9C14C2E80B6E}"/>
                    </a:ext>
                  </a:extLst>
                </p14:cNvPr>
                <p14:cNvContentPartPr/>
                <p14:nvPr/>
              </p14:nvContentPartPr>
              <p14:xfrm>
                <a:off x="1476373" y="6071093"/>
                <a:ext cx="174240" cy="216720"/>
              </p14:xfrm>
            </p:contentPart>
          </mc:Choice>
          <mc:Fallback>
            <p:pic>
              <p:nvPicPr>
                <p:cNvPr id="126" name="Freihand 125">
                  <a:extLst>
                    <a:ext uri="{FF2B5EF4-FFF2-40B4-BE49-F238E27FC236}">
                      <a16:creationId xmlns:a16="http://schemas.microsoft.com/office/drawing/2014/main" id="{448924DD-D7B2-4200-BEDB-9C14C2E80B6E}"/>
                    </a:ext>
                  </a:extLst>
                </p:cNvPr>
                <p:cNvPicPr/>
                <p:nvPr/>
              </p:nvPicPr>
              <p:blipFill>
                <a:blip r:embed="rId174"/>
                <a:stretch>
                  <a:fillRect/>
                </a:stretch>
              </p:blipFill>
              <p:spPr>
                <a:xfrm>
                  <a:off x="1472053" y="6066773"/>
                  <a:ext cx="1828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7" name="Freihand 126">
                  <a:extLst>
                    <a:ext uri="{FF2B5EF4-FFF2-40B4-BE49-F238E27FC236}">
                      <a16:creationId xmlns:a16="http://schemas.microsoft.com/office/drawing/2014/main" id="{CAA63A6B-D117-401A-9F25-2629EE87FF67}"/>
                    </a:ext>
                  </a:extLst>
                </p14:cNvPr>
                <p14:cNvContentPartPr/>
                <p14:nvPr/>
              </p14:nvContentPartPr>
              <p14:xfrm>
                <a:off x="1747813" y="6054893"/>
                <a:ext cx="489960" cy="213840"/>
              </p14:xfrm>
            </p:contentPart>
          </mc:Choice>
          <mc:Fallback>
            <p:pic>
              <p:nvPicPr>
                <p:cNvPr id="127" name="Freihand 126">
                  <a:extLst>
                    <a:ext uri="{FF2B5EF4-FFF2-40B4-BE49-F238E27FC236}">
                      <a16:creationId xmlns:a16="http://schemas.microsoft.com/office/drawing/2014/main" id="{CAA63A6B-D117-401A-9F25-2629EE87FF67}"/>
                    </a:ext>
                  </a:extLst>
                </p:cNvPr>
                <p:cNvPicPr/>
                <p:nvPr/>
              </p:nvPicPr>
              <p:blipFill>
                <a:blip r:embed="rId176"/>
                <a:stretch>
                  <a:fillRect/>
                </a:stretch>
              </p:blipFill>
              <p:spPr>
                <a:xfrm>
                  <a:off x="1743493" y="6050573"/>
                  <a:ext cx="498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8" name="Freihand 127">
                  <a:extLst>
                    <a:ext uri="{FF2B5EF4-FFF2-40B4-BE49-F238E27FC236}">
                      <a16:creationId xmlns:a16="http://schemas.microsoft.com/office/drawing/2014/main" id="{EB79633B-8C1D-41DB-AA6C-4D276EDAF5DE}"/>
                    </a:ext>
                  </a:extLst>
                </p14:cNvPr>
                <p14:cNvContentPartPr/>
                <p14:nvPr/>
              </p14:nvContentPartPr>
              <p14:xfrm>
                <a:off x="2299693" y="6160373"/>
                <a:ext cx="287640" cy="128520"/>
              </p14:xfrm>
            </p:contentPart>
          </mc:Choice>
          <mc:Fallback>
            <p:pic>
              <p:nvPicPr>
                <p:cNvPr id="128" name="Freihand 127">
                  <a:extLst>
                    <a:ext uri="{FF2B5EF4-FFF2-40B4-BE49-F238E27FC236}">
                      <a16:creationId xmlns:a16="http://schemas.microsoft.com/office/drawing/2014/main" id="{EB79633B-8C1D-41DB-AA6C-4D276EDAF5DE}"/>
                    </a:ext>
                  </a:extLst>
                </p:cNvPr>
                <p:cNvPicPr/>
                <p:nvPr/>
              </p:nvPicPr>
              <p:blipFill>
                <a:blip r:embed="rId178"/>
                <a:stretch>
                  <a:fillRect/>
                </a:stretch>
              </p:blipFill>
              <p:spPr>
                <a:xfrm>
                  <a:off x="2295373" y="6156053"/>
                  <a:ext cx="29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9" name="Freihand 128">
                  <a:extLst>
                    <a:ext uri="{FF2B5EF4-FFF2-40B4-BE49-F238E27FC236}">
                      <a16:creationId xmlns:a16="http://schemas.microsoft.com/office/drawing/2014/main" id="{F9D6B164-D365-4734-BB55-589606A110BF}"/>
                    </a:ext>
                  </a:extLst>
                </p14:cNvPr>
                <p14:cNvContentPartPr/>
                <p14:nvPr/>
              </p14:nvContentPartPr>
              <p14:xfrm>
                <a:off x="2629813" y="6105293"/>
                <a:ext cx="247320" cy="190440"/>
              </p14:xfrm>
            </p:contentPart>
          </mc:Choice>
          <mc:Fallback>
            <p:pic>
              <p:nvPicPr>
                <p:cNvPr id="129" name="Freihand 128">
                  <a:extLst>
                    <a:ext uri="{FF2B5EF4-FFF2-40B4-BE49-F238E27FC236}">
                      <a16:creationId xmlns:a16="http://schemas.microsoft.com/office/drawing/2014/main" id="{F9D6B164-D365-4734-BB55-589606A110BF}"/>
                    </a:ext>
                  </a:extLst>
                </p:cNvPr>
                <p:cNvPicPr/>
                <p:nvPr/>
              </p:nvPicPr>
              <p:blipFill>
                <a:blip r:embed="rId180"/>
                <a:stretch>
                  <a:fillRect/>
                </a:stretch>
              </p:blipFill>
              <p:spPr>
                <a:xfrm>
                  <a:off x="2625493" y="6100973"/>
                  <a:ext cx="255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26F7F835-AE4F-44DB-9DDA-F33077AEF45E}"/>
                    </a:ext>
                  </a:extLst>
                </p14:cNvPr>
                <p14:cNvContentPartPr/>
                <p14:nvPr/>
              </p14:nvContentPartPr>
              <p14:xfrm>
                <a:off x="2878573" y="6057773"/>
                <a:ext cx="24120" cy="42120"/>
              </p14:xfrm>
            </p:contentPart>
          </mc:Choice>
          <mc:Fallback>
            <p:pic>
              <p:nvPicPr>
                <p:cNvPr id="130" name="Freihand 129">
                  <a:extLst>
                    <a:ext uri="{FF2B5EF4-FFF2-40B4-BE49-F238E27FC236}">
                      <a16:creationId xmlns:a16="http://schemas.microsoft.com/office/drawing/2014/main" id="{26F7F835-AE4F-44DB-9DDA-F33077AEF45E}"/>
                    </a:ext>
                  </a:extLst>
                </p:cNvPr>
                <p:cNvPicPr/>
                <p:nvPr/>
              </p:nvPicPr>
              <p:blipFill>
                <a:blip r:embed="rId182"/>
                <a:stretch>
                  <a:fillRect/>
                </a:stretch>
              </p:blipFill>
              <p:spPr>
                <a:xfrm>
                  <a:off x="2874253" y="6053453"/>
                  <a:ext cx="32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Freihand 130">
                  <a:extLst>
                    <a:ext uri="{FF2B5EF4-FFF2-40B4-BE49-F238E27FC236}">
                      <a16:creationId xmlns:a16="http://schemas.microsoft.com/office/drawing/2014/main" id="{51531C26-6129-4492-96DF-6DEFDF7367CA}"/>
                    </a:ext>
                  </a:extLst>
                </p14:cNvPr>
                <p14:cNvContentPartPr/>
                <p14:nvPr/>
              </p14:nvContentPartPr>
              <p14:xfrm>
                <a:off x="2925373" y="6041933"/>
                <a:ext cx="396000" cy="375480"/>
              </p14:xfrm>
            </p:contentPart>
          </mc:Choice>
          <mc:Fallback>
            <p:pic>
              <p:nvPicPr>
                <p:cNvPr id="131" name="Freihand 130">
                  <a:extLst>
                    <a:ext uri="{FF2B5EF4-FFF2-40B4-BE49-F238E27FC236}">
                      <a16:creationId xmlns:a16="http://schemas.microsoft.com/office/drawing/2014/main" id="{51531C26-6129-4492-96DF-6DEFDF7367CA}"/>
                    </a:ext>
                  </a:extLst>
                </p:cNvPr>
                <p:cNvPicPr/>
                <p:nvPr/>
              </p:nvPicPr>
              <p:blipFill>
                <a:blip r:embed="rId184"/>
                <a:stretch>
                  <a:fillRect/>
                </a:stretch>
              </p:blipFill>
              <p:spPr>
                <a:xfrm>
                  <a:off x="2921053" y="6037613"/>
                  <a:ext cx="4046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3" name="Freihand 132">
                  <a:extLst>
                    <a:ext uri="{FF2B5EF4-FFF2-40B4-BE49-F238E27FC236}">
                      <a16:creationId xmlns:a16="http://schemas.microsoft.com/office/drawing/2014/main" id="{2854BA84-A01C-4D76-9292-E535D19648C5}"/>
                    </a:ext>
                  </a:extLst>
                </p14:cNvPr>
                <p14:cNvContentPartPr/>
                <p14:nvPr/>
              </p14:nvContentPartPr>
              <p14:xfrm>
                <a:off x="3501733" y="6090173"/>
                <a:ext cx="183600" cy="154080"/>
              </p14:xfrm>
            </p:contentPart>
          </mc:Choice>
          <mc:Fallback>
            <p:pic>
              <p:nvPicPr>
                <p:cNvPr id="133" name="Freihand 132">
                  <a:extLst>
                    <a:ext uri="{FF2B5EF4-FFF2-40B4-BE49-F238E27FC236}">
                      <a16:creationId xmlns:a16="http://schemas.microsoft.com/office/drawing/2014/main" id="{2854BA84-A01C-4D76-9292-E535D19648C5}"/>
                    </a:ext>
                  </a:extLst>
                </p:cNvPr>
                <p:cNvPicPr/>
                <p:nvPr/>
              </p:nvPicPr>
              <p:blipFill>
                <a:blip r:embed="rId186"/>
                <a:stretch>
                  <a:fillRect/>
                </a:stretch>
              </p:blipFill>
              <p:spPr>
                <a:xfrm>
                  <a:off x="3497413" y="6085853"/>
                  <a:ext cx="192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4" name="Freihand 133">
                  <a:extLst>
                    <a:ext uri="{FF2B5EF4-FFF2-40B4-BE49-F238E27FC236}">
                      <a16:creationId xmlns:a16="http://schemas.microsoft.com/office/drawing/2014/main" id="{6B5B07F6-76E5-4183-BFC6-1FBC82025A29}"/>
                    </a:ext>
                  </a:extLst>
                </p14:cNvPr>
                <p14:cNvContentPartPr/>
                <p14:nvPr/>
              </p14:nvContentPartPr>
              <p14:xfrm>
                <a:off x="3606133" y="6190253"/>
                <a:ext cx="90720" cy="51120"/>
              </p14:xfrm>
            </p:contentPart>
          </mc:Choice>
          <mc:Fallback>
            <p:pic>
              <p:nvPicPr>
                <p:cNvPr id="134" name="Freihand 133">
                  <a:extLst>
                    <a:ext uri="{FF2B5EF4-FFF2-40B4-BE49-F238E27FC236}">
                      <a16:creationId xmlns:a16="http://schemas.microsoft.com/office/drawing/2014/main" id="{6B5B07F6-76E5-4183-BFC6-1FBC82025A29}"/>
                    </a:ext>
                  </a:extLst>
                </p:cNvPr>
                <p:cNvPicPr/>
                <p:nvPr/>
              </p:nvPicPr>
              <p:blipFill>
                <a:blip r:embed="rId188"/>
                <a:stretch>
                  <a:fillRect/>
                </a:stretch>
              </p:blipFill>
              <p:spPr>
                <a:xfrm>
                  <a:off x="3601813" y="6185933"/>
                  <a:ext cx="99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5" name="Freihand 134">
                  <a:extLst>
                    <a:ext uri="{FF2B5EF4-FFF2-40B4-BE49-F238E27FC236}">
                      <a16:creationId xmlns:a16="http://schemas.microsoft.com/office/drawing/2014/main" id="{8B797A33-34AC-4B76-B7C1-20D9ADC8A398}"/>
                    </a:ext>
                  </a:extLst>
                </p14:cNvPr>
                <p14:cNvContentPartPr/>
                <p14:nvPr/>
              </p14:nvContentPartPr>
              <p14:xfrm>
                <a:off x="3683533" y="6181973"/>
                <a:ext cx="329400" cy="81360"/>
              </p14:xfrm>
            </p:contentPart>
          </mc:Choice>
          <mc:Fallback>
            <p:pic>
              <p:nvPicPr>
                <p:cNvPr id="135" name="Freihand 134">
                  <a:extLst>
                    <a:ext uri="{FF2B5EF4-FFF2-40B4-BE49-F238E27FC236}">
                      <a16:creationId xmlns:a16="http://schemas.microsoft.com/office/drawing/2014/main" id="{8B797A33-34AC-4B76-B7C1-20D9ADC8A398}"/>
                    </a:ext>
                  </a:extLst>
                </p:cNvPr>
                <p:cNvPicPr/>
                <p:nvPr/>
              </p:nvPicPr>
              <p:blipFill>
                <a:blip r:embed="rId190"/>
                <a:stretch>
                  <a:fillRect/>
                </a:stretch>
              </p:blipFill>
              <p:spPr>
                <a:xfrm>
                  <a:off x="3679213" y="6177653"/>
                  <a:ext cx="338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6" name="Freihand 135">
                  <a:extLst>
                    <a:ext uri="{FF2B5EF4-FFF2-40B4-BE49-F238E27FC236}">
                      <a16:creationId xmlns:a16="http://schemas.microsoft.com/office/drawing/2014/main" id="{B71CF6AC-8019-4350-BAE8-E2501FFD3D1B}"/>
                    </a:ext>
                  </a:extLst>
                </p14:cNvPr>
                <p14:cNvContentPartPr/>
                <p14:nvPr/>
              </p14:nvContentPartPr>
              <p14:xfrm>
                <a:off x="4029853" y="6216173"/>
                <a:ext cx="117000" cy="48600"/>
              </p14:xfrm>
            </p:contentPart>
          </mc:Choice>
          <mc:Fallback>
            <p:pic>
              <p:nvPicPr>
                <p:cNvPr id="136" name="Freihand 135">
                  <a:extLst>
                    <a:ext uri="{FF2B5EF4-FFF2-40B4-BE49-F238E27FC236}">
                      <a16:creationId xmlns:a16="http://schemas.microsoft.com/office/drawing/2014/main" id="{B71CF6AC-8019-4350-BAE8-E2501FFD3D1B}"/>
                    </a:ext>
                  </a:extLst>
                </p:cNvPr>
                <p:cNvPicPr/>
                <p:nvPr/>
              </p:nvPicPr>
              <p:blipFill>
                <a:blip r:embed="rId192"/>
                <a:stretch>
                  <a:fillRect/>
                </a:stretch>
              </p:blipFill>
              <p:spPr>
                <a:xfrm>
                  <a:off x="4025533" y="6211853"/>
                  <a:ext cx="125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7" name="Freihand 136">
                  <a:extLst>
                    <a:ext uri="{FF2B5EF4-FFF2-40B4-BE49-F238E27FC236}">
                      <a16:creationId xmlns:a16="http://schemas.microsoft.com/office/drawing/2014/main" id="{3EAF6CDC-F656-4BB3-A31C-D123F3C26859}"/>
                    </a:ext>
                  </a:extLst>
                </p14:cNvPr>
                <p14:cNvContentPartPr/>
                <p14:nvPr/>
              </p14:nvContentPartPr>
              <p14:xfrm>
                <a:off x="4349173" y="6215453"/>
                <a:ext cx="229320" cy="86040"/>
              </p14:xfrm>
            </p:contentPart>
          </mc:Choice>
          <mc:Fallback>
            <p:pic>
              <p:nvPicPr>
                <p:cNvPr id="137" name="Freihand 136">
                  <a:extLst>
                    <a:ext uri="{FF2B5EF4-FFF2-40B4-BE49-F238E27FC236}">
                      <a16:creationId xmlns:a16="http://schemas.microsoft.com/office/drawing/2014/main" id="{3EAF6CDC-F656-4BB3-A31C-D123F3C26859}"/>
                    </a:ext>
                  </a:extLst>
                </p:cNvPr>
                <p:cNvPicPr/>
                <p:nvPr/>
              </p:nvPicPr>
              <p:blipFill>
                <a:blip r:embed="rId194"/>
                <a:stretch>
                  <a:fillRect/>
                </a:stretch>
              </p:blipFill>
              <p:spPr>
                <a:xfrm>
                  <a:off x="4344853" y="6211133"/>
                  <a:ext cx="237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 name="Freihand 137">
                  <a:extLst>
                    <a:ext uri="{FF2B5EF4-FFF2-40B4-BE49-F238E27FC236}">
                      <a16:creationId xmlns:a16="http://schemas.microsoft.com/office/drawing/2014/main" id="{035D65DE-8AB4-4C55-8C18-EA8156A6D6CB}"/>
                    </a:ext>
                  </a:extLst>
                </p14:cNvPr>
                <p14:cNvContentPartPr/>
                <p14:nvPr/>
              </p14:nvContentPartPr>
              <p14:xfrm>
                <a:off x="4580293" y="6148853"/>
                <a:ext cx="38880" cy="28800"/>
              </p14:xfrm>
            </p:contentPart>
          </mc:Choice>
          <mc:Fallback>
            <p:pic>
              <p:nvPicPr>
                <p:cNvPr id="138" name="Freihand 137">
                  <a:extLst>
                    <a:ext uri="{FF2B5EF4-FFF2-40B4-BE49-F238E27FC236}">
                      <a16:creationId xmlns:a16="http://schemas.microsoft.com/office/drawing/2014/main" id="{035D65DE-8AB4-4C55-8C18-EA8156A6D6CB}"/>
                    </a:ext>
                  </a:extLst>
                </p:cNvPr>
                <p:cNvPicPr/>
                <p:nvPr/>
              </p:nvPicPr>
              <p:blipFill>
                <a:blip r:embed="rId196"/>
                <a:stretch>
                  <a:fillRect/>
                </a:stretch>
              </p:blipFill>
              <p:spPr>
                <a:xfrm>
                  <a:off x="4575973" y="6144533"/>
                  <a:ext cx="47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9" name="Freihand 138">
                  <a:extLst>
                    <a:ext uri="{FF2B5EF4-FFF2-40B4-BE49-F238E27FC236}">
                      <a16:creationId xmlns:a16="http://schemas.microsoft.com/office/drawing/2014/main" id="{A9BBE5EA-C32B-4FA2-A049-F141F720BF25}"/>
                    </a:ext>
                  </a:extLst>
                </p14:cNvPr>
                <p14:cNvContentPartPr/>
                <p14:nvPr/>
              </p14:nvContentPartPr>
              <p14:xfrm>
                <a:off x="4726093" y="6163613"/>
                <a:ext cx="299520" cy="110880"/>
              </p14:xfrm>
            </p:contentPart>
          </mc:Choice>
          <mc:Fallback>
            <p:pic>
              <p:nvPicPr>
                <p:cNvPr id="139" name="Freihand 138">
                  <a:extLst>
                    <a:ext uri="{FF2B5EF4-FFF2-40B4-BE49-F238E27FC236}">
                      <a16:creationId xmlns:a16="http://schemas.microsoft.com/office/drawing/2014/main" id="{A9BBE5EA-C32B-4FA2-A049-F141F720BF25}"/>
                    </a:ext>
                  </a:extLst>
                </p:cNvPr>
                <p:cNvPicPr/>
                <p:nvPr/>
              </p:nvPicPr>
              <p:blipFill>
                <a:blip r:embed="rId198"/>
                <a:stretch>
                  <a:fillRect/>
                </a:stretch>
              </p:blipFill>
              <p:spPr>
                <a:xfrm>
                  <a:off x="4721773" y="6159293"/>
                  <a:ext cx="308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0" name="Freihand 139">
                  <a:extLst>
                    <a:ext uri="{FF2B5EF4-FFF2-40B4-BE49-F238E27FC236}">
                      <a16:creationId xmlns:a16="http://schemas.microsoft.com/office/drawing/2014/main" id="{ECE003E9-9B54-4C59-9515-39A7C148A334}"/>
                    </a:ext>
                  </a:extLst>
                </p14:cNvPr>
                <p14:cNvContentPartPr/>
                <p14:nvPr/>
              </p14:nvContentPartPr>
              <p14:xfrm>
                <a:off x="5268613" y="6114293"/>
                <a:ext cx="164160" cy="169560"/>
              </p14:xfrm>
            </p:contentPart>
          </mc:Choice>
          <mc:Fallback>
            <p:pic>
              <p:nvPicPr>
                <p:cNvPr id="140" name="Freihand 139">
                  <a:extLst>
                    <a:ext uri="{FF2B5EF4-FFF2-40B4-BE49-F238E27FC236}">
                      <a16:creationId xmlns:a16="http://schemas.microsoft.com/office/drawing/2014/main" id="{ECE003E9-9B54-4C59-9515-39A7C148A334}"/>
                    </a:ext>
                  </a:extLst>
                </p:cNvPr>
                <p:cNvPicPr/>
                <p:nvPr/>
              </p:nvPicPr>
              <p:blipFill>
                <a:blip r:embed="rId200"/>
                <a:stretch>
                  <a:fillRect/>
                </a:stretch>
              </p:blipFill>
              <p:spPr>
                <a:xfrm>
                  <a:off x="5264293" y="6109973"/>
                  <a:ext cx="172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1" name="Freihand 140">
                  <a:extLst>
                    <a:ext uri="{FF2B5EF4-FFF2-40B4-BE49-F238E27FC236}">
                      <a16:creationId xmlns:a16="http://schemas.microsoft.com/office/drawing/2014/main" id="{E333BA61-C7A4-4C49-A5B5-E847EEBD0F40}"/>
                    </a:ext>
                  </a:extLst>
                </p14:cNvPr>
                <p14:cNvContentPartPr/>
                <p14:nvPr/>
              </p14:nvContentPartPr>
              <p14:xfrm>
                <a:off x="5453293" y="6172613"/>
                <a:ext cx="125640" cy="79920"/>
              </p14:xfrm>
            </p:contentPart>
          </mc:Choice>
          <mc:Fallback>
            <p:pic>
              <p:nvPicPr>
                <p:cNvPr id="141" name="Freihand 140">
                  <a:extLst>
                    <a:ext uri="{FF2B5EF4-FFF2-40B4-BE49-F238E27FC236}">
                      <a16:creationId xmlns:a16="http://schemas.microsoft.com/office/drawing/2014/main" id="{E333BA61-C7A4-4C49-A5B5-E847EEBD0F40}"/>
                    </a:ext>
                  </a:extLst>
                </p:cNvPr>
                <p:cNvPicPr/>
                <p:nvPr/>
              </p:nvPicPr>
              <p:blipFill>
                <a:blip r:embed="rId202"/>
                <a:stretch>
                  <a:fillRect/>
                </a:stretch>
              </p:blipFill>
              <p:spPr>
                <a:xfrm>
                  <a:off x="5448973" y="6168293"/>
                  <a:ext cx="13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2" name="Freihand 141">
                  <a:extLst>
                    <a:ext uri="{FF2B5EF4-FFF2-40B4-BE49-F238E27FC236}">
                      <a16:creationId xmlns:a16="http://schemas.microsoft.com/office/drawing/2014/main" id="{B0A9C327-73C7-489B-808D-09B645B43863}"/>
                    </a:ext>
                  </a:extLst>
                </p14:cNvPr>
                <p14:cNvContentPartPr/>
                <p14:nvPr/>
              </p14:nvContentPartPr>
              <p14:xfrm>
                <a:off x="5596933" y="6153893"/>
                <a:ext cx="92160" cy="79560"/>
              </p14:xfrm>
            </p:contentPart>
          </mc:Choice>
          <mc:Fallback>
            <p:pic>
              <p:nvPicPr>
                <p:cNvPr id="142" name="Freihand 141">
                  <a:extLst>
                    <a:ext uri="{FF2B5EF4-FFF2-40B4-BE49-F238E27FC236}">
                      <a16:creationId xmlns:a16="http://schemas.microsoft.com/office/drawing/2014/main" id="{B0A9C327-73C7-489B-808D-09B645B43863}"/>
                    </a:ext>
                  </a:extLst>
                </p:cNvPr>
                <p:cNvPicPr/>
                <p:nvPr/>
              </p:nvPicPr>
              <p:blipFill>
                <a:blip r:embed="rId204"/>
                <a:stretch>
                  <a:fillRect/>
                </a:stretch>
              </p:blipFill>
              <p:spPr>
                <a:xfrm>
                  <a:off x="5592613" y="6149573"/>
                  <a:ext cx="100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 name="Freihand 142">
                  <a:extLst>
                    <a:ext uri="{FF2B5EF4-FFF2-40B4-BE49-F238E27FC236}">
                      <a16:creationId xmlns:a16="http://schemas.microsoft.com/office/drawing/2014/main" id="{3D3D70E9-29DA-4000-92C1-3428FBACD900}"/>
                    </a:ext>
                  </a:extLst>
                </p14:cNvPr>
                <p14:cNvContentPartPr/>
                <p14:nvPr/>
              </p14:nvContentPartPr>
              <p14:xfrm>
                <a:off x="5704573" y="6140573"/>
                <a:ext cx="68400" cy="96480"/>
              </p14:xfrm>
            </p:contentPart>
          </mc:Choice>
          <mc:Fallback>
            <p:pic>
              <p:nvPicPr>
                <p:cNvPr id="143" name="Freihand 142">
                  <a:extLst>
                    <a:ext uri="{FF2B5EF4-FFF2-40B4-BE49-F238E27FC236}">
                      <a16:creationId xmlns:a16="http://schemas.microsoft.com/office/drawing/2014/main" id="{3D3D70E9-29DA-4000-92C1-3428FBACD900}"/>
                    </a:ext>
                  </a:extLst>
                </p:cNvPr>
                <p:cNvPicPr/>
                <p:nvPr/>
              </p:nvPicPr>
              <p:blipFill>
                <a:blip r:embed="rId206"/>
                <a:stretch>
                  <a:fillRect/>
                </a:stretch>
              </p:blipFill>
              <p:spPr>
                <a:xfrm>
                  <a:off x="5700253" y="6136253"/>
                  <a:ext cx="77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4" name="Freihand 143">
                  <a:extLst>
                    <a:ext uri="{FF2B5EF4-FFF2-40B4-BE49-F238E27FC236}">
                      <a16:creationId xmlns:a16="http://schemas.microsoft.com/office/drawing/2014/main" id="{CD51B58D-5398-46C7-8055-FD88340FF9A4}"/>
                    </a:ext>
                  </a:extLst>
                </p14:cNvPr>
                <p14:cNvContentPartPr/>
                <p14:nvPr/>
              </p14:nvContentPartPr>
              <p14:xfrm>
                <a:off x="5691613" y="6132653"/>
                <a:ext cx="133200" cy="108000"/>
              </p14:xfrm>
            </p:contentPart>
          </mc:Choice>
          <mc:Fallback>
            <p:pic>
              <p:nvPicPr>
                <p:cNvPr id="144" name="Freihand 143">
                  <a:extLst>
                    <a:ext uri="{FF2B5EF4-FFF2-40B4-BE49-F238E27FC236}">
                      <a16:creationId xmlns:a16="http://schemas.microsoft.com/office/drawing/2014/main" id="{CD51B58D-5398-46C7-8055-FD88340FF9A4}"/>
                    </a:ext>
                  </a:extLst>
                </p:cNvPr>
                <p:cNvPicPr/>
                <p:nvPr/>
              </p:nvPicPr>
              <p:blipFill>
                <a:blip r:embed="rId208"/>
                <a:stretch>
                  <a:fillRect/>
                </a:stretch>
              </p:blipFill>
              <p:spPr>
                <a:xfrm>
                  <a:off x="5687293" y="6128333"/>
                  <a:ext cx="141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5" name="Freihand 144">
                  <a:extLst>
                    <a:ext uri="{FF2B5EF4-FFF2-40B4-BE49-F238E27FC236}">
                      <a16:creationId xmlns:a16="http://schemas.microsoft.com/office/drawing/2014/main" id="{1AD40F82-1930-4E66-833F-31F811E0DA74}"/>
                    </a:ext>
                  </a:extLst>
                </p14:cNvPr>
                <p14:cNvContentPartPr/>
                <p14:nvPr/>
              </p14:nvContentPartPr>
              <p14:xfrm>
                <a:off x="5844973" y="6068573"/>
                <a:ext cx="87120" cy="138960"/>
              </p14:xfrm>
            </p:contentPart>
          </mc:Choice>
          <mc:Fallback>
            <p:pic>
              <p:nvPicPr>
                <p:cNvPr id="145" name="Freihand 144">
                  <a:extLst>
                    <a:ext uri="{FF2B5EF4-FFF2-40B4-BE49-F238E27FC236}">
                      <a16:creationId xmlns:a16="http://schemas.microsoft.com/office/drawing/2014/main" id="{1AD40F82-1930-4E66-833F-31F811E0DA74}"/>
                    </a:ext>
                  </a:extLst>
                </p:cNvPr>
                <p:cNvPicPr/>
                <p:nvPr/>
              </p:nvPicPr>
              <p:blipFill>
                <a:blip r:embed="rId210"/>
                <a:stretch>
                  <a:fillRect/>
                </a:stretch>
              </p:blipFill>
              <p:spPr>
                <a:xfrm>
                  <a:off x="5840653" y="6064253"/>
                  <a:ext cx="95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6" name="Freihand 145">
                  <a:extLst>
                    <a:ext uri="{FF2B5EF4-FFF2-40B4-BE49-F238E27FC236}">
                      <a16:creationId xmlns:a16="http://schemas.microsoft.com/office/drawing/2014/main" id="{87378107-D387-4EB4-9185-FE336237D1B2}"/>
                    </a:ext>
                  </a:extLst>
                </p14:cNvPr>
                <p14:cNvContentPartPr/>
                <p14:nvPr/>
              </p14:nvContentPartPr>
              <p14:xfrm>
                <a:off x="5922373" y="6073973"/>
                <a:ext cx="47160" cy="153000"/>
              </p14:xfrm>
            </p:contentPart>
          </mc:Choice>
          <mc:Fallback>
            <p:pic>
              <p:nvPicPr>
                <p:cNvPr id="146" name="Freihand 145">
                  <a:extLst>
                    <a:ext uri="{FF2B5EF4-FFF2-40B4-BE49-F238E27FC236}">
                      <a16:creationId xmlns:a16="http://schemas.microsoft.com/office/drawing/2014/main" id="{87378107-D387-4EB4-9185-FE336237D1B2}"/>
                    </a:ext>
                  </a:extLst>
                </p:cNvPr>
                <p:cNvPicPr/>
                <p:nvPr/>
              </p:nvPicPr>
              <p:blipFill>
                <a:blip r:embed="rId212"/>
                <a:stretch>
                  <a:fillRect/>
                </a:stretch>
              </p:blipFill>
              <p:spPr>
                <a:xfrm>
                  <a:off x="5918053" y="6069653"/>
                  <a:ext cx="55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7" name="Freihand 146">
                  <a:extLst>
                    <a:ext uri="{FF2B5EF4-FFF2-40B4-BE49-F238E27FC236}">
                      <a16:creationId xmlns:a16="http://schemas.microsoft.com/office/drawing/2014/main" id="{62D39EFB-7426-4F05-A230-0FC59214BCB9}"/>
                    </a:ext>
                  </a:extLst>
                </p14:cNvPr>
                <p14:cNvContentPartPr/>
                <p14:nvPr/>
              </p14:nvContentPartPr>
              <p14:xfrm>
                <a:off x="6003013" y="6119333"/>
                <a:ext cx="111240" cy="96120"/>
              </p14:xfrm>
            </p:contentPart>
          </mc:Choice>
          <mc:Fallback>
            <p:pic>
              <p:nvPicPr>
                <p:cNvPr id="147" name="Freihand 146">
                  <a:extLst>
                    <a:ext uri="{FF2B5EF4-FFF2-40B4-BE49-F238E27FC236}">
                      <a16:creationId xmlns:a16="http://schemas.microsoft.com/office/drawing/2014/main" id="{62D39EFB-7426-4F05-A230-0FC59214BCB9}"/>
                    </a:ext>
                  </a:extLst>
                </p:cNvPr>
                <p:cNvPicPr/>
                <p:nvPr/>
              </p:nvPicPr>
              <p:blipFill>
                <a:blip r:embed="rId214"/>
                <a:stretch>
                  <a:fillRect/>
                </a:stretch>
              </p:blipFill>
              <p:spPr>
                <a:xfrm>
                  <a:off x="5998693" y="6115013"/>
                  <a:ext cx="119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6E730492-AF48-4E51-87E3-24D26F93FA95}"/>
                    </a:ext>
                  </a:extLst>
                </p14:cNvPr>
                <p14:cNvContentPartPr/>
                <p14:nvPr/>
              </p14:nvContentPartPr>
              <p14:xfrm>
                <a:off x="6158893" y="6034733"/>
                <a:ext cx="234360" cy="188640"/>
              </p14:xfrm>
            </p:contentPart>
          </mc:Choice>
          <mc:Fallback>
            <p:pic>
              <p:nvPicPr>
                <p:cNvPr id="148" name="Freihand 147">
                  <a:extLst>
                    <a:ext uri="{FF2B5EF4-FFF2-40B4-BE49-F238E27FC236}">
                      <a16:creationId xmlns:a16="http://schemas.microsoft.com/office/drawing/2014/main" id="{6E730492-AF48-4E51-87E3-24D26F93FA95}"/>
                    </a:ext>
                  </a:extLst>
                </p:cNvPr>
                <p:cNvPicPr/>
                <p:nvPr/>
              </p:nvPicPr>
              <p:blipFill>
                <a:blip r:embed="rId216"/>
                <a:stretch>
                  <a:fillRect/>
                </a:stretch>
              </p:blipFill>
              <p:spPr>
                <a:xfrm>
                  <a:off x="6154573" y="6030413"/>
                  <a:ext cx="243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 name="Freihand 148">
                  <a:extLst>
                    <a:ext uri="{FF2B5EF4-FFF2-40B4-BE49-F238E27FC236}">
                      <a16:creationId xmlns:a16="http://schemas.microsoft.com/office/drawing/2014/main" id="{8EB26D49-8FE1-44BA-9981-67B35DF3F4C2}"/>
                    </a:ext>
                  </a:extLst>
                </p14:cNvPr>
                <p14:cNvContentPartPr/>
                <p14:nvPr/>
              </p14:nvContentPartPr>
              <p14:xfrm>
                <a:off x="6407293" y="6074693"/>
                <a:ext cx="417600" cy="200160"/>
              </p14:xfrm>
            </p:contentPart>
          </mc:Choice>
          <mc:Fallback>
            <p:pic>
              <p:nvPicPr>
                <p:cNvPr id="149" name="Freihand 148">
                  <a:extLst>
                    <a:ext uri="{FF2B5EF4-FFF2-40B4-BE49-F238E27FC236}">
                      <a16:creationId xmlns:a16="http://schemas.microsoft.com/office/drawing/2014/main" id="{8EB26D49-8FE1-44BA-9981-67B35DF3F4C2}"/>
                    </a:ext>
                  </a:extLst>
                </p:cNvPr>
                <p:cNvPicPr/>
                <p:nvPr/>
              </p:nvPicPr>
              <p:blipFill>
                <a:blip r:embed="rId218"/>
                <a:stretch>
                  <a:fillRect/>
                </a:stretch>
              </p:blipFill>
              <p:spPr>
                <a:xfrm>
                  <a:off x="6402973" y="6070373"/>
                  <a:ext cx="426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0" name="Freihand 149">
                  <a:extLst>
                    <a:ext uri="{FF2B5EF4-FFF2-40B4-BE49-F238E27FC236}">
                      <a16:creationId xmlns:a16="http://schemas.microsoft.com/office/drawing/2014/main" id="{CD85BF52-A731-4A0A-A5EC-B9D840174066}"/>
                    </a:ext>
                  </a:extLst>
                </p14:cNvPr>
                <p14:cNvContentPartPr/>
                <p14:nvPr/>
              </p14:nvContentPartPr>
              <p14:xfrm>
                <a:off x="7015693" y="6120413"/>
                <a:ext cx="267480" cy="164520"/>
              </p14:xfrm>
            </p:contentPart>
          </mc:Choice>
          <mc:Fallback>
            <p:pic>
              <p:nvPicPr>
                <p:cNvPr id="150" name="Freihand 149">
                  <a:extLst>
                    <a:ext uri="{FF2B5EF4-FFF2-40B4-BE49-F238E27FC236}">
                      <a16:creationId xmlns:a16="http://schemas.microsoft.com/office/drawing/2014/main" id="{CD85BF52-A731-4A0A-A5EC-B9D840174066}"/>
                    </a:ext>
                  </a:extLst>
                </p:cNvPr>
                <p:cNvPicPr/>
                <p:nvPr/>
              </p:nvPicPr>
              <p:blipFill>
                <a:blip r:embed="rId220"/>
                <a:stretch>
                  <a:fillRect/>
                </a:stretch>
              </p:blipFill>
              <p:spPr>
                <a:xfrm>
                  <a:off x="7011373" y="6116093"/>
                  <a:ext cx="276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1" name="Freihand 150">
                  <a:extLst>
                    <a:ext uri="{FF2B5EF4-FFF2-40B4-BE49-F238E27FC236}">
                      <a16:creationId xmlns:a16="http://schemas.microsoft.com/office/drawing/2014/main" id="{69E48F4D-3C1A-4481-97F3-C5D56B081B4C}"/>
                    </a:ext>
                  </a:extLst>
                </p14:cNvPr>
                <p14:cNvContentPartPr/>
                <p14:nvPr/>
              </p14:nvContentPartPr>
              <p14:xfrm>
                <a:off x="7343653" y="6130133"/>
                <a:ext cx="168480" cy="113040"/>
              </p14:xfrm>
            </p:contentPart>
          </mc:Choice>
          <mc:Fallback>
            <p:pic>
              <p:nvPicPr>
                <p:cNvPr id="151" name="Freihand 150">
                  <a:extLst>
                    <a:ext uri="{FF2B5EF4-FFF2-40B4-BE49-F238E27FC236}">
                      <a16:creationId xmlns:a16="http://schemas.microsoft.com/office/drawing/2014/main" id="{69E48F4D-3C1A-4481-97F3-C5D56B081B4C}"/>
                    </a:ext>
                  </a:extLst>
                </p:cNvPr>
                <p:cNvPicPr/>
                <p:nvPr/>
              </p:nvPicPr>
              <p:blipFill>
                <a:blip r:embed="rId222"/>
                <a:stretch>
                  <a:fillRect/>
                </a:stretch>
              </p:blipFill>
              <p:spPr>
                <a:xfrm>
                  <a:off x="7339333" y="6125813"/>
                  <a:ext cx="177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2" name="Freihand 151">
                  <a:extLst>
                    <a:ext uri="{FF2B5EF4-FFF2-40B4-BE49-F238E27FC236}">
                      <a16:creationId xmlns:a16="http://schemas.microsoft.com/office/drawing/2014/main" id="{A823522F-8AB3-4E51-9626-8D5DB8D33079}"/>
                    </a:ext>
                  </a:extLst>
                </p14:cNvPr>
                <p14:cNvContentPartPr/>
                <p14:nvPr/>
              </p14:nvContentPartPr>
              <p14:xfrm>
                <a:off x="7540573" y="6100613"/>
                <a:ext cx="133920" cy="101160"/>
              </p14:xfrm>
            </p:contentPart>
          </mc:Choice>
          <mc:Fallback>
            <p:pic>
              <p:nvPicPr>
                <p:cNvPr id="152" name="Freihand 151">
                  <a:extLst>
                    <a:ext uri="{FF2B5EF4-FFF2-40B4-BE49-F238E27FC236}">
                      <a16:creationId xmlns:a16="http://schemas.microsoft.com/office/drawing/2014/main" id="{A823522F-8AB3-4E51-9626-8D5DB8D33079}"/>
                    </a:ext>
                  </a:extLst>
                </p:cNvPr>
                <p:cNvPicPr/>
                <p:nvPr/>
              </p:nvPicPr>
              <p:blipFill>
                <a:blip r:embed="rId224"/>
                <a:stretch>
                  <a:fillRect/>
                </a:stretch>
              </p:blipFill>
              <p:spPr>
                <a:xfrm>
                  <a:off x="7536253" y="6096293"/>
                  <a:ext cx="142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3" name="Freihand 152">
                  <a:extLst>
                    <a:ext uri="{FF2B5EF4-FFF2-40B4-BE49-F238E27FC236}">
                      <a16:creationId xmlns:a16="http://schemas.microsoft.com/office/drawing/2014/main" id="{AD4E02BD-9239-4602-AFC4-C01CEC16CD54}"/>
                    </a:ext>
                  </a:extLst>
                </p14:cNvPr>
                <p14:cNvContentPartPr/>
                <p14:nvPr/>
              </p14:nvContentPartPr>
              <p14:xfrm>
                <a:off x="7729573" y="5965613"/>
                <a:ext cx="41040" cy="225360"/>
              </p14:xfrm>
            </p:contentPart>
          </mc:Choice>
          <mc:Fallback>
            <p:pic>
              <p:nvPicPr>
                <p:cNvPr id="153" name="Freihand 152">
                  <a:extLst>
                    <a:ext uri="{FF2B5EF4-FFF2-40B4-BE49-F238E27FC236}">
                      <a16:creationId xmlns:a16="http://schemas.microsoft.com/office/drawing/2014/main" id="{AD4E02BD-9239-4602-AFC4-C01CEC16CD54}"/>
                    </a:ext>
                  </a:extLst>
                </p:cNvPr>
                <p:cNvPicPr/>
                <p:nvPr/>
              </p:nvPicPr>
              <p:blipFill>
                <a:blip r:embed="rId226"/>
                <a:stretch>
                  <a:fillRect/>
                </a:stretch>
              </p:blipFill>
              <p:spPr>
                <a:xfrm>
                  <a:off x="7725253" y="5961293"/>
                  <a:ext cx="49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5" name="Freihand 154">
                  <a:extLst>
                    <a:ext uri="{FF2B5EF4-FFF2-40B4-BE49-F238E27FC236}">
                      <a16:creationId xmlns:a16="http://schemas.microsoft.com/office/drawing/2014/main" id="{65B297B3-40C3-4761-A43C-099EFABDF09F}"/>
                    </a:ext>
                  </a:extLst>
                </p14:cNvPr>
                <p14:cNvContentPartPr/>
                <p14:nvPr/>
              </p14:nvContentPartPr>
              <p14:xfrm>
                <a:off x="1123573" y="6559613"/>
                <a:ext cx="17280" cy="10800"/>
              </p14:xfrm>
            </p:contentPart>
          </mc:Choice>
          <mc:Fallback>
            <p:pic>
              <p:nvPicPr>
                <p:cNvPr id="155" name="Freihand 154">
                  <a:extLst>
                    <a:ext uri="{FF2B5EF4-FFF2-40B4-BE49-F238E27FC236}">
                      <a16:creationId xmlns:a16="http://schemas.microsoft.com/office/drawing/2014/main" id="{65B297B3-40C3-4761-A43C-099EFABDF09F}"/>
                    </a:ext>
                  </a:extLst>
                </p:cNvPr>
                <p:cNvPicPr/>
                <p:nvPr/>
              </p:nvPicPr>
              <p:blipFill>
                <a:blip r:embed="rId228"/>
                <a:stretch>
                  <a:fillRect/>
                </a:stretch>
              </p:blipFill>
              <p:spPr>
                <a:xfrm>
                  <a:off x="1119253" y="6555293"/>
                  <a:ext cx="25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6" name="Freihand 155">
                  <a:extLst>
                    <a:ext uri="{FF2B5EF4-FFF2-40B4-BE49-F238E27FC236}">
                      <a16:creationId xmlns:a16="http://schemas.microsoft.com/office/drawing/2014/main" id="{661CA422-F5C7-482A-A6BD-000CCD083BF6}"/>
                    </a:ext>
                  </a:extLst>
                </p14:cNvPr>
                <p14:cNvContentPartPr/>
                <p14:nvPr/>
              </p14:nvContentPartPr>
              <p14:xfrm>
                <a:off x="1213933" y="6537653"/>
                <a:ext cx="360" cy="360"/>
              </p14:xfrm>
            </p:contentPart>
          </mc:Choice>
          <mc:Fallback>
            <p:pic>
              <p:nvPicPr>
                <p:cNvPr id="156" name="Freihand 155">
                  <a:extLst>
                    <a:ext uri="{FF2B5EF4-FFF2-40B4-BE49-F238E27FC236}">
                      <a16:creationId xmlns:a16="http://schemas.microsoft.com/office/drawing/2014/main" id="{661CA422-F5C7-482A-A6BD-000CCD083BF6}"/>
                    </a:ext>
                  </a:extLst>
                </p:cNvPr>
                <p:cNvPicPr/>
                <p:nvPr/>
              </p:nvPicPr>
              <p:blipFill>
                <a:blip r:embed="rId148"/>
                <a:stretch>
                  <a:fillRect/>
                </a:stretch>
              </p:blipFill>
              <p:spPr>
                <a:xfrm>
                  <a:off x="1209613" y="65333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8" name="Freihand 157">
                  <a:extLst>
                    <a:ext uri="{FF2B5EF4-FFF2-40B4-BE49-F238E27FC236}">
                      <a16:creationId xmlns:a16="http://schemas.microsoft.com/office/drawing/2014/main" id="{F91DA85A-111A-4BC4-A792-3D1B8C2C6726}"/>
                    </a:ext>
                  </a:extLst>
                </p14:cNvPr>
                <p14:cNvContentPartPr/>
                <p14:nvPr/>
              </p14:nvContentPartPr>
              <p14:xfrm>
                <a:off x="1106653" y="6460613"/>
                <a:ext cx="465120" cy="152280"/>
              </p14:xfrm>
            </p:contentPart>
          </mc:Choice>
          <mc:Fallback>
            <p:pic>
              <p:nvPicPr>
                <p:cNvPr id="158" name="Freihand 157">
                  <a:extLst>
                    <a:ext uri="{FF2B5EF4-FFF2-40B4-BE49-F238E27FC236}">
                      <a16:creationId xmlns:a16="http://schemas.microsoft.com/office/drawing/2014/main" id="{F91DA85A-111A-4BC4-A792-3D1B8C2C6726}"/>
                    </a:ext>
                  </a:extLst>
                </p:cNvPr>
                <p:cNvPicPr/>
                <p:nvPr/>
              </p:nvPicPr>
              <p:blipFill>
                <a:blip r:embed="rId231"/>
                <a:stretch>
                  <a:fillRect/>
                </a:stretch>
              </p:blipFill>
              <p:spPr>
                <a:xfrm>
                  <a:off x="1102333" y="6456293"/>
                  <a:ext cx="473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9" name="Freihand 158">
                  <a:extLst>
                    <a:ext uri="{FF2B5EF4-FFF2-40B4-BE49-F238E27FC236}">
                      <a16:creationId xmlns:a16="http://schemas.microsoft.com/office/drawing/2014/main" id="{D8A49ACE-D97D-4E59-884E-03C329945E35}"/>
                    </a:ext>
                  </a:extLst>
                </p14:cNvPr>
                <p14:cNvContentPartPr/>
                <p14:nvPr/>
              </p14:nvContentPartPr>
              <p14:xfrm>
                <a:off x="1538653" y="6409133"/>
                <a:ext cx="360" cy="360"/>
              </p14:xfrm>
            </p:contentPart>
          </mc:Choice>
          <mc:Fallback>
            <p:pic>
              <p:nvPicPr>
                <p:cNvPr id="159" name="Freihand 158">
                  <a:extLst>
                    <a:ext uri="{FF2B5EF4-FFF2-40B4-BE49-F238E27FC236}">
                      <a16:creationId xmlns:a16="http://schemas.microsoft.com/office/drawing/2014/main" id="{D8A49ACE-D97D-4E59-884E-03C329945E35}"/>
                    </a:ext>
                  </a:extLst>
                </p:cNvPr>
                <p:cNvPicPr/>
                <p:nvPr/>
              </p:nvPicPr>
              <p:blipFill>
                <a:blip r:embed="rId148"/>
                <a:stretch>
                  <a:fillRect/>
                </a:stretch>
              </p:blipFill>
              <p:spPr>
                <a:xfrm>
                  <a:off x="1534333" y="64048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0" name="Freihand 159">
                  <a:extLst>
                    <a:ext uri="{FF2B5EF4-FFF2-40B4-BE49-F238E27FC236}">
                      <a16:creationId xmlns:a16="http://schemas.microsoft.com/office/drawing/2014/main" id="{A9B7548A-D9E7-427B-BE1E-2692CE9A6D1C}"/>
                    </a:ext>
                  </a:extLst>
                </p14:cNvPr>
                <p14:cNvContentPartPr/>
                <p14:nvPr/>
              </p14:nvContentPartPr>
              <p14:xfrm>
                <a:off x="1736293" y="6423533"/>
                <a:ext cx="78840" cy="137520"/>
              </p14:xfrm>
            </p:contentPart>
          </mc:Choice>
          <mc:Fallback>
            <p:pic>
              <p:nvPicPr>
                <p:cNvPr id="160" name="Freihand 159">
                  <a:extLst>
                    <a:ext uri="{FF2B5EF4-FFF2-40B4-BE49-F238E27FC236}">
                      <a16:creationId xmlns:a16="http://schemas.microsoft.com/office/drawing/2014/main" id="{A9B7548A-D9E7-427B-BE1E-2692CE9A6D1C}"/>
                    </a:ext>
                  </a:extLst>
                </p:cNvPr>
                <p:cNvPicPr/>
                <p:nvPr/>
              </p:nvPicPr>
              <p:blipFill>
                <a:blip r:embed="rId234"/>
                <a:stretch>
                  <a:fillRect/>
                </a:stretch>
              </p:blipFill>
              <p:spPr>
                <a:xfrm>
                  <a:off x="1731973" y="6419213"/>
                  <a:ext cx="87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Freihand 160">
                  <a:extLst>
                    <a:ext uri="{FF2B5EF4-FFF2-40B4-BE49-F238E27FC236}">
                      <a16:creationId xmlns:a16="http://schemas.microsoft.com/office/drawing/2014/main" id="{43E8436C-71C3-43A5-93BF-5B657AA73A6F}"/>
                    </a:ext>
                  </a:extLst>
                </p14:cNvPr>
                <p14:cNvContentPartPr/>
                <p14:nvPr/>
              </p14:nvContentPartPr>
              <p14:xfrm>
                <a:off x="1861573" y="6464933"/>
                <a:ext cx="75600" cy="85320"/>
              </p14:xfrm>
            </p:contentPart>
          </mc:Choice>
          <mc:Fallback>
            <p:pic>
              <p:nvPicPr>
                <p:cNvPr id="161" name="Freihand 160">
                  <a:extLst>
                    <a:ext uri="{FF2B5EF4-FFF2-40B4-BE49-F238E27FC236}">
                      <a16:creationId xmlns:a16="http://schemas.microsoft.com/office/drawing/2014/main" id="{43E8436C-71C3-43A5-93BF-5B657AA73A6F}"/>
                    </a:ext>
                  </a:extLst>
                </p:cNvPr>
                <p:cNvPicPr/>
                <p:nvPr/>
              </p:nvPicPr>
              <p:blipFill>
                <a:blip r:embed="rId236"/>
                <a:stretch>
                  <a:fillRect/>
                </a:stretch>
              </p:blipFill>
              <p:spPr>
                <a:xfrm>
                  <a:off x="1857253" y="6460613"/>
                  <a:ext cx="84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2" name="Freihand 161">
                  <a:extLst>
                    <a:ext uri="{FF2B5EF4-FFF2-40B4-BE49-F238E27FC236}">
                      <a16:creationId xmlns:a16="http://schemas.microsoft.com/office/drawing/2014/main" id="{14821955-4489-4A3B-9D93-B97942E587B9}"/>
                    </a:ext>
                  </a:extLst>
                </p14:cNvPr>
                <p14:cNvContentPartPr/>
                <p14:nvPr/>
              </p14:nvContentPartPr>
              <p14:xfrm>
                <a:off x="1967413" y="6457013"/>
                <a:ext cx="92520" cy="94680"/>
              </p14:xfrm>
            </p:contentPart>
          </mc:Choice>
          <mc:Fallback>
            <p:pic>
              <p:nvPicPr>
                <p:cNvPr id="162" name="Freihand 161">
                  <a:extLst>
                    <a:ext uri="{FF2B5EF4-FFF2-40B4-BE49-F238E27FC236}">
                      <a16:creationId xmlns:a16="http://schemas.microsoft.com/office/drawing/2014/main" id="{14821955-4489-4A3B-9D93-B97942E587B9}"/>
                    </a:ext>
                  </a:extLst>
                </p:cNvPr>
                <p:cNvPicPr/>
                <p:nvPr/>
              </p:nvPicPr>
              <p:blipFill>
                <a:blip r:embed="rId238"/>
                <a:stretch>
                  <a:fillRect/>
                </a:stretch>
              </p:blipFill>
              <p:spPr>
                <a:xfrm>
                  <a:off x="1963093" y="6452693"/>
                  <a:ext cx="101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3" name="Freihand 162">
                  <a:extLst>
                    <a:ext uri="{FF2B5EF4-FFF2-40B4-BE49-F238E27FC236}">
                      <a16:creationId xmlns:a16="http://schemas.microsoft.com/office/drawing/2014/main" id="{65CE832B-5CA6-44D8-9C06-9AD6C237542E}"/>
                    </a:ext>
                  </a:extLst>
                </p14:cNvPr>
                <p14:cNvContentPartPr/>
                <p14:nvPr/>
              </p14:nvContentPartPr>
              <p14:xfrm>
                <a:off x="2082973" y="6387173"/>
                <a:ext cx="438120" cy="163440"/>
              </p14:xfrm>
            </p:contentPart>
          </mc:Choice>
          <mc:Fallback>
            <p:pic>
              <p:nvPicPr>
                <p:cNvPr id="163" name="Freihand 162">
                  <a:extLst>
                    <a:ext uri="{FF2B5EF4-FFF2-40B4-BE49-F238E27FC236}">
                      <a16:creationId xmlns:a16="http://schemas.microsoft.com/office/drawing/2014/main" id="{65CE832B-5CA6-44D8-9C06-9AD6C237542E}"/>
                    </a:ext>
                  </a:extLst>
                </p:cNvPr>
                <p:cNvPicPr/>
                <p:nvPr/>
              </p:nvPicPr>
              <p:blipFill>
                <a:blip r:embed="rId240"/>
                <a:stretch>
                  <a:fillRect/>
                </a:stretch>
              </p:blipFill>
              <p:spPr>
                <a:xfrm>
                  <a:off x="2078653" y="6382853"/>
                  <a:ext cx="446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4" name="Freihand 163">
                  <a:extLst>
                    <a:ext uri="{FF2B5EF4-FFF2-40B4-BE49-F238E27FC236}">
                      <a16:creationId xmlns:a16="http://schemas.microsoft.com/office/drawing/2014/main" id="{1D4EB9D1-F90D-4B4B-9054-FB4C9207A4C2}"/>
                    </a:ext>
                  </a:extLst>
                </p14:cNvPr>
                <p14:cNvContentPartPr/>
                <p14:nvPr/>
              </p14:nvContentPartPr>
              <p14:xfrm>
                <a:off x="2550613" y="6459893"/>
                <a:ext cx="264240" cy="80280"/>
              </p14:xfrm>
            </p:contentPart>
          </mc:Choice>
          <mc:Fallback>
            <p:pic>
              <p:nvPicPr>
                <p:cNvPr id="164" name="Freihand 163">
                  <a:extLst>
                    <a:ext uri="{FF2B5EF4-FFF2-40B4-BE49-F238E27FC236}">
                      <a16:creationId xmlns:a16="http://schemas.microsoft.com/office/drawing/2014/main" id="{1D4EB9D1-F90D-4B4B-9054-FB4C9207A4C2}"/>
                    </a:ext>
                  </a:extLst>
                </p:cNvPr>
                <p:cNvPicPr/>
                <p:nvPr/>
              </p:nvPicPr>
              <p:blipFill>
                <a:blip r:embed="rId242"/>
                <a:stretch>
                  <a:fillRect/>
                </a:stretch>
              </p:blipFill>
              <p:spPr>
                <a:xfrm>
                  <a:off x="2546293" y="6455573"/>
                  <a:ext cx="272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5" name="Freihand 164">
                  <a:extLst>
                    <a:ext uri="{FF2B5EF4-FFF2-40B4-BE49-F238E27FC236}">
                      <a16:creationId xmlns:a16="http://schemas.microsoft.com/office/drawing/2014/main" id="{60ED6048-330A-4B16-96B8-5E97D3194A5F}"/>
                    </a:ext>
                  </a:extLst>
                </p14:cNvPr>
                <p14:cNvContentPartPr/>
                <p14:nvPr/>
              </p14:nvContentPartPr>
              <p14:xfrm>
                <a:off x="2882533" y="6410213"/>
                <a:ext cx="334440" cy="158760"/>
              </p14:xfrm>
            </p:contentPart>
          </mc:Choice>
          <mc:Fallback>
            <p:pic>
              <p:nvPicPr>
                <p:cNvPr id="165" name="Freihand 164">
                  <a:extLst>
                    <a:ext uri="{FF2B5EF4-FFF2-40B4-BE49-F238E27FC236}">
                      <a16:creationId xmlns:a16="http://schemas.microsoft.com/office/drawing/2014/main" id="{60ED6048-330A-4B16-96B8-5E97D3194A5F}"/>
                    </a:ext>
                  </a:extLst>
                </p:cNvPr>
                <p:cNvPicPr/>
                <p:nvPr/>
              </p:nvPicPr>
              <p:blipFill>
                <a:blip r:embed="rId244"/>
                <a:stretch>
                  <a:fillRect/>
                </a:stretch>
              </p:blipFill>
              <p:spPr>
                <a:xfrm>
                  <a:off x="2878213" y="6405893"/>
                  <a:ext cx="343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6" name="Freihand 165">
                  <a:extLst>
                    <a:ext uri="{FF2B5EF4-FFF2-40B4-BE49-F238E27FC236}">
                      <a16:creationId xmlns:a16="http://schemas.microsoft.com/office/drawing/2014/main" id="{96F58F19-CE6B-43DF-8813-1ED8962E269E}"/>
                    </a:ext>
                  </a:extLst>
                </p14:cNvPr>
                <p14:cNvContentPartPr/>
                <p14:nvPr/>
              </p14:nvContentPartPr>
              <p14:xfrm>
                <a:off x="3510733" y="6439373"/>
                <a:ext cx="234000" cy="102240"/>
              </p14:xfrm>
            </p:contentPart>
          </mc:Choice>
          <mc:Fallback>
            <p:pic>
              <p:nvPicPr>
                <p:cNvPr id="166" name="Freihand 165">
                  <a:extLst>
                    <a:ext uri="{FF2B5EF4-FFF2-40B4-BE49-F238E27FC236}">
                      <a16:creationId xmlns:a16="http://schemas.microsoft.com/office/drawing/2014/main" id="{96F58F19-CE6B-43DF-8813-1ED8962E269E}"/>
                    </a:ext>
                  </a:extLst>
                </p:cNvPr>
                <p:cNvPicPr/>
                <p:nvPr/>
              </p:nvPicPr>
              <p:blipFill>
                <a:blip r:embed="rId246"/>
                <a:stretch>
                  <a:fillRect/>
                </a:stretch>
              </p:blipFill>
              <p:spPr>
                <a:xfrm>
                  <a:off x="3506413" y="6435053"/>
                  <a:ext cx="242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 name="Freihand 166">
                  <a:extLst>
                    <a:ext uri="{FF2B5EF4-FFF2-40B4-BE49-F238E27FC236}">
                      <a16:creationId xmlns:a16="http://schemas.microsoft.com/office/drawing/2014/main" id="{1C88F04A-5DF5-42CC-B2C4-FE9CFE2AE41A}"/>
                    </a:ext>
                  </a:extLst>
                </p14:cNvPr>
                <p14:cNvContentPartPr/>
                <p14:nvPr/>
              </p14:nvContentPartPr>
              <p14:xfrm>
                <a:off x="3795133" y="6459893"/>
                <a:ext cx="119880" cy="86760"/>
              </p14:xfrm>
            </p:contentPart>
          </mc:Choice>
          <mc:Fallback>
            <p:pic>
              <p:nvPicPr>
                <p:cNvPr id="167" name="Freihand 166">
                  <a:extLst>
                    <a:ext uri="{FF2B5EF4-FFF2-40B4-BE49-F238E27FC236}">
                      <a16:creationId xmlns:a16="http://schemas.microsoft.com/office/drawing/2014/main" id="{1C88F04A-5DF5-42CC-B2C4-FE9CFE2AE41A}"/>
                    </a:ext>
                  </a:extLst>
                </p:cNvPr>
                <p:cNvPicPr/>
                <p:nvPr/>
              </p:nvPicPr>
              <p:blipFill>
                <a:blip r:embed="rId248"/>
                <a:stretch>
                  <a:fillRect/>
                </a:stretch>
              </p:blipFill>
              <p:spPr>
                <a:xfrm>
                  <a:off x="3790813" y="6455573"/>
                  <a:ext cx="128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8" name="Freihand 167">
                  <a:extLst>
                    <a:ext uri="{FF2B5EF4-FFF2-40B4-BE49-F238E27FC236}">
                      <a16:creationId xmlns:a16="http://schemas.microsoft.com/office/drawing/2014/main" id="{78657675-9CD2-4611-B6EE-B3693EF242C1}"/>
                    </a:ext>
                  </a:extLst>
                </p14:cNvPr>
                <p14:cNvContentPartPr/>
                <p14:nvPr/>
              </p14:nvContentPartPr>
              <p14:xfrm>
                <a:off x="3911413" y="6377093"/>
                <a:ext cx="186840" cy="169560"/>
              </p14:xfrm>
            </p:contentPart>
          </mc:Choice>
          <mc:Fallback>
            <p:pic>
              <p:nvPicPr>
                <p:cNvPr id="168" name="Freihand 167">
                  <a:extLst>
                    <a:ext uri="{FF2B5EF4-FFF2-40B4-BE49-F238E27FC236}">
                      <a16:creationId xmlns:a16="http://schemas.microsoft.com/office/drawing/2014/main" id="{78657675-9CD2-4611-B6EE-B3693EF242C1}"/>
                    </a:ext>
                  </a:extLst>
                </p:cNvPr>
                <p:cNvPicPr/>
                <p:nvPr/>
              </p:nvPicPr>
              <p:blipFill>
                <a:blip r:embed="rId250"/>
                <a:stretch>
                  <a:fillRect/>
                </a:stretch>
              </p:blipFill>
              <p:spPr>
                <a:xfrm>
                  <a:off x="3907093" y="6372773"/>
                  <a:ext cx="195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9" name="Freihand 168">
                  <a:extLst>
                    <a:ext uri="{FF2B5EF4-FFF2-40B4-BE49-F238E27FC236}">
                      <a16:creationId xmlns:a16="http://schemas.microsoft.com/office/drawing/2014/main" id="{E81DB521-1FBA-44B5-8B18-24A0EC96DA15}"/>
                    </a:ext>
                  </a:extLst>
                </p14:cNvPr>
                <p14:cNvContentPartPr/>
                <p14:nvPr/>
              </p14:nvContentPartPr>
              <p14:xfrm>
                <a:off x="4127773" y="6377093"/>
                <a:ext cx="117720" cy="167040"/>
              </p14:xfrm>
            </p:contentPart>
          </mc:Choice>
          <mc:Fallback>
            <p:pic>
              <p:nvPicPr>
                <p:cNvPr id="169" name="Freihand 168">
                  <a:extLst>
                    <a:ext uri="{FF2B5EF4-FFF2-40B4-BE49-F238E27FC236}">
                      <a16:creationId xmlns:a16="http://schemas.microsoft.com/office/drawing/2014/main" id="{E81DB521-1FBA-44B5-8B18-24A0EC96DA15}"/>
                    </a:ext>
                  </a:extLst>
                </p:cNvPr>
                <p:cNvPicPr/>
                <p:nvPr/>
              </p:nvPicPr>
              <p:blipFill>
                <a:blip r:embed="rId252"/>
                <a:stretch>
                  <a:fillRect/>
                </a:stretch>
              </p:blipFill>
              <p:spPr>
                <a:xfrm>
                  <a:off x="4123453" y="6372773"/>
                  <a:ext cx="126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0" name="Freihand 169">
                  <a:extLst>
                    <a:ext uri="{FF2B5EF4-FFF2-40B4-BE49-F238E27FC236}">
                      <a16:creationId xmlns:a16="http://schemas.microsoft.com/office/drawing/2014/main" id="{B6D46787-84E4-4A62-A111-5B990B253739}"/>
                    </a:ext>
                  </a:extLst>
                </p14:cNvPr>
                <p14:cNvContentPartPr/>
                <p14:nvPr/>
              </p14:nvContentPartPr>
              <p14:xfrm>
                <a:off x="4290853" y="6457733"/>
                <a:ext cx="541080" cy="101880"/>
              </p14:xfrm>
            </p:contentPart>
          </mc:Choice>
          <mc:Fallback>
            <p:pic>
              <p:nvPicPr>
                <p:cNvPr id="170" name="Freihand 169">
                  <a:extLst>
                    <a:ext uri="{FF2B5EF4-FFF2-40B4-BE49-F238E27FC236}">
                      <a16:creationId xmlns:a16="http://schemas.microsoft.com/office/drawing/2014/main" id="{B6D46787-84E4-4A62-A111-5B990B253739}"/>
                    </a:ext>
                  </a:extLst>
                </p:cNvPr>
                <p:cNvPicPr/>
                <p:nvPr/>
              </p:nvPicPr>
              <p:blipFill>
                <a:blip r:embed="rId254"/>
                <a:stretch>
                  <a:fillRect/>
                </a:stretch>
              </p:blipFill>
              <p:spPr>
                <a:xfrm>
                  <a:off x="4286533" y="6453413"/>
                  <a:ext cx="549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1" name="Freihand 170">
                  <a:extLst>
                    <a:ext uri="{FF2B5EF4-FFF2-40B4-BE49-F238E27FC236}">
                      <a16:creationId xmlns:a16="http://schemas.microsoft.com/office/drawing/2014/main" id="{03642522-C758-4611-A818-CA9D3C4109B1}"/>
                    </a:ext>
                  </a:extLst>
                </p14:cNvPr>
                <p14:cNvContentPartPr/>
                <p14:nvPr/>
              </p14:nvContentPartPr>
              <p14:xfrm>
                <a:off x="4860733" y="6382493"/>
                <a:ext cx="114480" cy="171000"/>
              </p14:xfrm>
            </p:contentPart>
          </mc:Choice>
          <mc:Fallback>
            <p:pic>
              <p:nvPicPr>
                <p:cNvPr id="171" name="Freihand 170">
                  <a:extLst>
                    <a:ext uri="{FF2B5EF4-FFF2-40B4-BE49-F238E27FC236}">
                      <a16:creationId xmlns:a16="http://schemas.microsoft.com/office/drawing/2014/main" id="{03642522-C758-4611-A818-CA9D3C4109B1}"/>
                    </a:ext>
                  </a:extLst>
                </p:cNvPr>
                <p:cNvPicPr/>
                <p:nvPr/>
              </p:nvPicPr>
              <p:blipFill>
                <a:blip r:embed="rId256"/>
                <a:stretch>
                  <a:fillRect/>
                </a:stretch>
              </p:blipFill>
              <p:spPr>
                <a:xfrm>
                  <a:off x="4856413" y="6378173"/>
                  <a:ext cx="123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2" name="Freihand 171">
                  <a:extLst>
                    <a:ext uri="{FF2B5EF4-FFF2-40B4-BE49-F238E27FC236}">
                      <a16:creationId xmlns:a16="http://schemas.microsoft.com/office/drawing/2014/main" id="{D28BB5BC-CAB2-4A6D-BFD7-E800E7A22BB6}"/>
                    </a:ext>
                  </a:extLst>
                </p14:cNvPr>
                <p14:cNvContentPartPr/>
                <p14:nvPr/>
              </p14:nvContentPartPr>
              <p14:xfrm>
                <a:off x="5007253" y="6467453"/>
                <a:ext cx="98640" cy="88560"/>
              </p14:xfrm>
            </p:contentPart>
          </mc:Choice>
          <mc:Fallback>
            <p:pic>
              <p:nvPicPr>
                <p:cNvPr id="172" name="Freihand 171">
                  <a:extLst>
                    <a:ext uri="{FF2B5EF4-FFF2-40B4-BE49-F238E27FC236}">
                      <a16:creationId xmlns:a16="http://schemas.microsoft.com/office/drawing/2014/main" id="{D28BB5BC-CAB2-4A6D-BFD7-E800E7A22BB6}"/>
                    </a:ext>
                  </a:extLst>
                </p:cNvPr>
                <p:cNvPicPr/>
                <p:nvPr/>
              </p:nvPicPr>
              <p:blipFill>
                <a:blip r:embed="rId258"/>
                <a:stretch>
                  <a:fillRect/>
                </a:stretch>
              </p:blipFill>
              <p:spPr>
                <a:xfrm>
                  <a:off x="5002933" y="6463133"/>
                  <a:ext cx="10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3" name="Freihand 172">
                  <a:extLst>
                    <a:ext uri="{FF2B5EF4-FFF2-40B4-BE49-F238E27FC236}">
                      <a16:creationId xmlns:a16="http://schemas.microsoft.com/office/drawing/2014/main" id="{C14F3992-930E-4AC4-B6A3-E40BC31B1885}"/>
                    </a:ext>
                  </a:extLst>
                </p14:cNvPr>
                <p14:cNvContentPartPr/>
                <p14:nvPr/>
              </p14:nvContentPartPr>
              <p14:xfrm>
                <a:off x="5182573" y="6476453"/>
                <a:ext cx="144360" cy="11880"/>
              </p14:xfrm>
            </p:contentPart>
          </mc:Choice>
          <mc:Fallback>
            <p:pic>
              <p:nvPicPr>
                <p:cNvPr id="173" name="Freihand 172">
                  <a:extLst>
                    <a:ext uri="{FF2B5EF4-FFF2-40B4-BE49-F238E27FC236}">
                      <a16:creationId xmlns:a16="http://schemas.microsoft.com/office/drawing/2014/main" id="{C14F3992-930E-4AC4-B6A3-E40BC31B1885}"/>
                    </a:ext>
                  </a:extLst>
                </p:cNvPr>
                <p:cNvPicPr/>
                <p:nvPr/>
              </p:nvPicPr>
              <p:blipFill>
                <a:blip r:embed="rId260"/>
                <a:stretch>
                  <a:fillRect/>
                </a:stretch>
              </p:blipFill>
              <p:spPr>
                <a:xfrm>
                  <a:off x="5178253" y="6472133"/>
                  <a:ext cx="153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 name="Freihand 173">
                  <a:extLst>
                    <a:ext uri="{FF2B5EF4-FFF2-40B4-BE49-F238E27FC236}">
                      <a16:creationId xmlns:a16="http://schemas.microsoft.com/office/drawing/2014/main" id="{9A0458C3-8F38-4D99-BB99-E1AEEFDA8BE3}"/>
                    </a:ext>
                  </a:extLst>
                </p14:cNvPr>
                <p14:cNvContentPartPr/>
                <p14:nvPr/>
              </p14:nvContentPartPr>
              <p14:xfrm>
                <a:off x="5420893" y="6381773"/>
                <a:ext cx="208440" cy="178200"/>
              </p14:xfrm>
            </p:contentPart>
          </mc:Choice>
          <mc:Fallback>
            <p:pic>
              <p:nvPicPr>
                <p:cNvPr id="174" name="Freihand 173">
                  <a:extLst>
                    <a:ext uri="{FF2B5EF4-FFF2-40B4-BE49-F238E27FC236}">
                      <a16:creationId xmlns:a16="http://schemas.microsoft.com/office/drawing/2014/main" id="{9A0458C3-8F38-4D99-BB99-E1AEEFDA8BE3}"/>
                    </a:ext>
                  </a:extLst>
                </p:cNvPr>
                <p:cNvPicPr/>
                <p:nvPr/>
              </p:nvPicPr>
              <p:blipFill>
                <a:blip r:embed="rId262"/>
                <a:stretch>
                  <a:fillRect/>
                </a:stretch>
              </p:blipFill>
              <p:spPr>
                <a:xfrm>
                  <a:off x="5416573" y="6377453"/>
                  <a:ext cx="217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5" name="Freihand 174">
                  <a:extLst>
                    <a:ext uri="{FF2B5EF4-FFF2-40B4-BE49-F238E27FC236}">
                      <a16:creationId xmlns:a16="http://schemas.microsoft.com/office/drawing/2014/main" id="{30478B9A-060D-445F-A0B2-7CE590526403}"/>
                    </a:ext>
                  </a:extLst>
                </p14:cNvPr>
                <p14:cNvContentPartPr/>
                <p14:nvPr/>
              </p14:nvContentPartPr>
              <p14:xfrm>
                <a:off x="5693773" y="6387533"/>
                <a:ext cx="191520" cy="189360"/>
              </p14:xfrm>
            </p:contentPart>
          </mc:Choice>
          <mc:Fallback>
            <p:pic>
              <p:nvPicPr>
                <p:cNvPr id="175" name="Freihand 174">
                  <a:extLst>
                    <a:ext uri="{FF2B5EF4-FFF2-40B4-BE49-F238E27FC236}">
                      <a16:creationId xmlns:a16="http://schemas.microsoft.com/office/drawing/2014/main" id="{30478B9A-060D-445F-A0B2-7CE590526403}"/>
                    </a:ext>
                  </a:extLst>
                </p:cNvPr>
                <p:cNvPicPr/>
                <p:nvPr/>
              </p:nvPicPr>
              <p:blipFill>
                <a:blip r:embed="rId264"/>
                <a:stretch>
                  <a:fillRect/>
                </a:stretch>
              </p:blipFill>
              <p:spPr>
                <a:xfrm>
                  <a:off x="5689453" y="6383213"/>
                  <a:ext cx="200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8" name="Freihand 177">
                  <a:extLst>
                    <a:ext uri="{FF2B5EF4-FFF2-40B4-BE49-F238E27FC236}">
                      <a16:creationId xmlns:a16="http://schemas.microsoft.com/office/drawing/2014/main" id="{D88544D9-18E6-4EA5-AAB9-942B5F9E2143}"/>
                    </a:ext>
                  </a:extLst>
                </p14:cNvPr>
                <p14:cNvContentPartPr/>
                <p14:nvPr/>
              </p14:nvContentPartPr>
              <p14:xfrm>
                <a:off x="6070333" y="6464213"/>
                <a:ext cx="221400" cy="65520"/>
              </p14:xfrm>
            </p:contentPart>
          </mc:Choice>
          <mc:Fallback>
            <p:pic>
              <p:nvPicPr>
                <p:cNvPr id="178" name="Freihand 177">
                  <a:extLst>
                    <a:ext uri="{FF2B5EF4-FFF2-40B4-BE49-F238E27FC236}">
                      <a16:creationId xmlns:a16="http://schemas.microsoft.com/office/drawing/2014/main" id="{D88544D9-18E6-4EA5-AAB9-942B5F9E2143}"/>
                    </a:ext>
                  </a:extLst>
                </p:cNvPr>
                <p:cNvPicPr/>
                <p:nvPr/>
              </p:nvPicPr>
              <p:blipFill>
                <a:blip r:embed="rId266"/>
                <a:stretch>
                  <a:fillRect/>
                </a:stretch>
              </p:blipFill>
              <p:spPr>
                <a:xfrm>
                  <a:off x="6066013" y="6459893"/>
                  <a:ext cx="230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9" name="Freihand 178">
                  <a:extLst>
                    <a:ext uri="{FF2B5EF4-FFF2-40B4-BE49-F238E27FC236}">
                      <a16:creationId xmlns:a16="http://schemas.microsoft.com/office/drawing/2014/main" id="{3405C564-E0F1-4E5E-997B-EA30EEAC8400}"/>
                    </a:ext>
                  </a:extLst>
                </p14:cNvPr>
                <p14:cNvContentPartPr/>
                <p14:nvPr/>
              </p14:nvContentPartPr>
              <p14:xfrm>
                <a:off x="6324853" y="6457013"/>
                <a:ext cx="78840" cy="70560"/>
              </p14:xfrm>
            </p:contentPart>
          </mc:Choice>
          <mc:Fallback>
            <p:pic>
              <p:nvPicPr>
                <p:cNvPr id="179" name="Freihand 178">
                  <a:extLst>
                    <a:ext uri="{FF2B5EF4-FFF2-40B4-BE49-F238E27FC236}">
                      <a16:creationId xmlns:a16="http://schemas.microsoft.com/office/drawing/2014/main" id="{3405C564-E0F1-4E5E-997B-EA30EEAC8400}"/>
                    </a:ext>
                  </a:extLst>
                </p:cNvPr>
                <p:cNvPicPr/>
                <p:nvPr/>
              </p:nvPicPr>
              <p:blipFill>
                <a:blip r:embed="rId268"/>
                <a:stretch>
                  <a:fillRect/>
                </a:stretch>
              </p:blipFill>
              <p:spPr>
                <a:xfrm>
                  <a:off x="6320533" y="6452693"/>
                  <a:ext cx="87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0" name="Freihand 179">
                  <a:extLst>
                    <a:ext uri="{FF2B5EF4-FFF2-40B4-BE49-F238E27FC236}">
                      <a16:creationId xmlns:a16="http://schemas.microsoft.com/office/drawing/2014/main" id="{19CD9ABE-3DD8-48C7-AE8C-BBDB24CC7599}"/>
                    </a:ext>
                  </a:extLst>
                </p14:cNvPr>
                <p14:cNvContentPartPr/>
                <p14:nvPr/>
              </p14:nvContentPartPr>
              <p14:xfrm>
                <a:off x="6420613" y="6453413"/>
                <a:ext cx="436680" cy="209520"/>
              </p14:xfrm>
            </p:contentPart>
          </mc:Choice>
          <mc:Fallback>
            <p:pic>
              <p:nvPicPr>
                <p:cNvPr id="180" name="Freihand 179">
                  <a:extLst>
                    <a:ext uri="{FF2B5EF4-FFF2-40B4-BE49-F238E27FC236}">
                      <a16:creationId xmlns:a16="http://schemas.microsoft.com/office/drawing/2014/main" id="{19CD9ABE-3DD8-48C7-AE8C-BBDB24CC7599}"/>
                    </a:ext>
                  </a:extLst>
                </p:cNvPr>
                <p:cNvPicPr/>
                <p:nvPr/>
              </p:nvPicPr>
              <p:blipFill>
                <a:blip r:embed="rId270"/>
                <a:stretch>
                  <a:fillRect/>
                </a:stretch>
              </p:blipFill>
              <p:spPr>
                <a:xfrm>
                  <a:off x="6416293" y="6449093"/>
                  <a:ext cx="445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2" name="Freihand 181">
                  <a:extLst>
                    <a:ext uri="{FF2B5EF4-FFF2-40B4-BE49-F238E27FC236}">
                      <a16:creationId xmlns:a16="http://schemas.microsoft.com/office/drawing/2014/main" id="{5E785E6F-7497-496C-A3F2-4CF66ACDECED}"/>
                    </a:ext>
                  </a:extLst>
                </p14:cNvPr>
                <p14:cNvContentPartPr/>
                <p14:nvPr/>
              </p14:nvContentPartPr>
              <p14:xfrm>
                <a:off x="6899053" y="6407333"/>
                <a:ext cx="245520" cy="150480"/>
              </p14:xfrm>
            </p:contentPart>
          </mc:Choice>
          <mc:Fallback>
            <p:pic>
              <p:nvPicPr>
                <p:cNvPr id="182" name="Freihand 181">
                  <a:extLst>
                    <a:ext uri="{FF2B5EF4-FFF2-40B4-BE49-F238E27FC236}">
                      <a16:creationId xmlns:a16="http://schemas.microsoft.com/office/drawing/2014/main" id="{5E785E6F-7497-496C-A3F2-4CF66ACDECED}"/>
                    </a:ext>
                  </a:extLst>
                </p:cNvPr>
                <p:cNvPicPr/>
                <p:nvPr/>
              </p:nvPicPr>
              <p:blipFill>
                <a:blip r:embed="rId272"/>
                <a:stretch>
                  <a:fillRect/>
                </a:stretch>
              </p:blipFill>
              <p:spPr>
                <a:xfrm>
                  <a:off x="6894733" y="6403013"/>
                  <a:ext cx="254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3" name="Freihand 182">
                  <a:extLst>
                    <a:ext uri="{FF2B5EF4-FFF2-40B4-BE49-F238E27FC236}">
                      <a16:creationId xmlns:a16="http://schemas.microsoft.com/office/drawing/2014/main" id="{F9A7CA0E-44A3-46E5-A080-716AF5E322B8}"/>
                    </a:ext>
                  </a:extLst>
                </p14:cNvPr>
                <p14:cNvContentPartPr/>
                <p14:nvPr/>
              </p14:nvContentPartPr>
              <p14:xfrm>
                <a:off x="7171933" y="6409493"/>
                <a:ext cx="110160" cy="140400"/>
              </p14:xfrm>
            </p:contentPart>
          </mc:Choice>
          <mc:Fallback>
            <p:pic>
              <p:nvPicPr>
                <p:cNvPr id="183" name="Freihand 182">
                  <a:extLst>
                    <a:ext uri="{FF2B5EF4-FFF2-40B4-BE49-F238E27FC236}">
                      <a16:creationId xmlns:a16="http://schemas.microsoft.com/office/drawing/2014/main" id="{F9A7CA0E-44A3-46E5-A080-716AF5E322B8}"/>
                    </a:ext>
                  </a:extLst>
                </p:cNvPr>
                <p:cNvPicPr/>
                <p:nvPr/>
              </p:nvPicPr>
              <p:blipFill>
                <a:blip r:embed="rId274"/>
                <a:stretch>
                  <a:fillRect/>
                </a:stretch>
              </p:blipFill>
              <p:spPr>
                <a:xfrm>
                  <a:off x="7167613" y="6405173"/>
                  <a:ext cx="118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4" name="Freihand 183">
                  <a:extLst>
                    <a:ext uri="{FF2B5EF4-FFF2-40B4-BE49-F238E27FC236}">
                      <a16:creationId xmlns:a16="http://schemas.microsoft.com/office/drawing/2014/main" id="{FF232E13-5584-4211-8CBA-E18650DA09A7}"/>
                    </a:ext>
                  </a:extLst>
                </p14:cNvPr>
                <p14:cNvContentPartPr/>
                <p14:nvPr/>
              </p14:nvContentPartPr>
              <p14:xfrm>
                <a:off x="7395133" y="6422813"/>
                <a:ext cx="475200" cy="114120"/>
              </p14:xfrm>
            </p:contentPart>
          </mc:Choice>
          <mc:Fallback>
            <p:pic>
              <p:nvPicPr>
                <p:cNvPr id="184" name="Freihand 183">
                  <a:extLst>
                    <a:ext uri="{FF2B5EF4-FFF2-40B4-BE49-F238E27FC236}">
                      <a16:creationId xmlns:a16="http://schemas.microsoft.com/office/drawing/2014/main" id="{FF232E13-5584-4211-8CBA-E18650DA09A7}"/>
                    </a:ext>
                  </a:extLst>
                </p:cNvPr>
                <p:cNvPicPr/>
                <p:nvPr/>
              </p:nvPicPr>
              <p:blipFill>
                <a:blip r:embed="rId276"/>
                <a:stretch>
                  <a:fillRect/>
                </a:stretch>
              </p:blipFill>
              <p:spPr>
                <a:xfrm>
                  <a:off x="7390813" y="6418493"/>
                  <a:ext cx="483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5" name="Freihand 184">
                  <a:extLst>
                    <a:ext uri="{FF2B5EF4-FFF2-40B4-BE49-F238E27FC236}">
                      <a16:creationId xmlns:a16="http://schemas.microsoft.com/office/drawing/2014/main" id="{CCE077A3-C2A1-4977-9B40-5B577AC72C31}"/>
                    </a:ext>
                  </a:extLst>
                </p14:cNvPr>
                <p14:cNvContentPartPr/>
                <p14:nvPr/>
              </p14:nvContentPartPr>
              <p14:xfrm>
                <a:off x="7878973" y="6370253"/>
                <a:ext cx="340560" cy="124560"/>
              </p14:xfrm>
            </p:contentPart>
          </mc:Choice>
          <mc:Fallback>
            <p:pic>
              <p:nvPicPr>
                <p:cNvPr id="185" name="Freihand 184">
                  <a:extLst>
                    <a:ext uri="{FF2B5EF4-FFF2-40B4-BE49-F238E27FC236}">
                      <a16:creationId xmlns:a16="http://schemas.microsoft.com/office/drawing/2014/main" id="{CCE077A3-C2A1-4977-9B40-5B577AC72C31}"/>
                    </a:ext>
                  </a:extLst>
                </p:cNvPr>
                <p:cNvPicPr/>
                <p:nvPr/>
              </p:nvPicPr>
              <p:blipFill>
                <a:blip r:embed="rId278"/>
                <a:stretch>
                  <a:fillRect/>
                </a:stretch>
              </p:blipFill>
              <p:spPr>
                <a:xfrm>
                  <a:off x="7874653" y="6365933"/>
                  <a:ext cx="349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6" name="Freihand 185">
                  <a:extLst>
                    <a:ext uri="{FF2B5EF4-FFF2-40B4-BE49-F238E27FC236}">
                      <a16:creationId xmlns:a16="http://schemas.microsoft.com/office/drawing/2014/main" id="{F4245E78-87E4-47F7-91E8-3A9F194D226A}"/>
                    </a:ext>
                  </a:extLst>
                </p14:cNvPr>
                <p14:cNvContentPartPr/>
                <p14:nvPr/>
              </p14:nvContentPartPr>
              <p14:xfrm>
                <a:off x="8283973" y="6302213"/>
                <a:ext cx="55440" cy="252360"/>
              </p14:xfrm>
            </p:contentPart>
          </mc:Choice>
          <mc:Fallback>
            <p:pic>
              <p:nvPicPr>
                <p:cNvPr id="186" name="Freihand 185">
                  <a:extLst>
                    <a:ext uri="{FF2B5EF4-FFF2-40B4-BE49-F238E27FC236}">
                      <a16:creationId xmlns:a16="http://schemas.microsoft.com/office/drawing/2014/main" id="{F4245E78-87E4-47F7-91E8-3A9F194D226A}"/>
                    </a:ext>
                  </a:extLst>
                </p:cNvPr>
                <p:cNvPicPr/>
                <p:nvPr/>
              </p:nvPicPr>
              <p:blipFill>
                <a:blip r:embed="rId280"/>
                <a:stretch>
                  <a:fillRect/>
                </a:stretch>
              </p:blipFill>
              <p:spPr>
                <a:xfrm>
                  <a:off x="8279653" y="6297893"/>
                  <a:ext cx="64080" cy="26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3009556150"/>
              </p:ext>
            </p:extLst>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3D58935-A516-46F1-B977-93228102C0A4}"/>
              </a:ext>
            </a:extLst>
          </p:cNvPr>
          <p:cNvGrpSpPr/>
          <p:nvPr/>
        </p:nvGrpSpPr>
        <p:grpSpPr>
          <a:xfrm>
            <a:off x="11574056" y="215947"/>
            <a:ext cx="267120" cy="289440"/>
            <a:chOff x="11574056" y="215947"/>
            <a:chExt cx="267120" cy="289440"/>
          </a:xfrm>
        </p:grpSpPr>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471B668A-1B44-4DEA-8827-32869D98C423}"/>
                    </a:ext>
                  </a:extLst>
                </p14:cNvPr>
                <p14:cNvContentPartPr/>
                <p14:nvPr/>
              </p14:nvContentPartPr>
              <p14:xfrm>
                <a:off x="11736776" y="268507"/>
                <a:ext cx="97200" cy="142560"/>
              </p14:xfrm>
            </p:contentPart>
          </mc:Choice>
          <mc:Fallback xmlns="">
            <p:pic>
              <p:nvPicPr>
                <p:cNvPr id="4" name="Freihand 3">
                  <a:extLst>
                    <a:ext uri="{FF2B5EF4-FFF2-40B4-BE49-F238E27FC236}">
                      <a16:creationId xmlns:a16="http://schemas.microsoft.com/office/drawing/2014/main" id="{471B668A-1B44-4DEA-8827-32869D98C423}"/>
                    </a:ext>
                  </a:extLst>
                </p:cNvPr>
                <p:cNvPicPr/>
                <p:nvPr/>
              </p:nvPicPr>
              <p:blipFill>
                <a:blip r:embed="rId3"/>
                <a:stretch>
                  <a:fillRect/>
                </a:stretch>
              </p:blipFill>
              <p:spPr>
                <a:xfrm>
                  <a:off x="11727776" y="259507"/>
                  <a:ext cx="114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728C890-52D3-4094-90AA-A4D79FB8CCB9}"/>
                    </a:ext>
                  </a:extLst>
                </p14:cNvPr>
                <p14:cNvContentPartPr/>
                <p14:nvPr/>
              </p14:nvContentPartPr>
              <p14:xfrm>
                <a:off x="11744696" y="291547"/>
                <a:ext cx="96480" cy="95040"/>
              </p14:xfrm>
            </p:contentPart>
          </mc:Choice>
          <mc:Fallback xmlns="">
            <p:pic>
              <p:nvPicPr>
                <p:cNvPr id="5" name="Freihand 4">
                  <a:extLst>
                    <a:ext uri="{FF2B5EF4-FFF2-40B4-BE49-F238E27FC236}">
                      <a16:creationId xmlns:a16="http://schemas.microsoft.com/office/drawing/2014/main" id="{C728C890-52D3-4094-90AA-A4D79FB8CCB9}"/>
                    </a:ext>
                  </a:extLst>
                </p:cNvPr>
                <p:cNvPicPr/>
                <p:nvPr/>
              </p:nvPicPr>
              <p:blipFill>
                <a:blip r:embed="rId5"/>
                <a:stretch>
                  <a:fillRect/>
                </a:stretch>
              </p:blipFill>
              <p:spPr>
                <a:xfrm>
                  <a:off x="11736056" y="282547"/>
                  <a:ext cx="114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C4AA2817-340C-47F3-B837-6B9B7FB4B2BE}"/>
                    </a:ext>
                  </a:extLst>
                </p14:cNvPr>
                <p14:cNvContentPartPr/>
                <p14:nvPr/>
              </p14:nvContentPartPr>
              <p14:xfrm>
                <a:off x="11574056" y="215947"/>
                <a:ext cx="260640" cy="289440"/>
              </p14:xfrm>
            </p:contentPart>
          </mc:Choice>
          <mc:Fallback xmlns="">
            <p:pic>
              <p:nvPicPr>
                <p:cNvPr id="6" name="Freihand 5">
                  <a:extLst>
                    <a:ext uri="{FF2B5EF4-FFF2-40B4-BE49-F238E27FC236}">
                      <a16:creationId xmlns:a16="http://schemas.microsoft.com/office/drawing/2014/main" id="{C4AA2817-340C-47F3-B837-6B9B7FB4B2BE}"/>
                    </a:ext>
                  </a:extLst>
                </p:cNvPr>
                <p:cNvPicPr/>
                <p:nvPr/>
              </p:nvPicPr>
              <p:blipFill>
                <a:blip r:embed="rId7"/>
                <a:stretch>
                  <a:fillRect/>
                </a:stretch>
              </p:blipFill>
              <p:spPr>
                <a:xfrm>
                  <a:off x="11565416" y="207307"/>
                  <a:ext cx="278280" cy="30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CF99CB0F-6ACB-4A65-AF21-3A14187A700C}"/>
                  </a:ext>
                </a:extLst>
              </p14:cNvPr>
              <p14:cNvContentPartPr/>
              <p14:nvPr/>
            </p14:nvContentPartPr>
            <p14:xfrm>
              <a:off x="3408536" y="1033867"/>
              <a:ext cx="5132160" cy="56880"/>
            </p14:xfrm>
          </p:contentPart>
        </mc:Choice>
        <mc:Fallback xmlns="">
          <p:pic>
            <p:nvPicPr>
              <p:cNvPr id="8" name="Freihand 7">
                <a:extLst>
                  <a:ext uri="{FF2B5EF4-FFF2-40B4-BE49-F238E27FC236}">
                    <a16:creationId xmlns:a16="http://schemas.microsoft.com/office/drawing/2014/main" id="{CF99CB0F-6ACB-4A65-AF21-3A14187A700C}"/>
                  </a:ext>
                </a:extLst>
              </p:cNvPr>
              <p:cNvPicPr/>
              <p:nvPr/>
            </p:nvPicPr>
            <p:blipFill>
              <a:blip r:embed="rId9"/>
              <a:stretch>
                <a:fillRect/>
              </a:stretch>
            </p:blipFill>
            <p:spPr>
              <a:xfrm>
                <a:off x="3399896" y="1024867"/>
                <a:ext cx="5149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F30A7F4B-D91A-4F71-B021-7C67D9A4F3F5}"/>
                  </a:ext>
                </a:extLst>
              </p14:cNvPr>
              <p14:cNvContentPartPr/>
              <p14:nvPr/>
            </p14:nvContentPartPr>
            <p14:xfrm>
              <a:off x="3025856" y="4852387"/>
              <a:ext cx="816480" cy="32400"/>
            </p14:xfrm>
          </p:contentPart>
        </mc:Choice>
        <mc:Fallback xmlns="">
          <p:pic>
            <p:nvPicPr>
              <p:cNvPr id="9" name="Freihand 8">
                <a:extLst>
                  <a:ext uri="{FF2B5EF4-FFF2-40B4-BE49-F238E27FC236}">
                    <a16:creationId xmlns:a16="http://schemas.microsoft.com/office/drawing/2014/main" id="{F30A7F4B-D91A-4F71-B021-7C67D9A4F3F5}"/>
                  </a:ext>
                </a:extLst>
              </p:cNvPr>
              <p:cNvPicPr/>
              <p:nvPr/>
            </p:nvPicPr>
            <p:blipFill>
              <a:blip r:embed="rId11"/>
              <a:stretch>
                <a:fillRect/>
              </a:stretch>
            </p:blipFill>
            <p:spPr>
              <a:xfrm>
                <a:off x="3017216" y="4843747"/>
                <a:ext cx="83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93E68FE-F72E-4F70-B778-812F78CD1FBB}"/>
                  </a:ext>
                </a:extLst>
              </p14:cNvPr>
              <p14:cNvContentPartPr/>
              <p14:nvPr/>
            </p14:nvContentPartPr>
            <p14:xfrm>
              <a:off x="5058056" y="4387627"/>
              <a:ext cx="921960" cy="26640"/>
            </p14:xfrm>
          </p:contentPart>
        </mc:Choice>
        <mc:Fallback xmlns="">
          <p:pic>
            <p:nvPicPr>
              <p:cNvPr id="12" name="Freihand 11">
                <a:extLst>
                  <a:ext uri="{FF2B5EF4-FFF2-40B4-BE49-F238E27FC236}">
                    <a16:creationId xmlns:a16="http://schemas.microsoft.com/office/drawing/2014/main" id="{793E68FE-F72E-4F70-B778-812F78CD1FBB}"/>
                  </a:ext>
                </a:extLst>
              </p:cNvPr>
              <p:cNvPicPr/>
              <p:nvPr/>
            </p:nvPicPr>
            <p:blipFill>
              <a:blip r:embed="rId13"/>
              <a:stretch>
                <a:fillRect/>
              </a:stretch>
            </p:blipFill>
            <p:spPr>
              <a:xfrm>
                <a:off x="5049056" y="4378987"/>
                <a:ext cx="939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6ADA8DAA-7A83-4073-A803-11963F10B34B}"/>
                  </a:ext>
                </a:extLst>
              </p14:cNvPr>
              <p14:cNvContentPartPr/>
              <p14:nvPr/>
            </p14:nvContentPartPr>
            <p14:xfrm>
              <a:off x="6804056" y="4393747"/>
              <a:ext cx="1369080" cy="73080"/>
            </p14:xfrm>
          </p:contentPart>
        </mc:Choice>
        <mc:Fallback xmlns="">
          <p:pic>
            <p:nvPicPr>
              <p:cNvPr id="13" name="Freihand 12">
                <a:extLst>
                  <a:ext uri="{FF2B5EF4-FFF2-40B4-BE49-F238E27FC236}">
                    <a16:creationId xmlns:a16="http://schemas.microsoft.com/office/drawing/2014/main" id="{6ADA8DAA-7A83-4073-A803-11963F10B34B}"/>
                  </a:ext>
                </a:extLst>
              </p:cNvPr>
              <p:cNvPicPr/>
              <p:nvPr/>
            </p:nvPicPr>
            <p:blipFill>
              <a:blip r:embed="rId15"/>
              <a:stretch>
                <a:fillRect/>
              </a:stretch>
            </p:blipFill>
            <p:spPr>
              <a:xfrm>
                <a:off x="6795056" y="4385107"/>
                <a:ext cx="1386720" cy="90720"/>
              </a:xfrm>
              <a:prstGeom prst="rect">
                <a:avLst/>
              </a:prstGeom>
            </p:spPr>
          </p:pic>
        </mc:Fallback>
      </mc:AlternateContent>
    </p:spTree>
    <p:extLst>
      <p:ext uri="{BB962C8B-B14F-4D97-AF65-F5344CB8AC3E}">
        <p14:creationId xmlns:p14="http://schemas.microsoft.com/office/powerpoint/2010/main" val="8960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93EE855-D244-4E5C-926F-4DC8CDF2672D}"/>
                  </a:ext>
                </a:extLst>
              </p14:cNvPr>
              <p14:cNvContentPartPr/>
              <p14:nvPr/>
            </p14:nvContentPartPr>
            <p14:xfrm>
              <a:off x="-27707" y="3604013"/>
              <a:ext cx="8099280" cy="2864520"/>
            </p14:xfrm>
          </p:contentPart>
        </mc:Choice>
        <mc:Fallback>
          <p:pic>
            <p:nvPicPr>
              <p:cNvPr id="3" name="Freihand 2">
                <a:extLst>
                  <a:ext uri="{FF2B5EF4-FFF2-40B4-BE49-F238E27FC236}">
                    <a16:creationId xmlns:a16="http://schemas.microsoft.com/office/drawing/2014/main" id="{C93EE855-D244-4E5C-926F-4DC8CDF2672D}"/>
                  </a:ext>
                </a:extLst>
              </p:cNvPr>
              <p:cNvPicPr/>
              <p:nvPr/>
            </p:nvPicPr>
            <p:blipFill>
              <a:blip r:embed="rId3"/>
              <a:stretch>
                <a:fillRect/>
              </a:stretch>
            </p:blipFill>
            <p:spPr>
              <a:xfrm>
                <a:off x="-32027" y="3599693"/>
                <a:ext cx="8107920" cy="287316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643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791149B-6857-4C1E-8DC2-B2DC44AE9529}"/>
                  </a:ext>
                </a:extLst>
              </p14:cNvPr>
              <p14:cNvContentPartPr/>
              <p14:nvPr/>
            </p14:nvContentPartPr>
            <p14:xfrm>
              <a:off x="2368813" y="839933"/>
              <a:ext cx="2550600" cy="59400"/>
            </p14:xfrm>
          </p:contentPart>
        </mc:Choice>
        <mc:Fallback>
          <p:pic>
            <p:nvPicPr>
              <p:cNvPr id="3" name="Freihand 2">
                <a:extLst>
                  <a:ext uri="{FF2B5EF4-FFF2-40B4-BE49-F238E27FC236}">
                    <a16:creationId xmlns:a16="http://schemas.microsoft.com/office/drawing/2014/main" id="{7791149B-6857-4C1E-8DC2-B2DC44AE9529}"/>
                  </a:ext>
                </a:extLst>
              </p:cNvPr>
              <p:cNvPicPr/>
              <p:nvPr/>
            </p:nvPicPr>
            <p:blipFill>
              <a:blip r:embed="rId4"/>
              <a:stretch>
                <a:fillRect/>
              </a:stretch>
            </p:blipFill>
            <p:spPr>
              <a:xfrm>
                <a:off x="2364493" y="835613"/>
                <a:ext cx="2559240" cy="68040"/>
              </a:xfrm>
              <a:prstGeom prst="rect">
                <a:avLst/>
              </a:prstGeom>
            </p:spPr>
          </p:pic>
        </mc:Fallback>
      </mc:AlternateContent>
      <p:grpSp>
        <p:nvGrpSpPr>
          <p:cNvPr id="56" name="Gruppieren 55">
            <a:extLst>
              <a:ext uri="{FF2B5EF4-FFF2-40B4-BE49-F238E27FC236}">
                <a16:creationId xmlns:a16="http://schemas.microsoft.com/office/drawing/2014/main" id="{CBBC46B9-FF20-4E73-9545-60CEAE24B291}"/>
              </a:ext>
            </a:extLst>
          </p:cNvPr>
          <p:cNvGrpSpPr/>
          <p:nvPr/>
        </p:nvGrpSpPr>
        <p:grpSpPr>
          <a:xfrm>
            <a:off x="3058213" y="33533"/>
            <a:ext cx="8550000" cy="681120"/>
            <a:chOff x="3058213" y="33533"/>
            <a:chExt cx="8550000" cy="6811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D90DC95-3C33-40FD-900F-067F0BAEB77F}"/>
                    </a:ext>
                  </a:extLst>
                </p14:cNvPr>
                <p14:cNvContentPartPr/>
                <p14:nvPr/>
              </p14:nvContentPartPr>
              <p14:xfrm>
                <a:off x="3283213" y="152333"/>
                <a:ext cx="72360" cy="408600"/>
              </p14:xfrm>
            </p:contentPart>
          </mc:Choice>
          <mc:Fallback>
            <p:pic>
              <p:nvPicPr>
                <p:cNvPr id="4" name="Freihand 3">
                  <a:extLst>
                    <a:ext uri="{FF2B5EF4-FFF2-40B4-BE49-F238E27FC236}">
                      <a16:creationId xmlns:a16="http://schemas.microsoft.com/office/drawing/2014/main" id="{9D90DC95-3C33-40FD-900F-067F0BAEB77F}"/>
                    </a:ext>
                  </a:extLst>
                </p:cNvPr>
                <p:cNvPicPr/>
                <p:nvPr/>
              </p:nvPicPr>
              <p:blipFill>
                <a:blip r:embed="rId6"/>
                <a:stretch>
                  <a:fillRect/>
                </a:stretch>
              </p:blipFill>
              <p:spPr>
                <a:xfrm>
                  <a:off x="3278893" y="148013"/>
                  <a:ext cx="8100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B298C6F-00A4-41FF-9DAB-4F5E2776CE37}"/>
                    </a:ext>
                  </a:extLst>
                </p14:cNvPr>
                <p14:cNvContentPartPr/>
                <p14:nvPr/>
              </p14:nvContentPartPr>
              <p14:xfrm>
                <a:off x="3061093" y="550853"/>
                <a:ext cx="1351800" cy="55080"/>
              </p14:xfrm>
            </p:contentPart>
          </mc:Choice>
          <mc:Fallback>
            <p:pic>
              <p:nvPicPr>
                <p:cNvPr id="5" name="Freihand 4">
                  <a:extLst>
                    <a:ext uri="{FF2B5EF4-FFF2-40B4-BE49-F238E27FC236}">
                      <a16:creationId xmlns:a16="http://schemas.microsoft.com/office/drawing/2014/main" id="{3B298C6F-00A4-41FF-9DAB-4F5E2776CE37}"/>
                    </a:ext>
                  </a:extLst>
                </p:cNvPr>
                <p:cNvPicPr/>
                <p:nvPr/>
              </p:nvPicPr>
              <p:blipFill>
                <a:blip r:embed="rId8"/>
                <a:stretch>
                  <a:fillRect/>
                </a:stretch>
              </p:blipFill>
              <p:spPr>
                <a:xfrm>
                  <a:off x="3056773" y="546533"/>
                  <a:ext cx="1360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0CF963C-2835-4425-918C-8C4E01A6DB10}"/>
                    </a:ext>
                  </a:extLst>
                </p14:cNvPr>
                <p14:cNvContentPartPr/>
                <p14:nvPr/>
              </p14:nvContentPartPr>
              <p14:xfrm>
                <a:off x="4325773" y="436013"/>
                <a:ext cx="223560" cy="228240"/>
              </p14:xfrm>
            </p:contentPart>
          </mc:Choice>
          <mc:Fallback>
            <p:pic>
              <p:nvPicPr>
                <p:cNvPr id="6" name="Freihand 5">
                  <a:extLst>
                    <a:ext uri="{FF2B5EF4-FFF2-40B4-BE49-F238E27FC236}">
                      <a16:creationId xmlns:a16="http://schemas.microsoft.com/office/drawing/2014/main" id="{D0CF963C-2835-4425-918C-8C4E01A6DB10}"/>
                    </a:ext>
                  </a:extLst>
                </p:cNvPr>
                <p:cNvPicPr/>
                <p:nvPr/>
              </p:nvPicPr>
              <p:blipFill>
                <a:blip r:embed="rId10"/>
                <a:stretch>
                  <a:fillRect/>
                </a:stretch>
              </p:blipFill>
              <p:spPr>
                <a:xfrm>
                  <a:off x="4321453" y="431693"/>
                  <a:ext cx="232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788336F-43FE-4CA8-BDCD-1B88DFD16C27}"/>
                    </a:ext>
                  </a:extLst>
                </p14:cNvPr>
                <p14:cNvContentPartPr/>
                <p14:nvPr/>
              </p14:nvContentPartPr>
              <p14:xfrm>
                <a:off x="3207613" y="54053"/>
                <a:ext cx="266400" cy="133560"/>
              </p14:xfrm>
            </p:contentPart>
          </mc:Choice>
          <mc:Fallback>
            <p:pic>
              <p:nvPicPr>
                <p:cNvPr id="7" name="Freihand 6">
                  <a:extLst>
                    <a:ext uri="{FF2B5EF4-FFF2-40B4-BE49-F238E27FC236}">
                      <a16:creationId xmlns:a16="http://schemas.microsoft.com/office/drawing/2014/main" id="{C788336F-43FE-4CA8-BDCD-1B88DFD16C27}"/>
                    </a:ext>
                  </a:extLst>
                </p:cNvPr>
                <p:cNvPicPr/>
                <p:nvPr/>
              </p:nvPicPr>
              <p:blipFill>
                <a:blip r:embed="rId12"/>
                <a:stretch>
                  <a:fillRect/>
                </a:stretch>
              </p:blipFill>
              <p:spPr>
                <a:xfrm>
                  <a:off x="3203293" y="49733"/>
                  <a:ext cx="275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0B46566-09C1-4149-BA3E-F0A866B86B12}"/>
                    </a:ext>
                  </a:extLst>
                </p14:cNvPr>
                <p14:cNvContentPartPr/>
                <p14:nvPr/>
              </p14:nvContentPartPr>
              <p14:xfrm>
                <a:off x="3058213" y="43253"/>
                <a:ext cx="121320" cy="58680"/>
              </p14:xfrm>
            </p:contentPart>
          </mc:Choice>
          <mc:Fallback>
            <p:pic>
              <p:nvPicPr>
                <p:cNvPr id="9" name="Freihand 8">
                  <a:extLst>
                    <a:ext uri="{FF2B5EF4-FFF2-40B4-BE49-F238E27FC236}">
                      <a16:creationId xmlns:a16="http://schemas.microsoft.com/office/drawing/2014/main" id="{20B46566-09C1-4149-BA3E-F0A866B86B12}"/>
                    </a:ext>
                  </a:extLst>
                </p:cNvPr>
                <p:cNvPicPr/>
                <p:nvPr/>
              </p:nvPicPr>
              <p:blipFill>
                <a:blip r:embed="rId14"/>
                <a:stretch>
                  <a:fillRect/>
                </a:stretch>
              </p:blipFill>
              <p:spPr>
                <a:xfrm>
                  <a:off x="3053893" y="38933"/>
                  <a:ext cx="129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6366BA6-F77E-487B-8A03-298822FBA8F8}"/>
                    </a:ext>
                  </a:extLst>
                </p14:cNvPr>
                <p14:cNvContentPartPr/>
                <p14:nvPr/>
              </p14:nvContentPartPr>
              <p14:xfrm>
                <a:off x="3137053" y="49733"/>
                <a:ext cx="65520" cy="165960"/>
              </p14:xfrm>
            </p:contentPart>
          </mc:Choice>
          <mc:Fallback>
            <p:pic>
              <p:nvPicPr>
                <p:cNvPr id="12" name="Freihand 11">
                  <a:extLst>
                    <a:ext uri="{FF2B5EF4-FFF2-40B4-BE49-F238E27FC236}">
                      <a16:creationId xmlns:a16="http://schemas.microsoft.com/office/drawing/2014/main" id="{86366BA6-F77E-487B-8A03-298822FBA8F8}"/>
                    </a:ext>
                  </a:extLst>
                </p:cNvPr>
                <p:cNvPicPr/>
                <p:nvPr/>
              </p:nvPicPr>
              <p:blipFill>
                <a:blip r:embed="rId16"/>
                <a:stretch>
                  <a:fillRect/>
                </a:stretch>
              </p:blipFill>
              <p:spPr>
                <a:xfrm>
                  <a:off x="3132733" y="45413"/>
                  <a:ext cx="74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C433D96C-2405-42BF-A82B-BE8485E5E200}"/>
                    </a:ext>
                  </a:extLst>
                </p14:cNvPr>
                <p14:cNvContentPartPr/>
                <p14:nvPr/>
              </p14:nvContentPartPr>
              <p14:xfrm>
                <a:off x="4453573" y="585413"/>
                <a:ext cx="133200" cy="129240"/>
              </p14:xfrm>
            </p:contentPart>
          </mc:Choice>
          <mc:Fallback>
            <p:pic>
              <p:nvPicPr>
                <p:cNvPr id="13" name="Freihand 12">
                  <a:extLst>
                    <a:ext uri="{FF2B5EF4-FFF2-40B4-BE49-F238E27FC236}">
                      <a16:creationId xmlns:a16="http://schemas.microsoft.com/office/drawing/2014/main" id="{C433D96C-2405-42BF-A82B-BE8485E5E200}"/>
                    </a:ext>
                  </a:extLst>
                </p:cNvPr>
                <p:cNvPicPr/>
                <p:nvPr/>
              </p:nvPicPr>
              <p:blipFill>
                <a:blip r:embed="rId18"/>
                <a:stretch>
                  <a:fillRect/>
                </a:stretch>
              </p:blipFill>
              <p:spPr>
                <a:xfrm>
                  <a:off x="4449253" y="581093"/>
                  <a:ext cx="141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E5688BD-9CE9-4F7B-9618-E19DB10F5F7C}"/>
                    </a:ext>
                  </a:extLst>
                </p14:cNvPr>
                <p14:cNvContentPartPr/>
                <p14:nvPr/>
              </p14:nvContentPartPr>
              <p14:xfrm>
                <a:off x="4451413" y="610613"/>
                <a:ext cx="124560" cy="72360"/>
              </p14:xfrm>
            </p:contentPart>
          </mc:Choice>
          <mc:Fallback>
            <p:pic>
              <p:nvPicPr>
                <p:cNvPr id="14" name="Freihand 13">
                  <a:extLst>
                    <a:ext uri="{FF2B5EF4-FFF2-40B4-BE49-F238E27FC236}">
                      <a16:creationId xmlns:a16="http://schemas.microsoft.com/office/drawing/2014/main" id="{DE5688BD-9CE9-4F7B-9618-E19DB10F5F7C}"/>
                    </a:ext>
                  </a:extLst>
                </p:cNvPr>
                <p:cNvPicPr/>
                <p:nvPr/>
              </p:nvPicPr>
              <p:blipFill>
                <a:blip r:embed="rId20"/>
                <a:stretch>
                  <a:fillRect/>
                </a:stretch>
              </p:blipFill>
              <p:spPr>
                <a:xfrm>
                  <a:off x="4447093" y="606293"/>
                  <a:ext cx="133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C518CD3-E9D9-40C5-9999-3AD22F18D71E}"/>
                    </a:ext>
                  </a:extLst>
                </p14:cNvPr>
                <p14:cNvContentPartPr/>
                <p14:nvPr/>
              </p14:nvContentPartPr>
              <p14:xfrm>
                <a:off x="3306253" y="235493"/>
                <a:ext cx="372960" cy="331200"/>
              </p14:xfrm>
            </p:contentPart>
          </mc:Choice>
          <mc:Fallback>
            <p:pic>
              <p:nvPicPr>
                <p:cNvPr id="15" name="Freihand 14">
                  <a:extLst>
                    <a:ext uri="{FF2B5EF4-FFF2-40B4-BE49-F238E27FC236}">
                      <a16:creationId xmlns:a16="http://schemas.microsoft.com/office/drawing/2014/main" id="{4C518CD3-E9D9-40C5-9999-3AD22F18D71E}"/>
                    </a:ext>
                  </a:extLst>
                </p:cNvPr>
                <p:cNvPicPr/>
                <p:nvPr/>
              </p:nvPicPr>
              <p:blipFill>
                <a:blip r:embed="rId22"/>
                <a:stretch>
                  <a:fillRect/>
                </a:stretch>
              </p:blipFill>
              <p:spPr>
                <a:xfrm>
                  <a:off x="3301933" y="231173"/>
                  <a:ext cx="3816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1BDA6EC-80BE-4444-8BF8-082C3D3A5117}"/>
                    </a:ext>
                  </a:extLst>
                </p14:cNvPr>
                <p14:cNvContentPartPr/>
                <p14:nvPr/>
              </p14:nvContentPartPr>
              <p14:xfrm>
                <a:off x="3789373" y="181493"/>
                <a:ext cx="3012120" cy="164160"/>
              </p14:xfrm>
            </p:contentPart>
          </mc:Choice>
          <mc:Fallback>
            <p:pic>
              <p:nvPicPr>
                <p:cNvPr id="17" name="Freihand 16">
                  <a:extLst>
                    <a:ext uri="{FF2B5EF4-FFF2-40B4-BE49-F238E27FC236}">
                      <a16:creationId xmlns:a16="http://schemas.microsoft.com/office/drawing/2014/main" id="{C1BDA6EC-80BE-4444-8BF8-082C3D3A5117}"/>
                    </a:ext>
                  </a:extLst>
                </p:cNvPr>
                <p:cNvPicPr/>
                <p:nvPr/>
              </p:nvPicPr>
              <p:blipFill>
                <a:blip r:embed="rId24"/>
                <a:stretch>
                  <a:fillRect/>
                </a:stretch>
              </p:blipFill>
              <p:spPr>
                <a:xfrm>
                  <a:off x="3785053" y="177173"/>
                  <a:ext cx="3020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1363AA2-90AE-42F3-8FF1-2E7C93B48821}"/>
                    </a:ext>
                  </a:extLst>
                </p14:cNvPr>
                <p14:cNvContentPartPr/>
                <p14:nvPr/>
              </p14:nvContentPartPr>
              <p14:xfrm>
                <a:off x="3694333" y="236213"/>
                <a:ext cx="427680" cy="144720"/>
              </p14:xfrm>
            </p:contentPart>
          </mc:Choice>
          <mc:Fallback>
            <p:pic>
              <p:nvPicPr>
                <p:cNvPr id="18" name="Freihand 17">
                  <a:extLst>
                    <a:ext uri="{FF2B5EF4-FFF2-40B4-BE49-F238E27FC236}">
                      <a16:creationId xmlns:a16="http://schemas.microsoft.com/office/drawing/2014/main" id="{B1363AA2-90AE-42F3-8FF1-2E7C93B48821}"/>
                    </a:ext>
                  </a:extLst>
                </p:cNvPr>
                <p:cNvPicPr/>
                <p:nvPr/>
              </p:nvPicPr>
              <p:blipFill>
                <a:blip r:embed="rId26"/>
                <a:stretch>
                  <a:fillRect/>
                </a:stretch>
              </p:blipFill>
              <p:spPr>
                <a:xfrm>
                  <a:off x="3690013" y="231893"/>
                  <a:ext cx="43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E52F2007-B5F0-431F-BC3C-BBF49E788E93}"/>
                    </a:ext>
                  </a:extLst>
                </p14:cNvPr>
                <p14:cNvContentPartPr/>
                <p14:nvPr/>
              </p14:nvContentPartPr>
              <p14:xfrm>
                <a:off x="7012813" y="129293"/>
                <a:ext cx="97200" cy="100080"/>
              </p14:xfrm>
            </p:contentPart>
          </mc:Choice>
          <mc:Fallback>
            <p:pic>
              <p:nvPicPr>
                <p:cNvPr id="20" name="Freihand 19">
                  <a:extLst>
                    <a:ext uri="{FF2B5EF4-FFF2-40B4-BE49-F238E27FC236}">
                      <a16:creationId xmlns:a16="http://schemas.microsoft.com/office/drawing/2014/main" id="{E52F2007-B5F0-431F-BC3C-BBF49E788E93}"/>
                    </a:ext>
                  </a:extLst>
                </p:cNvPr>
                <p:cNvPicPr/>
                <p:nvPr/>
              </p:nvPicPr>
              <p:blipFill>
                <a:blip r:embed="rId28"/>
                <a:stretch>
                  <a:fillRect/>
                </a:stretch>
              </p:blipFill>
              <p:spPr>
                <a:xfrm>
                  <a:off x="7008493" y="124973"/>
                  <a:ext cx="105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1737ED0-EECC-4027-A728-AF8D5E2CAC8D}"/>
                    </a:ext>
                  </a:extLst>
                </p14:cNvPr>
                <p14:cNvContentPartPr/>
                <p14:nvPr/>
              </p14:nvContentPartPr>
              <p14:xfrm>
                <a:off x="7109653" y="158093"/>
                <a:ext cx="200520" cy="80280"/>
              </p14:xfrm>
            </p:contentPart>
          </mc:Choice>
          <mc:Fallback>
            <p:pic>
              <p:nvPicPr>
                <p:cNvPr id="21" name="Freihand 20">
                  <a:extLst>
                    <a:ext uri="{FF2B5EF4-FFF2-40B4-BE49-F238E27FC236}">
                      <a16:creationId xmlns:a16="http://schemas.microsoft.com/office/drawing/2014/main" id="{01737ED0-EECC-4027-A728-AF8D5E2CAC8D}"/>
                    </a:ext>
                  </a:extLst>
                </p:cNvPr>
                <p:cNvPicPr/>
                <p:nvPr/>
              </p:nvPicPr>
              <p:blipFill>
                <a:blip r:embed="rId30"/>
                <a:stretch>
                  <a:fillRect/>
                </a:stretch>
              </p:blipFill>
              <p:spPr>
                <a:xfrm>
                  <a:off x="7105333" y="153773"/>
                  <a:ext cx="209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F58E1ABE-0412-49FB-9143-FEBA79DCFAC1}"/>
                    </a:ext>
                  </a:extLst>
                </p14:cNvPr>
                <p14:cNvContentPartPr/>
                <p14:nvPr/>
              </p14:nvContentPartPr>
              <p14:xfrm>
                <a:off x="7290373" y="129293"/>
                <a:ext cx="257400" cy="88560"/>
              </p14:xfrm>
            </p:contentPart>
          </mc:Choice>
          <mc:Fallback>
            <p:pic>
              <p:nvPicPr>
                <p:cNvPr id="22" name="Freihand 21">
                  <a:extLst>
                    <a:ext uri="{FF2B5EF4-FFF2-40B4-BE49-F238E27FC236}">
                      <a16:creationId xmlns:a16="http://schemas.microsoft.com/office/drawing/2014/main" id="{F58E1ABE-0412-49FB-9143-FEBA79DCFAC1}"/>
                    </a:ext>
                  </a:extLst>
                </p:cNvPr>
                <p:cNvPicPr/>
                <p:nvPr/>
              </p:nvPicPr>
              <p:blipFill>
                <a:blip r:embed="rId32"/>
                <a:stretch>
                  <a:fillRect/>
                </a:stretch>
              </p:blipFill>
              <p:spPr>
                <a:xfrm>
                  <a:off x="7286053" y="124973"/>
                  <a:ext cx="266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6015233-224B-47A8-8313-E468672B458A}"/>
                    </a:ext>
                  </a:extLst>
                </p14:cNvPr>
                <p14:cNvContentPartPr/>
                <p14:nvPr/>
              </p14:nvContentPartPr>
              <p14:xfrm>
                <a:off x="7309813" y="33533"/>
                <a:ext cx="360" cy="360"/>
              </p14:xfrm>
            </p:contentPart>
          </mc:Choice>
          <mc:Fallback>
            <p:pic>
              <p:nvPicPr>
                <p:cNvPr id="23" name="Freihand 22">
                  <a:extLst>
                    <a:ext uri="{FF2B5EF4-FFF2-40B4-BE49-F238E27FC236}">
                      <a16:creationId xmlns:a16="http://schemas.microsoft.com/office/drawing/2014/main" id="{D6015233-224B-47A8-8313-E468672B458A}"/>
                    </a:ext>
                  </a:extLst>
                </p:cNvPr>
                <p:cNvPicPr/>
                <p:nvPr/>
              </p:nvPicPr>
              <p:blipFill>
                <a:blip r:embed="rId34"/>
                <a:stretch>
                  <a:fillRect/>
                </a:stretch>
              </p:blipFill>
              <p:spPr>
                <a:xfrm>
                  <a:off x="7305493" y="292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BBD0A3FC-F16B-4BAC-8BCE-2932EEC0B7A8}"/>
                    </a:ext>
                  </a:extLst>
                </p14:cNvPr>
                <p14:cNvContentPartPr/>
                <p14:nvPr/>
              </p14:nvContentPartPr>
              <p14:xfrm>
                <a:off x="7723453" y="89693"/>
                <a:ext cx="163080" cy="147960"/>
              </p14:xfrm>
            </p:contentPart>
          </mc:Choice>
          <mc:Fallback>
            <p:pic>
              <p:nvPicPr>
                <p:cNvPr id="24" name="Freihand 23">
                  <a:extLst>
                    <a:ext uri="{FF2B5EF4-FFF2-40B4-BE49-F238E27FC236}">
                      <a16:creationId xmlns:a16="http://schemas.microsoft.com/office/drawing/2014/main" id="{BBD0A3FC-F16B-4BAC-8BCE-2932EEC0B7A8}"/>
                    </a:ext>
                  </a:extLst>
                </p:cNvPr>
                <p:cNvPicPr/>
                <p:nvPr/>
              </p:nvPicPr>
              <p:blipFill>
                <a:blip r:embed="rId36"/>
                <a:stretch>
                  <a:fillRect/>
                </a:stretch>
              </p:blipFill>
              <p:spPr>
                <a:xfrm>
                  <a:off x="7719133" y="85373"/>
                  <a:ext cx="171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8D7E848-D42B-4155-9E27-4433AD2B1823}"/>
                    </a:ext>
                  </a:extLst>
                </p14:cNvPr>
                <p14:cNvContentPartPr/>
                <p14:nvPr/>
              </p14:nvContentPartPr>
              <p14:xfrm>
                <a:off x="7907773" y="113813"/>
                <a:ext cx="343800" cy="111600"/>
              </p14:xfrm>
            </p:contentPart>
          </mc:Choice>
          <mc:Fallback>
            <p:pic>
              <p:nvPicPr>
                <p:cNvPr id="25" name="Freihand 24">
                  <a:extLst>
                    <a:ext uri="{FF2B5EF4-FFF2-40B4-BE49-F238E27FC236}">
                      <a16:creationId xmlns:a16="http://schemas.microsoft.com/office/drawing/2014/main" id="{18D7E848-D42B-4155-9E27-4433AD2B1823}"/>
                    </a:ext>
                  </a:extLst>
                </p:cNvPr>
                <p:cNvPicPr/>
                <p:nvPr/>
              </p:nvPicPr>
              <p:blipFill>
                <a:blip r:embed="rId38"/>
                <a:stretch>
                  <a:fillRect/>
                </a:stretch>
              </p:blipFill>
              <p:spPr>
                <a:xfrm>
                  <a:off x="7903453" y="109493"/>
                  <a:ext cx="352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94C18D1-07B2-4545-8367-9765C3AF3C15}"/>
                    </a:ext>
                  </a:extLst>
                </p14:cNvPr>
                <p14:cNvContentPartPr/>
                <p14:nvPr/>
              </p14:nvContentPartPr>
              <p14:xfrm>
                <a:off x="8404933" y="162413"/>
                <a:ext cx="348840" cy="72720"/>
              </p14:xfrm>
            </p:contentPart>
          </mc:Choice>
          <mc:Fallback>
            <p:pic>
              <p:nvPicPr>
                <p:cNvPr id="27" name="Freihand 26">
                  <a:extLst>
                    <a:ext uri="{FF2B5EF4-FFF2-40B4-BE49-F238E27FC236}">
                      <a16:creationId xmlns:a16="http://schemas.microsoft.com/office/drawing/2014/main" id="{394C18D1-07B2-4545-8367-9765C3AF3C15}"/>
                    </a:ext>
                  </a:extLst>
                </p:cNvPr>
                <p:cNvPicPr/>
                <p:nvPr/>
              </p:nvPicPr>
              <p:blipFill>
                <a:blip r:embed="rId40"/>
                <a:stretch>
                  <a:fillRect/>
                </a:stretch>
              </p:blipFill>
              <p:spPr>
                <a:xfrm>
                  <a:off x="8400613" y="158093"/>
                  <a:ext cx="357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701F7391-B5C8-4356-B32E-060BC706DCDA}"/>
                    </a:ext>
                  </a:extLst>
                </p14:cNvPr>
                <p14:cNvContentPartPr/>
                <p14:nvPr/>
              </p14:nvContentPartPr>
              <p14:xfrm>
                <a:off x="8761693" y="144773"/>
                <a:ext cx="302760" cy="79200"/>
              </p14:xfrm>
            </p:contentPart>
          </mc:Choice>
          <mc:Fallback>
            <p:pic>
              <p:nvPicPr>
                <p:cNvPr id="28" name="Freihand 27">
                  <a:extLst>
                    <a:ext uri="{FF2B5EF4-FFF2-40B4-BE49-F238E27FC236}">
                      <a16:creationId xmlns:a16="http://schemas.microsoft.com/office/drawing/2014/main" id="{701F7391-B5C8-4356-B32E-060BC706DCDA}"/>
                    </a:ext>
                  </a:extLst>
                </p:cNvPr>
                <p:cNvPicPr/>
                <p:nvPr/>
              </p:nvPicPr>
              <p:blipFill>
                <a:blip r:embed="rId42"/>
                <a:stretch>
                  <a:fillRect/>
                </a:stretch>
              </p:blipFill>
              <p:spPr>
                <a:xfrm>
                  <a:off x="8757373" y="140453"/>
                  <a:ext cx="311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1C68B5D2-ADC5-4CF6-BD9A-D0AD8B0179D9}"/>
                    </a:ext>
                  </a:extLst>
                </p14:cNvPr>
                <p14:cNvContentPartPr/>
                <p14:nvPr/>
              </p14:nvContentPartPr>
              <p14:xfrm>
                <a:off x="9201253" y="119213"/>
                <a:ext cx="267120" cy="141840"/>
              </p14:xfrm>
            </p:contentPart>
          </mc:Choice>
          <mc:Fallback>
            <p:pic>
              <p:nvPicPr>
                <p:cNvPr id="29" name="Freihand 28">
                  <a:extLst>
                    <a:ext uri="{FF2B5EF4-FFF2-40B4-BE49-F238E27FC236}">
                      <a16:creationId xmlns:a16="http://schemas.microsoft.com/office/drawing/2014/main" id="{1C68B5D2-ADC5-4CF6-BD9A-D0AD8B0179D9}"/>
                    </a:ext>
                  </a:extLst>
                </p:cNvPr>
                <p:cNvPicPr/>
                <p:nvPr/>
              </p:nvPicPr>
              <p:blipFill>
                <a:blip r:embed="rId44"/>
                <a:stretch>
                  <a:fillRect/>
                </a:stretch>
              </p:blipFill>
              <p:spPr>
                <a:xfrm>
                  <a:off x="9196933" y="114893"/>
                  <a:ext cx="275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0F861765-D533-487F-B4E3-3DD62902DE46}"/>
                    </a:ext>
                  </a:extLst>
                </p14:cNvPr>
                <p14:cNvContentPartPr/>
                <p14:nvPr/>
              </p14:nvContentPartPr>
              <p14:xfrm>
                <a:off x="9382333" y="85013"/>
                <a:ext cx="102960" cy="101160"/>
              </p14:xfrm>
            </p:contentPart>
          </mc:Choice>
          <mc:Fallback>
            <p:pic>
              <p:nvPicPr>
                <p:cNvPr id="30" name="Freihand 29">
                  <a:extLst>
                    <a:ext uri="{FF2B5EF4-FFF2-40B4-BE49-F238E27FC236}">
                      <a16:creationId xmlns:a16="http://schemas.microsoft.com/office/drawing/2014/main" id="{0F861765-D533-487F-B4E3-3DD62902DE46}"/>
                    </a:ext>
                  </a:extLst>
                </p:cNvPr>
                <p:cNvPicPr/>
                <p:nvPr/>
              </p:nvPicPr>
              <p:blipFill>
                <a:blip r:embed="rId46"/>
                <a:stretch>
                  <a:fillRect/>
                </a:stretch>
              </p:blipFill>
              <p:spPr>
                <a:xfrm>
                  <a:off x="9378013" y="80693"/>
                  <a:ext cx="111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76E4C504-BC3C-45DA-A46A-F328798EB13C}"/>
                    </a:ext>
                  </a:extLst>
                </p14:cNvPr>
                <p14:cNvContentPartPr/>
                <p14:nvPr/>
              </p14:nvContentPartPr>
              <p14:xfrm>
                <a:off x="9668533" y="99773"/>
                <a:ext cx="374400" cy="125640"/>
              </p14:xfrm>
            </p:contentPart>
          </mc:Choice>
          <mc:Fallback>
            <p:pic>
              <p:nvPicPr>
                <p:cNvPr id="32" name="Freihand 31">
                  <a:extLst>
                    <a:ext uri="{FF2B5EF4-FFF2-40B4-BE49-F238E27FC236}">
                      <a16:creationId xmlns:a16="http://schemas.microsoft.com/office/drawing/2014/main" id="{76E4C504-BC3C-45DA-A46A-F328798EB13C}"/>
                    </a:ext>
                  </a:extLst>
                </p:cNvPr>
                <p:cNvPicPr/>
                <p:nvPr/>
              </p:nvPicPr>
              <p:blipFill>
                <a:blip r:embed="rId48"/>
                <a:stretch>
                  <a:fillRect/>
                </a:stretch>
              </p:blipFill>
              <p:spPr>
                <a:xfrm>
                  <a:off x="9664213" y="95453"/>
                  <a:ext cx="383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C40A3AD-A2EC-4761-BC18-2B1F70176DF6}"/>
                    </a:ext>
                  </a:extLst>
                </p14:cNvPr>
                <p14:cNvContentPartPr/>
                <p14:nvPr/>
              </p14:nvContentPartPr>
              <p14:xfrm>
                <a:off x="9995773" y="106613"/>
                <a:ext cx="76320" cy="105840"/>
              </p14:xfrm>
            </p:contentPart>
          </mc:Choice>
          <mc:Fallback>
            <p:pic>
              <p:nvPicPr>
                <p:cNvPr id="33" name="Freihand 32">
                  <a:extLst>
                    <a:ext uri="{FF2B5EF4-FFF2-40B4-BE49-F238E27FC236}">
                      <a16:creationId xmlns:a16="http://schemas.microsoft.com/office/drawing/2014/main" id="{8C40A3AD-A2EC-4761-BC18-2B1F70176DF6}"/>
                    </a:ext>
                  </a:extLst>
                </p:cNvPr>
                <p:cNvPicPr/>
                <p:nvPr/>
              </p:nvPicPr>
              <p:blipFill>
                <a:blip r:embed="rId50"/>
                <a:stretch>
                  <a:fillRect/>
                </a:stretch>
              </p:blipFill>
              <p:spPr>
                <a:xfrm>
                  <a:off x="9991453" y="102293"/>
                  <a:ext cx="84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11D4C8DE-7642-4F19-91FB-8E3791E24107}"/>
                    </a:ext>
                  </a:extLst>
                </p14:cNvPr>
                <p14:cNvContentPartPr/>
                <p14:nvPr/>
              </p14:nvContentPartPr>
              <p14:xfrm>
                <a:off x="9979213" y="79613"/>
                <a:ext cx="44280" cy="17640"/>
              </p14:xfrm>
            </p:contentPart>
          </mc:Choice>
          <mc:Fallback>
            <p:pic>
              <p:nvPicPr>
                <p:cNvPr id="34" name="Freihand 33">
                  <a:extLst>
                    <a:ext uri="{FF2B5EF4-FFF2-40B4-BE49-F238E27FC236}">
                      <a16:creationId xmlns:a16="http://schemas.microsoft.com/office/drawing/2014/main" id="{11D4C8DE-7642-4F19-91FB-8E3791E24107}"/>
                    </a:ext>
                  </a:extLst>
                </p:cNvPr>
                <p:cNvPicPr/>
                <p:nvPr/>
              </p:nvPicPr>
              <p:blipFill>
                <a:blip r:embed="rId52"/>
                <a:stretch>
                  <a:fillRect/>
                </a:stretch>
              </p:blipFill>
              <p:spPr>
                <a:xfrm>
                  <a:off x="9974893" y="75293"/>
                  <a:ext cx="52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6025EF8A-2079-4970-B8C2-7324D7DA6E75}"/>
                    </a:ext>
                  </a:extLst>
                </p14:cNvPr>
                <p14:cNvContentPartPr/>
                <p14:nvPr/>
              </p14:nvContentPartPr>
              <p14:xfrm>
                <a:off x="10117813" y="96893"/>
                <a:ext cx="78120" cy="131760"/>
              </p14:xfrm>
            </p:contentPart>
          </mc:Choice>
          <mc:Fallback>
            <p:pic>
              <p:nvPicPr>
                <p:cNvPr id="35" name="Freihand 34">
                  <a:extLst>
                    <a:ext uri="{FF2B5EF4-FFF2-40B4-BE49-F238E27FC236}">
                      <a16:creationId xmlns:a16="http://schemas.microsoft.com/office/drawing/2014/main" id="{6025EF8A-2079-4970-B8C2-7324D7DA6E75}"/>
                    </a:ext>
                  </a:extLst>
                </p:cNvPr>
                <p:cNvPicPr/>
                <p:nvPr/>
              </p:nvPicPr>
              <p:blipFill>
                <a:blip r:embed="rId54"/>
                <a:stretch>
                  <a:fillRect/>
                </a:stretch>
              </p:blipFill>
              <p:spPr>
                <a:xfrm>
                  <a:off x="10113493" y="92573"/>
                  <a:ext cx="86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50E5E42-C47F-46B6-91E4-B181DE06CB46}"/>
                    </a:ext>
                  </a:extLst>
                </p14:cNvPr>
                <p14:cNvContentPartPr/>
                <p14:nvPr/>
              </p14:nvContentPartPr>
              <p14:xfrm>
                <a:off x="10312933" y="177533"/>
                <a:ext cx="137520" cy="37080"/>
              </p14:xfrm>
            </p:contentPart>
          </mc:Choice>
          <mc:Fallback>
            <p:pic>
              <p:nvPicPr>
                <p:cNvPr id="36" name="Freihand 35">
                  <a:extLst>
                    <a:ext uri="{FF2B5EF4-FFF2-40B4-BE49-F238E27FC236}">
                      <a16:creationId xmlns:a16="http://schemas.microsoft.com/office/drawing/2014/main" id="{050E5E42-C47F-46B6-91E4-B181DE06CB46}"/>
                    </a:ext>
                  </a:extLst>
                </p:cNvPr>
                <p:cNvPicPr/>
                <p:nvPr/>
              </p:nvPicPr>
              <p:blipFill>
                <a:blip r:embed="rId56"/>
                <a:stretch>
                  <a:fillRect/>
                </a:stretch>
              </p:blipFill>
              <p:spPr>
                <a:xfrm>
                  <a:off x="10308613" y="173213"/>
                  <a:ext cx="146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1A0120E7-6F04-4153-8592-D6988E28828A}"/>
                    </a:ext>
                  </a:extLst>
                </p14:cNvPr>
                <p14:cNvContentPartPr/>
                <p14:nvPr/>
              </p14:nvContentPartPr>
              <p14:xfrm>
                <a:off x="10462693" y="119213"/>
                <a:ext cx="146520" cy="104760"/>
              </p14:xfrm>
            </p:contentPart>
          </mc:Choice>
          <mc:Fallback>
            <p:pic>
              <p:nvPicPr>
                <p:cNvPr id="37" name="Freihand 36">
                  <a:extLst>
                    <a:ext uri="{FF2B5EF4-FFF2-40B4-BE49-F238E27FC236}">
                      <a16:creationId xmlns:a16="http://schemas.microsoft.com/office/drawing/2014/main" id="{1A0120E7-6F04-4153-8592-D6988E28828A}"/>
                    </a:ext>
                  </a:extLst>
                </p:cNvPr>
                <p:cNvPicPr/>
                <p:nvPr/>
              </p:nvPicPr>
              <p:blipFill>
                <a:blip r:embed="rId58"/>
                <a:stretch>
                  <a:fillRect/>
                </a:stretch>
              </p:blipFill>
              <p:spPr>
                <a:xfrm>
                  <a:off x="10458373" y="114893"/>
                  <a:ext cx="155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27401C1-E672-481F-BAAE-EFEB72249851}"/>
                    </a:ext>
                  </a:extLst>
                </p14:cNvPr>
                <p14:cNvContentPartPr/>
                <p14:nvPr/>
              </p14:nvContentPartPr>
              <p14:xfrm>
                <a:off x="10775173" y="102653"/>
                <a:ext cx="100440" cy="101520"/>
              </p14:xfrm>
            </p:contentPart>
          </mc:Choice>
          <mc:Fallback>
            <p:pic>
              <p:nvPicPr>
                <p:cNvPr id="38" name="Freihand 37">
                  <a:extLst>
                    <a:ext uri="{FF2B5EF4-FFF2-40B4-BE49-F238E27FC236}">
                      <a16:creationId xmlns:a16="http://schemas.microsoft.com/office/drawing/2014/main" id="{C27401C1-E672-481F-BAAE-EFEB72249851}"/>
                    </a:ext>
                  </a:extLst>
                </p:cNvPr>
                <p:cNvPicPr/>
                <p:nvPr/>
              </p:nvPicPr>
              <p:blipFill>
                <a:blip r:embed="rId60"/>
                <a:stretch>
                  <a:fillRect/>
                </a:stretch>
              </p:blipFill>
              <p:spPr>
                <a:xfrm>
                  <a:off x="10770853" y="98333"/>
                  <a:ext cx="109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14A8BC71-9766-4C32-B36C-8FE15A669648}"/>
                    </a:ext>
                  </a:extLst>
                </p14:cNvPr>
                <p14:cNvContentPartPr/>
                <p14:nvPr/>
              </p14:nvContentPartPr>
              <p14:xfrm>
                <a:off x="10819813" y="187253"/>
                <a:ext cx="104760" cy="24840"/>
              </p14:xfrm>
            </p:contentPart>
          </mc:Choice>
          <mc:Fallback>
            <p:pic>
              <p:nvPicPr>
                <p:cNvPr id="39" name="Freihand 38">
                  <a:extLst>
                    <a:ext uri="{FF2B5EF4-FFF2-40B4-BE49-F238E27FC236}">
                      <a16:creationId xmlns:a16="http://schemas.microsoft.com/office/drawing/2014/main" id="{14A8BC71-9766-4C32-B36C-8FE15A669648}"/>
                    </a:ext>
                  </a:extLst>
                </p:cNvPr>
                <p:cNvPicPr/>
                <p:nvPr/>
              </p:nvPicPr>
              <p:blipFill>
                <a:blip r:embed="rId62"/>
                <a:stretch>
                  <a:fillRect/>
                </a:stretch>
              </p:blipFill>
              <p:spPr>
                <a:xfrm>
                  <a:off x="10815493" y="182933"/>
                  <a:ext cx="113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939BD6C4-85D0-4772-934E-9CED1B23420A}"/>
                    </a:ext>
                  </a:extLst>
                </p14:cNvPr>
                <p14:cNvContentPartPr/>
                <p14:nvPr/>
              </p14:nvContentPartPr>
              <p14:xfrm>
                <a:off x="10901893" y="154493"/>
                <a:ext cx="54000" cy="54720"/>
              </p14:xfrm>
            </p:contentPart>
          </mc:Choice>
          <mc:Fallback>
            <p:pic>
              <p:nvPicPr>
                <p:cNvPr id="40" name="Freihand 39">
                  <a:extLst>
                    <a:ext uri="{FF2B5EF4-FFF2-40B4-BE49-F238E27FC236}">
                      <a16:creationId xmlns:a16="http://schemas.microsoft.com/office/drawing/2014/main" id="{939BD6C4-85D0-4772-934E-9CED1B23420A}"/>
                    </a:ext>
                  </a:extLst>
                </p:cNvPr>
                <p:cNvPicPr/>
                <p:nvPr/>
              </p:nvPicPr>
              <p:blipFill>
                <a:blip r:embed="rId64"/>
                <a:stretch>
                  <a:fillRect/>
                </a:stretch>
              </p:blipFill>
              <p:spPr>
                <a:xfrm>
                  <a:off x="10897573" y="150173"/>
                  <a:ext cx="62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5B9F425-FA12-429B-A2E0-C02DD71A9FC7}"/>
                    </a:ext>
                  </a:extLst>
                </p14:cNvPr>
                <p14:cNvContentPartPr/>
                <p14:nvPr/>
              </p14:nvContentPartPr>
              <p14:xfrm>
                <a:off x="10967773" y="150173"/>
                <a:ext cx="74160" cy="161280"/>
              </p14:xfrm>
            </p:contentPart>
          </mc:Choice>
          <mc:Fallback>
            <p:pic>
              <p:nvPicPr>
                <p:cNvPr id="41" name="Freihand 40">
                  <a:extLst>
                    <a:ext uri="{FF2B5EF4-FFF2-40B4-BE49-F238E27FC236}">
                      <a16:creationId xmlns:a16="http://schemas.microsoft.com/office/drawing/2014/main" id="{55B9F425-FA12-429B-A2E0-C02DD71A9FC7}"/>
                    </a:ext>
                  </a:extLst>
                </p:cNvPr>
                <p:cNvPicPr/>
                <p:nvPr/>
              </p:nvPicPr>
              <p:blipFill>
                <a:blip r:embed="rId66"/>
                <a:stretch>
                  <a:fillRect/>
                </a:stretch>
              </p:blipFill>
              <p:spPr>
                <a:xfrm>
                  <a:off x="10963453" y="145853"/>
                  <a:ext cx="82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57750D62-E464-4285-8C62-E96FAF653C22}"/>
                    </a:ext>
                  </a:extLst>
                </p14:cNvPr>
                <p14:cNvContentPartPr/>
                <p14:nvPr/>
              </p14:nvContentPartPr>
              <p14:xfrm>
                <a:off x="11075053" y="149813"/>
                <a:ext cx="32400" cy="49680"/>
              </p14:xfrm>
            </p:contentPart>
          </mc:Choice>
          <mc:Fallback>
            <p:pic>
              <p:nvPicPr>
                <p:cNvPr id="42" name="Freihand 41">
                  <a:extLst>
                    <a:ext uri="{FF2B5EF4-FFF2-40B4-BE49-F238E27FC236}">
                      <a16:creationId xmlns:a16="http://schemas.microsoft.com/office/drawing/2014/main" id="{57750D62-E464-4285-8C62-E96FAF653C22}"/>
                    </a:ext>
                  </a:extLst>
                </p:cNvPr>
                <p:cNvPicPr/>
                <p:nvPr/>
              </p:nvPicPr>
              <p:blipFill>
                <a:blip r:embed="rId68"/>
                <a:stretch>
                  <a:fillRect/>
                </a:stretch>
              </p:blipFill>
              <p:spPr>
                <a:xfrm>
                  <a:off x="11070733" y="145493"/>
                  <a:ext cx="41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110A4774-98F8-485D-9C78-662057C9DA61}"/>
                    </a:ext>
                  </a:extLst>
                </p14:cNvPr>
                <p14:cNvContentPartPr/>
                <p14:nvPr/>
              </p14:nvContentPartPr>
              <p14:xfrm>
                <a:off x="11103133" y="80333"/>
                <a:ext cx="92880" cy="116280"/>
              </p14:xfrm>
            </p:contentPart>
          </mc:Choice>
          <mc:Fallback>
            <p:pic>
              <p:nvPicPr>
                <p:cNvPr id="43" name="Freihand 42">
                  <a:extLst>
                    <a:ext uri="{FF2B5EF4-FFF2-40B4-BE49-F238E27FC236}">
                      <a16:creationId xmlns:a16="http://schemas.microsoft.com/office/drawing/2014/main" id="{110A4774-98F8-485D-9C78-662057C9DA61}"/>
                    </a:ext>
                  </a:extLst>
                </p:cNvPr>
                <p:cNvPicPr/>
                <p:nvPr/>
              </p:nvPicPr>
              <p:blipFill>
                <a:blip r:embed="rId70"/>
                <a:stretch>
                  <a:fillRect/>
                </a:stretch>
              </p:blipFill>
              <p:spPr>
                <a:xfrm>
                  <a:off x="11098813" y="76013"/>
                  <a:ext cx="101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0830A133-9424-42EA-90E4-0A3B1AD6C91A}"/>
                    </a:ext>
                  </a:extLst>
                </p14:cNvPr>
                <p14:cNvContentPartPr/>
                <p14:nvPr/>
              </p14:nvContentPartPr>
              <p14:xfrm>
                <a:off x="11144533" y="78533"/>
                <a:ext cx="162720" cy="129240"/>
              </p14:xfrm>
            </p:contentPart>
          </mc:Choice>
          <mc:Fallback>
            <p:pic>
              <p:nvPicPr>
                <p:cNvPr id="44" name="Freihand 43">
                  <a:extLst>
                    <a:ext uri="{FF2B5EF4-FFF2-40B4-BE49-F238E27FC236}">
                      <a16:creationId xmlns:a16="http://schemas.microsoft.com/office/drawing/2014/main" id="{0830A133-9424-42EA-90E4-0A3B1AD6C91A}"/>
                    </a:ext>
                  </a:extLst>
                </p:cNvPr>
                <p:cNvPicPr/>
                <p:nvPr/>
              </p:nvPicPr>
              <p:blipFill>
                <a:blip r:embed="rId72"/>
                <a:stretch>
                  <a:fillRect/>
                </a:stretch>
              </p:blipFill>
              <p:spPr>
                <a:xfrm>
                  <a:off x="11140213" y="74213"/>
                  <a:ext cx="171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37D559DB-1AA9-4356-814A-7A59F4ED0472}"/>
                    </a:ext>
                  </a:extLst>
                </p14:cNvPr>
                <p14:cNvContentPartPr/>
                <p14:nvPr/>
              </p14:nvContentPartPr>
              <p14:xfrm>
                <a:off x="11053453" y="37493"/>
                <a:ext cx="32400" cy="18720"/>
              </p14:xfrm>
            </p:contentPart>
          </mc:Choice>
          <mc:Fallback>
            <p:pic>
              <p:nvPicPr>
                <p:cNvPr id="45" name="Freihand 44">
                  <a:extLst>
                    <a:ext uri="{FF2B5EF4-FFF2-40B4-BE49-F238E27FC236}">
                      <a16:creationId xmlns:a16="http://schemas.microsoft.com/office/drawing/2014/main" id="{37D559DB-1AA9-4356-814A-7A59F4ED0472}"/>
                    </a:ext>
                  </a:extLst>
                </p:cNvPr>
                <p:cNvPicPr/>
                <p:nvPr/>
              </p:nvPicPr>
              <p:blipFill>
                <a:blip r:embed="rId74"/>
                <a:stretch>
                  <a:fillRect/>
                </a:stretch>
              </p:blipFill>
              <p:spPr>
                <a:xfrm>
                  <a:off x="11049133" y="33173"/>
                  <a:ext cx="41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A091E78-74C3-4A40-8F53-B8C557CC242A}"/>
                    </a:ext>
                  </a:extLst>
                </p14:cNvPr>
                <p14:cNvContentPartPr/>
                <p14:nvPr/>
              </p14:nvContentPartPr>
              <p14:xfrm>
                <a:off x="11452333" y="80693"/>
                <a:ext cx="155880" cy="141840"/>
              </p14:xfrm>
            </p:contentPart>
          </mc:Choice>
          <mc:Fallback>
            <p:pic>
              <p:nvPicPr>
                <p:cNvPr id="46" name="Freihand 45">
                  <a:extLst>
                    <a:ext uri="{FF2B5EF4-FFF2-40B4-BE49-F238E27FC236}">
                      <a16:creationId xmlns:a16="http://schemas.microsoft.com/office/drawing/2014/main" id="{5A091E78-74C3-4A40-8F53-B8C557CC242A}"/>
                    </a:ext>
                  </a:extLst>
                </p:cNvPr>
                <p:cNvPicPr/>
                <p:nvPr/>
              </p:nvPicPr>
              <p:blipFill>
                <a:blip r:embed="rId76"/>
                <a:stretch>
                  <a:fillRect/>
                </a:stretch>
              </p:blipFill>
              <p:spPr>
                <a:xfrm>
                  <a:off x="11448013" y="76373"/>
                  <a:ext cx="164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049DD52-CE8E-4D38-8019-9CF822D12D67}"/>
                    </a:ext>
                  </a:extLst>
                </p14:cNvPr>
                <p14:cNvContentPartPr/>
                <p14:nvPr/>
              </p14:nvContentPartPr>
              <p14:xfrm>
                <a:off x="11517493" y="171413"/>
                <a:ext cx="68040" cy="61200"/>
              </p14:xfrm>
            </p:contentPart>
          </mc:Choice>
          <mc:Fallback>
            <p:pic>
              <p:nvPicPr>
                <p:cNvPr id="47" name="Freihand 46">
                  <a:extLst>
                    <a:ext uri="{FF2B5EF4-FFF2-40B4-BE49-F238E27FC236}">
                      <a16:creationId xmlns:a16="http://schemas.microsoft.com/office/drawing/2014/main" id="{F049DD52-CE8E-4D38-8019-9CF822D12D67}"/>
                    </a:ext>
                  </a:extLst>
                </p:cNvPr>
                <p:cNvPicPr/>
                <p:nvPr/>
              </p:nvPicPr>
              <p:blipFill>
                <a:blip r:embed="rId78"/>
                <a:stretch>
                  <a:fillRect/>
                </a:stretch>
              </p:blipFill>
              <p:spPr>
                <a:xfrm>
                  <a:off x="11513173" y="167093"/>
                  <a:ext cx="76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8E4A4C65-D95A-4E2A-9069-EECF67182331}"/>
                    </a:ext>
                  </a:extLst>
                </p14:cNvPr>
                <p14:cNvContentPartPr/>
                <p14:nvPr/>
              </p14:nvContentPartPr>
              <p14:xfrm>
                <a:off x="10404013" y="319373"/>
                <a:ext cx="220320" cy="113040"/>
              </p14:xfrm>
            </p:contentPart>
          </mc:Choice>
          <mc:Fallback>
            <p:pic>
              <p:nvPicPr>
                <p:cNvPr id="48" name="Freihand 47">
                  <a:extLst>
                    <a:ext uri="{FF2B5EF4-FFF2-40B4-BE49-F238E27FC236}">
                      <a16:creationId xmlns:a16="http://schemas.microsoft.com/office/drawing/2014/main" id="{8E4A4C65-D95A-4E2A-9069-EECF67182331}"/>
                    </a:ext>
                  </a:extLst>
                </p:cNvPr>
                <p:cNvPicPr/>
                <p:nvPr/>
              </p:nvPicPr>
              <p:blipFill>
                <a:blip r:embed="rId80"/>
                <a:stretch>
                  <a:fillRect/>
                </a:stretch>
              </p:blipFill>
              <p:spPr>
                <a:xfrm>
                  <a:off x="10399693" y="315053"/>
                  <a:ext cx="228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F56CD5F7-58A7-45DD-8B52-CE04C3417D65}"/>
                    </a:ext>
                  </a:extLst>
                </p14:cNvPr>
                <p14:cNvContentPartPr/>
                <p14:nvPr/>
              </p14:nvContentPartPr>
              <p14:xfrm>
                <a:off x="10640533" y="348533"/>
                <a:ext cx="79560" cy="77400"/>
              </p14:xfrm>
            </p:contentPart>
          </mc:Choice>
          <mc:Fallback>
            <p:pic>
              <p:nvPicPr>
                <p:cNvPr id="49" name="Freihand 48">
                  <a:extLst>
                    <a:ext uri="{FF2B5EF4-FFF2-40B4-BE49-F238E27FC236}">
                      <a16:creationId xmlns:a16="http://schemas.microsoft.com/office/drawing/2014/main" id="{F56CD5F7-58A7-45DD-8B52-CE04C3417D65}"/>
                    </a:ext>
                  </a:extLst>
                </p:cNvPr>
                <p:cNvPicPr/>
                <p:nvPr/>
              </p:nvPicPr>
              <p:blipFill>
                <a:blip r:embed="rId82"/>
                <a:stretch>
                  <a:fillRect/>
                </a:stretch>
              </p:blipFill>
              <p:spPr>
                <a:xfrm>
                  <a:off x="10636213" y="344213"/>
                  <a:ext cx="88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C7B93196-2A59-4909-898A-38072DF15E0B}"/>
                    </a:ext>
                  </a:extLst>
                </p14:cNvPr>
                <p14:cNvContentPartPr/>
                <p14:nvPr/>
              </p14:nvContentPartPr>
              <p14:xfrm>
                <a:off x="10673293" y="364013"/>
                <a:ext cx="132120" cy="182520"/>
              </p14:xfrm>
            </p:contentPart>
          </mc:Choice>
          <mc:Fallback>
            <p:pic>
              <p:nvPicPr>
                <p:cNvPr id="50" name="Freihand 49">
                  <a:extLst>
                    <a:ext uri="{FF2B5EF4-FFF2-40B4-BE49-F238E27FC236}">
                      <a16:creationId xmlns:a16="http://schemas.microsoft.com/office/drawing/2014/main" id="{C7B93196-2A59-4909-898A-38072DF15E0B}"/>
                    </a:ext>
                  </a:extLst>
                </p:cNvPr>
                <p:cNvPicPr/>
                <p:nvPr/>
              </p:nvPicPr>
              <p:blipFill>
                <a:blip r:embed="rId84"/>
                <a:stretch>
                  <a:fillRect/>
                </a:stretch>
              </p:blipFill>
              <p:spPr>
                <a:xfrm>
                  <a:off x="10668973" y="359693"/>
                  <a:ext cx="140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B32D5397-D1A1-4FC3-9506-08D2B92EC2DE}"/>
                    </a:ext>
                  </a:extLst>
                </p14:cNvPr>
                <p14:cNvContentPartPr/>
                <p14:nvPr/>
              </p14:nvContentPartPr>
              <p14:xfrm>
                <a:off x="10821253" y="346733"/>
                <a:ext cx="68040" cy="83160"/>
              </p14:xfrm>
            </p:contentPart>
          </mc:Choice>
          <mc:Fallback>
            <p:pic>
              <p:nvPicPr>
                <p:cNvPr id="51" name="Freihand 50">
                  <a:extLst>
                    <a:ext uri="{FF2B5EF4-FFF2-40B4-BE49-F238E27FC236}">
                      <a16:creationId xmlns:a16="http://schemas.microsoft.com/office/drawing/2014/main" id="{B32D5397-D1A1-4FC3-9506-08D2B92EC2DE}"/>
                    </a:ext>
                  </a:extLst>
                </p:cNvPr>
                <p:cNvPicPr/>
                <p:nvPr/>
              </p:nvPicPr>
              <p:blipFill>
                <a:blip r:embed="rId86"/>
                <a:stretch>
                  <a:fillRect/>
                </a:stretch>
              </p:blipFill>
              <p:spPr>
                <a:xfrm>
                  <a:off x="10816933" y="342413"/>
                  <a:ext cx="76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E956B251-240B-4215-9A34-F3BC16E496FA}"/>
                    </a:ext>
                  </a:extLst>
                </p14:cNvPr>
                <p14:cNvContentPartPr/>
                <p14:nvPr/>
              </p14:nvContentPartPr>
              <p14:xfrm>
                <a:off x="10888573" y="263933"/>
                <a:ext cx="423720" cy="147240"/>
              </p14:xfrm>
            </p:contentPart>
          </mc:Choice>
          <mc:Fallback>
            <p:pic>
              <p:nvPicPr>
                <p:cNvPr id="52" name="Freihand 51">
                  <a:extLst>
                    <a:ext uri="{FF2B5EF4-FFF2-40B4-BE49-F238E27FC236}">
                      <a16:creationId xmlns:a16="http://schemas.microsoft.com/office/drawing/2014/main" id="{E956B251-240B-4215-9A34-F3BC16E496FA}"/>
                    </a:ext>
                  </a:extLst>
                </p:cNvPr>
                <p:cNvPicPr/>
                <p:nvPr/>
              </p:nvPicPr>
              <p:blipFill>
                <a:blip r:embed="rId88"/>
                <a:stretch>
                  <a:fillRect/>
                </a:stretch>
              </p:blipFill>
              <p:spPr>
                <a:xfrm>
                  <a:off x="10884253" y="259613"/>
                  <a:ext cx="432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A3EF236E-2433-4C9F-A632-036A2B6FBD40}"/>
                    </a:ext>
                  </a:extLst>
                </p14:cNvPr>
                <p14:cNvContentPartPr/>
                <p14:nvPr/>
              </p14:nvContentPartPr>
              <p14:xfrm>
                <a:off x="10365493" y="486053"/>
                <a:ext cx="1076400" cy="59760"/>
              </p14:xfrm>
            </p:contentPart>
          </mc:Choice>
          <mc:Fallback>
            <p:pic>
              <p:nvPicPr>
                <p:cNvPr id="53" name="Freihand 52">
                  <a:extLst>
                    <a:ext uri="{FF2B5EF4-FFF2-40B4-BE49-F238E27FC236}">
                      <a16:creationId xmlns:a16="http://schemas.microsoft.com/office/drawing/2014/main" id="{A3EF236E-2433-4C9F-A632-036A2B6FBD40}"/>
                    </a:ext>
                  </a:extLst>
                </p:cNvPr>
                <p:cNvPicPr/>
                <p:nvPr/>
              </p:nvPicPr>
              <p:blipFill>
                <a:blip r:embed="rId90"/>
                <a:stretch>
                  <a:fillRect/>
                </a:stretch>
              </p:blipFill>
              <p:spPr>
                <a:xfrm>
                  <a:off x="10361173" y="481733"/>
                  <a:ext cx="1085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56F460CA-C559-4988-8EF2-BC8940C9BC49}"/>
                    </a:ext>
                  </a:extLst>
                </p14:cNvPr>
                <p14:cNvContentPartPr/>
                <p14:nvPr/>
              </p14:nvContentPartPr>
              <p14:xfrm>
                <a:off x="3303373" y="234053"/>
                <a:ext cx="369360" cy="345960"/>
              </p14:xfrm>
            </p:contentPart>
          </mc:Choice>
          <mc:Fallback>
            <p:pic>
              <p:nvPicPr>
                <p:cNvPr id="55" name="Freihand 54">
                  <a:extLst>
                    <a:ext uri="{FF2B5EF4-FFF2-40B4-BE49-F238E27FC236}">
                      <a16:creationId xmlns:a16="http://schemas.microsoft.com/office/drawing/2014/main" id="{56F460CA-C559-4988-8EF2-BC8940C9BC49}"/>
                    </a:ext>
                  </a:extLst>
                </p:cNvPr>
                <p:cNvPicPr/>
                <p:nvPr/>
              </p:nvPicPr>
              <p:blipFill>
                <a:blip r:embed="rId92"/>
                <a:stretch>
                  <a:fillRect/>
                </a:stretch>
              </p:blipFill>
              <p:spPr>
                <a:xfrm>
                  <a:off x="3299053" y="229733"/>
                  <a:ext cx="378000" cy="35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A5E8EAE6-009C-46CB-8CED-64601DDD99D4}"/>
                  </a:ext>
                </a:extLst>
              </p14:cNvPr>
              <p14:cNvContentPartPr/>
              <p14:nvPr/>
            </p14:nvContentPartPr>
            <p14:xfrm>
              <a:off x="495013" y="1537253"/>
              <a:ext cx="573840" cy="75240"/>
            </p14:xfrm>
          </p:contentPart>
        </mc:Choice>
        <mc:Fallback>
          <p:pic>
            <p:nvPicPr>
              <p:cNvPr id="57" name="Freihand 56">
                <a:extLst>
                  <a:ext uri="{FF2B5EF4-FFF2-40B4-BE49-F238E27FC236}">
                    <a16:creationId xmlns:a16="http://schemas.microsoft.com/office/drawing/2014/main" id="{A5E8EAE6-009C-46CB-8CED-64601DDD99D4}"/>
                  </a:ext>
                </a:extLst>
              </p:cNvPr>
              <p:cNvPicPr/>
              <p:nvPr/>
            </p:nvPicPr>
            <p:blipFill>
              <a:blip r:embed="rId94"/>
              <a:stretch>
                <a:fillRect/>
              </a:stretch>
            </p:blipFill>
            <p:spPr>
              <a:xfrm>
                <a:off x="490693" y="1532933"/>
                <a:ext cx="582480" cy="83880"/>
              </a:xfrm>
              <a:prstGeom prst="rect">
                <a:avLst/>
              </a:prstGeom>
            </p:spPr>
          </p:pic>
        </mc:Fallback>
      </mc:AlternateContent>
      <p:grpSp>
        <p:nvGrpSpPr>
          <p:cNvPr id="78" name="Gruppieren 77">
            <a:extLst>
              <a:ext uri="{FF2B5EF4-FFF2-40B4-BE49-F238E27FC236}">
                <a16:creationId xmlns:a16="http://schemas.microsoft.com/office/drawing/2014/main" id="{1463E5B2-AAD9-470A-B9B4-62C0E1F3CC91}"/>
              </a:ext>
            </a:extLst>
          </p:cNvPr>
          <p:cNvGrpSpPr/>
          <p:nvPr/>
        </p:nvGrpSpPr>
        <p:grpSpPr>
          <a:xfrm>
            <a:off x="575653" y="931733"/>
            <a:ext cx="4340160" cy="316080"/>
            <a:chOff x="575653" y="931733"/>
            <a:chExt cx="4340160" cy="316080"/>
          </a:xfrm>
        </p:grpSpPr>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3E273315-5D3B-4785-B838-7AF4E38C122B}"/>
                    </a:ext>
                  </a:extLst>
                </p14:cNvPr>
                <p14:cNvContentPartPr/>
                <p14:nvPr/>
              </p14:nvContentPartPr>
              <p14:xfrm>
                <a:off x="660253" y="991853"/>
                <a:ext cx="209160" cy="227160"/>
              </p14:xfrm>
            </p:contentPart>
          </mc:Choice>
          <mc:Fallback>
            <p:pic>
              <p:nvPicPr>
                <p:cNvPr id="58" name="Freihand 57">
                  <a:extLst>
                    <a:ext uri="{FF2B5EF4-FFF2-40B4-BE49-F238E27FC236}">
                      <a16:creationId xmlns:a16="http://schemas.microsoft.com/office/drawing/2014/main" id="{3E273315-5D3B-4785-B838-7AF4E38C122B}"/>
                    </a:ext>
                  </a:extLst>
                </p:cNvPr>
                <p:cNvPicPr/>
                <p:nvPr/>
              </p:nvPicPr>
              <p:blipFill>
                <a:blip r:embed="rId96"/>
                <a:stretch>
                  <a:fillRect/>
                </a:stretch>
              </p:blipFill>
              <p:spPr>
                <a:xfrm>
                  <a:off x="655933" y="987533"/>
                  <a:ext cx="217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B59B3E22-AA42-4212-9EFE-1983FD64B837}"/>
                    </a:ext>
                  </a:extLst>
                </p14:cNvPr>
                <p14:cNvContentPartPr/>
                <p14:nvPr/>
              </p14:nvContentPartPr>
              <p14:xfrm>
                <a:off x="575653" y="1087613"/>
                <a:ext cx="203760" cy="160200"/>
              </p14:xfrm>
            </p:contentPart>
          </mc:Choice>
          <mc:Fallback>
            <p:pic>
              <p:nvPicPr>
                <p:cNvPr id="59" name="Freihand 58">
                  <a:extLst>
                    <a:ext uri="{FF2B5EF4-FFF2-40B4-BE49-F238E27FC236}">
                      <a16:creationId xmlns:a16="http://schemas.microsoft.com/office/drawing/2014/main" id="{B59B3E22-AA42-4212-9EFE-1983FD64B837}"/>
                    </a:ext>
                  </a:extLst>
                </p:cNvPr>
                <p:cNvPicPr/>
                <p:nvPr/>
              </p:nvPicPr>
              <p:blipFill>
                <a:blip r:embed="rId98"/>
                <a:stretch>
                  <a:fillRect/>
                </a:stretch>
              </p:blipFill>
              <p:spPr>
                <a:xfrm>
                  <a:off x="571333" y="1083293"/>
                  <a:ext cx="212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73ADAA31-5AFA-4876-8B51-51619301C5FF}"/>
                    </a:ext>
                  </a:extLst>
                </p14:cNvPr>
                <p14:cNvContentPartPr/>
                <p14:nvPr/>
              </p14:nvContentPartPr>
              <p14:xfrm>
                <a:off x="915133" y="949373"/>
                <a:ext cx="260280" cy="174240"/>
              </p14:xfrm>
            </p:contentPart>
          </mc:Choice>
          <mc:Fallback>
            <p:pic>
              <p:nvPicPr>
                <p:cNvPr id="60" name="Freihand 59">
                  <a:extLst>
                    <a:ext uri="{FF2B5EF4-FFF2-40B4-BE49-F238E27FC236}">
                      <a16:creationId xmlns:a16="http://schemas.microsoft.com/office/drawing/2014/main" id="{73ADAA31-5AFA-4876-8B51-51619301C5FF}"/>
                    </a:ext>
                  </a:extLst>
                </p:cNvPr>
                <p:cNvPicPr/>
                <p:nvPr/>
              </p:nvPicPr>
              <p:blipFill>
                <a:blip r:embed="rId100"/>
                <a:stretch>
                  <a:fillRect/>
                </a:stretch>
              </p:blipFill>
              <p:spPr>
                <a:xfrm>
                  <a:off x="910813" y="945053"/>
                  <a:ext cx="268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D7FEA7CC-BF48-4A85-AC08-648AB30311EE}"/>
                    </a:ext>
                  </a:extLst>
                </p14:cNvPr>
                <p14:cNvContentPartPr/>
                <p14:nvPr/>
              </p14:nvContentPartPr>
              <p14:xfrm>
                <a:off x="1195933" y="976013"/>
                <a:ext cx="293040" cy="125640"/>
              </p14:xfrm>
            </p:contentPart>
          </mc:Choice>
          <mc:Fallback>
            <p:pic>
              <p:nvPicPr>
                <p:cNvPr id="61" name="Freihand 60">
                  <a:extLst>
                    <a:ext uri="{FF2B5EF4-FFF2-40B4-BE49-F238E27FC236}">
                      <a16:creationId xmlns:a16="http://schemas.microsoft.com/office/drawing/2014/main" id="{D7FEA7CC-BF48-4A85-AC08-648AB30311EE}"/>
                    </a:ext>
                  </a:extLst>
                </p:cNvPr>
                <p:cNvPicPr/>
                <p:nvPr/>
              </p:nvPicPr>
              <p:blipFill>
                <a:blip r:embed="rId102"/>
                <a:stretch>
                  <a:fillRect/>
                </a:stretch>
              </p:blipFill>
              <p:spPr>
                <a:xfrm>
                  <a:off x="1191613" y="971693"/>
                  <a:ext cx="301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BB03E85D-83F5-4EB9-8743-2A712E841EB3}"/>
                    </a:ext>
                  </a:extLst>
                </p14:cNvPr>
                <p14:cNvContentPartPr/>
                <p14:nvPr/>
              </p14:nvContentPartPr>
              <p14:xfrm>
                <a:off x="1506253" y="987173"/>
                <a:ext cx="104760" cy="107280"/>
              </p14:xfrm>
            </p:contentPart>
          </mc:Choice>
          <mc:Fallback>
            <p:pic>
              <p:nvPicPr>
                <p:cNvPr id="62" name="Freihand 61">
                  <a:extLst>
                    <a:ext uri="{FF2B5EF4-FFF2-40B4-BE49-F238E27FC236}">
                      <a16:creationId xmlns:a16="http://schemas.microsoft.com/office/drawing/2014/main" id="{BB03E85D-83F5-4EB9-8743-2A712E841EB3}"/>
                    </a:ext>
                  </a:extLst>
                </p:cNvPr>
                <p:cNvPicPr/>
                <p:nvPr/>
              </p:nvPicPr>
              <p:blipFill>
                <a:blip r:embed="rId104"/>
                <a:stretch>
                  <a:fillRect/>
                </a:stretch>
              </p:blipFill>
              <p:spPr>
                <a:xfrm>
                  <a:off x="1501933" y="982853"/>
                  <a:ext cx="113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B91202BD-63CF-416D-8D2B-02D843E4A185}"/>
                    </a:ext>
                  </a:extLst>
                </p14:cNvPr>
                <p14:cNvContentPartPr/>
                <p14:nvPr/>
              </p14:nvContentPartPr>
              <p14:xfrm>
                <a:off x="1516333" y="1034693"/>
                <a:ext cx="155880" cy="9000"/>
              </p14:xfrm>
            </p:contentPart>
          </mc:Choice>
          <mc:Fallback>
            <p:pic>
              <p:nvPicPr>
                <p:cNvPr id="63" name="Freihand 62">
                  <a:extLst>
                    <a:ext uri="{FF2B5EF4-FFF2-40B4-BE49-F238E27FC236}">
                      <a16:creationId xmlns:a16="http://schemas.microsoft.com/office/drawing/2014/main" id="{B91202BD-63CF-416D-8D2B-02D843E4A185}"/>
                    </a:ext>
                  </a:extLst>
                </p:cNvPr>
                <p:cNvPicPr/>
                <p:nvPr/>
              </p:nvPicPr>
              <p:blipFill>
                <a:blip r:embed="rId106"/>
                <a:stretch>
                  <a:fillRect/>
                </a:stretch>
              </p:blipFill>
              <p:spPr>
                <a:xfrm>
                  <a:off x="1512013" y="1030373"/>
                  <a:ext cx="164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1D623DA4-4754-4329-A208-937C0F956AF8}"/>
                    </a:ext>
                  </a:extLst>
                </p14:cNvPr>
                <p14:cNvContentPartPr/>
                <p14:nvPr/>
              </p14:nvContentPartPr>
              <p14:xfrm>
                <a:off x="1670413" y="943973"/>
                <a:ext cx="427680" cy="147240"/>
              </p14:xfrm>
            </p:contentPart>
          </mc:Choice>
          <mc:Fallback>
            <p:pic>
              <p:nvPicPr>
                <p:cNvPr id="64" name="Freihand 63">
                  <a:extLst>
                    <a:ext uri="{FF2B5EF4-FFF2-40B4-BE49-F238E27FC236}">
                      <a16:creationId xmlns:a16="http://schemas.microsoft.com/office/drawing/2014/main" id="{1D623DA4-4754-4329-A208-937C0F956AF8}"/>
                    </a:ext>
                  </a:extLst>
                </p:cNvPr>
                <p:cNvPicPr/>
                <p:nvPr/>
              </p:nvPicPr>
              <p:blipFill>
                <a:blip r:embed="rId108"/>
                <a:stretch>
                  <a:fillRect/>
                </a:stretch>
              </p:blipFill>
              <p:spPr>
                <a:xfrm>
                  <a:off x="1666093" y="939653"/>
                  <a:ext cx="436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BE7277D8-2A6E-4F00-8323-2AC1B2DF579D}"/>
                    </a:ext>
                  </a:extLst>
                </p14:cNvPr>
                <p14:cNvContentPartPr/>
                <p14:nvPr/>
              </p14:nvContentPartPr>
              <p14:xfrm>
                <a:off x="2181253" y="950453"/>
                <a:ext cx="379080" cy="136440"/>
              </p14:xfrm>
            </p:contentPart>
          </mc:Choice>
          <mc:Fallback>
            <p:pic>
              <p:nvPicPr>
                <p:cNvPr id="65" name="Freihand 64">
                  <a:extLst>
                    <a:ext uri="{FF2B5EF4-FFF2-40B4-BE49-F238E27FC236}">
                      <a16:creationId xmlns:a16="http://schemas.microsoft.com/office/drawing/2014/main" id="{BE7277D8-2A6E-4F00-8323-2AC1B2DF579D}"/>
                    </a:ext>
                  </a:extLst>
                </p:cNvPr>
                <p:cNvPicPr/>
                <p:nvPr/>
              </p:nvPicPr>
              <p:blipFill>
                <a:blip r:embed="rId110"/>
                <a:stretch>
                  <a:fillRect/>
                </a:stretch>
              </p:blipFill>
              <p:spPr>
                <a:xfrm>
                  <a:off x="2176933" y="946133"/>
                  <a:ext cx="387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F22A9A7C-8D6A-4608-B5E7-7EF72FC667CE}"/>
                    </a:ext>
                  </a:extLst>
                </p14:cNvPr>
                <p14:cNvContentPartPr/>
                <p14:nvPr/>
              </p14:nvContentPartPr>
              <p14:xfrm>
                <a:off x="2801893" y="990773"/>
                <a:ext cx="21240" cy="147240"/>
              </p14:xfrm>
            </p:contentPart>
          </mc:Choice>
          <mc:Fallback>
            <p:pic>
              <p:nvPicPr>
                <p:cNvPr id="66" name="Freihand 65">
                  <a:extLst>
                    <a:ext uri="{FF2B5EF4-FFF2-40B4-BE49-F238E27FC236}">
                      <a16:creationId xmlns:a16="http://schemas.microsoft.com/office/drawing/2014/main" id="{F22A9A7C-8D6A-4608-B5E7-7EF72FC667CE}"/>
                    </a:ext>
                  </a:extLst>
                </p:cNvPr>
                <p:cNvPicPr/>
                <p:nvPr/>
              </p:nvPicPr>
              <p:blipFill>
                <a:blip r:embed="rId112"/>
                <a:stretch>
                  <a:fillRect/>
                </a:stretch>
              </p:blipFill>
              <p:spPr>
                <a:xfrm>
                  <a:off x="2797573" y="986453"/>
                  <a:ext cx="29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869BBBF7-A0EF-4508-A8F5-D17A711D5083}"/>
                    </a:ext>
                  </a:extLst>
                </p14:cNvPr>
                <p14:cNvContentPartPr/>
                <p14:nvPr/>
              </p14:nvContentPartPr>
              <p14:xfrm>
                <a:off x="2692093" y="961613"/>
                <a:ext cx="301680" cy="14400"/>
              </p14:xfrm>
            </p:contentPart>
          </mc:Choice>
          <mc:Fallback>
            <p:pic>
              <p:nvPicPr>
                <p:cNvPr id="67" name="Freihand 66">
                  <a:extLst>
                    <a:ext uri="{FF2B5EF4-FFF2-40B4-BE49-F238E27FC236}">
                      <a16:creationId xmlns:a16="http://schemas.microsoft.com/office/drawing/2014/main" id="{869BBBF7-A0EF-4508-A8F5-D17A711D5083}"/>
                    </a:ext>
                  </a:extLst>
                </p:cNvPr>
                <p:cNvPicPr/>
                <p:nvPr/>
              </p:nvPicPr>
              <p:blipFill>
                <a:blip r:embed="rId114"/>
                <a:stretch>
                  <a:fillRect/>
                </a:stretch>
              </p:blipFill>
              <p:spPr>
                <a:xfrm>
                  <a:off x="2687773" y="957293"/>
                  <a:ext cx="310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A73AE411-3410-4FBE-9B6A-CD8BBDC1621A}"/>
                    </a:ext>
                  </a:extLst>
                </p14:cNvPr>
                <p14:cNvContentPartPr/>
                <p14:nvPr/>
              </p14:nvContentPartPr>
              <p14:xfrm>
                <a:off x="2915293" y="1042613"/>
                <a:ext cx="125280" cy="92880"/>
              </p14:xfrm>
            </p:contentPart>
          </mc:Choice>
          <mc:Fallback>
            <p:pic>
              <p:nvPicPr>
                <p:cNvPr id="68" name="Freihand 67">
                  <a:extLst>
                    <a:ext uri="{FF2B5EF4-FFF2-40B4-BE49-F238E27FC236}">
                      <a16:creationId xmlns:a16="http://schemas.microsoft.com/office/drawing/2014/main" id="{A73AE411-3410-4FBE-9B6A-CD8BBDC1621A}"/>
                    </a:ext>
                  </a:extLst>
                </p:cNvPr>
                <p:cNvPicPr/>
                <p:nvPr/>
              </p:nvPicPr>
              <p:blipFill>
                <a:blip r:embed="rId116"/>
                <a:stretch>
                  <a:fillRect/>
                </a:stretch>
              </p:blipFill>
              <p:spPr>
                <a:xfrm>
                  <a:off x="2910973" y="1038293"/>
                  <a:ext cx="133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9E4BEB57-2608-4AB0-9F01-79E9635D6652}"/>
                    </a:ext>
                  </a:extLst>
                </p14:cNvPr>
                <p14:cNvContentPartPr/>
                <p14:nvPr/>
              </p14:nvContentPartPr>
              <p14:xfrm>
                <a:off x="3039133" y="1054493"/>
                <a:ext cx="244080" cy="66600"/>
              </p14:xfrm>
            </p:contentPart>
          </mc:Choice>
          <mc:Fallback>
            <p:pic>
              <p:nvPicPr>
                <p:cNvPr id="69" name="Freihand 68">
                  <a:extLst>
                    <a:ext uri="{FF2B5EF4-FFF2-40B4-BE49-F238E27FC236}">
                      <a16:creationId xmlns:a16="http://schemas.microsoft.com/office/drawing/2014/main" id="{9E4BEB57-2608-4AB0-9F01-79E9635D6652}"/>
                    </a:ext>
                  </a:extLst>
                </p:cNvPr>
                <p:cNvPicPr/>
                <p:nvPr/>
              </p:nvPicPr>
              <p:blipFill>
                <a:blip r:embed="rId118"/>
                <a:stretch>
                  <a:fillRect/>
                </a:stretch>
              </p:blipFill>
              <p:spPr>
                <a:xfrm>
                  <a:off x="3034813" y="1050173"/>
                  <a:ext cx="252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CBE9B41D-DD36-4670-9E60-03CD93668E85}"/>
                    </a:ext>
                  </a:extLst>
                </p14:cNvPr>
                <p14:cNvContentPartPr/>
                <p14:nvPr/>
              </p14:nvContentPartPr>
              <p14:xfrm>
                <a:off x="3325333" y="1040453"/>
                <a:ext cx="92520" cy="69840"/>
              </p14:xfrm>
            </p:contentPart>
          </mc:Choice>
          <mc:Fallback>
            <p:pic>
              <p:nvPicPr>
                <p:cNvPr id="70" name="Freihand 69">
                  <a:extLst>
                    <a:ext uri="{FF2B5EF4-FFF2-40B4-BE49-F238E27FC236}">
                      <a16:creationId xmlns:a16="http://schemas.microsoft.com/office/drawing/2014/main" id="{CBE9B41D-DD36-4670-9E60-03CD93668E85}"/>
                    </a:ext>
                  </a:extLst>
                </p:cNvPr>
                <p:cNvPicPr/>
                <p:nvPr/>
              </p:nvPicPr>
              <p:blipFill>
                <a:blip r:embed="rId120"/>
                <a:stretch>
                  <a:fillRect/>
                </a:stretch>
              </p:blipFill>
              <p:spPr>
                <a:xfrm>
                  <a:off x="3321013" y="1036133"/>
                  <a:ext cx="10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9B93D82D-6755-445D-9F40-699CA5D0CAD0}"/>
                    </a:ext>
                  </a:extLst>
                </p14:cNvPr>
                <p14:cNvContentPartPr/>
                <p14:nvPr/>
              </p14:nvContentPartPr>
              <p14:xfrm>
                <a:off x="3503173" y="985733"/>
                <a:ext cx="123480" cy="211320"/>
              </p14:xfrm>
            </p:contentPart>
          </mc:Choice>
          <mc:Fallback>
            <p:pic>
              <p:nvPicPr>
                <p:cNvPr id="71" name="Freihand 70">
                  <a:extLst>
                    <a:ext uri="{FF2B5EF4-FFF2-40B4-BE49-F238E27FC236}">
                      <a16:creationId xmlns:a16="http://schemas.microsoft.com/office/drawing/2014/main" id="{9B93D82D-6755-445D-9F40-699CA5D0CAD0}"/>
                    </a:ext>
                  </a:extLst>
                </p:cNvPr>
                <p:cNvPicPr/>
                <p:nvPr/>
              </p:nvPicPr>
              <p:blipFill>
                <a:blip r:embed="rId122"/>
                <a:stretch>
                  <a:fillRect/>
                </a:stretch>
              </p:blipFill>
              <p:spPr>
                <a:xfrm>
                  <a:off x="3498853" y="981413"/>
                  <a:ext cx="132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48B788F2-372D-4BF0-80FD-F0BE3B6CBE38}"/>
                    </a:ext>
                  </a:extLst>
                </p14:cNvPr>
                <p14:cNvContentPartPr/>
                <p14:nvPr/>
              </p14:nvContentPartPr>
              <p14:xfrm>
                <a:off x="3598573" y="1049453"/>
                <a:ext cx="355680" cy="77040"/>
              </p14:xfrm>
            </p:contentPart>
          </mc:Choice>
          <mc:Fallback>
            <p:pic>
              <p:nvPicPr>
                <p:cNvPr id="73" name="Freihand 72">
                  <a:extLst>
                    <a:ext uri="{FF2B5EF4-FFF2-40B4-BE49-F238E27FC236}">
                      <a16:creationId xmlns:a16="http://schemas.microsoft.com/office/drawing/2014/main" id="{48B788F2-372D-4BF0-80FD-F0BE3B6CBE38}"/>
                    </a:ext>
                  </a:extLst>
                </p:cNvPr>
                <p:cNvPicPr/>
                <p:nvPr/>
              </p:nvPicPr>
              <p:blipFill>
                <a:blip r:embed="rId124"/>
                <a:stretch>
                  <a:fillRect/>
                </a:stretch>
              </p:blipFill>
              <p:spPr>
                <a:xfrm>
                  <a:off x="3594253" y="1045133"/>
                  <a:ext cx="364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0AE1B5E8-7E83-4ECA-A063-F8AD3C14C0D5}"/>
                    </a:ext>
                  </a:extLst>
                </p14:cNvPr>
                <p14:cNvContentPartPr/>
                <p14:nvPr/>
              </p14:nvContentPartPr>
              <p14:xfrm>
                <a:off x="3970813" y="961613"/>
                <a:ext cx="399960" cy="144000"/>
              </p14:xfrm>
            </p:contentPart>
          </mc:Choice>
          <mc:Fallback>
            <p:pic>
              <p:nvPicPr>
                <p:cNvPr id="74" name="Freihand 73">
                  <a:extLst>
                    <a:ext uri="{FF2B5EF4-FFF2-40B4-BE49-F238E27FC236}">
                      <a16:creationId xmlns:a16="http://schemas.microsoft.com/office/drawing/2014/main" id="{0AE1B5E8-7E83-4ECA-A063-F8AD3C14C0D5}"/>
                    </a:ext>
                  </a:extLst>
                </p:cNvPr>
                <p:cNvPicPr/>
                <p:nvPr/>
              </p:nvPicPr>
              <p:blipFill>
                <a:blip r:embed="rId126"/>
                <a:stretch>
                  <a:fillRect/>
                </a:stretch>
              </p:blipFill>
              <p:spPr>
                <a:xfrm>
                  <a:off x="3966493" y="957293"/>
                  <a:ext cx="408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092B5F6D-1576-454D-8A21-0057A9093EB2}"/>
                    </a:ext>
                  </a:extLst>
                </p14:cNvPr>
                <p14:cNvContentPartPr/>
                <p14:nvPr/>
              </p14:nvContentPartPr>
              <p14:xfrm>
                <a:off x="4361053" y="950813"/>
                <a:ext cx="84600" cy="56160"/>
              </p14:xfrm>
            </p:contentPart>
          </mc:Choice>
          <mc:Fallback>
            <p:pic>
              <p:nvPicPr>
                <p:cNvPr id="75" name="Freihand 74">
                  <a:extLst>
                    <a:ext uri="{FF2B5EF4-FFF2-40B4-BE49-F238E27FC236}">
                      <a16:creationId xmlns:a16="http://schemas.microsoft.com/office/drawing/2014/main" id="{092B5F6D-1576-454D-8A21-0057A9093EB2}"/>
                    </a:ext>
                  </a:extLst>
                </p:cNvPr>
                <p:cNvPicPr/>
                <p:nvPr/>
              </p:nvPicPr>
              <p:blipFill>
                <a:blip r:embed="rId128"/>
                <a:stretch>
                  <a:fillRect/>
                </a:stretch>
              </p:blipFill>
              <p:spPr>
                <a:xfrm>
                  <a:off x="4356733" y="946493"/>
                  <a:ext cx="93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6DBA7700-8AFD-41EA-8FA0-50AA8E896F92}"/>
                    </a:ext>
                  </a:extLst>
                </p14:cNvPr>
                <p14:cNvContentPartPr/>
                <p14:nvPr/>
              </p14:nvContentPartPr>
              <p14:xfrm>
                <a:off x="4410733" y="1010933"/>
                <a:ext cx="433800" cy="70920"/>
              </p14:xfrm>
            </p:contentPart>
          </mc:Choice>
          <mc:Fallback>
            <p:pic>
              <p:nvPicPr>
                <p:cNvPr id="76" name="Freihand 75">
                  <a:extLst>
                    <a:ext uri="{FF2B5EF4-FFF2-40B4-BE49-F238E27FC236}">
                      <a16:creationId xmlns:a16="http://schemas.microsoft.com/office/drawing/2014/main" id="{6DBA7700-8AFD-41EA-8FA0-50AA8E896F92}"/>
                    </a:ext>
                  </a:extLst>
                </p:cNvPr>
                <p:cNvPicPr/>
                <p:nvPr/>
              </p:nvPicPr>
              <p:blipFill>
                <a:blip r:embed="rId130"/>
                <a:stretch>
                  <a:fillRect/>
                </a:stretch>
              </p:blipFill>
              <p:spPr>
                <a:xfrm>
                  <a:off x="4406413" y="1006613"/>
                  <a:ext cx="442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78DB06F8-8705-4DC7-8563-6D6E08D829E8}"/>
                    </a:ext>
                  </a:extLst>
                </p14:cNvPr>
                <p14:cNvContentPartPr/>
                <p14:nvPr/>
              </p14:nvContentPartPr>
              <p14:xfrm>
                <a:off x="4874053" y="931733"/>
                <a:ext cx="41760" cy="165600"/>
              </p14:xfrm>
            </p:contentPart>
          </mc:Choice>
          <mc:Fallback>
            <p:pic>
              <p:nvPicPr>
                <p:cNvPr id="77" name="Freihand 76">
                  <a:extLst>
                    <a:ext uri="{FF2B5EF4-FFF2-40B4-BE49-F238E27FC236}">
                      <a16:creationId xmlns:a16="http://schemas.microsoft.com/office/drawing/2014/main" id="{78DB06F8-8705-4DC7-8563-6D6E08D829E8}"/>
                    </a:ext>
                  </a:extLst>
                </p:cNvPr>
                <p:cNvPicPr/>
                <p:nvPr/>
              </p:nvPicPr>
              <p:blipFill>
                <a:blip r:embed="rId132"/>
                <a:stretch>
                  <a:fillRect/>
                </a:stretch>
              </p:blipFill>
              <p:spPr>
                <a:xfrm>
                  <a:off x="4869733" y="927413"/>
                  <a:ext cx="50400" cy="17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76323047-D57B-42D5-8BDF-5EE6A3198ADE}"/>
                  </a:ext>
                </a:extLst>
              </p14:cNvPr>
              <p14:cNvContentPartPr/>
              <p14:nvPr/>
            </p14:nvContentPartPr>
            <p14:xfrm>
              <a:off x="3485893" y="2896973"/>
              <a:ext cx="484560" cy="925200"/>
            </p14:xfrm>
          </p:contentPart>
        </mc:Choice>
        <mc:Fallback>
          <p:pic>
            <p:nvPicPr>
              <p:cNvPr id="79" name="Freihand 78">
                <a:extLst>
                  <a:ext uri="{FF2B5EF4-FFF2-40B4-BE49-F238E27FC236}">
                    <a16:creationId xmlns:a16="http://schemas.microsoft.com/office/drawing/2014/main" id="{76323047-D57B-42D5-8BDF-5EE6A3198ADE}"/>
                  </a:ext>
                </a:extLst>
              </p:cNvPr>
              <p:cNvPicPr/>
              <p:nvPr/>
            </p:nvPicPr>
            <p:blipFill>
              <a:blip r:embed="rId134"/>
              <a:stretch>
                <a:fillRect/>
              </a:stretch>
            </p:blipFill>
            <p:spPr>
              <a:xfrm>
                <a:off x="3481573" y="2892653"/>
                <a:ext cx="493200" cy="933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4049DDEA-8DF3-449F-872C-4D3A16F6DC92}"/>
                  </a:ext>
                </a:extLst>
              </p14:cNvPr>
              <p14:cNvContentPartPr/>
              <p14:nvPr/>
            </p14:nvContentPartPr>
            <p14:xfrm>
              <a:off x="3981253" y="2764853"/>
              <a:ext cx="3387240" cy="1494720"/>
            </p14:xfrm>
          </p:contentPart>
        </mc:Choice>
        <mc:Fallback>
          <p:pic>
            <p:nvPicPr>
              <p:cNvPr id="80" name="Freihand 79">
                <a:extLst>
                  <a:ext uri="{FF2B5EF4-FFF2-40B4-BE49-F238E27FC236}">
                    <a16:creationId xmlns:a16="http://schemas.microsoft.com/office/drawing/2014/main" id="{4049DDEA-8DF3-449F-872C-4D3A16F6DC92}"/>
                  </a:ext>
                </a:extLst>
              </p:cNvPr>
              <p:cNvPicPr/>
              <p:nvPr/>
            </p:nvPicPr>
            <p:blipFill>
              <a:blip r:embed="rId136"/>
              <a:stretch>
                <a:fillRect/>
              </a:stretch>
            </p:blipFill>
            <p:spPr>
              <a:xfrm>
                <a:off x="3976933" y="2760533"/>
                <a:ext cx="3395880" cy="1503360"/>
              </a:xfrm>
              <a:prstGeom prst="rect">
                <a:avLst/>
              </a:prstGeom>
            </p:spPr>
          </p:pic>
        </mc:Fallback>
      </mc:AlternateContent>
      <p:grpSp>
        <p:nvGrpSpPr>
          <p:cNvPr id="83" name="Gruppieren 82">
            <a:extLst>
              <a:ext uri="{FF2B5EF4-FFF2-40B4-BE49-F238E27FC236}">
                <a16:creationId xmlns:a16="http://schemas.microsoft.com/office/drawing/2014/main" id="{2FC7FBAF-95D4-49B8-924B-C0525C2457EF}"/>
              </a:ext>
            </a:extLst>
          </p:cNvPr>
          <p:cNvGrpSpPr/>
          <p:nvPr/>
        </p:nvGrpSpPr>
        <p:grpSpPr>
          <a:xfrm>
            <a:off x="7416733" y="2764853"/>
            <a:ext cx="3422880" cy="1290240"/>
            <a:chOff x="7416733" y="2764853"/>
            <a:chExt cx="3422880" cy="1290240"/>
          </a:xfrm>
        </p:grpSpPr>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65D574E9-C734-4D83-A2B0-304AE6085F91}"/>
                    </a:ext>
                  </a:extLst>
                </p14:cNvPr>
                <p14:cNvContentPartPr/>
                <p14:nvPr/>
              </p14:nvContentPartPr>
              <p14:xfrm>
                <a:off x="7416733" y="2810213"/>
                <a:ext cx="1549080" cy="1235160"/>
              </p14:xfrm>
            </p:contentPart>
          </mc:Choice>
          <mc:Fallback>
            <p:pic>
              <p:nvPicPr>
                <p:cNvPr id="81" name="Freihand 80">
                  <a:extLst>
                    <a:ext uri="{FF2B5EF4-FFF2-40B4-BE49-F238E27FC236}">
                      <a16:creationId xmlns:a16="http://schemas.microsoft.com/office/drawing/2014/main" id="{65D574E9-C734-4D83-A2B0-304AE6085F91}"/>
                    </a:ext>
                  </a:extLst>
                </p:cNvPr>
                <p:cNvPicPr/>
                <p:nvPr/>
              </p:nvPicPr>
              <p:blipFill>
                <a:blip r:embed="rId138"/>
                <a:stretch>
                  <a:fillRect/>
                </a:stretch>
              </p:blipFill>
              <p:spPr>
                <a:xfrm>
                  <a:off x="7412413" y="2805893"/>
                  <a:ext cx="1557720" cy="1243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9E5F463F-992A-4522-9A31-898E6CEB28BF}"/>
                    </a:ext>
                  </a:extLst>
                </p14:cNvPr>
                <p14:cNvContentPartPr/>
                <p14:nvPr/>
              </p14:nvContentPartPr>
              <p14:xfrm>
                <a:off x="8980213" y="2764853"/>
                <a:ext cx="1859400" cy="1290240"/>
              </p14:xfrm>
            </p:contentPart>
          </mc:Choice>
          <mc:Fallback>
            <p:pic>
              <p:nvPicPr>
                <p:cNvPr id="82" name="Freihand 81">
                  <a:extLst>
                    <a:ext uri="{FF2B5EF4-FFF2-40B4-BE49-F238E27FC236}">
                      <a16:creationId xmlns:a16="http://schemas.microsoft.com/office/drawing/2014/main" id="{9E5F463F-992A-4522-9A31-898E6CEB28BF}"/>
                    </a:ext>
                  </a:extLst>
                </p:cNvPr>
                <p:cNvPicPr/>
                <p:nvPr/>
              </p:nvPicPr>
              <p:blipFill>
                <a:blip r:embed="rId140"/>
                <a:stretch>
                  <a:fillRect/>
                </a:stretch>
              </p:blipFill>
              <p:spPr>
                <a:xfrm>
                  <a:off x="8975893" y="2760533"/>
                  <a:ext cx="1868040" cy="129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688E97A1-AFC9-4577-824F-9FF237218AD3}"/>
                  </a:ext>
                </a:extLst>
              </p14:cNvPr>
              <p14:cNvContentPartPr/>
              <p14:nvPr/>
            </p14:nvContentPartPr>
            <p14:xfrm>
              <a:off x="339493" y="4001093"/>
              <a:ext cx="776160" cy="738000"/>
            </p14:xfrm>
          </p:contentPart>
        </mc:Choice>
        <mc:Fallback>
          <p:pic>
            <p:nvPicPr>
              <p:cNvPr id="84" name="Freihand 83">
                <a:extLst>
                  <a:ext uri="{FF2B5EF4-FFF2-40B4-BE49-F238E27FC236}">
                    <a16:creationId xmlns:a16="http://schemas.microsoft.com/office/drawing/2014/main" id="{688E97A1-AFC9-4577-824F-9FF237218AD3}"/>
                  </a:ext>
                </a:extLst>
              </p:cNvPr>
              <p:cNvPicPr/>
              <p:nvPr/>
            </p:nvPicPr>
            <p:blipFill>
              <a:blip r:embed="rId142"/>
              <a:stretch>
                <a:fillRect/>
              </a:stretch>
            </p:blipFill>
            <p:spPr>
              <a:xfrm>
                <a:off x="335173" y="3996773"/>
                <a:ext cx="784800" cy="746640"/>
              </a:xfrm>
              <a:prstGeom prst="rect">
                <a:avLst/>
              </a:prstGeom>
            </p:spPr>
          </p:pic>
        </mc:Fallback>
      </mc:AlternateContent>
      <p:grpSp>
        <p:nvGrpSpPr>
          <p:cNvPr id="131" name="Gruppieren 130">
            <a:extLst>
              <a:ext uri="{FF2B5EF4-FFF2-40B4-BE49-F238E27FC236}">
                <a16:creationId xmlns:a16="http://schemas.microsoft.com/office/drawing/2014/main" id="{1845FAF2-CA55-4D7D-9A4A-0728F5A7B81C}"/>
              </a:ext>
            </a:extLst>
          </p:cNvPr>
          <p:cNvGrpSpPr/>
          <p:nvPr/>
        </p:nvGrpSpPr>
        <p:grpSpPr>
          <a:xfrm>
            <a:off x="6362293" y="4247693"/>
            <a:ext cx="2220480" cy="1327320"/>
            <a:chOff x="6362293" y="4247693"/>
            <a:chExt cx="2220480" cy="1327320"/>
          </a:xfrm>
        </p:grpSpPr>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6E4977FF-005F-47B7-AA66-A63399E377F8}"/>
                    </a:ext>
                  </a:extLst>
                </p14:cNvPr>
                <p14:cNvContentPartPr/>
                <p14:nvPr/>
              </p14:nvContentPartPr>
              <p14:xfrm>
                <a:off x="6376333" y="4400693"/>
                <a:ext cx="122760" cy="131040"/>
              </p14:xfrm>
            </p:contentPart>
          </mc:Choice>
          <mc:Fallback>
            <p:pic>
              <p:nvPicPr>
                <p:cNvPr id="85" name="Freihand 84">
                  <a:extLst>
                    <a:ext uri="{FF2B5EF4-FFF2-40B4-BE49-F238E27FC236}">
                      <a16:creationId xmlns:a16="http://schemas.microsoft.com/office/drawing/2014/main" id="{6E4977FF-005F-47B7-AA66-A63399E377F8}"/>
                    </a:ext>
                  </a:extLst>
                </p:cNvPr>
                <p:cNvPicPr/>
                <p:nvPr/>
              </p:nvPicPr>
              <p:blipFill>
                <a:blip r:embed="rId144"/>
                <a:stretch>
                  <a:fillRect/>
                </a:stretch>
              </p:blipFill>
              <p:spPr>
                <a:xfrm>
                  <a:off x="6372013" y="4396373"/>
                  <a:ext cx="131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E80D3063-1EBB-4D33-8FC8-FD59608FC6D8}"/>
                    </a:ext>
                  </a:extLst>
                </p14:cNvPr>
                <p14:cNvContentPartPr/>
                <p14:nvPr/>
              </p14:nvContentPartPr>
              <p14:xfrm>
                <a:off x="6539413" y="4312133"/>
                <a:ext cx="215640" cy="326880"/>
              </p14:xfrm>
            </p:contentPart>
          </mc:Choice>
          <mc:Fallback>
            <p:pic>
              <p:nvPicPr>
                <p:cNvPr id="86" name="Freihand 85">
                  <a:extLst>
                    <a:ext uri="{FF2B5EF4-FFF2-40B4-BE49-F238E27FC236}">
                      <a16:creationId xmlns:a16="http://schemas.microsoft.com/office/drawing/2014/main" id="{E80D3063-1EBB-4D33-8FC8-FD59608FC6D8}"/>
                    </a:ext>
                  </a:extLst>
                </p:cNvPr>
                <p:cNvPicPr/>
                <p:nvPr/>
              </p:nvPicPr>
              <p:blipFill>
                <a:blip r:embed="rId146"/>
                <a:stretch>
                  <a:fillRect/>
                </a:stretch>
              </p:blipFill>
              <p:spPr>
                <a:xfrm>
                  <a:off x="6535093" y="4307813"/>
                  <a:ext cx="2242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CA1CC236-543E-4371-B10F-F2893F3E5C8E}"/>
                    </a:ext>
                  </a:extLst>
                </p14:cNvPr>
                <p14:cNvContentPartPr/>
                <p14:nvPr/>
              </p14:nvContentPartPr>
              <p14:xfrm>
                <a:off x="6796813" y="4452173"/>
                <a:ext cx="360" cy="360"/>
              </p14:xfrm>
            </p:contentPart>
          </mc:Choice>
          <mc:Fallback>
            <p:pic>
              <p:nvPicPr>
                <p:cNvPr id="87" name="Freihand 86">
                  <a:extLst>
                    <a:ext uri="{FF2B5EF4-FFF2-40B4-BE49-F238E27FC236}">
                      <a16:creationId xmlns:a16="http://schemas.microsoft.com/office/drawing/2014/main" id="{CA1CC236-543E-4371-B10F-F2893F3E5C8E}"/>
                    </a:ext>
                  </a:extLst>
                </p:cNvPr>
                <p:cNvPicPr/>
                <p:nvPr/>
              </p:nvPicPr>
              <p:blipFill>
                <a:blip r:embed="rId34"/>
                <a:stretch>
                  <a:fillRect/>
                </a:stretch>
              </p:blipFill>
              <p:spPr>
                <a:xfrm>
                  <a:off x="6792493" y="44478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4B36A7EB-6B43-4BAB-9A37-C666580B44A5}"/>
                    </a:ext>
                  </a:extLst>
                </p14:cNvPr>
                <p14:cNvContentPartPr/>
                <p14:nvPr/>
              </p14:nvContentPartPr>
              <p14:xfrm>
                <a:off x="7110373" y="4271093"/>
                <a:ext cx="240480" cy="192240"/>
              </p14:xfrm>
            </p:contentPart>
          </mc:Choice>
          <mc:Fallback>
            <p:pic>
              <p:nvPicPr>
                <p:cNvPr id="88" name="Freihand 87">
                  <a:extLst>
                    <a:ext uri="{FF2B5EF4-FFF2-40B4-BE49-F238E27FC236}">
                      <a16:creationId xmlns:a16="http://schemas.microsoft.com/office/drawing/2014/main" id="{4B36A7EB-6B43-4BAB-9A37-C666580B44A5}"/>
                    </a:ext>
                  </a:extLst>
                </p:cNvPr>
                <p:cNvPicPr/>
                <p:nvPr/>
              </p:nvPicPr>
              <p:blipFill>
                <a:blip r:embed="rId149"/>
                <a:stretch>
                  <a:fillRect/>
                </a:stretch>
              </p:blipFill>
              <p:spPr>
                <a:xfrm>
                  <a:off x="7106053" y="4266773"/>
                  <a:ext cx="249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457CDC50-C038-4B02-A91E-04A327831195}"/>
                    </a:ext>
                  </a:extLst>
                </p14:cNvPr>
                <p14:cNvContentPartPr/>
                <p14:nvPr/>
              </p14:nvContentPartPr>
              <p14:xfrm>
                <a:off x="7386493" y="4247693"/>
                <a:ext cx="112680" cy="156600"/>
              </p14:xfrm>
            </p:contentPart>
          </mc:Choice>
          <mc:Fallback>
            <p:pic>
              <p:nvPicPr>
                <p:cNvPr id="89" name="Freihand 88">
                  <a:extLst>
                    <a:ext uri="{FF2B5EF4-FFF2-40B4-BE49-F238E27FC236}">
                      <a16:creationId xmlns:a16="http://schemas.microsoft.com/office/drawing/2014/main" id="{457CDC50-C038-4B02-A91E-04A327831195}"/>
                    </a:ext>
                  </a:extLst>
                </p:cNvPr>
                <p:cNvPicPr/>
                <p:nvPr/>
              </p:nvPicPr>
              <p:blipFill>
                <a:blip r:embed="rId151"/>
                <a:stretch>
                  <a:fillRect/>
                </a:stretch>
              </p:blipFill>
              <p:spPr>
                <a:xfrm>
                  <a:off x="7382173" y="4243373"/>
                  <a:ext cx="121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A6A461B0-66BA-4282-B11E-86C7A117113B}"/>
                    </a:ext>
                  </a:extLst>
                </p14:cNvPr>
                <p14:cNvContentPartPr/>
                <p14:nvPr/>
              </p14:nvContentPartPr>
              <p14:xfrm>
                <a:off x="7449493" y="4338053"/>
                <a:ext cx="68760" cy="92160"/>
              </p14:xfrm>
            </p:contentPart>
          </mc:Choice>
          <mc:Fallback>
            <p:pic>
              <p:nvPicPr>
                <p:cNvPr id="90" name="Freihand 89">
                  <a:extLst>
                    <a:ext uri="{FF2B5EF4-FFF2-40B4-BE49-F238E27FC236}">
                      <a16:creationId xmlns:a16="http://schemas.microsoft.com/office/drawing/2014/main" id="{A6A461B0-66BA-4282-B11E-86C7A117113B}"/>
                    </a:ext>
                  </a:extLst>
                </p:cNvPr>
                <p:cNvPicPr/>
                <p:nvPr/>
              </p:nvPicPr>
              <p:blipFill>
                <a:blip r:embed="rId153"/>
                <a:stretch>
                  <a:fillRect/>
                </a:stretch>
              </p:blipFill>
              <p:spPr>
                <a:xfrm>
                  <a:off x="7445173" y="4333733"/>
                  <a:ext cx="77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8AA70306-C38E-4A8C-AC56-E8B52D1CCB24}"/>
                    </a:ext>
                  </a:extLst>
                </p14:cNvPr>
                <p14:cNvContentPartPr/>
                <p14:nvPr/>
              </p14:nvContentPartPr>
              <p14:xfrm>
                <a:off x="7554973" y="4332653"/>
                <a:ext cx="198000" cy="103320"/>
              </p14:xfrm>
            </p:contentPart>
          </mc:Choice>
          <mc:Fallback>
            <p:pic>
              <p:nvPicPr>
                <p:cNvPr id="91" name="Freihand 90">
                  <a:extLst>
                    <a:ext uri="{FF2B5EF4-FFF2-40B4-BE49-F238E27FC236}">
                      <a16:creationId xmlns:a16="http://schemas.microsoft.com/office/drawing/2014/main" id="{8AA70306-C38E-4A8C-AC56-E8B52D1CCB24}"/>
                    </a:ext>
                  </a:extLst>
                </p:cNvPr>
                <p:cNvPicPr/>
                <p:nvPr/>
              </p:nvPicPr>
              <p:blipFill>
                <a:blip r:embed="rId155"/>
                <a:stretch>
                  <a:fillRect/>
                </a:stretch>
              </p:blipFill>
              <p:spPr>
                <a:xfrm>
                  <a:off x="7550653" y="4328333"/>
                  <a:ext cx="206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ABB42D6E-933D-489A-929A-1925E0F98E2B}"/>
                    </a:ext>
                  </a:extLst>
                </p14:cNvPr>
                <p14:cNvContentPartPr/>
                <p14:nvPr/>
              </p14:nvContentPartPr>
              <p14:xfrm>
                <a:off x="6362293" y="4741253"/>
                <a:ext cx="197280" cy="229680"/>
              </p14:xfrm>
            </p:contentPart>
          </mc:Choice>
          <mc:Fallback>
            <p:pic>
              <p:nvPicPr>
                <p:cNvPr id="92" name="Freihand 91">
                  <a:extLst>
                    <a:ext uri="{FF2B5EF4-FFF2-40B4-BE49-F238E27FC236}">
                      <a16:creationId xmlns:a16="http://schemas.microsoft.com/office/drawing/2014/main" id="{ABB42D6E-933D-489A-929A-1925E0F98E2B}"/>
                    </a:ext>
                  </a:extLst>
                </p:cNvPr>
                <p:cNvPicPr/>
                <p:nvPr/>
              </p:nvPicPr>
              <p:blipFill>
                <a:blip r:embed="rId157"/>
                <a:stretch>
                  <a:fillRect/>
                </a:stretch>
              </p:blipFill>
              <p:spPr>
                <a:xfrm>
                  <a:off x="6357973" y="4736933"/>
                  <a:ext cx="205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DAE32B9B-02FC-4719-B1FD-9D4C4E96455C}"/>
                    </a:ext>
                  </a:extLst>
                </p14:cNvPr>
                <p14:cNvContentPartPr/>
                <p14:nvPr/>
              </p14:nvContentPartPr>
              <p14:xfrm>
                <a:off x="6633373" y="4795973"/>
                <a:ext cx="11160" cy="150840"/>
              </p14:xfrm>
            </p:contentPart>
          </mc:Choice>
          <mc:Fallback>
            <p:pic>
              <p:nvPicPr>
                <p:cNvPr id="93" name="Freihand 92">
                  <a:extLst>
                    <a:ext uri="{FF2B5EF4-FFF2-40B4-BE49-F238E27FC236}">
                      <a16:creationId xmlns:a16="http://schemas.microsoft.com/office/drawing/2014/main" id="{DAE32B9B-02FC-4719-B1FD-9D4C4E96455C}"/>
                    </a:ext>
                  </a:extLst>
                </p:cNvPr>
                <p:cNvPicPr/>
                <p:nvPr/>
              </p:nvPicPr>
              <p:blipFill>
                <a:blip r:embed="rId159"/>
                <a:stretch>
                  <a:fillRect/>
                </a:stretch>
              </p:blipFill>
              <p:spPr>
                <a:xfrm>
                  <a:off x="6629053" y="4791293"/>
                  <a:ext cx="19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D84EEB9E-3441-4BA1-AD1F-E0CD1BF409A0}"/>
                    </a:ext>
                  </a:extLst>
                </p14:cNvPr>
                <p14:cNvContentPartPr/>
                <p14:nvPr/>
              </p14:nvContentPartPr>
              <p14:xfrm>
                <a:off x="6587293" y="4724333"/>
                <a:ext cx="205920" cy="176760"/>
              </p14:xfrm>
            </p:contentPart>
          </mc:Choice>
          <mc:Fallback>
            <p:pic>
              <p:nvPicPr>
                <p:cNvPr id="94" name="Freihand 93">
                  <a:extLst>
                    <a:ext uri="{FF2B5EF4-FFF2-40B4-BE49-F238E27FC236}">
                      <a16:creationId xmlns:a16="http://schemas.microsoft.com/office/drawing/2014/main" id="{D84EEB9E-3441-4BA1-AD1F-E0CD1BF409A0}"/>
                    </a:ext>
                  </a:extLst>
                </p:cNvPr>
                <p:cNvPicPr/>
                <p:nvPr/>
              </p:nvPicPr>
              <p:blipFill>
                <a:blip r:embed="rId161"/>
                <a:stretch>
                  <a:fillRect/>
                </a:stretch>
              </p:blipFill>
              <p:spPr>
                <a:xfrm>
                  <a:off x="6582973" y="4720013"/>
                  <a:ext cx="214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35D278E8-F193-4C8C-8807-736957A7906F}"/>
                    </a:ext>
                  </a:extLst>
                </p14:cNvPr>
                <p14:cNvContentPartPr/>
                <p14:nvPr/>
              </p14:nvContentPartPr>
              <p14:xfrm>
                <a:off x="6796093" y="4705973"/>
                <a:ext cx="147240" cy="167400"/>
              </p14:xfrm>
            </p:contentPart>
          </mc:Choice>
          <mc:Fallback>
            <p:pic>
              <p:nvPicPr>
                <p:cNvPr id="95" name="Freihand 94">
                  <a:extLst>
                    <a:ext uri="{FF2B5EF4-FFF2-40B4-BE49-F238E27FC236}">
                      <a16:creationId xmlns:a16="http://schemas.microsoft.com/office/drawing/2014/main" id="{35D278E8-F193-4C8C-8807-736957A7906F}"/>
                    </a:ext>
                  </a:extLst>
                </p:cNvPr>
                <p:cNvPicPr/>
                <p:nvPr/>
              </p:nvPicPr>
              <p:blipFill>
                <a:blip r:embed="rId163"/>
                <a:stretch>
                  <a:fillRect/>
                </a:stretch>
              </p:blipFill>
              <p:spPr>
                <a:xfrm>
                  <a:off x="6791773" y="4701653"/>
                  <a:ext cx="155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694833E0-8572-4BC2-B81A-D6E0A7AF4AAD}"/>
                    </a:ext>
                  </a:extLst>
                </p14:cNvPr>
                <p14:cNvContentPartPr/>
                <p14:nvPr/>
              </p14:nvContentPartPr>
              <p14:xfrm>
                <a:off x="6976453" y="4754573"/>
                <a:ext cx="155160" cy="72360"/>
              </p14:xfrm>
            </p:contentPart>
          </mc:Choice>
          <mc:Fallback>
            <p:pic>
              <p:nvPicPr>
                <p:cNvPr id="96" name="Freihand 95">
                  <a:extLst>
                    <a:ext uri="{FF2B5EF4-FFF2-40B4-BE49-F238E27FC236}">
                      <a16:creationId xmlns:a16="http://schemas.microsoft.com/office/drawing/2014/main" id="{694833E0-8572-4BC2-B81A-D6E0A7AF4AAD}"/>
                    </a:ext>
                  </a:extLst>
                </p:cNvPr>
                <p:cNvPicPr/>
                <p:nvPr/>
              </p:nvPicPr>
              <p:blipFill>
                <a:blip r:embed="rId165"/>
                <a:stretch>
                  <a:fillRect/>
                </a:stretch>
              </p:blipFill>
              <p:spPr>
                <a:xfrm>
                  <a:off x="6972133" y="4750253"/>
                  <a:ext cx="163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02E5AF28-A550-4133-A531-44D30C9F30D1}"/>
                    </a:ext>
                  </a:extLst>
                </p14:cNvPr>
                <p14:cNvContentPartPr/>
                <p14:nvPr/>
              </p14:nvContentPartPr>
              <p14:xfrm>
                <a:off x="7279213" y="4480973"/>
                <a:ext cx="122400" cy="126720"/>
              </p14:xfrm>
            </p:contentPart>
          </mc:Choice>
          <mc:Fallback>
            <p:pic>
              <p:nvPicPr>
                <p:cNvPr id="98" name="Freihand 97">
                  <a:extLst>
                    <a:ext uri="{FF2B5EF4-FFF2-40B4-BE49-F238E27FC236}">
                      <a16:creationId xmlns:a16="http://schemas.microsoft.com/office/drawing/2014/main" id="{02E5AF28-A550-4133-A531-44D30C9F30D1}"/>
                    </a:ext>
                  </a:extLst>
                </p:cNvPr>
                <p:cNvPicPr/>
                <p:nvPr/>
              </p:nvPicPr>
              <p:blipFill>
                <a:blip r:embed="rId167"/>
                <a:stretch>
                  <a:fillRect/>
                </a:stretch>
              </p:blipFill>
              <p:spPr>
                <a:xfrm>
                  <a:off x="7274893" y="4476653"/>
                  <a:ext cx="131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90F2912A-9760-4681-8EDC-8BEA9010E1A9}"/>
                    </a:ext>
                  </a:extLst>
                </p14:cNvPr>
                <p14:cNvContentPartPr/>
                <p14:nvPr/>
              </p14:nvContentPartPr>
              <p14:xfrm>
                <a:off x="7431493" y="4507613"/>
                <a:ext cx="127440" cy="69480"/>
              </p14:xfrm>
            </p:contentPart>
          </mc:Choice>
          <mc:Fallback>
            <p:pic>
              <p:nvPicPr>
                <p:cNvPr id="99" name="Freihand 98">
                  <a:extLst>
                    <a:ext uri="{FF2B5EF4-FFF2-40B4-BE49-F238E27FC236}">
                      <a16:creationId xmlns:a16="http://schemas.microsoft.com/office/drawing/2014/main" id="{90F2912A-9760-4681-8EDC-8BEA9010E1A9}"/>
                    </a:ext>
                  </a:extLst>
                </p:cNvPr>
                <p:cNvPicPr/>
                <p:nvPr/>
              </p:nvPicPr>
              <p:blipFill>
                <a:blip r:embed="rId169"/>
                <a:stretch>
                  <a:fillRect/>
                </a:stretch>
              </p:blipFill>
              <p:spPr>
                <a:xfrm>
                  <a:off x="7427173" y="4503293"/>
                  <a:ext cx="136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75D40050-C3EB-4C80-8655-3EA4C3456A5B}"/>
                    </a:ext>
                  </a:extLst>
                </p14:cNvPr>
                <p14:cNvContentPartPr/>
                <p14:nvPr/>
              </p14:nvContentPartPr>
              <p14:xfrm>
                <a:off x="7214773" y="4595093"/>
                <a:ext cx="408240" cy="50760"/>
              </p14:xfrm>
            </p:contentPart>
          </mc:Choice>
          <mc:Fallback>
            <p:pic>
              <p:nvPicPr>
                <p:cNvPr id="100" name="Freihand 99">
                  <a:extLst>
                    <a:ext uri="{FF2B5EF4-FFF2-40B4-BE49-F238E27FC236}">
                      <a16:creationId xmlns:a16="http://schemas.microsoft.com/office/drawing/2014/main" id="{75D40050-C3EB-4C80-8655-3EA4C3456A5B}"/>
                    </a:ext>
                  </a:extLst>
                </p:cNvPr>
                <p:cNvPicPr/>
                <p:nvPr/>
              </p:nvPicPr>
              <p:blipFill>
                <a:blip r:embed="rId171"/>
                <a:stretch>
                  <a:fillRect/>
                </a:stretch>
              </p:blipFill>
              <p:spPr>
                <a:xfrm>
                  <a:off x="7210453" y="4590773"/>
                  <a:ext cx="416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4370DEEA-7709-4C94-8BBB-C9D6809C2A67}"/>
                    </a:ext>
                  </a:extLst>
                </p14:cNvPr>
                <p14:cNvContentPartPr/>
                <p14:nvPr/>
              </p14:nvContentPartPr>
              <p14:xfrm>
                <a:off x="7284613" y="4631813"/>
                <a:ext cx="128160" cy="124560"/>
              </p14:xfrm>
            </p:contentPart>
          </mc:Choice>
          <mc:Fallback>
            <p:pic>
              <p:nvPicPr>
                <p:cNvPr id="101" name="Freihand 100">
                  <a:extLst>
                    <a:ext uri="{FF2B5EF4-FFF2-40B4-BE49-F238E27FC236}">
                      <a16:creationId xmlns:a16="http://schemas.microsoft.com/office/drawing/2014/main" id="{4370DEEA-7709-4C94-8BBB-C9D6809C2A67}"/>
                    </a:ext>
                  </a:extLst>
                </p:cNvPr>
                <p:cNvPicPr/>
                <p:nvPr/>
              </p:nvPicPr>
              <p:blipFill>
                <a:blip r:embed="rId173"/>
                <a:stretch>
                  <a:fillRect/>
                </a:stretch>
              </p:blipFill>
              <p:spPr>
                <a:xfrm>
                  <a:off x="7280293" y="4627493"/>
                  <a:ext cx="136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56E416FA-7193-4917-90DE-A148E78D0234}"/>
                    </a:ext>
                  </a:extLst>
                </p14:cNvPr>
                <p14:cNvContentPartPr/>
                <p14:nvPr/>
              </p14:nvContentPartPr>
              <p14:xfrm>
                <a:off x="7467853" y="4637213"/>
                <a:ext cx="84600" cy="78120"/>
              </p14:xfrm>
            </p:contentPart>
          </mc:Choice>
          <mc:Fallback>
            <p:pic>
              <p:nvPicPr>
                <p:cNvPr id="103" name="Freihand 102">
                  <a:extLst>
                    <a:ext uri="{FF2B5EF4-FFF2-40B4-BE49-F238E27FC236}">
                      <a16:creationId xmlns:a16="http://schemas.microsoft.com/office/drawing/2014/main" id="{56E416FA-7193-4917-90DE-A148E78D0234}"/>
                    </a:ext>
                  </a:extLst>
                </p:cNvPr>
                <p:cNvPicPr/>
                <p:nvPr/>
              </p:nvPicPr>
              <p:blipFill>
                <a:blip r:embed="rId175"/>
                <a:stretch>
                  <a:fillRect/>
                </a:stretch>
              </p:blipFill>
              <p:spPr>
                <a:xfrm>
                  <a:off x="7463533" y="4632893"/>
                  <a:ext cx="93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DDA1074E-B0CE-4AD1-A47B-7E7AB9C70C8D}"/>
                    </a:ext>
                  </a:extLst>
                </p14:cNvPr>
                <p14:cNvContentPartPr/>
                <p14:nvPr/>
              </p14:nvContentPartPr>
              <p14:xfrm>
                <a:off x="7462453" y="4643333"/>
                <a:ext cx="123840" cy="72720"/>
              </p14:xfrm>
            </p:contentPart>
          </mc:Choice>
          <mc:Fallback>
            <p:pic>
              <p:nvPicPr>
                <p:cNvPr id="104" name="Freihand 103">
                  <a:extLst>
                    <a:ext uri="{FF2B5EF4-FFF2-40B4-BE49-F238E27FC236}">
                      <a16:creationId xmlns:a16="http://schemas.microsoft.com/office/drawing/2014/main" id="{DDA1074E-B0CE-4AD1-A47B-7E7AB9C70C8D}"/>
                    </a:ext>
                  </a:extLst>
                </p:cNvPr>
                <p:cNvPicPr/>
                <p:nvPr/>
              </p:nvPicPr>
              <p:blipFill>
                <a:blip r:embed="rId177"/>
                <a:stretch>
                  <a:fillRect/>
                </a:stretch>
              </p:blipFill>
              <p:spPr>
                <a:xfrm>
                  <a:off x="7458133" y="4639013"/>
                  <a:ext cx="132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27431BC8-97A5-443D-994D-10E6D48FC7B1}"/>
                    </a:ext>
                  </a:extLst>
                </p14:cNvPr>
                <p14:cNvContentPartPr/>
                <p14:nvPr/>
              </p14:nvContentPartPr>
              <p14:xfrm>
                <a:off x="7138813" y="4700933"/>
                <a:ext cx="685440" cy="57960"/>
              </p14:xfrm>
            </p:contentPart>
          </mc:Choice>
          <mc:Fallback>
            <p:pic>
              <p:nvPicPr>
                <p:cNvPr id="105" name="Freihand 104">
                  <a:extLst>
                    <a:ext uri="{FF2B5EF4-FFF2-40B4-BE49-F238E27FC236}">
                      <a16:creationId xmlns:a16="http://schemas.microsoft.com/office/drawing/2014/main" id="{27431BC8-97A5-443D-994D-10E6D48FC7B1}"/>
                    </a:ext>
                  </a:extLst>
                </p:cNvPr>
                <p:cNvPicPr/>
                <p:nvPr/>
              </p:nvPicPr>
              <p:blipFill>
                <a:blip r:embed="rId179"/>
                <a:stretch>
                  <a:fillRect/>
                </a:stretch>
              </p:blipFill>
              <p:spPr>
                <a:xfrm>
                  <a:off x="7134493" y="4696613"/>
                  <a:ext cx="694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A10D9D76-D528-4A46-ADCA-81A0E91C483F}"/>
                    </a:ext>
                  </a:extLst>
                </p14:cNvPr>
                <p14:cNvContentPartPr/>
                <p14:nvPr/>
              </p14:nvContentPartPr>
              <p14:xfrm>
                <a:off x="7302973" y="4784813"/>
                <a:ext cx="140760" cy="145800"/>
              </p14:xfrm>
            </p:contentPart>
          </mc:Choice>
          <mc:Fallback>
            <p:pic>
              <p:nvPicPr>
                <p:cNvPr id="106" name="Freihand 105">
                  <a:extLst>
                    <a:ext uri="{FF2B5EF4-FFF2-40B4-BE49-F238E27FC236}">
                      <a16:creationId xmlns:a16="http://schemas.microsoft.com/office/drawing/2014/main" id="{A10D9D76-D528-4A46-ADCA-81A0E91C483F}"/>
                    </a:ext>
                  </a:extLst>
                </p:cNvPr>
                <p:cNvPicPr/>
                <p:nvPr/>
              </p:nvPicPr>
              <p:blipFill>
                <a:blip r:embed="rId181"/>
                <a:stretch>
                  <a:fillRect/>
                </a:stretch>
              </p:blipFill>
              <p:spPr>
                <a:xfrm>
                  <a:off x="7298653" y="4780493"/>
                  <a:ext cx="149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3C61A5E3-0D10-4B2D-AC3F-020B71974B30}"/>
                    </a:ext>
                  </a:extLst>
                </p14:cNvPr>
                <p14:cNvContentPartPr/>
                <p14:nvPr/>
              </p14:nvContentPartPr>
              <p14:xfrm>
                <a:off x="7473973" y="4817933"/>
                <a:ext cx="128520" cy="89280"/>
              </p14:xfrm>
            </p:contentPart>
          </mc:Choice>
          <mc:Fallback>
            <p:pic>
              <p:nvPicPr>
                <p:cNvPr id="107" name="Freihand 106">
                  <a:extLst>
                    <a:ext uri="{FF2B5EF4-FFF2-40B4-BE49-F238E27FC236}">
                      <a16:creationId xmlns:a16="http://schemas.microsoft.com/office/drawing/2014/main" id="{3C61A5E3-0D10-4B2D-AC3F-020B71974B30}"/>
                    </a:ext>
                  </a:extLst>
                </p:cNvPr>
                <p:cNvPicPr/>
                <p:nvPr/>
              </p:nvPicPr>
              <p:blipFill>
                <a:blip r:embed="rId183"/>
                <a:stretch>
                  <a:fillRect/>
                </a:stretch>
              </p:blipFill>
              <p:spPr>
                <a:xfrm>
                  <a:off x="7469653" y="4813613"/>
                  <a:ext cx="137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Freihand 107">
                  <a:extLst>
                    <a:ext uri="{FF2B5EF4-FFF2-40B4-BE49-F238E27FC236}">
                      <a16:creationId xmlns:a16="http://schemas.microsoft.com/office/drawing/2014/main" id="{9AE65450-7DDF-4890-B3BA-843D367FAC63}"/>
                    </a:ext>
                  </a:extLst>
                </p14:cNvPr>
                <p14:cNvContentPartPr/>
                <p14:nvPr/>
              </p14:nvContentPartPr>
              <p14:xfrm>
                <a:off x="7190293" y="4923773"/>
                <a:ext cx="514080" cy="65880"/>
              </p14:xfrm>
            </p:contentPart>
          </mc:Choice>
          <mc:Fallback>
            <p:pic>
              <p:nvPicPr>
                <p:cNvPr id="108" name="Freihand 107">
                  <a:extLst>
                    <a:ext uri="{FF2B5EF4-FFF2-40B4-BE49-F238E27FC236}">
                      <a16:creationId xmlns:a16="http://schemas.microsoft.com/office/drawing/2014/main" id="{9AE65450-7DDF-4890-B3BA-843D367FAC63}"/>
                    </a:ext>
                  </a:extLst>
                </p:cNvPr>
                <p:cNvPicPr/>
                <p:nvPr/>
              </p:nvPicPr>
              <p:blipFill>
                <a:blip r:embed="rId185"/>
                <a:stretch>
                  <a:fillRect/>
                </a:stretch>
              </p:blipFill>
              <p:spPr>
                <a:xfrm>
                  <a:off x="7185973" y="4919453"/>
                  <a:ext cx="522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98F176C1-72AD-4E97-81D5-F19240766CBC}"/>
                    </a:ext>
                  </a:extLst>
                </p14:cNvPr>
                <p14:cNvContentPartPr/>
                <p14:nvPr/>
              </p14:nvContentPartPr>
              <p14:xfrm>
                <a:off x="7306213" y="4977773"/>
                <a:ext cx="124200" cy="156960"/>
              </p14:xfrm>
            </p:contentPart>
          </mc:Choice>
          <mc:Fallback>
            <p:pic>
              <p:nvPicPr>
                <p:cNvPr id="109" name="Freihand 108">
                  <a:extLst>
                    <a:ext uri="{FF2B5EF4-FFF2-40B4-BE49-F238E27FC236}">
                      <a16:creationId xmlns:a16="http://schemas.microsoft.com/office/drawing/2014/main" id="{98F176C1-72AD-4E97-81D5-F19240766CBC}"/>
                    </a:ext>
                  </a:extLst>
                </p:cNvPr>
                <p:cNvPicPr/>
                <p:nvPr/>
              </p:nvPicPr>
              <p:blipFill>
                <a:blip r:embed="rId187"/>
                <a:stretch>
                  <a:fillRect/>
                </a:stretch>
              </p:blipFill>
              <p:spPr>
                <a:xfrm>
                  <a:off x="7301893" y="4973453"/>
                  <a:ext cx="132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0B363621-9456-45B2-9093-D526DD040413}"/>
                    </a:ext>
                  </a:extLst>
                </p14:cNvPr>
                <p14:cNvContentPartPr/>
                <p14:nvPr/>
              </p14:nvContentPartPr>
              <p14:xfrm>
                <a:off x="7466413" y="5018813"/>
                <a:ext cx="141120" cy="146880"/>
              </p14:xfrm>
            </p:contentPart>
          </mc:Choice>
          <mc:Fallback>
            <p:pic>
              <p:nvPicPr>
                <p:cNvPr id="110" name="Freihand 109">
                  <a:extLst>
                    <a:ext uri="{FF2B5EF4-FFF2-40B4-BE49-F238E27FC236}">
                      <a16:creationId xmlns:a16="http://schemas.microsoft.com/office/drawing/2014/main" id="{0B363621-9456-45B2-9093-D526DD040413}"/>
                    </a:ext>
                  </a:extLst>
                </p:cNvPr>
                <p:cNvPicPr/>
                <p:nvPr/>
              </p:nvPicPr>
              <p:blipFill>
                <a:blip r:embed="rId189"/>
                <a:stretch>
                  <a:fillRect/>
                </a:stretch>
              </p:blipFill>
              <p:spPr>
                <a:xfrm>
                  <a:off x="7462093" y="5014493"/>
                  <a:ext cx="149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B4C1EC0C-C4CF-46CA-A9D9-F12E7EE82D04}"/>
                    </a:ext>
                  </a:extLst>
                </p14:cNvPr>
                <p14:cNvContentPartPr/>
                <p14:nvPr/>
              </p14:nvContentPartPr>
              <p14:xfrm>
                <a:off x="6957733" y="5289893"/>
                <a:ext cx="180720" cy="31680"/>
              </p14:xfrm>
            </p:contentPart>
          </mc:Choice>
          <mc:Fallback>
            <p:pic>
              <p:nvPicPr>
                <p:cNvPr id="112" name="Freihand 111">
                  <a:extLst>
                    <a:ext uri="{FF2B5EF4-FFF2-40B4-BE49-F238E27FC236}">
                      <a16:creationId xmlns:a16="http://schemas.microsoft.com/office/drawing/2014/main" id="{B4C1EC0C-C4CF-46CA-A9D9-F12E7EE82D04}"/>
                    </a:ext>
                  </a:extLst>
                </p:cNvPr>
                <p:cNvPicPr/>
                <p:nvPr/>
              </p:nvPicPr>
              <p:blipFill>
                <a:blip r:embed="rId191"/>
                <a:stretch>
                  <a:fillRect/>
                </a:stretch>
              </p:blipFill>
              <p:spPr>
                <a:xfrm>
                  <a:off x="6953413" y="5285573"/>
                  <a:ext cx="189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9BDC1132-FB32-4441-B925-032C4B115C4D}"/>
                    </a:ext>
                  </a:extLst>
                </p14:cNvPr>
                <p14:cNvContentPartPr/>
                <p14:nvPr/>
              </p14:nvContentPartPr>
              <p14:xfrm>
                <a:off x="6972493" y="5339573"/>
                <a:ext cx="167760" cy="22320"/>
              </p14:xfrm>
            </p:contentPart>
          </mc:Choice>
          <mc:Fallback>
            <p:pic>
              <p:nvPicPr>
                <p:cNvPr id="113" name="Freihand 112">
                  <a:extLst>
                    <a:ext uri="{FF2B5EF4-FFF2-40B4-BE49-F238E27FC236}">
                      <a16:creationId xmlns:a16="http://schemas.microsoft.com/office/drawing/2014/main" id="{9BDC1132-FB32-4441-B925-032C4B115C4D}"/>
                    </a:ext>
                  </a:extLst>
                </p:cNvPr>
                <p:cNvPicPr/>
                <p:nvPr/>
              </p:nvPicPr>
              <p:blipFill>
                <a:blip r:embed="rId193"/>
                <a:stretch>
                  <a:fillRect/>
                </a:stretch>
              </p:blipFill>
              <p:spPr>
                <a:xfrm>
                  <a:off x="6968173" y="5335253"/>
                  <a:ext cx="176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4A06FA65-C37F-4B63-BB60-00D5B094D03C}"/>
                    </a:ext>
                  </a:extLst>
                </p14:cNvPr>
                <p14:cNvContentPartPr/>
                <p14:nvPr/>
              </p14:nvContentPartPr>
              <p14:xfrm>
                <a:off x="6931813" y="5141933"/>
                <a:ext cx="135360" cy="100800"/>
              </p14:xfrm>
            </p:contentPart>
          </mc:Choice>
          <mc:Fallback>
            <p:pic>
              <p:nvPicPr>
                <p:cNvPr id="114" name="Freihand 113">
                  <a:extLst>
                    <a:ext uri="{FF2B5EF4-FFF2-40B4-BE49-F238E27FC236}">
                      <a16:creationId xmlns:a16="http://schemas.microsoft.com/office/drawing/2014/main" id="{4A06FA65-C37F-4B63-BB60-00D5B094D03C}"/>
                    </a:ext>
                  </a:extLst>
                </p:cNvPr>
                <p:cNvPicPr/>
                <p:nvPr/>
              </p:nvPicPr>
              <p:blipFill>
                <a:blip r:embed="rId195"/>
                <a:stretch>
                  <a:fillRect/>
                </a:stretch>
              </p:blipFill>
              <p:spPr>
                <a:xfrm>
                  <a:off x="6927493" y="5137613"/>
                  <a:ext cx="144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A73312F3-BE17-4CB5-9C69-1157408AB846}"/>
                    </a:ext>
                  </a:extLst>
                </p14:cNvPr>
                <p14:cNvContentPartPr/>
                <p14:nvPr/>
              </p14:nvContentPartPr>
              <p14:xfrm>
                <a:off x="7226293" y="5184773"/>
                <a:ext cx="108360" cy="143640"/>
              </p14:xfrm>
            </p:contentPart>
          </mc:Choice>
          <mc:Fallback>
            <p:pic>
              <p:nvPicPr>
                <p:cNvPr id="115" name="Freihand 114">
                  <a:extLst>
                    <a:ext uri="{FF2B5EF4-FFF2-40B4-BE49-F238E27FC236}">
                      <a16:creationId xmlns:a16="http://schemas.microsoft.com/office/drawing/2014/main" id="{A73312F3-BE17-4CB5-9C69-1157408AB846}"/>
                    </a:ext>
                  </a:extLst>
                </p:cNvPr>
                <p:cNvPicPr/>
                <p:nvPr/>
              </p:nvPicPr>
              <p:blipFill>
                <a:blip r:embed="rId197"/>
                <a:stretch>
                  <a:fillRect/>
                </a:stretch>
              </p:blipFill>
              <p:spPr>
                <a:xfrm>
                  <a:off x="7221973" y="5180453"/>
                  <a:ext cx="117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Freihand 115">
                  <a:extLst>
                    <a:ext uri="{FF2B5EF4-FFF2-40B4-BE49-F238E27FC236}">
                      <a16:creationId xmlns:a16="http://schemas.microsoft.com/office/drawing/2014/main" id="{3E4A8756-C6A8-463E-874B-A5E232C5CC9F}"/>
                    </a:ext>
                  </a:extLst>
                </p14:cNvPr>
                <p14:cNvContentPartPr/>
                <p14:nvPr/>
              </p14:nvContentPartPr>
              <p14:xfrm>
                <a:off x="7341493" y="5224013"/>
                <a:ext cx="138240" cy="91440"/>
              </p14:xfrm>
            </p:contentPart>
          </mc:Choice>
          <mc:Fallback>
            <p:pic>
              <p:nvPicPr>
                <p:cNvPr id="116" name="Freihand 115">
                  <a:extLst>
                    <a:ext uri="{FF2B5EF4-FFF2-40B4-BE49-F238E27FC236}">
                      <a16:creationId xmlns:a16="http://schemas.microsoft.com/office/drawing/2014/main" id="{3E4A8756-C6A8-463E-874B-A5E232C5CC9F}"/>
                    </a:ext>
                  </a:extLst>
                </p:cNvPr>
                <p:cNvPicPr/>
                <p:nvPr/>
              </p:nvPicPr>
              <p:blipFill>
                <a:blip r:embed="rId199"/>
                <a:stretch>
                  <a:fillRect/>
                </a:stretch>
              </p:blipFill>
              <p:spPr>
                <a:xfrm>
                  <a:off x="7337173" y="5219693"/>
                  <a:ext cx="146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Freihand 116">
                  <a:extLst>
                    <a:ext uri="{FF2B5EF4-FFF2-40B4-BE49-F238E27FC236}">
                      <a16:creationId xmlns:a16="http://schemas.microsoft.com/office/drawing/2014/main" id="{2A993724-3FF1-48CD-92AE-FE1FA7D79846}"/>
                    </a:ext>
                  </a:extLst>
                </p14:cNvPr>
                <p14:cNvContentPartPr/>
                <p14:nvPr/>
              </p14:nvContentPartPr>
              <p14:xfrm>
                <a:off x="7480813" y="5172533"/>
                <a:ext cx="81000" cy="126000"/>
              </p14:xfrm>
            </p:contentPart>
          </mc:Choice>
          <mc:Fallback>
            <p:pic>
              <p:nvPicPr>
                <p:cNvPr id="117" name="Freihand 116">
                  <a:extLst>
                    <a:ext uri="{FF2B5EF4-FFF2-40B4-BE49-F238E27FC236}">
                      <a16:creationId xmlns:a16="http://schemas.microsoft.com/office/drawing/2014/main" id="{2A993724-3FF1-48CD-92AE-FE1FA7D79846}"/>
                    </a:ext>
                  </a:extLst>
                </p:cNvPr>
                <p:cNvPicPr/>
                <p:nvPr/>
              </p:nvPicPr>
              <p:blipFill>
                <a:blip r:embed="rId201"/>
                <a:stretch>
                  <a:fillRect/>
                </a:stretch>
              </p:blipFill>
              <p:spPr>
                <a:xfrm>
                  <a:off x="7476493" y="5168213"/>
                  <a:ext cx="89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Freihand 117">
                  <a:extLst>
                    <a:ext uri="{FF2B5EF4-FFF2-40B4-BE49-F238E27FC236}">
                      <a16:creationId xmlns:a16="http://schemas.microsoft.com/office/drawing/2014/main" id="{2C140D41-9E8D-45E3-BF7F-7AEAEFBC28A1}"/>
                    </a:ext>
                  </a:extLst>
                </p14:cNvPr>
                <p14:cNvContentPartPr/>
                <p14:nvPr/>
              </p14:nvContentPartPr>
              <p14:xfrm>
                <a:off x="7569013" y="5132573"/>
                <a:ext cx="248040" cy="164160"/>
              </p14:xfrm>
            </p:contentPart>
          </mc:Choice>
          <mc:Fallback>
            <p:pic>
              <p:nvPicPr>
                <p:cNvPr id="118" name="Freihand 117">
                  <a:extLst>
                    <a:ext uri="{FF2B5EF4-FFF2-40B4-BE49-F238E27FC236}">
                      <a16:creationId xmlns:a16="http://schemas.microsoft.com/office/drawing/2014/main" id="{2C140D41-9E8D-45E3-BF7F-7AEAEFBC28A1}"/>
                    </a:ext>
                  </a:extLst>
                </p:cNvPr>
                <p:cNvPicPr/>
                <p:nvPr/>
              </p:nvPicPr>
              <p:blipFill>
                <a:blip r:embed="rId203"/>
                <a:stretch>
                  <a:fillRect/>
                </a:stretch>
              </p:blipFill>
              <p:spPr>
                <a:xfrm>
                  <a:off x="7564693" y="5128253"/>
                  <a:ext cx="256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9" name="Freihand 118">
                  <a:extLst>
                    <a:ext uri="{FF2B5EF4-FFF2-40B4-BE49-F238E27FC236}">
                      <a16:creationId xmlns:a16="http://schemas.microsoft.com/office/drawing/2014/main" id="{D8529618-1F4F-401A-909D-497D5D8BA79A}"/>
                    </a:ext>
                  </a:extLst>
                </p14:cNvPr>
                <p14:cNvContentPartPr/>
                <p14:nvPr/>
              </p14:nvContentPartPr>
              <p14:xfrm>
                <a:off x="7836853" y="5212133"/>
                <a:ext cx="162000" cy="61560"/>
              </p14:xfrm>
            </p:contentPart>
          </mc:Choice>
          <mc:Fallback>
            <p:pic>
              <p:nvPicPr>
                <p:cNvPr id="119" name="Freihand 118">
                  <a:extLst>
                    <a:ext uri="{FF2B5EF4-FFF2-40B4-BE49-F238E27FC236}">
                      <a16:creationId xmlns:a16="http://schemas.microsoft.com/office/drawing/2014/main" id="{D8529618-1F4F-401A-909D-497D5D8BA79A}"/>
                    </a:ext>
                  </a:extLst>
                </p:cNvPr>
                <p:cNvPicPr/>
                <p:nvPr/>
              </p:nvPicPr>
              <p:blipFill>
                <a:blip r:embed="rId205"/>
                <a:stretch>
                  <a:fillRect/>
                </a:stretch>
              </p:blipFill>
              <p:spPr>
                <a:xfrm>
                  <a:off x="7832533" y="5207813"/>
                  <a:ext cx="170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0" name="Freihand 119">
                  <a:extLst>
                    <a:ext uri="{FF2B5EF4-FFF2-40B4-BE49-F238E27FC236}">
                      <a16:creationId xmlns:a16="http://schemas.microsoft.com/office/drawing/2014/main" id="{E9FDCE25-BD14-402F-BAE8-598B36B7740F}"/>
                    </a:ext>
                  </a:extLst>
                </p14:cNvPr>
                <p14:cNvContentPartPr/>
                <p14:nvPr/>
              </p14:nvContentPartPr>
              <p14:xfrm>
                <a:off x="8015413" y="5175773"/>
                <a:ext cx="146160" cy="100440"/>
              </p14:xfrm>
            </p:contentPart>
          </mc:Choice>
          <mc:Fallback>
            <p:pic>
              <p:nvPicPr>
                <p:cNvPr id="120" name="Freihand 119">
                  <a:extLst>
                    <a:ext uri="{FF2B5EF4-FFF2-40B4-BE49-F238E27FC236}">
                      <a16:creationId xmlns:a16="http://schemas.microsoft.com/office/drawing/2014/main" id="{E9FDCE25-BD14-402F-BAE8-598B36B7740F}"/>
                    </a:ext>
                  </a:extLst>
                </p:cNvPr>
                <p:cNvPicPr/>
                <p:nvPr/>
              </p:nvPicPr>
              <p:blipFill>
                <a:blip r:embed="rId207"/>
                <a:stretch>
                  <a:fillRect/>
                </a:stretch>
              </p:blipFill>
              <p:spPr>
                <a:xfrm>
                  <a:off x="8011093" y="5171453"/>
                  <a:ext cx="15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1" name="Freihand 120">
                  <a:extLst>
                    <a:ext uri="{FF2B5EF4-FFF2-40B4-BE49-F238E27FC236}">
                      <a16:creationId xmlns:a16="http://schemas.microsoft.com/office/drawing/2014/main" id="{6E008266-3048-47EB-A944-0AF276289AD0}"/>
                    </a:ext>
                  </a:extLst>
                </p14:cNvPr>
                <p14:cNvContentPartPr/>
                <p14:nvPr/>
              </p14:nvContentPartPr>
              <p14:xfrm>
                <a:off x="8250853" y="5128613"/>
                <a:ext cx="283680" cy="130320"/>
              </p14:xfrm>
            </p:contentPart>
          </mc:Choice>
          <mc:Fallback>
            <p:pic>
              <p:nvPicPr>
                <p:cNvPr id="121" name="Freihand 120">
                  <a:extLst>
                    <a:ext uri="{FF2B5EF4-FFF2-40B4-BE49-F238E27FC236}">
                      <a16:creationId xmlns:a16="http://schemas.microsoft.com/office/drawing/2014/main" id="{6E008266-3048-47EB-A944-0AF276289AD0}"/>
                    </a:ext>
                  </a:extLst>
                </p:cNvPr>
                <p:cNvPicPr/>
                <p:nvPr/>
              </p:nvPicPr>
              <p:blipFill>
                <a:blip r:embed="rId209"/>
                <a:stretch>
                  <a:fillRect/>
                </a:stretch>
              </p:blipFill>
              <p:spPr>
                <a:xfrm>
                  <a:off x="8246533" y="5124293"/>
                  <a:ext cx="292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2" name="Freihand 121">
                  <a:extLst>
                    <a:ext uri="{FF2B5EF4-FFF2-40B4-BE49-F238E27FC236}">
                      <a16:creationId xmlns:a16="http://schemas.microsoft.com/office/drawing/2014/main" id="{08563753-D6F4-46DE-88B1-D37284D2869F}"/>
                    </a:ext>
                  </a:extLst>
                </p14:cNvPr>
                <p14:cNvContentPartPr/>
                <p14:nvPr/>
              </p14:nvContentPartPr>
              <p14:xfrm>
                <a:off x="7345093" y="5413373"/>
                <a:ext cx="200520" cy="161640"/>
              </p14:xfrm>
            </p:contentPart>
          </mc:Choice>
          <mc:Fallback>
            <p:pic>
              <p:nvPicPr>
                <p:cNvPr id="122" name="Freihand 121">
                  <a:extLst>
                    <a:ext uri="{FF2B5EF4-FFF2-40B4-BE49-F238E27FC236}">
                      <a16:creationId xmlns:a16="http://schemas.microsoft.com/office/drawing/2014/main" id="{08563753-D6F4-46DE-88B1-D37284D2869F}"/>
                    </a:ext>
                  </a:extLst>
                </p:cNvPr>
                <p:cNvPicPr/>
                <p:nvPr/>
              </p:nvPicPr>
              <p:blipFill>
                <a:blip r:embed="rId211"/>
                <a:stretch>
                  <a:fillRect/>
                </a:stretch>
              </p:blipFill>
              <p:spPr>
                <a:xfrm>
                  <a:off x="7340773" y="5409053"/>
                  <a:ext cx="209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3" name="Freihand 122">
                  <a:extLst>
                    <a:ext uri="{FF2B5EF4-FFF2-40B4-BE49-F238E27FC236}">
                      <a16:creationId xmlns:a16="http://schemas.microsoft.com/office/drawing/2014/main" id="{4D8E896B-6AA6-4FE4-A144-B96C0407E4B2}"/>
                    </a:ext>
                  </a:extLst>
                </p14:cNvPr>
                <p14:cNvContentPartPr/>
                <p14:nvPr/>
              </p14:nvContentPartPr>
              <p14:xfrm>
                <a:off x="7569373" y="5451893"/>
                <a:ext cx="243360" cy="103680"/>
              </p14:xfrm>
            </p:contentPart>
          </mc:Choice>
          <mc:Fallback>
            <p:pic>
              <p:nvPicPr>
                <p:cNvPr id="123" name="Freihand 122">
                  <a:extLst>
                    <a:ext uri="{FF2B5EF4-FFF2-40B4-BE49-F238E27FC236}">
                      <a16:creationId xmlns:a16="http://schemas.microsoft.com/office/drawing/2014/main" id="{4D8E896B-6AA6-4FE4-A144-B96C0407E4B2}"/>
                    </a:ext>
                  </a:extLst>
                </p:cNvPr>
                <p:cNvPicPr/>
                <p:nvPr/>
              </p:nvPicPr>
              <p:blipFill>
                <a:blip r:embed="rId213"/>
                <a:stretch>
                  <a:fillRect/>
                </a:stretch>
              </p:blipFill>
              <p:spPr>
                <a:xfrm>
                  <a:off x="7565053" y="5447573"/>
                  <a:ext cx="252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4" name="Freihand 123">
                  <a:extLst>
                    <a:ext uri="{FF2B5EF4-FFF2-40B4-BE49-F238E27FC236}">
                      <a16:creationId xmlns:a16="http://schemas.microsoft.com/office/drawing/2014/main" id="{4F71FAB8-8695-4162-BAA3-A6E01DA6B813}"/>
                    </a:ext>
                  </a:extLst>
                </p14:cNvPr>
                <p14:cNvContentPartPr/>
                <p14:nvPr/>
              </p14:nvContentPartPr>
              <p14:xfrm>
                <a:off x="7844053" y="5456213"/>
                <a:ext cx="84240" cy="97560"/>
              </p14:xfrm>
            </p:contentPart>
          </mc:Choice>
          <mc:Fallback>
            <p:pic>
              <p:nvPicPr>
                <p:cNvPr id="124" name="Freihand 123">
                  <a:extLst>
                    <a:ext uri="{FF2B5EF4-FFF2-40B4-BE49-F238E27FC236}">
                      <a16:creationId xmlns:a16="http://schemas.microsoft.com/office/drawing/2014/main" id="{4F71FAB8-8695-4162-BAA3-A6E01DA6B813}"/>
                    </a:ext>
                  </a:extLst>
                </p:cNvPr>
                <p:cNvPicPr/>
                <p:nvPr/>
              </p:nvPicPr>
              <p:blipFill>
                <a:blip r:embed="rId215"/>
                <a:stretch>
                  <a:fillRect/>
                </a:stretch>
              </p:blipFill>
              <p:spPr>
                <a:xfrm>
                  <a:off x="7839733" y="5451893"/>
                  <a:ext cx="92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5" name="Freihand 124">
                  <a:extLst>
                    <a:ext uri="{FF2B5EF4-FFF2-40B4-BE49-F238E27FC236}">
                      <a16:creationId xmlns:a16="http://schemas.microsoft.com/office/drawing/2014/main" id="{5925159E-A80A-40EB-B046-3F12E989DC43}"/>
                    </a:ext>
                  </a:extLst>
                </p14:cNvPr>
                <p14:cNvContentPartPr/>
                <p14:nvPr/>
              </p14:nvContentPartPr>
              <p14:xfrm>
                <a:off x="7825333" y="5476013"/>
                <a:ext cx="79560" cy="8280"/>
              </p14:xfrm>
            </p:contentPart>
          </mc:Choice>
          <mc:Fallback>
            <p:pic>
              <p:nvPicPr>
                <p:cNvPr id="125" name="Freihand 124">
                  <a:extLst>
                    <a:ext uri="{FF2B5EF4-FFF2-40B4-BE49-F238E27FC236}">
                      <a16:creationId xmlns:a16="http://schemas.microsoft.com/office/drawing/2014/main" id="{5925159E-A80A-40EB-B046-3F12E989DC43}"/>
                    </a:ext>
                  </a:extLst>
                </p:cNvPr>
                <p:cNvPicPr/>
                <p:nvPr/>
              </p:nvPicPr>
              <p:blipFill>
                <a:blip r:embed="rId217"/>
                <a:stretch>
                  <a:fillRect/>
                </a:stretch>
              </p:blipFill>
              <p:spPr>
                <a:xfrm>
                  <a:off x="7821013" y="5471693"/>
                  <a:ext cx="88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6" name="Freihand 125">
                  <a:extLst>
                    <a:ext uri="{FF2B5EF4-FFF2-40B4-BE49-F238E27FC236}">
                      <a16:creationId xmlns:a16="http://schemas.microsoft.com/office/drawing/2014/main" id="{BAC52E56-BB65-4674-9BDB-E4C0B857682F}"/>
                    </a:ext>
                  </a:extLst>
                </p14:cNvPr>
                <p14:cNvContentPartPr/>
                <p14:nvPr/>
              </p14:nvContentPartPr>
              <p14:xfrm>
                <a:off x="7950973" y="5438213"/>
                <a:ext cx="212760" cy="86760"/>
              </p14:xfrm>
            </p:contentPart>
          </mc:Choice>
          <mc:Fallback>
            <p:pic>
              <p:nvPicPr>
                <p:cNvPr id="126" name="Freihand 125">
                  <a:extLst>
                    <a:ext uri="{FF2B5EF4-FFF2-40B4-BE49-F238E27FC236}">
                      <a16:creationId xmlns:a16="http://schemas.microsoft.com/office/drawing/2014/main" id="{BAC52E56-BB65-4674-9BDB-E4C0B857682F}"/>
                    </a:ext>
                  </a:extLst>
                </p:cNvPr>
                <p:cNvPicPr/>
                <p:nvPr/>
              </p:nvPicPr>
              <p:blipFill>
                <a:blip r:embed="rId219"/>
                <a:stretch>
                  <a:fillRect/>
                </a:stretch>
              </p:blipFill>
              <p:spPr>
                <a:xfrm>
                  <a:off x="7946653" y="5433893"/>
                  <a:ext cx="221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7" name="Freihand 126">
                  <a:extLst>
                    <a:ext uri="{FF2B5EF4-FFF2-40B4-BE49-F238E27FC236}">
                      <a16:creationId xmlns:a16="http://schemas.microsoft.com/office/drawing/2014/main" id="{E91BF47D-4F0A-4A24-9EAF-EC67BB04E671}"/>
                    </a:ext>
                  </a:extLst>
                </p14:cNvPr>
                <p14:cNvContentPartPr/>
                <p14:nvPr/>
              </p14:nvContentPartPr>
              <p14:xfrm>
                <a:off x="8156893" y="5355773"/>
                <a:ext cx="182160" cy="142200"/>
              </p14:xfrm>
            </p:contentPart>
          </mc:Choice>
          <mc:Fallback>
            <p:pic>
              <p:nvPicPr>
                <p:cNvPr id="127" name="Freihand 126">
                  <a:extLst>
                    <a:ext uri="{FF2B5EF4-FFF2-40B4-BE49-F238E27FC236}">
                      <a16:creationId xmlns:a16="http://schemas.microsoft.com/office/drawing/2014/main" id="{E91BF47D-4F0A-4A24-9EAF-EC67BB04E671}"/>
                    </a:ext>
                  </a:extLst>
                </p:cNvPr>
                <p:cNvPicPr/>
                <p:nvPr/>
              </p:nvPicPr>
              <p:blipFill>
                <a:blip r:embed="rId221"/>
                <a:stretch>
                  <a:fillRect/>
                </a:stretch>
              </p:blipFill>
              <p:spPr>
                <a:xfrm>
                  <a:off x="8152573" y="5351453"/>
                  <a:ext cx="190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8" name="Freihand 127">
                  <a:extLst>
                    <a:ext uri="{FF2B5EF4-FFF2-40B4-BE49-F238E27FC236}">
                      <a16:creationId xmlns:a16="http://schemas.microsoft.com/office/drawing/2014/main" id="{F103F05D-6D7F-4B4F-90A5-CFFBDDBDF7FD}"/>
                    </a:ext>
                  </a:extLst>
                </p14:cNvPr>
                <p14:cNvContentPartPr/>
                <p14:nvPr/>
              </p14:nvContentPartPr>
              <p14:xfrm>
                <a:off x="8123053" y="5389253"/>
                <a:ext cx="120600" cy="13680"/>
              </p14:xfrm>
            </p:contentPart>
          </mc:Choice>
          <mc:Fallback>
            <p:pic>
              <p:nvPicPr>
                <p:cNvPr id="128" name="Freihand 127">
                  <a:extLst>
                    <a:ext uri="{FF2B5EF4-FFF2-40B4-BE49-F238E27FC236}">
                      <a16:creationId xmlns:a16="http://schemas.microsoft.com/office/drawing/2014/main" id="{F103F05D-6D7F-4B4F-90A5-CFFBDDBDF7FD}"/>
                    </a:ext>
                  </a:extLst>
                </p:cNvPr>
                <p:cNvPicPr/>
                <p:nvPr/>
              </p:nvPicPr>
              <p:blipFill>
                <a:blip r:embed="rId223"/>
                <a:stretch>
                  <a:fillRect/>
                </a:stretch>
              </p:blipFill>
              <p:spPr>
                <a:xfrm>
                  <a:off x="8118733" y="5384933"/>
                  <a:ext cx="129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9" name="Freihand 128">
                  <a:extLst>
                    <a:ext uri="{FF2B5EF4-FFF2-40B4-BE49-F238E27FC236}">
                      <a16:creationId xmlns:a16="http://schemas.microsoft.com/office/drawing/2014/main" id="{83C2A1E1-7F4F-48F6-9CF0-7F0B49959047}"/>
                    </a:ext>
                  </a:extLst>
                </p14:cNvPr>
                <p14:cNvContentPartPr/>
                <p14:nvPr/>
              </p14:nvContentPartPr>
              <p14:xfrm>
                <a:off x="8339413" y="5392133"/>
                <a:ext cx="203760" cy="96480"/>
              </p14:xfrm>
            </p:contentPart>
          </mc:Choice>
          <mc:Fallback>
            <p:pic>
              <p:nvPicPr>
                <p:cNvPr id="129" name="Freihand 128">
                  <a:extLst>
                    <a:ext uri="{FF2B5EF4-FFF2-40B4-BE49-F238E27FC236}">
                      <a16:creationId xmlns:a16="http://schemas.microsoft.com/office/drawing/2014/main" id="{83C2A1E1-7F4F-48F6-9CF0-7F0B49959047}"/>
                    </a:ext>
                  </a:extLst>
                </p:cNvPr>
                <p:cNvPicPr/>
                <p:nvPr/>
              </p:nvPicPr>
              <p:blipFill>
                <a:blip r:embed="rId225"/>
                <a:stretch>
                  <a:fillRect/>
                </a:stretch>
              </p:blipFill>
              <p:spPr>
                <a:xfrm>
                  <a:off x="8335093" y="5387813"/>
                  <a:ext cx="212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0" name="Freihand 129">
                  <a:extLst>
                    <a:ext uri="{FF2B5EF4-FFF2-40B4-BE49-F238E27FC236}">
                      <a16:creationId xmlns:a16="http://schemas.microsoft.com/office/drawing/2014/main" id="{008576F4-8AC1-4C5F-B447-C07CF1159455}"/>
                    </a:ext>
                  </a:extLst>
                </p14:cNvPr>
                <p14:cNvContentPartPr/>
                <p14:nvPr/>
              </p14:nvContentPartPr>
              <p14:xfrm>
                <a:off x="8564773" y="5269373"/>
                <a:ext cx="18000" cy="234000"/>
              </p14:xfrm>
            </p:contentPart>
          </mc:Choice>
          <mc:Fallback>
            <p:pic>
              <p:nvPicPr>
                <p:cNvPr id="130" name="Freihand 129">
                  <a:extLst>
                    <a:ext uri="{FF2B5EF4-FFF2-40B4-BE49-F238E27FC236}">
                      <a16:creationId xmlns:a16="http://schemas.microsoft.com/office/drawing/2014/main" id="{008576F4-8AC1-4C5F-B447-C07CF1159455}"/>
                    </a:ext>
                  </a:extLst>
                </p:cNvPr>
                <p:cNvPicPr/>
                <p:nvPr/>
              </p:nvPicPr>
              <p:blipFill>
                <a:blip r:embed="rId227"/>
                <a:stretch>
                  <a:fillRect/>
                </a:stretch>
              </p:blipFill>
              <p:spPr>
                <a:xfrm>
                  <a:off x="8560453" y="5265053"/>
                  <a:ext cx="26640" cy="242640"/>
                </a:xfrm>
                <a:prstGeom prst="rect">
                  <a:avLst/>
                </a:prstGeom>
              </p:spPr>
            </p:pic>
          </mc:Fallback>
        </mc:AlternateContent>
      </p:grpSp>
    </p:spTree>
    <p:extLst>
      <p:ext uri="{BB962C8B-B14F-4D97-AF65-F5344CB8AC3E}">
        <p14:creationId xmlns:p14="http://schemas.microsoft.com/office/powerpoint/2010/main" val="428940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7" name="Gruppieren 66">
            <a:extLst>
              <a:ext uri="{FF2B5EF4-FFF2-40B4-BE49-F238E27FC236}">
                <a16:creationId xmlns:a16="http://schemas.microsoft.com/office/drawing/2014/main" id="{83AFCF78-6C26-4B57-9F57-0C78810F6C72}"/>
              </a:ext>
            </a:extLst>
          </p:cNvPr>
          <p:cNvGrpSpPr/>
          <p:nvPr/>
        </p:nvGrpSpPr>
        <p:grpSpPr>
          <a:xfrm>
            <a:off x="2421373" y="5209613"/>
            <a:ext cx="404640" cy="350640"/>
            <a:chOff x="2421373" y="5209613"/>
            <a:chExt cx="404640" cy="350640"/>
          </a:xfrm>
        </p:grpSpPr>
        <mc:AlternateContent xmlns:mc="http://schemas.openxmlformats.org/markup-compatibility/2006">
          <mc:Choice xmlns:p14="http://schemas.microsoft.com/office/powerpoint/2010/main" Requires="p14">
            <p:contentPart p14:bwMode="auto" r:id="rId2">
              <p14:nvContentPartPr>
                <p14:cNvPr id="64" name="Freihand 63">
                  <a:extLst>
                    <a:ext uri="{FF2B5EF4-FFF2-40B4-BE49-F238E27FC236}">
                      <a16:creationId xmlns:a16="http://schemas.microsoft.com/office/drawing/2014/main" id="{46433411-DE18-42E1-B2DA-5D1F6E6394B0}"/>
                    </a:ext>
                  </a:extLst>
                </p14:cNvPr>
                <p14:cNvContentPartPr/>
                <p14:nvPr/>
              </p14:nvContentPartPr>
              <p14:xfrm>
                <a:off x="2501653" y="5318693"/>
                <a:ext cx="268200" cy="241560"/>
              </p14:xfrm>
            </p:contentPart>
          </mc:Choice>
          <mc:Fallback>
            <p:pic>
              <p:nvPicPr>
                <p:cNvPr id="64" name="Freihand 63">
                  <a:extLst>
                    <a:ext uri="{FF2B5EF4-FFF2-40B4-BE49-F238E27FC236}">
                      <a16:creationId xmlns:a16="http://schemas.microsoft.com/office/drawing/2014/main" id="{46433411-DE18-42E1-B2DA-5D1F6E6394B0}"/>
                    </a:ext>
                  </a:extLst>
                </p:cNvPr>
                <p:cNvPicPr/>
                <p:nvPr/>
              </p:nvPicPr>
              <p:blipFill>
                <a:blip r:embed="rId3"/>
                <a:stretch>
                  <a:fillRect/>
                </a:stretch>
              </p:blipFill>
              <p:spPr>
                <a:xfrm>
                  <a:off x="2497333" y="5314373"/>
                  <a:ext cx="2768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5" name="Freihand 64">
                  <a:extLst>
                    <a:ext uri="{FF2B5EF4-FFF2-40B4-BE49-F238E27FC236}">
                      <a16:creationId xmlns:a16="http://schemas.microsoft.com/office/drawing/2014/main" id="{0D261C6C-2309-4FDC-89EB-185B8AE0B4F9}"/>
                    </a:ext>
                  </a:extLst>
                </p14:cNvPr>
                <p14:cNvContentPartPr/>
                <p14:nvPr/>
              </p14:nvContentPartPr>
              <p14:xfrm>
                <a:off x="2517133" y="5355773"/>
                <a:ext cx="248040" cy="113760"/>
              </p14:xfrm>
            </p:contentPart>
          </mc:Choice>
          <mc:Fallback>
            <p:pic>
              <p:nvPicPr>
                <p:cNvPr id="65" name="Freihand 64">
                  <a:extLst>
                    <a:ext uri="{FF2B5EF4-FFF2-40B4-BE49-F238E27FC236}">
                      <a16:creationId xmlns:a16="http://schemas.microsoft.com/office/drawing/2014/main" id="{0D261C6C-2309-4FDC-89EB-185B8AE0B4F9}"/>
                    </a:ext>
                  </a:extLst>
                </p:cNvPr>
                <p:cNvPicPr/>
                <p:nvPr/>
              </p:nvPicPr>
              <p:blipFill>
                <a:blip r:embed="rId5"/>
                <a:stretch>
                  <a:fillRect/>
                </a:stretch>
              </p:blipFill>
              <p:spPr>
                <a:xfrm>
                  <a:off x="2512813" y="5351453"/>
                  <a:ext cx="256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6" name="Freihand 65">
                  <a:extLst>
                    <a:ext uri="{FF2B5EF4-FFF2-40B4-BE49-F238E27FC236}">
                      <a16:creationId xmlns:a16="http://schemas.microsoft.com/office/drawing/2014/main" id="{3D13AB7D-2DEA-423F-A24E-E427A77E26CC}"/>
                    </a:ext>
                  </a:extLst>
                </p14:cNvPr>
                <p14:cNvContentPartPr/>
                <p14:nvPr/>
              </p14:nvContentPartPr>
              <p14:xfrm>
                <a:off x="2421373" y="5209613"/>
                <a:ext cx="404640" cy="11520"/>
              </p14:xfrm>
            </p:contentPart>
          </mc:Choice>
          <mc:Fallback>
            <p:pic>
              <p:nvPicPr>
                <p:cNvPr id="66" name="Freihand 65">
                  <a:extLst>
                    <a:ext uri="{FF2B5EF4-FFF2-40B4-BE49-F238E27FC236}">
                      <a16:creationId xmlns:a16="http://schemas.microsoft.com/office/drawing/2014/main" id="{3D13AB7D-2DEA-423F-A24E-E427A77E26CC}"/>
                    </a:ext>
                  </a:extLst>
                </p:cNvPr>
                <p:cNvPicPr/>
                <p:nvPr/>
              </p:nvPicPr>
              <p:blipFill>
                <a:blip r:embed="rId7"/>
                <a:stretch>
                  <a:fillRect/>
                </a:stretch>
              </p:blipFill>
              <p:spPr>
                <a:xfrm>
                  <a:off x="2417053" y="5205293"/>
                  <a:ext cx="413280" cy="20160"/>
                </a:xfrm>
                <a:prstGeom prst="rect">
                  <a:avLst/>
                </a:prstGeom>
              </p:spPr>
            </p:pic>
          </mc:Fallback>
        </mc:AlternateContent>
      </p:grpSp>
      <p:grpSp>
        <p:nvGrpSpPr>
          <p:cNvPr id="90" name="Gruppieren 89">
            <a:extLst>
              <a:ext uri="{FF2B5EF4-FFF2-40B4-BE49-F238E27FC236}">
                <a16:creationId xmlns:a16="http://schemas.microsoft.com/office/drawing/2014/main" id="{A089BE77-1BCE-45C4-B59C-DB9B8B3DCECA}"/>
              </a:ext>
            </a:extLst>
          </p:cNvPr>
          <p:cNvGrpSpPr/>
          <p:nvPr/>
        </p:nvGrpSpPr>
        <p:grpSpPr>
          <a:xfrm>
            <a:off x="145813" y="1087613"/>
            <a:ext cx="10221120" cy="3981240"/>
            <a:chOff x="145813" y="1087613"/>
            <a:chExt cx="10221120" cy="3981240"/>
          </a:xfrm>
        </p:grpSpPr>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8E0196DA-673B-4952-B8D4-67FD9E8E8CBE}"/>
                    </a:ext>
                  </a:extLst>
                </p14:cNvPr>
                <p14:cNvContentPartPr/>
                <p14:nvPr/>
              </p14:nvContentPartPr>
              <p14:xfrm>
                <a:off x="829813" y="1594493"/>
                <a:ext cx="4531680" cy="3474360"/>
              </p14:xfrm>
            </p:contentPart>
          </mc:Choice>
          <mc:Fallback>
            <p:pic>
              <p:nvPicPr>
                <p:cNvPr id="3" name="Freihand 2">
                  <a:extLst>
                    <a:ext uri="{FF2B5EF4-FFF2-40B4-BE49-F238E27FC236}">
                      <a16:creationId xmlns:a16="http://schemas.microsoft.com/office/drawing/2014/main" id="{8E0196DA-673B-4952-B8D4-67FD9E8E8CBE}"/>
                    </a:ext>
                  </a:extLst>
                </p:cNvPr>
                <p:cNvPicPr/>
                <p:nvPr/>
              </p:nvPicPr>
              <p:blipFill>
                <a:blip r:embed="rId9"/>
                <a:stretch>
                  <a:fillRect/>
                </a:stretch>
              </p:blipFill>
              <p:spPr>
                <a:xfrm>
                  <a:off x="825493" y="1590173"/>
                  <a:ext cx="4540320" cy="348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6F7A0D6D-9BF9-427E-BC03-14E48117C2ED}"/>
                    </a:ext>
                  </a:extLst>
                </p14:cNvPr>
                <p14:cNvContentPartPr/>
                <p14:nvPr/>
              </p14:nvContentPartPr>
              <p14:xfrm>
                <a:off x="5258893" y="4527413"/>
                <a:ext cx="370800" cy="210600"/>
              </p14:xfrm>
            </p:contentPart>
          </mc:Choice>
          <mc:Fallback>
            <p:pic>
              <p:nvPicPr>
                <p:cNvPr id="8" name="Freihand 7">
                  <a:extLst>
                    <a:ext uri="{FF2B5EF4-FFF2-40B4-BE49-F238E27FC236}">
                      <a16:creationId xmlns:a16="http://schemas.microsoft.com/office/drawing/2014/main" id="{6F7A0D6D-9BF9-427E-BC03-14E48117C2ED}"/>
                    </a:ext>
                  </a:extLst>
                </p:cNvPr>
                <p:cNvPicPr/>
                <p:nvPr/>
              </p:nvPicPr>
              <p:blipFill>
                <a:blip r:embed="rId11"/>
                <a:stretch>
                  <a:fillRect/>
                </a:stretch>
              </p:blipFill>
              <p:spPr>
                <a:xfrm>
                  <a:off x="5254573" y="4523093"/>
                  <a:ext cx="379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8B28B564-32CD-481B-AF1F-4BF03AC3C37B}"/>
                    </a:ext>
                  </a:extLst>
                </p14:cNvPr>
                <p14:cNvContentPartPr/>
                <p14:nvPr/>
              </p14:nvContentPartPr>
              <p14:xfrm>
                <a:off x="5110213" y="4493213"/>
                <a:ext cx="309240" cy="331920"/>
              </p14:xfrm>
            </p:contentPart>
          </mc:Choice>
          <mc:Fallback>
            <p:pic>
              <p:nvPicPr>
                <p:cNvPr id="11" name="Freihand 10">
                  <a:extLst>
                    <a:ext uri="{FF2B5EF4-FFF2-40B4-BE49-F238E27FC236}">
                      <a16:creationId xmlns:a16="http://schemas.microsoft.com/office/drawing/2014/main" id="{8B28B564-32CD-481B-AF1F-4BF03AC3C37B}"/>
                    </a:ext>
                  </a:extLst>
                </p:cNvPr>
                <p:cNvPicPr/>
                <p:nvPr/>
              </p:nvPicPr>
              <p:blipFill>
                <a:blip r:embed="rId13"/>
                <a:stretch>
                  <a:fillRect/>
                </a:stretch>
              </p:blipFill>
              <p:spPr>
                <a:xfrm>
                  <a:off x="5105893" y="4488893"/>
                  <a:ext cx="3178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6C3CDDE5-A231-4FBD-BFA4-2CF6CAF4ABD4}"/>
                    </a:ext>
                  </a:extLst>
                </p14:cNvPr>
                <p14:cNvContentPartPr/>
                <p14:nvPr/>
              </p14:nvContentPartPr>
              <p14:xfrm>
                <a:off x="5917693" y="4361453"/>
                <a:ext cx="27720" cy="239400"/>
              </p14:xfrm>
            </p:contentPart>
          </mc:Choice>
          <mc:Fallback>
            <p:pic>
              <p:nvPicPr>
                <p:cNvPr id="14" name="Freihand 13">
                  <a:extLst>
                    <a:ext uri="{FF2B5EF4-FFF2-40B4-BE49-F238E27FC236}">
                      <a16:creationId xmlns:a16="http://schemas.microsoft.com/office/drawing/2014/main" id="{6C3CDDE5-A231-4FBD-BFA4-2CF6CAF4ABD4}"/>
                    </a:ext>
                  </a:extLst>
                </p:cNvPr>
                <p:cNvPicPr/>
                <p:nvPr/>
              </p:nvPicPr>
              <p:blipFill>
                <a:blip r:embed="rId15"/>
                <a:stretch>
                  <a:fillRect/>
                </a:stretch>
              </p:blipFill>
              <p:spPr>
                <a:xfrm>
                  <a:off x="5913373" y="4357133"/>
                  <a:ext cx="36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B28E10D1-3F45-426D-8037-4B794856411C}"/>
                    </a:ext>
                  </a:extLst>
                </p14:cNvPr>
                <p14:cNvContentPartPr/>
                <p14:nvPr/>
              </p14:nvContentPartPr>
              <p14:xfrm>
                <a:off x="5747773" y="4277213"/>
                <a:ext cx="371520" cy="102600"/>
              </p14:xfrm>
            </p:contentPart>
          </mc:Choice>
          <mc:Fallback>
            <p:pic>
              <p:nvPicPr>
                <p:cNvPr id="15" name="Freihand 14">
                  <a:extLst>
                    <a:ext uri="{FF2B5EF4-FFF2-40B4-BE49-F238E27FC236}">
                      <a16:creationId xmlns:a16="http://schemas.microsoft.com/office/drawing/2014/main" id="{B28E10D1-3F45-426D-8037-4B794856411C}"/>
                    </a:ext>
                  </a:extLst>
                </p:cNvPr>
                <p:cNvPicPr/>
                <p:nvPr/>
              </p:nvPicPr>
              <p:blipFill>
                <a:blip r:embed="rId17"/>
                <a:stretch>
                  <a:fillRect/>
                </a:stretch>
              </p:blipFill>
              <p:spPr>
                <a:xfrm>
                  <a:off x="5743453" y="4272893"/>
                  <a:ext cx="380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52FD75A6-9FB3-4811-8A42-49106C1C1EEF}"/>
                    </a:ext>
                  </a:extLst>
                </p14:cNvPr>
                <p14:cNvContentPartPr/>
                <p14:nvPr/>
              </p14:nvContentPartPr>
              <p14:xfrm>
                <a:off x="6079693" y="4213133"/>
                <a:ext cx="319320" cy="311760"/>
              </p14:xfrm>
            </p:contentPart>
          </mc:Choice>
          <mc:Fallback>
            <p:pic>
              <p:nvPicPr>
                <p:cNvPr id="16" name="Freihand 15">
                  <a:extLst>
                    <a:ext uri="{FF2B5EF4-FFF2-40B4-BE49-F238E27FC236}">
                      <a16:creationId xmlns:a16="http://schemas.microsoft.com/office/drawing/2014/main" id="{52FD75A6-9FB3-4811-8A42-49106C1C1EEF}"/>
                    </a:ext>
                  </a:extLst>
                </p:cNvPr>
                <p:cNvPicPr/>
                <p:nvPr/>
              </p:nvPicPr>
              <p:blipFill>
                <a:blip r:embed="rId19"/>
                <a:stretch>
                  <a:fillRect/>
                </a:stretch>
              </p:blipFill>
              <p:spPr>
                <a:xfrm>
                  <a:off x="6075373" y="4208813"/>
                  <a:ext cx="3279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B396EA2F-14A5-442C-8892-85BBEDA9A8C2}"/>
                    </a:ext>
                  </a:extLst>
                </p14:cNvPr>
                <p14:cNvContentPartPr/>
                <p14:nvPr/>
              </p14:nvContentPartPr>
              <p14:xfrm>
                <a:off x="6252133" y="4338773"/>
                <a:ext cx="115560" cy="120240"/>
              </p14:xfrm>
            </p:contentPart>
          </mc:Choice>
          <mc:Fallback>
            <p:pic>
              <p:nvPicPr>
                <p:cNvPr id="17" name="Freihand 16">
                  <a:extLst>
                    <a:ext uri="{FF2B5EF4-FFF2-40B4-BE49-F238E27FC236}">
                      <a16:creationId xmlns:a16="http://schemas.microsoft.com/office/drawing/2014/main" id="{B396EA2F-14A5-442C-8892-85BBEDA9A8C2}"/>
                    </a:ext>
                  </a:extLst>
                </p:cNvPr>
                <p:cNvPicPr/>
                <p:nvPr/>
              </p:nvPicPr>
              <p:blipFill>
                <a:blip r:embed="rId21"/>
                <a:stretch>
                  <a:fillRect/>
                </a:stretch>
              </p:blipFill>
              <p:spPr>
                <a:xfrm>
                  <a:off x="6247813" y="4334453"/>
                  <a:ext cx="124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C78B46ED-F9E2-4E8F-BC6E-C687F70E4CD7}"/>
                    </a:ext>
                  </a:extLst>
                </p14:cNvPr>
                <p14:cNvContentPartPr/>
                <p14:nvPr/>
              </p14:nvContentPartPr>
              <p14:xfrm>
                <a:off x="2284213" y="1120733"/>
                <a:ext cx="907560" cy="709560"/>
              </p14:xfrm>
            </p:contentPart>
          </mc:Choice>
          <mc:Fallback>
            <p:pic>
              <p:nvPicPr>
                <p:cNvPr id="19" name="Freihand 18">
                  <a:extLst>
                    <a:ext uri="{FF2B5EF4-FFF2-40B4-BE49-F238E27FC236}">
                      <a16:creationId xmlns:a16="http://schemas.microsoft.com/office/drawing/2014/main" id="{C78B46ED-F9E2-4E8F-BC6E-C687F70E4CD7}"/>
                    </a:ext>
                  </a:extLst>
                </p:cNvPr>
                <p:cNvPicPr/>
                <p:nvPr/>
              </p:nvPicPr>
              <p:blipFill>
                <a:blip r:embed="rId23"/>
                <a:stretch>
                  <a:fillRect/>
                </a:stretch>
              </p:blipFill>
              <p:spPr>
                <a:xfrm>
                  <a:off x="2279893" y="1116413"/>
                  <a:ext cx="91620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C0F563F9-D58E-4D65-85B0-6578F2938D8E}"/>
                    </a:ext>
                  </a:extLst>
                </p14:cNvPr>
                <p14:cNvContentPartPr/>
                <p14:nvPr/>
              </p14:nvContentPartPr>
              <p14:xfrm>
                <a:off x="3237133" y="1292453"/>
                <a:ext cx="326520" cy="310320"/>
              </p14:xfrm>
            </p:contentPart>
          </mc:Choice>
          <mc:Fallback>
            <p:pic>
              <p:nvPicPr>
                <p:cNvPr id="20" name="Freihand 19">
                  <a:extLst>
                    <a:ext uri="{FF2B5EF4-FFF2-40B4-BE49-F238E27FC236}">
                      <a16:creationId xmlns:a16="http://schemas.microsoft.com/office/drawing/2014/main" id="{C0F563F9-D58E-4D65-85B0-6578F2938D8E}"/>
                    </a:ext>
                  </a:extLst>
                </p:cNvPr>
                <p:cNvPicPr/>
                <p:nvPr/>
              </p:nvPicPr>
              <p:blipFill>
                <a:blip r:embed="rId25"/>
                <a:stretch>
                  <a:fillRect/>
                </a:stretch>
              </p:blipFill>
              <p:spPr>
                <a:xfrm>
                  <a:off x="3232813" y="1288133"/>
                  <a:ext cx="3351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0A4447BC-A63A-4708-9215-C30BE4DBCB62}"/>
                    </a:ext>
                  </a:extLst>
                </p14:cNvPr>
                <p14:cNvContentPartPr/>
                <p14:nvPr/>
              </p14:nvContentPartPr>
              <p14:xfrm>
                <a:off x="3543493" y="1427813"/>
                <a:ext cx="414720" cy="129960"/>
              </p14:xfrm>
            </p:contentPart>
          </mc:Choice>
          <mc:Fallback>
            <p:pic>
              <p:nvPicPr>
                <p:cNvPr id="21" name="Freihand 20">
                  <a:extLst>
                    <a:ext uri="{FF2B5EF4-FFF2-40B4-BE49-F238E27FC236}">
                      <a16:creationId xmlns:a16="http://schemas.microsoft.com/office/drawing/2014/main" id="{0A4447BC-A63A-4708-9215-C30BE4DBCB62}"/>
                    </a:ext>
                  </a:extLst>
                </p:cNvPr>
                <p:cNvPicPr/>
                <p:nvPr/>
              </p:nvPicPr>
              <p:blipFill>
                <a:blip r:embed="rId27"/>
                <a:stretch>
                  <a:fillRect/>
                </a:stretch>
              </p:blipFill>
              <p:spPr>
                <a:xfrm>
                  <a:off x="3539173" y="1423493"/>
                  <a:ext cx="423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619B490F-BEB8-4F91-A5E9-86386C922BFD}"/>
                    </a:ext>
                  </a:extLst>
                </p14:cNvPr>
                <p14:cNvContentPartPr/>
                <p14:nvPr/>
              </p14:nvContentPartPr>
              <p14:xfrm>
                <a:off x="3877573" y="1480373"/>
                <a:ext cx="96120" cy="7920"/>
              </p14:xfrm>
            </p:contentPart>
          </mc:Choice>
          <mc:Fallback>
            <p:pic>
              <p:nvPicPr>
                <p:cNvPr id="22" name="Freihand 21">
                  <a:extLst>
                    <a:ext uri="{FF2B5EF4-FFF2-40B4-BE49-F238E27FC236}">
                      <a16:creationId xmlns:a16="http://schemas.microsoft.com/office/drawing/2014/main" id="{619B490F-BEB8-4F91-A5E9-86386C922BFD}"/>
                    </a:ext>
                  </a:extLst>
                </p:cNvPr>
                <p:cNvPicPr/>
                <p:nvPr/>
              </p:nvPicPr>
              <p:blipFill>
                <a:blip r:embed="rId29"/>
                <a:stretch>
                  <a:fillRect/>
                </a:stretch>
              </p:blipFill>
              <p:spPr>
                <a:xfrm>
                  <a:off x="3873253" y="1476053"/>
                  <a:ext cx="104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812E591F-7228-45AC-A159-B71B0F1A49C5}"/>
                    </a:ext>
                  </a:extLst>
                </p14:cNvPr>
                <p14:cNvContentPartPr/>
                <p14:nvPr/>
              </p14:nvContentPartPr>
              <p14:xfrm>
                <a:off x="4006813" y="1346093"/>
                <a:ext cx="537840" cy="210240"/>
              </p14:xfrm>
            </p:contentPart>
          </mc:Choice>
          <mc:Fallback>
            <p:pic>
              <p:nvPicPr>
                <p:cNvPr id="23" name="Freihand 22">
                  <a:extLst>
                    <a:ext uri="{FF2B5EF4-FFF2-40B4-BE49-F238E27FC236}">
                      <a16:creationId xmlns:a16="http://schemas.microsoft.com/office/drawing/2014/main" id="{812E591F-7228-45AC-A159-B71B0F1A49C5}"/>
                    </a:ext>
                  </a:extLst>
                </p:cNvPr>
                <p:cNvPicPr/>
                <p:nvPr/>
              </p:nvPicPr>
              <p:blipFill>
                <a:blip r:embed="rId31"/>
                <a:stretch>
                  <a:fillRect/>
                </a:stretch>
              </p:blipFill>
              <p:spPr>
                <a:xfrm>
                  <a:off x="4002493" y="1341773"/>
                  <a:ext cx="546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5AE70BCA-AC31-4F6E-8F4C-C456B346591D}"/>
                    </a:ext>
                  </a:extLst>
                </p14:cNvPr>
                <p14:cNvContentPartPr/>
                <p14:nvPr/>
              </p14:nvContentPartPr>
              <p14:xfrm>
                <a:off x="4768933" y="1350773"/>
                <a:ext cx="425160" cy="163080"/>
              </p14:xfrm>
            </p:contentPart>
          </mc:Choice>
          <mc:Fallback>
            <p:pic>
              <p:nvPicPr>
                <p:cNvPr id="25" name="Freihand 24">
                  <a:extLst>
                    <a:ext uri="{FF2B5EF4-FFF2-40B4-BE49-F238E27FC236}">
                      <a16:creationId xmlns:a16="http://schemas.microsoft.com/office/drawing/2014/main" id="{5AE70BCA-AC31-4F6E-8F4C-C456B346591D}"/>
                    </a:ext>
                  </a:extLst>
                </p:cNvPr>
                <p:cNvPicPr/>
                <p:nvPr/>
              </p:nvPicPr>
              <p:blipFill>
                <a:blip r:embed="rId33"/>
                <a:stretch>
                  <a:fillRect/>
                </a:stretch>
              </p:blipFill>
              <p:spPr>
                <a:xfrm>
                  <a:off x="4764613" y="1346453"/>
                  <a:ext cx="433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B66D575C-23D2-4768-969A-BC1AB7EA12AC}"/>
                    </a:ext>
                  </a:extLst>
                </p14:cNvPr>
                <p14:cNvContentPartPr/>
                <p14:nvPr/>
              </p14:nvContentPartPr>
              <p14:xfrm>
                <a:off x="5439253" y="1309013"/>
                <a:ext cx="25560" cy="184680"/>
              </p14:xfrm>
            </p:contentPart>
          </mc:Choice>
          <mc:Fallback>
            <p:pic>
              <p:nvPicPr>
                <p:cNvPr id="26" name="Freihand 25">
                  <a:extLst>
                    <a:ext uri="{FF2B5EF4-FFF2-40B4-BE49-F238E27FC236}">
                      <a16:creationId xmlns:a16="http://schemas.microsoft.com/office/drawing/2014/main" id="{B66D575C-23D2-4768-969A-BC1AB7EA12AC}"/>
                    </a:ext>
                  </a:extLst>
                </p:cNvPr>
                <p:cNvPicPr/>
                <p:nvPr/>
              </p:nvPicPr>
              <p:blipFill>
                <a:blip r:embed="rId35"/>
                <a:stretch>
                  <a:fillRect/>
                </a:stretch>
              </p:blipFill>
              <p:spPr>
                <a:xfrm>
                  <a:off x="5434933" y="1304693"/>
                  <a:ext cx="34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F93CAF7D-A846-4DF5-ACEF-3C5658A69377}"/>
                    </a:ext>
                  </a:extLst>
                </p14:cNvPr>
                <p14:cNvContentPartPr/>
                <p14:nvPr/>
              </p14:nvContentPartPr>
              <p14:xfrm>
                <a:off x="5328013" y="1282013"/>
                <a:ext cx="233640" cy="50040"/>
              </p14:xfrm>
            </p:contentPart>
          </mc:Choice>
          <mc:Fallback>
            <p:pic>
              <p:nvPicPr>
                <p:cNvPr id="27" name="Freihand 26">
                  <a:extLst>
                    <a:ext uri="{FF2B5EF4-FFF2-40B4-BE49-F238E27FC236}">
                      <a16:creationId xmlns:a16="http://schemas.microsoft.com/office/drawing/2014/main" id="{F93CAF7D-A846-4DF5-ACEF-3C5658A69377}"/>
                    </a:ext>
                  </a:extLst>
                </p:cNvPr>
                <p:cNvPicPr/>
                <p:nvPr/>
              </p:nvPicPr>
              <p:blipFill>
                <a:blip r:embed="rId37"/>
                <a:stretch>
                  <a:fillRect/>
                </a:stretch>
              </p:blipFill>
              <p:spPr>
                <a:xfrm>
                  <a:off x="5323693" y="1277693"/>
                  <a:ext cx="242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72BD48C8-FD5C-4B2A-BA40-7E8049B317DB}"/>
                    </a:ext>
                  </a:extLst>
                </p14:cNvPr>
                <p14:cNvContentPartPr/>
                <p14:nvPr/>
              </p14:nvContentPartPr>
              <p14:xfrm>
                <a:off x="5535373" y="1386773"/>
                <a:ext cx="53280" cy="136800"/>
              </p14:xfrm>
            </p:contentPart>
          </mc:Choice>
          <mc:Fallback>
            <p:pic>
              <p:nvPicPr>
                <p:cNvPr id="28" name="Freihand 27">
                  <a:extLst>
                    <a:ext uri="{FF2B5EF4-FFF2-40B4-BE49-F238E27FC236}">
                      <a16:creationId xmlns:a16="http://schemas.microsoft.com/office/drawing/2014/main" id="{72BD48C8-FD5C-4B2A-BA40-7E8049B317DB}"/>
                    </a:ext>
                  </a:extLst>
                </p:cNvPr>
                <p:cNvPicPr/>
                <p:nvPr/>
              </p:nvPicPr>
              <p:blipFill>
                <a:blip r:embed="rId39"/>
                <a:stretch>
                  <a:fillRect/>
                </a:stretch>
              </p:blipFill>
              <p:spPr>
                <a:xfrm>
                  <a:off x="5531053" y="1382453"/>
                  <a:ext cx="61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6B979F34-82BF-4AC0-945F-C895B5F25636}"/>
                    </a:ext>
                  </a:extLst>
                </p14:cNvPr>
                <p14:cNvContentPartPr/>
                <p14:nvPr/>
              </p14:nvContentPartPr>
              <p14:xfrm>
                <a:off x="5618533" y="1393613"/>
                <a:ext cx="292680" cy="82080"/>
              </p14:xfrm>
            </p:contentPart>
          </mc:Choice>
          <mc:Fallback>
            <p:pic>
              <p:nvPicPr>
                <p:cNvPr id="29" name="Freihand 28">
                  <a:extLst>
                    <a:ext uri="{FF2B5EF4-FFF2-40B4-BE49-F238E27FC236}">
                      <a16:creationId xmlns:a16="http://schemas.microsoft.com/office/drawing/2014/main" id="{6B979F34-82BF-4AC0-945F-C895B5F25636}"/>
                    </a:ext>
                  </a:extLst>
                </p:cNvPr>
                <p:cNvPicPr/>
                <p:nvPr/>
              </p:nvPicPr>
              <p:blipFill>
                <a:blip r:embed="rId41"/>
                <a:stretch>
                  <a:fillRect/>
                </a:stretch>
              </p:blipFill>
              <p:spPr>
                <a:xfrm>
                  <a:off x="5614213" y="1389293"/>
                  <a:ext cx="301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D363F77-3671-46A4-AEAB-73975E2E1D56}"/>
                    </a:ext>
                  </a:extLst>
                </p14:cNvPr>
                <p14:cNvContentPartPr/>
                <p14:nvPr/>
              </p14:nvContentPartPr>
              <p14:xfrm>
                <a:off x="5912293" y="1369493"/>
                <a:ext cx="122040" cy="90000"/>
              </p14:xfrm>
            </p:contentPart>
          </mc:Choice>
          <mc:Fallback>
            <p:pic>
              <p:nvPicPr>
                <p:cNvPr id="30" name="Freihand 29">
                  <a:extLst>
                    <a:ext uri="{FF2B5EF4-FFF2-40B4-BE49-F238E27FC236}">
                      <a16:creationId xmlns:a16="http://schemas.microsoft.com/office/drawing/2014/main" id="{8D363F77-3671-46A4-AEAB-73975E2E1D56}"/>
                    </a:ext>
                  </a:extLst>
                </p:cNvPr>
                <p:cNvPicPr/>
                <p:nvPr/>
              </p:nvPicPr>
              <p:blipFill>
                <a:blip r:embed="rId43"/>
                <a:stretch>
                  <a:fillRect/>
                </a:stretch>
              </p:blipFill>
              <p:spPr>
                <a:xfrm>
                  <a:off x="5907973" y="1365173"/>
                  <a:ext cx="130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E23F1E60-3D98-4EE9-84A0-51530F37C6C6}"/>
                    </a:ext>
                  </a:extLst>
                </p14:cNvPr>
                <p14:cNvContentPartPr/>
                <p14:nvPr/>
              </p14:nvContentPartPr>
              <p14:xfrm>
                <a:off x="6081133" y="1222973"/>
                <a:ext cx="130320" cy="334080"/>
              </p14:xfrm>
            </p:contentPart>
          </mc:Choice>
          <mc:Fallback>
            <p:pic>
              <p:nvPicPr>
                <p:cNvPr id="31" name="Freihand 30">
                  <a:extLst>
                    <a:ext uri="{FF2B5EF4-FFF2-40B4-BE49-F238E27FC236}">
                      <a16:creationId xmlns:a16="http://schemas.microsoft.com/office/drawing/2014/main" id="{E23F1E60-3D98-4EE9-84A0-51530F37C6C6}"/>
                    </a:ext>
                  </a:extLst>
                </p:cNvPr>
                <p:cNvPicPr/>
                <p:nvPr/>
              </p:nvPicPr>
              <p:blipFill>
                <a:blip r:embed="rId45"/>
                <a:stretch>
                  <a:fillRect/>
                </a:stretch>
              </p:blipFill>
              <p:spPr>
                <a:xfrm>
                  <a:off x="6076813" y="1218653"/>
                  <a:ext cx="1389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E79A3C9D-E8A5-41C8-8595-8C0453E70B55}"/>
                    </a:ext>
                  </a:extLst>
                </p14:cNvPr>
                <p14:cNvContentPartPr/>
                <p14:nvPr/>
              </p14:nvContentPartPr>
              <p14:xfrm>
                <a:off x="6185173" y="1360493"/>
                <a:ext cx="554040" cy="78120"/>
              </p14:xfrm>
            </p:contentPart>
          </mc:Choice>
          <mc:Fallback>
            <p:pic>
              <p:nvPicPr>
                <p:cNvPr id="32" name="Freihand 31">
                  <a:extLst>
                    <a:ext uri="{FF2B5EF4-FFF2-40B4-BE49-F238E27FC236}">
                      <a16:creationId xmlns:a16="http://schemas.microsoft.com/office/drawing/2014/main" id="{E79A3C9D-E8A5-41C8-8595-8C0453E70B55}"/>
                    </a:ext>
                  </a:extLst>
                </p:cNvPr>
                <p:cNvPicPr/>
                <p:nvPr/>
              </p:nvPicPr>
              <p:blipFill>
                <a:blip r:embed="rId47"/>
                <a:stretch>
                  <a:fillRect/>
                </a:stretch>
              </p:blipFill>
              <p:spPr>
                <a:xfrm>
                  <a:off x="6180853" y="1356173"/>
                  <a:ext cx="562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AAF3016C-17B5-46FA-88DF-E6BC9B7131D5}"/>
                    </a:ext>
                  </a:extLst>
                </p14:cNvPr>
                <p14:cNvContentPartPr/>
                <p14:nvPr/>
              </p14:nvContentPartPr>
              <p14:xfrm>
                <a:off x="6756853" y="1253213"/>
                <a:ext cx="378720" cy="217440"/>
              </p14:xfrm>
            </p:contentPart>
          </mc:Choice>
          <mc:Fallback>
            <p:pic>
              <p:nvPicPr>
                <p:cNvPr id="33" name="Freihand 32">
                  <a:extLst>
                    <a:ext uri="{FF2B5EF4-FFF2-40B4-BE49-F238E27FC236}">
                      <a16:creationId xmlns:a16="http://schemas.microsoft.com/office/drawing/2014/main" id="{AAF3016C-17B5-46FA-88DF-E6BC9B7131D5}"/>
                    </a:ext>
                  </a:extLst>
                </p:cNvPr>
                <p:cNvPicPr/>
                <p:nvPr/>
              </p:nvPicPr>
              <p:blipFill>
                <a:blip r:embed="rId49"/>
                <a:stretch>
                  <a:fillRect/>
                </a:stretch>
              </p:blipFill>
              <p:spPr>
                <a:xfrm>
                  <a:off x="6752533" y="1248893"/>
                  <a:ext cx="387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943C111E-6E8E-4CEB-921C-1F9DDFD595EC}"/>
                    </a:ext>
                  </a:extLst>
                </p14:cNvPr>
                <p14:cNvContentPartPr/>
                <p14:nvPr/>
              </p14:nvContentPartPr>
              <p14:xfrm>
                <a:off x="7148893" y="1293173"/>
                <a:ext cx="51120" cy="73800"/>
              </p14:xfrm>
            </p:contentPart>
          </mc:Choice>
          <mc:Fallback>
            <p:pic>
              <p:nvPicPr>
                <p:cNvPr id="34" name="Freihand 33">
                  <a:extLst>
                    <a:ext uri="{FF2B5EF4-FFF2-40B4-BE49-F238E27FC236}">
                      <a16:creationId xmlns:a16="http://schemas.microsoft.com/office/drawing/2014/main" id="{943C111E-6E8E-4CEB-921C-1F9DDFD595EC}"/>
                    </a:ext>
                  </a:extLst>
                </p:cNvPr>
                <p:cNvPicPr/>
                <p:nvPr/>
              </p:nvPicPr>
              <p:blipFill>
                <a:blip r:embed="rId51"/>
                <a:stretch>
                  <a:fillRect/>
                </a:stretch>
              </p:blipFill>
              <p:spPr>
                <a:xfrm>
                  <a:off x="7144573" y="1288853"/>
                  <a:ext cx="59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A43C5149-AFFE-489F-B9BF-AF5607120A43}"/>
                    </a:ext>
                  </a:extLst>
                </p14:cNvPr>
                <p14:cNvContentPartPr/>
                <p14:nvPr/>
              </p14:nvContentPartPr>
              <p14:xfrm>
                <a:off x="7166893" y="1377413"/>
                <a:ext cx="318960" cy="77040"/>
              </p14:xfrm>
            </p:contentPart>
          </mc:Choice>
          <mc:Fallback>
            <p:pic>
              <p:nvPicPr>
                <p:cNvPr id="35" name="Freihand 34">
                  <a:extLst>
                    <a:ext uri="{FF2B5EF4-FFF2-40B4-BE49-F238E27FC236}">
                      <a16:creationId xmlns:a16="http://schemas.microsoft.com/office/drawing/2014/main" id="{A43C5149-AFFE-489F-B9BF-AF5607120A43}"/>
                    </a:ext>
                  </a:extLst>
                </p:cNvPr>
                <p:cNvPicPr/>
                <p:nvPr/>
              </p:nvPicPr>
              <p:blipFill>
                <a:blip r:embed="rId53"/>
                <a:stretch>
                  <a:fillRect/>
                </a:stretch>
              </p:blipFill>
              <p:spPr>
                <a:xfrm>
                  <a:off x="7162573" y="1373093"/>
                  <a:ext cx="327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ADA4DE9D-B2EF-4F70-908D-5249A28403A7}"/>
                    </a:ext>
                  </a:extLst>
                </p14:cNvPr>
                <p14:cNvContentPartPr/>
                <p14:nvPr/>
              </p14:nvContentPartPr>
              <p14:xfrm>
                <a:off x="7689613" y="1380653"/>
                <a:ext cx="233640" cy="8280"/>
              </p14:xfrm>
            </p:contentPart>
          </mc:Choice>
          <mc:Fallback>
            <p:pic>
              <p:nvPicPr>
                <p:cNvPr id="36" name="Freihand 35">
                  <a:extLst>
                    <a:ext uri="{FF2B5EF4-FFF2-40B4-BE49-F238E27FC236}">
                      <a16:creationId xmlns:a16="http://schemas.microsoft.com/office/drawing/2014/main" id="{ADA4DE9D-B2EF-4F70-908D-5249A28403A7}"/>
                    </a:ext>
                  </a:extLst>
                </p:cNvPr>
                <p:cNvPicPr/>
                <p:nvPr/>
              </p:nvPicPr>
              <p:blipFill>
                <a:blip r:embed="rId55"/>
                <a:stretch>
                  <a:fillRect/>
                </a:stretch>
              </p:blipFill>
              <p:spPr>
                <a:xfrm>
                  <a:off x="7685293" y="1376333"/>
                  <a:ext cx="242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84FF2CD8-12DC-424B-A87F-B653BAF6C696}"/>
                    </a:ext>
                  </a:extLst>
                </p14:cNvPr>
                <p14:cNvContentPartPr/>
                <p14:nvPr/>
              </p14:nvContentPartPr>
              <p14:xfrm>
                <a:off x="7700413" y="1407653"/>
                <a:ext cx="222840" cy="11880"/>
              </p14:xfrm>
            </p:contentPart>
          </mc:Choice>
          <mc:Fallback>
            <p:pic>
              <p:nvPicPr>
                <p:cNvPr id="37" name="Freihand 36">
                  <a:extLst>
                    <a:ext uri="{FF2B5EF4-FFF2-40B4-BE49-F238E27FC236}">
                      <a16:creationId xmlns:a16="http://schemas.microsoft.com/office/drawing/2014/main" id="{84FF2CD8-12DC-424B-A87F-B653BAF6C696}"/>
                    </a:ext>
                  </a:extLst>
                </p:cNvPr>
                <p:cNvPicPr/>
                <p:nvPr/>
              </p:nvPicPr>
              <p:blipFill>
                <a:blip r:embed="rId57"/>
                <a:stretch>
                  <a:fillRect/>
                </a:stretch>
              </p:blipFill>
              <p:spPr>
                <a:xfrm>
                  <a:off x="7696093" y="1403333"/>
                  <a:ext cx="231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166B2AA1-9CA1-45B2-8D1D-6F5E38FDC5B0}"/>
                    </a:ext>
                  </a:extLst>
                </p14:cNvPr>
                <p14:cNvContentPartPr/>
                <p14:nvPr/>
              </p14:nvContentPartPr>
              <p14:xfrm>
                <a:off x="8114773" y="1246733"/>
                <a:ext cx="155160" cy="171360"/>
              </p14:xfrm>
            </p:contentPart>
          </mc:Choice>
          <mc:Fallback>
            <p:pic>
              <p:nvPicPr>
                <p:cNvPr id="38" name="Freihand 37">
                  <a:extLst>
                    <a:ext uri="{FF2B5EF4-FFF2-40B4-BE49-F238E27FC236}">
                      <a16:creationId xmlns:a16="http://schemas.microsoft.com/office/drawing/2014/main" id="{166B2AA1-9CA1-45B2-8D1D-6F5E38FDC5B0}"/>
                    </a:ext>
                  </a:extLst>
                </p:cNvPr>
                <p:cNvPicPr/>
                <p:nvPr/>
              </p:nvPicPr>
              <p:blipFill>
                <a:blip r:embed="rId59"/>
                <a:stretch>
                  <a:fillRect/>
                </a:stretch>
              </p:blipFill>
              <p:spPr>
                <a:xfrm>
                  <a:off x="8110453" y="1242413"/>
                  <a:ext cx="163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E923771D-B291-4470-941E-E69944DEEAA6}"/>
                    </a:ext>
                  </a:extLst>
                </p14:cNvPr>
                <p14:cNvContentPartPr/>
                <p14:nvPr/>
              </p14:nvContentPartPr>
              <p14:xfrm>
                <a:off x="8239333" y="1208213"/>
                <a:ext cx="324720" cy="210960"/>
              </p14:xfrm>
            </p:contentPart>
          </mc:Choice>
          <mc:Fallback>
            <p:pic>
              <p:nvPicPr>
                <p:cNvPr id="39" name="Freihand 38">
                  <a:extLst>
                    <a:ext uri="{FF2B5EF4-FFF2-40B4-BE49-F238E27FC236}">
                      <a16:creationId xmlns:a16="http://schemas.microsoft.com/office/drawing/2014/main" id="{E923771D-B291-4470-941E-E69944DEEAA6}"/>
                    </a:ext>
                  </a:extLst>
                </p:cNvPr>
                <p:cNvPicPr/>
                <p:nvPr/>
              </p:nvPicPr>
              <p:blipFill>
                <a:blip r:embed="rId61"/>
                <a:stretch>
                  <a:fillRect/>
                </a:stretch>
              </p:blipFill>
              <p:spPr>
                <a:xfrm>
                  <a:off x="8235013" y="1203893"/>
                  <a:ext cx="333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3ADAA554-625C-47DF-BD37-7B8905A61ECD}"/>
                    </a:ext>
                  </a:extLst>
                </p14:cNvPr>
                <p14:cNvContentPartPr/>
                <p14:nvPr/>
              </p14:nvContentPartPr>
              <p14:xfrm>
                <a:off x="8530213" y="1217573"/>
                <a:ext cx="105480" cy="83520"/>
              </p14:xfrm>
            </p:contentPart>
          </mc:Choice>
          <mc:Fallback>
            <p:pic>
              <p:nvPicPr>
                <p:cNvPr id="40" name="Freihand 39">
                  <a:extLst>
                    <a:ext uri="{FF2B5EF4-FFF2-40B4-BE49-F238E27FC236}">
                      <a16:creationId xmlns:a16="http://schemas.microsoft.com/office/drawing/2014/main" id="{3ADAA554-625C-47DF-BD37-7B8905A61ECD}"/>
                    </a:ext>
                  </a:extLst>
                </p:cNvPr>
                <p:cNvPicPr/>
                <p:nvPr/>
              </p:nvPicPr>
              <p:blipFill>
                <a:blip r:embed="rId63"/>
                <a:stretch>
                  <a:fillRect/>
                </a:stretch>
              </p:blipFill>
              <p:spPr>
                <a:xfrm>
                  <a:off x="8525893" y="1213253"/>
                  <a:ext cx="114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7389117F-1266-4088-81CC-D6B71A489D12}"/>
                    </a:ext>
                  </a:extLst>
                </p14:cNvPr>
                <p14:cNvContentPartPr/>
                <p14:nvPr/>
              </p14:nvContentPartPr>
              <p14:xfrm>
                <a:off x="8575933" y="1297133"/>
                <a:ext cx="538200" cy="206640"/>
              </p14:xfrm>
            </p:contentPart>
          </mc:Choice>
          <mc:Fallback>
            <p:pic>
              <p:nvPicPr>
                <p:cNvPr id="41" name="Freihand 40">
                  <a:extLst>
                    <a:ext uri="{FF2B5EF4-FFF2-40B4-BE49-F238E27FC236}">
                      <a16:creationId xmlns:a16="http://schemas.microsoft.com/office/drawing/2014/main" id="{7389117F-1266-4088-81CC-D6B71A489D12}"/>
                    </a:ext>
                  </a:extLst>
                </p:cNvPr>
                <p:cNvPicPr/>
                <p:nvPr/>
              </p:nvPicPr>
              <p:blipFill>
                <a:blip r:embed="rId65"/>
                <a:stretch>
                  <a:fillRect/>
                </a:stretch>
              </p:blipFill>
              <p:spPr>
                <a:xfrm>
                  <a:off x="8571613" y="1292813"/>
                  <a:ext cx="546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94351D41-0C41-490A-9ACE-5676E092A0DF}"/>
                    </a:ext>
                  </a:extLst>
                </p14:cNvPr>
                <p14:cNvContentPartPr/>
                <p14:nvPr/>
              </p14:nvContentPartPr>
              <p14:xfrm>
                <a:off x="9220333" y="1216853"/>
                <a:ext cx="591120" cy="149760"/>
              </p14:xfrm>
            </p:contentPart>
          </mc:Choice>
          <mc:Fallback>
            <p:pic>
              <p:nvPicPr>
                <p:cNvPr id="42" name="Freihand 41">
                  <a:extLst>
                    <a:ext uri="{FF2B5EF4-FFF2-40B4-BE49-F238E27FC236}">
                      <a16:creationId xmlns:a16="http://schemas.microsoft.com/office/drawing/2014/main" id="{94351D41-0C41-490A-9ACE-5676E092A0DF}"/>
                    </a:ext>
                  </a:extLst>
                </p:cNvPr>
                <p:cNvPicPr/>
                <p:nvPr/>
              </p:nvPicPr>
              <p:blipFill>
                <a:blip r:embed="rId67"/>
                <a:stretch>
                  <a:fillRect/>
                </a:stretch>
              </p:blipFill>
              <p:spPr>
                <a:xfrm>
                  <a:off x="9216013" y="1212533"/>
                  <a:ext cx="599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B21EDA8A-39C5-4C33-8AF1-AB7BBFB94144}"/>
                    </a:ext>
                  </a:extLst>
                </p14:cNvPr>
                <p14:cNvContentPartPr/>
                <p14:nvPr/>
              </p14:nvContentPartPr>
              <p14:xfrm>
                <a:off x="10121773" y="1188413"/>
                <a:ext cx="221400" cy="180720"/>
              </p14:xfrm>
            </p:contentPart>
          </mc:Choice>
          <mc:Fallback>
            <p:pic>
              <p:nvPicPr>
                <p:cNvPr id="45" name="Freihand 44">
                  <a:extLst>
                    <a:ext uri="{FF2B5EF4-FFF2-40B4-BE49-F238E27FC236}">
                      <a16:creationId xmlns:a16="http://schemas.microsoft.com/office/drawing/2014/main" id="{B21EDA8A-39C5-4C33-8AF1-AB7BBFB94144}"/>
                    </a:ext>
                  </a:extLst>
                </p:cNvPr>
                <p:cNvPicPr/>
                <p:nvPr/>
              </p:nvPicPr>
              <p:blipFill>
                <a:blip r:embed="rId69"/>
                <a:stretch>
                  <a:fillRect/>
                </a:stretch>
              </p:blipFill>
              <p:spPr>
                <a:xfrm>
                  <a:off x="10117453" y="1184093"/>
                  <a:ext cx="230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9C3E9923-22C5-4483-9518-13DE5366470E}"/>
                    </a:ext>
                  </a:extLst>
                </p14:cNvPr>
                <p14:cNvContentPartPr/>
                <p14:nvPr/>
              </p14:nvContentPartPr>
              <p14:xfrm>
                <a:off x="10227613" y="1319813"/>
                <a:ext cx="139320" cy="118800"/>
              </p14:xfrm>
            </p:contentPart>
          </mc:Choice>
          <mc:Fallback>
            <p:pic>
              <p:nvPicPr>
                <p:cNvPr id="46" name="Freihand 45">
                  <a:extLst>
                    <a:ext uri="{FF2B5EF4-FFF2-40B4-BE49-F238E27FC236}">
                      <a16:creationId xmlns:a16="http://schemas.microsoft.com/office/drawing/2014/main" id="{9C3E9923-22C5-4483-9518-13DE5366470E}"/>
                    </a:ext>
                  </a:extLst>
                </p:cNvPr>
                <p:cNvPicPr/>
                <p:nvPr/>
              </p:nvPicPr>
              <p:blipFill>
                <a:blip r:embed="rId71"/>
                <a:stretch>
                  <a:fillRect/>
                </a:stretch>
              </p:blipFill>
              <p:spPr>
                <a:xfrm>
                  <a:off x="10223293" y="1315493"/>
                  <a:ext cx="147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ECF87F5C-7FAD-414A-9286-3A1E561C605C}"/>
                    </a:ext>
                  </a:extLst>
                </p14:cNvPr>
                <p14:cNvContentPartPr/>
                <p14:nvPr/>
              </p14:nvContentPartPr>
              <p14:xfrm>
                <a:off x="9859333" y="1174733"/>
                <a:ext cx="45000" cy="185400"/>
              </p14:xfrm>
            </p:contentPart>
          </mc:Choice>
          <mc:Fallback>
            <p:pic>
              <p:nvPicPr>
                <p:cNvPr id="48" name="Freihand 47">
                  <a:extLst>
                    <a:ext uri="{FF2B5EF4-FFF2-40B4-BE49-F238E27FC236}">
                      <a16:creationId xmlns:a16="http://schemas.microsoft.com/office/drawing/2014/main" id="{ECF87F5C-7FAD-414A-9286-3A1E561C605C}"/>
                    </a:ext>
                  </a:extLst>
                </p:cNvPr>
                <p:cNvPicPr/>
                <p:nvPr/>
              </p:nvPicPr>
              <p:blipFill>
                <a:blip r:embed="rId73"/>
                <a:stretch>
                  <a:fillRect/>
                </a:stretch>
              </p:blipFill>
              <p:spPr>
                <a:xfrm>
                  <a:off x="9855013" y="1170413"/>
                  <a:ext cx="53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4C88EC59-764F-49E9-93AE-696799FAB1C5}"/>
                    </a:ext>
                  </a:extLst>
                </p14:cNvPr>
                <p14:cNvContentPartPr/>
                <p14:nvPr/>
              </p14:nvContentPartPr>
              <p14:xfrm>
                <a:off x="9733693" y="1087613"/>
                <a:ext cx="408240" cy="44640"/>
              </p14:xfrm>
            </p:contentPart>
          </mc:Choice>
          <mc:Fallback>
            <p:pic>
              <p:nvPicPr>
                <p:cNvPr id="49" name="Freihand 48">
                  <a:extLst>
                    <a:ext uri="{FF2B5EF4-FFF2-40B4-BE49-F238E27FC236}">
                      <a16:creationId xmlns:a16="http://schemas.microsoft.com/office/drawing/2014/main" id="{4C88EC59-764F-49E9-93AE-696799FAB1C5}"/>
                    </a:ext>
                  </a:extLst>
                </p:cNvPr>
                <p:cNvPicPr/>
                <p:nvPr/>
              </p:nvPicPr>
              <p:blipFill>
                <a:blip r:embed="rId75"/>
                <a:stretch>
                  <a:fillRect/>
                </a:stretch>
              </p:blipFill>
              <p:spPr>
                <a:xfrm>
                  <a:off x="9729373" y="1083293"/>
                  <a:ext cx="416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E7865E0A-CD15-4A6E-8DDD-0B8ED11C48FD}"/>
                    </a:ext>
                  </a:extLst>
                </p14:cNvPr>
                <p14:cNvContentPartPr/>
                <p14:nvPr/>
              </p14:nvContentPartPr>
              <p14:xfrm>
                <a:off x="3580213" y="2699333"/>
                <a:ext cx="45360" cy="78480"/>
              </p14:xfrm>
            </p:contentPart>
          </mc:Choice>
          <mc:Fallback>
            <p:pic>
              <p:nvPicPr>
                <p:cNvPr id="53" name="Freihand 52">
                  <a:extLst>
                    <a:ext uri="{FF2B5EF4-FFF2-40B4-BE49-F238E27FC236}">
                      <a16:creationId xmlns:a16="http://schemas.microsoft.com/office/drawing/2014/main" id="{E7865E0A-CD15-4A6E-8DDD-0B8ED11C48FD}"/>
                    </a:ext>
                  </a:extLst>
                </p:cNvPr>
                <p:cNvPicPr/>
                <p:nvPr/>
              </p:nvPicPr>
              <p:blipFill>
                <a:blip r:embed="rId77"/>
                <a:stretch>
                  <a:fillRect/>
                </a:stretch>
              </p:blipFill>
              <p:spPr>
                <a:xfrm>
                  <a:off x="3575893" y="2695013"/>
                  <a:ext cx="54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977EE7AB-7EE9-4113-8D59-00D84475E6F7}"/>
                    </a:ext>
                  </a:extLst>
                </p14:cNvPr>
                <p14:cNvContentPartPr/>
                <p14:nvPr/>
              </p14:nvContentPartPr>
              <p14:xfrm>
                <a:off x="3951373" y="2998133"/>
                <a:ext cx="61920" cy="108720"/>
              </p14:xfrm>
            </p:contentPart>
          </mc:Choice>
          <mc:Fallback>
            <p:pic>
              <p:nvPicPr>
                <p:cNvPr id="54" name="Freihand 53">
                  <a:extLst>
                    <a:ext uri="{FF2B5EF4-FFF2-40B4-BE49-F238E27FC236}">
                      <a16:creationId xmlns:a16="http://schemas.microsoft.com/office/drawing/2014/main" id="{977EE7AB-7EE9-4113-8D59-00D84475E6F7}"/>
                    </a:ext>
                  </a:extLst>
                </p:cNvPr>
                <p:cNvPicPr/>
                <p:nvPr/>
              </p:nvPicPr>
              <p:blipFill>
                <a:blip r:embed="rId79"/>
                <a:stretch>
                  <a:fillRect/>
                </a:stretch>
              </p:blipFill>
              <p:spPr>
                <a:xfrm>
                  <a:off x="3947053" y="2993813"/>
                  <a:ext cx="70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2DBB6A4E-1701-4CEC-A1C1-1C047B85D74C}"/>
                    </a:ext>
                  </a:extLst>
                </p14:cNvPr>
                <p14:cNvContentPartPr/>
                <p14:nvPr/>
              </p14:nvContentPartPr>
              <p14:xfrm>
                <a:off x="4507573" y="3659093"/>
                <a:ext cx="27360" cy="19800"/>
              </p14:xfrm>
            </p:contentPart>
          </mc:Choice>
          <mc:Fallback>
            <p:pic>
              <p:nvPicPr>
                <p:cNvPr id="55" name="Freihand 54">
                  <a:extLst>
                    <a:ext uri="{FF2B5EF4-FFF2-40B4-BE49-F238E27FC236}">
                      <a16:creationId xmlns:a16="http://schemas.microsoft.com/office/drawing/2014/main" id="{2DBB6A4E-1701-4CEC-A1C1-1C047B85D74C}"/>
                    </a:ext>
                  </a:extLst>
                </p:cNvPr>
                <p:cNvPicPr/>
                <p:nvPr/>
              </p:nvPicPr>
              <p:blipFill>
                <a:blip r:embed="rId81"/>
                <a:stretch>
                  <a:fillRect/>
                </a:stretch>
              </p:blipFill>
              <p:spPr>
                <a:xfrm>
                  <a:off x="4503253" y="3654773"/>
                  <a:ext cx="36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6319847F-1D59-4693-AE25-F5A526B51C37}"/>
                    </a:ext>
                  </a:extLst>
                </p14:cNvPr>
                <p14:cNvContentPartPr/>
                <p14:nvPr/>
              </p14:nvContentPartPr>
              <p14:xfrm>
                <a:off x="4831213" y="3939893"/>
                <a:ext cx="2520" cy="30600"/>
              </p14:xfrm>
            </p:contentPart>
          </mc:Choice>
          <mc:Fallback>
            <p:pic>
              <p:nvPicPr>
                <p:cNvPr id="56" name="Freihand 55">
                  <a:extLst>
                    <a:ext uri="{FF2B5EF4-FFF2-40B4-BE49-F238E27FC236}">
                      <a16:creationId xmlns:a16="http://schemas.microsoft.com/office/drawing/2014/main" id="{6319847F-1D59-4693-AE25-F5A526B51C37}"/>
                    </a:ext>
                  </a:extLst>
                </p:cNvPr>
                <p:cNvPicPr/>
                <p:nvPr/>
              </p:nvPicPr>
              <p:blipFill>
                <a:blip r:embed="rId83"/>
                <a:stretch>
                  <a:fillRect/>
                </a:stretch>
              </p:blipFill>
              <p:spPr>
                <a:xfrm>
                  <a:off x="4826893" y="3935573"/>
                  <a:ext cx="11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1F28DA12-FA2B-4C44-A9AB-C41FA8C5BD24}"/>
                    </a:ext>
                  </a:extLst>
                </p14:cNvPr>
                <p14:cNvContentPartPr/>
                <p14:nvPr/>
              </p14:nvContentPartPr>
              <p14:xfrm>
                <a:off x="4951453" y="4264253"/>
                <a:ext cx="7920" cy="56880"/>
              </p14:xfrm>
            </p:contentPart>
          </mc:Choice>
          <mc:Fallback>
            <p:pic>
              <p:nvPicPr>
                <p:cNvPr id="57" name="Freihand 56">
                  <a:extLst>
                    <a:ext uri="{FF2B5EF4-FFF2-40B4-BE49-F238E27FC236}">
                      <a16:creationId xmlns:a16="http://schemas.microsoft.com/office/drawing/2014/main" id="{1F28DA12-FA2B-4C44-A9AB-C41FA8C5BD24}"/>
                    </a:ext>
                  </a:extLst>
                </p:cNvPr>
                <p:cNvPicPr/>
                <p:nvPr/>
              </p:nvPicPr>
              <p:blipFill>
                <a:blip r:embed="rId85"/>
                <a:stretch>
                  <a:fillRect/>
                </a:stretch>
              </p:blipFill>
              <p:spPr>
                <a:xfrm>
                  <a:off x="4947133" y="4259933"/>
                  <a:ext cx="16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29C24E98-E34F-4A93-86D7-5F24C1FE4FA9}"/>
                    </a:ext>
                  </a:extLst>
                </p14:cNvPr>
                <p14:cNvContentPartPr/>
                <p14:nvPr/>
              </p14:nvContentPartPr>
              <p14:xfrm>
                <a:off x="2458813" y="2174813"/>
                <a:ext cx="100800" cy="52560"/>
              </p14:xfrm>
            </p:contentPart>
          </mc:Choice>
          <mc:Fallback>
            <p:pic>
              <p:nvPicPr>
                <p:cNvPr id="51" name="Freihand 50">
                  <a:extLst>
                    <a:ext uri="{FF2B5EF4-FFF2-40B4-BE49-F238E27FC236}">
                      <a16:creationId xmlns:a16="http://schemas.microsoft.com/office/drawing/2014/main" id="{29C24E98-E34F-4A93-86D7-5F24C1FE4FA9}"/>
                    </a:ext>
                  </a:extLst>
                </p:cNvPr>
                <p:cNvPicPr/>
                <p:nvPr/>
              </p:nvPicPr>
              <p:blipFill>
                <a:blip r:embed="rId87"/>
                <a:stretch>
                  <a:fillRect/>
                </a:stretch>
              </p:blipFill>
              <p:spPr>
                <a:xfrm>
                  <a:off x="2454493" y="2170493"/>
                  <a:ext cx="109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AFE4FBD5-3A0F-4F3A-8E6F-286D9C6BE947}"/>
                    </a:ext>
                  </a:extLst>
                </p14:cNvPr>
                <p14:cNvContentPartPr/>
                <p14:nvPr/>
              </p14:nvContentPartPr>
              <p14:xfrm>
                <a:off x="2988013" y="2338613"/>
                <a:ext cx="81000" cy="98640"/>
              </p14:xfrm>
            </p:contentPart>
          </mc:Choice>
          <mc:Fallback>
            <p:pic>
              <p:nvPicPr>
                <p:cNvPr id="52" name="Freihand 51">
                  <a:extLst>
                    <a:ext uri="{FF2B5EF4-FFF2-40B4-BE49-F238E27FC236}">
                      <a16:creationId xmlns:a16="http://schemas.microsoft.com/office/drawing/2014/main" id="{AFE4FBD5-3A0F-4F3A-8E6F-286D9C6BE947}"/>
                    </a:ext>
                  </a:extLst>
                </p:cNvPr>
                <p:cNvPicPr/>
                <p:nvPr/>
              </p:nvPicPr>
              <p:blipFill>
                <a:blip r:embed="rId89"/>
                <a:stretch>
                  <a:fillRect/>
                </a:stretch>
              </p:blipFill>
              <p:spPr>
                <a:xfrm>
                  <a:off x="2983693" y="2334293"/>
                  <a:ext cx="89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869AF968-F8C9-4F1D-9314-C2E13343BBDE}"/>
                    </a:ext>
                  </a:extLst>
                </p14:cNvPr>
                <p14:cNvContentPartPr/>
                <p14:nvPr/>
              </p14:nvContentPartPr>
              <p14:xfrm>
                <a:off x="767533" y="2186693"/>
                <a:ext cx="1499760" cy="48960"/>
              </p14:xfrm>
            </p:contentPart>
          </mc:Choice>
          <mc:Fallback>
            <p:pic>
              <p:nvPicPr>
                <p:cNvPr id="59" name="Freihand 58">
                  <a:extLst>
                    <a:ext uri="{FF2B5EF4-FFF2-40B4-BE49-F238E27FC236}">
                      <a16:creationId xmlns:a16="http://schemas.microsoft.com/office/drawing/2014/main" id="{869AF968-F8C9-4F1D-9314-C2E13343BBDE}"/>
                    </a:ext>
                  </a:extLst>
                </p:cNvPr>
                <p:cNvPicPr/>
                <p:nvPr/>
              </p:nvPicPr>
              <p:blipFill>
                <a:blip r:embed="rId91"/>
                <a:stretch>
                  <a:fillRect/>
                </a:stretch>
              </p:blipFill>
              <p:spPr>
                <a:xfrm>
                  <a:off x="763213" y="2182373"/>
                  <a:ext cx="1508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D9E7B09C-F9D0-4FDC-8060-C2EA1E4CD17F}"/>
                    </a:ext>
                  </a:extLst>
                </p14:cNvPr>
                <p14:cNvContentPartPr/>
                <p14:nvPr/>
              </p14:nvContentPartPr>
              <p14:xfrm>
                <a:off x="2491573" y="2230973"/>
                <a:ext cx="153360" cy="2512440"/>
              </p14:xfrm>
            </p:contentPart>
          </mc:Choice>
          <mc:Fallback>
            <p:pic>
              <p:nvPicPr>
                <p:cNvPr id="60" name="Freihand 59">
                  <a:extLst>
                    <a:ext uri="{FF2B5EF4-FFF2-40B4-BE49-F238E27FC236}">
                      <a16:creationId xmlns:a16="http://schemas.microsoft.com/office/drawing/2014/main" id="{D9E7B09C-F9D0-4FDC-8060-C2EA1E4CD17F}"/>
                    </a:ext>
                  </a:extLst>
                </p:cNvPr>
                <p:cNvPicPr/>
                <p:nvPr/>
              </p:nvPicPr>
              <p:blipFill>
                <a:blip r:embed="rId93"/>
                <a:stretch>
                  <a:fillRect/>
                </a:stretch>
              </p:blipFill>
              <p:spPr>
                <a:xfrm>
                  <a:off x="2487253" y="2226653"/>
                  <a:ext cx="162000" cy="2521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C476D2B1-F6B8-4015-BCB8-79A0B0C40501}"/>
                    </a:ext>
                  </a:extLst>
                </p14:cNvPr>
                <p14:cNvContentPartPr/>
                <p14:nvPr/>
              </p14:nvContentPartPr>
              <p14:xfrm>
                <a:off x="345613" y="2215493"/>
                <a:ext cx="179280" cy="97200"/>
              </p14:xfrm>
            </p:contentPart>
          </mc:Choice>
          <mc:Fallback>
            <p:pic>
              <p:nvPicPr>
                <p:cNvPr id="61" name="Freihand 60">
                  <a:extLst>
                    <a:ext uri="{FF2B5EF4-FFF2-40B4-BE49-F238E27FC236}">
                      <a16:creationId xmlns:a16="http://schemas.microsoft.com/office/drawing/2014/main" id="{C476D2B1-F6B8-4015-BCB8-79A0B0C40501}"/>
                    </a:ext>
                  </a:extLst>
                </p:cNvPr>
                <p:cNvPicPr/>
                <p:nvPr/>
              </p:nvPicPr>
              <p:blipFill>
                <a:blip r:embed="rId95"/>
                <a:stretch>
                  <a:fillRect/>
                </a:stretch>
              </p:blipFill>
              <p:spPr>
                <a:xfrm>
                  <a:off x="341293" y="2211173"/>
                  <a:ext cx="187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D1CE8444-6ABC-4F7A-AFA9-8F8E5C2A49B6}"/>
                    </a:ext>
                  </a:extLst>
                </p14:cNvPr>
                <p14:cNvContentPartPr/>
                <p14:nvPr/>
              </p14:nvContentPartPr>
              <p14:xfrm>
                <a:off x="145813" y="2147093"/>
                <a:ext cx="529560" cy="44280"/>
              </p14:xfrm>
            </p:contentPart>
          </mc:Choice>
          <mc:Fallback>
            <p:pic>
              <p:nvPicPr>
                <p:cNvPr id="62" name="Freihand 61">
                  <a:extLst>
                    <a:ext uri="{FF2B5EF4-FFF2-40B4-BE49-F238E27FC236}">
                      <a16:creationId xmlns:a16="http://schemas.microsoft.com/office/drawing/2014/main" id="{D1CE8444-6ABC-4F7A-AFA9-8F8E5C2A49B6}"/>
                    </a:ext>
                  </a:extLst>
                </p:cNvPr>
                <p:cNvPicPr/>
                <p:nvPr/>
              </p:nvPicPr>
              <p:blipFill>
                <a:blip r:embed="rId97"/>
                <a:stretch>
                  <a:fillRect/>
                </a:stretch>
              </p:blipFill>
              <p:spPr>
                <a:xfrm>
                  <a:off x="141493" y="2142773"/>
                  <a:ext cx="538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Freihand 67">
                  <a:extLst>
                    <a:ext uri="{FF2B5EF4-FFF2-40B4-BE49-F238E27FC236}">
                      <a16:creationId xmlns:a16="http://schemas.microsoft.com/office/drawing/2014/main" id="{35BF7316-85A6-48F7-8FEC-0864771CD7CA}"/>
                    </a:ext>
                  </a:extLst>
                </p14:cNvPr>
                <p14:cNvContentPartPr/>
                <p14:nvPr/>
              </p14:nvContentPartPr>
              <p14:xfrm>
                <a:off x="2698213" y="2020733"/>
                <a:ext cx="920880" cy="118080"/>
              </p14:xfrm>
            </p:contentPart>
          </mc:Choice>
          <mc:Fallback>
            <p:pic>
              <p:nvPicPr>
                <p:cNvPr id="68" name="Freihand 67">
                  <a:extLst>
                    <a:ext uri="{FF2B5EF4-FFF2-40B4-BE49-F238E27FC236}">
                      <a16:creationId xmlns:a16="http://schemas.microsoft.com/office/drawing/2014/main" id="{35BF7316-85A6-48F7-8FEC-0864771CD7CA}"/>
                    </a:ext>
                  </a:extLst>
                </p:cNvPr>
                <p:cNvPicPr/>
                <p:nvPr/>
              </p:nvPicPr>
              <p:blipFill>
                <a:blip r:embed="rId99"/>
                <a:stretch>
                  <a:fillRect/>
                </a:stretch>
              </p:blipFill>
              <p:spPr>
                <a:xfrm>
                  <a:off x="2693893" y="2016413"/>
                  <a:ext cx="92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6142298B-B0D6-43D8-B7F1-06126F7CB40C}"/>
                    </a:ext>
                  </a:extLst>
                </p14:cNvPr>
                <p14:cNvContentPartPr/>
                <p14:nvPr/>
              </p14:nvContentPartPr>
              <p14:xfrm>
                <a:off x="3170533" y="2104253"/>
                <a:ext cx="399240" cy="277560"/>
              </p14:xfrm>
            </p:contentPart>
          </mc:Choice>
          <mc:Fallback>
            <p:pic>
              <p:nvPicPr>
                <p:cNvPr id="69" name="Freihand 68">
                  <a:extLst>
                    <a:ext uri="{FF2B5EF4-FFF2-40B4-BE49-F238E27FC236}">
                      <a16:creationId xmlns:a16="http://schemas.microsoft.com/office/drawing/2014/main" id="{6142298B-B0D6-43D8-B7F1-06126F7CB40C}"/>
                    </a:ext>
                  </a:extLst>
                </p:cNvPr>
                <p:cNvPicPr/>
                <p:nvPr/>
              </p:nvPicPr>
              <p:blipFill>
                <a:blip r:embed="rId101"/>
                <a:stretch>
                  <a:fillRect/>
                </a:stretch>
              </p:blipFill>
              <p:spPr>
                <a:xfrm>
                  <a:off x="3166213" y="2099933"/>
                  <a:ext cx="407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0535EE10-FC0F-40C7-BC44-17070E184266}"/>
                    </a:ext>
                  </a:extLst>
                </p14:cNvPr>
                <p14:cNvContentPartPr/>
                <p14:nvPr/>
              </p14:nvContentPartPr>
              <p14:xfrm>
                <a:off x="3651853" y="2064293"/>
                <a:ext cx="84240" cy="550440"/>
              </p14:xfrm>
            </p:contentPart>
          </mc:Choice>
          <mc:Fallback>
            <p:pic>
              <p:nvPicPr>
                <p:cNvPr id="70" name="Freihand 69">
                  <a:extLst>
                    <a:ext uri="{FF2B5EF4-FFF2-40B4-BE49-F238E27FC236}">
                      <a16:creationId xmlns:a16="http://schemas.microsoft.com/office/drawing/2014/main" id="{0535EE10-FC0F-40C7-BC44-17070E184266}"/>
                    </a:ext>
                  </a:extLst>
                </p:cNvPr>
                <p:cNvPicPr/>
                <p:nvPr/>
              </p:nvPicPr>
              <p:blipFill>
                <a:blip r:embed="rId103"/>
                <a:stretch>
                  <a:fillRect/>
                </a:stretch>
              </p:blipFill>
              <p:spPr>
                <a:xfrm>
                  <a:off x="3647533" y="2059973"/>
                  <a:ext cx="9288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ABB9001B-C104-4332-94CB-09F1751771E7}"/>
                    </a:ext>
                  </a:extLst>
                </p14:cNvPr>
                <p14:cNvContentPartPr/>
                <p14:nvPr/>
              </p14:nvContentPartPr>
              <p14:xfrm>
                <a:off x="3730333" y="2100293"/>
                <a:ext cx="355320" cy="925560"/>
              </p14:xfrm>
            </p:contentPart>
          </mc:Choice>
          <mc:Fallback>
            <p:pic>
              <p:nvPicPr>
                <p:cNvPr id="71" name="Freihand 70">
                  <a:extLst>
                    <a:ext uri="{FF2B5EF4-FFF2-40B4-BE49-F238E27FC236}">
                      <a16:creationId xmlns:a16="http://schemas.microsoft.com/office/drawing/2014/main" id="{ABB9001B-C104-4332-94CB-09F1751771E7}"/>
                    </a:ext>
                  </a:extLst>
                </p:cNvPr>
                <p:cNvPicPr/>
                <p:nvPr/>
              </p:nvPicPr>
              <p:blipFill>
                <a:blip r:embed="rId105"/>
                <a:stretch>
                  <a:fillRect/>
                </a:stretch>
              </p:blipFill>
              <p:spPr>
                <a:xfrm>
                  <a:off x="3726013" y="2095973"/>
                  <a:ext cx="363960" cy="934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B17FD7EC-EA62-4689-9380-B48D07910638}"/>
                    </a:ext>
                  </a:extLst>
                </p14:cNvPr>
                <p14:cNvContentPartPr/>
                <p14:nvPr/>
              </p14:nvContentPartPr>
              <p14:xfrm>
                <a:off x="3962533" y="1877813"/>
                <a:ext cx="813600" cy="331200"/>
              </p14:xfrm>
            </p:contentPart>
          </mc:Choice>
          <mc:Fallback>
            <p:pic>
              <p:nvPicPr>
                <p:cNvPr id="72" name="Freihand 71">
                  <a:extLst>
                    <a:ext uri="{FF2B5EF4-FFF2-40B4-BE49-F238E27FC236}">
                      <a16:creationId xmlns:a16="http://schemas.microsoft.com/office/drawing/2014/main" id="{B17FD7EC-EA62-4689-9380-B48D07910638}"/>
                    </a:ext>
                  </a:extLst>
                </p:cNvPr>
                <p:cNvPicPr/>
                <p:nvPr/>
              </p:nvPicPr>
              <p:blipFill>
                <a:blip r:embed="rId107"/>
                <a:stretch>
                  <a:fillRect/>
                </a:stretch>
              </p:blipFill>
              <p:spPr>
                <a:xfrm>
                  <a:off x="3958213" y="1873493"/>
                  <a:ext cx="8222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612265F4-3C87-43F7-8386-DF164B85E021}"/>
                    </a:ext>
                  </a:extLst>
                </p14:cNvPr>
                <p14:cNvContentPartPr/>
                <p14:nvPr/>
              </p14:nvContentPartPr>
              <p14:xfrm>
                <a:off x="4760653" y="1875653"/>
                <a:ext cx="32400" cy="57240"/>
              </p14:xfrm>
            </p:contentPart>
          </mc:Choice>
          <mc:Fallback>
            <p:pic>
              <p:nvPicPr>
                <p:cNvPr id="73" name="Freihand 72">
                  <a:extLst>
                    <a:ext uri="{FF2B5EF4-FFF2-40B4-BE49-F238E27FC236}">
                      <a16:creationId xmlns:a16="http://schemas.microsoft.com/office/drawing/2014/main" id="{612265F4-3C87-43F7-8386-DF164B85E021}"/>
                    </a:ext>
                  </a:extLst>
                </p:cNvPr>
                <p:cNvPicPr/>
                <p:nvPr/>
              </p:nvPicPr>
              <p:blipFill>
                <a:blip r:embed="rId109"/>
                <a:stretch>
                  <a:fillRect/>
                </a:stretch>
              </p:blipFill>
              <p:spPr>
                <a:xfrm>
                  <a:off x="4756333" y="1871333"/>
                  <a:ext cx="41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E0AAE9A1-FB26-469C-8712-14CC5D98D575}"/>
                    </a:ext>
                  </a:extLst>
                </p14:cNvPr>
                <p14:cNvContentPartPr/>
                <p14:nvPr/>
              </p14:nvContentPartPr>
              <p14:xfrm>
                <a:off x="4869373" y="1838213"/>
                <a:ext cx="358920" cy="159480"/>
              </p14:xfrm>
            </p:contentPart>
          </mc:Choice>
          <mc:Fallback>
            <p:pic>
              <p:nvPicPr>
                <p:cNvPr id="74" name="Freihand 73">
                  <a:extLst>
                    <a:ext uri="{FF2B5EF4-FFF2-40B4-BE49-F238E27FC236}">
                      <a16:creationId xmlns:a16="http://schemas.microsoft.com/office/drawing/2014/main" id="{E0AAE9A1-FB26-469C-8712-14CC5D98D575}"/>
                    </a:ext>
                  </a:extLst>
                </p:cNvPr>
                <p:cNvPicPr/>
                <p:nvPr/>
              </p:nvPicPr>
              <p:blipFill>
                <a:blip r:embed="rId111"/>
                <a:stretch>
                  <a:fillRect/>
                </a:stretch>
              </p:blipFill>
              <p:spPr>
                <a:xfrm>
                  <a:off x="4865053" y="1833893"/>
                  <a:ext cx="367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56151A0C-F634-4645-AC6A-BC4DD4610FDE}"/>
                    </a:ext>
                  </a:extLst>
                </p14:cNvPr>
                <p14:cNvContentPartPr/>
                <p14:nvPr/>
              </p14:nvContentPartPr>
              <p14:xfrm>
                <a:off x="4291213" y="1783853"/>
                <a:ext cx="212040" cy="25920"/>
              </p14:xfrm>
            </p:contentPart>
          </mc:Choice>
          <mc:Fallback>
            <p:pic>
              <p:nvPicPr>
                <p:cNvPr id="75" name="Freihand 74">
                  <a:extLst>
                    <a:ext uri="{FF2B5EF4-FFF2-40B4-BE49-F238E27FC236}">
                      <a16:creationId xmlns:a16="http://schemas.microsoft.com/office/drawing/2014/main" id="{56151A0C-F634-4645-AC6A-BC4DD4610FDE}"/>
                    </a:ext>
                  </a:extLst>
                </p:cNvPr>
                <p:cNvPicPr/>
                <p:nvPr/>
              </p:nvPicPr>
              <p:blipFill>
                <a:blip r:embed="rId113"/>
                <a:stretch>
                  <a:fillRect/>
                </a:stretch>
              </p:blipFill>
              <p:spPr>
                <a:xfrm>
                  <a:off x="4286893" y="1779533"/>
                  <a:ext cx="220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17507168-7924-4C91-9170-E6E5F2DC5258}"/>
                    </a:ext>
                  </a:extLst>
                </p14:cNvPr>
                <p14:cNvContentPartPr/>
                <p14:nvPr/>
              </p14:nvContentPartPr>
              <p14:xfrm>
                <a:off x="5523853" y="1838933"/>
                <a:ext cx="13320" cy="187920"/>
              </p14:xfrm>
            </p:contentPart>
          </mc:Choice>
          <mc:Fallback>
            <p:pic>
              <p:nvPicPr>
                <p:cNvPr id="76" name="Freihand 75">
                  <a:extLst>
                    <a:ext uri="{FF2B5EF4-FFF2-40B4-BE49-F238E27FC236}">
                      <a16:creationId xmlns:a16="http://schemas.microsoft.com/office/drawing/2014/main" id="{17507168-7924-4C91-9170-E6E5F2DC5258}"/>
                    </a:ext>
                  </a:extLst>
                </p:cNvPr>
                <p:cNvPicPr/>
                <p:nvPr/>
              </p:nvPicPr>
              <p:blipFill>
                <a:blip r:embed="rId115"/>
                <a:stretch>
                  <a:fillRect/>
                </a:stretch>
              </p:blipFill>
              <p:spPr>
                <a:xfrm>
                  <a:off x="5519533" y="1834613"/>
                  <a:ext cx="21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26C6797E-2CF3-40F6-8658-E99EAA2A5CE0}"/>
                    </a:ext>
                  </a:extLst>
                </p14:cNvPr>
                <p14:cNvContentPartPr/>
                <p14:nvPr/>
              </p14:nvContentPartPr>
              <p14:xfrm>
                <a:off x="5362213" y="1729493"/>
                <a:ext cx="415440" cy="262080"/>
              </p14:xfrm>
            </p:contentPart>
          </mc:Choice>
          <mc:Fallback>
            <p:pic>
              <p:nvPicPr>
                <p:cNvPr id="77" name="Freihand 76">
                  <a:extLst>
                    <a:ext uri="{FF2B5EF4-FFF2-40B4-BE49-F238E27FC236}">
                      <a16:creationId xmlns:a16="http://schemas.microsoft.com/office/drawing/2014/main" id="{26C6797E-2CF3-40F6-8658-E99EAA2A5CE0}"/>
                    </a:ext>
                  </a:extLst>
                </p:cNvPr>
                <p:cNvPicPr/>
                <p:nvPr/>
              </p:nvPicPr>
              <p:blipFill>
                <a:blip r:embed="rId117"/>
                <a:stretch>
                  <a:fillRect/>
                </a:stretch>
              </p:blipFill>
              <p:spPr>
                <a:xfrm>
                  <a:off x="5357893" y="1725173"/>
                  <a:ext cx="424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5ECBBCEE-DF53-4E86-9175-3A733BB7900D}"/>
                    </a:ext>
                  </a:extLst>
                </p14:cNvPr>
                <p14:cNvContentPartPr/>
                <p14:nvPr/>
              </p14:nvContentPartPr>
              <p14:xfrm>
                <a:off x="5752813" y="1886093"/>
                <a:ext cx="124200" cy="95040"/>
              </p14:xfrm>
            </p:contentPart>
          </mc:Choice>
          <mc:Fallback>
            <p:pic>
              <p:nvPicPr>
                <p:cNvPr id="78" name="Freihand 77">
                  <a:extLst>
                    <a:ext uri="{FF2B5EF4-FFF2-40B4-BE49-F238E27FC236}">
                      <a16:creationId xmlns:a16="http://schemas.microsoft.com/office/drawing/2014/main" id="{5ECBBCEE-DF53-4E86-9175-3A733BB7900D}"/>
                    </a:ext>
                  </a:extLst>
                </p:cNvPr>
                <p:cNvPicPr/>
                <p:nvPr/>
              </p:nvPicPr>
              <p:blipFill>
                <a:blip r:embed="rId119"/>
                <a:stretch>
                  <a:fillRect/>
                </a:stretch>
              </p:blipFill>
              <p:spPr>
                <a:xfrm>
                  <a:off x="5748493" y="1881773"/>
                  <a:ext cx="13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57B50D8E-37AF-485C-87EC-05AAC729FCA3}"/>
                    </a:ext>
                  </a:extLst>
                </p14:cNvPr>
                <p14:cNvContentPartPr/>
                <p14:nvPr/>
              </p14:nvContentPartPr>
              <p14:xfrm>
                <a:off x="5916613" y="1813373"/>
                <a:ext cx="515520" cy="171000"/>
              </p14:xfrm>
            </p:contentPart>
          </mc:Choice>
          <mc:Fallback>
            <p:pic>
              <p:nvPicPr>
                <p:cNvPr id="79" name="Freihand 78">
                  <a:extLst>
                    <a:ext uri="{FF2B5EF4-FFF2-40B4-BE49-F238E27FC236}">
                      <a16:creationId xmlns:a16="http://schemas.microsoft.com/office/drawing/2014/main" id="{57B50D8E-37AF-485C-87EC-05AAC729FCA3}"/>
                    </a:ext>
                  </a:extLst>
                </p:cNvPr>
                <p:cNvPicPr/>
                <p:nvPr/>
              </p:nvPicPr>
              <p:blipFill>
                <a:blip r:embed="rId121"/>
                <a:stretch>
                  <a:fillRect/>
                </a:stretch>
              </p:blipFill>
              <p:spPr>
                <a:xfrm>
                  <a:off x="5912293" y="1809053"/>
                  <a:ext cx="524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0" name="Freihand 79">
                  <a:extLst>
                    <a:ext uri="{FF2B5EF4-FFF2-40B4-BE49-F238E27FC236}">
                      <a16:creationId xmlns:a16="http://schemas.microsoft.com/office/drawing/2014/main" id="{4515538A-8232-4E2F-8602-E12BC11AD2F2}"/>
                    </a:ext>
                  </a:extLst>
                </p14:cNvPr>
                <p14:cNvContentPartPr/>
                <p14:nvPr/>
              </p14:nvContentPartPr>
              <p14:xfrm>
                <a:off x="6459493" y="1735253"/>
                <a:ext cx="400680" cy="210960"/>
              </p14:xfrm>
            </p:contentPart>
          </mc:Choice>
          <mc:Fallback>
            <p:pic>
              <p:nvPicPr>
                <p:cNvPr id="80" name="Freihand 79">
                  <a:extLst>
                    <a:ext uri="{FF2B5EF4-FFF2-40B4-BE49-F238E27FC236}">
                      <a16:creationId xmlns:a16="http://schemas.microsoft.com/office/drawing/2014/main" id="{4515538A-8232-4E2F-8602-E12BC11AD2F2}"/>
                    </a:ext>
                  </a:extLst>
                </p:cNvPr>
                <p:cNvPicPr/>
                <p:nvPr/>
              </p:nvPicPr>
              <p:blipFill>
                <a:blip r:embed="rId123"/>
                <a:stretch>
                  <a:fillRect/>
                </a:stretch>
              </p:blipFill>
              <p:spPr>
                <a:xfrm>
                  <a:off x="6455173" y="1730933"/>
                  <a:ext cx="409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3C539E5D-F394-415A-9044-9C63FE1B9BF5}"/>
                    </a:ext>
                  </a:extLst>
                </p14:cNvPr>
                <p14:cNvContentPartPr/>
                <p14:nvPr/>
              </p14:nvContentPartPr>
              <p14:xfrm>
                <a:off x="6867373" y="1784933"/>
                <a:ext cx="245880" cy="114120"/>
              </p14:xfrm>
            </p:contentPart>
          </mc:Choice>
          <mc:Fallback>
            <p:pic>
              <p:nvPicPr>
                <p:cNvPr id="81" name="Freihand 80">
                  <a:extLst>
                    <a:ext uri="{FF2B5EF4-FFF2-40B4-BE49-F238E27FC236}">
                      <a16:creationId xmlns:a16="http://schemas.microsoft.com/office/drawing/2014/main" id="{3C539E5D-F394-415A-9044-9C63FE1B9BF5}"/>
                    </a:ext>
                  </a:extLst>
                </p:cNvPr>
                <p:cNvPicPr/>
                <p:nvPr/>
              </p:nvPicPr>
              <p:blipFill>
                <a:blip r:embed="rId125"/>
                <a:stretch>
                  <a:fillRect/>
                </a:stretch>
              </p:blipFill>
              <p:spPr>
                <a:xfrm>
                  <a:off x="6863053" y="1780613"/>
                  <a:ext cx="254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BA366FB5-D501-4EF4-8378-B83309490F3D}"/>
                    </a:ext>
                  </a:extLst>
                </p14:cNvPr>
                <p14:cNvContentPartPr/>
                <p14:nvPr/>
              </p14:nvContentPartPr>
              <p14:xfrm>
                <a:off x="7135573" y="1827053"/>
                <a:ext cx="144720" cy="91800"/>
              </p14:xfrm>
            </p:contentPart>
          </mc:Choice>
          <mc:Fallback>
            <p:pic>
              <p:nvPicPr>
                <p:cNvPr id="82" name="Freihand 81">
                  <a:extLst>
                    <a:ext uri="{FF2B5EF4-FFF2-40B4-BE49-F238E27FC236}">
                      <a16:creationId xmlns:a16="http://schemas.microsoft.com/office/drawing/2014/main" id="{BA366FB5-D501-4EF4-8378-B83309490F3D}"/>
                    </a:ext>
                  </a:extLst>
                </p:cNvPr>
                <p:cNvPicPr/>
                <p:nvPr/>
              </p:nvPicPr>
              <p:blipFill>
                <a:blip r:embed="rId127"/>
                <a:stretch>
                  <a:fillRect/>
                </a:stretch>
              </p:blipFill>
              <p:spPr>
                <a:xfrm>
                  <a:off x="7131253" y="1822733"/>
                  <a:ext cx="153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319A4FD6-1138-41A7-B149-71CC7A01DED7}"/>
                    </a:ext>
                  </a:extLst>
                </p14:cNvPr>
                <p14:cNvContentPartPr/>
                <p14:nvPr/>
              </p14:nvContentPartPr>
              <p14:xfrm>
                <a:off x="7266973" y="1841453"/>
                <a:ext cx="165960" cy="223200"/>
              </p14:xfrm>
            </p:contentPart>
          </mc:Choice>
          <mc:Fallback>
            <p:pic>
              <p:nvPicPr>
                <p:cNvPr id="83" name="Freihand 82">
                  <a:extLst>
                    <a:ext uri="{FF2B5EF4-FFF2-40B4-BE49-F238E27FC236}">
                      <a16:creationId xmlns:a16="http://schemas.microsoft.com/office/drawing/2014/main" id="{319A4FD6-1138-41A7-B149-71CC7A01DED7}"/>
                    </a:ext>
                  </a:extLst>
                </p:cNvPr>
                <p:cNvPicPr/>
                <p:nvPr/>
              </p:nvPicPr>
              <p:blipFill>
                <a:blip r:embed="rId129"/>
                <a:stretch>
                  <a:fillRect/>
                </a:stretch>
              </p:blipFill>
              <p:spPr>
                <a:xfrm>
                  <a:off x="7262653" y="1837133"/>
                  <a:ext cx="174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35EB4C2C-06B8-4A9B-83D0-69A15378F7A8}"/>
                    </a:ext>
                  </a:extLst>
                </p14:cNvPr>
                <p14:cNvContentPartPr/>
                <p14:nvPr/>
              </p14:nvContentPartPr>
              <p14:xfrm>
                <a:off x="7502413" y="1859813"/>
                <a:ext cx="277560" cy="63720"/>
              </p14:xfrm>
            </p:contentPart>
          </mc:Choice>
          <mc:Fallback>
            <p:pic>
              <p:nvPicPr>
                <p:cNvPr id="84" name="Freihand 83">
                  <a:extLst>
                    <a:ext uri="{FF2B5EF4-FFF2-40B4-BE49-F238E27FC236}">
                      <a16:creationId xmlns:a16="http://schemas.microsoft.com/office/drawing/2014/main" id="{35EB4C2C-06B8-4A9B-83D0-69A15378F7A8}"/>
                    </a:ext>
                  </a:extLst>
                </p:cNvPr>
                <p:cNvPicPr/>
                <p:nvPr/>
              </p:nvPicPr>
              <p:blipFill>
                <a:blip r:embed="rId131"/>
                <a:stretch>
                  <a:fillRect/>
                </a:stretch>
              </p:blipFill>
              <p:spPr>
                <a:xfrm>
                  <a:off x="7498093" y="1855493"/>
                  <a:ext cx="286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B8EC9C9F-833E-4744-859A-D3288B581B84}"/>
                    </a:ext>
                  </a:extLst>
                </p14:cNvPr>
                <p14:cNvContentPartPr/>
                <p14:nvPr/>
              </p14:nvContentPartPr>
              <p14:xfrm>
                <a:off x="7859533" y="1732373"/>
                <a:ext cx="276840" cy="215640"/>
              </p14:xfrm>
            </p:contentPart>
          </mc:Choice>
          <mc:Fallback>
            <p:pic>
              <p:nvPicPr>
                <p:cNvPr id="85" name="Freihand 84">
                  <a:extLst>
                    <a:ext uri="{FF2B5EF4-FFF2-40B4-BE49-F238E27FC236}">
                      <a16:creationId xmlns:a16="http://schemas.microsoft.com/office/drawing/2014/main" id="{B8EC9C9F-833E-4744-859A-D3288B581B84}"/>
                    </a:ext>
                  </a:extLst>
                </p:cNvPr>
                <p:cNvPicPr/>
                <p:nvPr/>
              </p:nvPicPr>
              <p:blipFill>
                <a:blip r:embed="rId133"/>
                <a:stretch>
                  <a:fillRect/>
                </a:stretch>
              </p:blipFill>
              <p:spPr>
                <a:xfrm>
                  <a:off x="7855213" y="1728053"/>
                  <a:ext cx="285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335E0EE6-63FE-42F8-AF70-0CF4F42F6AB9}"/>
                    </a:ext>
                  </a:extLst>
                </p14:cNvPr>
                <p14:cNvContentPartPr/>
                <p14:nvPr/>
              </p14:nvContentPartPr>
              <p14:xfrm>
                <a:off x="8026213" y="1864133"/>
                <a:ext cx="144360" cy="38520"/>
              </p14:xfrm>
            </p:contentPart>
          </mc:Choice>
          <mc:Fallback>
            <p:pic>
              <p:nvPicPr>
                <p:cNvPr id="86" name="Freihand 85">
                  <a:extLst>
                    <a:ext uri="{FF2B5EF4-FFF2-40B4-BE49-F238E27FC236}">
                      <a16:creationId xmlns:a16="http://schemas.microsoft.com/office/drawing/2014/main" id="{335E0EE6-63FE-42F8-AF70-0CF4F42F6AB9}"/>
                    </a:ext>
                  </a:extLst>
                </p:cNvPr>
                <p:cNvPicPr/>
                <p:nvPr/>
              </p:nvPicPr>
              <p:blipFill>
                <a:blip r:embed="rId135"/>
                <a:stretch>
                  <a:fillRect/>
                </a:stretch>
              </p:blipFill>
              <p:spPr>
                <a:xfrm>
                  <a:off x="8021893" y="1859813"/>
                  <a:ext cx="153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EAC099F1-D4B8-477E-9936-AE01DF0C1E83}"/>
                    </a:ext>
                  </a:extLst>
                </p14:cNvPr>
                <p14:cNvContentPartPr/>
                <p14:nvPr/>
              </p14:nvContentPartPr>
              <p14:xfrm>
                <a:off x="8188933" y="1869893"/>
                <a:ext cx="26640" cy="8280"/>
              </p14:xfrm>
            </p:contentPart>
          </mc:Choice>
          <mc:Fallback>
            <p:pic>
              <p:nvPicPr>
                <p:cNvPr id="87" name="Freihand 86">
                  <a:extLst>
                    <a:ext uri="{FF2B5EF4-FFF2-40B4-BE49-F238E27FC236}">
                      <a16:creationId xmlns:a16="http://schemas.microsoft.com/office/drawing/2014/main" id="{EAC099F1-D4B8-477E-9936-AE01DF0C1E83}"/>
                    </a:ext>
                  </a:extLst>
                </p:cNvPr>
                <p:cNvPicPr/>
                <p:nvPr/>
              </p:nvPicPr>
              <p:blipFill>
                <a:blip r:embed="rId137"/>
                <a:stretch>
                  <a:fillRect/>
                </a:stretch>
              </p:blipFill>
              <p:spPr>
                <a:xfrm>
                  <a:off x="8184613" y="1865573"/>
                  <a:ext cx="35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FF7B78C3-E10E-4EAB-8A9F-97D5F8CD9C00}"/>
                    </a:ext>
                  </a:extLst>
                </p14:cNvPr>
                <p14:cNvContentPartPr/>
                <p14:nvPr/>
              </p14:nvContentPartPr>
              <p14:xfrm>
                <a:off x="8163013" y="1721213"/>
                <a:ext cx="378360" cy="233640"/>
              </p14:xfrm>
            </p:contentPart>
          </mc:Choice>
          <mc:Fallback>
            <p:pic>
              <p:nvPicPr>
                <p:cNvPr id="88" name="Freihand 87">
                  <a:extLst>
                    <a:ext uri="{FF2B5EF4-FFF2-40B4-BE49-F238E27FC236}">
                      <a16:creationId xmlns:a16="http://schemas.microsoft.com/office/drawing/2014/main" id="{FF7B78C3-E10E-4EAB-8A9F-97D5F8CD9C00}"/>
                    </a:ext>
                  </a:extLst>
                </p:cNvPr>
                <p:cNvPicPr/>
                <p:nvPr/>
              </p:nvPicPr>
              <p:blipFill>
                <a:blip r:embed="rId139"/>
                <a:stretch>
                  <a:fillRect/>
                </a:stretch>
              </p:blipFill>
              <p:spPr>
                <a:xfrm>
                  <a:off x="8158693" y="1716893"/>
                  <a:ext cx="387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D6DBFEB1-C6D7-4736-B3C2-7788CFE1D359}"/>
                    </a:ext>
                  </a:extLst>
                </p14:cNvPr>
                <p14:cNvContentPartPr/>
                <p14:nvPr/>
              </p14:nvContentPartPr>
              <p14:xfrm>
                <a:off x="6230893" y="2093093"/>
                <a:ext cx="2598480" cy="182160"/>
              </p14:xfrm>
            </p:contentPart>
          </mc:Choice>
          <mc:Fallback>
            <p:pic>
              <p:nvPicPr>
                <p:cNvPr id="89" name="Freihand 88">
                  <a:extLst>
                    <a:ext uri="{FF2B5EF4-FFF2-40B4-BE49-F238E27FC236}">
                      <a16:creationId xmlns:a16="http://schemas.microsoft.com/office/drawing/2014/main" id="{D6DBFEB1-C6D7-4736-B3C2-7788CFE1D359}"/>
                    </a:ext>
                  </a:extLst>
                </p:cNvPr>
                <p:cNvPicPr/>
                <p:nvPr/>
              </p:nvPicPr>
              <p:blipFill>
                <a:blip r:embed="rId141"/>
                <a:stretch>
                  <a:fillRect/>
                </a:stretch>
              </p:blipFill>
              <p:spPr>
                <a:xfrm>
                  <a:off x="6226573" y="2088773"/>
                  <a:ext cx="2607120" cy="1908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E1F872A-D6D1-4860-A9D3-4084DA0BE1B8}"/>
                  </a:ext>
                </a:extLst>
              </p14:cNvPr>
              <p14:cNvContentPartPr/>
              <p14:nvPr/>
            </p14:nvContentPartPr>
            <p14:xfrm>
              <a:off x="4831213" y="1435013"/>
              <a:ext cx="1838520" cy="118440"/>
            </p14:xfrm>
          </p:contentPart>
        </mc:Choice>
        <mc:Fallback>
          <p:pic>
            <p:nvPicPr>
              <p:cNvPr id="3" name="Freihand 2">
                <a:extLst>
                  <a:ext uri="{FF2B5EF4-FFF2-40B4-BE49-F238E27FC236}">
                    <a16:creationId xmlns:a16="http://schemas.microsoft.com/office/drawing/2014/main" id="{0E1F872A-D6D1-4860-A9D3-4084DA0BE1B8}"/>
                  </a:ext>
                </a:extLst>
              </p:cNvPr>
              <p:cNvPicPr/>
              <p:nvPr/>
            </p:nvPicPr>
            <p:blipFill>
              <a:blip r:embed="rId4"/>
              <a:stretch>
                <a:fillRect/>
              </a:stretch>
            </p:blipFill>
            <p:spPr>
              <a:xfrm>
                <a:off x="4826893" y="1430693"/>
                <a:ext cx="1847160" cy="127080"/>
              </a:xfrm>
              <a:prstGeom prst="rect">
                <a:avLst/>
              </a:prstGeom>
            </p:spPr>
          </p:pic>
        </mc:Fallback>
      </mc:AlternateContent>
      <p:grpSp>
        <p:nvGrpSpPr>
          <p:cNvPr id="19" name="Gruppieren 18">
            <a:extLst>
              <a:ext uri="{FF2B5EF4-FFF2-40B4-BE49-F238E27FC236}">
                <a16:creationId xmlns:a16="http://schemas.microsoft.com/office/drawing/2014/main" id="{5DC1750A-9158-4084-A63E-557AFF1CDE33}"/>
              </a:ext>
            </a:extLst>
          </p:cNvPr>
          <p:cNvGrpSpPr/>
          <p:nvPr/>
        </p:nvGrpSpPr>
        <p:grpSpPr>
          <a:xfrm>
            <a:off x="5161333" y="1203173"/>
            <a:ext cx="970200" cy="244440"/>
            <a:chOff x="5161333" y="1203173"/>
            <a:chExt cx="970200" cy="24444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992CE2F-EF43-47B3-908A-5B0766FA49BE}"/>
                    </a:ext>
                  </a:extLst>
                </p14:cNvPr>
                <p14:cNvContentPartPr/>
                <p14:nvPr/>
              </p14:nvContentPartPr>
              <p14:xfrm>
                <a:off x="5161333" y="1282013"/>
                <a:ext cx="453600" cy="165600"/>
              </p14:xfrm>
            </p:contentPart>
          </mc:Choice>
          <mc:Fallback>
            <p:pic>
              <p:nvPicPr>
                <p:cNvPr id="4" name="Freihand 3">
                  <a:extLst>
                    <a:ext uri="{FF2B5EF4-FFF2-40B4-BE49-F238E27FC236}">
                      <a16:creationId xmlns:a16="http://schemas.microsoft.com/office/drawing/2014/main" id="{A992CE2F-EF43-47B3-908A-5B0766FA49BE}"/>
                    </a:ext>
                  </a:extLst>
                </p:cNvPr>
                <p:cNvPicPr/>
                <p:nvPr/>
              </p:nvPicPr>
              <p:blipFill>
                <a:blip r:embed="rId6"/>
                <a:stretch>
                  <a:fillRect/>
                </a:stretch>
              </p:blipFill>
              <p:spPr>
                <a:xfrm>
                  <a:off x="5157013" y="1277693"/>
                  <a:ext cx="462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4441589-4913-4154-9BAD-EFE55B7D3A8C}"/>
                    </a:ext>
                  </a:extLst>
                </p14:cNvPr>
                <p14:cNvContentPartPr/>
                <p14:nvPr/>
              </p14:nvContentPartPr>
              <p14:xfrm>
                <a:off x="5632573" y="1316213"/>
                <a:ext cx="88920" cy="77760"/>
              </p14:xfrm>
            </p:contentPart>
          </mc:Choice>
          <mc:Fallback>
            <p:pic>
              <p:nvPicPr>
                <p:cNvPr id="5" name="Freihand 4">
                  <a:extLst>
                    <a:ext uri="{FF2B5EF4-FFF2-40B4-BE49-F238E27FC236}">
                      <a16:creationId xmlns:a16="http://schemas.microsoft.com/office/drawing/2014/main" id="{44441589-4913-4154-9BAD-EFE55B7D3A8C}"/>
                    </a:ext>
                  </a:extLst>
                </p:cNvPr>
                <p:cNvPicPr/>
                <p:nvPr/>
              </p:nvPicPr>
              <p:blipFill>
                <a:blip r:embed="rId8"/>
                <a:stretch>
                  <a:fillRect/>
                </a:stretch>
              </p:blipFill>
              <p:spPr>
                <a:xfrm>
                  <a:off x="5628253" y="1311893"/>
                  <a:ext cx="9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9FA9275-71A5-473C-AEFA-9D6E40FA7A83}"/>
                    </a:ext>
                  </a:extLst>
                </p14:cNvPr>
                <p14:cNvContentPartPr/>
                <p14:nvPr/>
              </p14:nvContentPartPr>
              <p14:xfrm>
                <a:off x="5750653" y="1308653"/>
                <a:ext cx="162360" cy="106560"/>
              </p14:xfrm>
            </p:contentPart>
          </mc:Choice>
          <mc:Fallback>
            <p:pic>
              <p:nvPicPr>
                <p:cNvPr id="6" name="Freihand 5">
                  <a:extLst>
                    <a:ext uri="{FF2B5EF4-FFF2-40B4-BE49-F238E27FC236}">
                      <a16:creationId xmlns:a16="http://schemas.microsoft.com/office/drawing/2014/main" id="{D9FA9275-71A5-473C-AEFA-9D6E40FA7A83}"/>
                    </a:ext>
                  </a:extLst>
                </p:cNvPr>
                <p:cNvPicPr/>
                <p:nvPr/>
              </p:nvPicPr>
              <p:blipFill>
                <a:blip r:embed="rId10"/>
                <a:stretch>
                  <a:fillRect/>
                </a:stretch>
              </p:blipFill>
              <p:spPr>
                <a:xfrm>
                  <a:off x="5746333" y="1304333"/>
                  <a:ext cx="171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8E6EE3D-5095-4337-B1FA-507EE30D6C2A}"/>
                    </a:ext>
                  </a:extLst>
                </p14:cNvPr>
                <p14:cNvContentPartPr/>
                <p14:nvPr/>
              </p14:nvContentPartPr>
              <p14:xfrm>
                <a:off x="5924173" y="1203173"/>
                <a:ext cx="207360" cy="184680"/>
              </p14:xfrm>
            </p:contentPart>
          </mc:Choice>
          <mc:Fallback>
            <p:pic>
              <p:nvPicPr>
                <p:cNvPr id="7" name="Freihand 6">
                  <a:extLst>
                    <a:ext uri="{FF2B5EF4-FFF2-40B4-BE49-F238E27FC236}">
                      <a16:creationId xmlns:a16="http://schemas.microsoft.com/office/drawing/2014/main" id="{C8E6EE3D-5095-4337-B1FA-507EE30D6C2A}"/>
                    </a:ext>
                  </a:extLst>
                </p:cNvPr>
                <p:cNvPicPr/>
                <p:nvPr/>
              </p:nvPicPr>
              <p:blipFill>
                <a:blip r:embed="rId12"/>
                <a:stretch>
                  <a:fillRect/>
                </a:stretch>
              </p:blipFill>
              <p:spPr>
                <a:xfrm>
                  <a:off x="5919853" y="1198853"/>
                  <a:ext cx="216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9DFE1E64-3398-4044-A952-FC11040F9B18}"/>
                    </a:ext>
                  </a:extLst>
                </p14:cNvPr>
                <p14:cNvContentPartPr/>
                <p14:nvPr/>
              </p14:nvContentPartPr>
              <p14:xfrm>
                <a:off x="5897893" y="1214333"/>
                <a:ext cx="229680" cy="17280"/>
              </p14:xfrm>
            </p:contentPart>
          </mc:Choice>
          <mc:Fallback>
            <p:pic>
              <p:nvPicPr>
                <p:cNvPr id="8" name="Freihand 7">
                  <a:extLst>
                    <a:ext uri="{FF2B5EF4-FFF2-40B4-BE49-F238E27FC236}">
                      <a16:creationId xmlns:a16="http://schemas.microsoft.com/office/drawing/2014/main" id="{9DFE1E64-3398-4044-A952-FC11040F9B18}"/>
                    </a:ext>
                  </a:extLst>
                </p:cNvPr>
                <p:cNvPicPr/>
                <p:nvPr/>
              </p:nvPicPr>
              <p:blipFill>
                <a:blip r:embed="rId14"/>
                <a:stretch>
                  <a:fillRect/>
                </a:stretch>
              </p:blipFill>
              <p:spPr>
                <a:xfrm>
                  <a:off x="5893573" y="1210013"/>
                  <a:ext cx="238320" cy="25920"/>
                </a:xfrm>
                <a:prstGeom prst="rect">
                  <a:avLst/>
                </a:prstGeom>
              </p:spPr>
            </p:pic>
          </mc:Fallback>
        </mc:AlternateContent>
      </p:grpSp>
      <p:grpSp>
        <p:nvGrpSpPr>
          <p:cNvPr id="18" name="Gruppieren 17">
            <a:extLst>
              <a:ext uri="{FF2B5EF4-FFF2-40B4-BE49-F238E27FC236}">
                <a16:creationId xmlns:a16="http://schemas.microsoft.com/office/drawing/2014/main" id="{6A4CF57D-0516-4A8C-8579-8B3C15DA3C15}"/>
              </a:ext>
            </a:extLst>
          </p:cNvPr>
          <p:cNvGrpSpPr/>
          <p:nvPr/>
        </p:nvGrpSpPr>
        <p:grpSpPr>
          <a:xfrm>
            <a:off x="6982213" y="1115333"/>
            <a:ext cx="1602000" cy="485640"/>
            <a:chOff x="6982213" y="1115333"/>
            <a:chExt cx="1602000" cy="485640"/>
          </a:xfrm>
        </p:grpSpPr>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DE9E3F6-064F-424B-A0E5-D130BDDC5B3D}"/>
                    </a:ext>
                  </a:extLst>
                </p14:cNvPr>
                <p14:cNvContentPartPr/>
                <p14:nvPr/>
              </p14:nvContentPartPr>
              <p14:xfrm>
                <a:off x="6982213" y="1514933"/>
                <a:ext cx="1273680" cy="86040"/>
              </p14:xfrm>
            </p:contentPart>
          </mc:Choice>
          <mc:Fallback>
            <p:pic>
              <p:nvPicPr>
                <p:cNvPr id="9" name="Freihand 8">
                  <a:extLst>
                    <a:ext uri="{FF2B5EF4-FFF2-40B4-BE49-F238E27FC236}">
                      <a16:creationId xmlns:a16="http://schemas.microsoft.com/office/drawing/2014/main" id="{EDE9E3F6-064F-424B-A0E5-D130BDDC5B3D}"/>
                    </a:ext>
                  </a:extLst>
                </p:cNvPr>
                <p:cNvPicPr/>
                <p:nvPr/>
              </p:nvPicPr>
              <p:blipFill>
                <a:blip r:embed="rId16"/>
                <a:stretch>
                  <a:fillRect/>
                </a:stretch>
              </p:blipFill>
              <p:spPr>
                <a:xfrm>
                  <a:off x="6977893" y="1510613"/>
                  <a:ext cx="1282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8F794CA-EB65-4587-A035-6FD14ED446A6}"/>
                    </a:ext>
                  </a:extLst>
                </p14:cNvPr>
                <p14:cNvContentPartPr/>
                <p14:nvPr/>
              </p14:nvContentPartPr>
              <p14:xfrm>
                <a:off x="7360573" y="1165373"/>
                <a:ext cx="240120" cy="192960"/>
              </p14:xfrm>
            </p:contentPart>
          </mc:Choice>
          <mc:Fallback>
            <p:pic>
              <p:nvPicPr>
                <p:cNvPr id="12" name="Freihand 11">
                  <a:extLst>
                    <a:ext uri="{FF2B5EF4-FFF2-40B4-BE49-F238E27FC236}">
                      <a16:creationId xmlns:a16="http://schemas.microsoft.com/office/drawing/2014/main" id="{B8F794CA-EB65-4587-A035-6FD14ED446A6}"/>
                    </a:ext>
                  </a:extLst>
                </p:cNvPr>
                <p:cNvPicPr/>
                <p:nvPr/>
              </p:nvPicPr>
              <p:blipFill>
                <a:blip r:embed="rId18"/>
                <a:stretch>
                  <a:fillRect/>
                </a:stretch>
              </p:blipFill>
              <p:spPr>
                <a:xfrm>
                  <a:off x="7356253" y="1161053"/>
                  <a:ext cx="248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303B665-A4C1-4D72-A92C-F194F36D7F25}"/>
                    </a:ext>
                  </a:extLst>
                </p14:cNvPr>
                <p14:cNvContentPartPr/>
                <p14:nvPr/>
              </p14:nvContentPartPr>
              <p14:xfrm>
                <a:off x="7472533" y="1297133"/>
                <a:ext cx="87840" cy="60480"/>
              </p14:xfrm>
            </p:contentPart>
          </mc:Choice>
          <mc:Fallback>
            <p:pic>
              <p:nvPicPr>
                <p:cNvPr id="13" name="Freihand 12">
                  <a:extLst>
                    <a:ext uri="{FF2B5EF4-FFF2-40B4-BE49-F238E27FC236}">
                      <a16:creationId xmlns:a16="http://schemas.microsoft.com/office/drawing/2014/main" id="{5303B665-A4C1-4D72-A92C-F194F36D7F25}"/>
                    </a:ext>
                  </a:extLst>
                </p:cNvPr>
                <p:cNvPicPr/>
                <p:nvPr/>
              </p:nvPicPr>
              <p:blipFill>
                <a:blip r:embed="rId20"/>
                <a:stretch>
                  <a:fillRect/>
                </a:stretch>
              </p:blipFill>
              <p:spPr>
                <a:xfrm>
                  <a:off x="7468213" y="1292813"/>
                  <a:ext cx="96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3F8F88EA-5CA4-41F9-9280-F623FBAB31ED}"/>
                    </a:ext>
                  </a:extLst>
                </p14:cNvPr>
                <p14:cNvContentPartPr/>
                <p14:nvPr/>
              </p14:nvContentPartPr>
              <p14:xfrm>
                <a:off x="7611493" y="1238813"/>
                <a:ext cx="113040" cy="105840"/>
              </p14:xfrm>
            </p:contentPart>
          </mc:Choice>
          <mc:Fallback>
            <p:pic>
              <p:nvPicPr>
                <p:cNvPr id="14" name="Freihand 13">
                  <a:extLst>
                    <a:ext uri="{FF2B5EF4-FFF2-40B4-BE49-F238E27FC236}">
                      <a16:creationId xmlns:a16="http://schemas.microsoft.com/office/drawing/2014/main" id="{3F8F88EA-5CA4-41F9-9280-F623FBAB31ED}"/>
                    </a:ext>
                  </a:extLst>
                </p:cNvPr>
                <p:cNvPicPr/>
                <p:nvPr/>
              </p:nvPicPr>
              <p:blipFill>
                <a:blip r:embed="rId22"/>
                <a:stretch>
                  <a:fillRect/>
                </a:stretch>
              </p:blipFill>
              <p:spPr>
                <a:xfrm>
                  <a:off x="7607173" y="1234493"/>
                  <a:ext cx="121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A90D8405-6304-4491-85E0-8243F36669A0}"/>
                    </a:ext>
                  </a:extLst>
                </p14:cNvPr>
                <p14:cNvContentPartPr/>
                <p14:nvPr/>
              </p14:nvContentPartPr>
              <p14:xfrm>
                <a:off x="7760533" y="1220813"/>
                <a:ext cx="142920" cy="133920"/>
              </p14:xfrm>
            </p:contentPart>
          </mc:Choice>
          <mc:Fallback>
            <p:pic>
              <p:nvPicPr>
                <p:cNvPr id="15" name="Freihand 14">
                  <a:extLst>
                    <a:ext uri="{FF2B5EF4-FFF2-40B4-BE49-F238E27FC236}">
                      <a16:creationId xmlns:a16="http://schemas.microsoft.com/office/drawing/2014/main" id="{A90D8405-6304-4491-85E0-8243F36669A0}"/>
                    </a:ext>
                  </a:extLst>
                </p:cNvPr>
                <p:cNvPicPr/>
                <p:nvPr/>
              </p:nvPicPr>
              <p:blipFill>
                <a:blip r:embed="rId24"/>
                <a:stretch>
                  <a:fillRect/>
                </a:stretch>
              </p:blipFill>
              <p:spPr>
                <a:xfrm>
                  <a:off x="7756213" y="1216493"/>
                  <a:ext cx="151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48B6CB49-31CA-4DBC-9480-36D17138ACCA}"/>
                    </a:ext>
                  </a:extLst>
                </p14:cNvPr>
                <p14:cNvContentPartPr/>
                <p14:nvPr/>
              </p14:nvContentPartPr>
              <p14:xfrm>
                <a:off x="7872853" y="1115333"/>
                <a:ext cx="527400" cy="240840"/>
              </p14:xfrm>
            </p:contentPart>
          </mc:Choice>
          <mc:Fallback>
            <p:pic>
              <p:nvPicPr>
                <p:cNvPr id="16" name="Freihand 15">
                  <a:extLst>
                    <a:ext uri="{FF2B5EF4-FFF2-40B4-BE49-F238E27FC236}">
                      <a16:creationId xmlns:a16="http://schemas.microsoft.com/office/drawing/2014/main" id="{48B6CB49-31CA-4DBC-9480-36D17138ACCA}"/>
                    </a:ext>
                  </a:extLst>
                </p:cNvPr>
                <p:cNvPicPr/>
                <p:nvPr/>
              </p:nvPicPr>
              <p:blipFill>
                <a:blip r:embed="rId26"/>
                <a:stretch>
                  <a:fillRect/>
                </a:stretch>
              </p:blipFill>
              <p:spPr>
                <a:xfrm>
                  <a:off x="7868533" y="1111013"/>
                  <a:ext cx="536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18862C61-649C-4D75-AA29-F1B0B1D40398}"/>
                    </a:ext>
                  </a:extLst>
                </p14:cNvPr>
                <p14:cNvContentPartPr/>
                <p14:nvPr/>
              </p14:nvContentPartPr>
              <p14:xfrm>
                <a:off x="7150333" y="1369133"/>
                <a:ext cx="1433880" cy="114480"/>
              </p14:xfrm>
            </p:contentPart>
          </mc:Choice>
          <mc:Fallback>
            <p:pic>
              <p:nvPicPr>
                <p:cNvPr id="17" name="Freihand 16">
                  <a:extLst>
                    <a:ext uri="{FF2B5EF4-FFF2-40B4-BE49-F238E27FC236}">
                      <a16:creationId xmlns:a16="http://schemas.microsoft.com/office/drawing/2014/main" id="{18862C61-649C-4D75-AA29-F1B0B1D40398}"/>
                    </a:ext>
                  </a:extLst>
                </p:cNvPr>
                <p:cNvPicPr/>
                <p:nvPr/>
              </p:nvPicPr>
              <p:blipFill>
                <a:blip r:embed="rId28"/>
                <a:stretch>
                  <a:fillRect/>
                </a:stretch>
              </p:blipFill>
              <p:spPr>
                <a:xfrm>
                  <a:off x="7146013" y="1364813"/>
                  <a:ext cx="1442520" cy="123120"/>
                </a:xfrm>
                <a:prstGeom prst="rect">
                  <a:avLst/>
                </a:prstGeom>
              </p:spPr>
            </p:pic>
          </mc:Fallback>
        </mc:AlternateContent>
      </p:grpSp>
      <p:grpSp>
        <p:nvGrpSpPr>
          <p:cNvPr id="45" name="Gruppieren 44">
            <a:extLst>
              <a:ext uri="{FF2B5EF4-FFF2-40B4-BE49-F238E27FC236}">
                <a16:creationId xmlns:a16="http://schemas.microsoft.com/office/drawing/2014/main" id="{5E2EC978-3ACD-4B39-BBEC-A4EB3F1E4A9C}"/>
              </a:ext>
            </a:extLst>
          </p:cNvPr>
          <p:cNvGrpSpPr/>
          <p:nvPr/>
        </p:nvGrpSpPr>
        <p:grpSpPr>
          <a:xfrm>
            <a:off x="6979333" y="1949093"/>
            <a:ext cx="2721600" cy="533520"/>
            <a:chOff x="6979333" y="1949093"/>
            <a:chExt cx="2721600" cy="53352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FA04DE5-122D-4B88-89F5-DC4B93CD2AEB}"/>
                    </a:ext>
                  </a:extLst>
                </p14:cNvPr>
                <p14:cNvContentPartPr/>
                <p14:nvPr/>
              </p14:nvContentPartPr>
              <p14:xfrm>
                <a:off x="7266973" y="2026493"/>
                <a:ext cx="15120" cy="141840"/>
              </p14:xfrm>
            </p:contentPart>
          </mc:Choice>
          <mc:Fallback>
            <p:pic>
              <p:nvPicPr>
                <p:cNvPr id="20" name="Freihand 19">
                  <a:extLst>
                    <a:ext uri="{FF2B5EF4-FFF2-40B4-BE49-F238E27FC236}">
                      <a16:creationId xmlns:a16="http://schemas.microsoft.com/office/drawing/2014/main" id="{6FA04DE5-122D-4B88-89F5-DC4B93CD2AEB}"/>
                    </a:ext>
                  </a:extLst>
                </p:cNvPr>
                <p:cNvPicPr/>
                <p:nvPr/>
              </p:nvPicPr>
              <p:blipFill>
                <a:blip r:embed="rId30"/>
                <a:stretch>
                  <a:fillRect/>
                </a:stretch>
              </p:blipFill>
              <p:spPr>
                <a:xfrm>
                  <a:off x="7262653" y="2022173"/>
                  <a:ext cx="23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96BAF17-2FCC-41B5-A24A-E9EAF800D7C5}"/>
                    </a:ext>
                  </a:extLst>
                </p14:cNvPr>
                <p14:cNvContentPartPr/>
                <p14:nvPr/>
              </p14:nvContentPartPr>
              <p14:xfrm>
                <a:off x="7151773" y="1949093"/>
                <a:ext cx="183600" cy="107280"/>
              </p14:xfrm>
            </p:contentPart>
          </mc:Choice>
          <mc:Fallback>
            <p:pic>
              <p:nvPicPr>
                <p:cNvPr id="21" name="Freihand 20">
                  <a:extLst>
                    <a:ext uri="{FF2B5EF4-FFF2-40B4-BE49-F238E27FC236}">
                      <a16:creationId xmlns:a16="http://schemas.microsoft.com/office/drawing/2014/main" id="{796BAF17-2FCC-41B5-A24A-E9EAF800D7C5}"/>
                    </a:ext>
                  </a:extLst>
                </p:cNvPr>
                <p:cNvPicPr/>
                <p:nvPr/>
              </p:nvPicPr>
              <p:blipFill>
                <a:blip r:embed="rId32"/>
                <a:stretch>
                  <a:fillRect/>
                </a:stretch>
              </p:blipFill>
              <p:spPr>
                <a:xfrm>
                  <a:off x="7147453" y="1944773"/>
                  <a:ext cx="192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131C626-262C-49C4-9593-DD3FC05C2867}"/>
                    </a:ext>
                  </a:extLst>
                </p14:cNvPr>
                <p14:cNvContentPartPr/>
                <p14:nvPr/>
              </p14:nvContentPartPr>
              <p14:xfrm>
                <a:off x="6979333" y="2227013"/>
                <a:ext cx="112320" cy="126720"/>
              </p14:xfrm>
            </p:contentPart>
          </mc:Choice>
          <mc:Fallback>
            <p:pic>
              <p:nvPicPr>
                <p:cNvPr id="22" name="Freihand 21">
                  <a:extLst>
                    <a:ext uri="{FF2B5EF4-FFF2-40B4-BE49-F238E27FC236}">
                      <a16:creationId xmlns:a16="http://schemas.microsoft.com/office/drawing/2014/main" id="{5131C626-262C-49C4-9593-DD3FC05C2867}"/>
                    </a:ext>
                  </a:extLst>
                </p:cNvPr>
                <p:cNvPicPr/>
                <p:nvPr/>
              </p:nvPicPr>
              <p:blipFill>
                <a:blip r:embed="rId34"/>
                <a:stretch>
                  <a:fillRect/>
                </a:stretch>
              </p:blipFill>
              <p:spPr>
                <a:xfrm>
                  <a:off x="6975013" y="2222693"/>
                  <a:ext cx="120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38F40C7-BA8F-4EE5-BFAD-48AECD3E2BDA}"/>
                    </a:ext>
                  </a:extLst>
                </p14:cNvPr>
                <p14:cNvContentPartPr/>
                <p14:nvPr/>
              </p14:nvContentPartPr>
              <p14:xfrm>
                <a:off x="7043053" y="2320253"/>
                <a:ext cx="75600" cy="52560"/>
              </p14:xfrm>
            </p:contentPart>
          </mc:Choice>
          <mc:Fallback>
            <p:pic>
              <p:nvPicPr>
                <p:cNvPr id="23" name="Freihand 22">
                  <a:extLst>
                    <a:ext uri="{FF2B5EF4-FFF2-40B4-BE49-F238E27FC236}">
                      <a16:creationId xmlns:a16="http://schemas.microsoft.com/office/drawing/2014/main" id="{838F40C7-BA8F-4EE5-BFAD-48AECD3E2BDA}"/>
                    </a:ext>
                  </a:extLst>
                </p:cNvPr>
                <p:cNvPicPr/>
                <p:nvPr/>
              </p:nvPicPr>
              <p:blipFill>
                <a:blip r:embed="rId36"/>
                <a:stretch>
                  <a:fillRect/>
                </a:stretch>
              </p:blipFill>
              <p:spPr>
                <a:xfrm>
                  <a:off x="7038733" y="2315933"/>
                  <a:ext cx="84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089C300-1A69-41F5-AA51-12A9ACC0B00B}"/>
                    </a:ext>
                  </a:extLst>
                </p14:cNvPr>
                <p14:cNvContentPartPr/>
                <p14:nvPr/>
              </p14:nvContentPartPr>
              <p14:xfrm>
                <a:off x="7099933" y="2306213"/>
                <a:ext cx="114840" cy="176400"/>
              </p14:xfrm>
            </p:contentPart>
          </mc:Choice>
          <mc:Fallback>
            <p:pic>
              <p:nvPicPr>
                <p:cNvPr id="24" name="Freihand 23">
                  <a:extLst>
                    <a:ext uri="{FF2B5EF4-FFF2-40B4-BE49-F238E27FC236}">
                      <a16:creationId xmlns:a16="http://schemas.microsoft.com/office/drawing/2014/main" id="{6089C300-1A69-41F5-AA51-12A9ACC0B00B}"/>
                    </a:ext>
                  </a:extLst>
                </p:cNvPr>
                <p:cNvPicPr/>
                <p:nvPr/>
              </p:nvPicPr>
              <p:blipFill>
                <a:blip r:embed="rId38"/>
                <a:stretch>
                  <a:fillRect/>
                </a:stretch>
              </p:blipFill>
              <p:spPr>
                <a:xfrm>
                  <a:off x="7095613" y="2301893"/>
                  <a:ext cx="123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6D6DD4B-B195-4FDB-BA62-CEC708C154B0}"/>
                    </a:ext>
                  </a:extLst>
                </p14:cNvPr>
                <p14:cNvContentPartPr/>
                <p14:nvPr/>
              </p14:nvContentPartPr>
              <p14:xfrm>
                <a:off x="7251493" y="2341493"/>
                <a:ext cx="15840" cy="51120"/>
              </p14:xfrm>
            </p:contentPart>
          </mc:Choice>
          <mc:Fallback>
            <p:pic>
              <p:nvPicPr>
                <p:cNvPr id="25" name="Freihand 24">
                  <a:extLst>
                    <a:ext uri="{FF2B5EF4-FFF2-40B4-BE49-F238E27FC236}">
                      <a16:creationId xmlns:a16="http://schemas.microsoft.com/office/drawing/2014/main" id="{F6D6DD4B-B195-4FDB-BA62-CEC708C154B0}"/>
                    </a:ext>
                  </a:extLst>
                </p:cNvPr>
                <p:cNvPicPr/>
                <p:nvPr/>
              </p:nvPicPr>
              <p:blipFill>
                <a:blip r:embed="rId40"/>
                <a:stretch>
                  <a:fillRect/>
                </a:stretch>
              </p:blipFill>
              <p:spPr>
                <a:xfrm>
                  <a:off x="7247173" y="2337173"/>
                  <a:ext cx="24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7D7C3D26-3698-488F-821C-B53348E66F91}"/>
                    </a:ext>
                  </a:extLst>
                </p14:cNvPr>
                <p14:cNvContentPartPr/>
                <p14:nvPr/>
              </p14:nvContentPartPr>
              <p14:xfrm>
                <a:off x="7292173" y="2224853"/>
                <a:ext cx="209520" cy="156600"/>
              </p14:xfrm>
            </p:contentPart>
          </mc:Choice>
          <mc:Fallback>
            <p:pic>
              <p:nvPicPr>
                <p:cNvPr id="26" name="Freihand 25">
                  <a:extLst>
                    <a:ext uri="{FF2B5EF4-FFF2-40B4-BE49-F238E27FC236}">
                      <a16:creationId xmlns:a16="http://schemas.microsoft.com/office/drawing/2014/main" id="{7D7C3D26-3698-488F-821C-B53348E66F91}"/>
                    </a:ext>
                  </a:extLst>
                </p:cNvPr>
                <p:cNvPicPr/>
                <p:nvPr/>
              </p:nvPicPr>
              <p:blipFill>
                <a:blip r:embed="rId42"/>
                <a:stretch>
                  <a:fillRect/>
                </a:stretch>
              </p:blipFill>
              <p:spPr>
                <a:xfrm>
                  <a:off x="7287853" y="2220533"/>
                  <a:ext cx="218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6277E76F-664C-4E1E-8007-239A27F8158E}"/>
                    </a:ext>
                  </a:extLst>
                </p14:cNvPr>
                <p14:cNvContentPartPr/>
                <p14:nvPr/>
              </p14:nvContentPartPr>
              <p14:xfrm>
                <a:off x="7245373" y="2153933"/>
                <a:ext cx="17280" cy="16560"/>
              </p14:xfrm>
            </p:contentPart>
          </mc:Choice>
          <mc:Fallback>
            <p:pic>
              <p:nvPicPr>
                <p:cNvPr id="27" name="Freihand 26">
                  <a:extLst>
                    <a:ext uri="{FF2B5EF4-FFF2-40B4-BE49-F238E27FC236}">
                      <a16:creationId xmlns:a16="http://schemas.microsoft.com/office/drawing/2014/main" id="{6277E76F-664C-4E1E-8007-239A27F8158E}"/>
                    </a:ext>
                  </a:extLst>
                </p:cNvPr>
                <p:cNvPicPr/>
                <p:nvPr/>
              </p:nvPicPr>
              <p:blipFill>
                <a:blip r:embed="rId44"/>
                <a:stretch>
                  <a:fillRect/>
                </a:stretch>
              </p:blipFill>
              <p:spPr>
                <a:xfrm>
                  <a:off x="7241053" y="2149613"/>
                  <a:ext cx="25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974ED53-BF6B-4D9D-B233-018DC9B4C773}"/>
                    </a:ext>
                  </a:extLst>
                </p14:cNvPr>
                <p14:cNvContentPartPr/>
                <p14:nvPr/>
              </p14:nvContentPartPr>
              <p14:xfrm>
                <a:off x="7550293" y="2229533"/>
                <a:ext cx="119520" cy="159840"/>
              </p14:xfrm>
            </p:contentPart>
          </mc:Choice>
          <mc:Fallback>
            <p:pic>
              <p:nvPicPr>
                <p:cNvPr id="28" name="Freihand 27">
                  <a:extLst>
                    <a:ext uri="{FF2B5EF4-FFF2-40B4-BE49-F238E27FC236}">
                      <a16:creationId xmlns:a16="http://schemas.microsoft.com/office/drawing/2014/main" id="{0974ED53-BF6B-4D9D-B233-018DC9B4C773}"/>
                    </a:ext>
                  </a:extLst>
                </p:cNvPr>
                <p:cNvPicPr/>
                <p:nvPr/>
              </p:nvPicPr>
              <p:blipFill>
                <a:blip r:embed="rId46"/>
                <a:stretch>
                  <a:fillRect/>
                </a:stretch>
              </p:blipFill>
              <p:spPr>
                <a:xfrm>
                  <a:off x="7545973" y="2225213"/>
                  <a:ext cx="128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67148DB-7BCE-4EFA-BEC2-AF0A641025F1}"/>
                    </a:ext>
                  </a:extLst>
                </p14:cNvPr>
                <p14:cNvContentPartPr/>
                <p14:nvPr/>
              </p14:nvContentPartPr>
              <p14:xfrm>
                <a:off x="7618693" y="2324933"/>
                <a:ext cx="117720" cy="79560"/>
              </p14:xfrm>
            </p:contentPart>
          </mc:Choice>
          <mc:Fallback>
            <p:pic>
              <p:nvPicPr>
                <p:cNvPr id="29" name="Freihand 28">
                  <a:extLst>
                    <a:ext uri="{FF2B5EF4-FFF2-40B4-BE49-F238E27FC236}">
                      <a16:creationId xmlns:a16="http://schemas.microsoft.com/office/drawing/2014/main" id="{B67148DB-7BCE-4EFA-BEC2-AF0A641025F1}"/>
                    </a:ext>
                  </a:extLst>
                </p:cNvPr>
                <p:cNvPicPr/>
                <p:nvPr/>
              </p:nvPicPr>
              <p:blipFill>
                <a:blip r:embed="rId48"/>
                <a:stretch>
                  <a:fillRect/>
                </a:stretch>
              </p:blipFill>
              <p:spPr>
                <a:xfrm>
                  <a:off x="7614373" y="2320613"/>
                  <a:ext cx="126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AE68F230-9982-4080-A94B-79CB6FAA5018}"/>
                    </a:ext>
                  </a:extLst>
                </p14:cNvPr>
                <p14:cNvContentPartPr/>
                <p14:nvPr/>
              </p14:nvContentPartPr>
              <p14:xfrm>
                <a:off x="7718773" y="2328893"/>
                <a:ext cx="84240" cy="56880"/>
              </p14:xfrm>
            </p:contentPart>
          </mc:Choice>
          <mc:Fallback>
            <p:pic>
              <p:nvPicPr>
                <p:cNvPr id="30" name="Freihand 29">
                  <a:extLst>
                    <a:ext uri="{FF2B5EF4-FFF2-40B4-BE49-F238E27FC236}">
                      <a16:creationId xmlns:a16="http://schemas.microsoft.com/office/drawing/2014/main" id="{AE68F230-9982-4080-A94B-79CB6FAA5018}"/>
                    </a:ext>
                  </a:extLst>
                </p:cNvPr>
                <p:cNvPicPr/>
                <p:nvPr/>
              </p:nvPicPr>
              <p:blipFill>
                <a:blip r:embed="rId50"/>
                <a:stretch>
                  <a:fillRect/>
                </a:stretch>
              </p:blipFill>
              <p:spPr>
                <a:xfrm>
                  <a:off x="7714453" y="2324573"/>
                  <a:ext cx="92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80B49342-CB31-4D5B-98D1-6DF61986B499}"/>
                    </a:ext>
                  </a:extLst>
                </p14:cNvPr>
                <p14:cNvContentPartPr/>
                <p14:nvPr/>
              </p14:nvContentPartPr>
              <p14:xfrm>
                <a:off x="7786093" y="2210453"/>
                <a:ext cx="187560" cy="183960"/>
              </p14:xfrm>
            </p:contentPart>
          </mc:Choice>
          <mc:Fallback>
            <p:pic>
              <p:nvPicPr>
                <p:cNvPr id="31" name="Freihand 30">
                  <a:extLst>
                    <a:ext uri="{FF2B5EF4-FFF2-40B4-BE49-F238E27FC236}">
                      <a16:creationId xmlns:a16="http://schemas.microsoft.com/office/drawing/2014/main" id="{80B49342-CB31-4D5B-98D1-6DF61986B499}"/>
                    </a:ext>
                  </a:extLst>
                </p:cNvPr>
                <p:cNvPicPr/>
                <p:nvPr/>
              </p:nvPicPr>
              <p:blipFill>
                <a:blip r:embed="rId52"/>
                <a:stretch>
                  <a:fillRect/>
                </a:stretch>
              </p:blipFill>
              <p:spPr>
                <a:xfrm>
                  <a:off x="7781773" y="2206133"/>
                  <a:ext cx="196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0521A92-383B-4029-95B3-1D0A15C4FD8C}"/>
                    </a:ext>
                  </a:extLst>
                </p14:cNvPr>
                <p14:cNvContentPartPr/>
                <p14:nvPr/>
              </p14:nvContentPartPr>
              <p14:xfrm>
                <a:off x="8088493" y="2058173"/>
                <a:ext cx="224280" cy="107640"/>
              </p14:xfrm>
            </p:contentPart>
          </mc:Choice>
          <mc:Fallback>
            <p:pic>
              <p:nvPicPr>
                <p:cNvPr id="33" name="Freihand 32">
                  <a:extLst>
                    <a:ext uri="{FF2B5EF4-FFF2-40B4-BE49-F238E27FC236}">
                      <a16:creationId xmlns:a16="http://schemas.microsoft.com/office/drawing/2014/main" id="{30521A92-383B-4029-95B3-1D0A15C4FD8C}"/>
                    </a:ext>
                  </a:extLst>
                </p:cNvPr>
                <p:cNvPicPr/>
                <p:nvPr/>
              </p:nvPicPr>
              <p:blipFill>
                <a:blip r:embed="rId54"/>
                <a:stretch>
                  <a:fillRect/>
                </a:stretch>
              </p:blipFill>
              <p:spPr>
                <a:xfrm>
                  <a:off x="8084173" y="2053853"/>
                  <a:ext cx="232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EC706450-9AD0-4B08-89A9-998D3C3DB012}"/>
                    </a:ext>
                  </a:extLst>
                </p14:cNvPr>
                <p14:cNvContentPartPr/>
                <p14:nvPr/>
              </p14:nvContentPartPr>
              <p14:xfrm>
                <a:off x="7956013" y="1960973"/>
                <a:ext cx="289440" cy="173880"/>
              </p14:xfrm>
            </p:contentPart>
          </mc:Choice>
          <mc:Fallback>
            <p:pic>
              <p:nvPicPr>
                <p:cNvPr id="34" name="Freihand 33">
                  <a:extLst>
                    <a:ext uri="{FF2B5EF4-FFF2-40B4-BE49-F238E27FC236}">
                      <a16:creationId xmlns:a16="http://schemas.microsoft.com/office/drawing/2014/main" id="{EC706450-9AD0-4B08-89A9-998D3C3DB012}"/>
                    </a:ext>
                  </a:extLst>
                </p:cNvPr>
                <p:cNvPicPr/>
                <p:nvPr/>
              </p:nvPicPr>
              <p:blipFill>
                <a:blip r:embed="rId56"/>
                <a:stretch>
                  <a:fillRect/>
                </a:stretch>
              </p:blipFill>
              <p:spPr>
                <a:xfrm>
                  <a:off x="7951693" y="1956653"/>
                  <a:ext cx="298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2E406610-89FE-45BD-A5C0-3631F82FDA73}"/>
                    </a:ext>
                  </a:extLst>
                </p14:cNvPr>
                <p14:cNvContentPartPr/>
                <p14:nvPr/>
              </p14:nvContentPartPr>
              <p14:xfrm>
                <a:off x="8429413" y="2139173"/>
                <a:ext cx="64440" cy="108000"/>
              </p14:xfrm>
            </p:contentPart>
          </mc:Choice>
          <mc:Fallback>
            <p:pic>
              <p:nvPicPr>
                <p:cNvPr id="35" name="Freihand 34">
                  <a:extLst>
                    <a:ext uri="{FF2B5EF4-FFF2-40B4-BE49-F238E27FC236}">
                      <a16:creationId xmlns:a16="http://schemas.microsoft.com/office/drawing/2014/main" id="{2E406610-89FE-45BD-A5C0-3631F82FDA73}"/>
                    </a:ext>
                  </a:extLst>
                </p:cNvPr>
                <p:cNvPicPr/>
                <p:nvPr/>
              </p:nvPicPr>
              <p:blipFill>
                <a:blip r:embed="rId58"/>
                <a:stretch>
                  <a:fillRect/>
                </a:stretch>
              </p:blipFill>
              <p:spPr>
                <a:xfrm>
                  <a:off x="8425093" y="2134853"/>
                  <a:ext cx="73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0EF16AF2-92ED-45EB-86BB-0D5713DA79FC}"/>
                    </a:ext>
                  </a:extLst>
                </p14:cNvPr>
                <p14:cNvContentPartPr/>
                <p14:nvPr/>
              </p14:nvContentPartPr>
              <p14:xfrm>
                <a:off x="8451013" y="2099573"/>
                <a:ext cx="475200" cy="158400"/>
              </p14:xfrm>
            </p:contentPart>
          </mc:Choice>
          <mc:Fallback>
            <p:pic>
              <p:nvPicPr>
                <p:cNvPr id="36" name="Freihand 35">
                  <a:extLst>
                    <a:ext uri="{FF2B5EF4-FFF2-40B4-BE49-F238E27FC236}">
                      <a16:creationId xmlns:a16="http://schemas.microsoft.com/office/drawing/2014/main" id="{0EF16AF2-92ED-45EB-86BB-0D5713DA79FC}"/>
                    </a:ext>
                  </a:extLst>
                </p:cNvPr>
                <p:cNvPicPr/>
                <p:nvPr/>
              </p:nvPicPr>
              <p:blipFill>
                <a:blip r:embed="rId60"/>
                <a:stretch>
                  <a:fillRect/>
                </a:stretch>
              </p:blipFill>
              <p:spPr>
                <a:xfrm>
                  <a:off x="8446693" y="2095253"/>
                  <a:ext cx="483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C190CBB-500A-4E33-A491-3C7C52127F4A}"/>
                    </a:ext>
                  </a:extLst>
                </p14:cNvPr>
                <p14:cNvContentPartPr/>
                <p14:nvPr/>
              </p14:nvContentPartPr>
              <p14:xfrm>
                <a:off x="8878333" y="2020733"/>
                <a:ext cx="91800" cy="210600"/>
              </p14:xfrm>
            </p:contentPart>
          </mc:Choice>
          <mc:Fallback>
            <p:pic>
              <p:nvPicPr>
                <p:cNvPr id="37" name="Freihand 36">
                  <a:extLst>
                    <a:ext uri="{FF2B5EF4-FFF2-40B4-BE49-F238E27FC236}">
                      <a16:creationId xmlns:a16="http://schemas.microsoft.com/office/drawing/2014/main" id="{AC190CBB-500A-4E33-A491-3C7C52127F4A}"/>
                    </a:ext>
                  </a:extLst>
                </p:cNvPr>
                <p:cNvPicPr/>
                <p:nvPr/>
              </p:nvPicPr>
              <p:blipFill>
                <a:blip r:embed="rId62"/>
                <a:stretch>
                  <a:fillRect/>
                </a:stretch>
              </p:blipFill>
              <p:spPr>
                <a:xfrm>
                  <a:off x="8874013" y="2016413"/>
                  <a:ext cx="100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45D47A9A-00A3-4F9F-AF4E-38E34FA828E7}"/>
                    </a:ext>
                  </a:extLst>
                </p14:cNvPr>
                <p14:cNvContentPartPr/>
                <p14:nvPr/>
              </p14:nvContentPartPr>
              <p14:xfrm>
                <a:off x="8840893" y="2027573"/>
                <a:ext cx="53280" cy="9720"/>
              </p14:xfrm>
            </p:contentPart>
          </mc:Choice>
          <mc:Fallback>
            <p:pic>
              <p:nvPicPr>
                <p:cNvPr id="38" name="Freihand 37">
                  <a:extLst>
                    <a:ext uri="{FF2B5EF4-FFF2-40B4-BE49-F238E27FC236}">
                      <a16:creationId xmlns:a16="http://schemas.microsoft.com/office/drawing/2014/main" id="{45D47A9A-00A3-4F9F-AF4E-38E34FA828E7}"/>
                    </a:ext>
                  </a:extLst>
                </p:cNvPr>
                <p:cNvPicPr/>
                <p:nvPr/>
              </p:nvPicPr>
              <p:blipFill>
                <a:blip r:embed="rId64"/>
                <a:stretch>
                  <a:fillRect/>
                </a:stretch>
              </p:blipFill>
              <p:spPr>
                <a:xfrm>
                  <a:off x="8836573" y="2023253"/>
                  <a:ext cx="61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D389200A-79FF-473F-B8B7-08AFE01D5369}"/>
                    </a:ext>
                  </a:extLst>
                </p14:cNvPr>
                <p14:cNvContentPartPr/>
                <p14:nvPr/>
              </p14:nvContentPartPr>
              <p14:xfrm>
                <a:off x="8947813" y="2096693"/>
                <a:ext cx="111960" cy="94320"/>
              </p14:xfrm>
            </p:contentPart>
          </mc:Choice>
          <mc:Fallback>
            <p:pic>
              <p:nvPicPr>
                <p:cNvPr id="39" name="Freihand 38">
                  <a:extLst>
                    <a:ext uri="{FF2B5EF4-FFF2-40B4-BE49-F238E27FC236}">
                      <a16:creationId xmlns:a16="http://schemas.microsoft.com/office/drawing/2014/main" id="{D389200A-79FF-473F-B8B7-08AFE01D5369}"/>
                    </a:ext>
                  </a:extLst>
                </p:cNvPr>
                <p:cNvPicPr/>
                <p:nvPr/>
              </p:nvPicPr>
              <p:blipFill>
                <a:blip r:embed="rId66"/>
                <a:stretch>
                  <a:fillRect/>
                </a:stretch>
              </p:blipFill>
              <p:spPr>
                <a:xfrm>
                  <a:off x="8943493" y="2092373"/>
                  <a:ext cx="120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90F35770-5F5F-43D9-8684-05C8AFF4EF37}"/>
                    </a:ext>
                  </a:extLst>
                </p14:cNvPr>
                <p14:cNvContentPartPr/>
                <p14:nvPr/>
              </p14:nvContentPartPr>
              <p14:xfrm>
                <a:off x="9068773" y="2030093"/>
                <a:ext cx="163800" cy="170640"/>
              </p14:xfrm>
            </p:contentPart>
          </mc:Choice>
          <mc:Fallback>
            <p:pic>
              <p:nvPicPr>
                <p:cNvPr id="41" name="Freihand 40">
                  <a:extLst>
                    <a:ext uri="{FF2B5EF4-FFF2-40B4-BE49-F238E27FC236}">
                      <a16:creationId xmlns:a16="http://schemas.microsoft.com/office/drawing/2014/main" id="{90F35770-5F5F-43D9-8684-05C8AFF4EF37}"/>
                    </a:ext>
                  </a:extLst>
                </p:cNvPr>
                <p:cNvPicPr/>
                <p:nvPr/>
              </p:nvPicPr>
              <p:blipFill>
                <a:blip r:embed="rId68"/>
                <a:stretch>
                  <a:fillRect/>
                </a:stretch>
              </p:blipFill>
              <p:spPr>
                <a:xfrm>
                  <a:off x="9064453" y="2025773"/>
                  <a:ext cx="172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D6B429F7-3CC6-4F05-9988-825AC759961F}"/>
                    </a:ext>
                  </a:extLst>
                </p14:cNvPr>
                <p14:cNvContentPartPr/>
                <p14:nvPr/>
              </p14:nvContentPartPr>
              <p14:xfrm>
                <a:off x="9175693" y="2107493"/>
                <a:ext cx="122760" cy="71280"/>
              </p14:xfrm>
            </p:contentPart>
          </mc:Choice>
          <mc:Fallback>
            <p:pic>
              <p:nvPicPr>
                <p:cNvPr id="42" name="Freihand 41">
                  <a:extLst>
                    <a:ext uri="{FF2B5EF4-FFF2-40B4-BE49-F238E27FC236}">
                      <a16:creationId xmlns:a16="http://schemas.microsoft.com/office/drawing/2014/main" id="{D6B429F7-3CC6-4F05-9988-825AC759961F}"/>
                    </a:ext>
                  </a:extLst>
                </p:cNvPr>
                <p:cNvPicPr/>
                <p:nvPr/>
              </p:nvPicPr>
              <p:blipFill>
                <a:blip r:embed="rId70"/>
                <a:stretch>
                  <a:fillRect/>
                </a:stretch>
              </p:blipFill>
              <p:spPr>
                <a:xfrm>
                  <a:off x="9171373" y="2103173"/>
                  <a:ext cx="131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08211F8-D444-493A-9116-43B300D66950}"/>
                    </a:ext>
                  </a:extLst>
                </p14:cNvPr>
                <p14:cNvContentPartPr/>
                <p14:nvPr/>
              </p14:nvContentPartPr>
              <p14:xfrm>
                <a:off x="9315373" y="2116133"/>
                <a:ext cx="76680" cy="55080"/>
              </p14:xfrm>
            </p:contentPart>
          </mc:Choice>
          <mc:Fallback>
            <p:pic>
              <p:nvPicPr>
                <p:cNvPr id="43" name="Freihand 42">
                  <a:extLst>
                    <a:ext uri="{FF2B5EF4-FFF2-40B4-BE49-F238E27FC236}">
                      <a16:creationId xmlns:a16="http://schemas.microsoft.com/office/drawing/2014/main" id="{B08211F8-D444-493A-9116-43B300D66950}"/>
                    </a:ext>
                  </a:extLst>
                </p:cNvPr>
                <p:cNvPicPr/>
                <p:nvPr/>
              </p:nvPicPr>
              <p:blipFill>
                <a:blip r:embed="rId72"/>
                <a:stretch>
                  <a:fillRect/>
                </a:stretch>
              </p:blipFill>
              <p:spPr>
                <a:xfrm>
                  <a:off x="9311053" y="2111813"/>
                  <a:ext cx="85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2DC83756-1ADA-4B6E-9835-1A881BBA40BE}"/>
                    </a:ext>
                  </a:extLst>
                </p14:cNvPr>
                <p14:cNvContentPartPr/>
                <p14:nvPr/>
              </p14:nvContentPartPr>
              <p14:xfrm>
                <a:off x="9414373" y="1974653"/>
                <a:ext cx="286560" cy="183600"/>
              </p14:xfrm>
            </p:contentPart>
          </mc:Choice>
          <mc:Fallback>
            <p:pic>
              <p:nvPicPr>
                <p:cNvPr id="44" name="Freihand 43">
                  <a:extLst>
                    <a:ext uri="{FF2B5EF4-FFF2-40B4-BE49-F238E27FC236}">
                      <a16:creationId xmlns:a16="http://schemas.microsoft.com/office/drawing/2014/main" id="{2DC83756-1ADA-4B6E-9835-1A881BBA40BE}"/>
                    </a:ext>
                  </a:extLst>
                </p:cNvPr>
                <p:cNvPicPr/>
                <p:nvPr/>
              </p:nvPicPr>
              <p:blipFill>
                <a:blip r:embed="rId74"/>
                <a:stretch>
                  <a:fillRect/>
                </a:stretch>
              </p:blipFill>
              <p:spPr>
                <a:xfrm>
                  <a:off x="9410053" y="1970333"/>
                  <a:ext cx="295200" cy="19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1B341DF-5E28-423A-AF8B-54EB0870B993}"/>
                  </a:ext>
                </a:extLst>
              </p14:cNvPr>
              <p14:cNvContentPartPr/>
              <p14:nvPr/>
            </p14:nvContentPartPr>
            <p14:xfrm>
              <a:off x="2561413" y="3070493"/>
              <a:ext cx="1984680" cy="872280"/>
            </p14:xfrm>
          </p:contentPart>
        </mc:Choice>
        <mc:Fallback>
          <p:pic>
            <p:nvPicPr>
              <p:cNvPr id="46" name="Freihand 45">
                <a:extLst>
                  <a:ext uri="{FF2B5EF4-FFF2-40B4-BE49-F238E27FC236}">
                    <a16:creationId xmlns:a16="http://schemas.microsoft.com/office/drawing/2014/main" id="{D1B341DF-5E28-423A-AF8B-54EB0870B993}"/>
                  </a:ext>
                </a:extLst>
              </p:cNvPr>
              <p:cNvPicPr/>
              <p:nvPr/>
            </p:nvPicPr>
            <p:blipFill>
              <a:blip r:embed="rId76"/>
              <a:stretch>
                <a:fillRect/>
              </a:stretch>
            </p:blipFill>
            <p:spPr>
              <a:xfrm>
                <a:off x="2557093" y="3066173"/>
                <a:ext cx="1993320" cy="88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3" name="Freihand 142">
                <a:extLst>
                  <a:ext uri="{FF2B5EF4-FFF2-40B4-BE49-F238E27FC236}">
                    <a16:creationId xmlns:a16="http://schemas.microsoft.com/office/drawing/2014/main" id="{AB55DF17-08FB-4421-A090-5747A19A44F6}"/>
                  </a:ext>
                </a:extLst>
              </p14:cNvPr>
              <p14:cNvContentPartPr/>
              <p14:nvPr/>
            </p14:nvContentPartPr>
            <p14:xfrm>
              <a:off x="3843733" y="4525253"/>
              <a:ext cx="3525840" cy="594720"/>
            </p14:xfrm>
          </p:contentPart>
        </mc:Choice>
        <mc:Fallback>
          <p:pic>
            <p:nvPicPr>
              <p:cNvPr id="143" name="Freihand 142">
                <a:extLst>
                  <a:ext uri="{FF2B5EF4-FFF2-40B4-BE49-F238E27FC236}">
                    <a16:creationId xmlns:a16="http://schemas.microsoft.com/office/drawing/2014/main" id="{AB55DF17-08FB-4421-A090-5747A19A44F6}"/>
                  </a:ext>
                </a:extLst>
              </p:cNvPr>
              <p:cNvPicPr/>
              <p:nvPr/>
            </p:nvPicPr>
            <p:blipFill>
              <a:blip r:embed="rId78"/>
              <a:stretch>
                <a:fillRect/>
              </a:stretch>
            </p:blipFill>
            <p:spPr>
              <a:xfrm>
                <a:off x="3839413" y="4520933"/>
                <a:ext cx="353448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5" name="Freihand 144">
                <a:extLst>
                  <a:ext uri="{FF2B5EF4-FFF2-40B4-BE49-F238E27FC236}">
                    <a16:creationId xmlns:a16="http://schemas.microsoft.com/office/drawing/2014/main" id="{5ECFFE8E-2EDF-4375-B382-D33638844ECE}"/>
                  </a:ext>
                </a:extLst>
              </p14:cNvPr>
              <p14:cNvContentPartPr/>
              <p14:nvPr/>
            </p14:nvContentPartPr>
            <p14:xfrm>
              <a:off x="2580133" y="3269213"/>
              <a:ext cx="739440" cy="757080"/>
            </p14:xfrm>
          </p:contentPart>
        </mc:Choice>
        <mc:Fallback>
          <p:pic>
            <p:nvPicPr>
              <p:cNvPr id="145" name="Freihand 144">
                <a:extLst>
                  <a:ext uri="{FF2B5EF4-FFF2-40B4-BE49-F238E27FC236}">
                    <a16:creationId xmlns:a16="http://schemas.microsoft.com/office/drawing/2014/main" id="{5ECFFE8E-2EDF-4375-B382-D33638844ECE}"/>
                  </a:ext>
                </a:extLst>
              </p:cNvPr>
              <p:cNvPicPr/>
              <p:nvPr/>
            </p:nvPicPr>
            <p:blipFill>
              <a:blip r:embed="rId80"/>
              <a:stretch>
                <a:fillRect/>
              </a:stretch>
            </p:blipFill>
            <p:spPr>
              <a:xfrm>
                <a:off x="2575813" y="3264893"/>
                <a:ext cx="74808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6" name="Freihand 145">
                <a:extLst>
                  <a:ext uri="{FF2B5EF4-FFF2-40B4-BE49-F238E27FC236}">
                    <a16:creationId xmlns:a16="http://schemas.microsoft.com/office/drawing/2014/main" id="{2E665A53-9822-433C-9CE4-3209173343E5}"/>
                  </a:ext>
                </a:extLst>
              </p14:cNvPr>
              <p14:cNvContentPartPr/>
              <p14:nvPr/>
            </p14:nvContentPartPr>
            <p14:xfrm>
              <a:off x="5127493" y="2858093"/>
              <a:ext cx="1459440" cy="1836000"/>
            </p14:xfrm>
          </p:contentPart>
        </mc:Choice>
        <mc:Fallback>
          <p:pic>
            <p:nvPicPr>
              <p:cNvPr id="146" name="Freihand 145">
                <a:extLst>
                  <a:ext uri="{FF2B5EF4-FFF2-40B4-BE49-F238E27FC236}">
                    <a16:creationId xmlns:a16="http://schemas.microsoft.com/office/drawing/2014/main" id="{2E665A53-9822-433C-9CE4-3209173343E5}"/>
                  </a:ext>
                </a:extLst>
              </p:cNvPr>
              <p:cNvPicPr/>
              <p:nvPr/>
            </p:nvPicPr>
            <p:blipFill>
              <a:blip r:embed="rId82"/>
              <a:stretch>
                <a:fillRect/>
              </a:stretch>
            </p:blipFill>
            <p:spPr>
              <a:xfrm>
                <a:off x="5123173" y="2853773"/>
                <a:ext cx="1468080" cy="1844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0" name="Freihand 149">
                <a:extLst>
                  <a:ext uri="{FF2B5EF4-FFF2-40B4-BE49-F238E27FC236}">
                    <a16:creationId xmlns:a16="http://schemas.microsoft.com/office/drawing/2014/main" id="{9BE440CE-87B9-496C-A516-B513961E19F7}"/>
                  </a:ext>
                </a:extLst>
              </p14:cNvPr>
              <p14:cNvContentPartPr/>
              <p14:nvPr/>
            </p14:nvContentPartPr>
            <p14:xfrm>
              <a:off x="2704693" y="4930613"/>
              <a:ext cx="6261480" cy="1780920"/>
            </p14:xfrm>
          </p:contentPart>
        </mc:Choice>
        <mc:Fallback>
          <p:pic>
            <p:nvPicPr>
              <p:cNvPr id="150" name="Freihand 149">
                <a:extLst>
                  <a:ext uri="{FF2B5EF4-FFF2-40B4-BE49-F238E27FC236}">
                    <a16:creationId xmlns:a16="http://schemas.microsoft.com/office/drawing/2014/main" id="{9BE440CE-87B9-496C-A516-B513961E19F7}"/>
                  </a:ext>
                </a:extLst>
              </p:cNvPr>
              <p:cNvPicPr/>
              <p:nvPr/>
            </p:nvPicPr>
            <p:blipFill>
              <a:blip r:embed="rId84"/>
              <a:stretch>
                <a:fillRect/>
              </a:stretch>
            </p:blipFill>
            <p:spPr>
              <a:xfrm>
                <a:off x="2700373" y="4926293"/>
                <a:ext cx="6270120" cy="1789560"/>
              </a:xfrm>
              <a:prstGeom prst="rect">
                <a:avLst/>
              </a:prstGeom>
            </p:spPr>
          </p:pic>
        </mc:Fallback>
      </mc:AlternateContent>
      <p:grpSp>
        <p:nvGrpSpPr>
          <p:cNvPr id="156" name="Gruppieren 155">
            <a:extLst>
              <a:ext uri="{FF2B5EF4-FFF2-40B4-BE49-F238E27FC236}">
                <a16:creationId xmlns:a16="http://schemas.microsoft.com/office/drawing/2014/main" id="{9C68DABA-011D-4052-B5E1-25E6B7952C2A}"/>
              </a:ext>
            </a:extLst>
          </p:cNvPr>
          <p:cNvGrpSpPr/>
          <p:nvPr/>
        </p:nvGrpSpPr>
        <p:grpSpPr>
          <a:xfrm>
            <a:off x="2086573" y="2616173"/>
            <a:ext cx="7292160" cy="4174920"/>
            <a:chOff x="2086573" y="2616173"/>
            <a:chExt cx="7292160" cy="4174920"/>
          </a:xfrm>
        </p:grpSpPr>
        <mc:AlternateContent xmlns:mc="http://schemas.openxmlformats.org/markup-compatibility/2006">
          <mc:Choice xmlns:p14="http://schemas.microsoft.com/office/powerpoint/2010/main" Requires="p14">
            <p:contentPart p14:bwMode="auto" r:id="rId85">
              <p14:nvContentPartPr>
                <p14:cNvPr id="80" name="Freihand 79">
                  <a:extLst>
                    <a:ext uri="{FF2B5EF4-FFF2-40B4-BE49-F238E27FC236}">
                      <a16:creationId xmlns:a16="http://schemas.microsoft.com/office/drawing/2014/main" id="{F48E2A5A-F04B-4982-A865-F82DEA8BA9F0}"/>
                    </a:ext>
                  </a:extLst>
                </p14:cNvPr>
                <p14:cNvContentPartPr/>
                <p14:nvPr/>
              </p14:nvContentPartPr>
              <p14:xfrm>
                <a:off x="3121573" y="3795893"/>
                <a:ext cx="1396800" cy="831960"/>
              </p14:xfrm>
            </p:contentPart>
          </mc:Choice>
          <mc:Fallback>
            <p:pic>
              <p:nvPicPr>
                <p:cNvPr id="80" name="Freihand 79">
                  <a:extLst>
                    <a:ext uri="{FF2B5EF4-FFF2-40B4-BE49-F238E27FC236}">
                      <a16:creationId xmlns:a16="http://schemas.microsoft.com/office/drawing/2014/main" id="{F48E2A5A-F04B-4982-A865-F82DEA8BA9F0}"/>
                    </a:ext>
                  </a:extLst>
                </p:cNvPr>
                <p:cNvPicPr/>
                <p:nvPr/>
              </p:nvPicPr>
              <p:blipFill>
                <a:blip r:embed="rId86"/>
                <a:stretch>
                  <a:fillRect/>
                </a:stretch>
              </p:blipFill>
              <p:spPr>
                <a:xfrm>
                  <a:off x="3117253" y="3791573"/>
                  <a:ext cx="1405440" cy="84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1" name="Freihand 80">
                  <a:extLst>
                    <a:ext uri="{FF2B5EF4-FFF2-40B4-BE49-F238E27FC236}">
                      <a16:creationId xmlns:a16="http://schemas.microsoft.com/office/drawing/2014/main" id="{08B514A0-3DCE-4EC4-8144-F1FAA82556A1}"/>
                    </a:ext>
                  </a:extLst>
                </p14:cNvPr>
                <p14:cNvContentPartPr/>
                <p14:nvPr/>
              </p14:nvContentPartPr>
              <p14:xfrm>
                <a:off x="2874613" y="4573853"/>
                <a:ext cx="326160" cy="180360"/>
              </p14:xfrm>
            </p:contentPart>
          </mc:Choice>
          <mc:Fallback>
            <p:pic>
              <p:nvPicPr>
                <p:cNvPr id="81" name="Freihand 80">
                  <a:extLst>
                    <a:ext uri="{FF2B5EF4-FFF2-40B4-BE49-F238E27FC236}">
                      <a16:creationId xmlns:a16="http://schemas.microsoft.com/office/drawing/2014/main" id="{08B514A0-3DCE-4EC4-8144-F1FAA82556A1}"/>
                    </a:ext>
                  </a:extLst>
                </p:cNvPr>
                <p:cNvPicPr/>
                <p:nvPr/>
              </p:nvPicPr>
              <p:blipFill>
                <a:blip r:embed="rId88"/>
                <a:stretch>
                  <a:fillRect/>
                </a:stretch>
              </p:blipFill>
              <p:spPr>
                <a:xfrm>
                  <a:off x="2870293" y="4569533"/>
                  <a:ext cx="334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 name="Freihand 81">
                  <a:extLst>
                    <a:ext uri="{FF2B5EF4-FFF2-40B4-BE49-F238E27FC236}">
                      <a16:creationId xmlns:a16="http://schemas.microsoft.com/office/drawing/2014/main" id="{E9BAFDC8-AA94-4680-AE63-4635577F89EE}"/>
                    </a:ext>
                  </a:extLst>
                </p14:cNvPr>
                <p14:cNvContentPartPr/>
                <p14:nvPr/>
              </p14:nvContentPartPr>
              <p14:xfrm>
                <a:off x="3027253" y="4529213"/>
                <a:ext cx="227880" cy="145800"/>
              </p14:xfrm>
            </p:contentPart>
          </mc:Choice>
          <mc:Fallback>
            <p:pic>
              <p:nvPicPr>
                <p:cNvPr id="82" name="Freihand 81">
                  <a:extLst>
                    <a:ext uri="{FF2B5EF4-FFF2-40B4-BE49-F238E27FC236}">
                      <a16:creationId xmlns:a16="http://schemas.microsoft.com/office/drawing/2014/main" id="{E9BAFDC8-AA94-4680-AE63-4635577F89EE}"/>
                    </a:ext>
                  </a:extLst>
                </p:cNvPr>
                <p:cNvPicPr/>
                <p:nvPr/>
              </p:nvPicPr>
              <p:blipFill>
                <a:blip r:embed="rId90"/>
                <a:stretch>
                  <a:fillRect/>
                </a:stretch>
              </p:blipFill>
              <p:spPr>
                <a:xfrm>
                  <a:off x="3022933" y="4524893"/>
                  <a:ext cx="236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 name="Freihand 82">
                  <a:extLst>
                    <a:ext uri="{FF2B5EF4-FFF2-40B4-BE49-F238E27FC236}">
                      <a16:creationId xmlns:a16="http://schemas.microsoft.com/office/drawing/2014/main" id="{4F446CE0-B9B2-49FE-B804-F0C9E7033393}"/>
                    </a:ext>
                  </a:extLst>
                </p14:cNvPr>
                <p14:cNvContentPartPr/>
                <p14:nvPr/>
              </p14:nvContentPartPr>
              <p14:xfrm>
                <a:off x="2427853" y="4682573"/>
                <a:ext cx="217080" cy="169920"/>
              </p14:xfrm>
            </p:contentPart>
          </mc:Choice>
          <mc:Fallback>
            <p:pic>
              <p:nvPicPr>
                <p:cNvPr id="83" name="Freihand 82">
                  <a:extLst>
                    <a:ext uri="{FF2B5EF4-FFF2-40B4-BE49-F238E27FC236}">
                      <a16:creationId xmlns:a16="http://schemas.microsoft.com/office/drawing/2014/main" id="{4F446CE0-B9B2-49FE-B804-F0C9E7033393}"/>
                    </a:ext>
                  </a:extLst>
                </p:cNvPr>
                <p:cNvPicPr/>
                <p:nvPr/>
              </p:nvPicPr>
              <p:blipFill>
                <a:blip r:embed="rId92"/>
                <a:stretch>
                  <a:fillRect/>
                </a:stretch>
              </p:blipFill>
              <p:spPr>
                <a:xfrm>
                  <a:off x="2423533" y="4678253"/>
                  <a:ext cx="225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4" name="Freihand 83">
                  <a:extLst>
                    <a:ext uri="{FF2B5EF4-FFF2-40B4-BE49-F238E27FC236}">
                      <a16:creationId xmlns:a16="http://schemas.microsoft.com/office/drawing/2014/main" id="{A1EFA6EF-5135-40F0-9886-76111466E810}"/>
                    </a:ext>
                  </a:extLst>
                </p14:cNvPr>
                <p14:cNvContentPartPr/>
                <p14:nvPr/>
              </p14:nvContentPartPr>
              <p14:xfrm>
                <a:off x="2646373" y="4731173"/>
                <a:ext cx="398160" cy="116640"/>
              </p14:xfrm>
            </p:contentPart>
          </mc:Choice>
          <mc:Fallback>
            <p:pic>
              <p:nvPicPr>
                <p:cNvPr id="84" name="Freihand 83">
                  <a:extLst>
                    <a:ext uri="{FF2B5EF4-FFF2-40B4-BE49-F238E27FC236}">
                      <a16:creationId xmlns:a16="http://schemas.microsoft.com/office/drawing/2014/main" id="{A1EFA6EF-5135-40F0-9886-76111466E810}"/>
                    </a:ext>
                  </a:extLst>
                </p:cNvPr>
                <p:cNvPicPr/>
                <p:nvPr/>
              </p:nvPicPr>
              <p:blipFill>
                <a:blip r:embed="rId94"/>
                <a:stretch>
                  <a:fillRect/>
                </a:stretch>
              </p:blipFill>
              <p:spPr>
                <a:xfrm>
                  <a:off x="2642053" y="4726853"/>
                  <a:ext cx="406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5" name="Freihand 84">
                  <a:extLst>
                    <a:ext uri="{FF2B5EF4-FFF2-40B4-BE49-F238E27FC236}">
                      <a16:creationId xmlns:a16="http://schemas.microsoft.com/office/drawing/2014/main" id="{361BAB87-1514-484C-A9CD-FDF75A930D88}"/>
                    </a:ext>
                  </a:extLst>
                </p14:cNvPr>
                <p14:cNvContentPartPr/>
                <p14:nvPr/>
              </p14:nvContentPartPr>
              <p14:xfrm>
                <a:off x="2951293" y="4778333"/>
                <a:ext cx="69480" cy="10080"/>
              </p14:xfrm>
            </p:contentPart>
          </mc:Choice>
          <mc:Fallback>
            <p:pic>
              <p:nvPicPr>
                <p:cNvPr id="85" name="Freihand 84">
                  <a:extLst>
                    <a:ext uri="{FF2B5EF4-FFF2-40B4-BE49-F238E27FC236}">
                      <a16:creationId xmlns:a16="http://schemas.microsoft.com/office/drawing/2014/main" id="{361BAB87-1514-484C-A9CD-FDF75A930D88}"/>
                    </a:ext>
                  </a:extLst>
                </p:cNvPr>
                <p:cNvPicPr/>
                <p:nvPr/>
              </p:nvPicPr>
              <p:blipFill>
                <a:blip r:embed="rId96"/>
                <a:stretch>
                  <a:fillRect/>
                </a:stretch>
              </p:blipFill>
              <p:spPr>
                <a:xfrm>
                  <a:off x="2946973" y="4774013"/>
                  <a:ext cx="78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6206854C-2CF8-4482-975F-289746EF633D}"/>
                    </a:ext>
                  </a:extLst>
                </p14:cNvPr>
                <p14:cNvContentPartPr/>
                <p14:nvPr/>
              </p14:nvContentPartPr>
              <p14:xfrm>
                <a:off x="3028693" y="4755293"/>
                <a:ext cx="99720" cy="153000"/>
              </p14:xfrm>
            </p:contentPart>
          </mc:Choice>
          <mc:Fallback>
            <p:pic>
              <p:nvPicPr>
                <p:cNvPr id="86" name="Freihand 85">
                  <a:extLst>
                    <a:ext uri="{FF2B5EF4-FFF2-40B4-BE49-F238E27FC236}">
                      <a16:creationId xmlns:a16="http://schemas.microsoft.com/office/drawing/2014/main" id="{6206854C-2CF8-4482-975F-289746EF633D}"/>
                    </a:ext>
                  </a:extLst>
                </p:cNvPr>
                <p:cNvPicPr/>
                <p:nvPr/>
              </p:nvPicPr>
              <p:blipFill>
                <a:blip r:embed="rId98"/>
                <a:stretch>
                  <a:fillRect/>
                </a:stretch>
              </p:blipFill>
              <p:spPr>
                <a:xfrm>
                  <a:off x="3024373" y="4750973"/>
                  <a:ext cx="108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7" name="Freihand 86">
                  <a:extLst>
                    <a:ext uri="{FF2B5EF4-FFF2-40B4-BE49-F238E27FC236}">
                      <a16:creationId xmlns:a16="http://schemas.microsoft.com/office/drawing/2014/main" id="{9B43FEBA-3950-4EBF-AD5B-F553A4FAAB3C}"/>
                    </a:ext>
                  </a:extLst>
                </p14:cNvPr>
                <p14:cNvContentPartPr/>
                <p14:nvPr/>
              </p14:nvContentPartPr>
              <p14:xfrm>
                <a:off x="3145333" y="4749893"/>
                <a:ext cx="204480" cy="81360"/>
              </p14:xfrm>
            </p:contentPart>
          </mc:Choice>
          <mc:Fallback>
            <p:pic>
              <p:nvPicPr>
                <p:cNvPr id="87" name="Freihand 86">
                  <a:extLst>
                    <a:ext uri="{FF2B5EF4-FFF2-40B4-BE49-F238E27FC236}">
                      <a16:creationId xmlns:a16="http://schemas.microsoft.com/office/drawing/2014/main" id="{9B43FEBA-3950-4EBF-AD5B-F553A4FAAB3C}"/>
                    </a:ext>
                  </a:extLst>
                </p:cNvPr>
                <p:cNvPicPr/>
                <p:nvPr/>
              </p:nvPicPr>
              <p:blipFill>
                <a:blip r:embed="rId100"/>
                <a:stretch>
                  <a:fillRect/>
                </a:stretch>
              </p:blipFill>
              <p:spPr>
                <a:xfrm>
                  <a:off x="3141013" y="4745573"/>
                  <a:ext cx="213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 name="Freihand 87">
                  <a:extLst>
                    <a:ext uri="{FF2B5EF4-FFF2-40B4-BE49-F238E27FC236}">
                      <a16:creationId xmlns:a16="http://schemas.microsoft.com/office/drawing/2014/main" id="{C1CC2FA3-3DE6-45D5-B383-2B7148A42DD1}"/>
                    </a:ext>
                  </a:extLst>
                </p14:cNvPr>
                <p14:cNvContentPartPr/>
                <p14:nvPr/>
              </p14:nvContentPartPr>
              <p14:xfrm>
                <a:off x="3369253" y="4669613"/>
                <a:ext cx="541440" cy="149040"/>
              </p14:xfrm>
            </p:contentPart>
          </mc:Choice>
          <mc:Fallback>
            <p:pic>
              <p:nvPicPr>
                <p:cNvPr id="88" name="Freihand 87">
                  <a:extLst>
                    <a:ext uri="{FF2B5EF4-FFF2-40B4-BE49-F238E27FC236}">
                      <a16:creationId xmlns:a16="http://schemas.microsoft.com/office/drawing/2014/main" id="{C1CC2FA3-3DE6-45D5-B383-2B7148A42DD1}"/>
                    </a:ext>
                  </a:extLst>
                </p:cNvPr>
                <p:cNvPicPr/>
                <p:nvPr/>
              </p:nvPicPr>
              <p:blipFill>
                <a:blip r:embed="rId102"/>
                <a:stretch>
                  <a:fillRect/>
                </a:stretch>
              </p:blipFill>
              <p:spPr>
                <a:xfrm>
                  <a:off x="3364933" y="4665293"/>
                  <a:ext cx="550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 name="Freihand 88">
                  <a:extLst>
                    <a:ext uri="{FF2B5EF4-FFF2-40B4-BE49-F238E27FC236}">
                      <a16:creationId xmlns:a16="http://schemas.microsoft.com/office/drawing/2014/main" id="{1A6717AD-87B0-4925-A08A-AFFBC683DE31}"/>
                    </a:ext>
                  </a:extLst>
                </p14:cNvPr>
                <p14:cNvContentPartPr/>
                <p14:nvPr/>
              </p14:nvContentPartPr>
              <p14:xfrm>
                <a:off x="3849493" y="4703453"/>
                <a:ext cx="102960" cy="24120"/>
              </p14:xfrm>
            </p:contentPart>
          </mc:Choice>
          <mc:Fallback>
            <p:pic>
              <p:nvPicPr>
                <p:cNvPr id="89" name="Freihand 88">
                  <a:extLst>
                    <a:ext uri="{FF2B5EF4-FFF2-40B4-BE49-F238E27FC236}">
                      <a16:creationId xmlns:a16="http://schemas.microsoft.com/office/drawing/2014/main" id="{1A6717AD-87B0-4925-A08A-AFFBC683DE31}"/>
                    </a:ext>
                  </a:extLst>
                </p:cNvPr>
                <p:cNvPicPr/>
                <p:nvPr/>
              </p:nvPicPr>
              <p:blipFill>
                <a:blip r:embed="rId104"/>
                <a:stretch>
                  <a:fillRect/>
                </a:stretch>
              </p:blipFill>
              <p:spPr>
                <a:xfrm>
                  <a:off x="3845173" y="4699133"/>
                  <a:ext cx="111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0" name="Freihand 89">
                  <a:extLst>
                    <a:ext uri="{FF2B5EF4-FFF2-40B4-BE49-F238E27FC236}">
                      <a16:creationId xmlns:a16="http://schemas.microsoft.com/office/drawing/2014/main" id="{2DE9C4EC-F174-488E-8731-817F8EA6E58B}"/>
                    </a:ext>
                  </a:extLst>
                </p14:cNvPr>
                <p14:cNvContentPartPr/>
                <p14:nvPr/>
              </p14:nvContentPartPr>
              <p14:xfrm>
                <a:off x="3980533" y="4640453"/>
                <a:ext cx="237600" cy="110160"/>
              </p14:xfrm>
            </p:contentPart>
          </mc:Choice>
          <mc:Fallback>
            <p:pic>
              <p:nvPicPr>
                <p:cNvPr id="90" name="Freihand 89">
                  <a:extLst>
                    <a:ext uri="{FF2B5EF4-FFF2-40B4-BE49-F238E27FC236}">
                      <a16:creationId xmlns:a16="http://schemas.microsoft.com/office/drawing/2014/main" id="{2DE9C4EC-F174-488E-8731-817F8EA6E58B}"/>
                    </a:ext>
                  </a:extLst>
                </p:cNvPr>
                <p:cNvPicPr/>
                <p:nvPr/>
              </p:nvPicPr>
              <p:blipFill>
                <a:blip r:embed="rId106"/>
                <a:stretch>
                  <a:fillRect/>
                </a:stretch>
              </p:blipFill>
              <p:spPr>
                <a:xfrm>
                  <a:off x="3976213" y="4636133"/>
                  <a:ext cx="246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Freihand 90">
                  <a:extLst>
                    <a:ext uri="{FF2B5EF4-FFF2-40B4-BE49-F238E27FC236}">
                      <a16:creationId xmlns:a16="http://schemas.microsoft.com/office/drawing/2014/main" id="{B83E8A0A-5535-47D5-BCF2-FD65BBAEBFE4}"/>
                    </a:ext>
                  </a:extLst>
                </p14:cNvPr>
                <p14:cNvContentPartPr/>
                <p14:nvPr/>
              </p14:nvContentPartPr>
              <p14:xfrm>
                <a:off x="4236853" y="4666733"/>
                <a:ext cx="84240" cy="83160"/>
              </p14:xfrm>
            </p:contentPart>
          </mc:Choice>
          <mc:Fallback>
            <p:pic>
              <p:nvPicPr>
                <p:cNvPr id="91" name="Freihand 90">
                  <a:extLst>
                    <a:ext uri="{FF2B5EF4-FFF2-40B4-BE49-F238E27FC236}">
                      <a16:creationId xmlns:a16="http://schemas.microsoft.com/office/drawing/2014/main" id="{B83E8A0A-5535-47D5-BCF2-FD65BBAEBFE4}"/>
                    </a:ext>
                  </a:extLst>
                </p:cNvPr>
                <p:cNvPicPr/>
                <p:nvPr/>
              </p:nvPicPr>
              <p:blipFill>
                <a:blip r:embed="rId108"/>
                <a:stretch>
                  <a:fillRect/>
                </a:stretch>
              </p:blipFill>
              <p:spPr>
                <a:xfrm>
                  <a:off x="4232533" y="4662413"/>
                  <a:ext cx="92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2" name="Freihand 91">
                  <a:extLst>
                    <a:ext uri="{FF2B5EF4-FFF2-40B4-BE49-F238E27FC236}">
                      <a16:creationId xmlns:a16="http://schemas.microsoft.com/office/drawing/2014/main" id="{D3CC1A3B-5AE3-487A-A7A4-ACA0D56F748B}"/>
                    </a:ext>
                  </a:extLst>
                </p14:cNvPr>
                <p14:cNvContentPartPr/>
                <p14:nvPr/>
              </p14:nvContentPartPr>
              <p14:xfrm>
                <a:off x="4469773" y="4617413"/>
                <a:ext cx="37800" cy="129240"/>
              </p14:xfrm>
            </p:contentPart>
          </mc:Choice>
          <mc:Fallback>
            <p:pic>
              <p:nvPicPr>
                <p:cNvPr id="92" name="Freihand 91">
                  <a:extLst>
                    <a:ext uri="{FF2B5EF4-FFF2-40B4-BE49-F238E27FC236}">
                      <a16:creationId xmlns:a16="http://schemas.microsoft.com/office/drawing/2014/main" id="{D3CC1A3B-5AE3-487A-A7A4-ACA0D56F748B}"/>
                    </a:ext>
                  </a:extLst>
                </p:cNvPr>
                <p:cNvPicPr/>
                <p:nvPr/>
              </p:nvPicPr>
              <p:blipFill>
                <a:blip r:embed="rId110"/>
                <a:stretch>
                  <a:fillRect/>
                </a:stretch>
              </p:blipFill>
              <p:spPr>
                <a:xfrm>
                  <a:off x="4465453" y="4613093"/>
                  <a:ext cx="46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3" name="Freihand 92">
                  <a:extLst>
                    <a:ext uri="{FF2B5EF4-FFF2-40B4-BE49-F238E27FC236}">
                      <a16:creationId xmlns:a16="http://schemas.microsoft.com/office/drawing/2014/main" id="{FA1BFECE-BE50-41B3-BDE6-CA1D417C9BFF}"/>
                    </a:ext>
                  </a:extLst>
                </p14:cNvPr>
                <p14:cNvContentPartPr/>
                <p14:nvPr/>
              </p14:nvContentPartPr>
              <p14:xfrm>
                <a:off x="4419373" y="4599773"/>
                <a:ext cx="148320" cy="16920"/>
              </p14:xfrm>
            </p:contentPart>
          </mc:Choice>
          <mc:Fallback>
            <p:pic>
              <p:nvPicPr>
                <p:cNvPr id="93" name="Freihand 92">
                  <a:extLst>
                    <a:ext uri="{FF2B5EF4-FFF2-40B4-BE49-F238E27FC236}">
                      <a16:creationId xmlns:a16="http://schemas.microsoft.com/office/drawing/2014/main" id="{FA1BFECE-BE50-41B3-BDE6-CA1D417C9BFF}"/>
                    </a:ext>
                  </a:extLst>
                </p:cNvPr>
                <p:cNvPicPr/>
                <p:nvPr/>
              </p:nvPicPr>
              <p:blipFill>
                <a:blip r:embed="rId112"/>
                <a:stretch>
                  <a:fillRect/>
                </a:stretch>
              </p:blipFill>
              <p:spPr>
                <a:xfrm>
                  <a:off x="4415053" y="4595453"/>
                  <a:ext cx="156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4" name="Freihand 93">
                  <a:extLst>
                    <a:ext uri="{FF2B5EF4-FFF2-40B4-BE49-F238E27FC236}">
                      <a16:creationId xmlns:a16="http://schemas.microsoft.com/office/drawing/2014/main" id="{3F2C0DFF-4061-488B-9E1A-AEAC14D034FE}"/>
                    </a:ext>
                  </a:extLst>
                </p14:cNvPr>
                <p14:cNvContentPartPr/>
                <p14:nvPr/>
              </p14:nvContentPartPr>
              <p14:xfrm>
                <a:off x="4434493" y="4593653"/>
                <a:ext cx="387000" cy="133920"/>
              </p14:xfrm>
            </p:contentPart>
          </mc:Choice>
          <mc:Fallback>
            <p:pic>
              <p:nvPicPr>
                <p:cNvPr id="94" name="Freihand 93">
                  <a:extLst>
                    <a:ext uri="{FF2B5EF4-FFF2-40B4-BE49-F238E27FC236}">
                      <a16:creationId xmlns:a16="http://schemas.microsoft.com/office/drawing/2014/main" id="{3F2C0DFF-4061-488B-9E1A-AEAC14D034FE}"/>
                    </a:ext>
                  </a:extLst>
                </p:cNvPr>
                <p:cNvPicPr/>
                <p:nvPr/>
              </p:nvPicPr>
              <p:blipFill>
                <a:blip r:embed="rId114"/>
                <a:stretch>
                  <a:fillRect/>
                </a:stretch>
              </p:blipFill>
              <p:spPr>
                <a:xfrm>
                  <a:off x="4430173" y="4589333"/>
                  <a:ext cx="395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5" name="Freihand 94">
                  <a:extLst>
                    <a:ext uri="{FF2B5EF4-FFF2-40B4-BE49-F238E27FC236}">
                      <a16:creationId xmlns:a16="http://schemas.microsoft.com/office/drawing/2014/main" id="{FA562A0E-C39A-40D9-A796-9B79205CB5BD}"/>
                    </a:ext>
                  </a:extLst>
                </p14:cNvPr>
                <p14:cNvContentPartPr/>
                <p14:nvPr/>
              </p14:nvContentPartPr>
              <p14:xfrm>
                <a:off x="4790533" y="4656653"/>
                <a:ext cx="117000" cy="83160"/>
              </p14:xfrm>
            </p:contentPart>
          </mc:Choice>
          <mc:Fallback>
            <p:pic>
              <p:nvPicPr>
                <p:cNvPr id="95" name="Freihand 94">
                  <a:extLst>
                    <a:ext uri="{FF2B5EF4-FFF2-40B4-BE49-F238E27FC236}">
                      <a16:creationId xmlns:a16="http://schemas.microsoft.com/office/drawing/2014/main" id="{FA562A0E-C39A-40D9-A796-9B79205CB5BD}"/>
                    </a:ext>
                  </a:extLst>
                </p:cNvPr>
                <p:cNvPicPr/>
                <p:nvPr/>
              </p:nvPicPr>
              <p:blipFill>
                <a:blip r:embed="rId116"/>
                <a:stretch>
                  <a:fillRect/>
                </a:stretch>
              </p:blipFill>
              <p:spPr>
                <a:xfrm>
                  <a:off x="4786213" y="4652333"/>
                  <a:ext cx="125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6" name="Freihand 95">
                  <a:extLst>
                    <a:ext uri="{FF2B5EF4-FFF2-40B4-BE49-F238E27FC236}">
                      <a16:creationId xmlns:a16="http://schemas.microsoft.com/office/drawing/2014/main" id="{BF913465-E820-47F2-A2E1-92492C286B5D}"/>
                    </a:ext>
                  </a:extLst>
                </p14:cNvPr>
                <p14:cNvContentPartPr/>
                <p14:nvPr/>
              </p14:nvContentPartPr>
              <p14:xfrm>
                <a:off x="4884853" y="4594733"/>
                <a:ext cx="105480" cy="154080"/>
              </p14:xfrm>
            </p:contentPart>
          </mc:Choice>
          <mc:Fallback>
            <p:pic>
              <p:nvPicPr>
                <p:cNvPr id="96" name="Freihand 95">
                  <a:extLst>
                    <a:ext uri="{FF2B5EF4-FFF2-40B4-BE49-F238E27FC236}">
                      <a16:creationId xmlns:a16="http://schemas.microsoft.com/office/drawing/2014/main" id="{BF913465-E820-47F2-A2E1-92492C286B5D}"/>
                    </a:ext>
                  </a:extLst>
                </p:cNvPr>
                <p:cNvPicPr/>
                <p:nvPr/>
              </p:nvPicPr>
              <p:blipFill>
                <a:blip r:embed="rId118"/>
                <a:stretch>
                  <a:fillRect/>
                </a:stretch>
              </p:blipFill>
              <p:spPr>
                <a:xfrm>
                  <a:off x="4880533" y="4590413"/>
                  <a:ext cx="114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 name="Freihand 96">
                  <a:extLst>
                    <a:ext uri="{FF2B5EF4-FFF2-40B4-BE49-F238E27FC236}">
                      <a16:creationId xmlns:a16="http://schemas.microsoft.com/office/drawing/2014/main" id="{907485E6-D540-4CA4-B931-8845CA45AAFC}"/>
                    </a:ext>
                  </a:extLst>
                </p14:cNvPr>
                <p14:cNvContentPartPr/>
                <p14:nvPr/>
              </p14:nvContentPartPr>
              <p14:xfrm>
                <a:off x="4968373" y="4653413"/>
                <a:ext cx="188280" cy="66240"/>
              </p14:xfrm>
            </p:contentPart>
          </mc:Choice>
          <mc:Fallback>
            <p:pic>
              <p:nvPicPr>
                <p:cNvPr id="97" name="Freihand 96">
                  <a:extLst>
                    <a:ext uri="{FF2B5EF4-FFF2-40B4-BE49-F238E27FC236}">
                      <a16:creationId xmlns:a16="http://schemas.microsoft.com/office/drawing/2014/main" id="{907485E6-D540-4CA4-B931-8845CA45AAFC}"/>
                    </a:ext>
                  </a:extLst>
                </p:cNvPr>
                <p:cNvPicPr/>
                <p:nvPr/>
              </p:nvPicPr>
              <p:blipFill>
                <a:blip r:embed="rId120"/>
                <a:stretch>
                  <a:fillRect/>
                </a:stretch>
              </p:blipFill>
              <p:spPr>
                <a:xfrm>
                  <a:off x="4964053" y="4649093"/>
                  <a:ext cx="196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8" name="Freihand 97">
                  <a:extLst>
                    <a:ext uri="{FF2B5EF4-FFF2-40B4-BE49-F238E27FC236}">
                      <a16:creationId xmlns:a16="http://schemas.microsoft.com/office/drawing/2014/main" id="{A85F7748-B5C5-48BB-A3FD-52ED2FE2C38E}"/>
                    </a:ext>
                  </a:extLst>
                </p14:cNvPr>
                <p14:cNvContentPartPr/>
                <p14:nvPr/>
              </p14:nvContentPartPr>
              <p14:xfrm>
                <a:off x="5140093" y="4641533"/>
                <a:ext cx="125640" cy="68400"/>
              </p14:xfrm>
            </p:contentPart>
          </mc:Choice>
          <mc:Fallback>
            <p:pic>
              <p:nvPicPr>
                <p:cNvPr id="98" name="Freihand 97">
                  <a:extLst>
                    <a:ext uri="{FF2B5EF4-FFF2-40B4-BE49-F238E27FC236}">
                      <a16:creationId xmlns:a16="http://schemas.microsoft.com/office/drawing/2014/main" id="{A85F7748-B5C5-48BB-A3FD-52ED2FE2C38E}"/>
                    </a:ext>
                  </a:extLst>
                </p:cNvPr>
                <p:cNvPicPr/>
                <p:nvPr/>
              </p:nvPicPr>
              <p:blipFill>
                <a:blip r:embed="rId122"/>
                <a:stretch>
                  <a:fillRect/>
                </a:stretch>
              </p:blipFill>
              <p:spPr>
                <a:xfrm>
                  <a:off x="5135773" y="4637213"/>
                  <a:ext cx="134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9" name="Freihand 98">
                  <a:extLst>
                    <a:ext uri="{FF2B5EF4-FFF2-40B4-BE49-F238E27FC236}">
                      <a16:creationId xmlns:a16="http://schemas.microsoft.com/office/drawing/2014/main" id="{5E896AEA-CF84-409A-A713-B9F9772F8311}"/>
                    </a:ext>
                  </a:extLst>
                </p14:cNvPr>
                <p14:cNvContentPartPr/>
                <p14:nvPr/>
              </p14:nvContentPartPr>
              <p14:xfrm>
                <a:off x="4380493" y="4771133"/>
                <a:ext cx="575640" cy="153720"/>
              </p14:xfrm>
            </p:contentPart>
          </mc:Choice>
          <mc:Fallback>
            <p:pic>
              <p:nvPicPr>
                <p:cNvPr id="99" name="Freihand 98">
                  <a:extLst>
                    <a:ext uri="{FF2B5EF4-FFF2-40B4-BE49-F238E27FC236}">
                      <a16:creationId xmlns:a16="http://schemas.microsoft.com/office/drawing/2014/main" id="{5E896AEA-CF84-409A-A713-B9F9772F8311}"/>
                    </a:ext>
                  </a:extLst>
                </p:cNvPr>
                <p:cNvPicPr/>
                <p:nvPr/>
              </p:nvPicPr>
              <p:blipFill>
                <a:blip r:embed="rId124"/>
                <a:stretch>
                  <a:fillRect/>
                </a:stretch>
              </p:blipFill>
              <p:spPr>
                <a:xfrm>
                  <a:off x="4376173" y="4766813"/>
                  <a:ext cx="584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0" name="Freihand 99">
                  <a:extLst>
                    <a:ext uri="{FF2B5EF4-FFF2-40B4-BE49-F238E27FC236}">
                      <a16:creationId xmlns:a16="http://schemas.microsoft.com/office/drawing/2014/main" id="{19DA1D22-81BC-4ED6-9AB0-2FF19339BF5A}"/>
                    </a:ext>
                  </a:extLst>
                </p14:cNvPr>
                <p14:cNvContentPartPr/>
                <p14:nvPr/>
              </p14:nvContentPartPr>
              <p14:xfrm>
                <a:off x="4812133" y="4754573"/>
                <a:ext cx="40320" cy="11160"/>
              </p14:xfrm>
            </p:contentPart>
          </mc:Choice>
          <mc:Fallback>
            <p:pic>
              <p:nvPicPr>
                <p:cNvPr id="100" name="Freihand 99">
                  <a:extLst>
                    <a:ext uri="{FF2B5EF4-FFF2-40B4-BE49-F238E27FC236}">
                      <a16:creationId xmlns:a16="http://schemas.microsoft.com/office/drawing/2014/main" id="{19DA1D22-81BC-4ED6-9AB0-2FF19339BF5A}"/>
                    </a:ext>
                  </a:extLst>
                </p:cNvPr>
                <p:cNvPicPr/>
                <p:nvPr/>
              </p:nvPicPr>
              <p:blipFill>
                <a:blip r:embed="rId126"/>
                <a:stretch>
                  <a:fillRect/>
                </a:stretch>
              </p:blipFill>
              <p:spPr>
                <a:xfrm>
                  <a:off x="4807813" y="4750253"/>
                  <a:ext cx="48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1" name="Freihand 100">
                  <a:extLst>
                    <a:ext uri="{FF2B5EF4-FFF2-40B4-BE49-F238E27FC236}">
                      <a16:creationId xmlns:a16="http://schemas.microsoft.com/office/drawing/2014/main" id="{2F8D5273-B3C2-429B-99CD-CE3719ACE163}"/>
                    </a:ext>
                  </a:extLst>
                </p14:cNvPr>
                <p14:cNvContentPartPr/>
                <p14:nvPr/>
              </p14:nvContentPartPr>
              <p14:xfrm>
                <a:off x="4383013" y="4782653"/>
                <a:ext cx="360" cy="360"/>
              </p14:xfrm>
            </p:contentPart>
          </mc:Choice>
          <mc:Fallback>
            <p:pic>
              <p:nvPicPr>
                <p:cNvPr id="101" name="Freihand 100">
                  <a:extLst>
                    <a:ext uri="{FF2B5EF4-FFF2-40B4-BE49-F238E27FC236}">
                      <a16:creationId xmlns:a16="http://schemas.microsoft.com/office/drawing/2014/main" id="{2F8D5273-B3C2-429B-99CD-CE3719ACE163}"/>
                    </a:ext>
                  </a:extLst>
                </p:cNvPr>
                <p:cNvPicPr/>
                <p:nvPr/>
              </p:nvPicPr>
              <p:blipFill>
                <a:blip r:embed="rId128"/>
                <a:stretch>
                  <a:fillRect/>
                </a:stretch>
              </p:blipFill>
              <p:spPr>
                <a:xfrm>
                  <a:off x="4378693" y="47783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2" name="Freihand 101">
                  <a:extLst>
                    <a:ext uri="{FF2B5EF4-FFF2-40B4-BE49-F238E27FC236}">
                      <a16:creationId xmlns:a16="http://schemas.microsoft.com/office/drawing/2014/main" id="{EFA923DC-18BD-4872-83F9-7A43FE96CF0F}"/>
                    </a:ext>
                  </a:extLst>
                </p14:cNvPr>
                <p14:cNvContentPartPr/>
                <p14:nvPr/>
              </p14:nvContentPartPr>
              <p14:xfrm>
                <a:off x="4262773" y="4948253"/>
                <a:ext cx="873360" cy="52200"/>
              </p14:xfrm>
            </p:contentPart>
          </mc:Choice>
          <mc:Fallback>
            <p:pic>
              <p:nvPicPr>
                <p:cNvPr id="102" name="Freihand 101">
                  <a:extLst>
                    <a:ext uri="{FF2B5EF4-FFF2-40B4-BE49-F238E27FC236}">
                      <a16:creationId xmlns:a16="http://schemas.microsoft.com/office/drawing/2014/main" id="{EFA923DC-18BD-4872-83F9-7A43FE96CF0F}"/>
                    </a:ext>
                  </a:extLst>
                </p:cNvPr>
                <p:cNvPicPr/>
                <p:nvPr/>
              </p:nvPicPr>
              <p:blipFill>
                <a:blip r:embed="rId130"/>
                <a:stretch>
                  <a:fillRect/>
                </a:stretch>
              </p:blipFill>
              <p:spPr>
                <a:xfrm>
                  <a:off x="4258453" y="4943933"/>
                  <a:ext cx="882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 name="Freihand 46">
                  <a:extLst>
                    <a:ext uri="{FF2B5EF4-FFF2-40B4-BE49-F238E27FC236}">
                      <a16:creationId xmlns:a16="http://schemas.microsoft.com/office/drawing/2014/main" id="{0FA93570-6C2B-4CBD-B64E-55F673A95071}"/>
                    </a:ext>
                  </a:extLst>
                </p14:cNvPr>
                <p14:cNvContentPartPr/>
                <p14:nvPr/>
              </p14:nvContentPartPr>
              <p14:xfrm>
                <a:off x="5678653" y="3236453"/>
                <a:ext cx="412200" cy="550440"/>
              </p14:xfrm>
            </p:contentPart>
          </mc:Choice>
          <mc:Fallback>
            <p:pic>
              <p:nvPicPr>
                <p:cNvPr id="47" name="Freihand 46">
                  <a:extLst>
                    <a:ext uri="{FF2B5EF4-FFF2-40B4-BE49-F238E27FC236}">
                      <a16:creationId xmlns:a16="http://schemas.microsoft.com/office/drawing/2014/main" id="{0FA93570-6C2B-4CBD-B64E-55F673A95071}"/>
                    </a:ext>
                  </a:extLst>
                </p:cNvPr>
                <p:cNvPicPr/>
                <p:nvPr/>
              </p:nvPicPr>
              <p:blipFill>
                <a:blip r:embed="rId132"/>
                <a:stretch>
                  <a:fillRect/>
                </a:stretch>
              </p:blipFill>
              <p:spPr>
                <a:xfrm>
                  <a:off x="5674333" y="3232133"/>
                  <a:ext cx="42084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 name="Freihand 47">
                  <a:extLst>
                    <a:ext uri="{FF2B5EF4-FFF2-40B4-BE49-F238E27FC236}">
                      <a16:creationId xmlns:a16="http://schemas.microsoft.com/office/drawing/2014/main" id="{ED2419B6-8D2A-4205-B177-C09199A0D7CB}"/>
                    </a:ext>
                  </a:extLst>
                </p14:cNvPr>
                <p14:cNvContentPartPr/>
                <p14:nvPr/>
              </p14:nvContentPartPr>
              <p14:xfrm>
                <a:off x="2916733" y="3521573"/>
                <a:ext cx="271080" cy="261360"/>
              </p14:xfrm>
            </p:contentPart>
          </mc:Choice>
          <mc:Fallback>
            <p:pic>
              <p:nvPicPr>
                <p:cNvPr id="48" name="Freihand 47">
                  <a:extLst>
                    <a:ext uri="{FF2B5EF4-FFF2-40B4-BE49-F238E27FC236}">
                      <a16:creationId xmlns:a16="http://schemas.microsoft.com/office/drawing/2014/main" id="{ED2419B6-8D2A-4205-B177-C09199A0D7CB}"/>
                    </a:ext>
                  </a:extLst>
                </p:cNvPr>
                <p:cNvPicPr/>
                <p:nvPr/>
              </p:nvPicPr>
              <p:blipFill>
                <a:blip r:embed="rId134"/>
                <a:stretch>
                  <a:fillRect/>
                </a:stretch>
              </p:blipFill>
              <p:spPr>
                <a:xfrm>
                  <a:off x="2912413" y="3517253"/>
                  <a:ext cx="279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 name="Freihand 48">
                  <a:extLst>
                    <a:ext uri="{FF2B5EF4-FFF2-40B4-BE49-F238E27FC236}">
                      <a16:creationId xmlns:a16="http://schemas.microsoft.com/office/drawing/2014/main" id="{38DB7FDD-A45B-4318-B848-7FA61FCD99CD}"/>
                    </a:ext>
                  </a:extLst>
                </p14:cNvPr>
                <p14:cNvContentPartPr/>
                <p14:nvPr/>
              </p14:nvContentPartPr>
              <p14:xfrm>
                <a:off x="3184213" y="3016853"/>
                <a:ext cx="1275480" cy="849600"/>
              </p14:xfrm>
            </p:contentPart>
          </mc:Choice>
          <mc:Fallback>
            <p:pic>
              <p:nvPicPr>
                <p:cNvPr id="49" name="Freihand 48">
                  <a:extLst>
                    <a:ext uri="{FF2B5EF4-FFF2-40B4-BE49-F238E27FC236}">
                      <a16:creationId xmlns:a16="http://schemas.microsoft.com/office/drawing/2014/main" id="{38DB7FDD-A45B-4318-B848-7FA61FCD99CD}"/>
                    </a:ext>
                  </a:extLst>
                </p:cNvPr>
                <p:cNvPicPr/>
                <p:nvPr/>
              </p:nvPicPr>
              <p:blipFill>
                <a:blip r:embed="rId136"/>
                <a:stretch>
                  <a:fillRect/>
                </a:stretch>
              </p:blipFill>
              <p:spPr>
                <a:xfrm>
                  <a:off x="3179893" y="3012533"/>
                  <a:ext cx="1284120" cy="858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0" name="Freihand 49">
                  <a:extLst>
                    <a:ext uri="{FF2B5EF4-FFF2-40B4-BE49-F238E27FC236}">
                      <a16:creationId xmlns:a16="http://schemas.microsoft.com/office/drawing/2014/main" id="{16973004-7794-45AD-AC88-5A44D5BE0D74}"/>
                    </a:ext>
                  </a:extLst>
                </p14:cNvPr>
                <p14:cNvContentPartPr/>
                <p14:nvPr/>
              </p14:nvContentPartPr>
              <p14:xfrm>
                <a:off x="3950293" y="2891213"/>
                <a:ext cx="304200" cy="181800"/>
              </p14:xfrm>
            </p:contentPart>
          </mc:Choice>
          <mc:Fallback>
            <p:pic>
              <p:nvPicPr>
                <p:cNvPr id="50" name="Freihand 49">
                  <a:extLst>
                    <a:ext uri="{FF2B5EF4-FFF2-40B4-BE49-F238E27FC236}">
                      <a16:creationId xmlns:a16="http://schemas.microsoft.com/office/drawing/2014/main" id="{16973004-7794-45AD-AC88-5A44D5BE0D74}"/>
                    </a:ext>
                  </a:extLst>
                </p:cNvPr>
                <p:cNvPicPr/>
                <p:nvPr/>
              </p:nvPicPr>
              <p:blipFill>
                <a:blip r:embed="rId138"/>
                <a:stretch>
                  <a:fillRect/>
                </a:stretch>
              </p:blipFill>
              <p:spPr>
                <a:xfrm>
                  <a:off x="3945973" y="2886893"/>
                  <a:ext cx="312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1" name="Freihand 50">
                  <a:extLst>
                    <a:ext uri="{FF2B5EF4-FFF2-40B4-BE49-F238E27FC236}">
                      <a16:creationId xmlns:a16="http://schemas.microsoft.com/office/drawing/2014/main" id="{ACBBD6F8-114B-49D6-BBD8-9AD9709DDD2F}"/>
                    </a:ext>
                  </a:extLst>
                </p14:cNvPr>
                <p14:cNvContentPartPr/>
                <p14:nvPr/>
              </p14:nvContentPartPr>
              <p14:xfrm>
                <a:off x="3887653" y="2908133"/>
                <a:ext cx="214560" cy="172080"/>
              </p14:xfrm>
            </p:contentPart>
          </mc:Choice>
          <mc:Fallback>
            <p:pic>
              <p:nvPicPr>
                <p:cNvPr id="51" name="Freihand 50">
                  <a:extLst>
                    <a:ext uri="{FF2B5EF4-FFF2-40B4-BE49-F238E27FC236}">
                      <a16:creationId xmlns:a16="http://schemas.microsoft.com/office/drawing/2014/main" id="{ACBBD6F8-114B-49D6-BBD8-9AD9709DDD2F}"/>
                    </a:ext>
                  </a:extLst>
                </p:cNvPr>
                <p:cNvPicPr/>
                <p:nvPr/>
              </p:nvPicPr>
              <p:blipFill>
                <a:blip r:embed="rId140"/>
                <a:stretch>
                  <a:fillRect/>
                </a:stretch>
              </p:blipFill>
              <p:spPr>
                <a:xfrm>
                  <a:off x="3883333" y="2903813"/>
                  <a:ext cx="223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3" name="Freihand 52">
                  <a:extLst>
                    <a:ext uri="{FF2B5EF4-FFF2-40B4-BE49-F238E27FC236}">
                      <a16:creationId xmlns:a16="http://schemas.microsoft.com/office/drawing/2014/main" id="{34D30CB9-B774-4464-ACF1-A579B8B8669A}"/>
                    </a:ext>
                  </a:extLst>
                </p14:cNvPr>
                <p14:cNvContentPartPr/>
                <p14:nvPr/>
              </p14:nvContentPartPr>
              <p14:xfrm>
                <a:off x="4317133" y="2811653"/>
                <a:ext cx="186840" cy="167400"/>
              </p14:xfrm>
            </p:contentPart>
          </mc:Choice>
          <mc:Fallback>
            <p:pic>
              <p:nvPicPr>
                <p:cNvPr id="53" name="Freihand 52">
                  <a:extLst>
                    <a:ext uri="{FF2B5EF4-FFF2-40B4-BE49-F238E27FC236}">
                      <a16:creationId xmlns:a16="http://schemas.microsoft.com/office/drawing/2014/main" id="{34D30CB9-B774-4464-ACF1-A579B8B8669A}"/>
                    </a:ext>
                  </a:extLst>
                </p:cNvPr>
                <p:cNvPicPr/>
                <p:nvPr/>
              </p:nvPicPr>
              <p:blipFill>
                <a:blip r:embed="rId142"/>
                <a:stretch>
                  <a:fillRect/>
                </a:stretch>
              </p:blipFill>
              <p:spPr>
                <a:xfrm>
                  <a:off x="4312813" y="2807333"/>
                  <a:ext cx="195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4" name="Freihand 53">
                  <a:extLst>
                    <a:ext uri="{FF2B5EF4-FFF2-40B4-BE49-F238E27FC236}">
                      <a16:creationId xmlns:a16="http://schemas.microsoft.com/office/drawing/2014/main" id="{6AA2B4B0-9060-4A46-8DF2-426B5BE00312}"/>
                    </a:ext>
                  </a:extLst>
                </p14:cNvPr>
                <p14:cNvContentPartPr/>
                <p14:nvPr/>
              </p14:nvContentPartPr>
              <p14:xfrm>
                <a:off x="4506853" y="2878613"/>
                <a:ext cx="213480" cy="67680"/>
              </p14:xfrm>
            </p:contentPart>
          </mc:Choice>
          <mc:Fallback>
            <p:pic>
              <p:nvPicPr>
                <p:cNvPr id="54" name="Freihand 53">
                  <a:extLst>
                    <a:ext uri="{FF2B5EF4-FFF2-40B4-BE49-F238E27FC236}">
                      <a16:creationId xmlns:a16="http://schemas.microsoft.com/office/drawing/2014/main" id="{6AA2B4B0-9060-4A46-8DF2-426B5BE00312}"/>
                    </a:ext>
                  </a:extLst>
                </p:cNvPr>
                <p:cNvPicPr/>
                <p:nvPr/>
              </p:nvPicPr>
              <p:blipFill>
                <a:blip r:embed="rId144"/>
                <a:stretch>
                  <a:fillRect/>
                </a:stretch>
              </p:blipFill>
              <p:spPr>
                <a:xfrm>
                  <a:off x="4502533" y="2874293"/>
                  <a:ext cx="222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5" name="Freihand 54">
                  <a:extLst>
                    <a:ext uri="{FF2B5EF4-FFF2-40B4-BE49-F238E27FC236}">
                      <a16:creationId xmlns:a16="http://schemas.microsoft.com/office/drawing/2014/main" id="{6D30DB43-17C7-4309-9869-2C451A8D83B2}"/>
                    </a:ext>
                  </a:extLst>
                </p14:cNvPr>
                <p14:cNvContentPartPr/>
                <p14:nvPr/>
              </p14:nvContentPartPr>
              <p14:xfrm>
                <a:off x="4757773" y="2875733"/>
                <a:ext cx="109440" cy="83160"/>
              </p14:xfrm>
            </p:contentPart>
          </mc:Choice>
          <mc:Fallback>
            <p:pic>
              <p:nvPicPr>
                <p:cNvPr id="55" name="Freihand 54">
                  <a:extLst>
                    <a:ext uri="{FF2B5EF4-FFF2-40B4-BE49-F238E27FC236}">
                      <a16:creationId xmlns:a16="http://schemas.microsoft.com/office/drawing/2014/main" id="{6D30DB43-17C7-4309-9869-2C451A8D83B2}"/>
                    </a:ext>
                  </a:extLst>
                </p:cNvPr>
                <p:cNvPicPr/>
                <p:nvPr/>
              </p:nvPicPr>
              <p:blipFill>
                <a:blip r:embed="rId146"/>
                <a:stretch>
                  <a:fillRect/>
                </a:stretch>
              </p:blipFill>
              <p:spPr>
                <a:xfrm>
                  <a:off x="4753453" y="2871413"/>
                  <a:ext cx="118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6" name="Freihand 55">
                  <a:extLst>
                    <a:ext uri="{FF2B5EF4-FFF2-40B4-BE49-F238E27FC236}">
                      <a16:creationId xmlns:a16="http://schemas.microsoft.com/office/drawing/2014/main" id="{BBA93C0C-2860-4DAC-A7F1-AB3219AEE9B9}"/>
                    </a:ext>
                  </a:extLst>
                </p14:cNvPr>
                <p14:cNvContentPartPr/>
                <p14:nvPr/>
              </p14:nvContentPartPr>
              <p14:xfrm>
                <a:off x="4763533" y="2904533"/>
                <a:ext cx="79560" cy="3600"/>
              </p14:xfrm>
            </p:contentPart>
          </mc:Choice>
          <mc:Fallback>
            <p:pic>
              <p:nvPicPr>
                <p:cNvPr id="56" name="Freihand 55">
                  <a:extLst>
                    <a:ext uri="{FF2B5EF4-FFF2-40B4-BE49-F238E27FC236}">
                      <a16:creationId xmlns:a16="http://schemas.microsoft.com/office/drawing/2014/main" id="{BBA93C0C-2860-4DAC-A7F1-AB3219AEE9B9}"/>
                    </a:ext>
                  </a:extLst>
                </p:cNvPr>
                <p:cNvPicPr/>
                <p:nvPr/>
              </p:nvPicPr>
              <p:blipFill>
                <a:blip r:embed="rId148"/>
                <a:stretch>
                  <a:fillRect/>
                </a:stretch>
              </p:blipFill>
              <p:spPr>
                <a:xfrm>
                  <a:off x="4759213" y="2900213"/>
                  <a:ext cx="88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7" name="Freihand 56">
                  <a:extLst>
                    <a:ext uri="{FF2B5EF4-FFF2-40B4-BE49-F238E27FC236}">
                      <a16:creationId xmlns:a16="http://schemas.microsoft.com/office/drawing/2014/main" id="{FF6A1F17-296D-4961-9310-71A369FD302F}"/>
                    </a:ext>
                  </a:extLst>
                </p14:cNvPr>
                <p14:cNvContentPartPr/>
                <p14:nvPr/>
              </p14:nvContentPartPr>
              <p14:xfrm>
                <a:off x="4910773" y="2886173"/>
                <a:ext cx="92520" cy="186120"/>
              </p14:xfrm>
            </p:contentPart>
          </mc:Choice>
          <mc:Fallback>
            <p:pic>
              <p:nvPicPr>
                <p:cNvPr id="57" name="Freihand 56">
                  <a:extLst>
                    <a:ext uri="{FF2B5EF4-FFF2-40B4-BE49-F238E27FC236}">
                      <a16:creationId xmlns:a16="http://schemas.microsoft.com/office/drawing/2014/main" id="{FF6A1F17-296D-4961-9310-71A369FD302F}"/>
                    </a:ext>
                  </a:extLst>
                </p:cNvPr>
                <p:cNvPicPr/>
                <p:nvPr/>
              </p:nvPicPr>
              <p:blipFill>
                <a:blip r:embed="rId150"/>
                <a:stretch>
                  <a:fillRect/>
                </a:stretch>
              </p:blipFill>
              <p:spPr>
                <a:xfrm>
                  <a:off x="4906453" y="2881853"/>
                  <a:ext cx="101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8" name="Freihand 57">
                  <a:extLst>
                    <a:ext uri="{FF2B5EF4-FFF2-40B4-BE49-F238E27FC236}">
                      <a16:creationId xmlns:a16="http://schemas.microsoft.com/office/drawing/2014/main" id="{289A9696-4EDB-42D7-8105-F328FDB93E0A}"/>
                    </a:ext>
                  </a:extLst>
                </p14:cNvPr>
                <p14:cNvContentPartPr/>
                <p14:nvPr/>
              </p14:nvContentPartPr>
              <p14:xfrm>
                <a:off x="5022013" y="2891933"/>
                <a:ext cx="60480" cy="97920"/>
              </p14:xfrm>
            </p:contentPart>
          </mc:Choice>
          <mc:Fallback>
            <p:pic>
              <p:nvPicPr>
                <p:cNvPr id="58" name="Freihand 57">
                  <a:extLst>
                    <a:ext uri="{FF2B5EF4-FFF2-40B4-BE49-F238E27FC236}">
                      <a16:creationId xmlns:a16="http://schemas.microsoft.com/office/drawing/2014/main" id="{289A9696-4EDB-42D7-8105-F328FDB93E0A}"/>
                    </a:ext>
                  </a:extLst>
                </p:cNvPr>
                <p:cNvPicPr/>
                <p:nvPr/>
              </p:nvPicPr>
              <p:blipFill>
                <a:blip r:embed="rId152"/>
                <a:stretch>
                  <a:fillRect/>
                </a:stretch>
              </p:blipFill>
              <p:spPr>
                <a:xfrm>
                  <a:off x="5017693" y="2887613"/>
                  <a:ext cx="69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9" name="Freihand 58">
                  <a:extLst>
                    <a:ext uri="{FF2B5EF4-FFF2-40B4-BE49-F238E27FC236}">
                      <a16:creationId xmlns:a16="http://schemas.microsoft.com/office/drawing/2014/main" id="{13972EB5-8318-4E9D-8EF9-BF10205F3FEC}"/>
                    </a:ext>
                  </a:extLst>
                </p14:cNvPr>
                <p14:cNvContentPartPr/>
                <p14:nvPr/>
              </p14:nvContentPartPr>
              <p14:xfrm>
                <a:off x="5089693" y="2908133"/>
                <a:ext cx="52560" cy="55440"/>
              </p14:xfrm>
            </p:contentPart>
          </mc:Choice>
          <mc:Fallback>
            <p:pic>
              <p:nvPicPr>
                <p:cNvPr id="59" name="Freihand 58">
                  <a:extLst>
                    <a:ext uri="{FF2B5EF4-FFF2-40B4-BE49-F238E27FC236}">
                      <a16:creationId xmlns:a16="http://schemas.microsoft.com/office/drawing/2014/main" id="{13972EB5-8318-4E9D-8EF9-BF10205F3FEC}"/>
                    </a:ext>
                  </a:extLst>
                </p:cNvPr>
                <p:cNvPicPr/>
                <p:nvPr/>
              </p:nvPicPr>
              <p:blipFill>
                <a:blip r:embed="rId154"/>
                <a:stretch>
                  <a:fillRect/>
                </a:stretch>
              </p:blipFill>
              <p:spPr>
                <a:xfrm>
                  <a:off x="5085373" y="2903813"/>
                  <a:ext cx="61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0" name="Freihand 59">
                  <a:extLst>
                    <a:ext uri="{FF2B5EF4-FFF2-40B4-BE49-F238E27FC236}">
                      <a16:creationId xmlns:a16="http://schemas.microsoft.com/office/drawing/2014/main" id="{17DDD477-496F-41A6-8D17-E5B6F30A3253}"/>
                    </a:ext>
                  </a:extLst>
                </p14:cNvPr>
                <p14:cNvContentPartPr/>
                <p14:nvPr/>
              </p14:nvContentPartPr>
              <p14:xfrm>
                <a:off x="5162413" y="2863853"/>
                <a:ext cx="259560" cy="101160"/>
              </p14:xfrm>
            </p:contentPart>
          </mc:Choice>
          <mc:Fallback>
            <p:pic>
              <p:nvPicPr>
                <p:cNvPr id="60" name="Freihand 59">
                  <a:extLst>
                    <a:ext uri="{FF2B5EF4-FFF2-40B4-BE49-F238E27FC236}">
                      <a16:creationId xmlns:a16="http://schemas.microsoft.com/office/drawing/2014/main" id="{17DDD477-496F-41A6-8D17-E5B6F30A3253}"/>
                    </a:ext>
                  </a:extLst>
                </p:cNvPr>
                <p:cNvPicPr/>
                <p:nvPr/>
              </p:nvPicPr>
              <p:blipFill>
                <a:blip r:embed="rId156"/>
                <a:stretch>
                  <a:fillRect/>
                </a:stretch>
              </p:blipFill>
              <p:spPr>
                <a:xfrm>
                  <a:off x="5158093" y="2859533"/>
                  <a:ext cx="268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1" name="Freihand 60">
                  <a:extLst>
                    <a:ext uri="{FF2B5EF4-FFF2-40B4-BE49-F238E27FC236}">
                      <a16:creationId xmlns:a16="http://schemas.microsoft.com/office/drawing/2014/main" id="{66A2CC70-2974-42E5-B1C9-3903D53C8E9D}"/>
                    </a:ext>
                  </a:extLst>
                </p14:cNvPr>
                <p14:cNvContentPartPr/>
                <p14:nvPr/>
              </p14:nvContentPartPr>
              <p14:xfrm>
                <a:off x="5434933" y="2831453"/>
                <a:ext cx="166680" cy="132480"/>
              </p14:xfrm>
            </p:contentPart>
          </mc:Choice>
          <mc:Fallback>
            <p:pic>
              <p:nvPicPr>
                <p:cNvPr id="61" name="Freihand 60">
                  <a:extLst>
                    <a:ext uri="{FF2B5EF4-FFF2-40B4-BE49-F238E27FC236}">
                      <a16:creationId xmlns:a16="http://schemas.microsoft.com/office/drawing/2014/main" id="{66A2CC70-2974-42E5-B1C9-3903D53C8E9D}"/>
                    </a:ext>
                  </a:extLst>
                </p:cNvPr>
                <p:cNvPicPr/>
                <p:nvPr/>
              </p:nvPicPr>
              <p:blipFill>
                <a:blip r:embed="rId158"/>
                <a:stretch>
                  <a:fillRect/>
                </a:stretch>
              </p:blipFill>
              <p:spPr>
                <a:xfrm>
                  <a:off x="5430613" y="2827133"/>
                  <a:ext cx="175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2" name="Freihand 61">
                  <a:extLst>
                    <a:ext uri="{FF2B5EF4-FFF2-40B4-BE49-F238E27FC236}">
                      <a16:creationId xmlns:a16="http://schemas.microsoft.com/office/drawing/2014/main" id="{29D8A8AF-25F7-4DC2-A49A-A086E2708075}"/>
                    </a:ext>
                  </a:extLst>
                </p14:cNvPr>
                <p14:cNvContentPartPr/>
                <p14:nvPr/>
              </p14:nvContentPartPr>
              <p14:xfrm>
                <a:off x="5488573" y="2888333"/>
                <a:ext cx="97920" cy="8280"/>
              </p14:xfrm>
            </p:contentPart>
          </mc:Choice>
          <mc:Fallback>
            <p:pic>
              <p:nvPicPr>
                <p:cNvPr id="62" name="Freihand 61">
                  <a:extLst>
                    <a:ext uri="{FF2B5EF4-FFF2-40B4-BE49-F238E27FC236}">
                      <a16:creationId xmlns:a16="http://schemas.microsoft.com/office/drawing/2014/main" id="{29D8A8AF-25F7-4DC2-A49A-A086E2708075}"/>
                    </a:ext>
                  </a:extLst>
                </p:cNvPr>
                <p:cNvPicPr/>
                <p:nvPr/>
              </p:nvPicPr>
              <p:blipFill>
                <a:blip r:embed="rId160"/>
                <a:stretch>
                  <a:fillRect/>
                </a:stretch>
              </p:blipFill>
              <p:spPr>
                <a:xfrm>
                  <a:off x="5484253" y="2884013"/>
                  <a:ext cx="10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3" name="Freihand 62">
                  <a:extLst>
                    <a:ext uri="{FF2B5EF4-FFF2-40B4-BE49-F238E27FC236}">
                      <a16:creationId xmlns:a16="http://schemas.microsoft.com/office/drawing/2014/main" id="{A4A1766B-B3F6-4528-AB43-2F4653AFC68E}"/>
                    </a:ext>
                  </a:extLst>
                </p14:cNvPr>
                <p14:cNvContentPartPr/>
                <p14:nvPr/>
              </p14:nvContentPartPr>
              <p14:xfrm>
                <a:off x="5677573" y="2873573"/>
                <a:ext cx="251280" cy="95760"/>
              </p14:xfrm>
            </p:contentPart>
          </mc:Choice>
          <mc:Fallback>
            <p:pic>
              <p:nvPicPr>
                <p:cNvPr id="63" name="Freihand 62">
                  <a:extLst>
                    <a:ext uri="{FF2B5EF4-FFF2-40B4-BE49-F238E27FC236}">
                      <a16:creationId xmlns:a16="http://schemas.microsoft.com/office/drawing/2014/main" id="{A4A1766B-B3F6-4528-AB43-2F4653AFC68E}"/>
                    </a:ext>
                  </a:extLst>
                </p:cNvPr>
                <p:cNvPicPr/>
                <p:nvPr/>
              </p:nvPicPr>
              <p:blipFill>
                <a:blip r:embed="rId162"/>
                <a:stretch>
                  <a:fillRect/>
                </a:stretch>
              </p:blipFill>
              <p:spPr>
                <a:xfrm>
                  <a:off x="5673253" y="2869253"/>
                  <a:ext cx="259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4" name="Freihand 63">
                  <a:extLst>
                    <a:ext uri="{FF2B5EF4-FFF2-40B4-BE49-F238E27FC236}">
                      <a16:creationId xmlns:a16="http://schemas.microsoft.com/office/drawing/2014/main" id="{8557AEB1-84A3-4B46-9F74-4C44E1670C49}"/>
                    </a:ext>
                  </a:extLst>
                </p14:cNvPr>
                <p14:cNvContentPartPr/>
                <p14:nvPr/>
              </p14:nvContentPartPr>
              <p14:xfrm>
                <a:off x="5909413" y="2892653"/>
                <a:ext cx="83160" cy="91440"/>
              </p14:xfrm>
            </p:contentPart>
          </mc:Choice>
          <mc:Fallback>
            <p:pic>
              <p:nvPicPr>
                <p:cNvPr id="64" name="Freihand 63">
                  <a:extLst>
                    <a:ext uri="{FF2B5EF4-FFF2-40B4-BE49-F238E27FC236}">
                      <a16:creationId xmlns:a16="http://schemas.microsoft.com/office/drawing/2014/main" id="{8557AEB1-84A3-4B46-9F74-4C44E1670C49}"/>
                    </a:ext>
                  </a:extLst>
                </p:cNvPr>
                <p:cNvPicPr/>
                <p:nvPr/>
              </p:nvPicPr>
              <p:blipFill>
                <a:blip r:embed="rId164"/>
                <a:stretch>
                  <a:fillRect/>
                </a:stretch>
              </p:blipFill>
              <p:spPr>
                <a:xfrm>
                  <a:off x="5905093" y="2888333"/>
                  <a:ext cx="91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5" name="Freihand 64">
                  <a:extLst>
                    <a:ext uri="{FF2B5EF4-FFF2-40B4-BE49-F238E27FC236}">
                      <a16:creationId xmlns:a16="http://schemas.microsoft.com/office/drawing/2014/main" id="{A3683F5C-F2FE-4DC5-BB87-9CF1C12C4B4A}"/>
                    </a:ext>
                  </a:extLst>
                </p14:cNvPr>
                <p14:cNvContentPartPr/>
                <p14:nvPr/>
              </p14:nvContentPartPr>
              <p14:xfrm>
                <a:off x="6139453" y="2865293"/>
                <a:ext cx="14040" cy="135360"/>
              </p14:xfrm>
            </p:contentPart>
          </mc:Choice>
          <mc:Fallback>
            <p:pic>
              <p:nvPicPr>
                <p:cNvPr id="65" name="Freihand 64">
                  <a:extLst>
                    <a:ext uri="{FF2B5EF4-FFF2-40B4-BE49-F238E27FC236}">
                      <a16:creationId xmlns:a16="http://schemas.microsoft.com/office/drawing/2014/main" id="{A3683F5C-F2FE-4DC5-BB87-9CF1C12C4B4A}"/>
                    </a:ext>
                  </a:extLst>
                </p:cNvPr>
                <p:cNvPicPr/>
                <p:nvPr/>
              </p:nvPicPr>
              <p:blipFill>
                <a:blip r:embed="rId166"/>
                <a:stretch>
                  <a:fillRect/>
                </a:stretch>
              </p:blipFill>
              <p:spPr>
                <a:xfrm>
                  <a:off x="6135133" y="2860973"/>
                  <a:ext cx="22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6" name="Freihand 65">
                  <a:extLst>
                    <a:ext uri="{FF2B5EF4-FFF2-40B4-BE49-F238E27FC236}">
                      <a16:creationId xmlns:a16="http://schemas.microsoft.com/office/drawing/2014/main" id="{7FFAF113-98B5-4D1D-8878-9AF2D4BC1FE7}"/>
                    </a:ext>
                  </a:extLst>
                </p14:cNvPr>
                <p14:cNvContentPartPr/>
                <p14:nvPr/>
              </p14:nvContentPartPr>
              <p14:xfrm>
                <a:off x="6058453" y="2859173"/>
                <a:ext cx="149040" cy="7200"/>
              </p14:xfrm>
            </p:contentPart>
          </mc:Choice>
          <mc:Fallback>
            <p:pic>
              <p:nvPicPr>
                <p:cNvPr id="66" name="Freihand 65">
                  <a:extLst>
                    <a:ext uri="{FF2B5EF4-FFF2-40B4-BE49-F238E27FC236}">
                      <a16:creationId xmlns:a16="http://schemas.microsoft.com/office/drawing/2014/main" id="{7FFAF113-98B5-4D1D-8878-9AF2D4BC1FE7}"/>
                    </a:ext>
                  </a:extLst>
                </p:cNvPr>
                <p:cNvPicPr/>
                <p:nvPr/>
              </p:nvPicPr>
              <p:blipFill>
                <a:blip r:embed="rId168"/>
                <a:stretch>
                  <a:fillRect/>
                </a:stretch>
              </p:blipFill>
              <p:spPr>
                <a:xfrm>
                  <a:off x="6054133" y="2854853"/>
                  <a:ext cx="157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7" name="Freihand 66">
                  <a:extLst>
                    <a:ext uri="{FF2B5EF4-FFF2-40B4-BE49-F238E27FC236}">
                      <a16:creationId xmlns:a16="http://schemas.microsoft.com/office/drawing/2014/main" id="{567DAC2D-01FA-43C3-A698-FC6A48CCABF0}"/>
                    </a:ext>
                  </a:extLst>
                </p14:cNvPr>
                <p14:cNvContentPartPr/>
                <p14:nvPr/>
              </p14:nvContentPartPr>
              <p14:xfrm>
                <a:off x="6072133" y="2900573"/>
                <a:ext cx="239760" cy="50040"/>
              </p14:xfrm>
            </p:contentPart>
          </mc:Choice>
          <mc:Fallback>
            <p:pic>
              <p:nvPicPr>
                <p:cNvPr id="67" name="Freihand 66">
                  <a:extLst>
                    <a:ext uri="{FF2B5EF4-FFF2-40B4-BE49-F238E27FC236}">
                      <a16:creationId xmlns:a16="http://schemas.microsoft.com/office/drawing/2014/main" id="{567DAC2D-01FA-43C3-A698-FC6A48CCABF0}"/>
                    </a:ext>
                  </a:extLst>
                </p:cNvPr>
                <p:cNvPicPr/>
                <p:nvPr/>
              </p:nvPicPr>
              <p:blipFill>
                <a:blip r:embed="rId170"/>
                <a:stretch>
                  <a:fillRect/>
                </a:stretch>
              </p:blipFill>
              <p:spPr>
                <a:xfrm>
                  <a:off x="6067813" y="2896253"/>
                  <a:ext cx="248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8" name="Freihand 67">
                  <a:extLst>
                    <a:ext uri="{FF2B5EF4-FFF2-40B4-BE49-F238E27FC236}">
                      <a16:creationId xmlns:a16="http://schemas.microsoft.com/office/drawing/2014/main" id="{FF2CCEB4-F19C-4624-A4DC-D49AD3142CE2}"/>
                    </a:ext>
                  </a:extLst>
                </p14:cNvPr>
                <p14:cNvContentPartPr/>
                <p14:nvPr/>
              </p14:nvContentPartPr>
              <p14:xfrm>
                <a:off x="6314413" y="2822093"/>
                <a:ext cx="100800" cy="120960"/>
              </p14:xfrm>
            </p:contentPart>
          </mc:Choice>
          <mc:Fallback>
            <p:pic>
              <p:nvPicPr>
                <p:cNvPr id="68" name="Freihand 67">
                  <a:extLst>
                    <a:ext uri="{FF2B5EF4-FFF2-40B4-BE49-F238E27FC236}">
                      <a16:creationId xmlns:a16="http://schemas.microsoft.com/office/drawing/2014/main" id="{FF2CCEB4-F19C-4624-A4DC-D49AD3142CE2}"/>
                    </a:ext>
                  </a:extLst>
                </p:cNvPr>
                <p:cNvPicPr/>
                <p:nvPr/>
              </p:nvPicPr>
              <p:blipFill>
                <a:blip r:embed="rId172"/>
                <a:stretch>
                  <a:fillRect/>
                </a:stretch>
              </p:blipFill>
              <p:spPr>
                <a:xfrm>
                  <a:off x="6310093" y="2817773"/>
                  <a:ext cx="109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9" name="Freihand 68">
                  <a:extLst>
                    <a:ext uri="{FF2B5EF4-FFF2-40B4-BE49-F238E27FC236}">
                      <a16:creationId xmlns:a16="http://schemas.microsoft.com/office/drawing/2014/main" id="{2F14C9EA-CB11-40EE-BB07-4CCD8D05E50B}"/>
                    </a:ext>
                  </a:extLst>
                </p14:cNvPr>
                <p14:cNvContentPartPr/>
                <p14:nvPr/>
              </p14:nvContentPartPr>
              <p14:xfrm>
                <a:off x="6393973" y="2830373"/>
                <a:ext cx="96480" cy="122400"/>
              </p14:xfrm>
            </p:contentPart>
          </mc:Choice>
          <mc:Fallback>
            <p:pic>
              <p:nvPicPr>
                <p:cNvPr id="69" name="Freihand 68">
                  <a:extLst>
                    <a:ext uri="{FF2B5EF4-FFF2-40B4-BE49-F238E27FC236}">
                      <a16:creationId xmlns:a16="http://schemas.microsoft.com/office/drawing/2014/main" id="{2F14C9EA-CB11-40EE-BB07-4CCD8D05E50B}"/>
                    </a:ext>
                  </a:extLst>
                </p:cNvPr>
                <p:cNvPicPr/>
                <p:nvPr/>
              </p:nvPicPr>
              <p:blipFill>
                <a:blip r:embed="rId174"/>
                <a:stretch>
                  <a:fillRect/>
                </a:stretch>
              </p:blipFill>
              <p:spPr>
                <a:xfrm>
                  <a:off x="6389653" y="2826053"/>
                  <a:ext cx="105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0" name="Freihand 69">
                  <a:extLst>
                    <a:ext uri="{FF2B5EF4-FFF2-40B4-BE49-F238E27FC236}">
                      <a16:creationId xmlns:a16="http://schemas.microsoft.com/office/drawing/2014/main" id="{B9583E2A-7F68-46FB-9D34-43D71A3E3A9D}"/>
                    </a:ext>
                  </a:extLst>
                </p14:cNvPr>
                <p14:cNvContentPartPr/>
                <p14:nvPr/>
              </p14:nvContentPartPr>
              <p14:xfrm>
                <a:off x="6473173" y="2859173"/>
                <a:ext cx="135360" cy="78480"/>
              </p14:xfrm>
            </p:contentPart>
          </mc:Choice>
          <mc:Fallback>
            <p:pic>
              <p:nvPicPr>
                <p:cNvPr id="70" name="Freihand 69">
                  <a:extLst>
                    <a:ext uri="{FF2B5EF4-FFF2-40B4-BE49-F238E27FC236}">
                      <a16:creationId xmlns:a16="http://schemas.microsoft.com/office/drawing/2014/main" id="{B9583E2A-7F68-46FB-9D34-43D71A3E3A9D}"/>
                    </a:ext>
                  </a:extLst>
                </p:cNvPr>
                <p:cNvPicPr/>
                <p:nvPr/>
              </p:nvPicPr>
              <p:blipFill>
                <a:blip r:embed="rId176"/>
                <a:stretch>
                  <a:fillRect/>
                </a:stretch>
              </p:blipFill>
              <p:spPr>
                <a:xfrm>
                  <a:off x="6468853" y="2854853"/>
                  <a:ext cx="144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1" name="Freihand 70">
                  <a:extLst>
                    <a:ext uri="{FF2B5EF4-FFF2-40B4-BE49-F238E27FC236}">
                      <a16:creationId xmlns:a16="http://schemas.microsoft.com/office/drawing/2014/main" id="{B184FF1E-286A-452E-9BBD-1B45CDF03AE9}"/>
                    </a:ext>
                  </a:extLst>
                </p14:cNvPr>
                <p14:cNvContentPartPr/>
                <p14:nvPr/>
              </p14:nvContentPartPr>
              <p14:xfrm>
                <a:off x="6561373" y="2849093"/>
                <a:ext cx="120240" cy="70920"/>
              </p14:xfrm>
            </p:contentPart>
          </mc:Choice>
          <mc:Fallback>
            <p:pic>
              <p:nvPicPr>
                <p:cNvPr id="71" name="Freihand 70">
                  <a:extLst>
                    <a:ext uri="{FF2B5EF4-FFF2-40B4-BE49-F238E27FC236}">
                      <a16:creationId xmlns:a16="http://schemas.microsoft.com/office/drawing/2014/main" id="{B184FF1E-286A-452E-9BBD-1B45CDF03AE9}"/>
                    </a:ext>
                  </a:extLst>
                </p:cNvPr>
                <p:cNvPicPr/>
                <p:nvPr/>
              </p:nvPicPr>
              <p:blipFill>
                <a:blip r:embed="rId178"/>
                <a:stretch>
                  <a:fillRect/>
                </a:stretch>
              </p:blipFill>
              <p:spPr>
                <a:xfrm>
                  <a:off x="6557053" y="2844773"/>
                  <a:ext cx="128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2" name="Freihand 71">
                  <a:extLst>
                    <a:ext uri="{FF2B5EF4-FFF2-40B4-BE49-F238E27FC236}">
                      <a16:creationId xmlns:a16="http://schemas.microsoft.com/office/drawing/2014/main" id="{2C1FE7DC-B17B-4885-A00A-DF96F3EE09DB}"/>
                    </a:ext>
                  </a:extLst>
                </p14:cNvPr>
                <p14:cNvContentPartPr/>
                <p14:nvPr/>
              </p14:nvContentPartPr>
              <p14:xfrm>
                <a:off x="6732373" y="2722013"/>
                <a:ext cx="127080" cy="159120"/>
              </p14:xfrm>
            </p:contentPart>
          </mc:Choice>
          <mc:Fallback>
            <p:pic>
              <p:nvPicPr>
                <p:cNvPr id="72" name="Freihand 71">
                  <a:extLst>
                    <a:ext uri="{FF2B5EF4-FFF2-40B4-BE49-F238E27FC236}">
                      <a16:creationId xmlns:a16="http://schemas.microsoft.com/office/drawing/2014/main" id="{2C1FE7DC-B17B-4885-A00A-DF96F3EE09DB}"/>
                    </a:ext>
                  </a:extLst>
                </p:cNvPr>
                <p:cNvPicPr/>
                <p:nvPr/>
              </p:nvPicPr>
              <p:blipFill>
                <a:blip r:embed="rId180"/>
                <a:stretch>
                  <a:fillRect/>
                </a:stretch>
              </p:blipFill>
              <p:spPr>
                <a:xfrm>
                  <a:off x="6728053" y="2717693"/>
                  <a:ext cx="135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3" name="Freihand 72">
                  <a:extLst>
                    <a:ext uri="{FF2B5EF4-FFF2-40B4-BE49-F238E27FC236}">
                      <a16:creationId xmlns:a16="http://schemas.microsoft.com/office/drawing/2014/main" id="{B9F15168-6905-42CE-AC1B-45CC2E746D31}"/>
                    </a:ext>
                  </a:extLst>
                </p14:cNvPr>
                <p14:cNvContentPartPr/>
                <p14:nvPr/>
              </p14:nvContentPartPr>
              <p14:xfrm>
                <a:off x="6806893" y="2831453"/>
                <a:ext cx="93960" cy="50760"/>
              </p14:xfrm>
            </p:contentPart>
          </mc:Choice>
          <mc:Fallback>
            <p:pic>
              <p:nvPicPr>
                <p:cNvPr id="73" name="Freihand 72">
                  <a:extLst>
                    <a:ext uri="{FF2B5EF4-FFF2-40B4-BE49-F238E27FC236}">
                      <a16:creationId xmlns:a16="http://schemas.microsoft.com/office/drawing/2014/main" id="{B9F15168-6905-42CE-AC1B-45CC2E746D31}"/>
                    </a:ext>
                  </a:extLst>
                </p:cNvPr>
                <p:cNvPicPr/>
                <p:nvPr/>
              </p:nvPicPr>
              <p:blipFill>
                <a:blip r:embed="rId182"/>
                <a:stretch>
                  <a:fillRect/>
                </a:stretch>
              </p:blipFill>
              <p:spPr>
                <a:xfrm>
                  <a:off x="6802573" y="2827133"/>
                  <a:ext cx="102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4" name="Freihand 73">
                  <a:extLst>
                    <a:ext uri="{FF2B5EF4-FFF2-40B4-BE49-F238E27FC236}">
                      <a16:creationId xmlns:a16="http://schemas.microsoft.com/office/drawing/2014/main" id="{E20BFB2A-4EDC-4C90-A055-617A2A2A5ED8}"/>
                    </a:ext>
                  </a:extLst>
                </p14:cNvPr>
                <p14:cNvContentPartPr/>
                <p14:nvPr/>
              </p14:nvContentPartPr>
              <p14:xfrm>
                <a:off x="6865573" y="2817053"/>
                <a:ext cx="100440" cy="68040"/>
              </p14:xfrm>
            </p:contentPart>
          </mc:Choice>
          <mc:Fallback>
            <p:pic>
              <p:nvPicPr>
                <p:cNvPr id="74" name="Freihand 73">
                  <a:extLst>
                    <a:ext uri="{FF2B5EF4-FFF2-40B4-BE49-F238E27FC236}">
                      <a16:creationId xmlns:a16="http://schemas.microsoft.com/office/drawing/2014/main" id="{E20BFB2A-4EDC-4C90-A055-617A2A2A5ED8}"/>
                    </a:ext>
                  </a:extLst>
                </p:cNvPr>
                <p:cNvPicPr/>
                <p:nvPr/>
              </p:nvPicPr>
              <p:blipFill>
                <a:blip r:embed="rId184"/>
                <a:stretch>
                  <a:fillRect/>
                </a:stretch>
              </p:blipFill>
              <p:spPr>
                <a:xfrm>
                  <a:off x="6861253" y="2812733"/>
                  <a:ext cx="109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5" name="Freihand 74">
                  <a:extLst>
                    <a:ext uri="{FF2B5EF4-FFF2-40B4-BE49-F238E27FC236}">
                      <a16:creationId xmlns:a16="http://schemas.microsoft.com/office/drawing/2014/main" id="{30E8D862-EDF9-4CCC-8005-D3A360F4F3FA}"/>
                    </a:ext>
                  </a:extLst>
                </p14:cNvPr>
                <p14:cNvContentPartPr/>
                <p14:nvPr/>
              </p14:nvContentPartPr>
              <p14:xfrm>
                <a:off x="6959533" y="2819933"/>
                <a:ext cx="107640" cy="199440"/>
              </p14:xfrm>
            </p:contentPart>
          </mc:Choice>
          <mc:Fallback>
            <p:pic>
              <p:nvPicPr>
                <p:cNvPr id="75" name="Freihand 74">
                  <a:extLst>
                    <a:ext uri="{FF2B5EF4-FFF2-40B4-BE49-F238E27FC236}">
                      <a16:creationId xmlns:a16="http://schemas.microsoft.com/office/drawing/2014/main" id="{30E8D862-EDF9-4CCC-8005-D3A360F4F3FA}"/>
                    </a:ext>
                  </a:extLst>
                </p:cNvPr>
                <p:cNvPicPr/>
                <p:nvPr/>
              </p:nvPicPr>
              <p:blipFill>
                <a:blip r:embed="rId186"/>
                <a:stretch>
                  <a:fillRect/>
                </a:stretch>
              </p:blipFill>
              <p:spPr>
                <a:xfrm>
                  <a:off x="6955213" y="2815613"/>
                  <a:ext cx="116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6" name="Freihand 75">
                  <a:extLst>
                    <a:ext uri="{FF2B5EF4-FFF2-40B4-BE49-F238E27FC236}">
                      <a16:creationId xmlns:a16="http://schemas.microsoft.com/office/drawing/2014/main" id="{8B3C7899-4DE4-4D85-A211-696B4D4E13B7}"/>
                    </a:ext>
                  </a:extLst>
                </p14:cNvPr>
                <p14:cNvContentPartPr/>
                <p14:nvPr/>
              </p14:nvContentPartPr>
              <p14:xfrm>
                <a:off x="7098133" y="2808413"/>
                <a:ext cx="4320" cy="71640"/>
              </p14:xfrm>
            </p:contentPart>
          </mc:Choice>
          <mc:Fallback>
            <p:pic>
              <p:nvPicPr>
                <p:cNvPr id="76" name="Freihand 75">
                  <a:extLst>
                    <a:ext uri="{FF2B5EF4-FFF2-40B4-BE49-F238E27FC236}">
                      <a16:creationId xmlns:a16="http://schemas.microsoft.com/office/drawing/2014/main" id="{8B3C7899-4DE4-4D85-A211-696B4D4E13B7}"/>
                    </a:ext>
                  </a:extLst>
                </p:cNvPr>
                <p:cNvPicPr/>
                <p:nvPr/>
              </p:nvPicPr>
              <p:blipFill>
                <a:blip r:embed="rId188"/>
                <a:stretch>
                  <a:fillRect/>
                </a:stretch>
              </p:blipFill>
              <p:spPr>
                <a:xfrm>
                  <a:off x="7093813" y="2804093"/>
                  <a:ext cx="12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7" name="Freihand 76">
                  <a:extLst>
                    <a:ext uri="{FF2B5EF4-FFF2-40B4-BE49-F238E27FC236}">
                      <a16:creationId xmlns:a16="http://schemas.microsoft.com/office/drawing/2014/main" id="{E9754D9A-F2A8-421A-A6E5-8C8EBCBE62F6}"/>
                    </a:ext>
                  </a:extLst>
                </p14:cNvPr>
                <p14:cNvContentPartPr/>
                <p14:nvPr/>
              </p14:nvContentPartPr>
              <p14:xfrm>
                <a:off x="7115053" y="2694653"/>
                <a:ext cx="92520" cy="169560"/>
              </p14:xfrm>
            </p:contentPart>
          </mc:Choice>
          <mc:Fallback>
            <p:pic>
              <p:nvPicPr>
                <p:cNvPr id="77" name="Freihand 76">
                  <a:extLst>
                    <a:ext uri="{FF2B5EF4-FFF2-40B4-BE49-F238E27FC236}">
                      <a16:creationId xmlns:a16="http://schemas.microsoft.com/office/drawing/2014/main" id="{E9754D9A-F2A8-421A-A6E5-8C8EBCBE62F6}"/>
                    </a:ext>
                  </a:extLst>
                </p:cNvPr>
                <p:cNvPicPr/>
                <p:nvPr/>
              </p:nvPicPr>
              <p:blipFill>
                <a:blip r:embed="rId190"/>
                <a:stretch>
                  <a:fillRect/>
                </a:stretch>
              </p:blipFill>
              <p:spPr>
                <a:xfrm>
                  <a:off x="7110733" y="2690333"/>
                  <a:ext cx="101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8" name="Freihand 77">
                  <a:extLst>
                    <a:ext uri="{FF2B5EF4-FFF2-40B4-BE49-F238E27FC236}">
                      <a16:creationId xmlns:a16="http://schemas.microsoft.com/office/drawing/2014/main" id="{CBB116DE-C0CD-47B2-AEC2-744D2CC85497}"/>
                    </a:ext>
                  </a:extLst>
                </p14:cNvPr>
                <p14:cNvContentPartPr/>
                <p14:nvPr/>
              </p14:nvContentPartPr>
              <p14:xfrm>
                <a:off x="7188133" y="2709053"/>
                <a:ext cx="192960" cy="144000"/>
              </p14:xfrm>
            </p:contentPart>
          </mc:Choice>
          <mc:Fallback>
            <p:pic>
              <p:nvPicPr>
                <p:cNvPr id="78" name="Freihand 77">
                  <a:extLst>
                    <a:ext uri="{FF2B5EF4-FFF2-40B4-BE49-F238E27FC236}">
                      <a16:creationId xmlns:a16="http://schemas.microsoft.com/office/drawing/2014/main" id="{CBB116DE-C0CD-47B2-AEC2-744D2CC85497}"/>
                    </a:ext>
                  </a:extLst>
                </p:cNvPr>
                <p:cNvPicPr/>
                <p:nvPr/>
              </p:nvPicPr>
              <p:blipFill>
                <a:blip r:embed="rId192"/>
                <a:stretch>
                  <a:fillRect/>
                </a:stretch>
              </p:blipFill>
              <p:spPr>
                <a:xfrm>
                  <a:off x="7183813" y="2704733"/>
                  <a:ext cx="201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4" name="Freihand 103">
                  <a:extLst>
                    <a:ext uri="{FF2B5EF4-FFF2-40B4-BE49-F238E27FC236}">
                      <a16:creationId xmlns:a16="http://schemas.microsoft.com/office/drawing/2014/main" id="{B971BC55-77C2-4BED-ACCD-ACD253598A2D}"/>
                    </a:ext>
                  </a:extLst>
                </p14:cNvPr>
                <p14:cNvContentPartPr/>
                <p14:nvPr/>
              </p14:nvContentPartPr>
              <p14:xfrm>
                <a:off x="5691613" y="3197933"/>
                <a:ext cx="117000" cy="635760"/>
              </p14:xfrm>
            </p:contentPart>
          </mc:Choice>
          <mc:Fallback>
            <p:pic>
              <p:nvPicPr>
                <p:cNvPr id="104" name="Freihand 103">
                  <a:extLst>
                    <a:ext uri="{FF2B5EF4-FFF2-40B4-BE49-F238E27FC236}">
                      <a16:creationId xmlns:a16="http://schemas.microsoft.com/office/drawing/2014/main" id="{B971BC55-77C2-4BED-ACCD-ACD253598A2D}"/>
                    </a:ext>
                  </a:extLst>
                </p:cNvPr>
                <p:cNvPicPr/>
                <p:nvPr/>
              </p:nvPicPr>
              <p:blipFill>
                <a:blip r:embed="rId194"/>
                <a:stretch>
                  <a:fillRect/>
                </a:stretch>
              </p:blipFill>
              <p:spPr>
                <a:xfrm>
                  <a:off x="5687293" y="3193613"/>
                  <a:ext cx="12564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5" name="Freihand 104">
                  <a:extLst>
                    <a:ext uri="{FF2B5EF4-FFF2-40B4-BE49-F238E27FC236}">
                      <a16:creationId xmlns:a16="http://schemas.microsoft.com/office/drawing/2014/main" id="{905C2C41-3560-4808-8F56-439FEB982466}"/>
                    </a:ext>
                  </a:extLst>
                </p14:cNvPr>
                <p14:cNvContentPartPr/>
                <p14:nvPr/>
              </p14:nvContentPartPr>
              <p14:xfrm>
                <a:off x="5648773" y="3228173"/>
                <a:ext cx="504720" cy="531000"/>
              </p14:xfrm>
            </p:contentPart>
          </mc:Choice>
          <mc:Fallback>
            <p:pic>
              <p:nvPicPr>
                <p:cNvPr id="105" name="Freihand 104">
                  <a:extLst>
                    <a:ext uri="{FF2B5EF4-FFF2-40B4-BE49-F238E27FC236}">
                      <a16:creationId xmlns:a16="http://schemas.microsoft.com/office/drawing/2014/main" id="{905C2C41-3560-4808-8F56-439FEB982466}"/>
                    </a:ext>
                  </a:extLst>
                </p:cNvPr>
                <p:cNvPicPr/>
                <p:nvPr/>
              </p:nvPicPr>
              <p:blipFill>
                <a:blip r:embed="rId196"/>
                <a:stretch>
                  <a:fillRect/>
                </a:stretch>
              </p:blipFill>
              <p:spPr>
                <a:xfrm>
                  <a:off x="5644453" y="3223853"/>
                  <a:ext cx="51336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7" name="Freihand 106">
                  <a:extLst>
                    <a:ext uri="{FF2B5EF4-FFF2-40B4-BE49-F238E27FC236}">
                      <a16:creationId xmlns:a16="http://schemas.microsoft.com/office/drawing/2014/main" id="{7FFDA77E-6F5E-4C9F-A92B-691092CA8B9B}"/>
                    </a:ext>
                  </a:extLst>
                </p14:cNvPr>
                <p14:cNvContentPartPr/>
                <p14:nvPr/>
              </p14:nvContentPartPr>
              <p14:xfrm>
                <a:off x="6131893" y="2992733"/>
                <a:ext cx="1118880" cy="225360"/>
              </p14:xfrm>
            </p:contentPart>
          </mc:Choice>
          <mc:Fallback>
            <p:pic>
              <p:nvPicPr>
                <p:cNvPr id="107" name="Freihand 106">
                  <a:extLst>
                    <a:ext uri="{FF2B5EF4-FFF2-40B4-BE49-F238E27FC236}">
                      <a16:creationId xmlns:a16="http://schemas.microsoft.com/office/drawing/2014/main" id="{7FFDA77E-6F5E-4C9F-A92B-691092CA8B9B}"/>
                    </a:ext>
                  </a:extLst>
                </p:cNvPr>
                <p:cNvPicPr/>
                <p:nvPr/>
              </p:nvPicPr>
              <p:blipFill>
                <a:blip r:embed="rId198"/>
                <a:stretch>
                  <a:fillRect/>
                </a:stretch>
              </p:blipFill>
              <p:spPr>
                <a:xfrm>
                  <a:off x="6127573" y="2988413"/>
                  <a:ext cx="1127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8" name="Freihand 107">
                  <a:extLst>
                    <a:ext uri="{FF2B5EF4-FFF2-40B4-BE49-F238E27FC236}">
                      <a16:creationId xmlns:a16="http://schemas.microsoft.com/office/drawing/2014/main" id="{419A5870-7F07-4B80-ACFD-3F7CB004CCD5}"/>
                    </a:ext>
                  </a:extLst>
                </p14:cNvPr>
                <p14:cNvContentPartPr/>
                <p14:nvPr/>
              </p14:nvContentPartPr>
              <p14:xfrm>
                <a:off x="6055933" y="3110093"/>
                <a:ext cx="363960" cy="141480"/>
              </p14:xfrm>
            </p:contentPart>
          </mc:Choice>
          <mc:Fallback>
            <p:pic>
              <p:nvPicPr>
                <p:cNvPr id="108" name="Freihand 107">
                  <a:extLst>
                    <a:ext uri="{FF2B5EF4-FFF2-40B4-BE49-F238E27FC236}">
                      <a16:creationId xmlns:a16="http://schemas.microsoft.com/office/drawing/2014/main" id="{419A5870-7F07-4B80-ACFD-3F7CB004CCD5}"/>
                    </a:ext>
                  </a:extLst>
                </p:cNvPr>
                <p:cNvPicPr/>
                <p:nvPr/>
              </p:nvPicPr>
              <p:blipFill>
                <a:blip r:embed="rId200"/>
                <a:stretch>
                  <a:fillRect/>
                </a:stretch>
              </p:blipFill>
              <p:spPr>
                <a:xfrm>
                  <a:off x="6051613" y="3105773"/>
                  <a:ext cx="372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0" name="Freihand 109">
                  <a:extLst>
                    <a:ext uri="{FF2B5EF4-FFF2-40B4-BE49-F238E27FC236}">
                      <a16:creationId xmlns:a16="http://schemas.microsoft.com/office/drawing/2014/main" id="{B75335D1-EBCF-40AD-A2D7-31C6C4B8FEDF}"/>
                    </a:ext>
                  </a:extLst>
                </p14:cNvPr>
                <p14:cNvContentPartPr/>
                <p14:nvPr/>
              </p14:nvContentPartPr>
              <p14:xfrm>
                <a:off x="7399813" y="2889413"/>
                <a:ext cx="30960" cy="168120"/>
              </p14:xfrm>
            </p:contentPart>
          </mc:Choice>
          <mc:Fallback>
            <p:pic>
              <p:nvPicPr>
                <p:cNvPr id="110" name="Freihand 109">
                  <a:extLst>
                    <a:ext uri="{FF2B5EF4-FFF2-40B4-BE49-F238E27FC236}">
                      <a16:creationId xmlns:a16="http://schemas.microsoft.com/office/drawing/2014/main" id="{B75335D1-EBCF-40AD-A2D7-31C6C4B8FEDF}"/>
                    </a:ext>
                  </a:extLst>
                </p:cNvPr>
                <p:cNvPicPr/>
                <p:nvPr/>
              </p:nvPicPr>
              <p:blipFill>
                <a:blip r:embed="rId202"/>
                <a:stretch>
                  <a:fillRect/>
                </a:stretch>
              </p:blipFill>
              <p:spPr>
                <a:xfrm>
                  <a:off x="7395493" y="2885093"/>
                  <a:ext cx="39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1" name="Freihand 110">
                  <a:extLst>
                    <a:ext uri="{FF2B5EF4-FFF2-40B4-BE49-F238E27FC236}">
                      <a16:creationId xmlns:a16="http://schemas.microsoft.com/office/drawing/2014/main" id="{3F9C602F-93C9-4352-A591-59E3A3054507}"/>
                    </a:ext>
                  </a:extLst>
                </p14:cNvPr>
                <p14:cNvContentPartPr/>
                <p14:nvPr/>
              </p14:nvContentPartPr>
              <p14:xfrm>
                <a:off x="7363093" y="2846213"/>
                <a:ext cx="146160" cy="120240"/>
              </p14:xfrm>
            </p:contentPart>
          </mc:Choice>
          <mc:Fallback>
            <p:pic>
              <p:nvPicPr>
                <p:cNvPr id="111" name="Freihand 110">
                  <a:extLst>
                    <a:ext uri="{FF2B5EF4-FFF2-40B4-BE49-F238E27FC236}">
                      <a16:creationId xmlns:a16="http://schemas.microsoft.com/office/drawing/2014/main" id="{3F9C602F-93C9-4352-A591-59E3A3054507}"/>
                    </a:ext>
                  </a:extLst>
                </p:cNvPr>
                <p:cNvPicPr/>
                <p:nvPr/>
              </p:nvPicPr>
              <p:blipFill>
                <a:blip r:embed="rId204"/>
                <a:stretch>
                  <a:fillRect/>
                </a:stretch>
              </p:blipFill>
              <p:spPr>
                <a:xfrm>
                  <a:off x="7358773" y="2841893"/>
                  <a:ext cx="154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2" name="Freihand 111">
                  <a:extLst>
                    <a:ext uri="{FF2B5EF4-FFF2-40B4-BE49-F238E27FC236}">
                      <a16:creationId xmlns:a16="http://schemas.microsoft.com/office/drawing/2014/main" id="{D27839DA-6051-4413-A2A8-174A8B3D0757}"/>
                    </a:ext>
                  </a:extLst>
                </p14:cNvPr>
                <p14:cNvContentPartPr/>
                <p14:nvPr/>
              </p14:nvContentPartPr>
              <p14:xfrm>
                <a:off x="7527973" y="2899493"/>
                <a:ext cx="231120" cy="89640"/>
              </p14:xfrm>
            </p:contentPart>
          </mc:Choice>
          <mc:Fallback>
            <p:pic>
              <p:nvPicPr>
                <p:cNvPr id="112" name="Freihand 111">
                  <a:extLst>
                    <a:ext uri="{FF2B5EF4-FFF2-40B4-BE49-F238E27FC236}">
                      <a16:creationId xmlns:a16="http://schemas.microsoft.com/office/drawing/2014/main" id="{D27839DA-6051-4413-A2A8-174A8B3D0757}"/>
                    </a:ext>
                  </a:extLst>
                </p:cNvPr>
                <p:cNvPicPr/>
                <p:nvPr/>
              </p:nvPicPr>
              <p:blipFill>
                <a:blip r:embed="rId206"/>
                <a:stretch>
                  <a:fillRect/>
                </a:stretch>
              </p:blipFill>
              <p:spPr>
                <a:xfrm>
                  <a:off x="7523653" y="2895173"/>
                  <a:ext cx="239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3" name="Freihand 112">
                  <a:extLst>
                    <a:ext uri="{FF2B5EF4-FFF2-40B4-BE49-F238E27FC236}">
                      <a16:creationId xmlns:a16="http://schemas.microsoft.com/office/drawing/2014/main" id="{374F45E9-94AB-4218-8362-767BDBC37D31}"/>
                    </a:ext>
                  </a:extLst>
                </p14:cNvPr>
                <p14:cNvContentPartPr/>
                <p14:nvPr/>
              </p14:nvContentPartPr>
              <p14:xfrm>
                <a:off x="7767013" y="2845493"/>
                <a:ext cx="97200" cy="120960"/>
              </p14:xfrm>
            </p:contentPart>
          </mc:Choice>
          <mc:Fallback>
            <p:pic>
              <p:nvPicPr>
                <p:cNvPr id="113" name="Freihand 112">
                  <a:extLst>
                    <a:ext uri="{FF2B5EF4-FFF2-40B4-BE49-F238E27FC236}">
                      <a16:creationId xmlns:a16="http://schemas.microsoft.com/office/drawing/2014/main" id="{374F45E9-94AB-4218-8362-767BDBC37D31}"/>
                    </a:ext>
                  </a:extLst>
                </p:cNvPr>
                <p:cNvPicPr/>
                <p:nvPr/>
              </p:nvPicPr>
              <p:blipFill>
                <a:blip r:embed="rId208"/>
                <a:stretch>
                  <a:fillRect/>
                </a:stretch>
              </p:blipFill>
              <p:spPr>
                <a:xfrm>
                  <a:off x="7762693" y="2841173"/>
                  <a:ext cx="105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 name="Freihand 113">
                  <a:extLst>
                    <a:ext uri="{FF2B5EF4-FFF2-40B4-BE49-F238E27FC236}">
                      <a16:creationId xmlns:a16="http://schemas.microsoft.com/office/drawing/2014/main" id="{F4887963-CC11-403A-876C-3B71FDA7AA3C}"/>
                    </a:ext>
                  </a:extLst>
                </p14:cNvPr>
                <p14:cNvContentPartPr/>
                <p14:nvPr/>
              </p14:nvContentPartPr>
              <p14:xfrm>
                <a:off x="7977613" y="2791133"/>
                <a:ext cx="323640" cy="143640"/>
              </p14:xfrm>
            </p:contentPart>
          </mc:Choice>
          <mc:Fallback>
            <p:pic>
              <p:nvPicPr>
                <p:cNvPr id="114" name="Freihand 113">
                  <a:extLst>
                    <a:ext uri="{FF2B5EF4-FFF2-40B4-BE49-F238E27FC236}">
                      <a16:creationId xmlns:a16="http://schemas.microsoft.com/office/drawing/2014/main" id="{F4887963-CC11-403A-876C-3B71FDA7AA3C}"/>
                    </a:ext>
                  </a:extLst>
                </p:cNvPr>
                <p:cNvPicPr/>
                <p:nvPr/>
              </p:nvPicPr>
              <p:blipFill>
                <a:blip r:embed="rId210"/>
                <a:stretch>
                  <a:fillRect/>
                </a:stretch>
              </p:blipFill>
              <p:spPr>
                <a:xfrm>
                  <a:off x="7973293" y="2786813"/>
                  <a:ext cx="332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 name="Freihand 114">
                  <a:extLst>
                    <a:ext uri="{FF2B5EF4-FFF2-40B4-BE49-F238E27FC236}">
                      <a16:creationId xmlns:a16="http://schemas.microsoft.com/office/drawing/2014/main" id="{6ACA8B69-DA8F-43BA-ADAE-7B647173AEE6}"/>
                    </a:ext>
                  </a:extLst>
                </p14:cNvPr>
                <p14:cNvContentPartPr/>
                <p14:nvPr/>
              </p14:nvContentPartPr>
              <p14:xfrm>
                <a:off x="8307013" y="2836133"/>
                <a:ext cx="91080" cy="101880"/>
              </p14:xfrm>
            </p:contentPart>
          </mc:Choice>
          <mc:Fallback>
            <p:pic>
              <p:nvPicPr>
                <p:cNvPr id="115" name="Freihand 114">
                  <a:extLst>
                    <a:ext uri="{FF2B5EF4-FFF2-40B4-BE49-F238E27FC236}">
                      <a16:creationId xmlns:a16="http://schemas.microsoft.com/office/drawing/2014/main" id="{6ACA8B69-DA8F-43BA-ADAE-7B647173AEE6}"/>
                    </a:ext>
                  </a:extLst>
                </p:cNvPr>
                <p:cNvPicPr/>
                <p:nvPr/>
              </p:nvPicPr>
              <p:blipFill>
                <a:blip r:embed="rId212"/>
                <a:stretch>
                  <a:fillRect/>
                </a:stretch>
              </p:blipFill>
              <p:spPr>
                <a:xfrm>
                  <a:off x="8302693" y="2831813"/>
                  <a:ext cx="99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6" name="Freihand 115">
                  <a:extLst>
                    <a:ext uri="{FF2B5EF4-FFF2-40B4-BE49-F238E27FC236}">
                      <a16:creationId xmlns:a16="http://schemas.microsoft.com/office/drawing/2014/main" id="{6ED9633F-1EB3-481D-925C-CBDBF175C95F}"/>
                    </a:ext>
                  </a:extLst>
                </p14:cNvPr>
                <p14:cNvContentPartPr/>
                <p14:nvPr/>
              </p14:nvContentPartPr>
              <p14:xfrm>
                <a:off x="8530213" y="2758013"/>
                <a:ext cx="164520" cy="134280"/>
              </p14:xfrm>
            </p:contentPart>
          </mc:Choice>
          <mc:Fallback>
            <p:pic>
              <p:nvPicPr>
                <p:cNvPr id="116" name="Freihand 115">
                  <a:extLst>
                    <a:ext uri="{FF2B5EF4-FFF2-40B4-BE49-F238E27FC236}">
                      <a16:creationId xmlns:a16="http://schemas.microsoft.com/office/drawing/2014/main" id="{6ED9633F-1EB3-481D-925C-CBDBF175C95F}"/>
                    </a:ext>
                  </a:extLst>
                </p:cNvPr>
                <p:cNvPicPr/>
                <p:nvPr/>
              </p:nvPicPr>
              <p:blipFill>
                <a:blip r:embed="rId214"/>
                <a:stretch>
                  <a:fillRect/>
                </a:stretch>
              </p:blipFill>
              <p:spPr>
                <a:xfrm>
                  <a:off x="8525893" y="2753693"/>
                  <a:ext cx="173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7" name="Freihand 116">
                  <a:extLst>
                    <a:ext uri="{FF2B5EF4-FFF2-40B4-BE49-F238E27FC236}">
                      <a16:creationId xmlns:a16="http://schemas.microsoft.com/office/drawing/2014/main" id="{D36600C1-558A-42E6-A825-A2837A10E040}"/>
                    </a:ext>
                  </a:extLst>
                </p14:cNvPr>
                <p14:cNvContentPartPr/>
                <p14:nvPr/>
              </p14:nvContentPartPr>
              <p14:xfrm>
                <a:off x="8600773" y="2851613"/>
                <a:ext cx="89280" cy="55800"/>
              </p14:xfrm>
            </p:contentPart>
          </mc:Choice>
          <mc:Fallback>
            <p:pic>
              <p:nvPicPr>
                <p:cNvPr id="117" name="Freihand 116">
                  <a:extLst>
                    <a:ext uri="{FF2B5EF4-FFF2-40B4-BE49-F238E27FC236}">
                      <a16:creationId xmlns:a16="http://schemas.microsoft.com/office/drawing/2014/main" id="{D36600C1-558A-42E6-A825-A2837A10E040}"/>
                    </a:ext>
                  </a:extLst>
                </p:cNvPr>
                <p:cNvPicPr/>
                <p:nvPr/>
              </p:nvPicPr>
              <p:blipFill>
                <a:blip r:embed="rId216"/>
                <a:stretch>
                  <a:fillRect/>
                </a:stretch>
              </p:blipFill>
              <p:spPr>
                <a:xfrm>
                  <a:off x="8596453" y="2847293"/>
                  <a:ext cx="97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8" name="Freihand 117">
                  <a:extLst>
                    <a:ext uri="{FF2B5EF4-FFF2-40B4-BE49-F238E27FC236}">
                      <a16:creationId xmlns:a16="http://schemas.microsoft.com/office/drawing/2014/main" id="{4974FE4A-ACEA-4DA2-AD2C-D41B4B11C9E3}"/>
                    </a:ext>
                  </a:extLst>
                </p14:cNvPr>
                <p14:cNvContentPartPr/>
                <p14:nvPr/>
              </p14:nvContentPartPr>
              <p14:xfrm>
                <a:off x="8687173" y="2821013"/>
                <a:ext cx="188280" cy="184680"/>
              </p14:xfrm>
            </p:contentPart>
          </mc:Choice>
          <mc:Fallback>
            <p:pic>
              <p:nvPicPr>
                <p:cNvPr id="118" name="Freihand 117">
                  <a:extLst>
                    <a:ext uri="{FF2B5EF4-FFF2-40B4-BE49-F238E27FC236}">
                      <a16:creationId xmlns:a16="http://schemas.microsoft.com/office/drawing/2014/main" id="{4974FE4A-ACEA-4DA2-AD2C-D41B4B11C9E3}"/>
                    </a:ext>
                  </a:extLst>
                </p:cNvPr>
                <p:cNvPicPr/>
                <p:nvPr/>
              </p:nvPicPr>
              <p:blipFill>
                <a:blip r:embed="rId218"/>
                <a:stretch>
                  <a:fillRect/>
                </a:stretch>
              </p:blipFill>
              <p:spPr>
                <a:xfrm>
                  <a:off x="8682853" y="2816693"/>
                  <a:ext cx="196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9" name="Freihand 118">
                  <a:extLst>
                    <a:ext uri="{FF2B5EF4-FFF2-40B4-BE49-F238E27FC236}">
                      <a16:creationId xmlns:a16="http://schemas.microsoft.com/office/drawing/2014/main" id="{7C4257A2-018A-4E75-B388-340D1CB7F660}"/>
                    </a:ext>
                  </a:extLst>
                </p14:cNvPr>
                <p14:cNvContentPartPr/>
                <p14:nvPr/>
              </p14:nvContentPartPr>
              <p14:xfrm>
                <a:off x="8910013" y="2807333"/>
                <a:ext cx="28800" cy="60120"/>
              </p14:xfrm>
            </p:contentPart>
          </mc:Choice>
          <mc:Fallback>
            <p:pic>
              <p:nvPicPr>
                <p:cNvPr id="119" name="Freihand 118">
                  <a:extLst>
                    <a:ext uri="{FF2B5EF4-FFF2-40B4-BE49-F238E27FC236}">
                      <a16:creationId xmlns:a16="http://schemas.microsoft.com/office/drawing/2014/main" id="{7C4257A2-018A-4E75-B388-340D1CB7F660}"/>
                    </a:ext>
                  </a:extLst>
                </p:cNvPr>
                <p:cNvPicPr/>
                <p:nvPr/>
              </p:nvPicPr>
              <p:blipFill>
                <a:blip r:embed="rId220"/>
                <a:stretch>
                  <a:fillRect/>
                </a:stretch>
              </p:blipFill>
              <p:spPr>
                <a:xfrm>
                  <a:off x="8905693" y="2803013"/>
                  <a:ext cx="37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0" name="Freihand 119">
                  <a:extLst>
                    <a:ext uri="{FF2B5EF4-FFF2-40B4-BE49-F238E27FC236}">
                      <a16:creationId xmlns:a16="http://schemas.microsoft.com/office/drawing/2014/main" id="{3C180E92-5359-4903-83F5-4BFEECB039A1}"/>
                    </a:ext>
                  </a:extLst>
                </p14:cNvPr>
                <p14:cNvContentPartPr/>
                <p14:nvPr/>
              </p14:nvContentPartPr>
              <p14:xfrm>
                <a:off x="8981653" y="2696813"/>
                <a:ext cx="278280" cy="160560"/>
              </p14:xfrm>
            </p:contentPart>
          </mc:Choice>
          <mc:Fallback>
            <p:pic>
              <p:nvPicPr>
                <p:cNvPr id="120" name="Freihand 119">
                  <a:extLst>
                    <a:ext uri="{FF2B5EF4-FFF2-40B4-BE49-F238E27FC236}">
                      <a16:creationId xmlns:a16="http://schemas.microsoft.com/office/drawing/2014/main" id="{3C180E92-5359-4903-83F5-4BFEECB039A1}"/>
                    </a:ext>
                  </a:extLst>
                </p:cNvPr>
                <p:cNvPicPr/>
                <p:nvPr/>
              </p:nvPicPr>
              <p:blipFill>
                <a:blip r:embed="rId222"/>
                <a:stretch>
                  <a:fillRect/>
                </a:stretch>
              </p:blipFill>
              <p:spPr>
                <a:xfrm>
                  <a:off x="8977333" y="2692493"/>
                  <a:ext cx="286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1" name="Freihand 120">
                  <a:extLst>
                    <a:ext uri="{FF2B5EF4-FFF2-40B4-BE49-F238E27FC236}">
                      <a16:creationId xmlns:a16="http://schemas.microsoft.com/office/drawing/2014/main" id="{6144F234-B8F8-480F-96B3-2B5BC9315AA2}"/>
                    </a:ext>
                  </a:extLst>
                </p14:cNvPr>
                <p14:cNvContentPartPr/>
                <p14:nvPr/>
              </p14:nvContentPartPr>
              <p14:xfrm>
                <a:off x="9267133" y="2738213"/>
                <a:ext cx="111600" cy="105120"/>
              </p14:xfrm>
            </p:contentPart>
          </mc:Choice>
          <mc:Fallback>
            <p:pic>
              <p:nvPicPr>
                <p:cNvPr id="121" name="Freihand 120">
                  <a:extLst>
                    <a:ext uri="{FF2B5EF4-FFF2-40B4-BE49-F238E27FC236}">
                      <a16:creationId xmlns:a16="http://schemas.microsoft.com/office/drawing/2014/main" id="{6144F234-B8F8-480F-96B3-2B5BC9315AA2}"/>
                    </a:ext>
                  </a:extLst>
                </p:cNvPr>
                <p:cNvPicPr/>
                <p:nvPr/>
              </p:nvPicPr>
              <p:blipFill>
                <a:blip r:embed="rId224"/>
                <a:stretch>
                  <a:fillRect/>
                </a:stretch>
              </p:blipFill>
              <p:spPr>
                <a:xfrm>
                  <a:off x="9262813" y="2733893"/>
                  <a:ext cx="120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2" name="Freihand 121">
                  <a:extLst>
                    <a:ext uri="{FF2B5EF4-FFF2-40B4-BE49-F238E27FC236}">
                      <a16:creationId xmlns:a16="http://schemas.microsoft.com/office/drawing/2014/main" id="{C2E9B52E-B621-401F-918D-993905A9659A}"/>
                    </a:ext>
                  </a:extLst>
                </p14:cNvPr>
                <p14:cNvContentPartPr/>
                <p14:nvPr/>
              </p14:nvContentPartPr>
              <p14:xfrm>
                <a:off x="9034933" y="2616173"/>
                <a:ext cx="2520" cy="19800"/>
              </p14:xfrm>
            </p:contentPart>
          </mc:Choice>
          <mc:Fallback>
            <p:pic>
              <p:nvPicPr>
                <p:cNvPr id="122" name="Freihand 121">
                  <a:extLst>
                    <a:ext uri="{FF2B5EF4-FFF2-40B4-BE49-F238E27FC236}">
                      <a16:creationId xmlns:a16="http://schemas.microsoft.com/office/drawing/2014/main" id="{C2E9B52E-B621-401F-918D-993905A9659A}"/>
                    </a:ext>
                  </a:extLst>
                </p:cNvPr>
                <p:cNvPicPr/>
                <p:nvPr/>
              </p:nvPicPr>
              <p:blipFill>
                <a:blip r:embed="rId226"/>
                <a:stretch>
                  <a:fillRect/>
                </a:stretch>
              </p:blipFill>
              <p:spPr>
                <a:xfrm>
                  <a:off x="9030613" y="2611853"/>
                  <a:ext cx="11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3" name="Freihand 122">
                  <a:extLst>
                    <a:ext uri="{FF2B5EF4-FFF2-40B4-BE49-F238E27FC236}">
                      <a16:creationId xmlns:a16="http://schemas.microsoft.com/office/drawing/2014/main" id="{2B2DB148-2C21-4EC6-9A40-B0267A5498F7}"/>
                    </a:ext>
                  </a:extLst>
                </p14:cNvPr>
                <p14:cNvContentPartPr/>
                <p14:nvPr/>
              </p14:nvContentPartPr>
              <p14:xfrm>
                <a:off x="5711413" y="3973373"/>
                <a:ext cx="491760" cy="389520"/>
              </p14:xfrm>
            </p:contentPart>
          </mc:Choice>
          <mc:Fallback>
            <p:pic>
              <p:nvPicPr>
                <p:cNvPr id="123" name="Freihand 122">
                  <a:extLst>
                    <a:ext uri="{FF2B5EF4-FFF2-40B4-BE49-F238E27FC236}">
                      <a16:creationId xmlns:a16="http://schemas.microsoft.com/office/drawing/2014/main" id="{2B2DB148-2C21-4EC6-9A40-B0267A5498F7}"/>
                    </a:ext>
                  </a:extLst>
                </p:cNvPr>
                <p:cNvPicPr/>
                <p:nvPr/>
              </p:nvPicPr>
              <p:blipFill>
                <a:blip r:embed="rId228"/>
                <a:stretch>
                  <a:fillRect/>
                </a:stretch>
              </p:blipFill>
              <p:spPr>
                <a:xfrm>
                  <a:off x="5707093" y="3969053"/>
                  <a:ext cx="50040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4" name="Freihand 123">
                  <a:extLst>
                    <a:ext uri="{FF2B5EF4-FFF2-40B4-BE49-F238E27FC236}">
                      <a16:creationId xmlns:a16="http://schemas.microsoft.com/office/drawing/2014/main" id="{9D9ECCB4-43B4-4D6D-BDAA-61073F16FA86}"/>
                    </a:ext>
                  </a:extLst>
                </p14:cNvPr>
                <p14:cNvContentPartPr/>
                <p14:nvPr/>
              </p14:nvContentPartPr>
              <p14:xfrm>
                <a:off x="5802853" y="4389893"/>
                <a:ext cx="82440" cy="209160"/>
              </p14:xfrm>
            </p:contentPart>
          </mc:Choice>
          <mc:Fallback>
            <p:pic>
              <p:nvPicPr>
                <p:cNvPr id="124" name="Freihand 123">
                  <a:extLst>
                    <a:ext uri="{FF2B5EF4-FFF2-40B4-BE49-F238E27FC236}">
                      <a16:creationId xmlns:a16="http://schemas.microsoft.com/office/drawing/2014/main" id="{9D9ECCB4-43B4-4D6D-BDAA-61073F16FA86}"/>
                    </a:ext>
                  </a:extLst>
                </p:cNvPr>
                <p:cNvPicPr/>
                <p:nvPr/>
              </p:nvPicPr>
              <p:blipFill>
                <a:blip r:embed="rId230"/>
                <a:stretch>
                  <a:fillRect/>
                </a:stretch>
              </p:blipFill>
              <p:spPr>
                <a:xfrm>
                  <a:off x="5798533" y="4385573"/>
                  <a:ext cx="91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5" name="Freihand 124">
                  <a:extLst>
                    <a:ext uri="{FF2B5EF4-FFF2-40B4-BE49-F238E27FC236}">
                      <a16:creationId xmlns:a16="http://schemas.microsoft.com/office/drawing/2014/main" id="{3470A747-F946-418D-A63C-B9B150F7B6ED}"/>
                    </a:ext>
                  </a:extLst>
                </p14:cNvPr>
                <p14:cNvContentPartPr/>
                <p14:nvPr/>
              </p14:nvContentPartPr>
              <p14:xfrm>
                <a:off x="5735173" y="4297733"/>
                <a:ext cx="212040" cy="174240"/>
              </p14:xfrm>
            </p:contentPart>
          </mc:Choice>
          <mc:Fallback>
            <p:pic>
              <p:nvPicPr>
                <p:cNvPr id="125" name="Freihand 124">
                  <a:extLst>
                    <a:ext uri="{FF2B5EF4-FFF2-40B4-BE49-F238E27FC236}">
                      <a16:creationId xmlns:a16="http://schemas.microsoft.com/office/drawing/2014/main" id="{3470A747-F946-418D-A63C-B9B150F7B6ED}"/>
                    </a:ext>
                  </a:extLst>
                </p:cNvPr>
                <p:cNvPicPr/>
                <p:nvPr/>
              </p:nvPicPr>
              <p:blipFill>
                <a:blip r:embed="rId232"/>
                <a:stretch>
                  <a:fillRect/>
                </a:stretch>
              </p:blipFill>
              <p:spPr>
                <a:xfrm>
                  <a:off x="5730853" y="4293413"/>
                  <a:ext cx="220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8" name="Freihand 127">
                  <a:extLst>
                    <a:ext uri="{FF2B5EF4-FFF2-40B4-BE49-F238E27FC236}">
                      <a16:creationId xmlns:a16="http://schemas.microsoft.com/office/drawing/2014/main" id="{89DF8A8C-98DD-4BCE-AD26-31B2259938E0}"/>
                    </a:ext>
                  </a:extLst>
                </p14:cNvPr>
                <p14:cNvContentPartPr/>
                <p14:nvPr/>
              </p14:nvContentPartPr>
              <p14:xfrm>
                <a:off x="5568133" y="4643333"/>
                <a:ext cx="51120" cy="156600"/>
              </p14:xfrm>
            </p:contentPart>
          </mc:Choice>
          <mc:Fallback>
            <p:pic>
              <p:nvPicPr>
                <p:cNvPr id="128" name="Freihand 127">
                  <a:extLst>
                    <a:ext uri="{FF2B5EF4-FFF2-40B4-BE49-F238E27FC236}">
                      <a16:creationId xmlns:a16="http://schemas.microsoft.com/office/drawing/2014/main" id="{89DF8A8C-98DD-4BCE-AD26-31B2259938E0}"/>
                    </a:ext>
                  </a:extLst>
                </p:cNvPr>
                <p:cNvPicPr/>
                <p:nvPr/>
              </p:nvPicPr>
              <p:blipFill>
                <a:blip r:embed="rId234"/>
                <a:stretch>
                  <a:fillRect/>
                </a:stretch>
              </p:blipFill>
              <p:spPr>
                <a:xfrm>
                  <a:off x="5563813" y="4639013"/>
                  <a:ext cx="59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9" name="Freihand 128">
                  <a:extLst>
                    <a:ext uri="{FF2B5EF4-FFF2-40B4-BE49-F238E27FC236}">
                      <a16:creationId xmlns:a16="http://schemas.microsoft.com/office/drawing/2014/main" id="{7AC61A32-974B-4A98-92A2-B81577471E76}"/>
                    </a:ext>
                  </a:extLst>
                </p14:cNvPr>
                <p14:cNvContentPartPr/>
                <p14:nvPr/>
              </p14:nvContentPartPr>
              <p14:xfrm>
                <a:off x="5536453" y="4596173"/>
                <a:ext cx="138240" cy="137880"/>
              </p14:xfrm>
            </p:contentPart>
          </mc:Choice>
          <mc:Fallback>
            <p:pic>
              <p:nvPicPr>
                <p:cNvPr id="129" name="Freihand 128">
                  <a:extLst>
                    <a:ext uri="{FF2B5EF4-FFF2-40B4-BE49-F238E27FC236}">
                      <a16:creationId xmlns:a16="http://schemas.microsoft.com/office/drawing/2014/main" id="{7AC61A32-974B-4A98-92A2-B81577471E76}"/>
                    </a:ext>
                  </a:extLst>
                </p:cNvPr>
                <p:cNvPicPr/>
                <p:nvPr/>
              </p:nvPicPr>
              <p:blipFill>
                <a:blip r:embed="rId236"/>
                <a:stretch>
                  <a:fillRect/>
                </a:stretch>
              </p:blipFill>
              <p:spPr>
                <a:xfrm>
                  <a:off x="5532133" y="4591853"/>
                  <a:ext cx="146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0" name="Freihand 129">
                  <a:extLst>
                    <a:ext uri="{FF2B5EF4-FFF2-40B4-BE49-F238E27FC236}">
                      <a16:creationId xmlns:a16="http://schemas.microsoft.com/office/drawing/2014/main" id="{C99301A1-0FE2-4E09-86F7-3FE9F6F0CE2B}"/>
                    </a:ext>
                  </a:extLst>
                </p14:cNvPr>
                <p14:cNvContentPartPr/>
                <p14:nvPr/>
              </p14:nvContentPartPr>
              <p14:xfrm>
                <a:off x="5661373" y="4700573"/>
                <a:ext cx="191160" cy="82440"/>
              </p14:xfrm>
            </p:contentPart>
          </mc:Choice>
          <mc:Fallback>
            <p:pic>
              <p:nvPicPr>
                <p:cNvPr id="130" name="Freihand 129">
                  <a:extLst>
                    <a:ext uri="{FF2B5EF4-FFF2-40B4-BE49-F238E27FC236}">
                      <a16:creationId xmlns:a16="http://schemas.microsoft.com/office/drawing/2014/main" id="{C99301A1-0FE2-4E09-86F7-3FE9F6F0CE2B}"/>
                    </a:ext>
                  </a:extLst>
                </p:cNvPr>
                <p:cNvPicPr/>
                <p:nvPr/>
              </p:nvPicPr>
              <p:blipFill>
                <a:blip r:embed="rId238"/>
                <a:stretch>
                  <a:fillRect/>
                </a:stretch>
              </p:blipFill>
              <p:spPr>
                <a:xfrm>
                  <a:off x="5657053" y="4696253"/>
                  <a:ext cx="199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1" name="Freihand 130">
                  <a:extLst>
                    <a:ext uri="{FF2B5EF4-FFF2-40B4-BE49-F238E27FC236}">
                      <a16:creationId xmlns:a16="http://schemas.microsoft.com/office/drawing/2014/main" id="{D6019DAF-B872-4AF7-83E2-6FCB024CE883}"/>
                    </a:ext>
                  </a:extLst>
                </p14:cNvPr>
                <p14:cNvContentPartPr/>
                <p14:nvPr/>
              </p14:nvContentPartPr>
              <p14:xfrm>
                <a:off x="5852893" y="4637933"/>
                <a:ext cx="76320" cy="133560"/>
              </p14:xfrm>
            </p:contentPart>
          </mc:Choice>
          <mc:Fallback>
            <p:pic>
              <p:nvPicPr>
                <p:cNvPr id="131" name="Freihand 130">
                  <a:extLst>
                    <a:ext uri="{FF2B5EF4-FFF2-40B4-BE49-F238E27FC236}">
                      <a16:creationId xmlns:a16="http://schemas.microsoft.com/office/drawing/2014/main" id="{D6019DAF-B872-4AF7-83E2-6FCB024CE883}"/>
                    </a:ext>
                  </a:extLst>
                </p:cNvPr>
                <p:cNvPicPr/>
                <p:nvPr/>
              </p:nvPicPr>
              <p:blipFill>
                <a:blip r:embed="rId240"/>
                <a:stretch>
                  <a:fillRect/>
                </a:stretch>
              </p:blipFill>
              <p:spPr>
                <a:xfrm>
                  <a:off x="5848573" y="4633613"/>
                  <a:ext cx="84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3" name="Freihand 132">
                  <a:extLst>
                    <a:ext uri="{FF2B5EF4-FFF2-40B4-BE49-F238E27FC236}">
                      <a16:creationId xmlns:a16="http://schemas.microsoft.com/office/drawing/2014/main" id="{4342438D-C3ED-4384-ADA1-A6B7ABB6DA25}"/>
                    </a:ext>
                  </a:extLst>
                </p14:cNvPr>
                <p14:cNvContentPartPr/>
                <p14:nvPr/>
              </p14:nvContentPartPr>
              <p14:xfrm>
                <a:off x="6024613" y="4640093"/>
                <a:ext cx="300240" cy="118800"/>
              </p14:xfrm>
            </p:contentPart>
          </mc:Choice>
          <mc:Fallback>
            <p:pic>
              <p:nvPicPr>
                <p:cNvPr id="133" name="Freihand 132">
                  <a:extLst>
                    <a:ext uri="{FF2B5EF4-FFF2-40B4-BE49-F238E27FC236}">
                      <a16:creationId xmlns:a16="http://schemas.microsoft.com/office/drawing/2014/main" id="{4342438D-C3ED-4384-ADA1-A6B7ABB6DA25}"/>
                    </a:ext>
                  </a:extLst>
                </p:cNvPr>
                <p:cNvPicPr/>
                <p:nvPr/>
              </p:nvPicPr>
              <p:blipFill>
                <a:blip r:embed="rId242"/>
                <a:stretch>
                  <a:fillRect/>
                </a:stretch>
              </p:blipFill>
              <p:spPr>
                <a:xfrm>
                  <a:off x="6020293" y="4635773"/>
                  <a:ext cx="308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4" name="Freihand 133">
                  <a:extLst>
                    <a:ext uri="{FF2B5EF4-FFF2-40B4-BE49-F238E27FC236}">
                      <a16:creationId xmlns:a16="http://schemas.microsoft.com/office/drawing/2014/main" id="{94C1AA84-1324-4719-9825-18D50A139D7D}"/>
                    </a:ext>
                  </a:extLst>
                </p14:cNvPr>
                <p14:cNvContentPartPr/>
                <p14:nvPr/>
              </p14:nvContentPartPr>
              <p14:xfrm>
                <a:off x="5567053" y="4825853"/>
                <a:ext cx="707040" cy="194040"/>
              </p14:xfrm>
            </p:contentPart>
          </mc:Choice>
          <mc:Fallback>
            <p:pic>
              <p:nvPicPr>
                <p:cNvPr id="134" name="Freihand 133">
                  <a:extLst>
                    <a:ext uri="{FF2B5EF4-FFF2-40B4-BE49-F238E27FC236}">
                      <a16:creationId xmlns:a16="http://schemas.microsoft.com/office/drawing/2014/main" id="{94C1AA84-1324-4719-9825-18D50A139D7D}"/>
                    </a:ext>
                  </a:extLst>
                </p:cNvPr>
                <p:cNvPicPr/>
                <p:nvPr/>
              </p:nvPicPr>
              <p:blipFill>
                <a:blip r:embed="rId244"/>
                <a:stretch>
                  <a:fillRect/>
                </a:stretch>
              </p:blipFill>
              <p:spPr>
                <a:xfrm>
                  <a:off x="5562733" y="4821533"/>
                  <a:ext cx="715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 name="Freihand 134">
                  <a:extLst>
                    <a:ext uri="{FF2B5EF4-FFF2-40B4-BE49-F238E27FC236}">
                      <a16:creationId xmlns:a16="http://schemas.microsoft.com/office/drawing/2014/main" id="{C7787169-EBC7-4F0B-973A-264CE7F8C191}"/>
                    </a:ext>
                  </a:extLst>
                </p14:cNvPr>
                <p14:cNvContentPartPr/>
                <p14:nvPr/>
              </p14:nvContentPartPr>
              <p14:xfrm>
                <a:off x="5425213" y="5007653"/>
                <a:ext cx="1274760" cy="55800"/>
              </p14:xfrm>
            </p:contentPart>
          </mc:Choice>
          <mc:Fallback>
            <p:pic>
              <p:nvPicPr>
                <p:cNvPr id="135" name="Freihand 134">
                  <a:extLst>
                    <a:ext uri="{FF2B5EF4-FFF2-40B4-BE49-F238E27FC236}">
                      <a16:creationId xmlns:a16="http://schemas.microsoft.com/office/drawing/2014/main" id="{C7787169-EBC7-4F0B-973A-264CE7F8C191}"/>
                    </a:ext>
                  </a:extLst>
                </p:cNvPr>
                <p:cNvPicPr/>
                <p:nvPr/>
              </p:nvPicPr>
              <p:blipFill>
                <a:blip r:embed="rId246"/>
                <a:stretch>
                  <a:fillRect/>
                </a:stretch>
              </p:blipFill>
              <p:spPr>
                <a:xfrm>
                  <a:off x="5420893" y="5003333"/>
                  <a:ext cx="1283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7" name="Freihand 136">
                  <a:extLst>
                    <a:ext uri="{FF2B5EF4-FFF2-40B4-BE49-F238E27FC236}">
                      <a16:creationId xmlns:a16="http://schemas.microsoft.com/office/drawing/2014/main" id="{BF915E56-2EEA-4917-9672-616D99D64C91}"/>
                    </a:ext>
                  </a:extLst>
                </p14:cNvPr>
                <p14:cNvContentPartPr/>
                <p14:nvPr/>
              </p14:nvContentPartPr>
              <p14:xfrm>
                <a:off x="2086573" y="3105053"/>
                <a:ext cx="4324680" cy="1588320"/>
              </p14:xfrm>
            </p:contentPart>
          </mc:Choice>
          <mc:Fallback>
            <p:pic>
              <p:nvPicPr>
                <p:cNvPr id="137" name="Freihand 136">
                  <a:extLst>
                    <a:ext uri="{FF2B5EF4-FFF2-40B4-BE49-F238E27FC236}">
                      <a16:creationId xmlns:a16="http://schemas.microsoft.com/office/drawing/2014/main" id="{BF915E56-2EEA-4917-9672-616D99D64C91}"/>
                    </a:ext>
                  </a:extLst>
                </p:cNvPr>
                <p:cNvPicPr/>
                <p:nvPr/>
              </p:nvPicPr>
              <p:blipFill>
                <a:blip r:embed="rId248"/>
                <a:stretch>
                  <a:fillRect/>
                </a:stretch>
              </p:blipFill>
              <p:spPr>
                <a:xfrm>
                  <a:off x="2082253" y="3100733"/>
                  <a:ext cx="4333320" cy="1596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8" name="Freihand 137">
                  <a:extLst>
                    <a:ext uri="{FF2B5EF4-FFF2-40B4-BE49-F238E27FC236}">
                      <a16:creationId xmlns:a16="http://schemas.microsoft.com/office/drawing/2014/main" id="{CBC11E64-76F9-45BE-9C6F-06B7F1328B5D}"/>
                    </a:ext>
                  </a:extLst>
                </p14:cNvPr>
                <p14:cNvContentPartPr/>
                <p14:nvPr/>
              </p14:nvContentPartPr>
              <p14:xfrm>
                <a:off x="5326573" y="3022973"/>
                <a:ext cx="3547440" cy="1451880"/>
              </p14:xfrm>
            </p:contentPart>
          </mc:Choice>
          <mc:Fallback>
            <p:pic>
              <p:nvPicPr>
                <p:cNvPr id="138" name="Freihand 137">
                  <a:extLst>
                    <a:ext uri="{FF2B5EF4-FFF2-40B4-BE49-F238E27FC236}">
                      <a16:creationId xmlns:a16="http://schemas.microsoft.com/office/drawing/2014/main" id="{CBC11E64-76F9-45BE-9C6F-06B7F1328B5D}"/>
                    </a:ext>
                  </a:extLst>
                </p:cNvPr>
                <p:cNvPicPr/>
                <p:nvPr/>
              </p:nvPicPr>
              <p:blipFill>
                <a:blip r:embed="rId250"/>
                <a:stretch>
                  <a:fillRect/>
                </a:stretch>
              </p:blipFill>
              <p:spPr>
                <a:xfrm>
                  <a:off x="5322253" y="3018653"/>
                  <a:ext cx="3556080" cy="1460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0" name="Freihand 139">
                  <a:extLst>
                    <a:ext uri="{FF2B5EF4-FFF2-40B4-BE49-F238E27FC236}">
                      <a16:creationId xmlns:a16="http://schemas.microsoft.com/office/drawing/2014/main" id="{BCB5EBA1-4C3D-426D-88A7-CFDA7FA42365}"/>
                    </a:ext>
                  </a:extLst>
                </p14:cNvPr>
                <p14:cNvContentPartPr/>
                <p14:nvPr/>
              </p14:nvContentPartPr>
              <p14:xfrm>
                <a:off x="2426413" y="2795093"/>
                <a:ext cx="2470680" cy="2189520"/>
              </p14:xfrm>
            </p:contentPart>
          </mc:Choice>
          <mc:Fallback>
            <p:pic>
              <p:nvPicPr>
                <p:cNvPr id="140" name="Freihand 139">
                  <a:extLst>
                    <a:ext uri="{FF2B5EF4-FFF2-40B4-BE49-F238E27FC236}">
                      <a16:creationId xmlns:a16="http://schemas.microsoft.com/office/drawing/2014/main" id="{BCB5EBA1-4C3D-426D-88A7-CFDA7FA42365}"/>
                    </a:ext>
                  </a:extLst>
                </p:cNvPr>
                <p:cNvPicPr/>
                <p:nvPr/>
              </p:nvPicPr>
              <p:blipFill>
                <a:blip r:embed="rId252"/>
                <a:stretch>
                  <a:fillRect/>
                </a:stretch>
              </p:blipFill>
              <p:spPr>
                <a:xfrm>
                  <a:off x="2422093" y="2790773"/>
                  <a:ext cx="2479320" cy="2198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1" name="Freihand 140">
                  <a:extLst>
                    <a:ext uri="{FF2B5EF4-FFF2-40B4-BE49-F238E27FC236}">
                      <a16:creationId xmlns:a16="http://schemas.microsoft.com/office/drawing/2014/main" id="{05D9CB59-0A9B-4D1F-BBAC-FE76B91039DC}"/>
                    </a:ext>
                  </a:extLst>
                </p14:cNvPr>
                <p14:cNvContentPartPr/>
                <p14:nvPr/>
              </p14:nvContentPartPr>
              <p14:xfrm>
                <a:off x="6816973" y="2725613"/>
                <a:ext cx="2366640" cy="2274480"/>
              </p14:xfrm>
            </p:contentPart>
          </mc:Choice>
          <mc:Fallback>
            <p:pic>
              <p:nvPicPr>
                <p:cNvPr id="141" name="Freihand 140">
                  <a:extLst>
                    <a:ext uri="{FF2B5EF4-FFF2-40B4-BE49-F238E27FC236}">
                      <a16:creationId xmlns:a16="http://schemas.microsoft.com/office/drawing/2014/main" id="{05D9CB59-0A9B-4D1F-BBAC-FE76B91039DC}"/>
                    </a:ext>
                  </a:extLst>
                </p:cNvPr>
                <p:cNvPicPr/>
                <p:nvPr/>
              </p:nvPicPr>
              <p:blipFill>
                <a:blip r:embed="rId254"/>
                <a:stretch>
                  <a:fillRect/>
                </a:stretch>
              </p:blipFill>
              <p:spPr>
                <a:xfrm>
                  <a:off x="6812653" y="2721293"/>
                  <a:ext cx="2375280" cy="2283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54E2E806-69FF-4CA3-B05A-2F05E63A5A4F}"/>
                    </a:ext>
                  </a:extLst>
                </p14:cNvPr>
                <p14:cNvContentPartPr/>
                <p14:nvPr/>
              </p14:nvContentPartPr>
              <p14:xfrm>
                <a:off x="2138413" y="3934493"/>
                <a:ext cx="2595960" cy="162000"/>
              </p14:xfrm>
            </p:contentPart>
          </mc:Choice>
          <mc:Fallback>
            <p:pic>
              <p:nvPicPr>
                <p:cNvPr id="148" name="Freihand 147">
                  <a:extLst>
                    <a:ext uri="{FF2B5EF4-FFF2-40B4-BE49-F238E27FC236}">
                      <a16:creationId xmlns:a16="http://schemas.microsoft.com/office/drawing/2014/main" id="{54E2E806-69FF-4CA3-B05A-2F05E63A5A4F}"/>
                    </a:ext>
                  </a:extLst>
                </p:cNvPr>
                <p:cNvPicPr/>
                <p:nvPr/>
              </p:nvPicPr>
              <p:blipFill>
                <a:blip r:embed="rId256"/>
                <a:stretch>
                  <a:fillRect/>
                </a:stretch>
              </p:blipFill>
              <p:spPr>
                <a:xfrm>
                  <a:off x="2134093" y="3930173"/>
                  <a:ext cx="2604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B6618095-FEEB-40D5-8DCE-4BEC156C1F41}"/>
                    </a:ext>
                  </a:extLst>
                </p14:cNvPr>
                <p14:cNvContentPartPr/>
                <p14:nvPr/>
              </p14:nvContentPartPr>
              <p14:xfrm>
                <a:off x="6838213" y="3935933"/>
                <a:ext cx="2277360" cy="73080"/>
              </p14:xfrm>
            </p:contentPart>
          </mc:Choice>
          <mc:Fallback>
            <p:pic>
              <p:nvPicPr>
                <p:cNvPr id="149" name="Freihand 148">
                  <a:extLst>
                    <a:ext uri="{FF2B5EF4-FFF2-40B4-BE49-F238E27FC236}">
                      <a16:creationId xmlns:a16="http://schemas.microsoft.com/office/drawing/2014/main" id="{B6618095-FEEB-40D5-8DCE-4BEC156C1F41}"/>
                    </a:ext>
                  </a:extLst>
                </p:cNvPr>
                <p:cNvPicPr/>
                <p:nvPr/>
              </p:nvPicPr>
              <p:blipFill>
                <a:blip r:embed="rId258"/>
                <a:stretch>
                  <a:fillRect/>
                </a:stretch>
              </p:blipFill>
              <p:spPr>
                <a:xfrm>
                  <a:off x="6833893" y="3931613"/>
                  <a:ext cx="2286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A4FDD71D-5EBF-4A3F-A3C3-714050291C2F}"/>
                    </a:ext>
                  </a:extLst>
                </p14:cNvPr>
                <p14:cNvContentPartPr/>
                <p14:nvPr/>
              </p14:nvContentPartPr>
              <p14:xfrm>
                <a:off x="4265293" y="4975973"/>
                <a:ext cx="4689720" cy="1782720"/>
              </p14:xfrm>
            </p:contentPart>
          </mc:Choice>
          <mc:Fallback>
            <p:pic>
              <p:nvPicPr>
                <p:cNvPr id="152" name="Freihand 151">
                  <a:extLst>
                    <a:ext uri="{FF2B5EF4-FFF2-40B4-BE49-F238E27FC236}">
                      <a16:creationId xmlns:a16="http://schemas.microsoft.com/office/drawing/2014/main" id="{A4FDD71D-5EBF-4A3F-A3C3-714050291C2F}"/>
                    </a:ext>
                  </a:extLst>
                </p:cNvPr>
                <p:cNvPicPr/>
                <p:nvPr/>
              </p:nvPicPr>
              <p:blipFill>
                <a:blip r:embed="rId260"/>
                <a:stretch>
                  <a:fillRect/>
                </a:stretch>
              </p:blipFill>
              <p:spPr>
                <a:xfrm>
                  <a:off x="4260973" y="4971653"/>
                  <a:ext cx="4698360" cy="1791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C5595613-0B86-491F-8C8F-AC9E606BE229}"/>
                    </a:ext>
                  </a:extLst>
                </p14:cNvPr>
                <p14:cNvContentPartPr/>
                <p14:nvPr/>
              </p14:nvContentPartPr>
              <p14:xfrm>
                <a:off x="4200853" y="4931693"/>
                <a:ext cx="2018520" cy="1859400"/>
              </p14:xfrm>
            </p:contentPart>
          </mc:Choice>
          <mc:Fallback>
            <p:pic>
              <p:nvPicPr>
                <p:cNvPr id="153" name="Freihand 152">
                  <a:extLst>
                    <a:ext uri="{FF2B5EF4-FFF2-40B4-BE49-F238E27FC236}">
                      <a16:creationId xmlns:a16="http://schemas.microsoft.com/office/drawing/2014/main" id="{C5595613-0B86-491F-8C8F-AC9E606BE229}"/>
                    </a:ext>
                  </a:extLst>
                </p:cNvPr>
                <p:cNvPicPr/>
                <p:nvPr/>
              </p:nvPicPr>
              <p:blipFill>
                <a:blip r:embed="rId262"/>
                <a:stretch>
                  <a:fillRect/>
                </a:stretch>
              </p:blipFill>
              <p:spPr>
                <a:xfrm>
                  <a:off x="4196533" y="4927373"/>
                  <a:ext cx="2027160" cy="1868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38134B2D-1FC1-4824-9596-46A0F705381B}"/>
                    </a:ext>
                  </a:extLst>
                </p14:cNvPr>
                <p14:cNvContentPartPr/>
                <p14:nvPr/>
              </p14:nvContentPartPr>
              <p14:xfrm>
                <a:off x="3052813" y="5357933"/>
                <a:ext cx="1359000" cy="1334160"/>
              </p14:xfrm>
            </p:contentPart>
          </mc:Choice>
          <mc:Fallback>
            <p:pic>
              <p:nvPicPr>
                <p:cNvPr id="155" name="Freihand 154">
                  <a:extLst>
                    <a:ext uri="{FF2B5EF4-FFF2-40B4-BE49-F238E27FC236}">
                      <a16:creationId xmlns:a16="http://schemas.microsoft.com/office/drawing/2014/main" id="{38134B2D-1FC1-4824-9596-46A0F705381B}"/>
                    </a:ext>
                  </a:extLst>
                </p:cNvPr>
                <p:cNvPicPr/>
                <p:nvPr/>
              </p:nvPicPr>
              <p:blipFill>
                <a:blip r:embed="rId264"/>
                <a:stretch>
                  <a:fillRect/>
                </a:stretch>
              </p:blipFill>
              <p:spPr>
                <a:xfrm>
                  <a:off x="3048493" y="5353613"/>
                  <a:ext cx="1367640" cy="1342800"/>
                </a:xfrm>
                <a:prstGeom prst="rect">
                  <a:avLst/>
                </a:prstGeom>
              </p:spPr>
            </p:pic>
          </mc:Fallback>
        </mc:AlternateContent>
      </p:grpSp>
    </p:spTree>
    <p:extLst>
      <p:ext uri="{BB962C8B-B14F-4D97-AF65-F5344CB8AC3E}">
        <p14:creationId xmlns:p14="http://schemas.microsoft.com/office/powerpoint/2010/main" val="61924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AF2FF3E1-ADAF-420F-8693-0E6C4D7FA48F}"/>
                  </a:ext>
                </a:extLst>
              </p14:cNvPr>
              <p14:cNvContentPartPr/>
              <p14:nvPr/>
            </p14:nvContentPartPr>
            <p14:xfrm>
              <a:off x="3945253" y="1386053"/>
              <a:ext cx="3845880" cy="973080"/>
            </p14:xfrm>
          </p:contentPart>
        </mc:Choice>
        <mc:Fallback>
          <p:pic>
            <p:nvPicPr>
              <p:cNvPr id="3" name="Freihand 2">
                <a:extLst>
                  <a:ext uri="{FF2B5EF4-FFF2-40B4-BE49-F238E27FC236}">
                    <a16:creationId xmlns:a16="http://schemas.microsoft.com/office/drawing/2014/main" id="{AF2FF3E1-ADAF-420F-8693-0E6C4D7FA48F}"/>
                  </a:ext>
                </a:extLst>
              </p:cNvPr>
              <p:cNvPicPr/>
              <p:nvPr/>
            </p:nvPicPr>
            <p:blipFill>
              <a:blip r:embed="rId4"/>
              <a:stretch>
                <a:fillRect/>
              </a:stretch>
            </p:blipFill>
            <p:spPr>
              <a:xfrm>
                <a:off x="3940933" y="1381733"/>
                <a:ext cx="3854520" cy="981720"/>
              </a:xfrm>
              <a:prstGeom prst="rect">
                <a:avLst/>
              </a:prstGeom>
            </p:spPr>
          </p:pic>
        </mc:Fallback>
      </mc:AlternateContent>
      <p:grpSp>
        <p:nvGrpSpPr>
          <p:cNvPr id="24" name="Gruppieren 23">
            <a:extLst>
              <a:ext uri="{FF2B5EF4-FFF2-40B4-BE49-F238E27FC236}">
                <a16:creationId xmlns:a16="http://schemas.microsoft.com/office/drawing/2014/main" id="{C32ED6F4-DF71-475D-9BB1-ED39372986C6}"/>
              </a:ext>
            </a:extLst>
          </p:cNvPr>
          <p:cNvGrpSpPr/>
          <p:nvPr/>
        </p:nvGrpSpPr>
        <p:grpSpPr>
          <a:xfrm>
            <a:off x="8124493" y="1422413"/>
            <a:ext cx="3202560" cy="749520"/>
            <a:chOff x="8124493" y="1422413"/>
            <a:chExt cx="3202560" cy="7495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C2A2CB3-1C82-4449-BC69-607913A358E3}"/>
                    </a:ext>
                  </a:extLst>
                </p14:cNvPr>
                <p14:cNvContentPartPr/>
                <p14:nvPr/>
              </p14:nvContentPartPr>
              <p14:xfrm>
                <a:off x="8124493" y="1594493"/>
                <a:ext cx="505800" cy="231120"/>
              </p14:xfrm>
            </p:contentPart>
          </mc:Choice>
          <mc:Fallback>
            <p:pic>
              <p:nvPicPr>
                <p:cNvPr id="4" name="Freihand 3">
                  <a:extLst>
                    <a:ext uri="{FF2B5EF4-FFF2-40B4-BE49-F238E27FC236}">
                      <a16:creationId xmlns:a16="http://schemas.microsoft.com/office/drawing/2014/main" id="{FC2A2CB3-1C82-4449-BC69-607913A358E3}"/>
                    </a:ext>
                  </a:extLst>
                </p:cNvPr>
                <p:cNvPicPr/>
                <p:nvPr/>
              </p:nvPicPr>
              <p:blipFill>
                <a:blip r:embed="rId6"/>
                <a:stretch>
                  <a:fillRect/>
                </a:stretch>
              </p:blipFill>
              <p:spPr>
                <a:xfrm>
                  <a:off x="8120173" y="1590173"/>
                  <a:ext cx="514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A9ADB36-7BF8-4C63-B29B-80966883D7B8}"/>
                    </a:ext>
                  </a:extLst>
                </p14:cNvPr>
                <p14:cNvContentPartPr/>
                <p14:nvPr/>
              </p14:nvContentPartPr>
              <p14:xfrm>
                <a:off x="8646133" y="1455893"/>
                <a:ext cx="133920" cy="363600"/>
              </p14:xfrm>
            </p:contentPart>
          </mc:Choice>
          <mc:Fallback>
            <p:pic>
              <p:nvPicPr>
                <p:cNvPr id="5" name="Freihand 4">
                  <a:extLst>
                    <a:ext uri="{FF2B5EF4-FFF2-40B4-BE49-F238E27FC236}">
                      <a16:creationId xmlns:a16="http://schemas.microsoft.com/office/drawing/2014/main" id="{CA9ADB36-7BF8-4C63-B29B-80966883D7B8}"/>
                    </a:ext>
                  </a:extLst>
                </p:cNvPr>
                <p:cNvPicPr/>
                <p:nvPr/>
              </p:nvPicPr>
              <p:blipFill>
                <a:blip r:embed="rId8"/>
                <a:stretch>
                  <a:fillRect/>
                </a:stretch>
              </p:blipFill>
              <p:spPr>
                <a:xfrm>
                  <a:off x="8641813" y="1451573"/>
                  <a:ext cx="1425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BDF3E6FC-A6C4-41F2-9FF9-562BF574B330}"/>
                    </a:ext>
                  </a:extLst>
                </p14:cNvPr>
                <p14:cNvContentPartPr/>
                <p14:nvPr/>
              </p14:nvContentPartPr>
              <p14:xfrm>
                <a:off x="8768533" y="1614653"/>
                <a:ext cx="403200" cy="226440"/>
              </p14:xfrm>
            </p:contentPart>
          </mc:Choice>
          <mc:Fallback>
            <p:pic>
              <p:nvPicPr>
                <p:cNvPr id="6" name="Freihand 5">
                  <a:extLst>
                    <a:ext uri="{FF2B5EF4-FFF2-40B4-BE49-F238E27FC236}">
                      <a16:creationId xmlns:a16="http://schemas.microsoft.com/office/drawing/2014/main" id="{BDF3E6FC-A6C4-41F2-9FF9-562BF574B330}"/>
                    </a:ext>
                  </a:extLst>
                </p:cNvPr>
                <p:cNvPicPr/>
                <p:nvPr/>
              </p:nvPicPr>
              <p:blipFill>
                <a:blip r:embed="rId10"/>
                <a:stretch>
                  <a:fillRect/>
                </a:stretch>
              </p:blipFill>
              <p:spPr>
                <a:xfrm>
                  <a:off x="8764213" y="1610333"/>
                  <a:ext cx="411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13D11C9-C3B5-4C28-A3BA-BF13935C7C44}"/>
                    </a:ext>
                  </a:extLst>
                </p14:cNvPr>
                <p14:cNvContentPartPr/>
                <p14:nvPr/>
              </p14:nvContentPartPr>
              <p14:xfrm>
                <a:off x="9185053" y="1501613"/>
                <a:ext cx="371880" cy="151200"/>
              </p14:xfrm>
            </p:contentPart>
          </mc:Choice>
          <mc:Fallback>
            <p:pic>
              <p:nvPicPr>
                <p:cNvPr id="7" name="Freihand 6">
                  <a:extLst>
                    <a:ext uri="{FF2B5EF4-FFF2-40B4-BE49-F238E27FC236}">
                      <a16:creationId xmlns:a16="http://schemas.microsoft.com/office/drawing/2014/main" id="{013D11C9-C3B5-4C28-A3BA-BF13935C7C44}"/>
                    </a:ext>
                  </a:extLst>
                </p:cNvPr>
                <p:cNvPicPr/>
                <p:nvPr/>
              </p:nvPicPr>
              <p:blipFill>
                <a:blip r:embed="rId12"/>
                <a:stretch>
                  <a:fillRect/>
                </a:stretch>
              </p:blipFill>
              <p:spPr>
                <a:xfrm>
                  <a:off x="9180733" y="1497293"/>
                  <a:ext cx="380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3B3956F7-C447-4E67-BF34-7B8504E374FF}"/>
                    </a:ext>
                  </a:extLst>
                </p14:cNvPr>
                <p14:cNvContentPartPr/>
                <p14:nvPr/>
              </p14:nvContentPartPr>
              <p14:xfrm>
                <a:off x="9862933" y="1422413"/>
                <a:ext cx="559800" cy="158760"/>
              </p14:xfrm>
            </p:contentPart>
          </mc:Choice>
          <mc:Fallback>
            <p:pic>
              <p:nvPicPr>
                <p:cNvPr id="8" name="Freihand 7">
                  <a:extLst>
                    <a:ext uri="{FF2B5EF4-FFF2-40B4-BE49-F238E27FC236}">
                      <a16:creationId xmlns:a16="http://schemas.microsoft.com/office/drawing/2014/main" id="{3B3956F7-C447-4E67-BF34-7B8504E374FF}"/>
                    </a:ext>
                  </a:extLst>
                </p:cNvPr>
                <p:cNvPicPr/>
                <p:nvPr/>
              </p:nvPicPr>
              <p:blipFill>
                <a:blip r:embed="rId14"/>
                <a:stretch>
                  <a:fillRect/>
                </a:stretch>
              </p:blipFill>
              <p:spPr>
                <a:xfrm>
                  <a:off x="9858613" y="1418093"/>
                  <a:ext cx="568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BD2EAC5-EF69-434C-BE8B-A82790D698AF}"/>
                    </a:ext>
                  </a:extLst>
                </p14:cNvPr>
                <p14:cNvContentPartPr/>
                <p14:nvPr/>
              </p14:nvContentPartPr>
              <p14:xfrm>
                <a:off x="8860693" y="1936133"/>
                <a:ext cx="397800" cy="235800"/>
              </p14:xfrm>
            </p:contentPart>
          </mc:Choice>
          <mc:Fallback>
            <p:pic>
              <p:nvPicPr>
                <p:cNvPr id="9" name="Freihand 8">
                  <a:extLst>
                    <a:ext uri="{FF2B5EF4-FFF2-40B4-BE49-F238E27FC236}">
                      <a16:creationId xmlns:a16="http://schemas.microsoft.com/office/drawing/2014/main" id="{2BD2EAC5-EF69-434C-BE8B-A82790D698AF}"/>
                    </a:ext>
                  </a:extLst>
                </p:cNvPr>
                <p:cNvPicPr/>
                <p:nvPr/>
              </p:nvPicPr>
              <p:blipFill>
                <a:blip r:embed="rId16"/>
                <a:stretch>
                  <a:fillRect/>
                </a:stretch>
              </p:blipFill>
              <p:spPr>
                <a:xfrm>
                  <a:off x="8856373" y="1931813"/>
                  <a:ext cx="4064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8EAB8B2-F812-4340-B15D-530AFF055346}"/>
                    </a:ext>
                  </a:extLst>
                </p14:cNvPr>
                <p14:cNvContentPartPr/>
                <p14:nvPr/>
              </p14:nvContentPartPr>
              <p14:xfrm>
                <a:off x="9273973" y="1870613"/>
                <a:ext cx="244080" cy="191880"/>
              </p14:xfrm>
            </p:contentPart>
          </mc:Choice>
          <mc:Fallback>
            <p:pic>
              <p:nvPicPr>
                <p:cNvPr id="12" name="Freihand 11">
                  <a:extLst>
                    <a:ext uri="{FF2B5EF4-FFF2-40B4-BE49-F238E27FC236}">
                      <a16:creationId xmlns:a16="http://schemas.microsoft.com/office/drawing/2014/main" id="{48EAB8B2-F812-4340-B15D-530AFF055346}"/>
                    </a:ext>
                  </a:extLst>
                </p:cNvPr>
                <p:cNvPicPr/>
                <p:nvPr/>
              </p:nvPicPr>
              <p:blipFill>
                <a:blip r:embed="rId18"/>
                <a:stretch>
                  <a:fillRect/>
                </a:stretch>
              </p:blipFill>
              <p:spPr>
                <a:xfrm>
                  <a:off x="9269653" y="1866293"/>
                  <a:ext cx="252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8929FC4-93BB-4E47-BA19-A9CC805A7E12}"/>
                    </a:ext>
                  </a:extLst>
                </p14:cNvPr>
                <p14:cNvContentPartPr/>
                <p14:nvPr/>
              </p14:nvContentPartPr>
              <p14:xfrm>
                <a:off x="9187573" y="1918133"/>
                <a:ext cx="197640" cy="8280"/>
              </p14:xfrm>
            </p:contentPart>
          </mc:Choice>
          <mc:Fallback>
            <p:pic>
              <p:nvPicPr>
                <p:cNvPr id="13" name="Freihand 12">
                  <a:extLst>
                    <a:ext uri="{FF2B5EF4-FFF2-40B4-BE49-F238E27FC236}">
                      <a16:creationId xmlns:a16="http://schemas.microsoft.com/office/drawing/2014/main" id="{F8929FC4-93BB-4E47-BA19-A9CC805A7E12}"/>
                    </a:ext>
                  </a:extLst>
                </p:cNvPr>
                <p:cNvPicPr/>
                <p:nvPr/>
              </p:nvPicPr>
              <p:blipFill>
                <a:blip r:embed="rId20"/>
                <a:stretch>
                  <a:fillRect/>
                </a:stretch>
              </p:blipFill>
              <p:spPr>
                <a:xfrm>
                  <a:off x="9183253" y="1913813"/>
                  <a:ext cx="206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A95C159-A0A5-4CAD-8AF9-B96D91C27FD2}"/>
                    </a:ext>
                  </a:extLst>
                </p14:cNvPr>
                <p14:cNvContentPartPr/>
                <p14:nvPr/>
              </p14:nvContentPartPr>
              <p14:xfrm>
                <a:off x="9469813" y="1950173"/>
                <a:ext cx="310320" cy="95040"/>
              </p14:xfrm>
            </p:contentPart>
          </mc:Choice>
          <mc:Fallback>
            <p:pic>
              <p:nvPicPr>
                <p:cNvPr id="14" name="Freihand 13">
                  <a:extLst>
                    <a:ext uri="{FF2B5EF4-FFF2-40B4-BE49-F238E27FC236}">
                      <a16:creationId xmlns:a16="http://schemas.microsoft.com/office/drawing/2014/main" id="{4A95C159-A0A5-4CAD-8AF9-B96D91C27FD2}"/>
                    </a:ext>
                  </a:extLst>
                </p:cNvPr>
                <p:cNvPicPr/>
                <p:nvPr/>
              </p:nvPicPr>
              <p:blipFill>
                <a:blip r:embed="rId22"/>
                <a:stretch>
                  <a:fillRect/>
                </a:stretch>
              </p:blipFill>
              <p:spPr>
                <a:xfrm>
                  <a:off x="9465493" y="1945853"/>
                  <a:ext cx="318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8FF9445B-558F-40EB-8C80-25ACF7A250CB}"/>
                    </a:ext>
                  </a:extLst>
                </p14:cNvPr>
                <p14:cNvContentPartPr/>
                <p14:nvPr/>
              </p14:nvContentPartPr>
              <p14:xfrm>
                <a:off x="9853933" y="1948733"/>
                <a:ext cx="300960" cy="91080"/>
              </p14:xfrm>
            </p:contentPart>
          </mc:Choice>
          <mc:Fallback>
            <p:pic>
              <p:nvPicPr>
                <p:cNvPr id="15" name="Freihand 14">
                  <a:extLst>
                    <a:ext uri="{FF2B5EF4-FFF2-40B4-BE49-F238E27FC236}">
                      <a16:creationId xmlns:a16="http://schemas.microsoft.com/office/drawing/2014/main" id="{8FF9445B-558F-40EB-8C80-25ACF7A250CB}"/>
                    </a:ext>
                  </a:extLst>
                </p:cNvPr>
                <p:cNvPicPr/>
                <p:nvPr/>
              </p:nvPicPr>
              <p:blipFill>
                <a:blip r:embed="rId24"/>
                <a:stretch>
                  <a:fillRect/>
                </a:stretch>
              </p:blipFill>
              <p:spPr>
                <a:xfrm>
                  <a:off x="9849613" y="1944413"/>
                  <a:ext cx="309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A6F1EBA-808D-4592-84D5-5D4CDDC5C647}"/>
                    </a:ext>
                  </a:extLst>
                </p14:cNvPr>
                <p14:cNvContentPartPr/>
                <p14:nvPr/>
              </p14:nvContentPartPr>
              <p14:xfrm>
                <a:off x="10153093" y="1928213"/>
                <a:ext cx="200880" cy="72360"/>
              </p14:xfrm>
            </p:contentPart>
          </mc:Choice>
          <mc:Fallback>
            <p:pic>
              <p:nvPicPr>
                <p:cNvPr id="16" name="Freihand 15">
                  <a:extLst>
                    <a:ext uri="{FF2B5EF4-FFF2-40B4-BE49-F238E27FC236}">
                      <a16:creationId xmlns:a16="http://schemas.microsoft.com/office/drawing/2014/main" id="{8A6F1EBA-808D-4592-84D5-5D4CDDC5C647}"/>
                    </a:ext>
                  </a:extLst>
                </p:cNvPr>
                <p:cNvPicPr/>
                <p:nvPr/>
              </p:nvPicPr>
              <p:blipFill>
                <a:blip r:embed="rId26"/>
                <a:stretch>
                  <a:fillRect/>
                </a:stretch>
              </p:blipFill>
              <p:spPr>
                <a:xfrm>
                  <a:off x="10148773" y="1923893"/>
                  <a:ext cx="209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6414442-3EC2-4A02-A0C6-C325E36939B5}"/>
                    </a:ext>
                  </a:extLst>
                </p14:cNvPr>
                <p14:cNvContentPartPr/>
                <p14:nvPr/>
              </p14:nvContentPartPr>
              <p14:xfrm>
                <a:off x="10353973" y="1890413"/>
                <a:ext cx="124560" cy="115200"/>
              </p14:xfrm>
            </p:contentPart>
          </mc:Choice>
          <mc:Fallback>
            <p:pic>
              <p:nvPicPr>
                <p:cNvPr id="17" name="Freihand 16">
                  <a:extLst>
                    <a:ext uri="{FF2B5EF4-FFF2-40B4-BE49-F238E27FC236}">
                      <a16:creationId xmlns:a16="http://schemas.microsoft.com/office/drawing/2014/main" id="{E6414442-3EC2-4A02-A0C6-C325E36939B5}"/>
                    </a:ext>
                  </a:extLst>
                </p:cNvPr>
                <p:cNvPicPr/>
                <p:nvPr/>
              </p:nvPicPr>
              <p:blipFill>
                <a:blip r:embed="rId28"/>
                <a:stretch>
                  <a:fillRect/>
                </a:stretch>
              </p:blipFill>
              <p:spPr>
                <a:xfrm>
                  <a:off x="10349653" y="1886093"/>
                  <a:ext cx="133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E5145EED-0F95-4338-B375-013B599CD7FD}"/>
                    </a:ext>
                  </a:extLst>
                </p14:cNvPr>
                <p14:cNvContentPartPr/>
                <p14:nvPr/>
              </p14:nvContentPartPr>
              <p14:xfrm>
                <a:off x="10515253" y="1911293"/>
                <a:ext cx="21240" cy="65880"/>
              </p14:xfrm>
            </p:contentPart>
          </mc:Choice>
          <mc:Fallback>
            <p:pic>
              <p:nvPicPr>
                <p:cNvPr id="18" name="Freihand 17">
                  <a:extLst>
                    <a:ext uri="{FF2B5EF4-FFF2-40B4-BE49-F238E27FC236}">
                      <a16:creationId xmlns:a16="http://schemas.microsoft.com/office/drawing/2014/main" id="{E5145EED-0F95-4338-B375-013B599CD7FD}"/>
                    </a:ext>
                  </a:extLst>
                </p:cNvPr>
                <p:cNvPicPr/>
                <p:nvPr/>
              </p:nvPicPr>
              <p:blipFill>
                <a:blip r:embed="rId30"/>
                <a:stretch>
                  <a:fillRect/>
                </a:stretch>
              </p:blipFill>
              <p:spPr>
                <a:xfrm>
                  <a:off x="10510933" y="1906973"/>
                  <a:ext cx="29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0C30C967-A1D2-420C-B4D0-980849ECD8E7}"/>
                    </a:ext>
                  </a:extLst>
                </p14:cNvPr>
                <p14:cNvContentPartPr/>
                <p14:nvPr/>
              </p14:nvContentPartPr>
              <p14:xfrm>
                <a:off x="10589773" y="1868453"/>
                <a:ext cx="737280" cy="209520"/>
              </p14:xfrm>
            </p:contentPart>
          </mc:Choice>
          <mc:Fallback>
            <p:pic>
              <p:nvPicPr>
                <p:cNvPr id="19" name="Freihand 18">
                  <a:extLst>
                    <a:ext uri="{FF2B5EF4-FFF2-40B4-BE49-F238E27FC236}">
                      <a16:creationId xmlns:a16="http://schemas.microsoft.com/office/drawing/2014/main" id="{0C30C967-A1D2-420C-B4D0-980849ECD8E7}"/>
                    </a:ext>
                  </a:extLst>
                </p:cNvPr>
                <p:cNvPicPr/>
                <p:nvPr/>
              </p:nvPicPr>
              <p:blipFill>
                <a:blip r:embed="rId32"/>
                <a:stretch>
                  <a:fillRect/>
                </a:stretch>
              </p:blipFill>
              <p:spPr>
                <a:xfrm>
                  <a:off x="10585453" y="1864133"/>
                  <a:ext cx="745920" cy="218160"/>
                </a:xfrm>
                <a:prstGeom prst="rect">
                  <a:avLst/>
                </a:prstGeom>
              </p:spPr>
            </p:pic>
          </mc:Fallback>
        </mc:AlternateContent>
      </p:grpSp>
      <p:grpSp>
        <p:nvGrpSpPr>
          <p:cNvPr id="23" name="Gruppieren 22">
            <a:extLst>
              <a:ext uri="{FF2B5EF4-FFF2-40B4-BE49-F238E27FC236}">
                <a16:creationId xmlns:a16="http://schemas.microsoft.com/office/drawing/2014/main" id="{21140C28-BA52-482F-91E2-DFDF9CED3FEA}"/>
              </a:ext>
            </a:extLst>
          </p:cNvPr>
          <p:cNvGrpSpPr/>
          <p:nvPr/>
        </p:nvGrpSpPr>
        <p:grpSpPr>
          <a:xfrm>
            <a:off x="5080693" y="3082373"/>
            <a:ext cx="2978280" cy="941040"/>
            <a:chOff x="5080693" y="3082373"/>
            <a:chExt cx="2978280" cy="941040"/>
          </a:xfrm>
        </p:grpSpPr>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C8B7667E-EE69-47ED-8560-7665D1FC0AB8}"/>
                    </a:ext>
                  </a:extLst>
                </p14:cNvPr>
                <p14:cNvContentPartPr/>
                <p14:nvPr/>
              </p14:nvContentPartPr>
              <p14:xfrm>
                <a:off x="5080693" y="3082373"/>
                <a:ext cx="2302560" cy="941040"/>
              </p14:xfrm>
            </p:contentPart>
          </mc:Choice>
          <mc:Fallback>
            <p:pic>
              <p:nvPicPr>
                <p:cNvPr id="20" name="Freihand 19">
                  <a:extLst>
                    <a:ext uri="{FF2B5EF4-FFF2-40B4-BE49-F238E27FC236}">
                      <a16:creationId xmlns:a16="http://schemas.microsoft.com/office/drawing/2014/main" id="{C8B7667E-EE69-47ED-8560-7665D1FC0AB8}"/>
                    </a:ext>
                  </a:extLst>
                </p:cNvPr>
                <p:cNvPicPr/>
                <p:nvPr/>
              </p:nvPicPr>
              <p:blipFill>
                <a:blip r:embed="rId34"/>
                <a:stretch>
                  <a:fillRect/>
                </a:stretch>
              </p:blipFill>
              <p:spPr>
                <a:xfrm>
                  <a:off x="5076373" y="3078053"/>
                  <a:ext cx="2311200" cy="94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27120DFC-59F9-435A-9576-656873110F9F}"/>
                    </a:ext>
                  </a:extLst>
                </p14:cNvPr>
                <p14:cNvContentPartPr/>
                <p14:nvPr/>
              </p14:nvContentPartPr>
              <p14:xfrm>
                <a:off x="7662973" y="3263453"/>
                <a:ext cx="396000" cy="181800"/>
              </p14:xfrm>
            </p:contentPart>
          </mc:Choice>
          <mc:Fallback>
            <p:pic>
              <p:nvPicPr>
                <p:cNvPr id="21" name="Freihand 20">
                  <a:extLst>
                    <a:ext uri="{FF2B5EF4-FFF2-40B4-BE49-F238E27FC236}">
                      <a16:creationId xmlns:a16="http://schemas.microsoft.com/office/drawing/2014/main" id="{27120DFC-59F9-435A-9576-656873110F9F}"/>
                    </a:ext>
                  </a:extLst>
                </p:cNvPr>
                <p:cNvPicPr/>
                <p:nvPr/>
              </p:nvPicPr>
              <p:blipFill>
                <a:blip r:embed="rId36"/>
                <a:stretch>
                  <a:fillRect/>
                </a:stretch>
              </p:blipFill>
              <p:spPr>
                <a:xfrm>
                  <a:off x="7658653" y="3259133"/>
                  <a:ext cx="404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68EAD0BC-D77D-4E42-AED2-9A1D2D172419}"/>
                    </a:ext>
                  </a:extLst>
                </p14:cNvPr>
                <p14:cNvContentPartPr/>
                <p14:nvPr/>
              </p14:nvContentPartPr>
              <p14:xfrm>
                <a:off x="7464253" y="3261653"/>
                <a:ext cx="345960" cy="280080"/>
              </p14:xfrm>
            </p:contentPart>
          </mc:Choice>
          <mc:Fallback>
            <p:pic>
              <p:nvPicPr>
                <p:cNvPr id="22" name="Freihand 21">
                  <a:extLst>
                    <a:ext uri="{FF2B5EF4-FFF2-40B4-BE49-F238E27FC236}">
                      <a16:creationId xmlns:a16="http://schemas.microsoft.com/office/drawing/2014/main" id="{68EAD0BC-D77D-4E42-AED2-9A1D2D172419}"/>
                    </a:ext>
                  </a:extLst>
                </p:cNvPr>
                <p:cNvPicPr/>
                <p:nvPr/>
              </p:nvPicPr>
              <p:blipFill>
                <a:blip r:embed="rId38"/>
                <a:stretch>
                  <a:fillRect/>
                </a:stretch>
              </p:blipFill>
              <p:spPr>
                <a:xfrm>
                  <a:off x="7459933" y="3257333"/>
                  <a:ext cx="354600" cy="288720"/>
                </a:xfrm>
                <a:prstGeom prst="rect">
                  <a:avLst/>
                </a:prstGeom>
              </p:spPr>
            </p:pic>
          </mc:Fallback>
        </mc:AlternateContent>
      </p:grpSp>
      <p:grpSp>
        <p:nvGrpSpPr>
          <p:cNvPr id="39" name="Gruppieren 38">
            <a:extLst>
              <a:ext uri="{FF2B5EF4-FFF2-40B4-BE49-F238E27FC236}">
                <a16:creationId xmlns:a16="http://schemas.microsoft.com/office/drawing/2014/main" id="{77CE5436-0753-45B4-AA80-C00E87B2DB38}"/>
              </a:ext>
            </a:extLst>
          </p:cNvPr>
          <p:cNvGrpSpPr/>
          <p:nvPr/>
        </p:nvGrpSpPr>
        <p:grpSpPr>
          <a:xfrm>
            <a:off x="8277133" y="2689973"/>
            <a:ext cx="3365640" cy="659160"/>
            <a:chOff x="8277133" y="2689973"/>
            <a:chExt cx="3365640" cy="65916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AE37B79-075F-4A56-8E19-E8429D58813B}"/>
                    </a:ext>
                  </a:extLst>
                </p14:cNvPr>
                <p14:cNvContentPartPr/>
                <p14:nvPr/>
              </p14:nvContentPartPr>
              <p14:xfrm>
                <a:off x="8277133" y="3078413"/>
                <a:ext cx="361440" cy="216000"/>
              </p14:xfrm>
            </p:contentPart>
          </mc:Choice>
          <mc:Fallback>
            <p:pic>
              <p:nvPicPr>
                <p:cNvPr id="25" name="Freihand 24">
                  <a:extLst>
                    <a:ext uri="{FF2B5EF4-FFF2-40B4-BE49-F238E27FC236}">
                      <a16:creationId xmlns:a16="http://schemas.microsoft.com/office/drawing/2014/main" id="{5AE37B79-075F-4A56-8E19-E8429D58813B}"/>
                    </a:ext>
                  </a:extLst>
                </p:cNvPr>
                <p:cNvPicPr/>
                <p:nvPr/>
              </p:nvPicPr>
              <p:blipFill>
                <a:blip r:embed="rId40"/>
                <a:stretch>
                  <a:fillRect/>
                </a:stretch>
              </p:blipFill>
              <p:spPr>
                <a:xfrm>
                  <a:off x="8272813" y="3074093"/>
                  <a:ext cx="370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05CB55F0-F576-4A93-80F6-7B88C3890CAC}"/>
                    </a:ext>
                  </a:extLst>
                </p14:cNvPr>
                <p14:cNvContentPartPr/>
                <p14:nvPr/>
              </p14:nvContentPartPr>
              <p14:xfrm>
                <a:off x="8632453" y="2981213"/>
                <a:ext cx="44640" cy="244080"/>
              </p14:xfrm>
            </p:contentPart>
          </mc:Choice>
          <mc:Fallback>
            <p:pic>
              <p:nvPicPr>
                <p:cNvPr id="26" name="Freihand 25">
                  <a:extLst>
                    <a:ext uri="{FF2B5EF4-FFF2-40B4-BE49-F238E27FC236}">
                      <a16:creationId xmlns:a16="http://schemas.microsoft.com/office/drawing/2014/main" id="{05CB55F0-F576-4A93-80F6-7B88C3890CAC}"/>
                    </a:ext>
                  </a:extLst>
                </p:cNvPr>
                <p:cNvPicPr/>
                <p:nvPr/>
              </p:nvPicPr>
              <p:blipFill>
                <a:blip r:embed="rId42"/>
                <a:stretch>
                  <a:fillRect/>
                </a:stretch>
              </p:blipFill>
              <p:spPr>
                <a:xfrm>
                  <a:off x="8628133" y="2976893"/>
                  <a:ext cx="532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63CE763A-BE68-4820-A55E-90FECDFE9E04}"/>
                    </a:ext>
                  </a:extLst>
                </p14:cNvPr>
                <p14:cNvContentPartPr/>
                <p14:nvPr/>
              </p14:nvContentPartPr>
              <p14:xfrm>
                <a:off x="8699773" y="3066893"/>
                <a:ext cx="380880" cy="262800"/>
              </p14:xfrm>
            </p:contentPart>
          </mc:Choice>
          <mc:Fallback>
            <p:pic>
              <p:nvPicPr>
                <p:cNvPr id="27" name="Freihand 26">
                  <a:extLst>
                    <a:ext uri="{FF2B5EF4-FFF2-40B4-BE49-F238E27FC236}">
                      <a16:creationId xmlns:a16="http://schemas.microsoft.com/office/drawing/2014/main" id="{63CE763A-BE68-4820-A55E-90FECDFE9E04}"/>
                    </a:ext>
                  </a:extLst>
                </p:cNvPr>
                <p:cNvPicPr/>
                <p:nvPr/>
              </p:nvPicPr>
              <p:blipFill>
                <a:blip r:embed="rId44"/>
                <a:stretch>
                  <a:fillRect/>
                </a:stretch>
              </p:blipFill>
              <p:spPr>
                <a:xfrm>
                  <a:off x="8695453" y="3062573"/>
                  <a:ext cx="3895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BE26935-8859-4B0A-B8EB-3C293E2161C8}"/>
                    </a:ext>
                  </a:extLst>
                </p14:cNvPr>
                <p14:cNvContentPartPr/>
                <p14:nvPr/>
              </p14:nvContentPartPr>
              <p14:xfrm>
                <a:off x="9120973" y="2901293"/>
                <a:ext cx="197280" cy="147960"/>
              </p14:xfrm>
            </p:contentPart>
          </mc:Choice>
          <mc:Fallback>
            <p:pic>
              <p:nvPicPr>
                <p:cNvPr id="28" name="Freihand 27">
                  <a:extLst>
                    <a:ext uri="{FF2B5EF4-FFF2-40B4-BE49-F238E27FC236}">
                      <a16:creationId xmlns:a16="http://schemas.microsoft.com/office/drawing/2014/main" id="{9BE26935-8859-4B0A-B8EB-3C293E2161C8}"/>
                    </a:ext>
                  </a:extLst>
                </p:cNvPr>
                <p:cNvPicPr/>
                <p:nvPr/>
              </p:nvPicPr>
              <p:blipFill>
                <a:blip r:embed="rId46"/>
                <a:stretch>
                  <a:fillRect/>
                </a:stretch>
              </p:blipFill>
              <p:spPr>
                <a:xfrm>
                  <a:off x="9116653" y="2896973"/>
                  <a:ext cx="205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562E719-4626-4B32-9C07-557FDE43D93B}"/>
                    </a:ext>
                  </a:extLst>
                </p14:cNvPr>
                <p14:cNvContentPartPr/>
                <p14:nvPr/>
              </p14:nvContentPartPr>
              <p14:xfrm>
                <a:off x="9547573" y="2817773"/>
                <a:ext cx="448200" cy="214560"/>
              </p14:xfrm>
            </p:contentPart>
          </mc:Choice>
          <mc:Fallback>
            <p:pic>
              <p:nvPicPr>
                <p:cNvPr id="29" name="Freihand 28">
                  <a:extLst>
                    <a:ext uri="{FF2B5EF4-FFF2-40B4-BE49-F238E27FC236}">
                      <a16:creationId xmlns:a16="http://schemas.microsoft.com/office/drawing/2014/main" id="{3562E719-4626-4B32-9C07-557FDE43D93B}"/>
                    </a:ext>
                  </a:extLst>
                </p:cNvPr>
                <p:cNvPicPr/>
                <p:nvPr/>
              </p:nvPicPr>
              <p:blipFill>
                <a:blip r:embed="rId48"/>
                <a:stretch>
                  <a:fillRect/>
                </a:stretch>
              </p:blipFill>
              <p:spPr>
                <a:xfrm>
                  <a:off x="9543253" y="2813453"/>
                  <a:ext cx="456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67BDFAFD-8FCA-4836-AA6D-882B479A359E}"/>
                    </a:ext>
                  </a:extLst>
                </p14:cNvPr>
                <p14:cNvContentPartPr/>
                <p14:nvPr/>
              </p14:nvContentPartPr>
              <p14:xfrm>
                <a:off x="10214293" y="2693573"/>
                <a:ext cx="221400" cy="231120"/>
              </p14:xfrm>
            </p:contentPart>
          </mc:Choice>
          <mc:Fallback>
            <p:pic>
              <p:nvPicPr>
                <p:cNvPr id="30" name="Freihand 29">
                  <a:extLst>
                    <a:ext uri="{FF2B5EF4-FFF2-40B4-BE49-F238E27FC236}">
                      <a16:creationId xmlns:a16="http://schemas.microsoft.com/office/drawing/2014/main" id="{67BDFAFD-8FCA-4836-AA6D-882B479A359E}"/>
                    </a:ext>
                  </a:extLst>
                </p:cNvPr>
                <p:cNvPicPr/>
                <p:nvPr/>
              </p:nvPicPr>
              <p:blipFill>
                <a:blip r:embed="rId50"/>
                <a:stretch>
                  <a:fillRect/>
                </a:stretch>
              </p:blipFill>
              <p:spPr>
                <a:xfrm>
                  <a:off x="10209973" y="2689253"/>
                  <a:ext cx="230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31877C4B-17A4-42D2-BC6B-028E8CF51872}"/>
                    </a:ext>
                  </a:extLst>
                </p14:cNvPr>
                <p14:cNvContentPartPr/>
                <p14:nvPr/>
              </p14:nvContentPartPr>
              <p14:xfrm>
                <a:off x="10481413" y="2689973"/>
                <a:ext cx="685080" cy="147240"/>
              </p14:xfrm>
            </p:contentPart>
          </mc:Choice>
          <mc:Fallback>
            <p:pic>
              <p:nvPicPr>
                <p:cNvPr id="31" name="Freihand 30">
                  <a:extLst>
                    <a:ext uri="{FF2B5EF4-FFF2-40B4-BE49-F238E27FC236}">
                      <a16:creationId xmlns:a16="http://schemas.microsoft.com/office/drawing/2014/main" id="{31877C4B-17A4-42D2-BC6B-028E8CF51872}"/>
                    </a:ext>
                  </a:extLst>
                </p:cNvPr>
                <p:cNvPicPr/>
                <p:nvPr/>
              </p:nvPicPr>
              <p:blipFill>
                <a:blip r:embed="rId52"/>
                <a:stretch>
                  <a:fillRect/>
                </a:stretch>
              </p:blipFill>
              <p:spPr>
                <a:xfrm>
                  <a:off x="10477093" y="2685653"/>
                  <a:ext cx="693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317D6031-1CB8-4C21-9CEF-A2850A7F14E4}"/>
                    </a:ext>
                  </a:extLst>
                </p14:cNvPr>
                <p14:cNvContentPartPr/>
                <p14:nvPr/>
              </p14:nvContentPartPr>
              <p14:xfrm>
                <a:off x="11172253" y="2726333"/>
                <a:ext cx="160560" cy="35640"/>
              </p14:xfrm>
            </p:contentPart>
          </mc:Choice>
          <mc:Fallback>
            <p:pic>
              <p:nvPicPr>
                <p:cNvPr id="32" name="Freihand 31">
                  <a:extLst>
                    <a:ext uri="{FF2B5EF4-FFF2-40B4-BE49-F238E27FC236}">
                      <a16:creationId xmlns:a16="http://schemas.microsoft.com/office/drawing/2014/main" id="{317D6031-1CB8-4C21-9CEF-A2850A7F14E4}"/>
                    </a:ext>
                  </a:extLst>
                </p:cNvPr>
                <p:cNvPicPr/>
                <p:nvPr/>
              </p:nvPicPr>
              <p:blipFill>
                <a:blip r:embed="rId54"/>
                <a:stretch>
                  <a:fillRect/>
                </a:stretch>
              </p:blipFill>
              <p:spPr>
                <a:xfrm>
                  <a:off x="11167933" y="2722013"/>
                  <a:ext cx="169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6116AC65-3BC7-46C8-9B8B-89DD2FB6FDF9}"/>
                    </a:ext>
                  </a:extLst>
                </p14:cNvPr>
                <p14:cNvContentPartPr/>
                <p14:nvPr/>
              </p14:nvContentPartPr>
              <p14:xfrm>
                <a:off x="11448373" y="2693213"/>
                <a:ext cx="194400" cy="16560"/>
              </p14:xfrm>
            </p:contentPart>
          </mc:Choice>
          <mc:Fallback>
            <p:pic>
              <p:nvPicPr>
                <p:cNvPr id="33" name="Freihand 32">
                  <a:extLst>
                    <a:ext uri="{FF2B5EF4-FFF2-40B4-BE49-F238E27FC236}">
                      <a16:creationId xmlns:a16="http://schemas.microsoft.com/office/drawing/2014/main" id="{6116AC65-3BC7-46C8-9B8B-89DD2FB6FDF9}"/>
                    </a:ext>
                  </a:extLst>
                </p:cNvPr>
                <p:cNvPicPr/>
                <p:nvPr/>
              </p:nvPicPr>
              <p:blipFill>
                <a:blip r:embed="rId56"/>
                <a:stretch>
                  <a:fillRect/>
                </a:stretch>
              </p:blipFill>
              <p:spPr>
                <a:xfrm>
                  <a:off x="11444053" y="2688893"/>
                  <a:ext cx="203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8AED2E63-7702-4180-8F5A-83A791B9939D}"/>
                    </a:ext>
                  </a:extLst>
                </p14:cNvPr>
                <p14:cNvContentPartPr/>
                <p14:nvPr/>
              </p14:nvContentPartPr>
              <p14:xfrm>
                <a:off x="10181893" y="3135293"/>
                <a:ext cx="321120" cy="139680"/>
              </p14:xfrm>
            </p:contentPart>
          </mc:Choice>
          <mc:Fallback>
            <p:pic>
              <p:nvPicPr>
                <p:cNvPr id="34" name="Freihand 33">
                  <a:extLst>
                    <a:ext uri="{FF2B5EF4-FFF2-40B4-BE49-F238E27FC236}">
                      <a16:creationId xmlns:a16="http://schemas.microsoft.com/office/drawing/2014/main" id="{8AED2E63-7702-4180-8F5A-83A791B9939D}"/>
                    </a:ext>
                  </a:extLst>
                </p:cNvPr>
                <p:cNvPicPr/>
                <p:nvPr/>
              </p:nvPicPr>
              <p:blipFill>
                <a:blip r:embed="rId58"/>
                <a:stretch>
                  <a:fillRect/>
                </a:stretch>
              </p:blipFill>
              <p:spPr>
                <a:xfrm>
                  <a:off x="10177573" y="3130973"/>
                  <a:ext cx="32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A663C3FA-2B80-41AC-979F-233780E85EBD}"/>
                    </a:ext>
                  </a:extLst>
                </p14:cNvPr>
                <p14:cNvContentPartPr/>
                <p14:nvPr/>
              </p14:nvContentPartPr>
              <p14:xfrm>
                <a:off x="10449373" y="3160133"/>
                <a:ext cx="214920" cy="90360"/>
              </p14:xfrm>
            </p:contentPart>
          </mc:Choice>
          <mc:Fallback>
            <p:pic>
              <p:nvPicPr>
                <p:cNvPr id="35" name="Freihand 34">
                  <a:extLst>
                    <a:ext uri="{FF2B5EF4-FFF2-40B4-BE49-F238E27FC236}">
                      <a16:creationId xmlns:a16="http://schemas.microsoft.com/office/drawing/2014/main" id="{A663C3FA-2B80-41AC-979F-233780E85EBD}"/>
                    </a:ext>
                  </a:extLst>
                </p:cNvPr>
                <p:cNvPicPr/>
                <p:nvPr/>
              </p:nvPicPr>
              <p:blipFill>
                <a:blip r:embed="rId60"/>
                <a:stretch>
                  <a:fillRect/>
                </a:stretch>
              </p:blipFill>
              <p:spPr>
                <a:xfrm>
                  <a:off x="10445053" y="3155813"/>
                  <a:ext cx="223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29EA649D-E3ED-447A-B522-3EC1EAAA23CE}"/>
                    </a:ext>
                  </a:extLst>
                </p14:cNvPr>
                <p14:cNvContentPartPr/>
                <p14:nvPr/>
              </p14:nvContentPartPr>
              <p14:xfrm>
                <a:off x="10648453" y="3116933"/>
                <a:ext cx="137520" cy="127080"/>
              </p14:xfrm>
            </p:contentPart>
          </mc:Choice>
          <mc:Fallback>
            <p:pic>
              <p:nvPicPr>
                <p:cNvPr id="36" name="Freihand 35">
                  <a:extLst>
                    <a:ext uri="{FF2B5EF4-FFF2-40B4-BE49-F238E27FC236}">
                      <a16:creationId xmlns:a16="http://schemas.microsoft.com/office/drawing/2014/main" id="{29EA649D-E3ED-447A-B522-3EC1EAAA23CE}"/>
                    </a:ext>
                  </a:extLst>
                </p:cNvPr>
                <p:cNvPicPr/>
                <p:nvPr/>
              </p:nvPicPr>
              <p:blipFill>
                <a:blip r:embed="rId62"/>
                <a:stretch>
                  <a:fillRect/>
                </a:stretch>
              </p:blipFill>
              <p:spPr>
                <a:xfrm>
                  <a:off x="10644133" y="3112613"/>
                  <a:ext cx="146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C943EA66-D08E-4B28-9A9E-E10EE6C13FD8}"/>
                    </a:ext>
                  </a:extLst>
                </p14:cNvPr>
                <p14:cNvContentPartPr/>
                <p14:nvPr/>
              </p14:nvContentPartPr>
              <p14:xfrm>
                <a:off x="10795693" y="3118733"/>
                <a:ext cx="672120" cy="230400"/>
              </p14:xfrm>
            </p:contentPart>
          </mc:Choice>
          <mc:Fallback>
            <p:pic>
              <p:nvPicPr>
                <p:cNvPr id="37" name="Freihand 36">
                  <a:extLst>
                    <a:ext uri="{FF2B5EF4-FFF2-40B4-BE49-F238E27FC236}">
                      <a16:creationId xmlns:a16="http://schemas.microsoft.com/office/drawing/2014/main" id="{C943EA66-D08E-4B28-9A9E-E10EE6C13FD8}"/>
                    </a:ext>
                  </a:extLst>
                </p:cNvPr>
                <p:cNvPicPr/>
                <p:nvPr/>
              </p:nvPicPr>
              <p:blipFill>
                <a:blip r:embed="rId64"/>
                <a:stretch>
                  <a:fillRect/>
                </a:stretch>
              </p:blipFill>
              <p:spPr>
                <a:xfrm>
                  <a:off x="10791373" y="3114413"/>
                  <a:ext cx="680760" cy="239040"/>
                </a:xfrm>
                <a:prstGeom prst="rect">
                  <a:avLst/>
                </a:prstGeom>
              </p:spPr>
            </p:pic>
          </mc:Fallback>
        </mc:AlternateContent>
      </p:grpSp>
      <p:grpSp>
        <p:nvGrpSpPr>
          <p:cNvPr id="42" name="Gruppieren 41">
            <a:extLst>
              <a:ext uri="{FF2B5EF4-FFF2-40B4-BE49-F238E27FC236}">
                <a16:creationId xmlns:a16="http://schemas.microsoft.com/office/drawing/2014/main" id="{620BB0EF-C052-460C-9DD2-B2DDB6705B0C}"/>
              </a:ext>
            </a:extLst>
          </p:cNvPr>
          <p:cNvGrpSpPr/>
          <p:nvPr/>
        </p:nvGrpSpPr>
        <p:grpSpPr>
          <a:xfrm>
            <a:off x="4129933" y="4814333"/>
            <a:ext cx="4000680" cy="1040040"/>
            <a:chOff x="4129933" y="4814333"/>
            <a:chExt cx="4000680" cy="1040040"/>
          </a:xfrm>
        </p:grpSpPr>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3D295284-023D-4811-AC7D-F2BD581DE921}"/>
                    </a:ext>
                  </a:extLst>
                </p14:cNvPr>
                <p14:cNvContentPartPr/>
                <p14:nvPr/>
              </p14:nvContentPartPr>
              <p14:xfrm>
                <a:off x="4599373" y="4917653"/>
                <a:ext cx="360" cy="360"/>
              </p14:xfrm>
            </p:contentPart>
          </mc:Choice>
          <mc:Fallback>
            <p:pic>
              <p:nvPicPr>
                <p:cNvPr id="40" name="Freihand 39">
                  <a:extLst>
                    <a:ext uri="{FF2B5EF4-FFF2-40B4-BE49-F238E27FC236}">
                      <a16:creationId xmlns:a16="http://schemas.microsoft.com/office/drawing/2014/main" id="{3D295284-023D-4811-AC7D-F2BD581DE921}"/>
                    </a:ext>
                  </a:extLst>
                </p:cNvPr>
                <p:cNvPicPr/>
                <p:nvPr/>
              </p:nvPicPr>
              <p:blipFill>
                <a:blip r:embed="rId66"/>
                <a:stretch>
                  <a:fillRect/>
                </a:stretch>
              </p:blipFill>
              <p:spPr>
                <a:xfrm>
                  <a:off x="4595053" y="49133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66395AED-F981-45A5-BDE7-98CDC8B49AC7}"/>
                    </a:ext>
                  </a:extLst>
                </p14:cNvPr>
                <p14:cNvContentPartPr/>
                <p14:nvPr/>
              </p14:nvContentPartPr>
              <p14:xfrm>
                <a:off x="4129933" y="4814333"/>
                <a:ext cx="4000680" cy="1040040"/>
              </p14:xfrm>
            </p:contentPart>
          </mc:Choice>
          <mc:Fallback>
            <p:pic>
              <p:nvPicPr>
                <p:cNvPr id="41" name="Freihand 40">
                  <a:extLst>
                    <a:ext uri="{FF2B5EF4-FFF2-40B4-BE49-F238E27FC236}">
                      <a16:creationId xmlns:a16="http://schemas.microsoft.com/office/drawing/2014/main" id="{66395AED-F981-45A5-BDE7-98CDC8B49AC7}"/>
                    </a:ext>
                  </a:extLst>
                </p:cNvPr>
                <p:cNvPicPr/>
                <p:nvPr/>
              </p:nvPicPr>
              <p:blipFill>
                <a:blip r:embed="rId68"/>
                <a:stretch>
                  <a:fillRect/>
                </a:stretch>
              </p:blipFill>
              <p:spPr>
                <a:xfrm>
                  <a:off x="4125613" y="4810013"/>
                  <a:ext cx="4009320" cy="104868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281558A8-75A7-4417-8F3C-FC7D966E8655}"/>
                  </a:ext>
                </a:extLst>
              </p14:cNvPr>
              <p14:cNvContentPartPr/>
              <p14:nvPr/>
            </p14:nvContentPartPr>
            <p14:xfrm>
              <a:off x="641173" y="1849373"/>
              <a:ext cx="5322240" cy="3254400"/>
            </p14:xfrm>
          </p:contentPart>
        </mc:Choice>
        <mc:Fallback>
          <p:pic>
            <p:nvPicPr>
              <p:cNvPr id="8" name="Freihand 7">
                <a:extLst>
                  <a:ext uri="{FF2B5EF4-FFF2-40B4-BE49-F238E27FC236}">
                    <a16:creationId xmlns:a16="http://schemas.microsoft.com/office/drawing/2014/main" id="{281558A8-75A7-4417-8F3C-FC7D966E8655}"/>
                  </a:ext>
                </a:extLst>
              </p:cNvPr>
              <p:cNvPicPr/>
              <p:nvPr/>
            </p:nvPicPr>
            <p:blipFill>
              <a:blip r:embed="rId8"/>
              <a:stretch>
                <a:fillRect/>
              </a:stretch>
            </p:blipFill>
            <p:spPr>
              <a:xfrm>
                <a:off x="636853" y="1845053"/>
                <a:ext cx="5330880" cy="3263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90E81FE5-FF24-47CE-A3C1-881BE9CCF456}"/>
                  </a:ext>
                </a:extLst>
              </p14:cNvPr>
              <p14:cNvContentPartPr/>
              <p14:nvPr/>
            </p14:nvContentPartPr>
            <p14:xfrm>
              <a:off x="4325773" y="2642453"/>
              <a:ext cx="124560" cy="93960"/>
            </p14:xfrm>
          </p:contentPart>
        </mc:Choice>
        <mc:Fallback>
          <p:pic>
            <p:nvPicPr>
              <p:cNvPr id="11" name="Freihand 10">
                <a:extLst>
                  <a:ext uri="{FF2B5EF4-FFF2-40B4-BE49-F238E27FC236}">
                    <a16:creationId xmlns:a16="http://schemas.microsoft.com/office/drawing/2014/main" id="{90E81FE5-FF24-47CE-A3C1-881BE9CCF456}"/>
                  </a:ext>
                </a:extLst>
              </p:cNvPr>
              <p:cNvPicPr/>
              <p:nvPr/>
            </p:nvPicPr>
            <p:blipFill>
              <a:blip r:embed="rId10"/>
              <a:stretch>
                <a:fillRect/>
              </a:stretch>
            </p:blipFill>
            <p:spPr>
              <a:xfrm>
                <a:off x="4321453" y="2638133"/>
                <a:ext cx="133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4" name="Freihand 63">
                <a:extLst>
                  <a:ext uri="{FF2B5EF4-FFF2-40B4-BE49-F238E27FC236}">
                    <a16:creationId xmlns:a16="http://schemas.microsoft.com/office/drawing/2014/main" id="{6D0C2848-00B6-4551-9D60-E53D0DC7E7DE}"/>
                  </a:ext>
                </a:extLst>
              </p14:cNvPr>
              <p14:cNvContentPartPr/>
              <p14:nvPr/>
            </p14:nvContentPartPr>
            <p14:xfrm>
              <a:off x="2968933" y="1788893"/>
              <a:ext cx="3005640" cy="1990440"/>
            </p14:xfrm>
          </p:contentPart>
        </mc:Choice>
        <mc:Fallback>
          <p:pic>
            <p:nvPicPr>
              <p:cNvPr id="64" name="Freihand 63">
                <a:extLst>
                  <a:ext uri="{FF2B5EF4-FFF2-40B4-BE49-F238E27FC236}">
                    <a16:creationId xmlns:a16="http://schemas.microsoft.com/office/drawing/2014/main" id="{6D0C2848-00B6-4551-9D60-E53D0DC7E7DE}"/>
                  </a:ext>
                </a:extLst>
              </p:cNvPr>
              <p:cNvPicPr/>
              <p:nvPr/>
            </p:nvPicPr>
            <p:blipFill>
              <a:blip r:embed="rId12"/>
              <a:stretch>
                <a:fillRect/>
              </a:stretch>
            </p:blipFill>
            <p:spPr>
              <a:xfrm>
                <a:off x="2964613" y="1784573"/>
                <a:ext cx="3014280" cy="199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6" name="Freihand 65">
                <a:extLst>
                  <a:ext uri="{FF2B5EF4-FFF2-40B4-BE49-F238E27FC236}">
                    <a16:creationId xmlns:a16="http://schemas.microsoft.com/office/drawing/2014/main" id="{93B3AEFE-8B07-4E9E-A202-4FD485B54648}"/>
                  </a:ext>
                </a:extLst>
              </p14:cNvPr>
              <p14:cNvContentPartPr/>
              <p14:nvPr/>
            </p14:nvContentPartPr>
            <p14:xfrm>
              <a:off x="3565813" y="3840533"/>
              <a:ext cx="62280" cy="51480"/>
            </p14:xfrm>
          </p:contentPart>
        </mc:Choice>
        <mc:Fallback>
          <p:pic>
            <p:nvPicPr>
              <p:cNvPr id="66" name="Freihand 65">
                <a:extLst>
                  <a:ext uri="{FF2B5EF4-FFF2-40B4-BE49-F238E27FC236}">
                    <a16:creationId xmlns:a16="http://schemas.microsoft.com/office/drawing/2014/main" id="{93B3AEFE-8B07-4E9E-A202-4FD485B54648}"/>
                  </a:ext>
                </a:extLst>
              </p:cNvPr>
              <p:cNvPicPr/>
              <p:nvPr/>
            </p:nvPicPr>
            <p:blipFill>
              <a:blip r:embed="rId14"/>
              <a:stretch>
                <a:fillRect/>
              </a:stretch>
            </p:blipFill>
            <p:spPr>
              <a:xfrm>
                <a:off x="3561493" y="3836213"/>
                <a:ext cx="70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4" name="Freihand 113">
                <a:extLst>
                  <a:ext uri="{FF2B5EF4-FFF2-40B4-BE49-F238E27FC236}">
                    <a16:creationId xmlns:a16="http://schemas.microsoft.com/office/drawing/2014/main" id="{7F023284-DDBD-460C-B297-4FA811CBED51}"/>
                  </a:ext>
                </a:extLst>
              </p14:cNvPr>
              <p14:cNvContentPartPr/>
              <p14:nvPr/>
            </p14:nvContentPartPr>
            <p14:xfrm>
              <a:off x="678253" y="2704013"/>
              <a:ext cx="3729960" cy="2323080"/>
            </p14:xfrm>
          </p:contentPart>
        </mc:Choice>
        <mc:Fallback>
          <p:pic>
            <p:nvPicPr>
              <p:cNvPr id="114" name="Freihand 113">
                <a:extLst>
                  <a:ext uri="{FF2B5EF4-FFF2-40B4-BE49-F238E27FC236}">
                    <a16:creationId xmlns:a16="http://schemas.microsoft.com/office/drawing/2014/main" id="{7F023284-DDBD-460C-B297-4FA811CBED51}"/>
                  </a:ext>
                </a:extLst>
              </p:cNvPr>
              <p:cNvPicPr/>
              <p:nvPr/>
            </p:nvPicPr>
            <p:blipFill>
              <a:blip r:embed="rId16"/>
              <a:stretch>
                <a:fillRect/>
              </a:stretch>
            </p:blipFill>
            <p:spPr>
              <a:xfrm>
                <a:off x="673933" y="2699693"/>
                <a:ext cx="3738600" cy="2331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6" name="Freihand 115">
                <a:extLst>
                  <a:ext uri="{FF2B5EF4-FFF2-40B4-BE49-F238E27FC236}">
                    <a16:creationId xmlns:a16="http://schemas.microsoft.com/office/drawing/2014/main" id="{6FB13A51-B695-466D-838D-81B3EF125AFD}"/>
                  </a:ext>
                </a:extLst>
              </p14:cNvPr>
              <p14:cNvContentPartPr/>
              <p14:nvPr/>
            </p14:nvContentPartPr>
            <p14:xfrm>
              <a:off x="3527653" y="3841973"/>
              <a:ext cx="84600" cy="61560"/>
            </p14:xfrm>
          </p:contentPart>
        </mc:Choice>
        <mc:Fallback>
          <p:pic>
            <p:nvPicPr>
              <p:cNvPr id="116" name="Freihand 115">
                <a:extLst>
                  <a:ext uri="{FF2B5EF4-FFF2-40B4-BE49-F238E27FC236}">
                    <a16:creationId xmlns:a16="http://schemas.microsoft.com/office/drawing/2014/main" id="{6FB13A51-B695-466D-838D-81B3EF125AFD}"/>
                  </a:ext>
                </a:extLst>
              </p:cNvPr>
              <p:cNvPicPr/>
              <p:nvPr/>
            </p:nvPicPr>
            <p:blipFill>
              <a:blip r:embed="rId18"/>
              <a:stretch>
                <a:fillRect/>
              </a:stretch>
            </p:blipFill>
            <p:spPr>
              <a:xfrm>
                <a:off x="3523333" y="3837653"/>
                <a:ext cx="93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8" name="Freihand 117">
                <a:extLst>
                  <a:ext uri="{FF2B5EF4-FFF2-40B4-BE49-F238E27FC236}">
                    <a16:creationId xmlns:a16="http://schemas.microsoft.com/office/drawing/2014/main" id="{FCE97A6F-8948-444E-A6A0-743A7E853258}"/>
                  </a:ext>
                </a:extLst>
              </p14:cNvPr>
              <p14:cNvContentPartPr/>
              <p14:nvPr/>
            </p14:nvContentPartPr>
            <p14:xfrm>
              <a:off x="3502093" y="3834413"/>
              <a:ext cx="108000" cy="69120"/>
            </p14:xfrm>
          </p:contentPart>
        </mc:Choice>
        <mc:Fallback>
          <p:pic>
            <p:nvPicPr>
              <p:cNvPr id="118" name="Freihand 117">
                <a:extLst>
                  <a:ext uri="{FF2B5EF4-FFF2-40B4-BE49-F238E27FC236}">
                    <a16:creationId xmlns:a16="http://schemas.microsoft.com/office/drawing/2014/main" id="{FCE97A6F-8948-444E-A6A0-743A7E853258}"/>
                  </a:ext>
                </a:extLst>
              </p:cNvPr>
              <p:cNvPicPr/>
              <p:nvPr/>
            </p:nvPicPr>
            <p:blipFill>
              <a:blip r:embed="rId20"/>
              <a:stretch>
                <a:fillRect/>
              </a:stretch>
            </p:blipFill>
            <p:spPr>
              <a:xfrm>
                <a:off x="3497773" y="3830093"/>
                <a:ext cx="116640" cy="77760"/>
              </a:xfrm>
              <a:prstGeom prst="rect">
                <a:avLst/>
              </a:prstGeom>
            </p:spPr>
          </p:pic>
        </mc:Fallback>
      </mc:AlternateContent>
      <p:grpSp>
        <p:nvGrpSpPr>
          <p:cNvPr id="132" name="Gruppieren 131">
            <a:extLst>
              <a:ext uri="{FF2B5EF4-FFF2-40B4-BE49-F238E27FC236}">
                <a16:creationId xmlns:a16="http://schemas.microsoft.com/office/drawing/2014/main" id="{DBDF8C45-58D1-4893-B4B0-1344580ABDC8}"/>
              </a:ext>
            </a:extLst>
          </p:cNvPr>
          <p:cNvGrpSpPr/>
          <p:nvPr/>
        </p:nvGrpSpPr>
        <p:grpSpPr>
          <a:xfrm>
            <a:off x="223213" y="1477133"/>
            <a:ext cx="11561400" cy="3975480"/>
            <a:chOff x="223213" y="1477133"/>
            <a:chExt cx="11561400" cy="397548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9FFED5C-438E-4CB8-B043-785D75AD0E5A}"/>
                    </a:ext>
                  </a:extLst>
                </p14:cNvPr>
                <p14:cNvContentPartPr/>
                <p14:nvPr/>
              </p14:nvContentPartPr>
              <p14:xfrm>
                <a:off x="4318933" y="5225093"/>
                <a:ext cx="91800" cy="49680"/>
              </p14:xfrm>
            </p:contentPart>
          </mc:Choice>
          <mc:Fallback>
            <p:pic>
              <p:nvPicPr>
                <p:cNvPr id="15" name="Freihand 14">
                  <a:extLst>
                    <a:ext uri="{FF2B5EF4-FFF2-40B4-BE49-F238E27FC236}">
                      <a16:creationId xmlns:a16="http://schemas.microsoft.com/office/drawing/2014/main" id="{69FFED5C-438E-4CB8-B043-785D75AD0E5A}"/>
                    </a:ext>
                  </a:extLst>
                </p:cNvPr>
                <p:cNvPicPr/>
                <p:nvPr/>
              </p:nvPicPr>
              <p:blipFill>
                <a:blip r:embed="rId22"/>
                <a:stretch>
                  <a:fillRect/>
                </a:stretch>
              </p:blipFill>
              <p:spPr>
                <a:xfrm>
                  <a:off x="4314613" y="5220773"/>
                  <a:ext cx="100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5DC8C8C-088E-4B51-B0B3-BF1812594E9E}"/>
                    </a:ext>
                  </a:extLst>
                </p14:cNvPr>
                <p14:cNvContentPartPr/>
                <p14:nvPr/>
              </p14:nvContentPartPr>
              <p14:xfrm>
                <a:off x="4002133" y="5056613"/>
                <a:ext cx="673200" cy="396000"/>
              </p14:xfrm>
            </p:contentPart>
          </mc:Choice>
          <mc:Fallback>
            <p:pic>
              <p:nvPicPr>
                <p:cNvPr id="16" name="Freihand 15">
                  <a:extLst>
                    <a:ext uri="{FF2B5EF4-FFF2-40B4-BE49-F238E27FC236}">
                      <a16:creationId xmlns:a16="http://schemas.microsoft.com/office/drawing/2014/main" id="{65DC8C8C-088E-4B51-B0B3-BF1812594E9E}"/>
                    </a:ext>
                  </a:extLst>
                </p:cNvPr>
                <p:cNvPicPr/>
                <p:nvPr/>
              </p:nvPicPr>
              <p:blipFill>
                <a:blip r:embed="rId24"/>
                <a:stretch>
                  <a:fillRect/>
                </a:stretch>
              </p:blipFill>
              <p:spPr>
                <a:xfrm>
                  <a:off x="3997813" y="5052293"/>
                  <a:ext cx="6818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FA96BA9E-5613-43D2-B8C7-C91B25457876}"/>
                    </a:ext>
                  </a:extLst>
                </p14:cNvPr>
                <p14:cNvContentPartPr/>
                <p14:nvPr/>
              </p14:nvContentPartPr>
              <p14:xfrm>
                <a:off x="223213" y="2342573"/>
                <a:ext cx="510840" cy="605880"/>
              </p14:xfrm>
            </p:contentPart>
          </mc:Choice>
          <mc:Fallback>
            <p:pic>
              <p:nvPicPr>
                <p:cNvPr id="30" name="Freihand 29">
                  <a:extLst>
                    <a:ext uri="{FF2B5EF4-FFF2-40B4-BE49-F238E27FC236}">
                      <a16:creationId xmlns:a16="http://schemas.microsoft.com/office/drawing/2014/main" id="{FA96BA9E-5613-43D2-B8C7-C91B25457876}"/>
                    </a:ext>
                  </a:extLst>
                </p:cNvPr>
                <p:cNvPicPr/>
                <p:nvPr/>
              </p:nvPicPr>
              <p:blipFill>
                <a:blip r:embed="rId26"/>
                <a:stretch>
                  <a:fillRect/>
                </a:stretch>
              </p:blipFill>
              <p:spPr>
                <a:xfrm>
                  <a:off x="218893" y="2338253"/>
                  <a:ext cx="51948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42DBB7A7-1DF1-4577-8FB4-61E98A1CC1F9}"/>
                    </a:ext>
                  </a:extLst>
                </p14:cNvPr>
                <p14:cNvContentPartPr/>
                <p14:nvPr/>
              </p14:nvContentPartPr>
              <p14:xfrm>
                <a:off x="578893" y="2633093"/>
                <a:ext cx="3860640" cy="2400120"/>
              </p14:xfrm>
            </p:contentPart>
          </mc:Choice>
          <mc:Fallback>
            <p:pic>
              <p:nvPicPr>
                <p:cNvPr id="32" name="Freihand 31">
                  <a:extLst>
                    <a:ext uri="{FF2B5EF4-FFF2-40B4-BE49-F238E27FC236}">
                      <a16:creationId xmlns:a16="http://schemas.microsoft.com/office/drawing/2014/main" id="{42DBB7A7-1DF1-4577-8FB4-61E98A1CC1F9}"/>
                    </a:ext>
                  </a:extLst>
                </p:cNvPr>
                <p:cNvPicPr/>
                <p:nvPr/>
              </p:nvPicPr>
              <p:blipFill>
                <a:blip r:embed="rId28"/>
                <a:stretch>
                  <a:fillRect/>
                </a:stretch>
              </p:blipFill>
              <p:spPr>
                <a:xfrm>
                  <a:off x="574573" y="2628773"/>
                  <a:ext cx="3869280" cy="2408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508D8B8A-D947-4873-8452-9D6EEE7D1133}"/>
                    </a:ext>
                  </a:extLst>
                </p14:cNvPr>
                <p14:cNvContentPartPr/>
                <p14:nvPr/>
              </p14:nvContentPartPr>
              <p14:xfrm>
                <a:off x="3705853" y="2020013"/>
                <a:ext cx="1352160" cy="966600"/>
              </p14:xfrm>
            </p:contentPart>
          </mc:Choice>
          <mc:Fallback>
            <p:pic>
              <p:nvPicPr>
                <p:cNvPr id="35" name="Freihand 34">
                  <a:extLst>
                    <a:ext uri="{FF2B5EF4-FFF2-40B4-BE49-F238E27FC236}">
                      <a16:creationId xmlns:a16="http://schemas.microsoft.com/office/drawing/2014/main" id="{508D8B8A-D947-4873-8452-9D6EEE7D1133}"/>
                    </a:ext>
                  </a:extLst>
                </p:cNvPr>
                <p:cNvPicPr/>
                <p:nvPr/>
              </p:nvPicPr>
              <p:blipFill>
                <a:blip r:embed="rId30"/>
                <a:stretch>
                  <a:fillRect/>
                </a:stretch>
              </p:blipFill>
              <p:spPr>
                <a:xfrm>
                  <a:off x="3701533" y="2015333"/>
                  <a:ext cx="1360800" cy="97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Freihand 35">
                  <a:extLst>
                    <a:ext uri="{FF2B5EF4-FFF2-40B4-BE49-F238E27FC236}">
                      <a16:creationId xmlns:a16="http://schemas.microsoft.com/office/drawing/2014/main" id="{D255C6F5-915C-4BD1-ABCC-A857096188F7}"/>
                    </a:ext>
                  </a:extLst>
                </p14:cNvPr>
                <p14:cNvContentPartPr/>
                <p14:nvPr/>
              </p14:nvContentPartPr>
              <p14:xfrm>
                <a:off x="3496693" y="2822813"/>
                <a:ext cx="570960" cy="258840"/>
              </p14:xfrm>
            </p:contentPart>
          </mc:Choice>
          <mc:Fallback>
            <p:pic>
              <p:nvPicPr>
                <p:cNvPr id="36" name="Freihand 35">
                  <a:extLst>
                    <a:ext uri="{FF2B5EF4-FFF2-40B4-BE49-F238E27FC236}">
                      <a16:creationId xmlns:a16="http://schemas.microsoft.com/office/drawing/2014/main" id="{D255C6F5-915C-4BD1-ABCC-A857096188F7}"/>
                    </a:ext>
                  </a:extLst>
                </p:cNvPr>
                <p:cNvPicPr/>
                <p:nvPr/>
              </p:nvPicPr>
              <p:blipFill>
                <a:blip r:embed="rId32"/>
                <a:stretch>
                  <a:fillRect/>
                </a:stretch>
              </p:blipFill>
              <p:spPr>
                <a:xfrm>
                  <a:off x="3492373" y="2818493"/>
                  <a:ext cx="579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Freihand 36">
                  <a:extLst>
                    <a:ext uri="{FF2B5EF4-FFF2-40B4-BE49-F238E27FC236}">
                      <a16:creationId xmlns:a16="http://schemas.microsoft.com/office/drawing/2014/main" id="{06129B58-79D3-498B-B744-F31C91C1A28D}"/>
                    </a:ext>
                  </a:extLst>
                </p14:cNvPr>
                <p14:cNvContentPartPr/>
                <p14:nvPr/>
              </p14:nvContentPartPr>
              <p14:xfrm>
                <a:off x="5241253" y="1736333"/>
                <a:ext cx="17280" cy="234360"/>
              </p14:xfrm>
            </p:contentPart>
          </mc:Choice>
          <mc:Fallback>
            <p:pic>
              <p:nvPicPr>
                <p:cNvPr id="37" name="Freihand 36">
                  <a:extLst>
                    <a:ext uri="{FF2B5EF4-FFF2-40B4-BE49-F238E27FC236}">
                      <a16:creationId xmlns:a16="http://schemas.microsoft.com/office/drawing/2014/main" id="{06129B58-79D3-498B-B744-F31C91C1A28D}"/>
                    </a:ext>
                  </a:extLst>
                </p:cNvPr>
                <p:cNvPicPr/>
                <p:nvPr/>
              </p:nvPicPr>
              <p:blipFill>
                <a:blip r:embed="rId34"/>
                <a:stretch>
                  <a:fillRect/>
                </a:stretch>
              </p:blipFill>
              <p:spPr>
                <a:xfrm>
                  <a:off x="5236933" y="1732013"/>
                  <a:ext cx="25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E6DB8147-9EA4-4687-8A40-D815DB42E096}"/>
                    </a:ext>
                  </a:extLst>
                </p14:cNvPr>
                <p14:cNvContentPartPr/>
                <p14:nvPr/>
              </p14:nvContentPartPr>
              <p14:xfrm>
                <a:off x="5203093" y="1676933"/>
                <a:ext cx="274320" cy="67320"/>
              </p14:xfrm>
            </p:contentPart>
          </mc:Choice>
          <mc:Fallback>
            <p:pic>
              <p:nvPicPr>
                <p:cNvPr id="38" name="Freihand 37">
                  <a:extLst>
                    <a:ext uri="{FF2B5EF4-FFF2-40B4-BE49-F238E27FC236}">
                      <a16:creationId xmlns:a16="http://schemas.microsoft.com/office/drawing/2014/main" id="{E6DB8147-9EA4-4687-8A40-D815DB42E096}"/>
                    </a:ext>
                  </a:extLst>
                </p:cNvPr>
                <p:cNvPicPr/>
                <p:nvPr/>
              </p:nvPicPr>
              <p:blipFill>
                <a:blip r:embed="rId36"/>
                <a:stretch>
                  <a:fillRect/>
                </a:stretch>
              </p:blipFill>
              <p:spPr>
                <a:xfrm>
                  <a:off x="5198773" y="1672613"/>
                  <a:ext cx="282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53A84A4F-E92D-42EC-9004-B6663169429F}"/>
                    </a:ext>
                  </a:extLst>
                </p14:cNvPr>
                <p14:cNvContentPartPr/>
                <p14:nvPr/>
              </p14:nvContentPartPr>
              <p14:xfrm>
                <a:off x="5200213" y="1789973"/>
                <a:ext cx="251280" cy="177120"/>
              </p14:xfrm>
            </p:contentPart>
          </mc:Choice>
          <mc:Fallback>
            <p:pic>
              <p:nvPicPr>
                <p:cNvPr id="39" name="Freihand 38">
                  <a:extLst>
                    <a:ext uri="{FF2B5EF4-FFF2-40B4-BE49-F238E27FC236}">
                      <a16:creationId xmlns:a16="http://schemas.microsoft.com/office/drawing/2014/main" id="{53A84A4F-E92D-42EC-9004-B6663169429F}"/>
                    </a:ext>
                  </a:extLst>
                </p:cNvPr>
                <p:cNvPicPr/>
                <p:nvPr/>
              </p:nvPicPr>
              <p:blipFill>
                <a:blip r:embed="rId38"/>
                <a:stretch>
                  <a:fillRect/>
                </a:stretch>
              </p:blipFill>
              <p:spPr>
                <a:xfrm>
                  <a:off x="5195893" y="1785653"/>
                  <a:ext cx="259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49246A2D-B58C-4972-9F6F-45BE8C23ECCB}"/>
                    </a:ext>
                  </a:extLst>
                </p14:cNvPr>
                <p14:cNvContentPartPr/>
                <p14:nvPr/>
              </p14:nvContentPartPr>
              <p14:xfrm>
                <a:off x="5470573" y="1654253"/>
                <a:ext cx="239040" cy="242280"/>
              </p14:xfrm>
            </p:contentPart>
          </mc:Choice>
          <mc:Fallback>
            <p:pic>
              <p:nvPicPr>
                <p:cNvPr id="40" name="Freihand 39">
                  <a:extLst>
                    <a:ext uri="{FF2B5EF4-FFF2-40B4-BE49-F238E27FC236}">
                      <a16:creationId xmlns:a16="http://schemas.microsoft.com/office/drawing/2014/main" id="{49246A2D-B58C-4972-9F6F-45BE8C23ECCB}"/>
                    </a:ext>
                  </a:extLst>
                </p:cNvPr>
                <p:cNvPicPr/>
                <p:nvPr/>
              </p:nvPicPr>
              <p:blipFill>
                <a:blip r:embed="rId40"/>
                <a:stretch>
                  <a:fillRect/>
                </a:stretch>
              </p:blipFill>
              <p:spPr>
                <a:xfrm>
                  <a:off x="5466253" y="1649933"/>
                  <a:ext cx="247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AF1F1480-31A1-45B0-B8B5-93D59A4F936D}"/>
                    </a:ext>
                  </a:extLst>
                </p14:cNvPr>
                <p14:cNvContentPartPr/>
                <p14:nvPr/>
              </p14:nvContentPartPr>
              <p14:xfrm>
                <a:off x="5682253" y="1705373"/>
                <a:ext cx="214560" cy="282240"/>
              </p14:xfrm>
            </p:contentPart>
          </mc:Choice>
          <mc:Fallback>
            <p:pic>
              <p:nvPicPr>
                <p:cNvPr id="41" name="Freihand 40">
                  <a:extLst>
                    <a:ext uri="{FF2B5EF4-FFF2-40B4-BE49-F238E27FC236}">
                      <a16:creationId xmlns:a16="http://schemas.microsoft.com/office/drawing/2014/main" id="{AF1F1480-31A1-45B0-B8B5-93D59A4F936D}"/>
                    </a:ext>
                  </a:extLst>
                </p:cNvPr>
                <p:cNvPicPr/>
                <p:nvPr/>
              </p:nvPicPr>
              <p:blipFill>
                <a:blip r:embed="rId42"/>
                <a:stretch>
                  <a:fillRect/>
                </a:stretch>
              </p:blipFill>
              <p:spPr>
                <a:xfrm>
                  <a:off x="5677933" y="1701053"/>
                  <a:ext cx="2232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1E14518D-499D-4FC8-94F1-C3C2393113EB}"/>
                    </a:ext>
                  </a:extLst>
                </p14:cNvPr>
                <p14:cNvContentPartPr/>
                <p14:nvPr/>
              </p14:nvContentPartPr>
              <p14:xfrm>
                <a:off x="6019933" y="1694933"/>
                <a:ext cx="207360" cy="115560"/>
              </p14:xfrm>
            </p:contentPart>
          </mc:Choice>
          <mc:Fallback>
            <p:pic>
              <p:nvPicPr>
                <p:cNvPr id="42" name="Freihand 41">
                  <a:extLst>
                    <a:ext uri="{FF2B5EF4-FFF2-40B4-BE49-F238E27FC236}">
                      <a16:creationId xmlns:a16="http://schemas.microsoft.com/office/drawing/2014/main" id="{1E14518D-499D-4FC8-94F1-C3C2393113EB}"/>
                    </a:ext>
                  </a:extLst>
                </p:cNvPr>
                <p:cNvPicPr/>
                <p:nvPr/>
              </p:nvPicPr>
              <p:blipFill>
                <a:blip r:embed="rId44"/>
                <a:stretch>
                  <a:fillRect/>
                </a:stretch>
              </p:blipFill>
              <p:spPr>
                <a:xfrm>
                  <a:off x="6015613" y="1690613"/>
                  <a:ext cx="216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FA4C386F-AD8D-48D0-82D2-8A2601B04A7A}"/>
                    </a:ext>
                  </a:extLst>
                </p14:cNvPr>
                <p14:cNvContentPartPr/>
                <p14:nvPr/>
              </p14:nvContentPartPr>
              <p14:xfrm>
                <a:off x="6234133" y="1527173"/>
                <a:ext cx="324360" cy="216000"/>
              </p14:xfrm>
            </p:contentPart>
          </mc:Choice>
          <mc:Fallback>
            <p:pic>
              <p:nvPicPr>
                <p:cNvPr id="43" name="Freihand 42">
                  <a:extLst>
                    <a:ext uri="{FF2B5EF4-FFF2-40B4-BE49-F238E27FC236}">
                      <a16:creationId xmlns:a16="http://schemas.microsoft.com/office/drawing/2014/main" id="{FA4C386F-AD8D-48D0-82D2-8A2601B04A7A}"/>
                    </a:ext>
                  </a:extLst>
                </p:cNvPr>
                <p:cNvPicPr/>
                <p:nvPr/>
              </p:nvPicPr>
              <p:blipFill>
                <a:blip r:embed="rId46"/>
                <a:stretch>
                  <a:fillRect/>
                </a:stretch>
              </p:blipFill>
              <p:spPr>
                <a:xfrm>
                  <a:off x="6229813" y="1522853"/>
                  <a:ext cx="3330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F7F72469-2BD4-43FB-92E2-BA8E6605E8D1}"/>
                    </a:ext>
                  </a:extLst>
                </p14:cNvPr>
                <p14:cNvContentPartPr/>
                <p14:nvPr/>
              </p14:nvContentPartPr>
              <p14:xfrm>
                <a:off x="6607453" y="1477133"/>
                <a:ext cx="185040" cy="231120"/>
              </p14:xfrm>
            </p:contentPart>
          </mc:Choice>
          <mc:Fallback>
            <p:pic>
              <p:nvPicPr>
                <p:cNvPr id="44" name="Freihand 43">
                  <a:extLst>
                    <a:ext uri="{FF2B5EF4-FFF2-40B4-BE49-F238E27FC236}">
                      <a16:creationId xmlns:a16="http://schemas.microsoft.com/office/drawing/2014/main" id="{F7F72469-2BD4-43FB-92E2-BA8E6605E8D1}"/>
                    </a:ext>
                  </a:extLst>
                </p:cNvPr>
                <p:cNvPicPr/>
                <p:nvPr/>
              </p:nvPicPr>
              <p:blipFill>
                <a:blip r:embed="rId48"/>
                <a:stretch>
                  <a:fillRect/>
                </a:stretch>
              </p:blipFill>
              <p:spPr>
                <a:xfrm>
                  <a:off x="6603133" y="1472813"/>
                  <a:ext cx="1936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09BF49B4-2374-4669-B221-34C4FB1DDB44}"/>
                    </a:ext>
                  </a:extLst>
                </p14:cNvPr>
                <p14:cNvContentPartPr/>
                <p14:nvPr/>
              </p14:nvContentPartPr>
              <p14:xfrm>
                <a:off x="6813733" y="1572173"/>
                <a:ext cx="153720" cy="75600"/>
              </p14:xfrm>
            </p:contentPart>
          </mc:Choice>
          <mc:Fallback>
            <p:pic>
              <p:nvPicPr>
                <p:cNvPr id="45" name="Freihand 44">
                  <a:extLst>
                    <a:ext uri="{FF2B5EF4-FFF2-40B4-BE49-F238E27FC236}">
                      <a16:creationId xmlns:a16="http://schemas.microsoft.com/office/drawing/2014/main" id="{09BF49B4-2374-4669-B221-34C4FB1DDB44}"/>
                    </a:ext>
                  </a:extLst>
                </p:cNvPr>
                <p:cNvPicPr/>
                <p:nvPr/>
              </p:nvPicPr>
              <p:blipFill>
                <a:blip r:embed="rId50"/>
                <a:stretch>
                  <a:fillRect/>
                </a:stretch>
              </p:blipFill>
              <p:spPr>
                <a:xfrm>
                  <a:off x="6809413" y="1567853"/>
                  <a:ext cx="162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67EB20B5-41D5-49D4-8F7F-E89018F4F402}"/>
                    </a:ext>
                  </a:extLst>
                </p14:cNvPr>
                <p14:cNvContentPartPr/>
                <p14:nvPr/>
              </p14:nvContentPartPr>
              <p14:xfrm>
                <a:off x="7002733" y="1514213"/>
                <a:ext cx="190080" cy="174240"/>
              </p14:xfrm>
            </p:contentPart>
          </mc:Choice>
          <mc:Fallback>
            <p:pic>
              <p:nvPicPr>
                <p:cNvPr id="46" name="Freihand 45">
                  <a:extLst>
                    <a:ext uri="{FF2B5EF4-FFF2-40B4-BE49-F238E27FC236}">
                      <a16:creationId xmlns:a16="http://schemas.microsoft.com/office/drawing/2014/main" id="{67EB20B5-41D5-49D4-8F7F-E89018F4F402}"/>
                    </a:ext>
                  </a:extLst>
                </p:cNvPr>
                <p:cNvPicPr/>
                <p:nvPr/>
              </p:nvPicPr>
              <p:blipFill>
                <a:blip r:embed="rId52"/>
                <a:stretch>
                  <a:fillRect/>
                </a:stretch>
              </p:blipFill>
              <p:spPr>
                <a:xfrm>
                  <a:off x="6998413" y="1509893"/>
                  <a:ext cx="198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E8294970-B301-4494-9C55-4497F892FB62}"/>
                    </a:ext>
                  </a:extLst>
                </p14:cNvPr>
                <p14:cNvContentPartPr/>
                <p14:nvPr/>
              </p14:nvContentPartPr>
              <p14:xfrm>
                <a:off x="572773" y="2715893"/>
                <a:ext cx="3866760" cy="2383200"/>
              </p14:xfrm>
            </p:contentPart>
          </mc:Choice>
          <mc:Fallback>
            <p:pic>
              <p:nvPicPr>
                <p:cNvPr id="48" name="Freihand 47">
                  <a:extLst>
                    <a:ext uri="{FF2B5EF4-FFF2-40B4-BE49-F238E27FC236}">
                      <a16:creationId xmlns:a16="http://schemas.microsoft.com/office/drawing/2014/main" id="{E8294970-B301-4494-9C55-4497F892FB62}"/>
                    </a:ext>
                  </a:extLst>
                </p:cNvPr>
                <p:cNvPicPr/>
                <p:nvPr/>
              </p:nvPicPr>
              <p:blipFill>
                <a:blip r:embed="rId54"/>
                <a:stretch>
                  <a:fillRect/>
                </a:stretch>
              </p:blipFill>
              <p:spPr>
                <a:xfrm>
                  <a:off x="568453" y="2711573"/>
                  <a:ext cx="3875400" cy="2391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0C770FFB-01E9-49FB-BC8C-A59D943342AD}"/>
                    </a:ext>
                  </a:extLst>
                </p14:cNvPr>
                <p14:cNvContentPartPr/>
                <p14:nvPr/>
              </p14:nvContentPartPr>
              <p14:xfrm>
                <a:off x="1701013" y="4436693"/>
                <a:ext cx="378720" cy="286200"/>
              </p14:xfrm>
            </p:contentPart>
          </mc:Choice>
          <mc:Fallback>
            <p:pic>
              <p:nvPicPr>
                <p:cNvPr id="49" name="Freihand 48">
                  <a:extLst>
                    <a:ext uri="{FF2B5EF4-FFF2-40B4-BE49-F238E27FC236}">
                      <a16:creationId xmlns:a16="http://schemas.microsoft.com/office/drawing/2014/main" id="{0C770FFB-01E9-49FB-BC8C-A59D943342AD}"/>
                    </a:ext>
                  </a:extLst>
                </p:cNvPr>
                <p:cNvPicPr/>
                <p:nvPr/>
              </p:nvPicPr>
              <p:blipFill>
                <a:blip r:embed="rId56"/>
                <a:stretch>
                  <a:fillRect/>
                </a:stretch>
              </p:blipFill>
              <p:spPr>
                <a:xfrm>
                  <a:off x="1696693" y="4432373"/>
                  <a:ext cx="3873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3D394ACB-B561-4F32-9C1E-86A1AED71642}"/>
                    </a:ext>
                  </a:extLst>
                </p14:cNvPr>
                <p14:cNvContentPartPr/>
                <p14:nvPr/>
              </p14:nvContentPartPr>
              <p14:xfrm>
                <a:off x="1823053" y="4520573"/>
                <a:ext cx="339120" cy="240120"/>
              </p14:xfrm>
            </p:contentPart>
          </mc:Choice>
          <mc:Fallback>
            <p:pic>
              <p:nvPicPr>
                <p:cNvPr id="50" name="Freihand 49">
                  <a:extLst>
                    <a:ext uri="{FF2B5EF4-FFF2-40B4-BE49-F238E27FC236}">
                      <a16:creationId xmlns:a16="http://schemas.microsoft.com/office/drawing/2014/main" id="{3D394ACB-B561-4F32-9C1E-86A1AED71642}"/>
                    </a:ext>
                  </a:extLst>
                </p:cNvPr>
                <p:cNvPicPr/>
                <p:nvPr/>
              </p:nvPicPr>
              <p:blipFill>
                <a:blip r:embed="rId58"/>
                <a:stretch>
                  <a:fillRect/>
                </a:stretch>
              </p:blipFill>
              <p:spPr>
                <a:xfrm>
                  <a:off x="1818733" y="4516253"/>
                  <a:ext cx="347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ECBA4A2F-3973-4BBC-B9A5-7D306A0789EE}"/>
                    </a:ext>
                  </a:extLst>
                </p14:cNvPr>
                <p14:cNvContentPartPr/>
                <p14:nvPr/>
              </p14:nvContentPartPr>
              <p14:xfrm>
                <a:off x="870493" y="4165253"/>
                <a:ext cx="135360" cy="191160"/>
              </p14:xfrm>
            </p:contentPart>
          </mc:Choice>
          <mc:Fallback>
            <p:pic>
              <p:nvPicPr>
                <p:cNvPr id="51" name="Freihand 50">
                  <a:extLst>
                    <a:ext uri="{FF2B5EF4-FFF2-40B4-BE49-F238E27FC236}">
                      <a16:creationId xmlns:a16="http://schemas.microsoft.com/office/drawing/2014/main" id="{ECBA4A2F-3973-4BBC-B9A5-7D306A0789EE}"/>
                    </a:ext>
                  </a:extLst>
                </p:cNvPr>
                <p:cNvPicPr/>
                <p:nvPr/>
              </p:nvPicPr>
              <p:blipFill>
                <a:blip r:embed="rId60"/>
                <a:stretch>
                  <a:fillRect/>
                </a:stretch>
              </p:blipFill>
              <p:spPr>
                <a:xfrm>
                  <a:off x="866173" y="4160933"/>
                  <a:ext cx="144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E3AE6B4E-4DDE-44AC-911F-5E6A559BE2DE}"/>
                    </a:ext>
                  </a:extLst>
                </p14:cNvPr>
                <p14:cNvContentPartPr/>
                <p14:nvPr/>
              </p14:nvContentPartPr>
              <p14:xfrm>
                <a:off x="970213" y="4280093"/>
                <a:ext cx="91440" cy="53640"/>
              </p14:xfrm>
            </p:contentPart>
          </mc:Choice>
          <mc:Fallback>
            <p:pic>
              <p:nvPicPr>
                <p:cNvPr id="52" name="Freihand 51">
                  <a:extLst>
                    <a:ext uri="{FF2B5EF4-FFF2-40B4-BE49-F238E27FC236}">
                      <a16:creationId xmlns:a16="http://schemas.microsoft.com/office/drawing/2014/main" id="{E3AE6B4E-4DDE-44AC-911F-5E6A559BE2DE}"/>
                    </a:ext>
                  </a:extLst>
                </p:cNvPr>
                <p:cNvPicPr/>
                <p:nvPr/>
              </p:nvPicPr>
              <p:blipFill>
                <a:blip r:embed="rId62"/>
                <a:stretch>
                  <a:fillRect/>
                </a:stretch>
              </p:blipFill>
              <p:spPr>
                <a:xfrm>
                  <a:off x="965893" y="4275773"/>
                  <a:ext cx="100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6D2B06C5-048A-4521-8095-62B5F44773AD}"/>
                    </a:ext>
                  </a:extLst>
                </p14:cNvPr>
                <p14:cNvContentPartPr/>
                <p14:nvPr/>
              </p14:nvContentPartPr>
              <p14:xfrm>
                <a:off x="1053013" y="4214573"/>
                <a:ext cx="99360" cy="91440"/>
              </p14:xfrm>
            </p:contentPart>
          </mc:Choice>
          <mc:Fallback>
            <p:pic>
              <p:nvPicPr>
                <p:cNvPr id="53" name="Freihand 52">
                  <a:extLst>
                    <a:ext uri="{FF2B5EF4-FFF2-40B4-BE49-F238E27FC236}">
                      <a16:creationId xmlns:a16="http://schemas.microsoft.com/office/drawing/2014/main" id="{6D2B06C5-048A-4521-8095-62B5F44773AD}"/>
                    </a:ext>
                  </a:extLst>
                </p:cNvPr>
                <p:cNvPicPr/>
                <p:nvPr/>
              </p:nvPicPr>
              <p:blipFill>
                <a:blip r:embed="rId64"/>
                <a:stretch>
                  <a:fillRect/>
                </a:stretch>
              </p:blipFill>
              <p:spPr>
                <a:xfrm>
                  <a:off x="1048693" y="4210253"/>
                  <a:ext cx="108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BB01B973-98A7-48FD-BC91-1A5622D2BFA1}"/>
                    </a:ext>
                  </a:extLst>
                </p14:cNvPr>
                <p14:cNvContentPartPr/>
                <p14:nvPr/>
              </p14:nvContentPartPr>
              <p14:xfrm>
                <a:off x="1050133" y="4196573"/>
                <a:ext cx="144360" cy="101520"/>
              </p14:xfrm>
            </p:contentPart>
          </mc:Choice>
          <mc:Fallback>
            <p:pic>
              <p:nvPicPr>
                <p:cNvPr id="55" name="Freihand 54">
                  <a:extLst>
                    <a:ext uri="{FF2B5EF4-FFF2-40B4-BE49-F238E27FC236}">
                      <a16:creationId xmlns:a16="http://schemas.microsoft.com/office/drawing/2014/main" id="{BB01B973-98A7-48FD-BC91-1A5622D2BFA1}"/>
                    </a:ext>
                  </a:extLst>
                </p:cNvPr>
                <p:cNvPicPr/>
                <p:nvPr/>
              </p:nvPicPr>
              <p:blipFill>
                <a:blip r:embed="rId66"/>
                <a:stretch>
                  <a:fillRect/>
                </a:stretch>
              </p:blipFill>
              <p:spPr>
                <a:xfrm>
                  <a:off x="1045813" y="4192253"/>
                  <a:ext cx="153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515BC70B-4565-41FF-BC0C-F7BF740F9EC6}"/>
                    </a:ext>
                  </a:extLst>
                </p14:cNvPr>
                <p14:cNvContentPartPr/>
                <p14:nvPr/>
              </p14:nvContentPartPr>
              <p14:xfrm>
                <a:off x="1173253" y="4046453"/>
                <a:ext cx="166680" cy="145440"/>
              </p14:xfrm>
            </p:contentPart>
          </mc:Choice>
          <mc:Fallback>
            <p:pic>
              <p:nvPicPr>
                <p:cNvPr id="56" name="Freihand 55">
                  <a:extLst>
                    <a:ext uri="{FF2B5EF4-FFF2-40B4-BE49-F238E27FC236}">
                      <a16:creationId xmlns:a16="http://schemas.microsoft.com/office/drawing/2014/main" id="{515BC70B-4565-41FF-BC0C-F7BF740F9EC6}"/>
                    </a:ext>
                  </a:extLst>
                </p:cNvPr>
                <p:cNvPicPr/>
                <p:nvPr/>
              </p:nvPicPr>
              <p:blipFill>
                <a:blip r:embed="rId68"/>
                <a:stretch>
                  <a:fillRect/>
                </a:stretch>
              </p:blipFill>
              <p:spPr>
                <a:xfrm>
                  <a:off x="1168933" y="4042133"/>
                  <a:ext cx="175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5286354E-7717-4D40-A0E9-3E373533CE48}"/>
                    </a:ext>
                  </a:extLst>
                </p14:cNvPr>
                <p14:cNvContentPartPr/>
                <p14:nvPr/>
              </p14:nvContentPartPr>
              <p14:xfrm>
                <a:off x="1125733" y="4088213"/>
                <a:ext cx="122400" cy="13680"/>
              </p14:xfrm>
            </p:contentPart>
          </mc:Choice>
          <mc:Fallback>
            <p:pic>
              <p:nvPicPr>
                <p:cNvPr id="57" name="Freihand 56">
                  <a:extLst>
                    <a:ext uri="{FF2B5EF4-FFF2-40B4-BE49-F238E27FC236}">
                      <a16:creationId xmlns:a16="http://schemas.microsoft.com/office/drawing/2014/main" id="{5286354E-7717-4D40-A0E9-3E373533CE48}"/>
                    </a:ext>
                  </a:extLst>
                </p:cNvPr>
                <p:cNvPicPr/>
                <p:nvPr/>
              </p:nvPicPr>
              <p:blipFill>
                <a:blip r:embed="rId70"/>
                <a:stretch>
                  <a:fillRect/>
                </a:stretch>
              </p:blipFill>
              <p:spPr>
                <a:xfrm>
                  <a:off x="1121413" y="4083893"/>
                  <a:ext cx="131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Freihand 57">
                  <a:extLst>
                    <a:ext uri="{FF2B5EF4-FFF2-40B4-BE49-F238E27FC236}">
                      <a16:creationId xmlns:a16="http://schemas.microsoft.com/office/drawing/2014/main" id="{045040B9-9ED0-49AA-89E3-8725D677FC94}"/>
                    </a:ext>
                  </a:extLst>
                </p14:cNvPr>
                <p14:cNvContentPartPr/>
                <p14:nvPr/>
              </p14:nvContentPartPr>
              <p14:xfrm>
                <a:off x="1329853" y="4042133"/>
                <a:ext cx="74880" cy="76320"/>
              </p14:xfrm>
            </p:contentPart>
          </mc:Choice>
          <mc:Fallback>
            <p:pic>
              <p:nvPicPr>
                <p:cNvPr id="58" name="Freihand 57">
                  <a:extLst>
                    <a:ext uri="{FF2B5EF4-FFF2-40B4-BE49-F238E27FC236}">
                      <a16:creationId xmlns:a16="http://schemas.microsoft.com/office/drawing/2014/main" id="{045040B9-9ED0-49AA-89E3-8725D677FC94}"/>
                    </a:ext>
                  </a:extLst>
                </p:cNvPr>
                <p:cNvPicPr/>
                <p:nvPr/>
              </p:nvPicPr>
              <p:blipFill>
                <a:blip r:embed="rId72"/>
                <a:stretch>
                  <a:fillRect/>
                </a:stretch>
              </p:blipFill>
              <p:spPr>
                <a:xfrm>
                  <a:off x="1325533" y="4037813"/>
                  <a:ext cx="83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6700DD80-54BC-4BBD-BDE6-6831B9C9A445}"/>
                    </a:ext>
                  </a:extLst>
                </p14:cNvPr>
                <p14:cNvContentPartPr/>
                <p14:nvPr/>
              </p14:nvContentPartPr>
              <p14:xfrm>
                <a:off x="1405093" y="3891653"/>
                <a:ext cx="156600" cy="207360"/>
              </p14:xfrm>
            </p:contentPart>
          </mc:Choice>
          <mc:Fallback>
            <p:pic>
              <p:nvPicPr>
                <p:cNvPr id="59" name="Freihand 58">
                  <a:extLst>
                    <a:ext uri="{FF2B5EF4-FFF2-40B4-BE49-F238E27FC236}">
                      <a16:creationId xmlns:a16="http://schemas.microsoft.com/office/drawing/2014/main" id="{6700DD80-54BC-4BBD-BDE6-6831B9C9A445}"/>
                    </a:ext>
                  </a:extLst>
                </p:cNvPr>
                <p:cNvPicPr/>
                <p:nvPr/>
              </p:nvPicPr>
              <p:blipFill>
                <a:blip r:embed="rId74"/>
                <a:stretch>
                  <a:fillRect/>
                </a:stretch>
              </p:blipFill>
              <p:spPr>
                <a:xfrm>
                  <a:off x="1400773" y="3887333"/>
                  <a:ext cx="165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CB54367E-7BBD-47C2-9525-C4281495BE7F}"/>
                    </a:ext>
                  </a:extLst>
                </p14:cNvPr>
                <p14:cNvContentPartPr/>
                <p14:nvPr/>
              </p14:nvContentPartPr>
              <p14:xfrm>
                <a:off x="1593733" y="3911813"/>
                <a:ext cx="45720" cy="23040"/>
              </p14:xfrm>
            </p:contentPart>
          </mc:Choice>
          <mc:Fallback>
            <p:pic>
              <p:nvPicPr>
                <p:cNvPr id="60" name="Freihand 59">
                  <a:extLst>
                    <a:ext uri="{FF2B5EF4-FFF2-40B4-BE49-F238E27FC236}">
                      <a16:creationId xmlns:a16="http://schemas.microsoft.com/office/drawing/2014/main" id="{CB54367E-7BBD-47C2-9525-C4281495BE7F}"/>
                    </a:ext>
                  </a:extLst>
                </p:cNvPr>
                <p:cNvPicPr/>
                <p:nvPr/>
              </p:nvPicPr>
              <p:blipFill>
                <a:blip r:embed="rId76"/>
                <a:stretch>
                  <a:fillRect/>
                </a:stretch>
              </p:blipFill>
              <p:spPr>
                <a:xfrm>
                  <a:off x="1589413" y="3907493"/>
                  <a:ext cx="54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7922E752-1FF8-499A-A639-4DCED7B754B7}"/>
                    </a:ext>
                  </a:extLst>
                </p14:cNvPr>
                <p14:cNvContentPartPr/>
                <p14:nvPr/>
              </p14:nvContentPartPr>
              <p14:xfrm>
                <a:off x="1038613" y="4302773"/>
                <a:ext cx="155880" cy="227880"/>
              </p14:xfrm>
            </p:contentPart>
          </mc:Choice>
          <mc:Fallback>
            <p:pic>
              <p:nvPicPr>
                <p:cNvPr id="61" name="Freihand 60">
                  <a:extLst>
                    <a:ext uri="{FF2B5EF4-FFF2-40B4-BE49-F238E27FC236}">
                      <a16:creationId xmlns:a16="http://schemas.microsoft.com/office/drawing/2014/main" id="{7922E752-1FF8-499A-A639-4DCED7B754B7}"/>
                    </a:ext>
                  </a:extLst>
                </p:cNvPr>
                <p:cNvPicPr/>
                <p:nvPr/>
              </p:nvPicPr>
              <p:blipFill>
                <a:blip r:embed="rId78"/>
                <a:stretch>
                  <a:fillRect/>
                </a:stretch>
              </p:blipFill>
              <p:spPr>
                <a:xfrm>
                  <a:off x="1034293" y="4298453"/>
                  <a:ext cx="164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C4B8A875-C2E0-4E93-80AC-95319A257395}"/>
                    </a:ext>
                  </a:extLst>
                </p14:cNvPr>
                <p14:cNvContentPartPr/>
                <p14:nvPr/>
              </p14:nvContentPartPr>
              <p14:xfrm>
                <a:off x="1164973" y="4178933"/>
                <a:ext cx="442800" cy="313200"/>
              </p14:xfrm>
            </p:contentPart>
          </mc:Choice>
          <mc:Fallback>
            <p:pic>
              <p:nvPicPr>
                <p:cNvPr id="62" name="Freihand 61">
                  <a:extLst>
                    <a:ext uri="{FF2B5EF4-FFF2-40B4-BE49-F238E27FC236}">
                      <a16:creationId xmlns:a16="http://schemas.microsoft.com/office/drawing/2014/main" id="{C4B8A875-C2E0-4E93-80AC-95319A257395}"/>
                    </a:ext>
                  </a:extLst>
                </p:cNvPr>
                <p:cNvPicPr/>
                <p:nvPr/>
              </p:nvPicPr>
              <p:blipFill>
                <a:blip r:embed="rId80"/>
                <a:stretch>
                  <a:fillRect/>
                </a:stretch>
              </p:blipFill>
              <p:spPr>
                <a:xfrm>
                  <a:off x="1160653" y="4174613"/>
                  <a:ext cx="4514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7" name="Freihand 66">
                  <a:extLst>
                    <a:ext uri="{FF2B5EF4-FFF2-40B4-BE49-F238E27FC236}">
                      <a16:creationId xmlns:a16="http://schemas.microsoft.com/office/drawing/2014/main" id="{17D2914C-2B1A-4319-B133-806822C09042}"/>
                    </a:ext>
                  </a:extLst>
                </p14:cNvPr>
                <p14:cNvContentPartPr/>
                <p14:nvPr/>
              </p14:nvContentPartPr>
              <p14:xfrm>
                <a:off x="3545653" y="3797693"/>
                <a:ext cx="106200" cy="125280"/>
              </p14:xfrm>
            </p:contentPart>
          </mc:Choice>
          <mc:Fallback>
            <p:pic>
              <p:nvPicPr>
                <p:cNvPr id="67" name="Freihand 66">
                  <a:extLst>
                    <a:ext uri="{FF2B5EF4-FFF2-40B4-BE49-F238E27FC236}">
                      <a16:creationId xmlns:a16="http://schemas.microsoft.com/office/drawing/2014/main" id="{17D2914C-2B1A-4319-B133-806822C09042}"/>
                    </a:ext>
                  </a:extLst>
                </p:cNvPr>
                <p:cNvPicPr/>
                <p:nvPr/>
              </p:nvPicPr>
              <p:blipFill>
                <a:blip r:embed="rId82"/>
                <a:stretch>
                  <a:fillRect/>
                </a:stretch>
              </p:blipFill>
              <p:spPr>
                <a:xfrm>
                  <a:off x="3541333" y="3793373"/>
                  <a:ext cx="114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8" name="Freihand 67">
                  <a:extLst>
                    <a:ext uri="{FF2B5EF4-FFF2-40B4-BE49-F238E27FC236}">
                      <a16:creationId xmlns:a16="http://schemas.microsoft.com/office/drawing/2014/main" id="{6237EF9C-F799-4C98-8B1B-3CFBDA38D4EB}"/>
                    </a:ext>
                  </a:extLst>
                </p14:cNvPr>
                <p14:cNvContentPartPr/>
                <p14:nvPr/>
              </p14:nvContentPartPr>
              <p14:xfrm>
                <a:off x="3717373" y="3344453"/>
                <a:ext cx="2777400" cy="473760"/>
              </p14:xfrm>
            </p:contentPart>
          </mc:Choice>
          <mc:Fallback>
            <p:pic>
              <p:nvPicPr>
                <p:cNvPr id="68" name="Freihand 67">
                  <a:extLst>
                    <a:ext uri="{FF2B5EF4-FFF2-40B4-BE49-F238E27FC236}">
                      <a16:creationId xmlns:a16="http://schemas.microsoft.com/office/drawing/2014/main" id="{6237EF9C-F799-4C98-8B1B-3CFBDA38D4EB}"/>
                    </a:ext>
                  </a:extLst>
                </p:cNvPr>
                <p:cNvPicPr/>
                <p:nvPr/>
              </p:nvPicPr>
              <p:blipFill>
                <a:blip r:embed="rId84"/>
                <a:stretch>
                  <a:fillRect/>
                </a:stretch>
              </p:blipFill>
              <p:spPr>
                <a:xfrm>
                  <a:off x="3713053" y="3340133"/>
                  <a:ext cx="278604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9" name="Freihand 68">
                  <a:extLst>
                    <a:ext uri="{FF2B5EF4-FFF2-40B4-BE49-F238E27FC236}">
                      <a16:creationId xmlns:a16="http://schemas.microsoft.com/office/drawing/2014/main" id="{EE936E39-0AFB-494E-A019-5D4C1F19DB1E}"/>
                    </a:ext>
                  </a:extLst>
                </p14:cNvPr>
                <p14:cNvContentPartPr/>
                <p14:nvPr/>
              </p14:nvContentPartPr>
              <p14:xfrm>
                <a:off x="3604333" y="3609413"/>
                <a:ext cx="528120" cy="267120"/>
              </p14:xfrm>
            </p:contentPart>
          </mc:Choice>
          <mc:Fallback>
            <p:pic>
              <p:nvPicPr>
                <p:cNvPr id="69" name="Freihand 68">
                  <a:extLst>
                    <a:ext uri="{FF2B5EF4-FFF2-40B4-BE49-F238E27FC236}">
                      <a16:creationId xmlns:a16="http://schemas.microsoft.com/office/drawing/2014/main" id="{EE936E39-0AFB-494E-A019-5D4C1F19DB1E}"/>
                    </a:ext>
                  </a:extLst>
                </p:cNvPr>
                <p:cNvPicPr/>
                <p:nvPr/>
              </p:nvPicPr>
              <p:blipFill>
                <a:blip r:embed="rId86"/>
                <a:stretch>
                  <a:fillRect/>
                </a:stretch>
              </p:blipFill>
              <p:spPr>
                <a:xfrm>
                  <a:off x="3600013" y="3605093"/>
                  <a:ext cx="536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0" name="Freihand 69">
                  <a:extLst>
                    <a:ext uri="{FF2B5EF4-FFF2-40B4-BE49-F238E27FC236}">
                      <a16:creationId xmlns:a16="http://schemas.microsoft.com/office/drawing/2014/main" id="{A9C8CD8E-E920-407C-81B6-0532D74ABCA4}"/>
                    </a:ext>
                  </a:extLst>
                </p14:cNvPr>
                <p14:cNvContentPartPr/>
                <p14:nvPr/>
              </p14:nvContentPartPr>
              <p14:xfrm>
                <a:off x="6664693" y="3213053"/>
                <a:ext cx="430200" cy="183960"/>
              </p14:xfrm>
            </p:contentPart>
          </mc:Choice>
          <mc:Fallback>
            <p:pic>
              <p:nvPicPr>
                <p:cNvPr id="70" name="Freihand 69">
                  <a:extLst>
                    <a:ext uri="{FF2B5EF4-FFF2-40B4-BE49-F238E27FC236}">
                      <a16:creationId xmlns:a16="http://schemas.microsoft.com/office/drawing/2014/main" id="{A9C8CD8E-E920-407C-81B6-0532D74ABCA4}"/>
                    </a:ext>
                  </a:extLst>
                </p:cNvPr>
                <p:cNvPicPr/>
                <p:nvPr/>
              </p:nvPicPr>
              <p:blipFill>
                <a:blip r:embed="rId88"/>
                <a:stretch>
                  <a:fillRect/>
                </a:stretch>
              </p:blipFill>
              <p:spPr>
                <a:xfrm>
                  <a:off x="6660373" y="3208733"/>
                  <a:ext cx="438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 name="Freihand 70">
                  <a:extLst>
                    <a:ext uri="{FF2B5EF4-FFF2-40B4-BE49-F238E27FC236}">
                      <a16:creationId xmlns:a16="http://schemas.microsoft.com/office/drawing/2014/main" id="{F3A11916-FBAD-49A3-9B0D-A1801F7F04FD}"/>
                    </a:ext>
                  </a:extLst>
                </p14:cNvPr>
                <p14:cNvContentPartPr/>
                <p14:nvPr/>
              </p14:nvContentPartPr>
              <p14:xfrm>
                <a:off x="6989413" y="3169133"/>
                <a:ext cx="52560" cy="15840"/>
              </p14:xfrm>
            </p:contentPart>
          </mc:Choice>
          <mc:Fallback>
            <p:pic>
              <p:nvPicPr>
                <p:cNvPr id="71" name="Freihand 70">
                  <a:extLst>
                    <a:ext uri="{FF2B5EF4-FFF2-40B4-BE49-F238E27FC236}">
                      <a16:creationId xmlns:a16="http://schemas.microsoft.com/office/drawing/2014/main" id="{F3A11916-FBAD-49A3-9B0D-A1801F7F04FD}"/>
                    </a:ext>
                  </a:extLst>
                </p:cNvPr>
                <p:cNvPicPr/>
                <p:nvPr/>
              </p:nvPicPr>
              <p:blipFill>
                <a:blip r:embed="rId90"/>
                <a:stretch>
                  <a:fillRect/>
                </a:stretch>
              </p:blipFill>
              <p:spPr>
                <a:xfrm>
                  <a:off x="6985093" y="3164813"/>
                  <a:ext cx="61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F7D782E4-B8B8-4AC2-B280-2014C39BB9AE}"/>
                    </a:ext>
                  </a:extLst>
                </p14:cNvPr>
                <p14:cNvContentPartPr/>
                <p14:nvPr/>
              </p14:nvContentPartPr>
              <p14:xfrm>
                <a:off x="7262653" y="3073013"/>
                <a:ext cx="176760" cy="242640"/>
              </p14:xfrm>
            </p:contentPart>
          </mc:Choice>
          <mc:Fallback>
            <p:pic>
              <p:nvPicPr>
                <p:cNvPr id="72" name="Freihand 71">
                  <a:extLst>
                    <a:ext uri="{FF2B5EF4-FFF2-40B4-BE49-F238E27FC236}">
                      <a16:creationId xmlns:a16="http://schemas.microsoft.com/office/drawing/2014/main" id="{F7D782E4-B8B8-4AC2-B280-2014C39BB9AE}"/>
                    </a:ext>
                  </a:extLst>
                </p:cNvPr>
                <p:cNvPicPr/>
                <p:nvPr/>
              </p:nvPicPr>
              <p:blipFill>
                <a:blip r:embed="rId92"/>
                <a:stretch>
                  <a:fillRect/>
                </a:stretch>
              </p:blipFill>
              <p:spPr>
                <a:xfrm>
                  <a:off x="7258333" y="3068693"/>
                  <a:ext cx="185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7F300E71-04BC-4378-9BB2-5355AEDB6D93}"/>
                    </a:ext>
                  </a:extLst>
                </p14:cNvPr>
                <p14:cNvContentPartPr/>
                <p14:nvPr/>
              </p14:nvContentPartPr>
              <p14:xfrm>
                <a:off x="7397653" y="3172013"/>
                <a:ext cx="193320" cy="114480"/>
              </p14:xfrm>
            </p:contentPart>
          </mc:Choice>
          <mc:Fallback>
            <p:pic>
              <p:nvPicPr>
                <p:cNvPr id="73" name="Freihand 72">
                  <a:extLst>
                    <a:ext uri="{FF2B5EF4-FFF2-40B4-BE49-F238E27FC236}">
                      <a16:creationId xmlns:a16="http://schemas.microsoft.com/office/drawing/2014/main" id="{7F300E71-04BC-4378-9BB2-5355AEDB6D93}"/>
                    </a:ext>
                  </a:extLst>
                </p:cNvPr>
                <p:cNvPicPr/>
                <p:nvPr/>
              </p:nvPicPr>
              <p:blipFill>
                <a:blip r:embed="rId94"/>
                <a:stretch>
                  <a:fillRect/>
                </a:stretch>
              </p:blipFill>
              <p:spPr>
                <a:xfrm>
                  <a:off x="7393333" y="3167693"/>
                  <a:ext cx="201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7F2976C4-FB9F-40D8-8264-6406571BB823}"/>
                    </a:ext>
                  </a:extLst>
                </p14:cNvPr>
                <p14:cNvContentPartPr/>
                <p14:nvPr/>
              </p14:nvContentPartPr>
              <p14:xfrm>
                <a:off x="7583413" y="3088133"/>
                <a:ext cx="285120" cy="194760"/>
              </p14:xfrm>
            </p:contentPart>
          </mc:Choice>
          <mc:Fallback>
            <p:pic>
              <p:nvPicPr>
                <p:cNvPr id="74" name="Freihand 73">
                  <a:extLst>
                    <a:ext uri="{FF2B5EF4-FFF2-40B4-BE49-F238E27FC236}">
                      <a16:creationId xmlns:a16="http://schemas.microsoft.com/office/drawing/2014/main" id="{7F2976C4-FB9F-40D8-8264-6406571BB823}"/>
                    </a:ext>
                  </a:extLst>
                </p:cNvPr>
                <p:cNvPicPr/>
                <p:nvPr/>
              </p:nvPicPr>
              <p:blipFill>
                <a:blip r:embed="rId96"/>
                <a:stretch>
                  <a:fillRect/>
                </a:stretch>
              </p:blipFill>
              <p:spPr>
                <a:xfrm>
                  <a:off x="7579093" y="3083813"/>
                  <a:ext cx="293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3B04209C-BE77-411F-A4EC-42292595AD72}"/>
                    </a:ext>
                  </a:extLst>
                </p14:cNvPr>
                <p14:cNvContentPartPr/>
                <p14:nvPr/>
              </p14:nvContentPartPr>
              <p14:xfrm>
                <a:off x="7834693" y="3063653"/>
                <a:ext cx="11160" cy="27720"/>
              </p14:xfrm>
            </p:contentPart>
          </mc:Choice>
          <mc:Fallback>
            <p:pic>
              <p:nvPicPr>
                <p:cNvPr id="75" name="Freihand 74">
                  <a:extLst>
                    <a:ext uri="{FF2B5EF4-FFF2-40B4-BE49-F238E27FC236}">
                      <a16:creationId xmlns:a16="http://schemas.microsoft.com/office/drawing/2014/main" id="{3B04209C-BE77-411F-A4EC-42292595AD72}"/>
                    </a:ext>
                  </a:extLst>
                </p:cNvPr>
                <p:cNvPicPr/>
                <p:nvPr/>
              </p:nvPicPr>
              <p:blipFill>
                <a:blip r:embed="rId98"/>
                <a:stretch>
                  <a:fillRect/>
                </a:stretch>
              </p:blipFill>
              <p:spPr>
                <a:xfrm>
                  <a:off x="7830373" y="3059333"/>
                  <a:ext cx="19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6" name="Freihand 75">
                  <a:extLst>
                    <a:ext uri="{FF2B5EF4-FFF2-40B4-BE49-F238E27FC236}">
                      <a16:creationId xmlns:a16="http://schemas.microsoft.com/office/drawing/2014/main" id="{2D26E954-9B80-438A-92BB-8B239671193A}"/>
                    </a:ext>
                  </a:extLst>
                </p14:cNvPr>
                <p14:cNvContentPartPr/>
                <p14:nvPr/>
              </p14:nvContentPartPr>
              <p14:xfrm>
                <a:off x="7869253" y="2981573"/>
                <a:ext cx="521640" cy="372240"/>
              </p14:xfrm>
            </p:contentPart>
          </mc:Choice>
          <mc:Fallback>
            <p:pic>
              <p:nvPicPr>
                <p:cNvPr id="76" name="Freihand 75">
                  <a:extLst>
                    <a:ext uri="{FF2B5EF4-FFF2-40B4-BE49-F238E27FC236}">
                      <a16:creationId xmlns:a16="http://schemas.microsoft.com/office/drawing/2014/main" id="{2D26E954-9B80-438A-92BB-8B239671193A}"/>
                    </a:ext>
                  </a:extLst>
                </p:cNvPr>
                <p:cNvPicPr/>
                <p:nvPr/>
              </p:nvPicPr>
              <p:blipFill>
                <a:blip r:embed="rId100"/>
                <a:stretch>
                  <a:fillRect/>
                </a:stretch>
              </p:blipFill>
              <p:spPr>
                <a:xfrm>
                  <a:off x="7864933" y="2977253"/>
                  <a:ext cx="5302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Freihand 77">
                  <a:extLst>
                    <a:ext uri="{FF2B5EF4-FFF2-40B4-BE49-F238E27FC236}">
                      <a16:creationId xmlns:a16="http://schemas.microsoft.com/office/drawing/2014/main" id="{415D81CF-77C8-493A-BBCC-64110D6ED05E}"/>
                    </a:ext>
                  </a:extLst>
                </p14:cNvPr>
                <p14:cNvContentPartPr/>
                <p14:nvPr/>
              </p14:nvContentPartPr>
              <p14:xfrm>
                <a:off x="8528773" y="3046013"/>
                <a:ext cx="438120" cy="133560"/>
              </p14:xfrm>
            </p:contentPart>
          </mc:Choice>
          <mc:Fallback>
            <p:pic>
              <p:nvPicPr>
                <p:cNvPr id="78" name="Freihand 77">
                  <a:extLst>
                    <a:ext uri="{FF2B5EF4-FFF2-40B4-BE49-F238E27FC236}">
                      <a16:creationId xmlns:a16="http://schemas.microsoft.com/office/drawing/2014/main" id="{415D81CF-77C8-493A-BBCC-64110D6ED05E}"/>
                    </a:ext>
                  </a:extLst>
                </p:cNvPr>
                <p:cNvPicPr/>
                <p:nvPr/>
              </p:nvPicPr>
              <p:blipFill>
                <a:blip r:embed="rId102"/>
                <a:stretch>
                  <a:fillRect/>
                </a:stretch>
              </p:blipFill>
              <p:spPr>
                <a:xfrm>
                  <a:off x="8524453" y="3041693"/>
                  <a:ext cx="446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Freihand 78">
                  <a:extLst>
                    <a:ext uri="{FF2B5EF4-FFF2-40B4-BE49-F238E27FC236}">
                      <a16:creationId xmlns:a16="http://schemas.microsoft.com/office/drawing/2014/main" id="{3C73269B-9B12-4089-9B3C-941EF59E7A7B}"/>
                    </a:ext>
                  </a:extLst>
                </p14:cNvPr>
                <p14:cNvContentPartPr/>
                <p14:nvPr/>
              </p14:nvContentPartPr>
              <p14:xfrm>
                <a:off x="8952853" y="2984813"/>
                <a:ext cx="66960" cy="39960"/>
              </p14:xfrm>
            </p:contentPart>
          </mc:Choice>
          <mc:Fallback>
            <p:pic>
              <p:nvPicPr>
                <p:cNvPr id="79" name="Freihand 78">
                  <a:extLst>
                    <a:ext uri="{FF2B5EF4-FFF2-40B4-BE49-F238E27FC236}">
                      <a16:creationId xmlns:a16="http://schemas.microsoft.com/office/drawing/2014/main" id="{3C73269B-9B12-4089-9B3C-941EF59E7A7B}"/>
                    </a:ext>
                  </a:extLst>
                </p:cNvPr>
                <p:cNvPicPr/>
                <p:nvPr/>
              </p:nvPicPr>
              <p:blipFill>
                <a:blip r:embed="rId104"/>
                <a:stretch>
                  <a:fillRect/>
                </a:stretch>
              </p:blipFill>
              <p:spPr>
                <a:xfrm>
                  <a:off x="8948533" y="2980493"/>
                  <a:ext cx="75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Freihand 79">
                  <a:extLst>
                    <a:ext uri="{FF2B5EF4-FFF2-40B4-BE49-F238E27FC236}">
                      <a16:creationId xmlns:a16="http://schemas.microsoft.com/office/drawing/2014/main" id="{35F2019C-E039-4937-B04F-896AD99C3460}"/>
                    </a:ext>
                  </a:extLst>
                </p14:cNvPr>
                <p14:cNvContentPartPr/>
                <p14:nvPr/>
              </p14:nvContentPartPr>
              <p14:xfrm>
                <a:off x="9010813" y="3033053"/>
                <a:ext cx="119160" cy="66240"/>
              </p14:xfrm>
            </p:contentPart>
          </mc:Choice>
          <mc:Fallback>
            <p:pic>
              <p:nvPicPr>
                <p:cNvPr id="80" name="Freihand 79">
                  <a:extLst>
                    <a:ext uri="{FF2B5EF4-FFF2-40B4-BE49-F238E27FC236}">
                      <a16:creationId xmlns:a16="http://schemas.microsoft.com/office/drawing/2014/main" id="{35F2019C-E039-4937-B04F-896AD99C3460}"/>
                    </a:ext>
                  </a:extLst>
                </p:cNvPr>
                <p:cNvPicPr/>
                <p:nvPr/>
              </p:nvPicPr>
              <p:blipFill>
                <a:blip r:embed="rId106"/>
                <a:stretch>
                  <a:fillRect/>
                </a:stretch>
              </p:blipFill>
              <p:spPr>
                <a:xfrm>
                  <a:off x="9006493" y="3028733"/>
                  <a:ext cx="127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1" name="Freihand 80">
                  <a:extLst>
                    <a:ext uri="{FF2B5EF4-FFF2-40B4-BE49-F238E27FC236}">
                      <a16:creationId xmlns:a16="http://schemas.microsoft.com/office/drawing/2014/main" id="{67F50289-86F0-42CD-8B7F-ECA60FC90DCC}"/>
                    </a:ext>
                  </a:extLst>
                </p14:cNvPr>
                <p14:cNvContentPartPr/>
                <p14:nvPr/>
              </p14:nvContentPartPr>
              <p14:xfrm>
                <a:off x="9190453" y="2900933"/>
                <a:ext cx="221760" cy="205560"/>
              </p14:xfrm>
            </p:contentPart>
          </mc:Choice>
          <mc:Fallback>
            <p:pic>
              <p:nvPicPr>
                <p:cNvPr id="81" name="Freihand 80">
                  <a:extLst>
                    <a:ext uri="{FF2B5EF4-FFF2-40B4-BE49-F238E27FC236}">
                      <a16:creationId xmlns:a16="http://schemas.microsoft.com/office/drawing/2014/main" id="{67F50289-86F0-42CD-8B7F-ECA60FC90DCC}"/>
                    </a:ext>
                  </a:extLst>
                </p:cNvPr>
                <p:cNvPicPr/>
                <p:nvPr/>
              </p:nvPicPr>
              <p:blipFill>
                <a:blip r:embed="rId108"/>
                <a:stretch>
                  <a:fillRect/>
                </a:stretch>
              </p:blipFill>
              <p:spPr>
                <a:xfrm>
                  <a:off x="9186133" y="2896613"/>
                  <a:ext cx="230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 name="Freihand 82">
                  <a:extLst>
                    <a:ext uri="{FF2B5EF4-FFF2-40B4-BE49-F238E27FC236}">
                      <a16:creationId xmlns:a16="http://schemas.microsoft.com/office/drawing/2014/main" id="{102BCE1E-B127-4E40-942F-87D45B0D3B8E}"/>
                    </a:ext>
                  </a:extLst>
                </p14:cNvPr>
                <p14:cNvContentPartPr/>
                <p14:nvPr/>
              </p14:nvContentPartPr>
              <p14:xfrm>
                <a:off x="9469813" y="2954213"/>
                <a:ext cx="150120" cy="106560"/>
              </p14:xfrm>
            </p:contentPart>
          </mc:Choice>
          <mc:Fallback>
            <p:pic>
              <p:nvPicPr>
                <p:cNvPr id="83" name="Freihand 82">
                  <a:extLst>
                    <a:ext uri="{FF2B5EF4-FFF2-40B4-BE49-F238E27FC236}">
                      <a16:creationId xmlns:a16="http://schemas.microsoft.com/office/drawing/2014/main" id="{102BCE1E-B127-4E40-942F-87D45B0D3B8E}"/>
                    </a:ext>
                  </a:extLst>
                </p:cNvPr>
                <p:cNvPicPr/>
                <p:nvPr/>
              </p:nvPicPr>
              <p:blipFill>
                <a:blip r:embed="rId110"/>
                <a:stretch>
                  <a:fillRect/>
                </a:stretch>
              </p:blipFill>
              <p:spPr>
                <a:xfrm>
                  <a:off x="9465493" y="2949893"/>
                  <a:ext cx="158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4" name="Freihand 83">
                  <a:extLst>
                    <a:ext uri="{FF2B5EF4-FFF2-40B4-BE49-F238E27FC236}">
                      <a16:creationId xmlns:a16="http://schemas.microsoft.com/office/drawing/2014/main" id="{90ACD5A3-2F8D-464A-A73D-B0751C950E7E}"/>
                    </a:ext>
                  </a:extLst>
                </p14:cNvPr>
                <p14:cNvContentPartPr/>
                <p14:nvPr/>
              </p14:nvContentPartPr>
              <p14:xfrm>
                <a:off x="9531013" y="2975093"/>
                <a:ext cx="122400" cy="108360"/>
              </p14:xfrm>
            </p:contentPart>
          </mc:Choice>
          <mc:Fallback>
            <p:pic>
              <p:nvPicPr>
                <p:cNvPr id="84" name="Freihand 83">
                  <a:extLst>
                    <a:ext uri="{FF2B5EF4-FFF2-40B4-BE49-F238E27FC236}">
                      <a16:creationId xmlns:a16="http://schemas.microsoft.com/office/drawing/2014/main" id="{90ACD5A3-2F8D-464A-A73D-B0751C950E7E}"/>
                    </a:ext>
                  </a:extLst>
                </p:cNvPr>
                <p:cNvPicPr/>
                <p:nvPr/>
              </p:nvPicPr>
              <p:blipFill>
                <a:blip r:embed="rId112"/>
                <a:stretch>
                  <a:fillRect/>
                </a:stretch>
              </p:blipFill>
              <p:spPr>
                <a:xfrm>
                  <a:off x="9526693" y="2970773"/>
                  <a:ext cx="131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3DB47F27-7D47-493A-9031-AD8EFC6340F8}"/>
                    </a:ext>
                  </a:extLst>
                </p14:cNvPr>
                <p14:cNvContentPartPr/>
                <p14:nvPr/>
              </p14:nvContentPartPr>
              <p14:xfrm>
                <a:off x="9836293" y="2897693"/>
                <a:ext cx="104760" cy="156960"/>
              </p14:xfrm>
            </p:contentPart>
          </mc:Choice>
          <mc:Fallback>
            <p:pic>
              <p:nvPicPr>
                <p:cNvPr id="86" name="Freihand 85">
                  <a:extLst>
                    <a:ext uri="{FF2B5EF4-FFF2-40B4-BE49-F238E27FC236}">
                      <a16:creationId xmlns:a16="http://schemas.microsoft.com/office/drawing/2014/main" id="{3DB47F27-7D47-493A-9031-AD8EFC6340F8}"/>
                    </a:ext>
                  </a:extLst>
                </p:cNvPr>
                <p:cNvPicPr/>
                <p:nvPr/>
              </p:nvPicPr>
              <p:blipFill>
                <a:blip r:embed="rId114"/>
                <a:stretch>
                  <a:fillRect/>
                </a:stretch>
              </p:blipFill>
              <p:spPr>
                <a:xfrm>
                  <a:off x="9831973" y="2893373"/>
                  <a:ext cx="113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Freihand 86">
                  <a:extLst>
                    <a:ext uri="{FF2B5EF4-FFF2-40B4-BE49-F238E27FC236}">
                      <a16:creationId xmlns:a16="http://schemas.microsoft.com/office/drawing/2014/main" id="{08AF6CED-21C7-4CFB-A41D-FD91C58FFCCF}"/>
                    </a:ext>
                  </a:extLst>
                </p14:cNvPr>
                <p14:cNvContentPartPr/>
                <p14:nvPr/>
              </p14:nvContentPartPr>
              <p14:xfrm>
                <a:off x="9826213" y="2928293"/>
                <a:ext cx="216720" cy="156960"/>
              </p14:xfrm>
            </p:contentPart>
          </mc:Choice>
          <mc:Fallback>
            <p:pic>
              <p:nvPicPr>
                <p:cNvPr id="87" name="Freihand 86">
                  <a:extLst>
                    <a:ext uri="{FF2B5EF4-FFF2-40B4-BE49-F238E27FC236}">
                      <a16:creationId xmlns:a16="http://schemas.microsoft.com/office/drawing/2014/main" id="{08AF6CED-21C7-4CFB-A41D-FD91C58FFCCF}"/>
                    </a:ext>
                  </a:extLst>
                </p:cNvPr>
                <p:cNvPicPr/>
                <p:nvPr/>
              </p:nvPicPr>
              <p:blipFill>
                <a:blip r:embed="rId116"/>
                <a:stretch>
                  <a:fillRect/>
                </a:stretch>
              </p:blipFill>
              <p:spPr>
                <a:xfrm>
                  <a:off x="9821893" y="2923973"/>
                  <a:ext cx="225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Freihand 88">
                  <a:extLst>
                    <a:ext uri="{FF2B5EF4-FFF2-40B4-BE49-F238E27FC236}">
                      <a16:creationId xmlns:a16="http://schemas.microsoft.com/office/drawing/2014/main" id="{57B09AD9-A294-425D-8D39-A2F1E69ABB20}"/>
                    </a:ext>
                  </a:extLst>
                </p14:cNvPr>
                <p14:cNvContentPartPr/>
                <p14:nvPr/>
              </p14:nvContentPartPr>
              <p14:xfrm>
                <a:off x="9998653" y="2901653"/>
                <a:ext cx="250560" cy="123840"/>
              </p14:xfrm>
            </p:contentPart>
          </mc:Choice>
          <mc:Fallback>
            <p:pic>
              <p:nvPicPr>
                <p:cNvPr id="89" name="Freihand 88">
                  <a:extLst>
                    <a:ext uri="{FF2B5EF4-FFF2-40B4-BE49-F238E27FC236}">
                      <a16:creationId xmlns:a16="http://schemas.microsoft.com/office/drawing/2014/main" id="{57B09AD9-A294-425D-8D39-A2F1E69ABB20}"/>
                    </a:ext>
                  </a:extLst>
                </p:cNvPr>
                <p:cNvPicPr/>
                <p:nvPr/>
              </p:nvPicPr>
              <p:blipFill>
                <a:blip r:embed="rId118"/>
                <a:stretch>
                  <a:fillRect/>
                </a:stretch>
              </p:blipFill>
              <p:spPr>
                <a:xfrm>
                  <a:off x="9994333" y="2897333"/>
                  <a:ext cx="25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0" name="Freihand 89">
                  <a:extLst>
                    <a:ext uri="{FF2B5EF4-FFF2-40B4-BE49-F238E27FC236}">
                      <a16:creationId xmlns:a16="http://schemas.microsoft.com/office/drawing/2014/main" id="{3043AEAE-5CEA-4ACB-9589-D6A1388C4749}"/>
                    </a:ext>
                  </a:extLst>
                </p14:cNvPr>
                <p14:cNvContentPartPr/>
                <p14:nvPr/>
              </p14:nvContentPartPr>
              <p14:xfrm>
                <a:off x="10233733" y="2803733"/>
                <a:ext cx="176760" cy="152640"/>
              </p14:xfrm>
            </p:contentPart>
          </mc:Choice>
          <mc:Fallback>
            <p:pic>
              <p:nvPicPr>
                <p:cNvPr id="90" name="Freihand 89">
                  <a:extLst>
                    <a:ext uri="{FF2B5EF4-FFF2-40B4-BE49-F238E27FC236}">
                      <a16:creationId xmlns:a16="http://schemas.microsoft.com/office/drawing/2014/main" id="{3043AEAE-5CEA-4ACB-9589-D6A1388C4749}"/>
                    </a:ext>
                  </a:extLst>
                </p:cNvPr>
                <p:cNvPicPr/>
                <p:nvPr/>
              </p:nvPicPr>
              <p:blipFill>
                <a:blip r:embed="rId120"/>
                <a:stretch>
                  <a:fillRect/>
                </a:stretch>
              </p:blipFill>
              <p:spPr>
                <a:xfrm>
                  <a:off x="10229413" y="2799413"/>
                  <a:ext cx="185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1" name="Freihand 90">
                  <a:extLst>
                    <a:ext uri="{FF2B5EF4-FFF2-40B4-BE49-F238E27FC236}">
                      <a16:creationId xmlns:a16="http://schemas.microsoft.com/office/drawing/2014/main" id="{A0E53D44-3B40-451A-BEFD-D61A7315B7C9}"/>
                    </a:ext>
                  </a:extLst>
                </p14:cNvPr>
                <p14:cNvContentPartPr/>
                <p14:nvPr/>
              </p14:nvContentPartPr>
              <p14:xfrm>
                <a:off x="10480333" y="2842973"/>
                <a:ext cx="163440" cy="80640"/>
              </p14:xfrm>
            </p:contentPart>
          </mc:Choice>
          <mc:Fallback>
            <p:pic>
              <p:nvPicPr>
                <p:cNvPr id="91" name="Freihand 90">
                  <a:extLst>
                    <a:ext uri="{FF2B5EF4-FFF2-40B4-BE49-F238E27FC236}">
                      <a16:creationId xmlns:a16="http://schemas.microsoft.com/office/drawing/2014/main" id="{A0E53D44-3B40-451A-BEFD-D61A7315B7C9}"/>
                    </a:ext>
                  </a:extLst>
                </p:cNvPr>
                <p:cNvPicPr/>
                <p:nvPr/>
              </p:nvPicPr>
              <p:blipFill>
                <a:blip r:embed="rId122"/>
                <a:stretch>
                  <a:fillRect/>
                </a:stretch>
              </p:blipFill>
              <p:spPr>
                <a:xfrm>
                  <a:off x="10476013" y="2838653"/>
                  <a:ext cx="172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2" name="Freihand 91">
                  <a:extLst>
                    <a:ext uri="{FF2B5EF4-FFF2-40B4-BE49-F238E27FC236}">
                      <a16:creationId xmlns:a16="http://schemas.microsoft.com/office/drawing/2014/main" id="{353AD606-C5BF-4802-822F-CFD5E0B26247}"/>
                    </a:ext>
                  </a:extLst>
                </p14:cNvPr>
                <p14:cNvContentPartPr/>
                <p14:nvPr/>
              </p14:nvContentPartPr>
              <p14:xfrm>
                <a:off x="10553413" y="2813813"/>
                <a:ext cx="81720" cy="243000"/>
              </p14:xfrm>
            </p:contentPart>
          </mc:Choice>
          <mc:Fallback>
            <p:pic>
              <p:nvPicPr>
                <p:cNvPr id="92" name="Freihand 91">
                  <a:extLst>
                    <a:ext uri="{FF2B5EF4-FFF2-40B4-BE49-F238E27FC236}">
                      <a16:creationId xmlns:a16="http://schemas.microsoft.com/office/drawing/2014/main" id="{353AD606-C5BF-4802-822F-CFD5E0B26247}"/>
                    </a:ext>
                  </a:extLst>
                </p:cNvPr>
                <p:cNvPicPr/>
                <p:nvPr/>
              </p:nvPicPr>
              <p:blipFill>
                <a:blip r:embed="rId124"/>
                <a:stretch>
                  <a:fillRect/>
                </a:stretch>
              </p:blipFill>
              <p:spPr>
                <a:xfrm>
                  <a:off x="10549093" y="2809493"/>
                  <a:ext cx="90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3" name="Freihand 92">
                  <a:extLst>
                    <a:ext uri="{FF2B5EF4-FFF2-40B4-BE49-F238E27FC236}">
                      <a16:creationId xmlns:a16="http://schemas.microsoft.com/office/drawing/2014/main" id="{6C129652-8CA1-4C2B-B2C4-5FB4F6CCC9BC}"/>
                    </a:ext>
                  </a:extLst>
                </p14:cNvPr>
                <p14:cNvContentPartPr/>
                <p14:nvPr/>
              </p14:nvContentPartPr>
              <p14:xfrm>
                <a:off x="9431293" y="3222053"/>
                <a:ext cx="543960" cy="353160"/>
              </p14:xfrm>
            </p:contentPart>
          </mc:Choice>
          <mc:Fallback>
            <p:pic>
              <p:nvPicPr>
                <p:cNvPr id="93" name="Freihand 92">
                  <a:extLst>
                    <a:ext uri="{FF2B5EF4-FFF2-40B4-BE49-F238E27FC236}">
                      <a16:creationId xmlns:a16="http://schemas.microsoft.com/office/drawing/2014/main" id="{6C129652-8CA1-4C2B-B2C4-5FB4F6CCC9BC}"/>
                    </a:ext>
                  </a:extLst>
                </p:cNvPr>
                <p:cNvPicPr/>
                <p:nvPr/>
              </p:nvPicPr>
              <p:blipFill>
                <a:blip r:embed="rId126"/>
                <a:stretch>
                  <a:fillRect/>
                </a:stretch>
              </p:blipFill>
              <p:spPr>
                <a:xfrm>
                  <a:off x="9426973" y="3217733"/>
                  <a:ext cx="5526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4" name="Freihand 93">
                  <a:extLst>
                    <a:ext uri="{FF2B5EF4-FFF2-40B4-BE49-F238E27FC236}">
                      <a16:creationId xmlns:a16="http://schemas.microsoft.com/office/drawing/2014/main" id="{3C22D367-D0C3-45C4-A209-EF68325E10FB}"/>
                    </a:ext>
                  </a:extLst>
                </p14:cNvPr>
                <p14:cNvContentPartPr/>
                <p14:nvPr/>
              </p14:nvContentPartPr>
              <p14:xfrm>
                <a:off x="9826573" y="3191813"/>
                <a:ext cx="61920" cy="7920"/>
              </p14:xfrm>
            </p:contentPart>
          </mc:Choice>
          <mc:Fallback>
            <p:pic>
              <p:nvPicPr>
                <p:cNvPr id="94" name="Freihand 93">
                  <a:extLst>
                    <a:ext uri="{FF2B5EF4-FFF2-40B4-BE49-F238E27FC236}">
                      <a16:creationId xmlns:a16="http://schemas.microsoft.com/office/drawing/2014/main" id="{3C22D367-D0C3-45C4-A209-EF68325E10FB}"/>
                    </a:ext>
                  </a:extLst>
                </p:cNvPr>
                <p:cNvPicPr/>
                <p:nvPr/>
              </p:nvPicPr>
              <p:blipFill>
                <a:blip r:embed="rId128"/>
                <a:stretch>
                  <a:fillRect/>
                </a:stretch>
              </p:blipFill>
              <p:spPr>
                <a:xfrm>
                  <a:off x="9822253" y="3187493"/>
                  <a:ext cx="70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 name="Freihand 94">
                  <a:extLst>
                    <a:ext uri="{FF2B5EF4-FFF2-40B4-BE49-F238E27FC236}">
                      <a16:creationId xmlns:a16="http://schemas.microsoft.com/office/drawing/2014/main" id="{AD189D04-80BF-48F4-A931-287C91FA3DF4}"/>
                    </a:ext>
                  </a:extLst>
                </p14:cNvPr>
                <p14:cNvContentPartPr/>
                <p14:nvPr/>
              </p14:nvContentPartPr>
              <p14:xfrm>
                <a:off x="10154533" y="3177773"/>
                <a:ext cx="401400" cy="155880"/>
              </p14:xfrm>
            </p:contentPart>
          </mc:Choice>
          <mc:Fallback>
            <p:pic>
              <p:nvPicPr>
                <p:cNvPr id="95" name="Freihand 94">
                  <a:extLst>
                    <a:ext uri="{FF2B5EF4-FFF2-40B4-BE49-F238E27FC236}">
                      <a16:creationId xmlns:a16="http://schemas.microsoft.com/office/drawing/2014/main" id="{AD189D04-80BF-48F4-A931-287C91FA3DF4}"/>
                    </a:ext>
                  </a:extLst>
                </p:cNvPr>
                <p:cNvPicPr/>
                <p:nvPr/>
              </p:nvPicPr>
              <p:blipFill>
                <a:blip r:embed="rId130"/>
                <a:stretch>
                  <a:fillRect/>
                </a:stretch>
              </p:blipFill>
              <p:spPr>
                <a:xfrm>
                  <a:off x="10150213" y="3173453"/>
                  <a:ext cx="410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6" name="Freihand 95">
                  <a:extLst>
                    <a:ext uri="{FF2B5EF4-FFF2-40B4-BE49-F238E27FC236}">
                      <a16:creationId xmlns:a16="http://schemas.microsoft.com/office/drawing/2014/main" id="{41D36148-3EF5-42DC-B7E2-3AF2041C9DE0}"/>
                    </a:ext>
                  </a:extLst>
                </p14:cNvPr>
                <p14:cNvContentPartPr/>
                <p14:nvPr/>
              </p14:nvContentPartPr>
              <p14:xfrm>
                <a:off x="10472053" y="3113693"/>
                <a:ext cx="19440" cy="23400"/>
              </p14:xfrm>
            </p:contentPart>
          </mc:Choice>
          <mc:Fallback>
            <p:pic>
              <p:nvPicPr>
                <p:cNvPr id="96" name="Freihand 95">
                  <a:extLst>
                    <a:ext uri="{FF2B5EF4-FFF2-40B4-BE49-F238E27FC236}">
                      <a16:creationId xmlns:a16="http://schemas.microsoft.com/office/drawing/2014/main" id="{41D36148-3EF5-42DC-B7E2-3AF2041C9DE0}"/>
                    </a:ext>
                  </a:extLst>
                </p:cNvPr>
                <p:cNvPicPr/>
                <p:nvPr/>
              </p:nvPicPr>
              <p:blipFill>
                <a:blip r:embed="rId132"/>
                <a:stretch>
                  <a:fillRect/>
                </a:stretch>
              </p:blipFill>
              <p:spPr>
                <a:xfrm>
                  <a:off x="10467733" y="3109373"/>
                  <a:ext cx="28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34A13B23-63D2-47F7-9EC1-80ACFD423B04}"/>
                    </a:ext>
                  </a:extLst>
                </p14:cNvPr>
                <p14:cNvContentPartPr/>
                <p14:nvPr/>
              </p14:nvContentPartPr>
              <p14:xfrm>
                <a:off x="10719733" y="3075173"/>
                <a:ext cx="376920" cy="154080"/>
              </p14:xfrm>
            </p:contentPart>
          </mc:Choice>
          <mc:Fallback>
            <p:pic>
              <p:nvPicPr>
                <p:cNvPr id="97" name="Freihand 96">
                  <a:extLst>
                    <a:ext uri="{FF2B5EF4-FFF2-40B4-BE49-F238E27FC236}">
                      <a16:creationId xmlns:a16="http://schemas.microsoft.com/office/drawing/2014/main" id="{34A13B23-63D2-47F7-9EC1-80ACFD423B04}"/>
                    </a:ext>
                  </a:extLst>
                </p:cNvPr>
                <p:cNvPicPr/>
                <p:nvPr/>
              </p:nvPicPr>
              <p:blipFill>
                <a:blip r:embed="rId134"/>
                <a:stretch>
                  <a:fillRect/>
                </a:stretch>
              </p:blipFill>
              <p:spPr>
                <a:xfrm>
                  <a:off x="10715413" y="3070853"/>
                  <a:ext cx="38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EC1FE3C3-CB6A-4234-B46F-28BD6A230952}"/>
                    </a:ext>
                  </a:extLst>
                </p14:cNvPr>
                <p14:cNvContentPartPr/>
                <p14:nvPr/>
              </p14:nvContentPartPr>
              <p14:xfrm>
                <a:off x="11034373" y="3022973"/>
                <a:ext cx="15840" cy="29520"/>
              </p14:xfrm>
            </p:contentPart>
          </mc:Choice>
          <mc:Fallback>
            <p:pic>
              <p:nvPicPr>
                <p:cNvPr id="98" name="Freihand 97">
                  <a:extLst>
                    <a:ext uri="{FF2B5EF4-FFF2-40B4-BE49-F238E27FC236}">
                      <a16:creationId xmlns:a16="http://schemas.microsoft.com/office/drawing/2014/main" id="{EC1FE3C3-CB6A-4234-B46F-28BD6A230952}"/>
                    </a:ext>
                  </a:extLst>
                </p:cNvPr>
                <p:cNvPicPr/>
                <p:nvPr/>
              </p:nvPicPr>
              <p:blipFill>
                <a:blip r:embed="rId136"/>
                <a:stretch>
                  <a:fillRect/>
                </a:stretch>
              </p:blipFill>
              <p:spPr>
                <a:xfrm>
                  <a:off x="11030053" y="3018653"/>
                  <a:ext cx="24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50EF69BF-999B-44DA-BFC9-F770296E2B6C}"/>
                    </a:ext>
                  </a:extLst>
                </p14:cNvPr>
                <p14:cNvContentPartPr/>
                <p14:nvPr/>
              </p14:nvContentPartPr>
              <p14:xfrm>
                <a:off x="9645493" y="3645413"/>
                <a:ext cx="38880" cy="182520"/>
              </p14:xfrm>
            </p:contentPart>
          </mc:Choice>
          <mc:Fallback>
            <p:pic>
              <p:nvPicPr>
                <p:cNvPr id="99" name="Freihand 98">
                  <a:extLst>
                    <a:ext uri="{FF2B5EF4-FFF2-40B4-BE49-F238E27FC236}">
                      <a16:creationId xmlns:a16="http://schemas.microsoft.com/office/drawing/2014/main" id="{50EF69BF-999B-44DA-BFC9-F770296E2B6C}"/>
                    </a:ext>
                  </a:extLst>
                </p:cNvPr>
                <p:cNvPicPr/>
                <p:nvPr/>
              </p:nvPicPr>
              <p:blipFill>
                <a:blip r:embed="rId138"/>
                <a:stretch>
                  <a:fillRect/>
                </a:stretch>
              </p:blipFill>
              <p:spPr>
                <a:xfrm>
                  <a:off x="9641173" y="3641093"/>
                  <a:ext cx="47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3F7DC152-AD36-42B5-8E21-99C59875B5B6}"/>
                    </a:ext>
                  </a:extLst>
                </p14:cNvPr>
                <p14:cNvContentPartPr/>
                <p14:nvPr/>
              </p14:nvContentPartPr>
              <p14:xfrm>
                <a:off x="9527413" y="3606533"/>
                <a:ext cx="245160" cy="225000"/>
              </p14:xfrm>
            </p:contentPart>
          </mc:Choice>
          <mc:Fallback>
            <p:pic>
              <p:nvPicPr>
                <p:cNvPr id="100" name="Freihand 99">
                  <a:extLst>
                    <a:ext uri="{FF2B5EF4-FFF2-40B4-BE49-F238E27FC236}">
                      <a16:creationId xmlns:a16="http://schemas.microsoft.com/office/drawing/2014/main" id="{3F7DC152-AD36-42B5-8E21-99C59875B5B6}"/>
                    </a:ext>
                  </a:extLst>
                </p:cNvPr>
                <p:cNvPicPr/>
                <p:nvPr/>
              </p:nvPicPr>
              <p:blipFill>
                <a:blip r:embed="rId140"/>
                <a:stretch>
                  <a:fillRect/>
                </a:stretch>
              </p:blipFill>
              <p:spPr>
                <a:xfrm>
                  <a:off x="9523093" y="3602213"/>
                  <a:ext cx="253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0CAF81E6-8A39-4C07-A16B-A27EAEECAA92}"/>
                    </a:ext>
                  </a:extLst>
                </p14:cNvPr>
                <p14:cNvContentPartPr/>
                <p14:nvPr/>
              </p14:nvContentPartPr>
              <p14:xfrm>
                <a:off x="9727573" y="3706253"/>
                <a:ext cx="133920" cy="62640"/>
              </p14:xfrm>
            </p:contentPart>
          </mc:Choice>
          <mc:Fallback>
            <p:pic>
              <p:nvPicPr>
                <p:cNvPr id="101" name="Freihand 100">
                  <a:extLst>
                    <a:ext uri="{FF2B5EF4-FFF2-40B4-BE49-F238E27FC236}">
                      <a16:creationId xmlns:a16="http://schemas.microsoft.com/office/drawing/2014/main" id="{0CAF81E6-8A39-4C07-A16B-A27EAEECAA92}"/>
                    </a:ext>
                  </a:extLst>
                </p:cNvPr>
                <p:cNvPicPr/>
                <p:nvPr/>
              </p:nvPicPr>
              <p:blipFill>
                <a:blip r:embed="rId142"/>
                <a:stretch>
                  <a:fillRect/>
                </a:stretch>
              </p:blipFill>
              <p:spPr>
                <a:xfrm>
                  <a:off x="9723253" y="3701933"/>
                  <a:ext cx="142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391A6492-CCE0-400A-9F85-AA5AC8DC8F13}"/>
                    </a:ext>
                  </a:extLst>
                </p14:cNvPr>
                <p14:cNvContentPartPr/>
                <p14:nvPr/>
              </p14:nvContentPartPr>
              <p14:xfrm>
                <a:off x="9893173" y="3561893"/>
                <a:ext cx="198000" cy="164880"/>
              </p14:xfrm>
            </p:contentPart>
          </mc:Choice>
          <mc:Fallback>
            <p:pic>
              <p:nvPicPr>
                <p:cNvPr id="102" name="Freihand 101">
                  <a:extLst>
                    <a:ext uri="{FF2B5EF4-FFF2-40B4-BE49-F238E27FC236}">
                      <a16:creationId xmlns:a16="http://schemas.microsoft.com/office/drawing/2014/main" id="{391A6492-CCE0-400A-9F85-AA5AC8DC8F13}"/>
                    </a:ext>
                  </a:extLst>
                </p:cNvPr>
                <p:cNvPicPr/>
                <p:nvPr/>
              </p:nvPicPr>
              <p:blipFill>
                <a:blip r:embed="rId144"/>
                <a:stretch>
                  <a:fillRect/>
                </a:stretch>
              </p:blipFill>
              <p:spPr>
                <a:xfrm>
                  <a:off x="9888853" y="3557573"/>
                  <a:ext cx="206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 name="Freihand 102">
                  <a:extLst>
                    <a:ext uri="{FF2B5EF4-FFF2-40B4-BE49-F238E27FC236}">
                      <a16:creationId xmlns:a16="http://schemas.microsoft.com/office/drawing/2014/main" id="{3FBEE700-286F-4487-9781-BB9E608EE1AA}"/>
                    </a:ext>
                  </a:extLst>
                </p14:cNvPr>
                <p14:cNvContentPartPr/>
                <p14:nvPr/>
              </p14:nvContentPartPr>
              <p14:xfrm>
                <a:off x="10083973" y="3568373"/>
                <a:ext cx="11880" cy="30960"/>
              </p14:xfrm>
            </p:contentPart>
          </mc:Choice>
          <mc:Fallback>
            <p:pic>
              <p:nvPicPr>
                <p:cNvPr id="103" name="Freihand 102">
                  <a:extLst>
                    <a:ext uri="{FF2B5EF4-FFF2-40B4-BE49-F238E27FC236}">
                      <a16:creationId xmlns:a16="http://schemas.microsoft.com/office/drawing/2014/main" id="{3FBEE700-286F-4487-9781-BB9E608EE1AA}"/>
                    </a:ext>
                  </a:extLst>
                </p:cNvPr>
                <p:cNvPicPr/>
                <p:nvPr/>
              </p:nvPicPr>
              <p:blipFill>
                <a:blip r:embed="rId146"/>
                <a:stretch>
                  <a:fillRect/>
                </a:stretch>
              </p:blipFill>
              <p:spPr>
                <a:xfrm>
                  <a:off x="10079653" y="3564053"/>
                  <a:ext cx="20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4" name="Freihand 103">
                  <a:extLst>
                    <a:ext uri="{FF2B5EF4-FFF2-40B4-BE49-F238E27FC236}">
                      <a16:creationId xmlns:a16="http://schemas.microsoft.com/office/drawing/2014/main" id="{01FBB583-4DB9-4A81-836A-BF9AAC9D48D9}"/>
                    </a:ext>
                  </a:extLst>
                </p14:cNvPr>
                <p14:cNvContentPartPr/>
                <p14:nvPr/>
              </p14:nvContentPartPr>
              <p14:xfrm>
                <a:off x="10158493" y="3572693"/>
                <a:ext cx="193320" cy="109080"/>
              </p14:xfrm>
            </p:contentPart>
          </mc:Choice>
          <mc:Fallback>
            <p:pic>
              <p:nvPicPr>
                <p:cNvPr id="104" name="Freihand 103">
                  <a:extLst>
                    <a:ext uri="{FF2B5EF4-FFF2-40B4-BE49-F238E27FC236}">
                      <a16:creationId xmlns:a16="http://schemas.microsoft.com/office/drawing/2014/main" id="{01FBB583-4DB9-4A81-836A-BF9AAC9D48D9}"/>
                    </a:ext>
                  </a:extLst>
                </p:cNvPr>
                <p:cNvPicPr/>
                <p:nvPr/>
              </p:nvPicPr>
              <p:blipFill>
                <a:blip r:embed="rId148"/>
                <a:stretch>
                  <a:fillRect/>
                </a:stretch>
              </p:blipFill>
              <p:spPr>
                <a:xfrm>
                  <a:off x="10154173" y="3568373"/>
                  <a:ext cx="201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5" name="Freihand 104">
                  <a:extLst>
                    <a:ext uri="{FF2B5EF4-FFF2-40B4-BE49-F238E27FC236}">
                      <a16:creationId xmlns:a16="http://schemas.microsoft.com/office/drawing/2014/main" id="{5E7C993A-2DF0-4A0A-8B64-7071346FE363}"/>
                    </a:ext>
                  </a:extLst>
                </p14:cNvPr>
                <p14:cNvContentPartPr/>
                <p14:nvPr/>
              </p14:nvContentPartPr>
              <p14:xfrm>
                <a:off x="10365493" y="3462533"/>
                <a:ext cx="336240" cy="160560"/>
              </p14:xfrm>
            </p:contentPart>
          </mc:Choice>
          <mc:Fallback>
            <p:pic>
              <p:nvPicPr>
                <p:cNvPr id="105" name="Freihand 104">
                  <a:extLst>
                    <a:ext uri="{FF2B5EF4-FFF2-40B4-BE49-F238E27FC236}">
                      <a16:creationId xmlns:a16="http://schemas.microsoft.com/office/drawing/2014/main" id="{5E7C993A-2DF0-4A0A-8B64-7071346FE363}"/>
                    </a:ext>
                  </a:extLst>
                </p:cNvPr>
                <p:cNvPicPr/>
                <p:nvPr/>
              </p:nvPicPr>
              <p:blipFill>
                <a:blip r:embed="rId150"/>
                <a:stretch>
                  <a:fillRect/>
                </a:stretch>
              </p:blipFill>
              <p:spPr>
                <a:xfrm>
                  <a:off x="10361173" y="3458213"/>
                  <a:ext cx="344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6" name="Freihand 105">
                  <a:extLst>
                    <a:ext uri="{FF2B5EF4-FFF2-40B4-BE49-F238E27FC236}">
                      <a16:creationId xmlns:a16="http://schemas.microsoft.com/office/drawing/2014/main" id="{C9B7671B-4D00-48E1-9A42-5C2CFB8E2904}"/>
                    </a:ext>
                  </a:extLst>
                </p14:cNvPr>
                <p14:cNvContentPartPr/>
                <p14:nvPr/>
              </p14:nvContentPartPr>
              <p14:xfrm>
                <a:off x="10749253" y="3453893"/>
                <a:ext cx="349200" cy="97560"/>
              </p14:xfrm>
            </p:contentPart>
          </mc:Choice>
          <mc:Fallback>
            <p:pic>
              <p:nvPicPr>
                <p:cNvPr id="106" name="Freihand 105">
                  <a:extLst>
                    <a:ext uri="{FF2B5EF4-FFF2-40B4-BE49-F238E27FC236}">
                      <a16:creationId xmlns:a16="http://schemas.microsoft.com/office/drawing/2014/main" id="{C9B7671B-4D00-48E1-9A42-5C2CFB8E2904}"/>
                    </a:ext>
                  </a:extLst>
                </p:cNvPr>
                <p:cNvPicPr/>
                <p:nvPr/>
              </p:nvPicPr>
              <p:blipFill>
                <a:blip r:embed="rId152"/>
                <a:stretch>
                  <a:fillRect/>
                </a:stretch>
              </p:blipFill>
              <p:spPr>
                <a:xfrm>
                  <a:off x="10744933" y="3449573"/>
                  <a:ext cx="357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F276A5FE-6176-4B5F-B6CA-FD51A95A3FEB}"/>
                    </a:ext>
                  </a:extLst>
                </p14:cNvPr>
                <p14:cNvContentPartPr/>
                <p14:nvPr/>
              </p14:nvContentPartPr>
              <p14:xfrm>
                <a:off x="10438213" y="3741173"/>
                <a:ext cx="114840" cy="177120"/>
              </p14:xfrm>
            </p:contentPart>
          </mc:Choice>
          <mc:Fallback>
            <p:pic>
              <p:nvPicPr>
                <p:cNvPr id="107" name="Freihand 106">
                  <a:extLst>
                    <a:ext uri="{FF2B5EF4-FFF2-40B4-BE49-F238E27FC236}">
                      <a16:creationId xmlns:a16="http://schemas.microsoft.com/office/drawing/2014/main" id="{F276A5FE-6176-4B5F-B6CA-FD51A95A3FEB}"/>
                    </a:ext>
                  </a:extLst>
                </p:cNvPr>
                <p:cNvPicPr/>
                <p:nvPr/>
              </p:nvPicPr>
              <p:blipFill>
                <a:blip r:embed="rId154"/>
                <a:stretch>
                  <a:fillRect/>
                </a:stretch>
              </p:blipFill>
              <p:spPr>
                <a:xfrm>
                  <a:off x="10433893" y="3736853"/>
                  <a:ext cx="123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6A5724EF-7D51-4F5E-8E8C-8E7A80F2F257}"/>
                    </a:ext>
                  </a:extLst>
                </p14:cNvPr>
                <p14:cNvContentPartPr/>
                <p14:nvPr/>
              </p14:nvContentPartPr>
              <p14:xfrm>
                <a:off x="10446853" y="3809933"/>
                <a:ext cx="330120" cy="53640"/>
              </p14:xfrm>
            </p:contentPart>
          </mc:Choice>
          <mc:Fallback>
            <p:pic>
              <p:nvPicPr>
                <p:cNvPr id="108" name="Freihand 107">
                  <a:extLst>
                    <a:ext uri="{FF2B5EF4-FFF2-40B4-BE49-F238E27FC236}">
                      <a16:creationId xmlns:a16="http://schemas.microsoft.com/office/drawing/2014/main" id="{6A5724EF-7D51-4F5E-8E8C-8E7A80F2F257}"/>
                    </a:ext>
                  </a:extLst>
                </p:cNvPr>
                <p:cNvPicPr/>
                <p:nvPr/>
              </p:nvPicPr>
              <p:blipFill>
                <a:blip r:embed="rId156"/>
                <a:stretch>
                  <a:fillRect/>
                </a:stretch>
              </p:blipFill>
              <p:spPr>
                <a:xfrm>
                  <a:off x="10442533" y="3805613"/>
                  <a:ext cx="338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417D420A-7D03-4ADA-94CC-664266B8A3B3}"/>
                    </a:ext>
                  </a:extLst>
                </p14:cNvPr>
                <p14:cNvContentPartPr/>
                <p14:nvPr/>
              </p14:nvContentPartPr>
              <p14:xfrm>
                <a:off x="10839973" y="3686813"/>
                <a:ext cx="275040" cy="159120"/>
              </p14:xfrm>
            </p:contentPart>
          </mc:Choice>
          <mc:Fallback>
            <p:pic>
              <p:nvPicPr>
                <p:cNvPr id="109" name="Freihand 108">
                  <a:extLst>
                    <a:ext uri="{FF2B5EF4-FFF2-40B4-BE49-F238E27FC236}">
                      <a16:creationId xmlns:a16="http://schemas.microsoft.com/office/drawing/2014/main" id="{417D420A-7D03-4ADA-94CC-664266B8A3B3}"/>
                    </a:ext>
                  </a:extLst>
                </p:cNvPr>
                <p:cNvPicPr/>
                <p:nvPr/>
              </p:nvPicPr>
              <p:blipFill>
                <a:blip r:embed="rId158"/>
                <a:stretch>
                  <a:fillRect/>
                </a:stretch>
              </p:blipFill>
              <p:spPr>
                <a:xfrm>
                  <a:off x="10835653" y="3682493"/>
                  <a:ext cx="283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E0B531A7-B214-4735-8F06-2CB48B36EBA7}"/>
                    </a:ext>
                  </a:extLst>
                </p14:cNvPr>
                <p14:cNvContentPartPr/>
                <p14:nvPr/>
              </p14:nvContentPartPr>
              <p14:xfrm>
                <a:off x="11188453" y="3644333"/>
                <a:ext cx="15120" cy="163800"/>
              </p14:xfrm>
            </p:contentPart>
          </mc:Choice>
          <mc:Fallback>
            <p:pic>
              <p:nvPicPr>
                <p:cNvPr id="110" name="Freihand 109">
                  <a:extLst>
                    <a:ext uri="{FF2B5EF4-FFF2-40B4-BE49-F238E27FC236}">
                      <a16:creationId xmlns:a16="http://schemas.microsoft.com/office/drawing/2014/main" id="{E0B531A7-B214-4735-8F06-2CB48B36EBA7}"/>
                    </a:ext>
                  </a:extLst>
                </p:cNvPr>
                <p:cNvPicPr/>
                <p:nvPr/>
              </p:nvPicPr>
              <p:blipFill>
                <a:blip r:embed="rId160"/>
                <a:stretch>
                  <a:fillRect/>
                </a:stretch>
              </p:blipFill>
              <p:spPr>
                <a:xfrm>
                  <a:off x="11184133" y="3640013"/>
                  <a:ext cx="23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9CA3E3A5-0ED3-4637-BF58-96502E9F4A11}"/>
                    </a:ext>
                  </a:extLst>
                </p14:cNvPr>
                <p14:cNvContentPartPr/>
                <p14:nvPr/>
              </p14:nvContentPartPr>
              <p14:xfrm>
                <a:off x="11081173" y="3600053"/>
                <a:ext cx="324360" cy="225360"/>
              </p14:xfrm>
            </p:contentPart>
          </mc:Choice>
          <mc:Fallback>
            <p:pic>
              <p:nvPicPr>
                <p:cNvPr id="111" name="Freihand 110">
                  <a:extLst>
                    <a:ext uri="{FF2B5EF4-FFF2-40B4-BE49-F238E27FC236}">
                      <a16:creationId xmlns:a16="http://schemas.microsoft.com/office/drawing/2014/main" id="{9CA3E3A5-0ED3-4637-BF58-96502E9F4A11}"/>
                    </a:ext>
                  </a:extLst>
                </p:cNvPr>
                <p:cNvPicPr/>
                <p:nvPr/>
              </p:nvPicPr>
              <p:blipFill>
                <a:blip r:embed="rId162"/>
                <a:stretch>
                  <a:fillRect/>
                </a:stretch>
              </p:blipFill>
              <p:spPr>
                <a:xfrm>
                  <a:off x="11076853" y="3595733"/>
                  <a:ext cx="333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9997983F-4BB8-4E4E-9E96-18434E60A0BB}"/>
                    </a:ext>
                  </a:extLst>
                </p14:cNvPr>
                <p14:cNvContentPartPr/>
                <p14:nvPr/>
              </p14:nvContentPartPr>
              <p14:xfrm>
                <a:off x="10131493" y="3938093"/>
                <a:ext cx="1653120" cy="191160"/>
              </p14:xfrm>
            </p:contentPart>
          </mc:Choice>
          <mc:Fallback>
            <p:pic>
              <p:nvPicPr>
                <p:cNvPr id="112" name="Freihand 111">
                  <a:extLst>
                    <a:ext uri="{FF2B5EF4-FFF2-40B4-BE49-F238E27FC236}">
                      <a16:creationId xmlns:a16="http://schemas.microsoft.com/office/drawing/2014/main" id="{9997983F-4BB8-4E4E-9E96-18434E60A0BB}"/>
                    </a:ext>
                  </a:extLst>
                </p:cNvPr>
                <p:cNvPicPr/>
                <p:nvPr/>
              </p:nvPicPr>
              <p:blipFill>
                <a:blip r:embed="rId164"/>
                <a:stretch>
                  <a:fillRect/>
                </a:stretch>
              </p:blipFill>
              <p:spPr>
                <a:xfrm>
                  <a:off x="10127173" y="3933773"/>
                  <a:ext cx="1661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0" name="Freihand 119">
                  <a:extLst>
                    <a:ext uri="{FF2B5EF4-FFF2-40B4-BE49-F238E27FC236}">
                      <a16:creationId xmlns:a16="http://schemas.microsoft.com/office/drawing/2014/main" id="{A8E08E29-5B43-4AAA-8272-76ADBFB7B0FA}"/>
                    </a:ext>
                  </a:extLst>
                </p14:cNvPr>
                <p14:cNvContentPartPr/>
                <p14:nvPr/>
              </p14:nvContentPartPr>
              <p14:xfrm>
                <a:off x="1284493" y="3796973"/>
                <a:ext cx="123840" cy="39960"/>
              </p14:xfrm>
            </p:contentPart>
          </mc:Choice>
          <mc:Fallback>
            <p:pic>
              <p:nvPicPr>
                <p:cNvPr id="120" name="Freihand 119">
                  <a:extLst>
                    <a:ext uri="{FF2B5EF4-FFF2-40B4-BE49-F238E27FC236}">
                      <a16:creationId xmlns:a16="http://schemas.microsoft.com/office/drawing/2014/main" id="{A8E08E29-5B43-4AAA-8272-76ADBFB7B0FA}"/>
                    </a:ext>
                  </a:extLst>
                </p:cNvPr>
                <p:cNvPicPr/>
                <p:nvPr/>
              </p:nvPicPr>
              <p:blipFill>
                <a:blip r:embed="rId166"/>
                <a:stretch>
                  <a:fillRect/>
                </a:stretch>
              </p:blipFill>
              <p:spPr>
                <a:xfrm>
                  <a:off x="1280173" y="3792653"/>
                  <a:ext cx="132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1" name="Freihand 120">
                  <a:extLst>
                    <a:ext uri="{FF2B5EF4-FFF2-40B4-BE49-F238E27FC236}">
                      <a16:creationId xmlns:a16="http://schemas.microsoft.com/office/drawing/2014/main" id="{9B7B79AB-078D-41D5-B618-18134D7489E3}"/>
                    </a:ext>
                  </a:extLst>
                </p14:cNvPr>
                <p14:cNvContentPartPr/>
                <p14:nvPr/>
              </p14:nvContentPartPr>
              <p14:xfrm>
                <a:off x="2008093" y="3013253"/>
                <a:ext cx="96120" cy="4680"/>
              </p14:xfrm>
            </p:contentPart>
          </mc:Choice>
          <mc:Fallback>
            <p:pic>
              <p:nvPicPr>
                <p:cNvPr id="121" name="Freihand 120">
                  <a:extLst>
                    <a:ext uri="{FF2B5EF4-FFF2-40B4-BE49-F238E27FC236}">
                      <a16:creationId xmlns:a16="http://schemas.microsoft.com/office/drawing/2014/main" id="{9B7B79AB-078D-41D5-B618-18134D7489E3}"/>
                    </a:ext>
                  </a:extLst>
                </p:cNvPr>
                <p:cNvPicPr/>
                <p:nvPr/>
              </p:nvPicPr>
              <p:blipFill>
                <a:blip r:embed="rId168"/>
                <a:stretch>
                  <a:fillRect/>
                </a:stretch>
              </p:blipFill>
              <p:spPr>
                <a:xfrm>
                  <a:off x="2003773" y="3008933"/>
                  <a:ext cx="104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2" name="Freihand 121">
                  <a:extLst>
                    <a:ext uri="{FF2B5EF4-FFF2-40B4-BE49-F238E27FC236}">
                      <a16:creationId xmlns:a16="http://schemas.microsoft.com/office/drawing/2014/main" id="{C773B15D-14B6-486E-8673-FC3F6C266863}"/>
                    </a:ext>
                  </a:extLst>
                </p14:cNvPr>
                <p14:cNvContentPartPr/>
                <p14:nvPr/>
              </p14:nvContentPartPr>
              <p14:xfrm>
                <a:off x="2827093" y="3182813"/>
                <a:ext cx="117000" cy="103320"/>
              </p14:xfrm>
            </p:contentPart>
          </mc:Choice>
          <mc:Fallback>
            <p:pic>
              <p:nvPicPr>
                <p:cNvPr id="122" name="Freihand 121">
                  <a:extLst>
                    <a:ext uri="{FF2B5EF4-FFF2-40B4-BE49-F238E27FC236}">
                      <a16:creationId xmlns:a16="http://schemas.microsoft.com/office/drawing/2014/main" id="{C773B15D-14B6-486E-8673-FC3F6C266863}"/>
                    </a:ext>
                  </a:extLst>
                </p:cNvPr>
                <p:cNvPicPr/>
                <p:nvPr/>
              </p:nvPicPr>
              <p:blipFill>
                <a:blip r:embed="rId170"/>
                <a:stretch>
                  <a:fillRect/>
                </a:stretch>
              </p:blipFill>
              <p:spPr>
                <a:xfrm>
                  <a:off x="2822773" y="3178493"/>
                  <a:ext cx="125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3" name="Freihand 122">
                  <a:extLst>
                    <a:ext uri="{FF2B5EF4-FFF2-40B4-BE49-F238E27FC236}">
                      <a16:creationId xmlns:a16="http://schemas.microsoft.com/office/drawing/2014/main" id="{880D2E5B-4DFF-44D8-A599-FB42A8B22EAD}"/>
                    </a:ext>
                  </a:extLst>
                </p14:cNvPr>
                <p14:cNvContentPartPr/>
                <p14:nvPr/>
              </p14:nvContentPartPr>
              <p14:xfrm>
                <a:off x="3692893" y="3251933"/>
                <a:ext cx="74160" cy="86040"/>
              </p14:xfrm>
            </p:contentPart>
          </mc:Choice>
          <mc:Fallback>
            <p:pic>
              <p:nvPicPr>
                <p:cNvPr id="123" name="Freihand 122">
                  <a:extLst>
                    <a:ext uri="{FF2B5EF4-FFF2-40B4-BE49-F238E27FC236}">
                      <a16:creationId xmlns:a16="http://schemas.microsoft.com/office/drawing/2014/main" id="{880D2E5B-4DFF-44D8-A599-FB42A8B22EAD}"/>
                    </a:ext>
                  </a:extLst>
                </p:cNvPr>
                <p:cNvPicPr/>
                <p:nvPr/>
              </p:nvPicPr>
              <p:blipFill>
                <a:blip r:embed="rId172"/>
                <a:stretch>
                  <a:fillRect/>
                </a:stretch>
              </p:blipFill>
              <p:spPr>
                <a:xfrm>
                  <a:off x="3688573" y="3247613"/>
                  <a:ext cx="82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4" name="Freihand 123">
                  <a:extLst>
                    <a:ext uri="{FF2B5EF4-FFF2-40B4-BE49-F238E27FC236}">
                      <a16:creationId xmlns:a16="http://schemas.microsoft.com/office/drawing/2014/main" id="{68DB18CF-6A17-42E8-AFB1-92014B03E83E}"/>
                    </a:ext>
                  </a:extLst>
                </p14:cNvPr>
                <p14:cNvContentPartPr/>
                <p14:nvPr/>
              </p14:nvContentPartPr>
              <p14:xfrm>
                <a:off x="2935093" y="4744133"/>
                <a:ext cx="505080" cy="458280"/>
              </p14:xfrm>
            </p:contentPart>
          </mc:Choice>
          <mc:Fallback>
            <p:pic>
              <p:nvPicPr>
                <p:cNvPr id="124" name="Freihand 123">
                  <a:extLst>
                    <a:ext uri="{FF2B5EF4-FFF2-40B4-BE49-F238E27FC236}">
                      <a16:creationId xmlns:a16="http://schemas.microsoft.com/office/drawing/2014/main" id="{68DB18CF-6A17-42E8-AFB1-92014B03E83E}"/>
                    </a:ext>
                  </a:extLst>
                </p:cNvPr>
                <p:cNvPicPr/>
                <p:nvPr/>
              </p:nvPicPr>
              <p:blipFill>
                <a:blip r:embed="rId174"/>
                <a:stretch>
                  <a:fillRect/>
                </a:stretch>
              </p:blipFill>
              <p:spPr>
                <a:xfrm>
                  <a:off x="2930773" y="4739813"/>
                  <a:ext cx="51372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5" name="Freihand 124">
                  <a:extLst>
                    <a:ext uri="{FF2B5EF4-FFF2-40B4-BE49-F238E27FC236}">
                      <a16:creationId xmlns:a16="http://schemas.microsoft.com/office/drawing/2014/main" id="{E87D751C-7FD5-498F-84BE-C356E862536F}"/>
                    </a:ext>
                  </a:extLst>
                </p14:cNvPr>
                <p14:cNvContentPartPr/>
                <p14:nvPr/>
              </p14:nvContentPartPr>
              <p14:xfrm>
                <a:off x="1694173" y="3826133"/>
                <a:ext cx="737280" cy="760320"/>
              </p14:xfrm>
            </p:contentPart>
          </mc:Choice>
          <mc:Fallback>
            <p:pic>
              <p:nvPicPr>
                <p:cNvPr id="125" name="Freihand 124">
                  <a:extLst>
                    <a:ext uri="{FF2B5EF4-FFF2-40B4-BE49-F238E27FC236}">
                      <a16:creationId xmlns:a16="http://schemas.microsoft.com/office/drawing/2014/main" id="{E87D751C-7FD5-498F-84BE-C356E862536F}"/>
                    </a:ext>
                  </a:extLst>
                </p:cNvPr>
                <p:cNvPicPr/>
                <p:nvPr/>
              </p:nvPicPr>
              <p:blipFill>
                <a:blip r:embed="rId176"/>
                <a:stretch>
                  <a:fillRect/>
                </a:stretch>
              </p:blipFill>
              <p:spPr>
                <a:xfrm>
                  <a:off x="1689853" y="3821813"/>
                  <a:ext cx="74592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6" name="Freihand 125">
                  <a:extLst>
                    <a:ext uri="{FF2B5EF4-FFF2-40B4-BE49-F238E27FC236}">
                      <a16:creationId xmlns:a16="http://schemas.microsoft.com/office/drawing/2014/main" id="{B29C2F43-8D03-4B81-B282-2D3F660ED073}"/>
                    </a:ext>
                  </a:extLst>
                </p14:cNvPr>
                <p14:cNvContentPartPr/>
                <p14:nvPr/>
              </p14:nvContentPartPr>
              <p14:xfrm>
                <a:off x="3595693" y="3650093"/>
                <a:ext cx="87840" cy="51120"/>
              </p14:xfrm>
            </p:contentPart>
          </mc:Choice>
          <mc:Fallback>
            <p:pic>
              <p:nvPicPr>
                <p:cNvPr id="126" name="Freihand 125">
                  <a:extLst>
                    <a:ext uri="{FF2B5EF4-FFF2-40B4-BE49-F238E27FC236}">
                      <a16:creationId xmlns:a16="http://schemas.microsoft.com/office/drawing/2014/main" id="{B29C2F43-8D03-4B81-B282-2D3F660ED073}"/>
                    </a:ext>
                  </a:extLst>
                </p:cNvPr>
                <p:cNvPicPr/>
                <p:nvPr/>
              </p:nvPicPr>
              <p:blipFill>
                <a:blip r:embed="rId178"/>
                <a:stretch>
                  <a:fillRect/>
                </a:stretch>
              </p:blipFill>
              <p:spPr>
                <a:xfrm>
                  <a:off x="3591373" y="3645773"/>
                  <a:ext cx="96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8CE09155-93AD-40E2-9115-6BD6F27AB4B8}"/>
                    </a:ext>
                  </a:extLst>
                </p14:cNvPr>
                <p14:cNvContentPartPr/>
                <p14:nvPr/>
              </p14:nvContentPartPr>
              <p14:xfrm>
                <a:off x="3878653" y="4547933"/>
                <a:ext cx="23400" cy="97560"/>
              </p14:xfrm>
            </p:contentPart>
          </mc:Choice>
          <mc:Fallback>
            <p:pic>
              <p:nvPicPr>
                <p:cNvPr id="127" name="Freihand 126">
                  <a:extLst>
                    <a:ext uri="{FF2B5EF4-FFF2-40B4-BE49-F238E27FC236}">
                      <a16:creationId xmlns:a16="http://schemas.microsoft.com/office/drawing/2014/main" id="{8CE09155-93AD-40E2-9115-6BD6F27AB4B8}"/>
                    </a:ext>
                  </a:extLst>
                </p:cNvPr>
                <p:cNvPicPr/>
                <p:nvPr/>
              </p:nvPicPr>
              <p:blipFill>
                <a:blip r:embed="rId180"/>
                <a:stretch>
                  <a:fillRect/>
                </a:stretch>
              </p:blipFill>
              <p:spPr>
                <a:xfrm>
                  <a:off x="3874333" y="4543613"/>
                  <a:ext cx="32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9" name="Freihand 128">
                  <a:extLst>
                    <a:ext uri="{FF2B5EF4-FFF2-40B4-BE49-F238E27FC236}">
                      <a16:creationId xmlns:a16="http://schemas.microsoft.com/office/drawing/2014/main" id="{44E3EF74-D5EF-4B57-BE29-1F6B2F6F2BAF}"/>
                    </a:ext>
                  </a:extLst>
                </p14:cNvPr>
                <p14:cNvContentPartPr/>
                <p14:nvPr/>
              </p14:nvContentPartPr>
              <p14:xfrm>
                <a:off x="2531533" y="5139773"/>
                <a:ext cx="92160" cy="76320"/>
              </p14:xfrm>
            </p:contentPart>
          </mc:Choice>
          <mc:Fallback>
            <p:pic>
              <p:nvPicPr>
                <p:cNvPr id="129" name="Freihand 128">
                  <a:extLst>
                    <a:ext uri="{FF2B5EF4-FFF2-40B4-BE49-F238E27FC236}">
                      <a16:creationId xmlns:a16="http://schemas.microsoft.com/office/drawing/2014/main" id="{44E3EF74-D5EF-4B57-BE29-1F6B2F6F2BAF}"/>
                    </a:ext>
                  </a:extLst>
                </p:cNvPr>
                <p:cNvPicPr/>
                <p:nvPr/>
              </p:nvPicPr>
              <p:blipFill>
                <a:blip r:embed="rId182"/>
                <a:stretch>
                  <a:fillRect/>
                </a:stretch>
              </p:blipFill>
              <p:spPr>
                <a:xfrm>
                  <a:off x="2527213" y="5135453"/>
                  <a:ext cx="100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0" name="Freihand 129">
                  <a:extLst>
                    <a:ext uri="{FF2B5EF4-FFF2-40B4-BE49-F238E27FC236}">
                      <a16:creationId xmlns:a16="http://schemas.microsoft.com/office/drawing/2014/main" id="{74151332-83AB-4D90-991E-85F0D69DA1C9}"/>
                    </a:ext>
                  </a:extLst>
                </p14:cNvPr>
                <p14:cNvContentPartPr/>
                <p14:nvPr/>
              </p14:nvContentPartPr>
              <p14:xfrm>
                <a:off x="3522613" y="3917213"/>
                <a:ext cx="43200" cy="42840"/>
              </p14:xfrm>
            </p:contentPart>
          </mc:Choice>
          <mc:Fallback>
            <p:pic>
              <p:nvPicPr>
                <p:cNvPr id="130" name="Freihand 129">
                  <a:extLst>
                    <a:ext uri="{FF2B5EF4-FFF2-40B4-BE49-F238E27FC236}">
                      <a16:creationId xmlns:a16="http://schemas.microsoft.com/office/drawing/2014/main" id="{74151332-83AB-4D90-991E-85F0D69DA1C9}"/>
                    </a:ext>
                  </a:extLst>
                </p:cNvPr>
                <p:cNvPicPr/>
                <p:nvPr/>
              </p:nvPicPr>
              <p:blipFill>
                <a:blip r:embed="rId184"/>
                <a:stretch>
                  <a:fillRect/>
                </a:stretch>
              </p:blipFill>
              <p:spPr>
                <a:xfrm>
                  <a:off x="3518293" y="3912893"/>
                  <a:ext cx="51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1" name="Freihand 130">
                  <a:extLst>
                    <a:ext uri="{FF2B5EF4-FFF2-40B4-BE49-F238E27FC236}">
                      <a16:creationId xmlns:a16="http://schemas.microsoft.com/office/drawing/2014/main" id="{47BCEE54-B022-418A-9799-7FA793EA3DC3}"/>
                    </a:ext>
                  </a:extLst>
                </p14:cNvPr>
                <p14:cNvContentPartPr/>
                <p14:nvPr/>
              </p14:nvContentPartPr>
              <p14:xfrm>
                <a:off x="4365013" y="2629133"/>
                <a:ext cx="38160" cy="77400"/>
              </p14:xfrm>
            </p:contentPart>
          </mc:Choice>
          <mc:Fallback>
            <p:pic>
              <p:nvPicPr>
                <p:cNvPr id="131" name="Freihand 130">
                  <a:extLst>
                    <a:ext uri="{FF2B5EF4-FFF2-40B4-BE49-F238E27FC236}">
                      <a16:creationId xmlns:a16="http://schemas.microsoft.com/office/drawing/2014/main" id="{47BCEE54-B022-418A-9799-7FA793EA3DC3}"/>
                    </a:ext>
                  </a:extLst>
                </p:cNvPr>
                <p:cNvPicPr/>
                <p:nvPr/>
              </p:nvPicPr>
              <p:blipFill>
                <a:blip r:embed="rId186"/>
                <a:stretch>
                  <a:fillRect/>
                </a:stretch>
              </p:blipFill>
              <p:spPr>
                <a:xfrm>
                  <a:off x="4360693" y="2624813"/>
                  <a:ext cx="46800" cy="8604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899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7C6A1EF4-B8D2-4319-B896-9DA5211B5E2E}"/>
                  </a:ext>
                </a:extLst>
              </p14:cNvPr>
              <p14:cNvContentPartPr/>
              <p14:nvPr/>
            </p14:nvContentPartPr>
            <p14:xfrm>
              <a:off x="1684813" y="2497733"/>
              <a:ext cx="5284080" cy="156240"/>
            </p14:xfrm>
          </p:contentPart>
        </mc:Choice>
        <mc:Fallback>
          <p:pic>
            <p:nvPicPr>
              <p:cNvPr id="3" name="Freihand 2">
                <a:extLst>
                  <a:ext uri="{FF2B5EF4-FFF2-40B4-BE49-F238E27FC236}">
                    <a16:creationId xmlns:a16="http://schemas.microsoft.com/office/drawing/2014/main" id="{7C6A1EF4-B8D2-4319-B896-9DA5211B5E2E}"/>
                  </a:ext>
                </a:extLst>
              </p:cNvPr>
              <p:cNvPicPr/>
              <p:nvPr/>
            </p:nvPicPr>
            <p:blipFill>
              <a:blip r:embed="rId3"/>
              <a:stretch>
                <a:fillRect/>
              </a:stretch>
            </p:blipFill>
            <p:spPr>
              <a:xfrm>
                <a:off x="1680493" y="2493413"/>
                <a:ext cx="529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0B5CA8D-3600-496D-82A4-F70604A19C37}"/>
                  </a:ext>
                </a:extLst>
              </p14:cNvPr>
              <p14:cNvContentPartPr/>
              <p14:nvPr/>
            </p14:nvContentPartPr>
            <p14:xfrm>
              <a:off x="901453" y="3092813"/>
              <a:ext cx="2720520" cy="685080"/>
            </p14:xfrm>
          </p:contentPart>
        </mc:Choice>
        <mc:Fallback>
          <p:pic>
            <p:nvPicPr>
              <p:cNvPr id="5" name="Freihand 4">
                <a:extLst>
                  <a:ext uri="{FF2B5EF4-FFF2-40B4-BE49-F238E27FC236}">
                    <a16:creationId xmlns:a16="http://schemas.microsoft.com/office/drawing/2014/main" id="{50B5CA8D-3600-496D-82A4-F70604A19C37}"/>
                  </a:ext>
                </a:extLst>
              </p:cNvPr>
              <p:cNvPicPr/>
              <p:nvPr/>
            </p:nvPicPr>
            <p:blipFill>
              <a:blip r:embed="rId5"/>
              <a:stretch>
                <a:fillRect/>
              </a:stretch>
            </p:blipFill>
            <p:spPr>
              <a:xfrm>
                <a:off x="897133" y="3088493"/>
                <a:ext cx="272916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5583626-DF17-4AC2-BA3F-B695078C4A90}"/>
                  </a:ext>
                </a:extLst>
              </p14:cNvPr>
              <p14:cNvContentPartPr/>
              <p14:nvPr/>
            </p14:nvContentPartPr>
            <p14:xfrm>
              <a:off x="1877413" y="4565573"/>
              <a:ext cx="2691000" cy="82800"/>
            </p14:xfrm>
          </p:contentPart>
        </mc:Choice>
        <mc:Fallback>
          <p:pic>
            <p:nvPicPr>
              <p:cNvPr id="6" name="Freihand 5">
                <a:extLst>
                  <a:ext uri="{FF2B5EF4-FFF2-40B4-BE49-F238E27FC236}">
                    <a16:creationId xmlns:a16="http://schemas.microsoft.com/office/drawing/2014/main" id="{55583626-DF17-4AC2-BA3F-B695078C4A90}"/>
                  </a:ext>
                </a:extLst>
              </p:cNvPr>
              <p:cNvPicPr/>
              <p:nvPr/>
            </p:nvPicPr>
            <p:blipFill>
              <a:blip r:embed="rId7"/>
              <a:stretch>
                <a:fillRect/>
              </a:stretch>
            </p:blipFill>
            <p:spPr>
              <a:xfrm>
                <a:off x="1873093" y="4561253"/>
                <a:ext cx="2699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D4B688D6-4D0A-4031-A646-DEB807A66F7A}"/>
                  </a:ext>
                </a:extLst>
              </p14:cNvPr>
              <p14:cNvContentPartPr/>
              <p14:nvPr/>
            </p14:nvContentPartPr>
            <p14:xfrm>
              <a:off x="5022013" y="4995773"/>
              <a:ext cx="2683080" cy="65520"/>
            </p14:xfrm>
          </p:contentPart>
        </mc:Choice>
        <mc:Fallback>
          <p:pic>
            <p:nvPicPr>
              <p:cNvPr id="7" name="Freihand 6">
                <a:extLst>
                  <a:ext uri="{FF2B5EF4-FFF2-40B4-BE49-F238E27FC236}">
                    <a16:creationId xmlns:a16="http://schemas.microsoft.com/office/drawing/2014/main" id="{D4B688D6-4D0A-4031-A646-DEB807A66F7A}"/>
                  </a:ext>
                </a:extLst>
              </p:cNvPr>
              <p:cNvPicPr/>
              <p:nvPr/>
            </p:nvPicPr>
            <p:blipFill>
              <a:blip r:embed="rId9"/>
              <a:stretch>
                <a:fillRect/>
              </a:stretch>
            </p:blipFill>
            <p:spPr>
              <a:xfrm>
                <a:off x="5017693" y="4991453"/>
                <a:ext cx="2691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F16BA17-A970-427D-ABED-C3B0F8D392CA}"/>
                  </a:ext>
                </a:extLst>
              </p14:cNvPr>
              <p14:cNvContentPartPr/>
              <p14:nvPr/>
            </p14:nvContentPartPr>
            <p14:xfrm>
              <a:off x="6727693" y="5417693"/>
              <a:ext cx="1663920" cy="99000"/>
            </p14:xfrm>
          </p:contentPart>
        </mc:Choice>
        <mc:Fallback>
          <p:pic>
            <p:nvPicPr>
              <p:cNvPr id="8" name="Freihand 7">
                <a:extLst>
                  <a:ext uri="{FF2B5EF4-FFF2-40B4-BE49-F238E27FC236}">
                    <a16:creationId xmlns:a16="http://schemas.microsoft.com/office/drawing/2014/main" id="{0F16BA17-A970-427D-ABED-C3B0F8D392CA}"/>
                  </a:ext>
                </a:extLst>
              </p:cNvPr>
              <p:cNvPicPr/>
              <p:nvPr/>
            </p:nvPicPr>
            <p:blipFill>
              <a:blip r:embed="rId11"/>
              <a:stretch>
                <a:fillRect/>
              </a:stretch>
            </p:blipFill>
            <p:spPr>
              <a:xfrm>
                <a:off x="6723373" y="5413373"/>
                <a:ext cx="1672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AB18D54-6EED-482B-8F32-45F01E5F3066}"/>
                  </a:ext>
                </a:extLst>
              </p14:cNvPr>
              <p14:cNvContentPartPr/>
              <p14:nvPr/>
            </p14:nvContentPartPr>
            <p14:xfrm>
              <a:off x="427333" y="5847173"/>
              <a:ext cx="2338920" cy="46440"/>
            </p14:xfrm>
          </p:contentPart>
        </mc:Choice>
        <mc:Fallback>
          <p:pic>
            <p:nvPicPr>
              <p:cNvPr id="9" name="Freihand 8">
                <a:extLst>
                  <a:ext uri="{FF2B5EF4-FFF2-40B4-BE49-F238E27FC236}">
                    <a16:creationId xmlns:a16="http://schemas.microsoft.com/office/drawing/2014/main" id="{7AB18D54-6EED-482B-8F32-45F01E5F3066}"/>
                  </a:ext>
                </a:extLst>
              </p:cNvPr>
              <p:cNvPicPr/>
              <p:nvPr/>
            </p:nvPicPr>
            <p:blipFill>
              <a:blip r:embed="rId13"/>
              <a:stretch>
                <a:fillRect/>
              </a:stretch>
            </p:blipFill>
            <p:spPr>
              <a:xfrm>
                <a:off x="423013" y="5842853"/>
                <a:ext cx="2347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308FC5B6-7AF6-4530-99DD-DE655BD18F43}"/>
                  </a:ext>
                </a:extLst>
              </p14:cNvPr>
              <p14:cNvContentPartPr/>
              <p14:nvPr/>
            </p14:nvContentPartPr>
            <p14:xfrm>
              <a:off x="353533" y="6523253"/>
              <a:ext cx="3063240" cy="98640"/>
            </p14:xfrm>
          </p:contentPart>
        </mc:Choice>
        <mc:Fallback>
          <p:pic>
            <p:nvPicPr>
              <p:cNvPr id="12" name="Freihand 11">
                <a:extLst>
                  <a:ext uri="{FF2B5EF4-FFF2-40B4-BE49-F238E27FC236}">
                    <a16:creationId xmlns:a16="http://schemas.microsoft.com/office/drawing/2014/main" id="{308FC5B6-7AF6-4530-99DD-DE655BD18F43}"/>
                  </a:ext>
                </a:extLst>
              </p:cNvPr>
              <p:cNvPicPr/>
              <p:nvPr/>
            </p:nvPicPr>
            <p:blipFill>
              <a:blip r:embed="rId15"/>
              <a:stretch>
                <a:fillRect/>
              </a:stretch>
            </p:blipFill>
            <p:spPr>
              <a:xfrm>
                <a:off x="349213" y="6518933"/>
                <a:ext cx="3071880" cy="107280"/>
              </a:xfrm>
              <a:prstGeom prst="rect">
                <a:avLst/>
              </a:prstGeom>
            </p:spPr>
          </p:pic>
        </mc:Fallback>
      </mc:AlternateContent>
    </p:spTree>
    <p:extLst>
      <p:ext uri="{BB962C8B-B14F-4D97-AF65-F5344CB8AC3E}">
        <p14:creationId xmlns:p14="http://schemas.microsoft.com/office/powerpoint/2010/main" val="64252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grpSp>
        <p:nvGrpSpPr>
          <p:cNvPr id="6" name="Gruppieren 5">
            <a:extLst>
              <a:ext uri="{FF2B5EF4-FFF2-40B4-BE49-F238E27FC236}">
                <a16:creationId xmlns:a16="http://schemas.microsoft.com/office/drawing/2014/main" id="{A49FD8A1-4C81-449A-9CFB-CB3038F1E6FD}"/>
              </a:ext>
            </a:extLst>
          </p:cNvPr>
          <p:cNvGrpSpPr/>
          <p:nvPr/>
        </p:nvGrpSpPr>
        <p:grpSpPr>
          <a:xfrm>
            <a:off x="4966213" y="437813"/>
            <a:ext cx="2351880" cy="91080"/>
            <a:chOff x="4966213" y="437813"/>
            <a:chExt cx="2351880" cy="9108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F3060F13-0344-4179-80B3-BF02C3477A30}"/>
                    </a:ext>
                  </a:extLst>
                </p14:cNvPr>
                <p14:cNvContentPartPr/>
                <p14:nvPr/>
              </p14:nvContentPartPr>
              <p14:xfrm>
                <a:off x="5112013" y="437813"/>
                <a:ext cx="51840" cy="9000"/>
              </p14:xfrm>
            </p:contentPart>
          </mc:Choice>
          <mc:Fallback>
            <p:pic>
              <p:nvPicPr>
                <p:cNvPr id="3" name="Freihand 2">
                  <a:extLst>
                    <a:ext uri="{FF2B5EF4-FFF2-40B4-BE49-F238E27FC236}">
                      <a16:creationId xmlns:a16="http://schemas.microsoft.com/office/drawing/2014/main" id="{F3060F13-0344-4179-80B3-BF02C3477A30}"/>
                    </a:ext>
                  </a:extLst>
                </p:cNvPr>
                <p:cNvPicPr/>
                <p:nvPr/>
              </p:nvPicPr>
              <p:blipFill>
                <a:blip r:embed="rId3"/>
                <a:stretch>
                  <a:fillRect/>
                </a:stretch>
              </p:blipFill>
              <p:spPr>
                <a:xfrm>
                  <a:off x="5107693" y="433493"/>
                  <a:ext cx="60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9DEABF3B-57F1-42F2-A531-DD0975B95F14}"/>
                    </a:ext>
                  </a:extLst>
                </p14:cNvPr>
                <p14:cNvContentPartPr/>
                <p14:nvPr/>
              </p14:nvContentPartPr>
              <p14:xfrm>
                <a:off x="4966213" y="442133"/>
                <a:ext cx="2351880" cy="86760"/>
              </p14:xfrm>
            </p:contentPart>
          </mc:Choice>
          <mc:Fallback>
            <p:pic>
              <p:nvPicPr>
                <p:cNvPr id="5" name="Freihand 4">
                  <a:extLst>
                    <a:ext uri="{FF2B5EF4-FFF2-40B4-BE49-F238E27FC236}">
                      <a16:creationId xmlns:a16="http://schemas.microsoft.com/office/drawing/2014/main" id="{9DEABF3B-57F1-42F2-A531-DD0975B95F14}"/>
                    </a:ext>
                  </a:extLst>
                </p:cNvPr>
                <p:cNvPicPr/>
                <p:nvPr/>
              </p:nvPicPr>
              <p:blipFill>
                <a:blip r:embed="rId5"/>
                <a:stretch>
                  <a:fillRect/>
                </a:stretch>
              </p:blipFill>
              <p:spPr>
                <a:xfrm>
                  <a:off x="4961893" y="437813"/>
                  <a:ext cx="236052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0F40BEC5-F592-4CDC-9D76-E333BFEA408F}"/>
                  </a:ext>
                </a:extLst>
              </p14:cNvPr>
              <p14:cNvContentPartPr/>
              <p14:nvPr/>
            </p14:nvContentPartPr>
            <p14:xfrm>
              <a:off x="4228933" y="811133"/>
              <a:ext cx="2662920" cy="48240"/>
            </p14:xfrm>
          </p:contentPart>
        </mc:Choice>
        <mc:Fallback>
          <p:pic>
            <p:nvPicPr>
              <p:cNvPr id="7" name="Freihand 6">
                <a:extLst>
                  <a:ext uri="{FF2B5EF4-FFF2-40B4-BE49-F238E27FC236}">
                    <a16:creationId xmlns:a16="http://schemas.microsoft.com/office/drawing/2014/main" id="{0F40BEC5-F592-4CDC-9D76-E333BFEA408F}"/>
                  </a:ext>
                </a:extLst>
              </p:cNvPr>
              <p:cNvPicPr/>
              <p:nvPr/>
            </p:nvPicPr>
            <p:blipFill>
              <a:blip r:embed="rId7"/>
              <a:stretch>
                <a:fillRect/>
              </a:stretch>
            </p:blipFill>
            <p:spPr>
              <a:xfrm>
                <a:off x="4224613" y="806813"/>
                <a:ext cx="2671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B35C5BD-83A8-48E7-BED7-2EEE3843C01F}"/>
                  </a:ext>
                </a:extLst>
              </p14:cNvPr>
              <p14:cNvContentPartPr/>
              <p14:nvPr/>
            </p14:nvContentPartPr>
            <p14:xfrm>
              <a:off x="6140893" y="1391453"/>
              <a:ext cx="1499760" cy="40680"/>
            </p14:xfrm>
          </p:contentPart>
        </mc:Choice>
        <mc:Fallback>
          <p:pic>
            <p:nvPicPr>
              <p:cNvPr id="8" name="Freihand 7">
                <a:extLst>
                  <a:ext uri="{FF2B5EF4-FFF2-40B4-BE49-F238E27FC236}">
                    <a16:creationId xmlns:a16="http://schemas.microsoft.com/office/drawing/2014/main" id="{9B35C5BD-83A8-48E7-BED7-2EEE3843C01F}"/>
                  </a:ext>
                </a:extLst>
              </p:cNvPr>
              <p:cNvPicPr/>
              <p:nvPr/>
            </p:nvPicPr>
            <p:blipFill>
              <a:blip r:embed="rId9"/>
              <a:stretch>
                <a:fillRect/>
              </a:stretch>
            </p:blipFill>
            <p:spPr>
              <a:xfrm>
                <a:off x="6136573" y="1387133"/>
                <a:ext cx="1508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7C17B58-3169-4E67-B617-39E7EE73EE19}"/>
                  </a:ext>
                </a:extLst>
              </p14:cNvPr>
              <p14:cNvContentPartPr/>
              <p14:nvPr/>
            </p14:nvContentPartPr>
            <p14:xfrm>
              <a:off x="838093" y="2871413"/>
              <a:ext cx="1511280" cy="61920"/>
            </p14:xfrm>
          </p:contentPart>
        </mc:Choice>
        <mc:Fallback>
          <p:pic>
            <p:nvPicPr>
              <p:cNvPr id="9" name="Freihand 8">
                <a:extLst>
                  <a:ext uri="{FF2B5EF4-FFF2-40B4-BE49-F238E27FC236}">
                    <a16:creationId xmlns:a16="http://schemas.microsoft.com/office/drawing/2014/main" id="{07C17B58-3169-4E67-B617-39E7EE73EE19}"/>
                  </a:ext>
                </a:extLst>
              </p:cNvPr>
              <p:cNvPicPr/>
              <p:nvPr/>
            </p:nvPicPr>
            <p:blipFill>
              <a:blip r:embed="rId11"/>
              <a:stretch>
                <a:fillRect/>
              </a:stretch>
            </p:blipFill>
            <p:spPr>
              <a:xfrm>
                <a:off x="833773" y="2867093"/>
                <a:ext cx="1519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8FC91F28-8343-4A9E-AA7C-1AB3D96C1900}"/>
                  </a:ext>
                </a:extLst>
              </p14:cNvPr>
              <p14:cNvContentPartPr/>
              <p14:nvPr/>
            </p14:nvContentPartPr>
            <p14:xfrm>
              <a:off x="352093" y="3517613"/>
              <a:ext cx="2307600" cy="84600"/>
            </p14:xfrm>
          </p:contentPart>
        </mc:Choice>
        <mc:Fallback>
          <p:pic>
            <p:nvPicPr>
              <p:cNvPr id="12" name="Freihand 11">
                <a:extLst>
                  <a:ext uri="{FF2B5EF4-FFF2-40B4-BE49-F238E27FC236}">
                    <a16:creationId xmlns:a16="http://schemas.microsoft.com/office/drawing/2014/main" id="{8FC91F28-8343-4A9E-AA7C-1AB3D96C1900}"/>
                  </a:ext>
                </a:extLst>
              </p:cNvPr>
              <p:cNvPicPr/>
              <p:nvPr/>
            </p:nvPicPr>
            <p:blipFill>
              <a:blip r:embed="rId13"/>
              <a:stretch>
                <a:fillRect/>
              </a:stretch>
            </p:blipFill>
            <p:spPr>
              <a:xfrm>
                <a:off x="347773" y="3513293"/>
                <a:ext cx="2316240" cy="93240"/>
              </a:xfrm>
              <a:prstGeom prst="rect">
                <a:avLst/>
              </a:prstGeom>
            </p:spPr>
          </p:pic>
        </mc:Fallback>
      </mc:AlternateContent>
    </p:spTree>
    <p:extLst>
      <p:ext uri="{BB962C8B-B14F-4D97-AF65-F5344CB8AC3E}">
        <p14:creationId xmlns:p14="http://schemas.microsoft.com/office/powerpoint/2010/main" val="362492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graphicFrame>
        <p:nvGraphicFramePr>
          <p:cNvPr id="2" name="Tabelle 1"/>
          <p:cNvGraphicFramePr>
            <a:graphicFrameLocks noGrp="1"/>
          </p:cNvGraphicFramePr>
          <p:nvPr>
            <p:extLst>
              <p:ext uri="{D42A27DB-BD31-4B8C-83A1-F6EECF244321}">
                <p14:modId xmlns:p14="http://schemas.microsoft.com/office/powerpoint/2010/main" val="2618611858"/>
              </p:ext>
            </p:extLst>
          </p:nvPr>
        </p:nvGraphicFramePr>
        <p:xfrm>
          <a:off x="412696" y="69897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3D58935-A516-46F1-B977-93228102C0A4}"/>
              </a:ext>
            </a:extLst>
          </p:cNvPr>
          <p:cNvGrpSpPr/>
          <p:nvPr/>
        </p:nvGrpSpPr>
        <p:grpSpPr>
          <a:xfrm>
            <a:off x="11574056" y="215947"/>
            <a:ext cx="267120" cy="289440"/>
            <a:chOff x="11574056" y="215947"/>
            <a:chExt cx="267120" cy="289440"/>
          </a:xfrm>
        </p:grpSpPr>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471B668A-1B44-4DEA-8827-32869D98C423}"/>
                    </a:ext>
                  </a:extLst>
                </p14:cNvPr>
                <p14:cNvContentPartPr/>
                <p14:nvPr/>
              </p14:nvContentPartPr>
              <p14:xfrm>
                <a:off x="11736776" y="268507"/>
                <a:ext cx="97200" cy="142560"/>
              </p14:xfrm>
            </p:contentPart>
          </mc:Choice>
          <mc:Fallback xmlns="">
            <p:pic>
              <p:nvPicPr>
                <p:cNvPr id="4" name="Freihand 3">
                  <a:extLst>
                    <a:ext uri="{FF2B5EF4-FFF2-40B4-BE49-F238E27FC236}">
                      <a16:creationId xmlns:a16="http://schemas.microsoft.com/office/drawing/2014/main" id="{471B668A-1B44-4DEA-8827-32869D98C423}"/>
                    </a:ext>
                  </a:extLst>
                </p:cNvPr>
                <p:cNvPicPr/>
                <p:nvPr/>
              </p:nvPicPr>
              <p:blipFill>
                <a:blip r:embed="rId3"/>
                <a:stretch>
                  <a:fillRect/>
                </a:stretch>
              </p:blipFill>
              <p:spPr>
                <a:xfrm>
                  <a:off x="11727776" y="259507"/>
                  <a:ext cx="114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728C890-52D3-4094-90AA-A4D79FB8CCB9}"/>
                    </a:ext>
                  </a:extLst>
                </p14:cNvPr>
                <p14:cNvContentPartPr/>
                <p14:nvPr/>
              </p14:nvContentPartPr>
              <p14:xfrm>
                <a:off x="11744696" y="291547"/>
                <a:ext cx="96480" cy="95040"/>
              </p14:xfrm>
            </p:contentPart>
          </mc:Choice>
          <mc:Fallback xmlns="">
            <p:pic>
              <p:nvPicPr>
                <p:cNvPr id="5" name="Freihand 4">
                  <a:extLst>
                    <a:ext uri="{FF2B5EF4-FFF2-40B4-BE49-F238E27FC236}">
                      <a16:creationId xmlns:a16="http://schemas.microsoft.com/office/drawing/2014/main" id="{C728C890-52D3-4094-90AA-A4D79FB8CCB9}"/>
                    </a:ext>
                  </a:extLst>
                </p:cNvPr>
                <p:cNvPicPr/>
                <p:nvPr/>
              </p:nvPicPr>
              <p:blipFill>
                <a:blip r:embed="rId5"/>
                <a:stretch>
                  <a:fillRect/>
                </a:stretch>
              </p:blipFill>
              <p:spPr>
                <a:xfrm>
                  <a:off x="11736056" y="282547"/>
                  <a:ext cx="114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C4AA2817-340C-47F3-B837-6B9B7FB4B2BE}"/>
                    </a:ext>
                  </a:extLst>
                </p14:cNvPr>
                <p14:cNvContentPartPr/>
                <p14:nvPr/>
              </p14:nvContentPartPr>
              <p14:xfrm>
                <a:off x="11574056" y="215947"/>
                <a:ext cx="260640" cy="289440"/>
              </p14:xfrm>
            </p:contentPart>
          </mc:Choice>
          <mc:Fallback xmlns="">
            <p:pic>
              <p:nvPicPr>
                <p:cNvPr id="6" name="Freihand 5">
                  <a:extLst>
                    <a:ext uri="{FF2B5EF4-FFF2-40B4-BE49-F238E27FC236}">
                      <a16:creationId xmlns:a16="http://schemas.microsoft.com/office/drawing/2014/main" id="{C4AA2817-340C-47F3-B837-6B9B7FB4B2BE}"/>
                    </a:ext>
                  </a:extLst>
                </p:cNvPr>
                <p:cNvPicPr/>
                <p:nvPr/>
              </p:nvPicPr>
              <p:blipFill>
                <a:blip r:embed="rId7"/>
                <a:stretch>
                  <a:fillRect/>
                </a:stretch>
              </p:blipFill>
              <p:spPr>
                <a:xfrm>
                  <a:off x="11565416" y="207307"/>
                  <a:ext cx="278280" cy="307080"/>
                </a:xfrm>
                <a:prstGeom prst="rect">
                  <a:avLst/>
                </a:prstGeom>
              </p:spPr>
            </p:pic>
          </mc:Fallback>
        </mc:AlternateContent>
      </p:grpSp>
      <p:grpSp>
        <p:nvGrpSpPr>
          <p:cNvPr id="20" name="Gruppieren 19">
            <a:extLst>
              <a:ext uri="{FF2B5EF4-FFF2-40B4-BE49-F238E27FC236}">
                <a16:creationId xmlns:a16="http://schemas.microsoft.com/office/drawing/2014/main" id="{ABE6B262-B59D-46AD-8BB4-EC0A88B492D7}"/>
              </a:ext>
            </a:extLst>
          </p:cNvPr>
          <p:cNvGrpSpPr/>
          <p:nvPr/>
        </p:nvGrpSpPr>
        <p:grpSpPr>
          <a:xfrm>
            <a:off x="92216" y="2873718"/>
            <a:ext cx="206280" cy="205920"/>
            <a:chOff x="92216" y="2873718"/>
            <a:chExt cx="206280" cy="205920"/>
          </a:xfrm>
        </p:grpSpPr>
        <mc:AlternateContent xmlns:mc="http://schemas.openxmlformats.org/markup-compatibility/2006" xmlns:p14="http://schemas.microsoft.com/office/powerpoint/2010/main">
          <mc:Choice Requires="p14">
            <p:contentPart p14:bwMode="auto" r:id="rId8">
              <p14:nvContentPartPr>
                <p14:cNvPr id="14" name="Freihand 13">
                  <a:extLst>
                    <a:ext uri="{FF2B5EF4-FFF2-40B4-BE49-F238E27FC236}">
                      <a16:creationId xmlns:a16="http://schemas.microsoft.com/office/drawing/2014/main" id="{7D1832D9-B517-43FF-9151-06A97167F4A2}"/>
                    </a:ext>
                  </a:extLst>
                </p14:cNvPr>
                <p14:cNvContentPartPr/>
                <p14:nvPr/>
              </p14:nvContentPartPr>
              <p14:xfrm>
                <a:off x="92216" y="2873718"/>
                <a:ext cx="132120" cy="205920"/>
              </p14:xfrm>
            </p:contentPart>
          </mc:Choice>
          <mc:Fallback xmlns="">
            <p:pic>
              <p:nvPicPr>
                <p:cNvPr id="14" name="Freihand 13">
                  <a:extLst>
                    <a:ext uri="{FF2B5EF4-FFF2-40B4-BE49-F238E27FC236}">
                      <a16:creationId xmlns:a16="http://schemas.microsoft.com/office/drawing/2014/main" id="{7D1832D9-B517-43FF-9151-06A97167F4A2}"/>
                    </a:ext>
                  </a:extLst>
                </p:cNvPr>
                <p:cNvPicPr/>
                <p:nvPr/>
              </p:nvPicPr>
              <p:blipFill>
                <a:blip r:embed="rId9"/>
                <a:stretch>
                  <a:fillRect/>
                </a:stretch>
              </p:blipFill>
              <p:spPr>
                <a:xfrm>
                  <a:off x="83576" y="2865078"/>
                  <a:ext cx="149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00D4A1E1-1CBD-400F-A7F1-10ECD294D99C}"/>
                    </a:ext>
                  </a:extLst>
                </p14:cNvPr>
                <p14:cNvContentPartPr/>
                <p14:nvPr/>
              </p14:nvContentPartPr>
              <p14:xfrm>
                <a:off x="206696" y="2899278"/>
                <a:ext cx="19800" cy="171000"/>
              </p14:xfrm>
            </p:contentPart>
          </mc:Choice>
          <mc:Fallback xmlns="">
            <p:pic>
              <p:nvPicPr>
                <p:cNvPr id="15" name="Freihand 14">
                  <a:extLst>
                    <a:ext uri="{FF2B5EF4-FFF2-40B4-BE49-F238E27FC236}">
                      <a16:creationId xmlns:a16="http://schemas.microsoft.com/office/drawing/2014/main" id="{00D4A1E1-1CBD-400F-A7F1-10ECD294D99C}"/>
                    </a:ext>
                  </a:extLst>
                </p:cNvPr>
                <p:cNvPicPr/>
                <p:nvPr/>
              </p:nvPicPr>
              <p:blipFill>
                <a:blip r:embed="rId11"/>
                <a:stretch>
                  <a:fillRect/>
                </a:stretch>
              </p:blipFill>
              <p:spPr>
                <a:xfrm>
                  <a:off x="197696" y="2890278"/>
                  <a:ext cx="37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126305B6-51B2-4043-ACD5-C3725A321C3A}"/>
                    </a:ext>
                  </a:extLst>
                </p14:cNvPr>
                <p14:cNvContentPartPr/>
                <p14:nvPr/>
              </p14:nvContentPartPr>
              <p14:xfrm>
                <a:off x="154136" y="2987838"/>
                <a:ext cx="74160" cy="13320"/>
              </p14:xfrm>
            </p:contentPart>
          </mc:Choice>
          <mc:Fallback xmlns="">
            <p:pic>
              <p:nvPicPr>
                <p:cNvPr id="16" name="Freihand 15">
                  <a:extLst>
                    <a:ext uri="{FF2B5EF4-FFF2-40B4-BE49-F238E27FC236}">
                      <a16:creationId xmlns:a16="http://schemas.microsoft.com/office/drawing/2014/main" id="{126305B6-51B2-4043-ACD5-C3725A321C3A}"/>
                    </a:ext>
                  </a:extLst>
                </p:cNvPr>
                <p:cNvPicPr/>
                <p:nvPr/>
              </p:nvPicPr>
              <p:blipFill>
                <a:blip r:embed="rId13"/>
                <a:stretch>
                  <a:fillRect/>
                </a:stretch>
              </p:blipFill>
              <p:spPr>
                <a:xfrm>
                  <a:off x="145496" y="2979198"/>
                  <a:ext cx="91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683F8CFF-3212-4E04-A721-A436A5363A0A}"/>
                    </a:ext>
                  </a:extLst>
                </p14:cNvPr>
                <p14:cNvContentPartPr/>
                <p14:nvPr/>
              </p14:nvContentPartPr>
              <p14:xfrm>
                <a:off x="296696" y="2945718"/>
                <a:ext cx="1800" cy="6840"/>
              </p14:xfrm>
            </p:contentPart>
          </mc:Choice>
          <mc:Fallback xmlns="">
            <p:pic>
              <p:nvPicPr>
                <p:cNvPr id="18" name="Freihand 17">
                  <a:extLst>
                    <a:ext uri="{FF2B5EF4-FFF2-40B4-BE49-F238E27FC236}">
                      <a16:creationId xmlns:a16="http://schemas.microsoft.com/office/drawing/2014/main" id="{683F8CFF-3212-4E04-A721-A436A5363A0A}"/>
                    </a:ext>
                  </a:extLst>
                </p:cNvPr>
                <p:cNvPicPr/>
                <p:nvPr/>
              </p:nvPicPr>
              <p:blipFill>
                <a:blip r:embed="rId15"/>
                <a:stretch>
                  <a:fillRect/>
                </a:stretch>
              </p:blipFill>
              <p:spPr>
                <a:xfrm>
                  <a:off x="292376" y="2941398"/>
                  <a:ext cx="10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65BC2021-BE91-4638-BF5D-6275BF5EBBC2}"/>
                    </a:ext>
                  </a:extLst>
                </p14:cNvPr>
                <p14:cNvContentPartPr/>
                <p14:nvPr/>
              </p14:nvContentPartPr>
              <p14:xfrm>
                <a:off x="290576" y="3011958"/>
                <a:ext cx="3600" cy="10080"/>
              </p14:xfrm>
            </p:contentPart>
          </mc:Choice>
          <mc:Fallback xmlns="">
            <p:pic>
              <p:nvPicPr>
                <p:cNvPr id="19" name="Freihand 18">
                  <a:extLst>
                    <a:ext uri="{FF2B5EF4-FFF2-40B4-BE49-F238E27FC236}">
                      <a16:creationId xmlns:a16="http://schemas.microsoft.com/office/drawing/2014/main" id="{65BC2021-BE91-4638-BF5D-6275BF5EBBC2}"/>
                    </a:ext>
                  </a:extLst>
                </p:cNvPr>
                <p:cNvPicPr/>
                <p:nvPr/>
              </p:nvPicPr>
              <p:blipFill>
                <a:blip r:embed="rId17"/>
                <a:stretch>
                  <a:fillRect/>
                </a:stretch>
              </p:blipFill>
              <p:spPr>
                <a:xfrm>
                  <a:off x="286256" y="3007638"/>
                  <a:ext cx="12240" cy="18720"/>
                </a:xfrm>
                <a:prstGeom prst="rect">
                  <a:avLst/>
                </a:prstGeom>
              </p:spPr>
            </p:pic>
          </mc:Fallback>
        </mc:AlternateContent>
      </p:grpSp>
      <p:grpSp>
        <p:nvGrpSpPr>
          <p:cNvPr id="35" name="Gruppieren 34">
            <a:extLst>
              <a:ext uri="{FF2B5EF4-FFF2-40B4-BE49-F238E27FC236}">
                <a16:creationId xmlns:a16="http://schemas.microsoft.com/office/drawing/2014/main" id="{B21FE792-8FCC-4D5D-B128-8E94624F5E28}"/>
              </a:ext>
            </a:extLst>
          </p:cNvPr>
          <p:cNvGrpSpPr/>
          <p:nvPr/>
        </p:nvGrpSpPr>
        <p:grpSpPr>
          <a:xfrm>
            <a:off x="438536" y="2834478"/>
            <a:ext cx="1256400" cy="237600"/>
            <a:chOff x="438536" y="2834478"/>
            <a:chExt cx="1256400" cy="237600"/>
          </a:xfrm>
        </p:grpSpPr>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CFCBDC17-A1DF-4247-BCDB-F1B434FEE70C}"/>
                    </a:ext>
                  </a:extLst>
                </p14:cNvPr>
                <p14:cNvContentPartPr/>
                <p14:nvPr/>
              </p14:nvContentPartPr>
              <p14:xfrm>
                <a:off x="438536" y="2917998"/>
                <a:ext cx="66600" cy="154080"/>
              </p14:xfrm>
            </p:contentPart>
          </mc:Choice>
          <mc:Fallback xmlns="">
            <p:pic>
              <p:nvPicPr>
                <p:cNvPr id="21" name="Freihand 20">
                  <a:extLst>
                    <a:ext uri="{FF2B5EF4-FFF2-40B4-BE49-F238E27FC236}">
                      <a16:creationId xmlns:a16="http://schemas.microsoft.com/office/drawing/2014/main" id="{CFCBDC17-A1DF-4247-BCDB-F1B434FEE70C}"/>
                    </a:ext>
                  </a:extLst>
                </p:cNvPr>
                <p:cNvPicPr/>
                <p:nvPr/>
              </p:nvPicPr>
              <p:blipFill>
                <a:blip r:embed="rId19"/>
                <a:stretch>
                  <a:fillRect/>
                </a:stretch>
              </p:blipFill>
              <p:spPr>
                <a:xfrm>
                  <a:off x="434216" y="2913678"/>
                  <a:ext cx="75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1D601A4C-0EFE-4722-8414-145BC769D2C2}"/>
                    </a:ext>
                  </a:extLst>
                </p14:cNvPr>
                <p14:cNvContentPartPr/>
                <p14:nvPr/>
              </p14:nvContentPartPr>
              <p14:xfrm>
                <a:off x="556256" y="2903598"/>
                <a:ext cx="60120" cy="72360"/>
              </p14:xfrm>
            </p:contentPart>
          </mc:Choice>
          <mc:Fallback xmlns="">
            <p:pic>
              <p:nvPicPr>
                <p:cNvPr id="22" name="Freihand 21">
                  <a:extLst>
                    <a:ext uri="{FF2B5EF4-FFF2-40B4-BE49-F238E27FC236}">
                      <a16:creationId xmlns:a16="http://schemas.microsoft.com/office/drawing/2014/main" id="{1D601A4C-0EFE-4722-8414-145BC769D2C2}"/>
                    </a:ext>
                  </a:extLst>
                </p:cNvPr>
                <p:cNvPicPr/>
                <p:nvPr/>
              </p:nvPicPr>
              <p:blipFill>
                <a:blip r:embed="rId21"/>
                <a:stretch>
                  <a:fillRect/>
                </a:stretch>
              </p:blipFill>
              <p:spPr>
                <a:xfrm>
                  <a:off x="551936" y="2899278"/>
                  <a:ext cx="68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7C26ED3A-6A88-43A0-A63F-AE57C8EA9BB0}"/>
                    </a:ext>
                  </a:extLst>
                </p14:cNvPr>
                <p14:cNvContentPartPr/>
                <p14:nvPr/>
              </p14:nvContentPartPr>
              <p14:xfrm>
                <a:off x="604856" y="2921238"/>
                <a:ext cx="116280" cy="136440"/>
              </p14:xfrm>
            </p:contentPart>
          </mc:Choice>
          <mc:Fallback xmlns="">
            <p:pic>
              <p:nvPicPr>
                <p:cNvPr id="24" name="Freihand 23">
                  <a:extLst>
                    <a:ext uri="{FF2B5EF4-FFF2-40B4-BE49-F238E27FC236}">
                      <a16:creationId xmlns:a16="http://schemas.microsoft.com/office/drawing/2014/main" id="{7C26ED3A-6A88-43A0-A63F-AE57C8EA9BB0}"/>
                    </a:ext>
                  </a:extLst>
                </p:cNvPr>
                <p:cNvPicPr/>
                <p:nvPr/>
              </p:nvPicPr>
              <p:blipFill>
                <a:blip r:embed="rId23"/>
                <a:stretch>
                  <a:fillRect/>
                </a:stretch>
              </p:blipFill>
              <p:spPr>
                <a:xfrm>
                  <a:off x="600536" y="2916918"/>
                  <a:ext cx="124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0F8F0221-2006-40C9-88EA-E056E37C58FC}"/>
                    </a:ext>
                  </a:extLst>
                </p14:cNvPr>
                <p14:cNvContentPartPr/>
                <p14:nvPr/>
              </p14:nvContentPartPr>
              <p14:xfrm>
                <a:off x="748136" y="2854278"/>
                <a:ext cx="62280" cy="133920"/>
              </p14:xfrm>
            </p:contentPart>
          </mc:Choice>
          <mc:Fallback xmlns="">
            <p:pic>
              <p:nvPicPr>
                <p:cNvPr id="25" name="Freihand 24">
                  <a:extLst>
                    <a:ext uri="{FF2B5EF4-FFF2-40B4-BE49-F238E27FC236}">
                      <a16:creationId xmlns:a16="http://schemas.microsoft.com/office/drawing/2014/main" id="{0F8F0221-2006-40C9-88EA-E056E37C58FC}"/>
                    </a:ext>
                  </a:extLst>
                </p:cNvPr>
                <p:cNvPicPr/>
                <p:nvPr/>
              </p:nvPicPr>
              <p:blipFill>
                <a:blip r:embed="rId25"/>
                <a:stretch>
                  <a:fillRect/>
                </a:stretch>
              </p:blipFill>
              <p:spPr>
                <a:xfrm>
                  <a:off x="743816" y="2849958"/>
                  <a:ext cx="70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540DD827-926D-48E8-8140-B48A640408AA}"/>
                    </a:ext>
                  </a:extLst>
                </p14:cNvPr>
                <p14:cNvContentPartPr/>
                <p14:nvPr/>
              </p14:nvContentPartPr>
              <p14:xfrm>
                <a:off x="819776" y="2920878"/>
                <a:ext cx="174240" cy="63720"/>
              </p14:xfrm>
            </p:contentPart>
          </mc:Choice>
          <mc:Fallback xmlns="">
            <p:pic>
              <p:nvPicPr>
                <p:cNvPr id="26" name="Freihand 25">
                  <a:extLst>
                    <a:ext uri="{FF2B5EF4-FFF2-40B4-BE49-F238E27FC236}">
                      <a16:creationId xmlns:a16="http://schemas.microsoft.com/office/drawing/2014/main" id="{540DD827-926D-48E8-8140-B48A640408AA}"/>
                    </a:ext>
                  </a:extLst>
                </p:cNvPr>
                <p:cNvPicPr/>
                <p:nvPr/>
              </p:nvPicPr>
              <p:blipFill>
                <a:blip r:embed="rId27"/>
                <a:stretch>
                  <a:fillRect/>
                </a:stretch>
              </p:blipFill>
              <p:spPr>
                <a:xfrm>
                  <a:off x="815456" y="2916558"/>
                  <a:ext cx="182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552699CB-101B-436B-B088-06A87835BF49}"/>
                    </a:ext>
                  </a:extLst>
                </p14:cNvPr>
                <p14:cNvContentPartPr/>
                <p14:nvPr/>
              </p14:nvContentPartPr>
              <p14:xfrm>
                <a:off x="1100216" y="2887398"/>
                <a:ext cx="2520" cy="84960"/>
              </p14:xfrm>
            </p:contentPart>
          </mc:Choice>
          <mc:Fallback xmlns="">
            <p:pic>
              <p:nvPicPr>
                <p:cNvPr id="28" name="Freihand 27">
                  <a:extLst>
                    <a:ext uri="{FF2B5EF4-FFF2-40B4-BE49-F238E27FC236}">
                      <a16:creationId xmlns:a16="http://schemas.microsoft.com/office/drawing/2014/main" id="{552699CB-101B-436B-B088-06A87835BF49}"/>
                    </a:ext>
                  </a:extLst>
                </p:cNvPr>
                <p:cNvPicPr/>
                <p:nvPr/>
              </p:nvPicPr>
              <p:blipFill>
                <a:blip r:embed="rId29"/>
                <a:stretch>
                  <a:fillRect/>
                </a:stretch>
              </p:blipFill>
              <p:spPr>
                <a:xfrm>
                  <a:off x="1095896" y="2883078"/>
                  <a:ext cx="1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EAF9B53D-C3B4-419A-B89E-1F4FD9C0EE12}"/>
                    </a:ext>
                  </a:extLst>
                </p14:cNvPr>
                <p14:cNvContentPartPr/>
                <p14:nvPr/>
              </p14:nvContentPartPr>
              <p14:xfrm>
                <a:off x="1026056" y="2855358"/>
                <a:ext cx="138600" cy="132840"/>
              </p14:xfrm>
            </p:contentPart>
          </mc:Choice>
          <mc:Fallback xmlns="">
            <p:pic>
              <p:nvPicPr>
                <p:cNvPr id="29" name="Freihand 28">
                  <a:extLst>
                    <a:ext uri="{FF2B5EF4-FFF2-40B4-BE49-F238E27FC236}">
                      <a16:creationId xmlns:a16="http://schemas.microsoft.com/office/drawing/2014/main" id="{EAF9B53D-C3B4-419A-B89E-1F4FD9C0EE12}"/>
                    </a:ext>
                  </a:extLst>
                </p:cNvPr>
                <p:cNvPicPr/>
                <p:nvPr/>
              </p:nvPicPr>
              <p:blipFill>
                <a:blip r:embed="rId31"/>
                <a:stretch>
                  <a:fillRect/>
                </a:stretch>
              </p:blipFill>
              <p:spPr>
                <a:xfrm>
                  <a:off x="1021736" y="2851038"/>
                  <a:ext cx="147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62630E0E-1252-4D00-95EB-EB1EA0842720}"/>
                    </a:ext>
                  </a:extLst>
                </p14:cNvPr>
                <p14:cNvContentPartPr/>
                <p14:nvPr/>
              </p14:nvContentPartPr>
              <p14:xfrm>
                <a:off x="1227296" y="2884878"/>
                <a:ext cx="74880" cy="101880"/>
              </p14:xfrm>
            </p:contentPart>
          </mc:Choice>
          <mc:Fallback xmlns="">
            <p:pic>
              <p:nvPicPr>
                <p:cNvPr id="30" name="Freihand 29">
                  <a:extLst>
                    <a:ext uri="{FF2B5EF4-FFF2-40B4-BE49-F238E27FC236}">
                      <a16:creationId xmlns:a16="http://schemas.microsoft.com/office/drawing/2014/main" id="{62630E0E-1252-4D00-95EB-EB1EA0842720}"/>
                    </a:ext>
                  </a:extLst>
                </p:cNvPr>
                <p:cNvPicPr/>
                <p:nvPr/>
              </p:nvPicPr>
              <p:blipFill>
                <a:blip r:embed="rId33"/>
                <a:stretch>
                  <a:fillRect/>
                </a:stretch>
              </p:blipFill>
              <p:spPr>
                <a:xfrm>
                  <a:off x="1222976" y="2880558"/>
                  <a:ext cx="83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F26B9ADC-9F56-4738-BC54-C74BF086A0C0}"/>
                    </a:ext>
                  </a:extLst>
                </p14:cNvPr>
                <p14:cNvContentPartPr/>
                <p14:nvPr/>
              </p14:nvContentPartPr>
              <p14:xfrm>
                <a:off x="1307936" y="2907918"/>
                <a:ext cx="77760" cy="61920"/>
              </p14:xfrm>
            </p:contentPart>
          </mc:Choice>
          <mc:Fallback xmlns="">
            <p:pic>
              <p:nvPicPr>
                <p:cNvPr id="31" name="Freihand 30">
                  <a:extLst>
                    <a:ext uri="{FF2B5EF4-FFF2-40B4-BE49-F238E27FC236}">
                      <a16:creationId xmlns:a16="http://schemas.microsoft.com/office/drawing/2014/main" id="{F26B9ADC-9F56-4738-BC54-C74BF086A0C0}"/>
                    </a:ext>
                  </a:extLst>
                </p:cNvPr>
                <p:cNvPicPr/>
                <p:nvPr/>
              </p:nvPicPr>
              <p:blipFill>
                <a:blip r:embed="rId35"/>
                <a:stretch>
                  <a:fillRect/>
                </a:stretch>
              </p:blipFill>
              <p:spPr>
                <a:xfrm>
                  <a:off x="1303616" y="2903598"/>
                  <a:ext cx="86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1CDD068F-46E4-47B3-B39F-75DBE1C5945F}"/>
                    </a:ext>
                  </a:extLst>
                </p14:cNvPr>
                <p14:cNvContentPartPr/>
                <p14:nvPr/>
              </p14:nvContentPartPr>
              <p14:xfrm>
                <a:off x="1393256" y="2871918"/>
                <a:ext cx="193680" cy="104040"/>
              </p14:xfrm>
            </p:contentPart>
          </mc:Choice>
          <mc:Fallback xmlns="">
            <p:pic>
              <p:nvPicPr>
                <p:cNvPr id="32" name="Freihand 31">
                  <a:extLst>
                    <a:ext uri="{FF2B5EF4-FFF2-40B4-BE49-F238E27FC236}">
                      <a16:creationId xmlns:a16="http://schemas.microsoft.com/office/drawing/2014/main" id="{1CDD068F-46E4-47B3-B39F-75DBE1C5945F}"/>
                    </a:ext>
                  </a:extLst>
                </p:cNvPr>
                <p:cNvPicPr/>
                <p:nvPr/>
              </p:nvPicPr>
              <p:blipFill>
                <a:blip r:embed="rId37"/>
                <a:stretch>
                  <a:fillRect/>
                </a:stretch>
              </p:blipFill>
              <p:spPr>
                <a:xfrm>
                  <a:off x="1388936" y="2867598"/>
                  <a:ext cx="202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C2627E7B-9A6C-4E2A-8277-90FC8A2A5D5C}"/>
                    </a:ext>
                  </a:extLst>
                </p14:cNvPr>
                <p14:cNvContentPartPr/>
                <p14:nvPr/>
              </p14:nvContentPartPr>
              <p14:xfrm>
                <a:off x="1591976" y="2834478"/>
                <a:ext cx="102960" cy="230760"/>
              </p14:xfrm>
            </p:contentPart>
          </mc:Choice>
          <mc:Fallback xmlns="">
            <p:pic>
              <p:nvPicPr>
                <p:cNvPr id="33" name="Freihand 32">
                  <a:extLst>
                    <a:ext uri="{FF2B5EF4-FFF2-40B4-BE49-F238E27FC236}">
                      <a16:creationId xmlns:a16="http://schemas.microsoft.com/office/drawing/2014/main" id="{C2627E7B-9A6C-4E2A-8277-90FC8A2A5D5C}"/>
                    </a:ext>
                  </a:extLst>
                </p:cNvPr>
                <p:cNvPicPr/>
                <p:nvPr/>
              </p:nvPicPr>
              <p:blipFill>
                <a:blip r:embed="rId39"/>
                <a:stretch>
                  <a:fillRect/>
                </a:stretch>
              </p:blipFill>
              <p:spPr>
                <a:xfrm>
                  <a:off x="1587656" y="2830158"/>
                  <a:ext cx="111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F38941D3-0B68-4368-A7DA-C9E884D49D3B}"/>
                    </a:ext>
                  </a:extLst>
                </p14:cNvPr>
                <p14:cNvContentPartPr/>
                <p14:nvPr/>
              </p14:nvContentPartPr>
              <p14:xfrm>
                <a:off x="1490456" y="2842758"/>
                <a:ext cx="60120" cy="23400"/>
              </p14:xfrm>
            </p:contentPart>
          </mc:Choice>
          <mc:Fallback xmlns="">
            <p:pic>
              <p:nvPicPr>
                <p:cNvPr id="34" name="Freihand 33">
                  <a:extLst>
                    <a:ext uri="{FF2B5EF4-FFF2-40B4-BE49-F238E27FC236}">
                      <a16:creationId xmlns:a16="http://schemas.microsoft.com/office/drawing/2014/main" id="{F38941D3-0B68-4368-A7DA-C9E884D49D3B}"/>
                    </a:ext>
                  </a:extLst>
                </p:cNvPr>
                <p:cNvPicPr/>
                <p:nvPr/>
              </p:nvPicPr>
              <p:blipFill>
                <a:blip r:embed="rId41"/>
                <a:stretch>
                  <a:fillRect/>
                </a:stretch>
              </p:blipFill>
              <p:spPr>
                <a:xfrm>
                  <a:off x="1486136" y="2838438"/>
                  <a:ext cx="68760" cy="32040"/>
                </a:xfrm>
                <a:prstGeom prst="rect">
                  <a:avLst/>
                </a:prstGeom>
              </p:spPr>
            </p:pic>
          </mc:Fallback>
        </mc:AlternateContent>
      </p:grpSp>
      <p:grpSp>
        <p:nvGrpSpPr>
          <p:cNvPr id="43" name="Gruppieren 42">
            <a:extLst>
              <a:ext uri="{FF2B5EF4-FFF2-40B4-BE49-F238E27FC236}">
                <a16:creationId xmlns:a16="http://schemas.microsoft.com/office/drawing/2014/main" id="{3E9DEF02-78FE-4CAC-BC1B-00C604E477D9}"/>
              </a:ext>
            </a:extLst>
          </p:cNvPr>
          <p:cNvGrpSpPr/>
          <p:nvPr/>
        </p:nvGrpSpPr>
        <p:grpSpPr>
          <a:xfrm>
            <a:off x="5904056" y="1187478"/>
            <a:ext cx="114840" cy="466560"/>
            <a:chOff x="5904056" y="1187478"/>
            <a:chExt cx="114840" cy="466560"/>
          </a:xfrm>
        </p:grpSpPr>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C64C1730-54B7-4EC6-8E1C-B5337D24864D}"/>
                    </a:ext>
                  </a:extLst>
                </p14:cNvPr>
                <p14:cNvContentPartPr/>
                <p14:nvPr/>
              </p14:nvContentPartPr>
              <p14:xfrm>
                <a:off x="5958056" y="1299438"/>
                <a:ext cx="60840" cy="76680"/>
              </p14:xfrm>
            </p:contentPart>
          </mc:Choice>
          <mc:Fallback xmlns="">
            <p:pic>
              <p:nvPicPr>
                <p:cNvPr id="36" name="Freihand 35">
                  <a:extLst>
                    <a:ext uri="{FF2B5EF4-FFF2-40B4-BE49-F238E27FC236}">
                      <a16:creationId xmlns:a16="http://schemas.microsoft.com/office/drawing/2014/main" id="{C64C1730-54B7-4EC6-8E1C-B5337D24864D}"/>
                    </a:ext>
                  </a:extLst>
                </p:cNvPr>
                <p:cNvPicPr/>
                <p:nvPr/>
              </p:nvPicPr>
              <p:blipFill>
                <a:blip r:embed="rId43"/>
                <a:stretch>
                  <a:fillRect/>
                </a:stretch>
              </p:blipFill>
              <p:spPr>
                <a:xfrm>
                  <a:off x="5949416" y="1290798"/>
                  <a:ext cx="78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FEA0DB4C-4F6E-4874-8D2F-B08D39FA7586}"/>
                    </a:ext>
                  </a:extLst>
                </p14:cNvPr>
                <p14:cNvContentPartPr/>
                <p14:nvPr/>
              </p14:nvContentPartPr>
              <p14:xfrm>
                <a:off x="5961656" y="1234638"/>
                <a:ext cx="37440" cy="419400"/>
              </p14:xfrm>
            </p:contentPart>
          </mc:Choice>
          <mc:Fallback xmlns="">
            <p:pic>
              <p:nvPicPr>
                <p:cNvPr id="37" name="Freihand 36">
                  <a:extLst>
                    <a:ext uri="{FF2B5EF4-FFF2-40B4-BE49-F238E27FC236}">
                      <a16:creationId xmlns:a16="http://schemas.microsoft.com/office/drawing/2014/main" id="{FEA0DB4C-4F6E-4874-8D2F-B08D39FA7586}"/>
                    </a:ext>
                  </a:extLst>
                </p:cNvPr>
                <p:cNvPicPr/>
                <p:nvPr/>
              </p:nvPicPr>
              <p:blipFill>
                <a:blip r:embed="rId45"/>
                <a:stretch>
                  <a:fillRect/>
                </a:stretch>
              </p:blipFill>
              <p:spPr>
                <a:xfrm>
                  <a:off x="5952656" y="1225638"/>
                  <a:ext cx="550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53C0B09D-F613-4863-A2BA-FC6493F82CFA}"/>
                    </a:ext>
                  </a:extLst>
                </p14:cNvPr>
                <p14:cNvContentPartPr/>
                <p14:nvPr/>
              </p14:nvContentPartPr>
              <p14:xfrm>
                <a:off x="5904056" y="1187478"/>
                <a:ext cx="25200" cy="410760"/>
              </p14:xfrm>
            </p:contentPart>
          </mc:Choice>
          <mc:Fallback xmlns="">
            <p:pic>
              <p:nvPicPr>
                <p:cNvPr id="39" name="Freihand 38">
                  <a:extLst>
                    <a:ext uri="{FF2B5EF4-FFF2-40B4-BE49-F238E27FC236}">
                      <a16:creationId xmlns:a16="http://schemas.microsoft.com/office/drawing/2014/main" id="{53C0B09D-F613-4863-A2BA-FC6493F82CFA}"/>
                    </a:ext>
                  </a:extLst>
                </p:cNvPr>
                <p:cNvPicPr/>
                <p:nvPr/>
              </p:nvPicPr>
              <p:blipFill>
                <a:blip r:embed="rId47"/>
                <a:stretch>
                  <a:fillRect/>
                </a:stretch>
              </p:blipFill>
              <p:spPr>
                <a:xfrm>
                  <a:off x="5895056" y="1178478"/>
                  <a:ext cx="42840" cy="428400"/>
                </a:xfrm>
                <a:prstGeom prst="rect">
                  <a:avLst/>
                </a:prstGeom>
              </p:spPr>
            </p:pic>
          </mc:Fallback>
        </mc:AlternateContent>
      </p:grpSp>
      <p:grpSp>
        <p:nvGrpSpPr>
          <p:cNvPr id="42" name="Gruppieren 41">
            <a:extLst>
              <a:ext uri="{FF2B5EF4-FFF2-40B4-BE49-F238E27FC236}">
                <a16:creationId xmlns:a16="http://schemas.microsoft.com/office/drawing/2014/main" id="{D246AF1A-F155-4C3C-B8C4-F93A9FAB7730}"/>
              </a:ext>
            </a:extLst>
          </p:cNvPr>
          <p:cNvGrpSpPr/>
          <p:nvPr/>
        </p:nvGrpSpPr>
        <p:grpSpPr>
          <a:xfrm>
            <a:off x="5296016" y="833238"/>
            <a:ext cx="134640" cy="273960"/>
            <a:chOff x="5296016" y="833238"/>
            <a:chExt cx="134640" cy="273960"/>
          </a:xfrm>
        </p:grpSpPr>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F6471265-66CA-4443-BCA6-D9E304460C30}"/>
                    </a:ext>
                  </a:extLst>
                </p14:cNvPr>
                <p14:cNvContentPartPr/>
                <p14:nvPr/>
              </p14:nvContentPartPr>
              <p14:xfrm>
                <a:off x="5347136" y="833238"/>
                <a:ext cx="17640" cy="198720"/>
              </p14:xfrm>
            </p:contentPart>
          </mc:Choice>
          <mc:Fallback xmlns="">
            <p:pic>
              <p:nvPicPr>
                <p:cNvPr id="40" name="Freihand 39">
                  <a:extLst>
                    <a:ext uri="{FF2B5EF4-FFF2-40B4-BE49-F238E27FC236}">
                      <a16:creationId xmlns:a16="http://schemas.microsoft.com/office/drawing/2014/main" id="{F6471265-66CA-4443-BCA6-D9E304460C30}"/>
                    </a:ext>
                  </a:extLst>
                </p:cNvPr>
                <p:cNvPicPr/>
                <p:nvPr/>
              </p:nvPicPr>
              <p:blipFill>
                <a:blip r:embed="rId49"/>
                <a:stretch>
                  <a:fillRect/>
                </a:stretch>
              </p:blipFill>
              <p:spPr>
                <a:xfrm>
                  <a:off x="5338496" y="824238"/>
                  <a:ext cx="352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416B93FB-E9D7-4A8C-B78D-13555BF91A7E}"/>
                    </a:ext>
                  </a:extLst>
                </p14:cNvPr>
                <p14:cNvContentPartPr/>
                <p14:nvPr/>
              </p14:nvContentPartPr>
              <p14:xfrm>
                <a:off x="5296016" y="927558"/>
                <a:ext cx="134640" cy="179640"/>
              </p14:xfrm>
            </p:contentPart>
          </mc:Choice>
          <mc:Fallback xmlns="">
            <p:pic>
              <p:nvPicPr>
                <p:cNvPr id="41" name="Freihand 40">
                  <a:extLst>
                    <a:ext uri="{FF2B5EF4-FFF2-40B4-BE49-F238E27FC236}">
                      <a16:creationId xmlns:a16="http://schemas.microsoft.com/office/drawing/2014/main" id="{416B93FB-E9D7-4A8C-B78D-13555BF91A7E}"/>
                    </a:ext>
                  </a:extLst>
                </p:cNvPr>
                <p:cNvPicPr/>
                <p:nvPr/>
              </p:nvPicPr>
              <p:blipFill>
                <a:blip r:embed="rId51"/>
                <a:stretch>
                  <a:fillRect/>
                </a:stretch>
              </p:blipFill>
              <p:spPr>
                <a:xfrm>
                  <a:off x="5287376" y="918918"/>
                  <a:ext cx="152280" cy="197280"/>
                </a:xfrm>
                <a:prstGeom prst="rect">
                  <a:avLst/>
                </a:prstGeom>
              </p:spPr>
            </p:pic>
          </mc:Fallback>
        </mc:AlternateContent>
      </p:grpSp>
      <p:grpSp>
        <p:nvGrpSpPr>
          <p:cNvPr id="72" name="Gruppieren 71">
            <a:extLst>
              <a:ext uri="{FF2B5EF4-FFF2-40B4-BE49-F238E27FC236}">
                <a16:creationId xmlns:a16="http://schemas.microsoft.com/office/drawing/2014/main" id="{0EC01423-9EFF-4ED4-BF3A-F8CDF58B1F88}"/>
              </a:ext>
            </a:extLst>
          </p:cNvPr>
          <p:cNvGrpSpPr/>
          <p:nvPr/>
        </p:nvGrpSpPr>
        <p:grpSpPr>
          <a:xfrm>
            <a:off x="1820576" y="2764638"/>
            <a:ext cx="2892960" cy="285480"/>
            <a:chOff x="1820576" y="2764638"/>
            <a:chExt cx="2892960" cy="285480"/>
          </a:xfrm>
        </p:grpSpPr>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EB8B0E90-1849-4DE4-8ED5-C28AFA46505A}"/>
                    </a:ext>
                  </a:extLst>
                </p14:cNvPr>
                <p14:cNvContentPartPr/>
                <p14:nvPr/>
              </p14:nvContentPartPr>
              <p14:xfrm>
                <a:off x="1830656" y="2937078"/>
                <a:ext cx="122760" cy="2520"/>
              </p14:xfrm>
            </p:contentPart>
          </mc:Choice>
          <mc:Fallback xmlns="">
            <p:pic>
              <p:nvPicPr>
                <p:cNvPr id="44" name="Freihand 43">
                  <a:extLst>
                    <a:ext uri="{FF2B5EF4-FFF2-40B4-BE49-F238E27FC236}">
                      <a16:creationId xmlns:a16="http://schemas.microsoft.com/office/drawing/2014/main" id="{EB8B0E90-1849-4DE4-8ED5-C28AFA46505A}"/>
                    </a:ext>
                  </a:extLst>
                </p:cNvPr>
                <p:cNvPicPr/>
                <p:nvPr/>
              </p:nvPicPr>
              <p:blipFill>
                <a:blip r:embed="rId53"/>
                <a:stretch>
                  <a:fillRect/>
                </a:stretch>
              </p:blipFill>
              <p:spPr>
                <a:xfrm>
                  <a:off x="1826336" y="2932758"/>
                  <a:ext cx="1314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82349576-A03F-4D51-B254-F098D4BF5449}"/>
                    </a:ext>
                  </a:extLst>
                </p14:cNvPr>
                <p14:cNvContentPartPr/>
                <p14:nvPr/>
              </p14:nvContentPartPr>
              <p14:xfrm>
                <a:off x="1820576" y="2987838"/>
                <a:ext cx="121320" cy="10080"/>
              </p14:xfrm>
            </p:contentPart>
          </mc:Choice>
          <mc:Fallback xmlns="">
            <p:pic>
              <p:nvPicPr>
                <p:cNvPr id="45" name="Freihand 44">
                  <a:extLst>
                    <a:ext uri="{FF2B5EF4-FFF2-40B4-BE49-F238E27FC236}">
                      <a16:creationId xmlns:a16="http://schemas.microsoft.com/office/drawing/2014/main" id="{82349576-A03F-4D51-B254-F098D4BF5449}"/>
                    </a:ext>
                  </a:extLst>
                </p:cNvPr>
                <p:cNvPicPr/>
                <p:nvPr/>
              </p:nvPicPr>
              <p:blipFill>
                <a:blip r:embed="rId55"/>
                <a:stretch>
                  <a:fillRect/>
                </a:stretch>
              </p:blipFill>
              <p:spPr>
                <a:xfrm>
                  <a:off x="1816256" y="2983518"/>
                  <a:ext cx="129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0B6A3F9B-C0CF-472E-9425-2695151E0204}"/>
                    </a:ext>
                  </a:extLst>
                </p14:cNvPr>
                <p14:cNvContentPartPr/>
                <p14:nvPr/>
              </p14:nvContentPartPr>
              <p14:xfrm>
                <a:off x="1937576" y="2891358"/>
                <a:ext cx="129240" cy="111600"/>
              </p14:xfrm>
            </p:contentPart>
          </mc:Choice>
          <mc:Fallback xmlns="">
            <p:pic>
              <p:nvPicPr>
                <p:cNvPr id="46" name="Freihand 45">
                  <a:extLst>
                    <a:ext uri="{FF2B5EF4-FFF2-40B4-BE49-F238E27FC236}">
                      <a16:creationId xmlns:a16="http://schemas.microsoft.com/office/drawing/2014/main" id="{0B6A3F9B-C0CF-472E-9425-2695151E0204}"/>
                    </a:ext>
                  </a:extLst>
                </p:cNvPr>
                <p:cNvPicPr/>
                <p:nvPr/>
              </p:nvPicPr>
              <p:blipFill>
                <a:blip r:embed="rId57"/>
                <a:stretch>
                  <a:fillRect/>
                </a:stretch>
              </p:blipFill>
              <p:spPr>
                <a:xfrm>
                  <a:off x="1933256" y="2887038"/>
                  <a:ext cx="137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6AF55300-1B75-498A-BE97-1BA059B1706C}"/>
                    </a:ext>
                  </a:extLst>
                </p14:cNvPr>
                <p14:cNvContentPartPr/>
                <p14:nvPr/>
              </p14:nvContentPartPr>
              <p14:xfrm>
                <a:off x="2155736" y="2825838"/>
                <a:ext cx="112680" cy="138240"/>
              </p14:xfrm>
            </p:contentPart>
          </mc:Choice>
          <mc:Fallback xmlns="">
            <p:pic>
              <p:nvPicPr>
                <p:cNvPr id="48" name="Freihand 47">
                  <a:extLst>
                    <a:ext uri="{FF2B5EF4-FFF2-40B4-BE49-F238E27FC236}">
                      <a16:creationId xmlns:a16="http://schemas.microsoft.com/office/drawing/2014/main" id="{6AF55300-1B75-498A-BE97-1BA059B1706C}"/>
                    </a:ext>
                  </a:extLst>
                </p:cNvPr>
                <p:cNvPicPr/>
                <p:nvPr/>
              </p:nvPicPr>
              <p:blipFill>
                <a:blip r:embed="rId59"/>
                <a:stretch>
                  <a:fillRect/>
                </a:stretch>
              </p:blipFill>
              <p:spPr>
                <a:xfrm>
                  <a:off x="2151416" y="2821518"/>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504EBE26-3197-40BA-A773-D23505D43F26}"/>
                    </a:ext>
                  </a:extLst>
                </p14:cNvPr>
                <p14:cNvContentPartPr/>
                <p14:nvPr/>
              </p14:nvContentPartPr>
              <p14:xfrm>
                <a:off x="2236736" y="2821878"/>
                <a:ext cx="36000" cy="132480"/>
              </p14:xfrm>
            </p:contentPart>
          </mc:Choice>
          <mc:Fallback xmlns="">
            <p:pic>
              <p:nvPicPr>
                <p:cNvPr id="49" name="Freihand 48">
                  <a:extLst>
                    <a:ext uri="{FF2B5EF4-FFF2-40B4-BE49-F238E27FC236}">
                      <a16:creationId xmlns:a16="http://schemas.microsoft.com/office/drawing/2014/main" id="{504EBE26-3197-40BA-A773-D23505D43F26}"/>
                    </a:ext>
                  </a:extLst>
                </p:cNvPr>
                <p:cNvPicPr/>
                <p:nvPr/>
              </p:nvPicPr>
              <p:blipFill>
                <a:blip r:embed="rId61"/>
                <a:stretch>
                  <a:fillRect/>
                </a:stretch>
              </p:blipFill>
              <p:spPr>
                <a:xfrm>
                  <a:off x="2232416" y="2817558"/>
                  <a:ext cx="44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1F696ADF-9CEB-40D8-A4EA-FF8682A56283}"/>
                    </a:ext>
                  </a:extLst>
                </p14:cNvPr>
                <p14:cNvContentPartPr/>
                <p14:nvPr/>
              </p14:nvContentPartPr>
              <p14:xfrm>
                <a:off x="2201096" y="2892438"/>
                <a:ext cx="70200" cy="9000"/>
              </p14:xfrm>
            </p:contentPart>
          </mc:Choice>
          <mc:Fallback xmlns="">
            <p:pic>
              <p:nvPicPr>
                <p:cNvPr id="50" name="Freihand 49">
                  <a:extLst>
                    <a:ext uri="{FF2B5EF4-FFF2-40B4-BE49-F238E27FC236}">
                      <a16:creationId xmlns:a16="http://schemas.microsoft.com/office/drawing/2014/main" id="{1F696ADF-9CEB-40D8-A4EA-FF8682A56283}"/>
                    </a:ext>
                  </a:extLst>
                </p:cNvPr>
                <p:cNvPicPr/>
                <p:nvPr/>
              </p:nvPicPr>
              <p:blipFill>
                <a:blip r:embed="rId63"/>
                <a:stretch>
                  <a:fillRect/>
                </a:stretch>
              </p:blipFill>
              <p:spPr>
                <a:xfrm>
                  <a:off x="2196776" y="2888118"/>
                  <a:ext cx="78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C71E330-AB1E-443C-90C5-35C500E87A6E}"/>
                    </a:ext>
                  </a:extLst>
                </p14:cNvPr>
                <p14:cNvContentPartPr/>
                <p14:nvPr/>
              </p14:nvContentPartPr>
              <p14:xfrm>
                <a:off x="2349776" y="2861838"/>
                <a:ext cx="198720" cy="68400"/>
              </p14:xfrm>
            </p:contentPart>
          </mc:Choice>
          <mc:Fallback xmlns="">
            <p:pic>
              <p:nvPicPr>
                <p:cNvPr id="51" name="Freihand 50">
                  <a:extLst>
                    <a:ext uri="{FF2B5EF4-FFF2-40B4-BE49-F238E27FC236}">
                      <a16:creationId xmlns:a16="http://schemas.microsoft.com/office/drawing/2014/main" id="{9C71E330-AB1E-443C-90C5-35C500E87A6E}"/>
                    </a:ext>
                  </a:extLst>
                </p:cNvPr>
                <p:cNvPicPr/>
                <p:nvPr/>
              </p:nvPicPr>
              <p:blipFill>
                <a:blip r:embed="rId65"/>
                <a:stretch>
                  <a:fillRect/>
                </a:stretch>
              </p:blipFill>
              <p:spPr>
                <a:xfrm>
                  <a:off x="2345456" y="2857518"/>
                  <a:ext cx="207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AF30E0D7-ABA8-46EC-AF5B-D3BA52141F41}"/>
                    </a:ext>
                  </a:extLst>
                </p14:cNvPr>
                <p14:cNvContentPartPr/>
                <p14:nvPr/>
              </p14:nvContentPartPr>
              <p14:xfrm>
                <a:off x="2532656" y="2834118"/>
                <a:ext cx="228960" cy="216000"/>
              </p14:xfrm>
            </p:contentPart>
          </mc:Choice>
          <mc:Fallback xmlns="">
            <p:pic>
              <p:nvPicPr>
                <p:cNvPr id="52" name="Freihand 51">
                  <a:extLst>
                    <a:ext uri="{FF2B5EF4-FFF2-40B4-BE49-F238E27FC236}">
                      <a16:creationId xmlns:a16="http://schemas.microsoft.com/office/drawing/2014/main" id="{AF30E0D7-ABA8-46EC-AF5B-D3BA52141F41}"/>
                    </a:ext>
                  </a:extLst>
                </p:cNvPr>
                <p:cNvPicPr/>
                <p:nvPr/>
              </p:nvPicPr>
              <p:blipFill>
                <a:blip r:embed="rId67"/>
                <a:stretch>
                  <a:fillRect/>
                </a:stretch>
              </p:blipFill>
              <p:spPr>
                <a:xfrm>
                  <a:off x="2528336" y="2829798"/>
                  <a:ext cx="237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9DFEF47F-9AC8-4FAD-BC04-E10A1B4755DA}"/>
                    </a:ext>
                  </a:extLst>
                </p14:cNvPr>
                <p14:cNvContentPartPr/>
                <p14:nvPr/>
              </p14:nvContentPartPr>
              <p14:xfrm>
                <a:off x="2814536" y="2800278"/>
                <a:ext cx="83880" cy="120240"/>
              </p14:xfrm>
            </p:contentPart>
          </mc:Choice>
          <mc:Fallback xmlns="">
            <p:pic>
              <p:nvPicPr>
                <p:cNvPr id="53" name="Freihand 52">
                  <a:extLst>
                    <a:ext uri="{FF2B5EF4-FFF2-40B4-BE49-F238E27FC236}">
                      <a16:creationId xmlns:a16="http://schemas.microsoft.com/office/drawing/2014/main" id="{9DFEF47F-9AC8-4FAD-BC04-E10A1B4755DA}"/>
                    </a:ext>
                  </a:extLst>
                </p:cNvPr>
                <p:cNvPicPr/>
                <p:nvPr/>
              </p:nvPicPr>
              <p:blipFill>
                <a:blip r:embed="rId69"/>
                <a:stretch>
                  <a:fillRect/>
                </a:stretch>
              </p:blipFill>
              <p:spPr>
                <a:xfrm>
                  <a:off x="2810216" y="2795958"/>
                  <a:ext cx="92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EE56688B-715D-478B-880A-39C1CD1AB9C2}"/>
                    </a:ext>
                  </a:extLst>
                </p14:cNvPr>
                <p14:cNvContentPartPr/>
                <p14:nvPr/>
              </p14:nvContentPartPr>
              <p14:xfrm>
                <a:off x="2891576" y="2908998"/>
                <a:ext cx="360" cy="360"/>
              </p14:xfrm>
            </p:contentPart>
          </mc:Choice>
          <mc:Fallback xmlns="">
            <p:pic>
              <p:nvPicPr>
                <p:cNvPr id="54" name="Freihand 53">
                  <a:extLst>
                    <a:ext uri="{FF2B5EF4-FFF2-40B4-BE49-F238E27FC236}">
                      <a16:creationId xmlns:a16="http://schemas.microsoft.com/office/drawing/2014/main" id="{EE56688B-715D-478B-880A-39C1CD1AB9C2}"/>
                    </a:ext>
                  </a:extLst>
                </p:cNvPr>
                <p:cNvPicPr/>
                <p:nvPr/>
              </p:nvPicPr>
              <p:blipFill>
                <a:blip r:embed="rId71"/>
                <a:stretch>
                  <a:fillRect/>
                </a:stretch>
              </p:blipFill>
              <p:spPr>
                <a:xfrm>
                  <a:off x="2887256" y="29046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BA3162C6-9FF1-4FEF-8031-5276C09ECABA}"/>
                    </a:ext>
                  </a:extLst>
                </p14:cNvPr>
                <p14:cNvContentPartPr/>
                <p14:nvPr/>
              </p14:nvContentPartPr>
              <p14:xfrm>
                <a:off x="2782136" y="2764638"/>
                <a:ext cx="198720" cy="140400"/>
              </p14:xfrm>
            </p:contentPart>
          </mc:Choice>
          <mc:Fallback xmlns="">
            <p:pic>
              <p:nvPicPr>
                <p:cNvPr id="55" name="Freihand 54">
                  <a:extLst>
                    <a:ext uri="{FF2B5EF4-FFF2-40B4-BE49-F238E27FC236}">
                      <a16:creationId xmlns:a16="http://schemas.microsoft.com/office/drawing/2014/main" id="{BA3162C6-9FF1-4FEF-8031-5276C09ECABA}"/>
                    </a:ext>
                  </a:extLst>
                </p:cNvPr>
                <p:cNvPicPr/>
                <p:nvPr/>
              </p:nvPicPr>
              <p:blipFill>
                <a:blip r:embed="rId73"/>
                <a:stretch>
                  <a:fillRect/>
                </a:stretch>
              </p:blipFill>
              <p:spPr>
                <a:xfrm>
                  <a:off x="2777816" y="2760318"/>
                  <a:ext cx="207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7377CF40-62F1-413E-9F1E-AEDA189A71DB}"/>
                    </a:ext>
                  </a:extLst>
                </p14:cNvPr>
                <p14:cNvContentPartPr/>
                <p14:nvPr/>
              </p14:nvContentPartPr>
              <p14:xfrm>
                <a:off x="3035216" y="2835558"/>
                <a:ext cx="59040" cy="64080"/>
              </p14:xfrm>
            </p:contentPart>
          </mc:Choice>
          <mc:Fallback xmlns="">
            <p:pic>
              <p:nvPicPr>
                <p:cNvPr id="56" name="Freihand 55">
                  <a:extLst>
                    <a:ext uri="{FF2B5EF4-FFF2-40B4-BE49-F238E27FC236}">
                      <a16:creationId xmlns:a16="http://schemas.microsoft.com/office/drawing/2014/main" id="{7377CF40-62F1-413E-9F1E-AEDA189A71DB}"/>
                    </a:ext>
                  </a:extLst>
                </p:cNvPr>
                <p:cNvPicPr/>
                <p:nvPr/>
              </p:nvPicPr>
              <p:blipFill>
                <a:blip r:embed="rId75"/>
                <a:stretch>
                  <a:fillRect/>
                </a:stretch>
              </p:blipFill>
              <p:spPr>
                <a:xfrm>
                  <a:off x="3030896" y="2831238"/>
                  <a:ext cx="67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4E590E5-3095-4954-99D1-F4F4F402B499}"/>
                    </a:ext>
                  </a:extLst>
                </p14:cNvPr>
                <p14:cNvContentPartPr/>
                <p14:nvPr/>
              </p14:nvContentPartPr>
              <p14:xfrm>
                <a:off x="3121616" y="2839878"/>
                <a:ext cx="185760" cy="69120"/>
              </p14:xfrm>
            </p:contentPart>
          </mc:Choice>
          <mc:Fallback xmlns="">
            <p:pic>
              <p:nvPicPr>
                <p:cNvPr id="57" name="Freihand 56">
                  <a:extLst>
                    <a:ext uri="{FF2B5EF4-FFF2-40B4-BE49-F238E27FC236}">
                      <a16:creationId xmlns:a16="http://schemas.microsoft.com/office/drawing/2014/main" id="{74E590E5-3095-4954-99D1-F4F4F402B499}"/>
                    </a:ext>
                  </a:extLst>
                </p:cNvPr>
                <p:cNvPicPr/>
                <p:nvPr/>
              </p:nvPicPr>
              <p:blipFill>
                <a:blip r:embed="rId77"/>
                <a:stretch>
                  <a:fillRect/>
                </a:stretch>
              </p:blipFill>
              <p:spPr>
                <a:xfrm>
                  <a:off x="3117296" y="2835558"/>
                  <a:ext cx="194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63B2B368-C7B3-4858-98DB-0429197A5FA9}"/>
                    </a:ext>
                  </a:extLst>
                </p14:cNvPr>
                <p14:cNvContentPartPr/>
                <p14:nvPr/>
              </p14:nvContentPartPr>
              <p14:xfrm>
                <a:off x="3249056" y="2796678"/>
                <a:ext cx="360" cy="360"/>
              </p14:xfrm>
            </p:contentPart>
          </mc:Choice>
          <mc:Fallback xmlns="">
            <p:pic>
              <p:nvPicPr>
                <p:cNvPr id="58" name="Freihand 57">
                  <a:extLst>
                    <a:ext uri="{FF2B5EF4-FFF2-40B4-BE49-F238E27FC236}">
                      <a16:creationId xmlns:a16="http://schemas.microsoft.com/office/drawing/2014/main" id="{63B2B368-C7B3-4858-98DB-0429197A5FA9}"/>
                    </a:ext>
                  </a:extLst>
                </p:cNvPr>
                <p:cNvPicPr/>
                <p:nvPr/>
              </p:nvPicPr>
              <p:blipFill>
                <a:blip r:embed="rId71"/>
                <a:stretch>
                  <a:fillRect/>
                </a:stretch>
              </p:blipFill>
              <p:spPr>
                <a:xfrm>
                  <a:off x="3244736" y="27923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4A6DF274-3847-4EBC-A320-C607EB98FBDC}"/>
                    </a:ext>
                  </a:extLst>
                </p14:cNvPr>
                <p14:cNvContentPartPr/>
                <p14:nvPr/>
              </p14:nvContentPartPr>
              <p14:xfrm>
                <a:off x="3328616" y="2851398"/>
                <a:ext cx="69480" cy="59400"/>
              </p14:xfrm>
            </p:contentPart>
          </mc:Choice>
          <mc:Fallback xmlns="">
            <p:pic>
              <p:nvPicPr>
                <p:cNvPr id="59" name="Freihand 58">
                  <a:extLst>
                    <a:ext uri="{FF2B5EF4-FFF2-40B4-BE49-F238E27FC236}">
                      <a16:creationId xmlns:a16="http://schemas.microsoft.com/office/drawing/2014/main" id="{4A6DF274-3847-4EBC-A320-C607EB98FBDC}"/>
                    </a:ext>
                  </a:extLst>
                </p:cNvPr>
                <p:cNvPicPr/>
                <p:nvPr/>
              </p:nvPicPr>
              <p:blipFill>
                <a:blip r:embed="rId80"/>
                <a:stretch>
                  <a:fillRect/>
                </a:stretch>
              </p:blipFill>
              <p:spPr>
                <a:xfrm>
                  <a:off x="3324296" y="2847078"/>
                  <a:ext cx="78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17F7381D-C910-43E5-A462-1477B9FBAD3D}"/>
                    </a:ext>
                  </a:extLst>
                </p14:cNvPr>
                <p14:cNvContentPartPr/>
                <p14:nvPr/>
              </p14:nvContentPartPr>
              <p14:xfrm>
                <a:off x="3494216" y="2771838"/>
                <a:ext cx="156600" cy="113040"/>
              </p14:xfrm>
            </p:contentPart>
          </mc:Choice>
          <mc:Fallback xmlns="">
            <p:pic>
              <p:nvPicPr>
                <p:cNvPr id="61" name="Freihand 60">
                  <a:extLst>
                    <a:ext uri="{FF2B5EF4-FFF2-40B4-BE49-F238E27FC236}">
                      <a16:creationId xmlns:a16="http://schemas.microsoft.com/office/drawing/2014/main" id="{17F7381D-C910-43E5-A462-1477B9FBAD3D}"/>
                    </a:ext>
                  </a:extLst>
                </p:cNvPr>
                <p:cNvPicPr/>
                <p:nvPr/>
              </p:nvPicPr>
              <p:blipFill>
                <a:blip r:embed="rId82"/>
                <a:stretch>
                  <a:fillRect/>
                </a:stretch>
              </p:blipFill>
              <p:spPr>
                <a:xfrm>
                  <a:off x="3489896" y="2767518"/>
                  <a:ext cx="165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3EC0BDC7-2A03-4188-BD8F-C05F4954022D}"/>
                    </a:ext>
                  </a:extLst>
                </p14:cNvPr>
                <p14:cNvContentPartPr/>
                <p14:nvPr/>
              </p14:nvContentPartPr>
              <p14:xfrm>
                <a:off x="3674216" y="2811438"/>
                <a:ext cx="52920" cy="93600"/>
              </p14:xfrm>
            </p:contentPart>
          </mc:Choice>
          <mc:Fallback xmlns="">
            <p:pic>
              <p:nvPicPr>
                <p:cNvPr id="62" name="Freihand 61">
                  <a:extLst>
                    <a:ext uri="{FF2B5EF4-FFF2-40B4-BE49-F238E27FC236}">
                      <a16:creationId xmlns:a16="http://schemas.microsoft.com/office/drawing/2014/main" id="{3EC0BDC7-2A03-4188-BD8F-C05F4954022D}"/>
                    </a:ext>
                  </a:extLst>
                </p:cNvPr>
                <p:cNvPicPr/>
                <p:nvPr/>
              </p:nvPicPr>
              <p:blipFill>
                <a:blip r:embed="rId84"/>
                <a:stretch>
                  <a:fillRect/>
                </a:stretch>
              </p:blipFill>
              <p:spPr>
                <a:xfrm>
                  <a:off x="3669896" y="2807118"/>
                  <a:ext cx="61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85588742-E665-403C-9030-043846367439}"/>
                    </a:ext>
                  </a:extLst>
                </p14:cNvPr>
                <p14:cNvContentPartPr/>
                <p14:nvPr/>
              </p14:nvContentPartPr>
              <p14:xfrm>
                <a:off x="3746576" y="2822238"/>
                <a:ext cx="79560" cy="70200"/>
              </p14:xfrm>
            </p:contentPart>
          </mc:Choice>
          <mc:Fallback xmlns="">
            <p:pic>
              <p:nvPicPr>
                <p:cNvPr id="63" name="Freihand 62">
                  <a:extLst>
                    <a:ext uri="{FF2B5EF4-FFF2-40B4-BE49-F238E27FC236}">
                      <a16:creationId xmlns:a16="http://schemas.microsoft.com/office/drawing/2014/main" id="{85588742-E665-403C-9030-043846367439}"/>
                    </a:ext>
                  </a:extLst>
                </p:cNvPr>
                <p:cNvPicPr/>
                <p:nvPr/>
              </p:nvPicPr>
              <p:blipFill>
                <a:blip r:embed="rId86"/>
                <a:stretch>
                  <a:fillRect/>
                </a:stretch>
              </p:blipFill>
              <p:spPr>
                <a:xfrm>
                  <a:off x="3742256" y="2817918"/>
                  <a:ext cx="88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1CF624E8-9B1B-47F3-94A8-1B88301477FE}"/>
                    </a:ext>
                  </a:extLst>
                </p14:cNvPr>
                <p14:cNvContentPartPr/>
                <p14:nvPr/>
              </p14:nvContentPartPr>
              <p14:xfrm>
                <a:off x="3749456" y="2863998"/>
                <a:ext cx="81000" cy="4680"/>
              </p14:xfrm>
            </p:contentPart>
          </mc:Choice>
          <mc:Fallback xmlns="">
            <p:pic>
              <p:nvPicPr>
                <p:cNvPr id="64" name="Freihand 63">
                  <a:extLst>
                    <a:ext uri="{FF2B5EF4-FFF2-40B4-BE49-F238E27FC236}">
                      <a16:creationId xmlns:a16="http://schemas.microsoft.com/office/drawing/2014/main" id="{1CF624E8-9B1B-47F3-94A8-1B88301477FE}"/>
                    </a:ext>
                  </a:extLst>
                </p:cNvPr>
                <p:cNvPicPr/>
                <p:nvPr/>
              </p:nvPicPr>
              <p:blipFill>
                <a:blip r:embed="rId88"/>
                <a:stretch>
                  <a:fillRect/>
                </a:stretch>
              </p:blipFill>
              <p:spPr>
                <a:xfrm>
                  <a:off x="3745136" y="2859678"/>
                  <a:ext cx="89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5F030598-4D3D-40E1-85E9-1EE43B6995A1}"/>
                    </a:ext>
                  </a:extLst>
                </p14:cNvPr>
                <p14:cNvContentPartPr/>
                <p14:nvPr/>
              </p14:nvContentPartPr>
              <p14:xfrm>
                <a:off x="3812456" y="2865078"/>
                <a:ext cx="89640" cy="68760"/>
              </p14:xfrm>
            </p:contentPart>
          </mc:Choice>
          <mc:Fallback xmlns="">
            <p:pic>
              <p:nvPicPr>
                <p:cNvPr id="65" name="Freihand 64">
                  <a:extLst>
                    <a:ext uri="{FF2B5EF4-FFF2-40B4-BE49-F238E27FC236}">
                      <a16:creationId xmlns:a16="http://schemas.microsoft.com/office/drawing/2014/main" id="{5F030598-4D3D-40E1-85E9-1EE43B6995A1}"/>
                    </a:ext>
                  </a:extLst>
                </p:cNvPr>
                <p:cNvPicPr/>
                <p:nvPr/>
              </p:nvPicPr>
              <p:blipFill>
                <a:blip r:embed="rId90"/>
                <a:stretch>
                  <a:fillRect/>
                </a:stretch>
              </p:blipFill>
              <p:spPr>
                <a:xfrm>
                  <a:off x="3808136" y="2860758"/>
                  <a:ext cx="98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B8BD82ED-A3C2-4DBE-A989-3CC1CF744A59}"/>
                    </a:ext>
                  </a:extLst>
                </p14:cNvPr>
                <p14:cNvContentPartPr/>
                <p14:nvPr/>
              </p14:nvContentPartPr>
              <p14:xfrm>
                <a:off x="3912176" y="2789118"/>
                <a:ext cx="56880" cy="139680"/>
              </p14:xfrm>
            </p:contentPart>
          </mc:Choice>
          <mc:Fallback xmlns="">
            <p:pic>
              <p:nvPicPr>
                <p:cNvPr id="66" name="Freihand 65">
                  <a:extLst>
                    <a:ext uri="{FF2B5EF4-FFF2-40B4-BE49-F238E27FC236}">
                      <a16:creationId xmlns:a16="http://schemas.microsoft.com/office/drawing/2014/main" id="{B8BD82ED-A3C2-4DBE-A989-3CC1CF744A59}"/>
                    </a:ext>
                  </a:extLst>
                </p:cNvPr>
                <p:cNvPicPr/>
                <p:nvPr/>
              </p:nvPicPr>
              <p:blipFill>
                <a:blip r:embed="rId92"/>
                <a:stretch>
                  <a:fillRect/>
                </a:stretch>
              </p:blipFill>
              <p:spPr>
                <a:xfrm>
                  <a:off x="3907856" y="2784798"/>
                  <a:ext cx="65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7" name="Freihand 66">
                  <a:extLst>
                    <a:ext uri="{FF2B5EF4-FFF2-40B4-BE49-F238E27FC236}">
                      <a16:creationId xmlns:a16="http://schemas.microsoft.com/office/drawing/2014/main" id="{EEAC4954-E8D8-4273-8B66-D4CC0BD89213}"/>
                    </a:ext>
                  </a:extLst>
                </p14:cNvPr>
                <p14:cNvContentPartPr/>
                <p14:nvPr/>
              </p14:nvContentPartPr>
              <p14:xfrm>
                <a:off x="3974456" y="2772558"/>
                <a:ext cx="421560" cy="227520"/>
              </p14:xfrm>
            </p:contentPart>
          </mc:Choice>
          <mc:Fallback xmlns="">
            <p:pic>
              <p:nvPicPr>
                <p:cNvPr id="67" name="Freihand 66">
                  <a:extLst>
                    <a:ext uri="{FF2B5EF4-FFF2-40B4-BE49-F238E27FC236}">
                      <a16:creationId xmlns:a16="http://schemas.microsoft.com/office/drawing/2014/main" id="{EEAC4954-E8D8-4273-8B66-D4CC0BD89213}"/>
                    </a:ext>
                  </a:extLst>
                </p:cNvPr>
                <p:cNvPicPr/>
                <p:nvPr/>
              </p:nvPicPr>
              <p:blipFill>
                <a:blip r:embed="rId94"/>
                <a:stretch>
                  <a:fillRect/>
                </a:stretch>
              </p:blipFill>
              <p:spPr>
                <a:xfrm>
                  <a:off x="3970136" y="2768238"/>
                  <a:ext cx="430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B0CD8378-44F1-4A6C-8161-8CF0C1501F6E}"/>
                    </a:ext>
                  </a:extLst>
                </p14:cNvPr>
                <p14:cNvContentPartPr/>
                <p14:nvPr/>
              </p14:nvContentPartPr>
              <p14:xfrm>
                <a:off x="4511576" y="2840238"/>
                <a:ext cx="108720" cy="5040"/>
              </p14:xfrm>
            </p:contentPart>
          </mc:Choice>
          <mc:Fallback xmlns="">
            <p:pic>
              <p:nvPicPr>
                <p:cNvPr id="69" name="Freihand 68">
                  <a:extLst>
                    <a:ext uri="{FF2B5EF4-FFF2-40B4-BE49-F238E27FC236}">
                      <a16:creationId xmlns:a16="http://schemas.microsoft.com/office/drawing/2014/main" id="{B0CD8378-44F1-4A6C-8161-8CF0C1501F6E}"/>
                    </a:ext>
                  </a:extLst>
                </p:cNvPr>
                <p:cNvPicPr/>
                <p:nvPr/>
              </p:nvPicPr>
              <p:blipFill>
                <a:blip r:embed="rId96"/>
                <a:stretch>
                  <a:fillRect/>
                </a:stretch>
              </p:blipFill>
              <p:spPr>
                <a:xfrm>
                  <a:off x="4507256" y="2835918"/>
                  <a:ext cx="117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BFCB2092-C6D3-456E-9EFB-6A52B9A88BF5}"/>
                    </a:ext>
                  </a:extLst>
                </p14:cNvPr>
                <p14:cNvContentPartPr/>
                <p14:nvPr/>
              </p14:nvContentPartPr>
              <p14:xfrm>
                <a:off x="4502216" y="2870118"/>
                <a:ext cx="132120" cy="5760"/>
              </p14:xfrm>
            </p:contentPart>
          </mc:Choice>
          <mc:Fallback xmlns="">
            <p:pic>
              <p:nvPicPr>
                <p:cNvPr id="70" name="Freihand 69">
                  <a:extLst>
                    <a:ext uri="{FF2B5EF4-FFF2-40B4-BE49-F238E27FC236}">
                      <a16:creationId xmlns:a16="http://schemas.microsoft.com/office/drawing/2014/main" id="{BFCB2092-C6D3-456E-9EFB-6A52B9A88BF5}"/>
                    </a:ext>
                  </a:extLst>
                </p:cNvPr>
                <p:cNvPicPr/>
                <p:nvPr/>
              </p:nvPicPr>
              <p:blipFill>
                <a:blip r:embed="rId98"/>
                <a:stretch>
                  <a:fillRect/>
                </a:stretch>
              </p:blipFill>
              <p:spPr>
                <a:xfrm>
                  <a:off x="4497896" y="2865798"/>
                  <a:ext cx="140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Freihand 70">
                  <a:extLst>
                    <a:ext uri="{FF2B5EF4-FFF2-40B4-BE49-F238E27FC236}">
                      <a16:creationId xmlns:a16="http://schemas.microsoft.com/office/drawing/2014/main" id="{C35662C3-AEC6-4509-9264-73FB1DC59D18}"/>
                    </a:ext>
                  </a:extLst>
                </p14:cNvPr>
                <p14:cNvContentPartPr/>
                <p14:nvPr/>
              </p14:nvContentPartPr>
              <p14:xfrm>
                <a:off x="4605176" y="2783358"/>
                <a:ext cx="108360" cy="124200"/>
              </p14:xfrm>
            </p:contentPart>
          </mc:Choice>
          <mc:Fallback xmlns="">
            <p:pic>
              <p:nvPicPr>
                <p:cNvPr id="71" name="Freihand 70">
                  <a:extLst>
                    <a:ext uri="{FF2B5EF4-FFF2-40B4-BE49-F238E27FC236}">
                      <a16:creationId xmlns:a16="http://schemas.microsoft.com/office/drawing/2014/main" id="{C35662C3-AEC6-4509-9264-73FB1DC59D18}"/>
                    </a:ext>
                  </a:extLst>
                </p:cNvPr>
                <p:cNvPicPr/>
                <p:nvPr/>
              </p:nvPicPr>
              <p:blipFill>
                <a:blip r:embed="rId100"/>
                <a:stretch>
                  <a:fillRect/>
                </a:stretch>
              </p:blipFill>
              <p:spPr>
                <a:xfrm>
                  <a:off x="4600856" y="2779038"/>
                  <a:ext cx="117000" cy="132840"/>
                </a:xfrm>
                <a:prstGeom prst="rect">
                  <a:avLst/>
                </a:prstGeom>
              </p:spPr>
            </p:pic>
          </mc:Fallback>
        </mc:AlternateContent>
      </p:grpSp>
      <p:grpSp>
        <p:nvGrpSpPr>
          <p:cNvPr id="84" name="Gruppieren 83">
            <a:extLst>
              <a:ext uri="{FF2B5EF4-FFF2-40B4-BE49-F238E27FC236}">
                <a16:creationId xmlns:a16="http://schemas.microsoft.com/office/drawing/2014/main" id="{ECA90B0B-6B7B-495B-980C-AD0BDF96A1BD}"/>
              </a:ext>
            </a:extLst>
          </p:cNvPr>
          <p:cNvGrpSpPr/>
          <p:nvPr/>
        </p:nvGrpSpPr>
        <p:grpSpPr>
          <a:xfrm>
            <a:off x="4890296" y="2757078"/>
            <a:ext cx="1030680" cy="123480"/>
            <a:chOff x="4890296" y="2757078"/>
            <a:chExt cx="1030680" cy="123480"/>
          </a:xfrm>
        </p:grpSpPr>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21332B2B-2E18-4695-B69F-CC6351D8D092}"/>
                    </a:ext>
                  </a:extLst>
                </p14:cNvPr>
                <p14:cNvContentPartPr/>
                <p14:nvPr/>
              </p14:nvContentPartPr>
              <p14:xfrm>
                <a:off x="4890296" y="2787318"/>
                <a:ext cx="25560" cy="93240"/>
              </p14:xfrm>
            </p:contentPart>
          </mc:Choice>
          <mc:Fallback xmlns="">
            <p:pic>
              <p:nvPicPr>
                <p:cNvPr id="73" name="Freihand 72">
                  <a:extLst>
                    <a:ext uri="{FF2B5EF4-FFF2-40B4-BE49-F238E27FC236}">
                      <a16:creationId xmlns:a16="http://schemas.microsoft.com/office/drawing/2014/main" id="{21332B2B-2E18-4695-B69F-CC6351D8D092}"/>
                    </a:ext>
                  </a:extLst>
                </p:cNvPr>
                <p:cNvPicPr/>
                <p:nvPr/>
              </p:nvPicPr>
              <p:blipFill>
                <a:blip r:embed="rId102"/>
                <a:stretch>
                  <a:fillRect/>
                </a:stretch>
              </p:blipFill>
              <p:spPr>
                <a:xfrm>
                  <a:off x="4885976" y="2782998"/>
                  <a:ext cx="34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5CB094EC-76BD-4F5F-9627-9BDE7BA5E4CD}"/>
                    </a:ext>
                  </a:extLst>
                </p14:cNvPr>
                <p14:cNvContentPartPr/>
                <p14:nvPr/>
              </p14:nvContentPartPr>
              <p14:xfrm>
                <a:off x="4955816" y="2757078"/>
                <a:ext cx="81000" cy="91440"/>
              </p14:xfrm>
            </p:contentPart>
          </mc:Choice>
          <mc:Fallback xmlns="">
            <p:pic>
              <p:nvPicPr>
                <p:cNvPr id="74" name="Freihand 73">
                  <a:extLst>
                    <a:ext uri="{FF2B5EF4-FFF2-40B4-BE49-F238E27FC236}">
                      <a16:creationId xmlns:a16="http://schemas.microsoft.com/office/drawing/2014/main" id="{5CB094EC-76BD-4F5F-9627-9BDE7BA5E4CD}"/>
                    </a:ext>
                  </a:extLst>
                </p:cNvPr>
                <p:cNvPicPr/>
                <p:nvPr/>
              </p:nvPicPr>
              <p:blipFill>
                <a:blip r:embed="rId104"/>
                <a:stretch>
                  <a:fillRect/>
                </a:stretch>
              </p:blipFill>
              <p:spPr>
                <a:xfrm>
                  <a:off x="4951496" y="2752758"/>
                  <a:ext cx="89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C1D2014B-E0A6-4C2A-923E-3AED86B3304C}"/>
                    </a:ext>
                  </a:extLst>
                </p14:cNvPr>
                <p14:cNvContentPartPr/>
                <p14:nvPr/>
              </p14:nvContentPartPr>
              <p14:xfrm>
                <a:off x="5012336" y="2785518"/>
                <a:ext cx="12960" cy="82440"/>
              </p14:xfrm>
            </p:contentPart>
          </mc:Choice>
          <mc:Fallback xmlns="">
            <p:pic>
              <p:nvPicPr>
                <p:cNvPr id="75" name="Freihand 74">
                  <a:extLst>
                    <a:ext uri="{FF2B5EF4-FFF2-40B4-BE49-F238E27FC236}">
                      <a16:creationId xmlns:a16="http://schemas.microsoft.com/office/drawing/2014/main" id="{C1D2014B-E0A6-4C2A-923E-3AED86B3304C}"/>
                    </a:ext>
                  </a:extLst>
                </p:cNvPr>
                <p:cNvPicPr/>
                <p:nvPr/>
              </p:nvPicPr>
              <p:blipFill>
                <a:blip r:embed="rId106"/>
                <a:stretch>
                  <a:fillRect/>
                </a:stretch>
              </p:blipFill>
              <p:spPr>
                <a:xfrm>
                  <a:off x="5008016" y="2781198"/>
                  <a:ext cx="21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AEDC4DBE-DA76-41B0-82BC-554A345439C4}"/>
                    </a:ext>
                  </a:extLst>
                </p14:cNvPr>
                <p14:cNvContentPartPr/>
                <p14:nvPr/>
              </p14:nvContentPartPr>
              <p14:xfrm>
                <a:off x="5102336" y="2798838"/>
                <a:ext cx="125280" cy="76320"/>
              </p14:xfrm>
            </p:contentPart>
          </mc:Choice>
          <mc:Fallback xmlns="">
            <p:pic>
              <p:nvPicPr>
                <p:cNvPr id="76" name="Freihand 75">
                  <a:extLst>
                    <a:ext uri="{FF2B5EF4-FFF2-40B4-BE49-F238E27FC236}">
                      <a16:creationId xmlns:a16="http://schemas.microsoft.com/office/drawing/2014/main" id="{AEDC4DBE-DA76-41B0-82BC-554A345439C4}"/>
                    </a:ext>
                  </a:extLst>
                </p:cNvPr>
                <p:cNvPicPr/>
                <p:nvPr/>
              </p:nvPicPr>
              <p:blipFill>
                <a:blip r:embed="rId108"/>
                <a:stretch>
                  <a:fillRect/>
                </a:stretch>
              </p:blipFill>
              <p:spPr>
                <a:xfrm>
                  <a:off x="5098016" y="2794518"/>
                  <a:ext cx="133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3AA4C7F5-4EB0-4A50-A060-30AEF24A7AC9}"/>
                    </a:ext>
                  </a:extLst>
                </p14:cNvPr>
                <p14:cNvContentPartPr/>
                <p14:nvPr/>
              </p14:nvContentPartPr>
              <p14:xfrm>
                <a:off x="5292056" y="2782638"/>
                <a:ext cx="111960" cy="90000"/>
              </p14:xfrm>
            </p:contentPart>
          </mc:Choice>
          <mc:Fallback xmlns="">
            <p:pic>
              <p:nvPicPr>
                <p:cNvPr id="77" name="Freihand 76">
                  <a:extLst>
                    <a:ext uri="{FF2B5EF4-FFF2-40B4-BE49-F238E27FC236}">
                      <a16:creationId xmlns:a16="http://schemas.microsoft.com/office/drawing/2014/main" id="{3AA4C7F5-4EB0-4A50-A060-30AEF24A7AC9}"/>
                    </a:ext>
                  </a:extLst>
                </p:cNvPr>
                <p:cNvPicPr/>
                <p:nvPr/>
              </p:nvPicPr>
              <p:blipFill>
                <a:blip r:embed="rId110"/>
                <a:stretch>
                  <a:fillRect/>
                </a:stretch>
              </p:blipFill>
              <p:spPr>
                <a:xfrm>
                  <a:off x="5287736" y="2778318"/>
                  <a:ext cx="120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70C7BE8D-A242-4DC1-8997-AEC9E691D86E}"/>
                    </a:ext>
                  </a:extLst>
                </p14:cNvPr>
                <p14:cNvContentPartPr/>
                <p14:nvPr/>
              </p14:nvContentPartPr>
              <p14:xfrm>
                <a:off x="5455856" y="2757078"/>
                <a:ext cx="104040" cy="99720"/>
              </p14:xfrm>
            </p:contentPart>
          </mc:Choice>
          <mc:Fallback xmlns="">
            <p:pic>
              <p:nvPicPr>
                <p:cNvPr id="78" name="Freihand 77">
                  <a:extLst>
                    <a:ext uri="{FF2B5EF4-FFF2-40B4-BE49-F238E27FC236}">
                      <a16:creationId xmlns:a16="http://schemas.microsoft.com/office/drawing/2014/main" id="{70C7BE8D-A242-4DC1-8997-AEC9E691D86E}"/>
                    </a:ext>
                  </a:extLst>
                </p:cNvPr>
                <p:cNvPicPr/>
                <p:nvPr/>
              </p:nvPicPr>
              <p:blipFill>
                <a:blip r:embed="rId112"/>
                <a:stretch>
                  <a:fillRect/>
                </a:stretch>
              </p:blipFill>
              <p:spPr>
                <a:xfrm>
                  <a:off x="5451536" y="2752758"/>
                  <a:ext cx="112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A903CA99-49BA-4710-8161-C536603EE791}"/>
                    </a:ext>
                  </a:extLst>
                </p14:cNvPr>
                <p14:cNvContentPartPr/>
                <p14:nvPr/>
              </p14:nvContentPartPr>
              <p14:xfrm>
                <a:off x="5704256" y="2799198"/>
                <a:ext cx="102240" cy="3600"/>
              </p14:xfrm>
            </p:contentPart>
          </mc:Choice>
          <mc:Fallback xmlns="">
            <p:pic>
              <p:nvPicPr>
                <p:cNvPr id="80" name="Freihand 79">
                  <a:extLst>
                    <a:ext uri="{FF2B5EF4-FFF2-40B4-BE49-F238E27FC236}">
                      <a16:creationId xmlns:a16="http://schemas.microsoft.com/office/drawing/2014/main" id="{A903CA99-49BA-4710-8161-C536603EE791}"/>
                    </a:ext>
                  </a:extLst>
                </p:cNvPr>
                <p:cNvPicPr/>
                <p:nvPr/>
              </p:nvPicPr>
              <p:blipFill>
                <a:blip r:embed="rId114"/>
                <a:stretch>
                  <a:fillRect/>
                </a:stretch>
              </p:blipFill>
              <p:spPr>
                <a:xfrm>
                  <a:off x="5699936" y="2794878"/>
                  <a:ext cx="110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0B593A50-DAE2-463E-9288-5AF6A4538BA8}"/>
                    </a:ext>
                  </a:extLst>
                </p14:cNvPr>
                <p14:cNvContentPartPr/>
                <p14:nvPr/>
              </p14:nvContentPartPr>
              <p14:xfrm>
                <a:off x="5698136" y="2825838"/>
                <a:ext cx="128160" cy="7920"/>
              </p14:xfrm>
            </p:contentPart>
          </mc:Choice>
          <mc:Fallback xmlns="">
            <p:pic>
              <p:nvPicPr>
                <p:cNvPr id="81" name="Freihand 80">
                  <a:extLst>
                    <a:ext uri="{FF2B5EF4-FFF2-40B4-BE49-F238E27FC236}">
                      <a16:creationId xmlns:a16="http://schemas.microsoft.com/office/drawing/2014/main" id="{0B593A50-DAE2-463E-9288-5AF6A4538BA8}"/>
                    </a:ext>
                  </a:extLst>
                </p:cNvPr>
                <p:cNvPicPr/>
                <p:nvPr/>
              </p:nvPicPr>
              <p:blipFill>
                <a:blip r:embed="rId116"/>
                <a:stretch>
                  <a:fillRect/>
                </a:stretch>
              </p:blipFill>
              <p:spPr>
                <a:xfrm>
                  <a:off x="5693816" y="2821518"/>
                  <a:ext cx="136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DDE17AB8-3AE4-4D3B-80B7-674D259B2DD4}"/>
                    </a:ext>
                  </a:extLst>
                </p14:cNvPr>
                <p14:cNvContentPartPr/>
                <p14:nvPr/>
              </p14:nvContentPartPr>
              <p14:xfrm>
                <a:off x="5845376" y="2757798"/>
                <a:ext cx="75600" cy="98640"/>
              </p14:xfrm>
            </p:contentPart>
          </mc:Choice>
          <mc:Fallback xmlns="">
            <p:pic>
              <p:nvPicPr>
                <p:cNvPr id="82" name="Freihand 81">
                  <a:extLst>
                    <a:ext uri="{FF2B5EF4-FFF2-40B4-BE49-F238E27FC236}">
                      <a16:creationId xmlns:a16="http://schemas.microsoft.com/office/drawing/2014/main" id="{DDE17AB8-3AE4-4D3B-80B7-674D259B2DD4}"/>
                    </a:ext>
                  </a:extLst>
                </p:cNvPr>
                <p:cNvPicPr/>
                <p:nvPr/>
              </p:nvPicPr>
              <p:blipFill>
                <a:blip r:embed="rId118"/>
                <a:stretch>
                  <a:fillRect/>
                </a:stretch>
              </p:blipFill>
              <p:spPr>
                <a:xfrm>
                  <a:off x="5841056" y="2753478"/>
                  <a:ext cx="8424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03" name="Freihand 102">
                <a:extLst>
                  <a:ext uri="{FF2B5EF4-FFF2-40B4-BE49-F238E27FC236}">
                    <a16:creationId xmlns:a16="http://schemas.microsoft.com/office/drawing/2014/main" id="{70AFC205-2840-470D-A850-E89AB8192107}"/>
                  </a:ext>
                </a:extLst>
              </p14:cNvPr>
              <p14:cNvContentPartPr/>
              <p14:nvPr/>
            </p14:nvContentPartPr>
            <p14:xfrm>
              <a:off x="527816" y="3203478"/>
              <a:ext cx="60120" cy="74880"/>
            </p14:xfrm>
          </p:contentPart>
        </mc:Choice>
        <mc:Fallback xmlns="">
          <p:pic>
            <p:nvPicPr>
              <p:cNvPr id="103" name="Freihand 102">
                <a:extLst>
                  <a:ext uri="{FF2B5EF4-FFF2-40B4-BE49-F238E27FC236}">
                    <a16:creationId xmlns:a16="http://schemas.microsoft.com/office/drawing/2014/main" id="{70AFC205-2840-470D-A850-E89AB8192107}"/>
                  </a:ext>
                </a:extLst>
              </p:cNvPr>
              <p:cNvPicPr/>
              <p:nvPr/>
            </p:nvPicPr>
            <p:blipFill>
              <a:blip r:embed="rId120"/>
              <a:stretch>
                <a:fillRect/>
              </a:stretch>
            </p:blipFill>
            <p:spPr>
              <a:xfrm>
                <a:off x="523496" y="3199158"/>
                <a:ext cx="68760" cy="83520"/>
              </a:xfrm>
              <a:prstGeom prst="rect">
                <a:avLst/>
              </a:prstGeom>
            </p:spPr>
          </p:pic>
        </mc:Fallback>
      </mc:AlternateContent>
      <p:grpSp>
        <p:nvGrpSpPr>
          <p:cNvPr id="118" name="Gruppieren 117">
            <a:extLst>
              <a:ext uri="{FF2B5EF4-FFF2-40B4-BE49-F238E27FC236}">
                <a16:creationId xmlns:a16="http://schemas.microsoft.com/office/drawing/2014/main" id="{902E3B17-092E-44A4-8921-3BA7C0096AC5}"/>
              </a:ext>
            </a:extLst>
          </p:cNvPr>
          <p:cNvGrpSpPr/>
          <p:nvPr/>
        </p:nvGrpSpPr>
        <p:grpSpPr>
          <a:xfrm>
            <a:off x="927416" y="3076758"/>
            <a:ext cx="1208880" cy="241920"/>
            <a:chOff x="927416" y="3076758"/>
            <a:chExt cx="1208880" cy="241920"/>
          </a:xfrm>
        </p:grpSpPr>
        <mc:AlternateContent xmlns:mc="http://schemas.openxmlformats.org/markup-compatibility/2006" xmlns:p14="http://schemas.microsoft.com/office/powerpoint/2010/main">
          <mc:Choice Requires="p14">
            <p:contentPart p14:bwMode="auto" r:id="rId121">
              <p14:nvContentPartPr>
                <p14:cNvPr id="104" name="Freihand 103">
                  <a:extLst>
                    <a:ext uri="{FF2B5EF4-FFF2-40B4-BE49-F238E27FC236}">
                      <a16:creationId xmlns:a16="http://schemas.microsoft.com/office/drawing/2014/main" id="{8B952FB1-00DE-4312-93DB-F901B46D69CA}"/>
                    </a:ext>
                  </a:extLst>
                </p14:cNvPr>
                <p14:cNvContentPartPr/>
                <p14:nvPr/>
              </p14:nvContentPartPr>
              <p14:xfrm>
                <a:off x="983936" y="3194118"/>
                <a:ext cx="2520" cy="78840"/>
              </p14:xfrm>
            </p:contentPart>
          </mc:Choice>
          <mc:Fallback xmlns="">
            <p:pic>
              <p:nvPicPr>
                <p:cNvPr id="104" name="Freihand 103">
                  <a:extLst>
                    <a:ext uri="{FF2B5EF4-FFF2-40B4-BE49-F238E27FC236}">
                      <a16:creationId xmlns:a16="http://schemas.microsoft.com/office/drawing/2014/main" id="{8B952FB1-00DE-4312-93DB-F901B46D69CA}"/>
                    </a:ext>
                  </a:extLst>
                </p:cNvPr>
                <p:cNvPicPr/>
                <p:nvPr/>
              </p:nvPicPr>
              <p:blipFill>
                <a:blip r:embed="rId122"/>
                <a:stretch>
                  <a:fillRect/>
                </a:stretch>
              </p:blipFill>
              <p:spPr>
                <a:xfrm>
                  <a:off x="979616" y="3189798"/>
                  <a:ext cx="11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5" name="Freihand 104">
                  <a:extLst>
                    <a:ext uri="{FF2B5EF4-FFF2-40B4-BE49-F238E27FC236}">
                      <a16:creationId xmlns:a16="http://schemas.microsoft.com/office/drawing/2014/main" id="{0F8CF6CB-A5E8-4E5C-BA01-E7A118055720}"/>
                    </a:ext>
                  </a:extLst>
                </p14:cNvPr>
                <p14:cNvContentPartPr/>
                <p14:nvPr/>
              </p14:nvContentPartPr>
              <p14:xfrm>
                <a:off x="927416" y="3162798"/>
                <a:ext cx="105480" cy="141120"/>
              </p14:xfrm>
            </p:contentPart>
          </mc:Choice>
          <mc:Fallback xmlns="">
            <p:pic>
              <p:nvPicPr>
                <p:cNvPr id="105" name="Freihand 104">
                  <a:extLst>
                    <a:ext uri="{FF2B5EF4-FFF2-40B4-BE49-F238E27FC236}">
                      <a16:creationId xmlns:a16="http://schemas.microsoft.com/office/drawing/2014/main" id="{0F8CF6CB-A5E8-4E5C-BA01-E7A118055720}"/>
                    </a:ext>
                  </a:extLst>
                </p:cNvPr>
                <p:cNvPicPr/>
                <p:nvPr/>
              </p:nvPicPr>
              <p:blipFill>
                <a:blip r:embed="rId124"/>
                <a:stretch>
                  <a:fillRect/>
                </a:stretch>
              </p:blipFill>
              <p:spPr>
                <a:xfrm>
                  <a:off x="923096" y="3158478"/>
                  <a:ext cx="114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6" name="Freihand 105">
                  <a:extLst>
                    <a:ext uri="{FF2B5EF4-FFF2-40B4-BE49-F238E27FC236}">
                      <a16:creationId xmlns:a16="http://schemas.microsoft.com/office/drawing/2014/main" id="{29FA582C-E8B2-42E1-B073-FD01A7695F7A}"/>
                    </a:ext>
                  </a:extLst>
                </p14:cNvPr>
                <p14:cNvContentPartPr/>
                <p14:nvPr/>
              </p14:nvContentPartPr>
              <p14:xfrm>
                <a:off x="1094096" y="3134358"/>
                <a:ext cx="65520" cy="122760"/>
              </p14:xfrm>
            </p:contentPart>
          </mc:Choice>
          <mc:Fallback xmlns="">
            <p:pic>
              <p:nvPicPr>
                <p:cNvPr id="106" name="Freihand 105">
                  <a:extLst>
                    <a:ext uri="{FF2B5EF4-FFF2-40B4-BE49-F238E27FC236}">
                      <a16:creationId xmlns:a16="http://schemas.microsoft.com/office/drawing/2014/main" id="{29FA582C-E8B2-42E1-B073-FD01A7695F7A}"/>
                    </a:ext>
                  </a:extLst>
                </p:cNvPr>
                <p:cNvPicPr/>
                <p:nvPr/>
              </p:nvPicPr>
              <p:blipFill>
                <a:blip r:embed="rId126"/>
                <a:stretch>
                  <a:fillRect/>
                </a:stretch>
              </p:blipFill>
              <p:spPr>
                <a:xfrm>
                  <a:off x="1089776" y="3130038"/>
                  <a:ext cx="74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7" name="Freihand 106">
                  <a:extLst>
                    <a:ext uri="{FF2B5EF4-FFF2-40B4-BE49-F238E27FC236}">
                      <a16:creationId xmlns:a16="http://schemas.microsoft.com/office/drawing/2014/main" id="{F461316A-A22A-49E6-BF35-EDABCB768A35}"/>
                    </a:ext>
                  </a:extLst>
                </p14:cNvPr>
                <p14:cNvContentPartPr/>
                <p14:nvPr/>
              </p14:nvContentPartPr>
              <p14:xfrm>
                <a:off x="1192376" y="3168198"/>
                <a:ext cx="63360" cy="74160"/>
              </p14:xfrm>
            </p:contentPart>
          </mc:Choice>
          <mc:Fallback xmlns="">
            <p:pic>
              <p:nvPicPr>
                <p:cNvPr id="107" name="Freihand 106">
                  <a:extLst>
                    <a:ext uri="{FF2B5EF4-FFF2-40B4-BE49-F238E27FC236}">
                      <a16:creationId xmlns:a16="http://schemas.microsoft.com/office/drawing/2014/main" id="{F461316A-A22A-49E6-BF35-EDABCB768A35}"/>
                    </a:ext>
                  </a:extLst>
                </p:cNvPr>
                <p:cNvPicPr/>
                <p:nvPr/>
              </p:nvPicPr>
              <p:blipFill>
                <a:blip r:embed="rId128"/>
                <a:stretch>
                  <a:fillRect/>
                </a:stretch>
              </p:blipFill>
              <p:spPr>
                <a:xfrm>
                  <a:off x="1188056" y="3163878"/>
                  <a:ext cx="7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8" name="Freihand 107">
                  <a:extLst>
                    <a:ext uri="{FF2B5EF4-FFF2-40B4-BE49-F238E27FC236}">
                      <a16:creationId xmlns:a16="http://schemas.microsoft.com/office/drawing/2014/main" id="{0B90ECCA-48C1-4B92-B4A0-8675C8BF41E0}"/>
                    </a:ext>
                  </a:extLst>
                </p14:cNvPr>
                <p14:cNvContentPartPr/>
                <p14:nvPr/>
              </p14:nvContentPartPr>
              <p14:xfrm>
                <a:off x="1274096" y="3097278"/>
                <a:ext cx="170640" cy="141840"/>
              </p14:xfrm>
            </p:contentPart>
          </mc:Choice>
          <mc:Fallback xmlns="">
            <p:pic>
              <p:nvPicPr>
                <p:cNvPr id="108" name="Freihand 107">
                  <a:extLst>
                    <a:ext uri="{FF2B5EF4-FFF2-40B4-BE49-F238E27FC236}">
                      <a16:creationId xmlns:a16="http://schemas.microsoft.com/office/drawing/2014/main" id="{0B90ECCA-48C1-4B92-B4A0-8675C8BF41E0}"/>
                    </a:ext>
                  </a:extLst>
                </p:cNvPr>
                <p:cNvPicPr/>
                <p:nvPr/>
              </p:nvPicPr>
              <p:blipFill>
                <a:blip r:embed="rId130"/>
                <a:stretch>
                  <a:fillRect/>
                </a:stretch>
              </p:blipFill>
              <p:spPr>
                <a:xfrm>
                  <a:off x="1269776" y="3092958"/>
                  <a:ext cx="179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9" name="Freihand 108">
                  <a:extLst>
                    <a:ext uri="{FF2B5EF4-FFF2-40B4-BE49-F238E27FC236}">
                      <a16:creationId xmlns:a16="http://schemas.microsoft.com/office/drawing/2014/main" id="{F913B27D-3354-4004-804F-FE446384DBB7}"/>
                    </a:ext>
                  </a:extLst>
                </p14:cNvPr>
                <p14:cNvContentPartPr/>
                <p14:nvPr/>
              </p14:nvContentPartPr>
              <p14:xfrm>
                <a:off x="1439336" y="3076758"/>
                <a:ext cx="123480" cy="241920"/>
              </p14:xfrm>
            </p:contentPart>
          </mc:Choice>
          <mc:Fallback xmlns="">
            <p:pic>
              <p:nvPicPr>
                <p:cNvPr id="109" name="Freihand 108">
                  <a:extLst>
                    <a:ext uri="{FF2B5EF4-FFF2-40B4-BE49-F238E27FC236}">
                      <a16:creationId xmlns:a16="http://schemas.microsoft.com/office/drawing/2014/main" id="{F913B27D-3354-4004-804F-FE446384DBB7}"/>
                    </a:ext>
                  </a:extLst>
                </p:cNvPr>
                <p:cNvPicPr/>
                <p:nvPr/>
              </p:nvPicPr>
              <p:blipFill>
                <a:blip r:embed="rId132"/>
                <a:stretch>
                  <a:fillRect/>
                </a:stretch>
              </p:blipFill>
              <p:spPr>
                <a:xfrm>
                  <a:off x="1435016" y="3072438"/>
                  <a:ext cx="13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Freihand 109">
                  <a:extLst>
                    <a:ext uri="{FF2B5EF4-FFF2-40B4-BE49-F238E27FC236}">
                      <a16:creationId xmlns:a16="http://schemas.microsoft.com/office/drawing/2014/main" id="{688E9291-ED63-4EF1-95EF-E37029FDE023}"/>
                    </a:ext>
                  </a:extLst>
                </p14:cNvPr>
                <p14:cNvContentPartPr/>
                <p14:nvPr/>
              </p14:nvContentPartPr>
              <p14:xfrm>
                <a:off x="1386416" y="3087918"/>
                <a:ext cx="43920" cy="4680"/>
              </p14:xfrm>
            </p:contentPart>
          </mc:Choice>
          <mc:Fallback xmlns="">
            <p:pic>
              <p:nvPicPr>
                <p:cNvPr id="110" name="Freihand 109">
                  <a:extLst>
                    <a:ext uri="{FF2B5EF4-FFF2-40B4-BE49-F238E27FC236}">
                      <a16:creationId xmlns:a16="http://schemas.microsoft.com/office/drawing/2014/main" id="{688E9291-ED63-4EF1-95EF-E37029FDE023}"/>
                    </a:ext>
                  </a:extLst>
                </p:cNvPr>
                <p:cNvPicPr/>
                <p:nvPr/>
              </p:nvPicPr>
              <p:blipFill>
                <a:blip r:embed="rId134"/>
                <a:stretch>
                  <a:fillRect/>
                </a:stretch>
              </p:blipFill>
              <p:spPr>
                <a:xfrm>
                  <a:off x="1382096" y="3083598"/>
                  <a:ext cx="5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Freihand 110">
                  <a:extLst>
                    <a:ext uri="{FF2B5EF4-FFF2-40B4-BE49-F238E27FC236}">
                      <a16:creationId xmlns:a16="http://schemas.microsoft.com/office/drawing/2014/main" id="{E340B260-F808-406B-9461-79BFB4E3CCA5}"/>
                    </a:ext>
                  </a:extLst>
                </p14:cNvPr>
                <p14:cNvContentPartPr/>
                <p14:nvPr/>
              </p14:nvContentPartPr>
              <p14:xfrm>
                <a:off x="1598096" y="3159918"/>
                <a:ext cx="73800" cy="74160"/>
              </p14:xfrm>
            </p:contentPart>
          </mc:Choice>
          <mc:Fallback xmlns="">
            <p:pic>
              <p:nvPicPr>
                <p:cNvPr id="111" name="Freihand 110">
                  <a:extLst>
                    <a:ext uri="{FF2B5EF4-FFF2-40B4-BE49-F238E27FC236}">
                      <a16:creationId xmlns:a16="http://schemas.microsoft.com/office/drawing/2014/main" id="{E340B260-F808-406B-9461-79BFB4E3CCA5}"/>
                    </a:ext>
                  </a:extLst>
                </p:cNvPr>
                <p:cNvPicPr/>
                <p:nvPr/>
              </p:nvPicPr>
              <p:blipFill>
                <a:blip r:embed="rId136"/>
                <a:stretch>
                  <a:fillRect/>
                </a:stretch>
              </p:blipFill>
              <p:spPr>
                <a:xfrm>
                  <a:off x="1593776" y="3155598"/>
                  <a:ext cx="82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Freihand 111">
                  <a:extLst>
                    <a:ext uri="{FF2B5EF4-FFF2-40B4-BE49-F238E27FC236}">
                      <a16:creationId xmlns:a16="http://schemas.microsoft.com/office/drawing/2014/main" id="{87830B1E-66FF-464F-8DBC-799A82C0CD76}"/>
                    </a:ext>
                  </a:extLst>
                </p14:cNvPr>
                <p14:cNvContentPartPr/>
                <p14:nvPr/>
              </p14:nvContentPartPr>
              <p14:xfrm>
                <a:off x="1693136" y="3128598"/>
                <a:ext cx="2520" cy="20880"/>
              </p14:xfrm>
            </p:contentPart>
          </mc:Choice>
          <mc:Fallback xmlns="">
            <p:pic>
              <p:nvPicPr>
                <p:cNvPr id="112" name="Freihand 111">
                  <a:extLst>
                    <a:ext uri="{FF2B5EF4-FFF2-40B4-BE49-F238E27FC236}">
                      <a16:creationId xmlns:a16="http://schemas.microsoft.com/office/drawing/2014/main" id="{87830B1E-66FF-464F-8DBC-799A82C0CD76}"/>
                    </a:ext>
                  </a:extLst>
                </p:cNvPr>
                <p:cNvPicPr/>
                <p:nvPr/>
              </p:nvPicPr>
              <p:blipFill>
                <a:blip r:embed="rId138"/>
                <a:stretch>
                  <a:fillRect/>
                </a:stretch>
              </p:blipFill>
              <p:spPr>
                <a:xfrm>
                  <a:off x="1688816" y="3124278"/>
                  <a:ext cx="11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3" name="Freihand 112">
                  <a:extLst>
                    <a:ext uri="{FF2B5EF4-FFF2-40B4-BE49-F238E27FC236}">
                      <a16:creationId xmlns:a16="http://schemas.microsoft.com/office/drawing/2014/main" id="{C74FB968-55F2-4904-ACB8-86F400C6D696}"/>
                    </a:ext>
                  </a:extLst>
                </p14:cNvPr>
                <p14:cNvContentPartPr/>
                <p14:nvPr/>
              </p14:nvContentPartPr>
              <p14:xfrm>
                <a:off x="1683776" y="3114558"/>
                <a:ext cx="95760" cy="126000"/>
              </p14:xfrm>
            </p:contentPart>
          </mc:Choice>
          <mc:Fallback xmlns="">
            <p:pic>
              <p:nvPicPr>
                <p:cNvPr id="113" name="Freihand 112">
                  <a:extLst>
                    <a:ext uri="{FF2B5EF4-FFF2-40B4-BE49-F238E27FC236}">
                      <a16:creationId xmlns:a16="http://schemas.microsoft.com/office/drawing/2014/main" id="{C74FB968-55F2-4904-ACB8-86F400C6D696}"/>
                    </a:ext>
                  </a:extLst>
                </p:cNvPr>
                <p:cNvPicPr/>
                <p:nvPr/>
              </p:nvPicPr>
              <p:blipFill>
                <a:blip r:embed="rId140"/>
                <a:stretch>
                  <a:fillRect/>
                </a:stretch>
              </p:blipFill>
              <p:spPr>
                <a:xfrm>
                  <a:off x="1679456" y="3110238"/>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 name="Freihand 113">
                  <a:extLst>
                    <a:ext uri="{FF2B5EF4-FFF2-40B4-BE49-F238E27FC236}">
                      <a16:creationId xmlns:a16="http://schemas.microsoft.com/office/drawing/2014/main" id="{A4C8E900-789E-4124-8180-C56EDE461B37}"/>
                    </a:ext>
                  </a:extLst>
                </p14:cNvPr>
                <p14:cNvContentPartPr/>
                <p14:nvPr/>
              </p14:nvContentPartPr>
              <p14:xfrm>
                <a:off x="1782776" y="3103398"/>
                <a:ext cx="44640" cy="131760"/>
              </p14:xfrm>
            </p:contentPart>
          </mc:Choice>
          <mc:Fallback xmlns="">
            <p:pic>
              <p:nvPicPr>
                <p:cNvPr id="114" name="Freihand 113">
                  <a:extLst>
                    <a:ext uri="{FF2B5EF4-FFF2-40B4-BE49-F238E27FC236}">
                      <a16:creationId xmlns:a16="http://schemas.microsoft.com/office/drawing/2014/main" id="{A4C8E900-789E-4124-8180-C56EDE461B37}"/>
                    </a:ext>
                  </a:extLst>
                </p:cNvPr>
                <p:cNvPicPr/>
                <p:nvPr/>
              </p:nvPicPr>
              <p:blipFill>
                <a:blip r:embed="rId142"/>
                <a:stretch>
                  <a:fillRect/>
                </a:stretch>
              </p:blipFill>
              <p:spPr>
                <a:xfrm>
                  <a:off x="1778456" y="3099078"/>
                  <a:ext cx="53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5" name="Freihand 114">
                  <a:extLst>
                    <a:ext uri="{FF2B5EF4-FFF2-40B4-BE49-F238E27FC236}">
                      <a16:creationId xmlns:a16="http://schemas.microsoft.com/office/drawing/2014/main" id="{C5835F9F-C37B-4504-AD6D-3416CFDD960D}"/>
                    </a:ext>
                  </a:extLst>
                </p14:cNvPr>
                <p14:cNvContentPartPr/>
                <p14:nvPr/>
              </p14:nvContentPartPr>
              <p14:xfrm>
                <a:off x="1950536" y="3167838"/>
                <a:ext cx="105120" cy="15480"/>
              </p14:xfrm>
            </p:contentPart>
          </mc:Choice>
          <mc:Fallback xmlns="">
            <p:pic>
              <p:nvPicPr>
                <p:cNvPr id="115" name="Freihand 114">
                  <a:extLst>
                    <a:ext uri="{FF2B5EF4-FFF2-40B4-BE49-F238E27FC236}">
                      <a16:creationId xmlns:a16="http://schemas.microsoft.com/office/drawing/2014/main" id="{C5835F9F-C37B-4504-AD6D-3416CFDD960D}"/>
                    </a:ext>
                  </a:extLst>
                </p:cNvPr>
                <p:cNvPicPr/>
                <p:nvPr/>
              </p:nvPicPr>
              <p:blipFill>
                <a:blip r:embed="rId144"/>
                <a:stretch>
                  <a:fillRect/>
                </a:stretch>
              </p:blipFill>
              <p:spPr>
                <a:xfrm>
                  <a:off x="1946216" y="3163518"/>
                  <a:ext cx="113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6" name="Freihand 115">
                  <a:extLst>
                    <a:ext uri="{FF2B5EF4-FFF2-40B4-BE49-F238E27FC236}">
                      <a16:creationId xmlns:a16="http://schemas.microsoft.com/office/drawing/2014/main" id="{953D5196-98FC-41CD-986C-EF4A8EF6B1AB}"/>
                    </a:ext>
                  </a:extLst>
                </p14:cNvPr>
                <p14:cNvContentPartPr/>
                <p14:nvPr/>
              </p14:nvContentPartPr>
              <p14:xfrm>
                <a:off x="1941536" y="3200238"/>
                <a:ext cx="112680" cy="5400"/>
              </p14:xfrm>
            </p:contentPart>
          </mc:Choice>
          <mc:Fallback xmlns="">
            <p:pic>
              <p:nvPicPr>
                <p:cNvPr id="116" name="Freihand 115">
                  <a:extLst>
                    <a:ext uri="{FF2B5EF4-FFF2-40B4-BE49-F238E27FC236}">
                      <a16:creationId xmlns:a16="http://schemas.microsoft.com/office/drawing/2014/main" id="{953D5196-98FC-41CD-986C-EF4A8EF6B1AB}"/>
                    </a:ext>
                  </a:extLst>
                </p:cNvPr>
                <p:cNvPicPr/>
                <p:nvPr/>
              </p:nvPicPr>
              <p:blipFill>
                <a:blip r:embed="rId146"/>
                <a:stretch>
                  <a:fillRect/>
                </a:stretch>
              </p:blipFill>
              <p:spPr>
                <a:xfrm>
                  <a:off x="1937216" y="3195558"/>
                  <a:ext cx="1213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7" name="Freihand 116">
                  <a:extLst>
                    <a:ext uri="{FF2B5EF4-FFF2-40B4-BE49-F238E27FC236}">
                      <a16:creationId xmlns:a16="http://schemas.microsoft.com/office/drawing/2014/main" id="{B8BA6D1C-844A-4264-9BC4-24160A48FDF6}"/>
                    </a:ext>
                  </a:extLst>
                </p14:cNvPr>
                <p14:cNvContentPartPr/>
                <p14:nvPr/>
              </p14:nvContentPartPr>
              <p14:xfrm>
                <a:off x="2039096" y="3138318"/>
                <a:ext cx="97200" cy="128880"/>
              </p14:xfrm>
            </p:contentPart>
          </mc:Choice>
          <mc:Fallback xmlns="">
            <p:pic>
              <p:nvPicPr>
                <p:cNvPr id="117" name="Freihand 116">
                  <a:extLst>
                    <a:ext uri="{FF2B5EF4-FFF2-40B4-BE49-F238E27FC236}">
                      <a16:creationId xmlns:a16="http://schemas.microsoft.com/office/drawing/2014/main" id="{B8BA6D1C-844A-4264-9BC4-24160A48FDF6}"/>
                    </a:ext>
                  </a:extLst>
                </p:cNvPr>
                <p:cNvPicPr/>
                <p:nvPr/>
              </p:nvPicPr>
              <p:blipFill>
                <a:blip r:embed="rId148"/>
                <a:stretch>
                  <a:fillRect/>
                </a:stretch>
              </p:blipFill>
              <p:spPr>
                <a:xfrm>
                  <a:off x="2034776" y="3133998"/>
                  <a:ext cx="105840" cy="137520"/>
                </a:xfrm>
                <a:prstGeom prst="rect">
                  <a:avLst/>
                </a:prstGeom>
              </p:spPr>
            </p:pic>
          </mc:Fallback>
        </mc:AlternateContent>
      </p:grpSp>
      <p:grpSp>
        <p:nvGrpSpPr>
          <p:cNvPr id="157" name="Gruppieren 156">
            <a:extLst>
              <a:ext uri="{FF2B5EF4-FFF2-40B4-BE49-F238E27FC236}">
                <a16:creationId xmlns:a16="http://schemas.microsoft.com/office/drawing/2014/main" id="{7FCC6FDF-6956-496A-BF18-427C684A47A2}"/>
              </a:ext>
            </a:extLst>
          </p:cNvPr>
          <p:cNvGrpSpPr/>
          <p:nvPr/>
        </p:nvGrpSpPr>
        <p:grpSpPr>
          <a:xfrm>
            <a:off x="9127136" y="646398"/>
            <a:ext cx="2146320" cy="920520"/>
            <a:chOff x="9127136" y="646398"/>
            <a:chExt cx="2146320" cy="920520"/>
          </a:xfrm>
        </p:grpSpPr>
        <mc:AlternateContent xmlns:mc="http://schemas.openxmlformats.org/markup-compatibility/2006" xmlns:p14="http://schemas.microsoft.com/office/powerpoint/2010/main">
          <mc:Choice Requires="p14">
            <p:contentPart p14:bwMode="auto" r:id="rId149">
              <p14:nvContentPartPr>
                <p14:cNvPr id="119" name="Freihand 118">
                  <a:extLst>
                    <a:ext uri="{FF2B5EF4-FFF2-40B4-BE49-F238E27FC236}">
                      <a16:creationId xmlns:a16="http://schemas.microsoft.com/office/drawing/2014/main" id="{D46622B3-7CAC-4401-BA1E-9E6909276499}"/>
                    </a:ext>
                  </a:extLst>
                </p14:cNvPr>
                <p14:cNvContentPartPr/>
                <p14:nvPr/>
              </p14:nvContentPartPr>
              <p14:xfrm>
                <a:off x="9312176" y="673758"/>
                <a:ext cx="122760" cy="276480"/>
              </p14:xfrm>
            </p:contentPart>
          </mc:Choice>
          <mc:Fallback xmlns="">
            <p:pic>
              <p:nvPicPr>
                <p:cNvPr id="119" name="Freihand 118">
                  <a:extLst>
                    <a:ext uri="{FF2B5EF4-FFF2-40B4-BE49-F238E27FC236}">
                      <a16:creationId xmlns:a16="http://schemas.microsoft.com/office/drawing/2014/main" id="{D46622B3-7CAC-4401-BA1E-9E6909276499}"/>
                    </a:ext>
                  </a:extLst>
                </p:cNvPr>
                <p:cNvPicPr/>
                <p:nvPr/>
              </p:nvPicPr>
              <p:blipFill>
                <a:blip r:embed="rId150"/>
                <a:stretch>
                  <a:fillRect/>
                </a:stretch>
              </p:blipFill>
              <p:spPr>
                <a:xfrm>
                  <a:off x="9307856" y="669438"/>
                  <a:ext cx="1314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0" name="Freihand 119">
                  <a:extLst>
                    <a:ext uri="{FF2B5EF4-FFF2-40B4-BE49-F238E27FC236}">
                      <a16:creationId xmlns:a16="http://schemas.microsoft.com/office/drawing/2014/main" id="{8EC23ECE-9F60-4FA3-B049-105E6A70C632}"/>
                    </a:ext>
                  </a:extLst>
                </p14:cNvPr>
                <p14:cNvContentPartPr/>
                <p14:nvPr/>
              </p14:nvContentPartPr>
              <p14:xfrm>
                <a:off x="9464456" y="750078"/>
                <a:ext cx="69840" cy="88200"/>
              </p14:xfrm>
            </p:contentPart>
          </mc:Choice>
          <mc:Fallback xmlns="">
            <p:pic>
              <p:nvPicPr>
                <p:cNvPr id="120" name="Freihand 119">
                  <a:extLst>
                    <a:ext uri="{FF2B5EF4-FFF2-40B4-BE49-F238E27FC236}">
                      <a16:creationId xmlns:a16="http://schemas.microsoft.com/office/drawing/2014/main" id="{8EC23ECE-9F60-4FA3-B049-105E6A70C632}"/>
                    </a:ext>
                  </a:extLst>
                </p:cNvPr>
                <p:cNvPicPr/>
                <p:nvPr/>
              </p:nvPicPr>
              <p:blipFill>
                <a:blip r:embed="rId152"/>
                <a:stretch>
                  <a:fillRect/>
                </a:stretch>
              </p:blipFill>
              <p:spPr>
                <a:xfrm>
                  <a:off x="9460136" y="745758"/>
                  <a:ext cx="78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1" name="Freihand 120">
                  <a:extLst>
                    <a:ext uri="{FF2B5EF4-FFF2-40B4-BE49-F238E27FC236}">
                      <a16:creationId xmlns:a16="http://schemas.microsoft.com/office/drawing/2014/main" id="{43919184-1F52-40AE-9D93-7CF24D8F18C4}"/>
                    </a:ext>
                  </a:extLst>
                </p14:cNvPr>
                <p14:cNvContentPartPr/>
                <p14:nvPr/>
              </p14:nvContentPartPr>
              <p14:xfrm>
                <a:off x="9589736" y="739638"/>
                <a:ext cx="53640" cy="78480"/>
              </p14:xfrm>
            </p:contentPart>
          </mc:Choice>
          <mc:Fallback xmlns="">
            <p:pic>
              <p:nvPicPr>
                <p:cNvPr id="121" name="Freihand 120">
                  <a:extLst>
                    <a:ext uri="{FF2B5EF4-FFF2-40B4-BE49-F238E27FC236}">
                      <a16:creationId xmlns:a16="http://schemas.microsoft.com/office/drawing/2014/main" id="{43919184-1F52-40AE-9D93-7CF24D8F18C4}"/>
                    </a:ext>
                  </a:extLst>
                </p:cNvPr>
                <p:cNvPicPr/>
                <p:nvPr/>
              </p:nvPicPr>
              <p:blipFill>
                <a:blip r:embed="rId154"/>
                <a:stretch>
                  <a:fillRect/>
                </a:stretch>
              </p:blipFill>
              <p:spPr>
                <a:xfrm>
                  <a:off x="9585416" y="735318"/>
                  <a:ext cx="62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2" name="Freihand 121">
                  <a:extLst>
                    <a:ext uri="{FF2B5EF4-FFF2-40B4-BE49-F238E27FC236}">
                      <a16:creationId xmlns:a16="http://schemas.microsoft.com/office/drawing/2014/main" id="{ECB58B3E-3364-4A3D-A555-251FC885785E}"/>
                    </a:ext>
                  </a:extLst>
                </p14:cNvPr>
                <p14:cNvContentPartPr/>
                <p14:nvPr/>
              </p14:nvContentPartPr>
              <p14:xfrm>
                <a:off x="9720056" y="829638"/>
                <a:ext cx="1080" cy="46080"/>
              </p14:xfrm>
            </p:contentPart>
          </mc:Choice>
          <mc:Fallback xmlns="">
            <p:pic>
              <p:nvPicPr>
                <p:cNvPr id="122" name="Freihand 121">
                  <a:extLst>
                    <a:ext uri="{FF2B5EF4-FFF2-40B4-BE49-F238E27FC236}">
                      <a16:creationId xmlns:a16="http://schemas.microsoft.com/office/drawing/2014/main" id="{ECB58B3E-3364-4A3D-A555-251FC885785E}"/>
                    </a:ext>
                  </a:extLst>
                </p:cNvPr>
                <p:cNvPicPr/>
                <p:nvPr/>
              </p:nvPicPr>
              <p:blipFill>
                <a:blip r:embed="rId156"/>
                <a:stretch>
                  <a:fillRect/>
                </a:stretch>
              </p:blipFill>
              <p:spPr>
                <a:xfrm>
                  <a:off x="9715736" y="825318"/>
                  <a:ext cx="9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3" name="Freihand 122">
                  <a:extLst>
                    <a:ext uri="{FF2B5EF4-FFF2-40B4-BE49-F238E27FC236}">
                      <a16:creationId xmlns:a16="http://schemas.microsoft.com/office/drawing/2014/main" id="{252910D2-B501-4086-8650-483D51747F40}"/>
                    </a:ext>
                  </a:extLst>
                </p14:cNvPr>
                <p14:cNvContentPartPr/>
                <p14:nvPr/>
              </p14:nvContentPartPr>
              <p14:xfrm>
                <a:off x="9833456" y="736038"/>
                <a:ext cx="7920" cy="77040"/>
              </p14:xfrm>
            </p:contentPart>
          </mc:Choice>
          <mc:Fallback xmlns="">
            <p:pic>
              <p:nvPicPr>
                <p:cNvPr id="123" name="Freihand 122">
                  <a:extLst>
                    <a:ext uri="{FF2B5EF4-FFF2-40B4-BE49-F238E27FC236}">
                      <a16:creationId xmlns:a16="http://schemas.microsoft.com/office/drawing/2014/main" id="{252910D2-B501-4086-8650-483D51747F40}"/>
                    </a:ext>
                  </a:extLst>
                </p:cNvPr>
                <p:cNvPicPr/>
                <p:nvPr/>
              </p:nvPicPr>
              <p:blipFill>
                <a:blip r:embed="rId158"/>
                <a:stretch>
                  <a:fillRect/>
                </a:stretch>
              </p:blipFill>
              <p:spPr>
                <a:xfrm>
                  <a:off x="9829136" y="731718"/>
                  <a:ext cx="16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4" name="Freihand 123">
                  <a:extLst>
                    <a:ext uri="{FF2B5EF4-FFF2-40B4-BE49-F238E27FC236}">
                      <a16:creationId xmlns:a16="http://schemas.microsoft.com/office/drawing/2014/main" id="{BA4AD09A-6252-4D37-832F-2788A386B56D}"/>
                    </a:ext>
                  </a:extLst>
                </p14:cNvPr>
                <p14:cNvContentPartPr/>
                <p14:nvPr/>
              </p14:nvContentPartPr>
              <p14:xfrm>
                <a:off x="9908336" y="692478"/>
                <a:ext cx="81000" cy="95760"/>
              </p14:xfrm>
            </p:contentPart>
          </mc:Choice>
          <mc:Fallback xmlns="">
            <p:pic>
              <p:nvPicPr>
                <p:cNvPr id="124" name="Freihand 123">
                  <a:extLst>
                    <a:ext uri="{FF2B5EF4-FFF2-40B4-BE49-F238E27FC236}">
                      <a16:creationId xmlns:a16="http://schemas.microsoft.com/office/drawing/2014/main" id="{BA4AD09A-6252-4D37-832F-2788A386B56D}"/>
                    </a:ext>
                  </a:extLst>
                </p:cNvPr>
                <p:cNvPicPr/>
                <p:nvPr/>
              </p:nvPicPr>
              <p:blipFill>
                <a:blip r:embed="rId160"/>
                <a:stretch>
                  <a:fillRect/>
                </a:stretch>
              </p:blipFill>
              <p:spPr>
                <a:xfrm>
                  <a:off x="9904016" y="688158"/>
                  <a:ext cx="89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5" name="Freihand 124">
                  <a:extLst>
                    <a:ext uri="{FF2B5EF4-FFF2-40B4-BE49-F238E27FC236}">
                      <a16:creationId xmlns:a16="http://schemas.microsoft.com/office/drawing/2014/main" id="{E88ABE1D-E872-445A-985D-66D56A52AE63}"/>
                    </a:ext>
                  </a:extLst>
                </p14:cNvPr>
                <p14:cNvContentPartPr/>
                <p14:nvPr/>
              </p14:nvContentPartPr>
              <p14:xfrm>
                <a:off x="10048736" y="646398"/>
                <a:ext cx="54720" cy="170640"/>
              </p14:xfrm>
            </p:contentPart>
          </mc:Choice>
          <mc:Fallback xmlns="">
            <p:pic>
              <p:nvPicPr>
                <p:cNvPr id="125" name="Freihand 124">
                  <a:extLst>
                    <a:ext uri="{FF2B5EF4-FFF2-40B4-BE49-F238E27FC236}">
                      <a16:creationId xmlns:a16="http://schemas.microsoft.com/office/drawing/2014/main" id="{E88ABE1D-E872-445A-985D-66D56A52AE63}"/>
                    </a:ext>
                  </a:extLst>
                </p:cNvPr>
                <p:cNvPicPr/>
                <p:nvPr/>
              </p:nvPicPr>
              <p:blipFill>
                <a:blip r:embed="rId162"/>
                <a:stretch>
                  <a:fillRect/>
                </a:stretch>
              </p:blipFill>
              <p:spPr>
                <a:xfrm>
                  <a:off x="10044416" y="642078"/>
                  <a:ext cx="63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6" name="Freihand 125">
                  <a:extLst>
                    <a:ext uri="{FF2B5EF4-FFF2-40B4-BE49-F238E27FC236}">
                      <a16:creationId xmlns:a16="http://schemas.microsoft.com/office/drawing/2014/main" id="{01149B8D-EBB1-403E-8D59-01FED3C400E7}"/>
                    </a:ext>
                  </a:extLst>
                </p14:cNvPr>
                <p14:cNvContentPartPr/>
                <p14:nvPr/>
              </p14:nvContentPartPr>
              <p14:xfrm>
                <a:off x="9493616" y="977238"/>
                <a:ext cx="25200" cy="143640"/>
              </p14:xfrm>
            </p:contentPart>
          </mc:Choice>
          <mc:Fallback xmlns="">
            <p:pic>
              <p:nvPicPr>
                <p:cNvPr id="126" name="Freihand 125">
                  <a:extLst>
                    <a:ext uri="{FF2B5EF4-FFF2-40B4-BE49-F238E27FC236}">
                      <a16:creationId xmlns:a16="http://schemas.microsoft.com/office/drawing/2014/main" id="{01149B8D-EBB1-403E-8D59-01FED3C400E7}"/>
                    </a:ext>
                  </a:extLst>
                </p:cNvPr>
                <p:cNvPicPr/>
                <p:nvPr/>
              </p:nvPicPr>
              <p:blipFill>
                <a:blip r:embed="rId164"/>
                <a:stretch>
                  <a:fillRect/>
                </a:stretch>
              </p:blipFill>
              <p:spPr>
                <a:xfrm>
                  <a:off x="9489296" y="972918"/>
                  <a:ext cx="33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7" name="Freihand 126">
                  <a:extLst>
                    <a:ext uri="{FF2B5EF4-FFF2-40B4-BE49-F238E27FC236}">
                      <a16:creationId xmlns:a16="http://schemas.microsoft.com/office/drawing/2014/main" id="{327CC419-9E62-4AF1-8F6B-4BF466A46F88}"/>
                    </a:ext>
                  </a:extLst>
                </p14:cNvPr>
                <p14:cNvContentPartPr/>
                <p14:nvPr/>
              </p14:nvContentPartPr>
              <p14:xfrm>
                <a:off x="9423056" y="888678"/>
                <a:ext cx="114480" cy="108360"/>
              </p14:xfrm>
            </p:contentPart>
          </mc:Choice>
          <mc:Fallback xmlns="">
            <p:pic>
              <p:nvPicPr>
                <p:cNvPr id="127" name="Freihand 126">
                  <a:extLst>
                    <a:ext uri="{FF2B5EF4-FFF2-40B4-BE49-F238E27FC236}">
                      <a16:creationId xmlns:a16="http://schemas.microsoft.com/office/drawing/2014/main" id="{327CC419-9E62-4AF1-8F6B-4BF466A46F88}"/>
                    </a:ext>
                  </a:extLst>
                </p:cNvPr>
                <p:cNvPicPr/>
                <p:nvPr/>
              </p:nvPicPr>
              <p:blipFill>
                <a:blip r:embed="rId166"/>
                <a:stretch>
                  <a:fillRect/>
                </a:stretch>
              </p:blipFill>
              <p:spPr>
                <a:xfrm>
                  <a:off x="9418736" y="884358"/>
                  <a:ext cx="12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8" name="Freihand 127">
                  <a:extLst>
                    <a:ext uri="{FF2B5EF4-FFF2-40B4-BE49-F238E27FC236}">
                      <a16:creationId xmlns:a16="http://schemas.microsoft.com/office/drawing/2014/main" id="{0F364CA1-F4D5-4BC8-9B78-955EE419E478}"/>
                    </a:ext>
                  </a:extLst>
                </p14:cNvPr>
                <p14:cNvContentPartPr/>
                <p14:nvPr/>
              </p14:nvContentPartPr>
              <p14:xfrm>
                <a:off x="9144056" y="1190718"/>
                <a:ext cx="75600" cy="102960"/>
              </p14:xfrm>
            </p:contentPart>
          </mc:Choice>
          <mc:Fallback xmlns="">
            <p:pic>
              <p:nvPicPr>
                <p:cNvPr id="128" name="Freihand 127">
                  <a:extLst>
                    <a:ext uri="{FF2B5EF4-FFF2-40B4-BE49-F238E27FC236}">
                      <a16:creationId xmlns:a16="http://schemas.microsoft.com/office/drawing/2014/main" id="{0F364CA1-F4D5-4BC8-9B78-955EE419E478}"/>
                    </a:ext>
                  </a:extLst>
                </p:cNvPr>
                <p:cNvPicPr/>
                <p:nvPr/>
              </p:nvPicPr>
              <p:blipFill>
                <a:blip r:embed="rId168"/>
                <a:stretch>
                  <a:fillRect/>
                </a:stretch>
              </p:blipFill>
              <p:spPr>
                <a:xfrm>
                  <a:off x="9139736" y="1186398"/>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9" name="Freihand 128">
                  <a:extLst>
                    <a:ext uri="{FF2B5EF4-FFF2-40B4-BE49-F238E27FC236}">
                      <a16:creationId xmlns:a16="http://schemas.microsoft.com/office/drawing/2014/main" id="{13B5DB28-5F10-4FA6-B51E-6A74940A7056}"/>
                    </a:ext>
                  </a:extLst>
                </p14:cNvPr>
                <p14:cNvContentPartPr/>
                <p14:nvPr/>
              </p14:nvContentPartPr>
              <p14:xfrm>
                <a:off x="9190856" y="1184598"/>
                <a:ext cx="109080" cy="117360"/>
              </p14:xfrm>
            </p:contentPart>
          </mc:Choice>
          <mc:Fallback xmlns="">
            <p:pic>
              <p:nvPicPr>
                <p:cNvPr id="129" name="Freihand 128">
                  <a:extLst>
                    <a:ext uri="{FF2B5EF4-FFF2-40B4-BE49-F238E27FC236}">
                      <a16:creationId xmlns:a16="http://schemas.microsoft.com/office/drawing/2014/main" id="{13B5DB28-5F10-4FA6-B51E-6A74940A7056}"/>
                    </a:ext>
                  </a:extLst>
                </p:cNvPr>
                <p:cNvPicPr/>
                <p:nvPr/>
              </p:nvPicPr>
              <p:blipFill>
                <a:blip r:embed="rId170"/>
                <a:stretch>
                  <a:fillRect/>
                </a:stretch>
              </p:blipFill>
              <p:spPr>
                <a:xfrm>
                  <a:off x="9186536" y="1180278"/>
                  <a:ext cx="117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0" name="Freihand 129">
                  <a:extLst>
                    <a:ext uri="{FF2B5EF4-FFF2-40B4-BE49-F238E27FC236}">
                      <a16:creationId xmlns:a16="http://schemas.microsoft.com/office/drawing/2014/main" id="{B8D374A2-14FC-4D96-8637-10BC85E69D46}"/>
                    </a:ext>
                  </a:extLst>
                </p14:cNvPr>
                <p14:cNvContentPartPr/>
                <p14:nvPr/>
              </p14:nvContentPartPr>
              <p14:xfrm>
                <a:off x="9311816" y="1211598"/>
                <a:ext cx="50040" cy="59400"/>
              </p14:xfrm>
            </p:contentPart>
          </mc:Choice>
          <mc:Fallback xmlns="">
            <p:pic>
              <p:nvPicPr>
                <p:cNvPr id="130" name="Freihand 129">
                  <a:extLst>
                    <a:ext uri="{FF2B5EF4-FFF2-40B4-BE49-F238E27FC236}">
                      <a16:creationId xmlns:a16="http://schemas.microsoft.com/office/drawing/2014/main" id="{B8D374A2-14FC-4D96-8637-10BC85E69D46}"/>
                    </a:ext>
                  </a:extLst>
                </p:cNvPr>
                <p:cNvPicPr/>
                <p:nvPr/>
              </p:nvPicPr>
              <p:blipFill>
                <a:blip r:embed="rId172"/>
                <a:stretch>
                  <a:fillRect/>
                </a:stretch>
              </p:blipFill>
              <p:spPr>
                <a:xfrm>
                  <a:off x="9307496" y="1207278"/>
                  <a:ext cx="58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3F258D46-7641-452D-B5D1-32FC922DF497}"/>
                    </a:ext>
                  </a:extLst>
                </p14:cNvPr>
                <p14:cNvContentPartPr/>
                <p14:nvPr/>
              </p14:nvContentPartPr>
              <p14:xfrm>
                <a:off x="9382736" y="1186758"/>
                <a:ext cx="70920" cy="70920"/>
              </p14:xfrm>
            </p:contentPart>
          </mc:Choice>
          <mc:Fallback xmlns="">
            <p:pic>
              <p:nvPicPr>
                <p:cNvPr id="131" name="Freihand 130">
                  <a:extLst>
                    <a:ext uri="{FF2B5EF4-FFF2-40B4-BE49-F238E27FC236}">
                      <a16:creationId xmlns:a16="http://schemas.microsoft.com/office/drawing/2014/main" id="{3F258D46-7641-452D-B5D1-32FC922DF497}"/>
                    </a:ext>
                  </a:extLst>
                </p:cNvPr>
                <p:cNvPicPr/>
                <p:nvPr/>
              </p:nvPicPr>
              <p:blipFill>
                <a:blip r:embed="rId174"/>
                <a:stretch>
                  <a:fillRect/>
                </a:stretch>
              </p:blipFill>
              <p:spPr>
                <a:xfrm>
                  <a:off x="9378416" y="1182438"/>
                  <a:ext cx="79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7E964F02-5476-4BF2-9E38-FC2564DD18F7}"/>
                    </a:ext>
                  </a:extLst>
                </p14:cNvPr>
                <p14:cNvContentPartPr/>
                <p14:nvPr/>
              </p14:nvContentPartPr>
              <p14:xfrm>
                <a:off x="9367256" y="1213038"/>
                <a:ext cx="81720" cy="9720"/>
              </p14:xfrm>
            </p:contentPart>
          </mc:Choice>
          <mc:Fallback xmlns="">
            <p:pic>
              <p:nvPicPr>
                <p:cNvPr id="132" name="Freihand 131">
                  <a:extLst>
                    <a:ext uri="{FF2B5EF4-FFF2-40B4-BE49-F238E27FC236}">
                      <a16:creationId xmlns:a16="http://schemas.microsoft.com/office/drawing/2014/main" id="{7E964F02-5476-4BF2-9E38-FC2564DD18F7}"/>
                    </a:ext>
                  </a:extLst>
                </p:cNvPr>
                <p:cNvPicPr/>
                <p:nvPr/>
              </p:nvPicPr>
              <p:blipFill>
                <a:blip r:embed="rId176"/>
                <a:stretch>
                  <a:fillRect/>
                </a:stretch>
              </p:blipFill>
              <p:spPr>
                <a:xfrm>
                  <a:off x="9362936" y="1208718"/>
                  <a:ext cx="90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7E156E6A-822D-4490-984B-FBB2104B8D0A}"/>
                    </a:ext>
                  </a:extLst>
                </p14:cNvPr>
                <p14:cNvContentPartPr/>
                <p14:nvPr/>
              </p14:nvContentPartPr>
              <p14:xfrm>
                <a:off x="9447176" y="1188198"/>
                <a:ext cx="66240" cy="66240"/>
              </p14:xfrm>
            </p:contentPart>
          </mc:Choice>
          <mc:Fallback xmlns="">
            <p:pic>
              <p:nvPicPr>
                <p:cNvPr id="133" name="Freihand 132">
                  <a:extLst>
                    <a:ext uri="{FF2B5EF4-FFF2-40B4-BE49-F238E27FC236}">
                      <a16:creationId xmlns:a16="http://schemas.microsoft.com/office/drawing/2014/main" id="{7E156E6A-822D-4490-984B-FBB2104B8D0A}"/>
                    </a:ext>
                  </a:extLst>
                </p:cNvPr>
                <p:cNvPicPr/>
                <p:nvPr/>
              </p:nvPicPr>
              <p:blipFill>
                <a:blip r:embed="rId178"/>
                <a:stretch>
                  <a:fillRect/>
                </a:stretch>
              </p:blipFill>
              <p:spPr>
                <a:xfrm>
                  <a:off x="9442856" y="1183878"/>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0C49171D-4FF5-4FE9-A758-C894F07FBABF}"/>
                    </a:ext>
                  </a:extLst>
                </p14:cNvPr>
                <p14:cNvContentPartPr/>
                <p14:nvPr/>
              </p14:nvContentPartPr>
              <p14:xfrm>
                <a:off x="9524216" y="1112238"/>
                <a:ext cx="66600" cy="131760"/>
              </p14:xfrm>
            </p:contentPart>
          </mc:Choice>
          <mc:Fallback xmlns="">
            <p:pic>
              <p:nvPicPr>
                <p:cNvPr id="134" name="Freihand 133">
                  <a:extLst>
                    <a:ext uri="{FF2B5EF4-FFF2-40B4-BE49-F238E27FC236}">
                      <a16:creationId xmlns:a16="http://schemas.microsoft.com/office/drawing/2014/main" id="{0C49171D-4FF5-4FE9-A758-C894F07FBABF}"/>
                    </a:ext>
                  </a:extLst>
                </p:cNvPr>
                <p:cNvPicPr/>
                <p:nvPr/>
              </p:nvPicPr>
              <p:blipFill>
                <a:blip r:embed="rId180"/>
                <a:stretch>
                  <a:fillRect/>
                </a:stretch>
              </p:blipFill>
              <p:spPr>
                <a:xfrm>
                  <a:off x="9519896" y="1107918"/>
                  <a:ext cx="75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BA6F4931-B2DF-4EEF-9093-0B9204EC727E}"/>
                    </a:ext>
                  </a:extLst>
                </p14:cNvPr>
                <p14:cNvContentPartPr/>
                <p14:nvPr/>
              </p14:nvContentPartPr>
              <p14:xfrm>
                <a:off x="9608456" y="1108998"/>
                <a:ext cx="159840" cy="248400"/>
              </p14:xfrm>
            </p:contentPart>
          </mc:Choice>
          <mc:Fallback xmlns="">
            <p:pic>
              <p:nvPicPr>
                <p:cNvPr id="135" name="Freihand 134">
                  <a:extLst>
                    <a:ext uri="{FF2B5EF4-FFF2-40B4-BE49-F238E27FC236}">
                      <a16:creationId xmlns:a16="http://schemas.microsoft.com/office/drawing/2014/main" id="{BA6F4931-B2DF-4EEF-9093-0B9204EC727E}"/>
                    </a:ext>
                  </a:extLst>
                </p:cNvPr>
                <p:cNvPicPr/>
                <p:nvPr/>
              </p:nvPicPr>
              <p:blipFill>
                <a:blip r:embed="rId182"/>
                <a:stretch>
                  <a:fillRect/>
                </a:stretch>
              </p:blipFill>
              <p:spPr>
                <a:xfrm>
                  <a:off x="9604136" y="1104678"/>
                  <a:ext cx="168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6" name="Freihand 135">
                  <a:extLst>
                    <a:ext uri="{FF2B5EF4-FFF2-40B4-BE49-F238E27FC236}">
                      <a16:creationId xmlns:a16="http://schemas.microsoft.com/office/drawing/2014/main" id="{FA5D65DC-8D95-4868-A536-697AAEC156A5}"/>
                    </a:ext>
                  </a:extLst>
                </p14:cNvPr>
                <p14:cNvContentPartPr/>
                <p14:nvPr/>
              </p14:nvContentPartPr>
              <p14:xfrm>
                <a:off x="9127136" y="1367478"/>
                <a:ext cx="243720" cy="199440"/>
              </p14:xfrm>
            </p:contentPart>
          </mc:Choice>
          <mc:Fallback xmlns="">
            <p:pic>
              <p:nvPicPr>
                <p:cNvPr id="136" name="Freihand 135">
                  <a:extLst>
                    <a:ext uri="{FF2B5EF4-FFF2-40B4-BE49-F238E27FC236}">
                      <a16:creationId xmlns:a16="http://schemas.microsoft.com/office/drawing/2014/main" id="{FA5D65DC-8D95-4868-A536-697AAEC156A5}"/>
                    </a:ext>
                  </a:extLst>
                </p:cNvPr>
                <p:cNvPicPr/>
                <p:nvPr/>
              </p:nvPicPr>
              <p:blipFill>
                <a:blip r:embed="rId184"/>
                <a:stretch>
                  <a:fillRect/>
                </a:stretch>
              </p:blipFill>
              <p:spPr>
                <a:xfrm>
                  <a:off x="9122816" y="1363158"/>
                  <a:ext cx="252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 name="Freihand 136">
                  <a:extLst>
                    <a:ext uri="{FF2B5EF4-FFF2-40B4-BE49-F238E27FC236}">
                      <a16:creationId xmlns:a16="http://schemas.microsoft.com/office/drawing/2014/main" id="{191110AB-3F2C-473B-BAD6-CAB5CBA65BC6}"/>
                    </a:ext>
                  </a:extLst>
                </p14:cNvPr>
                <p14:cNvContentPartPr/>
                <p14:nvPr/>
              </p14:nvContentPartPr>
              <p14:xfrm>
                <a:off x="9307856" y="1324638"/>
                <a:ext cx="360" cy="360"/>
              </p14:xfrm>
            </p:contentPart>
          </mc:Choice>
          <mc:Fallback xmlns="">
            <p:pic>
              <p:nvPicPr>
                <p:cNvPr id="137" name="Freihand 136">
                  <a:extLst>
                    <a:ext uri="{FF2B5EF4-FFF2-40B4-BE49-F238E27FC236}">
                      <a16:creationId xmlns:a16="http://schemas.microsoft.com/office/drawing/2014/main" id="{191110AB-3F2C-473B-BAD6-CAB5CBA65BC6}"/>
                    </a:ext>
                  </a:extLst>
                </p:cNvPr>
                <p:cNvPicPr/>
                <p:nvPr/>
              </p:nvPicPr>
              <p:blipFill>
                <a:blip r:embed="rId186"/>
                <a:stretch>
                  <a:fillRect/>
                </a:stretch>
              </p:blipFill>
              <p:spPr>
                <a:xfrm>
                  <a:off x="9303536" y="13203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 name="Freihand 137">
                  <a:extLst>
                    <a:ext uri="{FF2B5EF4-FFF2-40B4-BE49-F238E27FC236}">
                      <a16:creationId xmlns:a16="http://schemas.microsoft.com/office/drawing/2014/main" id="{C2A54D3F-4A99-48B9-AFAE-A780D76D01CA}"/>
                    </a:ext>
                  </a:extLst>
                </p14:cNvPr>
                <p14:cNvContentPartPr/>
                <p14:nvPr/>
              </p14:nvContentPartPr>
              <p14:xfrm>
                <a:off x="9465896" y="1340118"/>
                <a:ext cx="87840" cy="138960"/>
              </p14:xfrm>
            </p:contentPart>
          </mc:Choice>
          <mc:Fallback xmlns="">
            <p:pic>
              <p:nvPicPr>
                <p:cNvPr id="138" name="Freihand 137">
                  <a:extLst>
                    <a:ext uri="{FF2B5EF4-FFF2-40B4-BE49-F238E27FC236}">
                      <a16:creationId xmlns:a16="http://schemas.microsoft.com/office/drawing/2014/main" id="{C2A54D3F-4A99-48B9-AFAE-A780D76D01CA}"/>
                    </a:ext>
                  </a:extLst>
                </p:cNvPr>
                <p:cNvPicPr/>
                <p:nvPr/>
              </p:nvPicPr>
              <p:blipFill>
                <a:blip r:embed="rId188"/>
                <a:stretch>
                  <a:fillRect/>
                </a:stretch>
              </p:blipFill>
              <p:spPr>
                <a:xfrm>
                  <a:off x="9461576" y="1335798"/>
                  <a:ext cx="96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9" name="Freihand 138">
                  <a:extLst>
                    <a:ext uri="{FF2B5EF4-FFF2-40B4-BE49-F238E27FC236}">
                      <a16:creationId xmlns:a16="http://schemas.microsoft.com/office/drawing/2014/main" id="{724B1386-8B69-4998-9BD7-664FCD3FD3EC}"/>
                    </a:ext>
                  </a:extLst>
                </p14:cNvPr>
                <p14:cNvContentPartPr/>
                <p14:nvPr/>
              </p14:nvContentPartPr>
              <p14:xfrm>
                <a:off x="9501536" y="1401318"/>
                <a:ext cx="74160" cy="15120"/>
              </p14:xfrm>
            </p:contentPart>
          </mc:Choice>
          <mc:Fallback xmlns="">
            <p:pic>
              <p:nvPicPr>
                <p:cNvPr id="139" name="Freihand 138">
                  <a:extLst>
                    <a:ext uri="{FF2B5EF4-FFF2-40B4-BE49-F238E27FC236}">
                      <a16:creationId xmlns:a16="http://schemas.microsoft.com/office/drawing/2014/main" id="{724B1386-8B69-4998-9BD7-664FCD3FD3EC}"/>
                    </a:ext>
                  </a:extLst>
                </p:cNvPr>
                <p:cNvPicPr/>
                <p:nvPr/>
              </p:nvPicPr>
              <p:blipFill>
                <a:blip r:embed="rId190"/>
                <a:stretch>
                  <a:fillRect/>
                </a:stretch>
              </p:blipFill>
              <p:spPr>
                <a:xfrm>
                  <a:off x="9497216" y="1396998"/>
                  <a:ext cx="82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48DC5E6C-C7E8-46CE-ACE6-94BB4BC09F5D}"/>
                    </a:ext>
                  </a:extLst>
                </p14:cNvPr>
                <p14:cNvContentPartPr/>
                <p14:nvPr/>
              </p14:nvContentPartPr>
              <p14:xfrm>
                <a:off x="9900776" y="943758"/>
                <a:ext cx="115200" cy="101520"/>
              </p14:xfrm>
            </p:contentPart>
          </mc:Choice>
          <mc:Fallback xmlns="">
            <p:pic>
              <p:nvPicPr>
                <p:cNvPr id="140" name="Freihand 139">
                  <a:extLst>
                    <a:ext uri="{FF2B5EF4-FFF2-40B4-BE49-F238E27FC236}">
                      <a16:creationId xmlns:a16="http://schemas.microsoft.com/office/drawing/2014/main" id="{48DC5E6C-C7E8-46CE-ACE6-94BB4BC09F5D}"/>
                    </a:ext>
                  </a:extLst>
                </p:cNvPr>
                <p:cNvPicPr/>
                <p:nvPr/>
              </p:nvPicPr>
              <p:blipFill>
                <a:blip r:embed="rId192"/>
                <a:stretch>
                  <a:fillRect/>
                </a:stretch>
              </p:blipFill>
              <p:spPr>
                <a:xfrm>
                  <a:off x="9896456" y="939438"/>
                  <a:ext cx="123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CCB041E5-6C3F-451E-A278-9A6A87A5C204}"/>
                    </a:ext>
                  </a:extLst>
                </p14:cNvPr>
                <p14:cNvContentPartPr/>
                <p14:nvPr/>
              </p14:nvContentPartPr>
              <p14:xfrm>
                <a:off x="9815456" y="859878"/>
                <a:ext cx="147600" cy="150120"/>
              </p14:xfrm>
            </p:contentPart>
          </mc:Choice>
          <mc:Fallback xmlns="">
            <p:pic>
              <p:nvPicPr>
                <p:cNvPr id="141" name="Freihand 140">
                  <a:extLst>
                    <a:ext uri="{FF2B5EF4-FFF2-40B4-BE49-F238E27FC236}">
                      <a16:creationId xmlns:a16="http://schemas.microsoft.com/office/drawing/2014/main" id="{CCB041E5-6C3F-451E-A278-9A6A87A5C204}"/>
                    </a:ext>
                  </a:extLst>
                </p:cNvPr>
                <p:cNvPicPr/>
                <p:nvPr/>
              </p:nvPicPr>
              <p:blipFill>
                <a:blip r:embed="rId194"/>
                <a:stretch>
                  <a:fillRect/>
                </a:stretch>
              </p:blipFill>
              <p:spPr>
                <a:xfrm>
                  <a:off x="9811136" y="855558"/>
                  <a:ext cx="156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8E35890F-857C-4968-B988-A27A67BFB088}"/>
                    </a:ext>
                  </a:extLst>
                </p14:cNvPr>
                <p14:cNvContentPartPr/>
                <p14:nvPr/>
              </p14:nvContentPartPr>
              <p14:xfrm>
                <a:off x="10083656" y="1048158"/>
                <a:ext cx="43920" cy="96480"/>
              </p14:xfrm>
            </p:contentPart>
          </mc:Choice>
          <mc:Fallback xmlns="">
            <p:pic>
              <p:nvPicPr>
                <p:cNvPr id="142" name="Freihand 141">
                  <a:extLst>
                    <a:ext uri="{FF2B5EF4-FFF2-40B4-BE49-F238E27FC236}">
                      <a16:creationId xmlns:a16="http://schemas.microsoft.com/office/drawing/2014/main" id="{8E35890F-857C-4968-B988-A27A67BFB088}"/>
                    </a:ext>
                  </a:extLst>
                </p:cNvPr>
                <p:cNvPicPr/>
                <p:nvPr/>
              </p:nvPicPr>
              <p:blipFill>
                <a:blip r:embed="rId196"/>
                <a:stretch>
                  <a:fillRect/>
                </a:stretch>
              </p:blipFill>
              <p:spPr>
                <a:xfrm>
                  <a:off x="10079336" y="1043838"/>
                  <a:ext cx="52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1F1FEC44-B4B4-461B-B24D-1E0662587BAE}"/>
                    </a:ext>
                  </a:extLst>
                </p14:cNvPr>
                <p14:cNvContentPartPr/>
                <p14:nvPr/>
              </p14:nvContentPartPr>
              <p14:xfrm>
                <a:off x="10140176" y="1025478"/>
                <a:ext cx="20520" cy="137880"/>
              </p14:xfrm>
            </p:contentPart>
          </mc:Choice>
          <mc:Fallback xmlns="">
            <p:pic>
              <p:nvPicPr>
                <p:cNvPr id="143" name="Freihand 142">
                  <a:extLst>
                    <a:ext uri="{FF2B5EF4-FFF2-40B4-BE49-F238E27FC236}">
                      <a16:creationId xmlns:a16="http://schemas.microsoft.com/office/drawing/2014/main" id="{1F1FEC44-B4B4-461B-B24D-1E0662587BAE}"/>
                    </a:ext>
                  </a:extLst>
                </p:cNvPr>
                <p:cNvPicPr/>
                <p:nvPr/>
              </p:nvPicPr>
              <p:blipFill>
                <a:blip r:embed="rId198"/>
                <a:stretch>
                  <a:fillRect/>
                </a:stretch>
              </p:blipFill>
              <p:spPr>
                <a:xfrm>
                  <a:off x="10135856" y="1021158"/>
                  <a:ext cx="29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3F0846F3-0B04-4B2C-B1ED-9C9AF1E41BC0}"/>
                    </a:ext>
                  </a:extLst>
                </p14:cNvPr>
                <p14:cNvContentPartPr/>
                <p14:nvPr/>
              </p14:nvContentPartPr>
              <p14:xfrm>
                <a:off x="10122176" y="1097118"/>
                <a:ext cx="55440" cy="9000"/>
              </p14:xfrm>
            </p:contentPart>
          </mc:Choice>
          <mc:Fallback xmlns="">
            <p:pic>
              <p:nvPicPr>
                <p:cNvPr id="144" name="Freihand 143">
                  <a:extLst>
                    <a:ext uri="{FF2B5EF4-FFF2-40B4-BE49-F238E27FC236}">
                      <a16:creationId xmlns:a16="http://schemas.microsoft.com/office/drawing/2014/main" id="{3F0846F3-0B04-4B2C-B1ED-9C9AF1E41BC0}"/>
                    </a:ext>
                  </a:extLst>
                </p:cNvPr>
                <p:cNvPicPr/>
                <p:nvPr/>
              </p:nvPicPr>
              <p:blipFill>
                <a:blip r:embed="rId200"/>
                <a:stretch>
                  <a:fillRect/>
                </a:stretch>
              </p:blipFill>
              <p:spPr>
                <a:xfrm>
                  <a:off x="10117856" y="1092798"/>
                  <a:ext cx="64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48B3CD29-180B-43CB-B053-E42C204A8DAB}"/>
                    </a:ext>
                  </a:extLst>
                </p14:cNvPr>
                <p14:cNvContentPartPr/>
                <p14:nvPr/>
              </p14:nvContentPartPr>
              <p14:xfrm>
                <a:off x="10171496" y="1058958"/>
                <a:ext cx="139320" cy="62280"/>
              </p14:xfrm>
            </p:contentPart>
          </mc:Choice>
          <mc:Fallback xmlns="">
            <p:pic>
              <p:nvPicPr>
                <p:cNvPr id="145" name="Freihand 144">
                  <a:extLst>
                    <a:ext uri="{FF2B5EF4-FFF2-40B4-BE49-F238E27FC236}">
                      <a16:creationId xmlns:a16="http://schemas.microsoft.com/office/drawing/2014/main" id="{48B3CD29-180B-43CB-B053-E42C204A8DAB}"/>
                    </a:ext>
                  </a:extLst>
                </p:cNvPr>
                <p:cNvPicPr/>
                <p:nvPr/>
              </p:nvPicPr>
              <p:blipFill>
                <a:blip r:embed="rId202"/>
                <a:stretch>
                  <a:fillRect/>
                </a:stretch>
              </p:blipFill>
              <p:spPr>
                <a:xfrm>
                  <a:off x="10167176" y="1054638"/>
                  <a:ext cx="147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62314E13-4051-4476-A5B7-E3177807F26C}"/>
                    </a:ext>
                  </a:extLst>
                </p14:cNvPr>
                <p14:cNvContentPartPr/>
                <p14:nvPr/>
              </p14:nvContentPartPr>
              <p14:xfrm>
                <a:off x="10168976" y="1032678"/>
                <a:ext cx="127440" cy="87120"/>
              </p14:xfrm>
            </p:contentPart>
          </mc:Choice>
          <mc:Fallback xmlns="">
            <p:pic>
              <p:nvPicPr>
                <p:cNvPr id="146" name="Freihand 145">
                  <a:extLst>
                    <a:ext uri="{FF2B5EF4-FFF2-40B4-BE49-F238E27FC236}">
                      <a16:creationId xmlns:a16="http://schemas.microsoft.com/office/drawing/2014/main" id="{62314E13-4051-4476-A5B7-E3177807F26C}"/>
                    </a:ext>
                  </a:extLst>
                </p:cNvPr>
                <p:cNvPicPr/>
                <p:nvPr/>
              </p:nvPicPr>
              <p:blipFill>
                <a:blip r:embed="rId204"/>
                <a:stretch>
                  <a:fillRect/>
                </a:stretch>
              </p:blipFill>
              <p:spPr>
                <a:xfrm>
                  <a:off x="10164656" y="1028358"/>
                  <a:ext cx="136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3FB4C4E2-D7C2-4227-B026-11A2124E8EE0}"/>
                    </a:ext>
                  </a:extLst>
                </p14:cNvPr>
                <p14:cNvContentPartPr/>
                <p14:nvPr/>
              </p14:nvContentPartPr>
              <p14:xfrm>
                <a:off x="10310096" y="1033398"/>
                <a:ext cx="55440" cy="67320"/>
              </p14:xfrm>
            </p:contentPart>
          </mc:Choice>
          <mc:Fallback xmlns="">
            <p:pic>
              <p:nvPicPr>
                <p:cNvPr id="147" name="Freihand 146">
                  <a:extLst>
                    <a:ext uri="{FF2B5EF4-FFF2-40B4-BE49-F238E27FC236}">
                      <a16:creationId xmlns:a16="http://schemas.microsoft.com/office/drawing/2014/main" id="{3FB4C4E2-D7C2-4227-B026-11A2124E8EE0}"/>
                    </a:ext>
                  </a:extLst>
                </p:cNvPr>
                <p:cNvPicPr/>
                <p:nvPr/>
              </p:nvPicPr>
              <p:blipFill>
                <a:blip r:embed="rId206"/>
                <a:stretch>
                  <a:fillRect/>
                </a:stretch>
              </p:blipFill>
              <p:spPr>
                <a:xfrm>
                  <a:off x="10305776" y="1029078"/>
                  <a:ext cx="64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5ACE0047-02F4-4387-A2F2-24EC9B0094E6}"/>
                    </a:ext>
                  </a:extLst>
                </p14:cNvPr>
                <p14:cNvContentPartPr/>
                <p14:nvPr/>
              </p14:nvContentPartPr>
              <p14:xfrm>
                <a:off x="10381016" y="1002078"/>
                <a:ext cx="83520" cy="89280"/>
              </p14:xfrm>
            </p:contentPart>
          </mc:Choice>
          <mc:Fallback xmlns="">
            <p:pic>
              <p:nvPicPr>
                <p:cNvPr id="148" name="Freihand 147">
                  <a:extLst>
                    <a:ext uri="{FF2B5EF4-FFF2-40B4-BE49-F238E27FC236}">
                      <a16:creationId xmlns:a16="http://schemas.microsoft.com/office/drawing/2014/main" id="{5ACE0047-02F4-4387-A2F2-24EC9B0094E6}"/>
                    </a:ext>
                  </a:extLst>
                </p:cNvPr>
                <p:cNvPicPr/>
                <p:nvPr/>
              </p:nvPicPr>
              <p:blipFill>
                <a:blip r:embed="rId208"/>
                <a:stretch>
                  <a:fillRect/>
                </a:stretch>
              </p:blipFill>
              <p:spPr>
                <a:xfrm>
                  <a:off x="10376696" y="997758"/>
                  <a:ext cx="9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74EA6BF8-9F2D-4D68-B727-0D5E35239748}"/>
                    </a:ext>
                  </a:extLst>
                </p14:cNvPr>
                <p14:cNvContentPartPr/>
                <p14:nvPr/>
              </p14:nvContentPartPr>
              <p14:xfrm>
                <a:off x="10368776" y="1035558"/>
                <a:ext cx="91800" cy="16200"/>
              </p14:xfrm>
            </p:contentPart>
          </mc:Choice>
          <mc:Fallback xmlns="">
            <p:pic>
              <p:nvPicPr>
                <p:cNvPr id="149" name="Freihand 148">
                  <a:extLst>
                    <a:ext uri="{FF2B5EF4-FFF2-40B4-BE49-F238E27FC236}">
                      <a16:creationId xmlns:a16="http://schemas.microsoft.com/office/drawing/2014/main" id="{74EA6BF8-9F2D-4D68-B727-0D5E35239748}"/>
                    </a:ext>
                  </a:extLst>
                </p:cNvPr>
                <p:cNvPicPr/>
                <p:nvPr/>
              </p:nvPicPr>
              <p:blipFill>
                <a:blip r:embed="rId210"/>
                <a:stretch>
                  <a:fillRect/>
                </a:stretch>
              </p:blipFill>
              <p:spPr>
                <a:xfrm>
                  <a:off x="10364456" y="1031238"/>
                  <a:ext cx="100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E7BF2F75-4907-4887-8A4D-02DD533FE17A}"/>
                    </a:ext>
                  </a:extLst>
                </p14:cNvPr>
                <p14:cNvContentPartPr/>
                <p14:nvPr/>
              </p14:nvContentPartPr>
              <p14:xfrm>
                <a:off x="10471376" y="1013238"/>
                <a:ext cx="62280" cy="77400"/>
              </p14:xfrm>
            </p:contentPart>
          </mc:Choice>
          <mc:Fallback xmlns="">
            <p:pic>
              <p:nvPicPr>
                <p:cNvPr id="150" name="Freihand 149">
                  <a:extLst>
                    <a:ext uri="{FF2B5EF4-FFF2-40B4-BE49-F238E27FC236}">
                      <a16:creationId xmlns:a16="http://schemas.microsoft.com/office/drawing/2014/main" id="{E7BF2F75-4907-4887-8A4D-02DD533FE17A}"/>
                    </a:ext>
                  </a:extLst>
                </p:cNvPr>
                <p:cNvPicPr/>
                <p:nvPr/>
              </p:nvPicPr>
              <p:blipFill>
                <a:blip r:embed="rId212"/>
                <a:stretch>
                  <a:fillRect/>
                </a:stretch>
              </p:blipFill>
              <p:spPr>
                <a:xfrm>
                  <a:off x="10467056" y="1008918"/>
                  <a:ext cx="70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8B97F77-3E5E-4F13-8ECB-61DFD09A269B}"/>
                    </a:ext>
                  </a:extLst>
                </p14:cNvPr>
                <p14:cNvContentPartPr/>
                <p14:nvPr/>
              </p14:nvContentPartPr>
              <p14:xfrm>
                <a:off x="10544816" y="926118"/>
                <a:ext cx="74160" cy="155880"/>
              </p14:xfrm>
            </p:contentPart>
          </mc:Choice>
          <mc:Fallback xmlns="">
            <p:pic>
              <p:nvPicPr>
                <p:cNvPr id="151" name="Freihand 150">
                  <a:extLst>
                    <a:ext uri="{FF2B5EF4-FFF2-40B4-BE49-F238E27FC236}">
                      <a16:creationId xmlns:a16="http://schemas.microsoft.com/office/drawing/2014/main" id="{F8B97F77-3E5E-4F13-8ECB-61DFD09A269B}"/>
                    </a:ext>
                  </a:extLst>
                </p:cNvPr>
                <p:cNvPicPr/>
                <p:nvPr/>
              </p:nvPicPr>
              <p:blipFill>
                <a:blip r:embed="rId214"/>
                <a:stretch>
                  <a:fillRect/>
                </a:stretch>
              </p:blipFill>
              <p:spPr>
                <a:xfrm>
                  <a:off x="10540496" y="921798"/>
                  <a:ext cx="82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5A5F326E-2D04-4AEB-9D60-2BD7BC0FCC56}"/>
                    </a:ext>
                  </a:extLst>
                </p14:cNvPr>
                <p14:cNvContentPartPr/>
                <p14:nvPr/>
              </p14:nvContentPartPr>
              <p14:xfrm>
                <a:off x="10622936" y="912798"/>
                <a:ext cx="186840" cy="265680"/>
              </p14:xfrm>
            </p:contentPart>
          </mc:Choice>
          <mc:Fallback xmlns="">
            <p:pic>
              <p:nvPicPr>
                <p:cNvPr id="152" name="Freihand 151">
                  <a:extLst>
                    <a:ext uri="{FF2B5EF4-FFF2-40B4-BE49-F238E27FC236}">
                      <a16:creationId xmlns:a16="http://schemas.microsoft.com/office/drawing/2014/main" id="{5A5F326E-2D04-4AEB-9D60-2BD7BC0FCC56}"/>
                    </a:ext>
                  </a:extLst>
                </p:cNvPr>
                <p:cNvPicPr/>
                <p:nvPr/>
              </p:nvPicPr>
              <p:blipFill>
                <a:blip r:embed="rId216"/>
                <a:stretch>
                  <a:fillRect/>
                </a:stretch>
              </p:blipFill>
              <p:spPr>
                <a:xfrm>
                  <a:off x="10618616" y="908478"/>
                  <a:ext cx="195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9814C485-BC01-4EB8-9BFF-6C600F279589}"/>
                    </a:ext>
                  </a:extLst>
                </p14:cNvPr>
                <p14:cNvContentPartPr/>
                <p14:nvPr/>
              </p14:nvContentPartPr>
              <p14:xfrm>
                <a:off x="10895816" y="860238"/>
                <a:ext cx="199800" cy="219960"/>
              </p14:xfrm>
            </p:contentPart>
          </mc:Choice>
          <mc:Fallback xmlns="">
            <p:pic>
              <p:nvPicPr>
                <p:cNvPr id="153" name="Freihand 152">
                  <a:extLst>
                    <a:ext uri="{FF2B5EF4-FFF2-40B4-BE49-F238E27FC236}">
                      <a16:creationId xmlns:a16="http://schemas.microsoft.com/office/drawing/2014/main" id="{9814C485-BC01-4EB8-9BFF-6C600F279589}"/>
                    </a:ext>
                  </a:extLst>
                </p:cNvPr>
                <p:cNvPicPr/>
                <p:nvPr/>
              </p:nvPicPr>
              <p:blipFill>
                <a:blip r:embed="rId218"/>
                <a:stretch>
                  <a:fillRect/>
                </a:stretch>
              </p:blipFill>
              <p:spPr>
                <a:xfrm>
                  <a:off x="10891496" y="855918"/>
                  <a:ext cx="20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8037494B-1965-47D9-86B0-C14A1032EC85}"/>
                    </a:ext>
                  </a:extLst>
                </p14:cNvPr>
                <p14:cNvContentPartPr/>
                <p14:nvPr/>
              </p14:nvContentPartPr>
              <p14:xfrm>
                <a:off x="10999856" y="842238"/>
                <a:ext cx="45360" cy="25560"/>
              </p14:xfrm>
            </p:contentPart>
          </mc:Choice>
          <mc:Fallback xmlns="">
            <p:pic>
              <p:nvPicPr>
                <p:cNvPr id="154" name="Freihand 153">
                  <a:extLst>
                    <a:ext uri="{FF2B5EF4-FFF2-40B4-BE49-F238E27FC236}">
                      <a16:creationId xmlns:a16="http://schemas.microsoft.com/office/drawing/2014/main" id="{8037494B-1965-47D9-86B0-C14A1032EC85}"/>
                    </a:ext>
                  </a:extLst>
                </p:cNvPr>
                <p:cNvPicPr/>
                <p:nvPr/>
              </p:nvPicPr>
              <p:blipFill>
                <a:blip r:embed="rId220"/>
                <a:stretch>
                  <a:fillRect/>
                </a:stretch>
              </p:blipFill>
              <p:spPr>
                <a:xfrm>
                  <a:off x="10995536" y="837918"/>
                  <a:ext cx="54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F8E0E627-588B-4D9B-A172-D02FCE2DCD18}"/>
                    </a:ext>
                  </a:extLst>
                </p14:cNvPr>
                <p14:cNvContentPartPr/>
                <p14:nvPr/>
              </p14:nvContentPartPr>
              <p14:xfrm>
                <a:off x="11202896" y="818478"/>
                <a:ext cx="18360" cy="128880"/>
              </p14:xfrm>
            </p:contentPart>
          </mc:Choice>
          <mc:Fallback xmlns="">
            <p:pic>
              <p:nvPicPr>
                <p:cNvPr id="155" name="Freihand 154">
                  <a:extLst>
                    <a:ext uri="{FF2B5EF4-FFF2-40B4-BE49-F238E27FC236}">
                      <a16:creationId xmlns:a16="http://schemas.microsoft.com/office/drawing/2014/main" id="{F8E0E627-588B-4D9B-A172-D02FCE2DCD18}"/>
                    </a:ext>
                  </a:extLst>
                </p:cNvPr>
                <p:cNvPicPr/>
                <p:nvPr/>
              </p:nvPicPr>
              <p:blipFill>
                <a:blip r:embed="rId222"/>
                <a:stretch>
                  <a:fillRect/>
                </a:stretch>
              </p:blipFill>
              <p:spPr>
                <a:xfrm>
                  <a:off x="11198576" y="814158"/>
                  <a:ext cx="27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B972A1B2-4D25-4239-BEF0-485E75225BC4}"/>
                    </a:ext>
                  </a:extLst>
                </p14:cNvPr>
                <p14:cNvContentPartPr/>
                <p14:nvPr/>
              </p14:nvContentPartPr>
              <p14:xfrm>
                <a:off x="11119016" y="824958"/>
                <a:ext cx="154440" cy="165960"/>
              </p14:xfrm>
            </p:contentPart>
          </mc:Choice>
          <mc:Fallback xmlns="">
            <p:pic>
              <p:nvPicPr>
                <p:cNvPr id="156" name="Freihand 155">
                  <a:extLst>
                    <a:ext uri="{FF2B5EF4-FFF2-40B4-BE49-F238E27FC236}">
                      <a16:creationId xmlns:a16="http://schemas.microsoft.com/office/drawing/2014/main" id="{B972A1B2-4D25-4239-BEF0-485E75225BC4}"/>
                    </a:ext>
                  </a:extLst>
                </p:cNvPr>
                <p:cNvPicPr/>
                <p:nvPr/>
              </p:nvPicPr>
              <p:blipFill>
                <a:blip r:embed="rId224"/>
                <a:stretch>
                  <a:fillRect/>
                </a:stretch>
              </p:blipFill>
              <p:spPr>
                <a:xfrm>
                  <a:off x="11114696" y="820638"/>
                  <a:ext cx="163080" cy="174600"/>
                </a:xfrm>
                <a:prstGeom prst="rect">
                  <a:avLst/>
                </a:prstGeom>
              </p:spPr>
            </p:pic>
          </mc:Fallback>
        </mc:AlternateContent>
      </p:grpSp>
      <p:grpSp>
        <p:nvGrpSpPr>
          <p:cNvPr id="160" name="Gruppieren 159">
            <a:extLst>
              <a:ext uri="{FF2B5EF4-FFF2-40B4-BE49-F238E27FC236}">
                <a16:creationId xmlns:a16="http://schemas.microsoft.com/office/drawing/2014/main" id="{216E0DEE-C831-4F21-BEBD-4C1CE1F1F99B}"/>
              </a:ext>
            </a:extLst>
          </p:cNvPr>
          <p:cNvGrpSpPr/>
          <p:nvPr/>
        </p:nvGrpSpPr>
        <p:grpSpPr>
          <a:xfrm>
            <a:off x="7440536" y="967158"/>
            <a:ext cx="158400" cy="284040"/>
            <a:chOff x="7440536" y="967158"/>
            <a:chExt cx="158400" cy="284040"/>
          </a:xfrm>
        </p:grpSpPr>
        <mc:AlternateContent xmlns:mc="http://schemas.openxmlformats.org/markup-compatibility/2006" xmlns:p14="http://schemas.microsoft.com/office/powerpoint/2010/main">
          <mc:Choice Requires="p14">
            <p:contentPart p14:bwMode="auto" r:id="rId225">
              <p14:nvContentPartPr>
                <p14:cNvPr id="158" name="Freihand 157">
                  <a:extLst>
                    <a:ext uri="{FF2B5EF4-FFF2-40B4-BE49-F238E27FC236}">
                      <a16:creationId xmlns:a16="http://schemas.microsoft.com/office/drawing/2014/main" id="{65BC2476-8E77-496A-8F9A-8D5057ECD99F}"/>
                    </a:ext>
                  </a:extLst>
                </p14:cNvPr>
                <p14:cNvContentPartPr/>
                <p14:nvPr/>
              </p14:nvContentPartPr>
              <p14:xfrm>
                <a:off x="7515776" y="967158"/>
                <a:ext cx="17280" cy="239760"/>
              </p14:xfrm>
            </p:contentPart>
          </mc:Choice>
          <mc:Fallback xmlns="">
            <p:pic>
              <p:nvPicPr>
                <p:cNvPr id="158" name="Freihand 157">
                  <a:extLst>
                    <a:ext uri="{FF2B5EF4-FFF2-40B4-BE49-F238E27FC236}">
                      <a16:creationId xmlns:a16="http://schemas.microsoft.com/office/drawing/2014/main" id="{65BC2476-8E77-496A-8F9A-8D5057ECD99F}"/>
                    </a:ext>
                  </a:extLst>
                </p:cNvPr>
                <p:cNvPicPr/>
                <p:nvPr/>
              </p:nvPicPr>
              <p:blipFill>
                <a:blip r:embed="rId226"/>
                <a:stretch>
                  <a:fillRect/>
                </a:stretch>
              </p:blipFill>
              <p:spPr>
                <a:xfrm>
                  <a:off x="7511456" y="962838"/>
                  <a:ext cx="25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C915A988-3CE1-45AF-8621-779038AF3E4F}"/>
                    </a:ext>
                  </a:extLst>
                </p14:cNvPr>
                <p14:cNvContentPartPr/>
                <p14:nvPr/>
              </p14:nvContentPartPr>
              <p14:xfrm>
                <a:off x="7440536" y="1078038"/>
                <a:ext cx="158400" cy="173160"/>
              </p14:xfrm>
            </p:contentPart>
          </mc:Choice>
          <mc:Fallback xmlns="">
            <p:pic>
              <p:nvPicPr>
                <p:cNvPr id="159" name="Freihand 158">
                  <a:extLst>
                    <a:ext uri="{FF2B5EF4-FFF2-40B4-BE49-F238E27FC236}">
                      <a16:creationId xmlns:a16="http://schemas.microsoft.com/office/drawing/2014/main" id="{C915A988-3CE1-45AF-8621-779038AF3E4F}"/>
                    </a:ext>
                  </a:extLst>
                </p:cNvPr>
                <p:cNvPicPr/>
                <p:nvPr/>
              </p:nvPicPr>
              <p:blipFill>
                <a:blip r:embed="rId228"/>
                <a:stretch>
                  <a:fillRect/>
                </a:stretch>
              </p:blipFill>
              <p:spPr>
                <a:xfrm>
                  <a:off x="7436216" y="1073718"/>
                  <a:ext cx="16704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161" name="Freihand 160">
                <a:extLst>
                  <a:ext uri="{FF2B5EF4-FFF2-40B4-BE49-F238E27FC236}">
                    <a16:creationId xmlns:a16="http://schemas.microsoft.com/office/drawing/2014/main" id="{84D2E5DD-96DC-4BE5-AC87-CB69E2024F66}"/>
                  </a:ext>
                </a:extLst>
              </p14:cNvPr>
              <p14:cNvContentPartPr/>
              <p14:nvPr/>
            </p14:nvContentPartPr>
            <p14:xfrm>
              <a:off x="2776016" y="3104838"/>
              <a:ext cx="81000" cy="66240"/>
            </p14:xfrm>
          </p:contentPart>
        </mc:Choice>
        <mc:Fallback xmlns="">
          <p:pic>
            <p:nvPicPr>
              <p:cNvPr id="161" name="Freihand 160">
                <a:extLst>
                  <a:ext uri="{FF2B5EF4-FFF2-40B4-BE49-F238E27FC236}">
                    <a16:creationId xmlns:a16="http://schemas.microsoft.com/office/drawing/2014/main" id="{84D2E5DD-96DC-4BE5-AC87-CB69E2024F66}"/>
                  </a:ext>
                </a:extLst>
              </p:cNvPr>
              <p:cNvPicPr/>
              <p:nvPr/>
            </p:nvPicPr>
            <p:blipFill>
              <a:blip r:embed="rId230"/>
              <a:stretch>
                <a:fillRect/>
              </a:stretch>
            </p:blipFill>
            <p:spPr>
              <a:xfrm>
                <a:off x="2771696" y="3100518"/>
                <a:ext cx="89640" cy="74880"/>
              </a:xfrm>
              <a:prstGeom prst="rect">
                <a:avLst/>
              </a:prstGeom>
            </p:spPr>
          </p:pic>
        </mc:Fallback>
      </mc:AlternateContent>
      <p:grpSp>
        <p:nvGrpSpPr>
          <p:cNvPr id="165" name="Gruppieren 164">
            <a:extLst>
              <a:ext uri="{FF2B5EF4-FFF2-40B4-BE49-F238E27FC236}">
                <a16:creationId xmlns:a16="http://schemas.microsoft.com/office/drawing/2014/main" id="{0AE73591-839E-4B04-AC1D-A4EF1D738F6F}"/>
              </a:ext>
            </a:extLst>
          </p:cNvPr>
          <p:cNvGrpSpPr/>
          <p:nvPr/>
        </p:nvGrpSpPr>
        <p:grpSpPr>
          <a:xfrm>
            <a:off x="4448936" y="3106278"/>
            <a:ext cx="275400" cy="148680"/>
            <a:chOff x="4448936" y="3106278"/>
            <a:chExt cx="275400" cy="148680"/>
          </a:xfrm>
        </p:grpSpPr>
        <mc:AlternateContent xmlns:mc="http://schemas.openxmlformats.org/markup-compatibility/2006" xmlns:p14="http://schemas.microsoft.com/office/powerpoint/2010/main">
          <mc:Choice Requires="p14">
            <p:contentPart p14:bwMode="auto" r:id="rId231">
              <p14:nvContentPartPr>
                <p14:cNvPr id="162" name="Freihand 161">
                  <a:extLst>
                    <a:ext uri="{FF2B5EF4-FFF2-40B4-BE49-F238E27FC236}">
                      <a16:creationId xmlns:a16="http://schemas.microsoft.com/office/drawing/2014/main" id="{FFCEB141-B374-4607-B696-7A9B45175D5E}"/>
                    </a:ext>
                  </a:extLst>
                </p14:cNvPr>
                <p14:cNvContentPartPr/>
                <p14:nvPr/>
              </p14:nvContentPartPr>
              <p14:xfrm>
                <a:off x="4448936" y="3160278"/>
                <a:ext cx="137160" cy="5400"/>
              </p14:xfrm>
            </p:contentPart>
          </mc:Choice>
          <mc:Fallback xmlns="">
            <p:pic>
              <p:nvPicPr>
                <p:cNvPr id="162" name="Freihand 161">
                  <a:extLst>
                    <a:ext uri="{FF2B5EF4-FFF2-40B4-BE49-F238E27FC236}">
                      <a16:creationId xmlns:a16="http://schemas.microsoft.com/office/drawing/2014/main" id="{FFCEB141-B374-4607-B696-7A9B45175D5E}"/>
                    </a:ext>
                  </a:extLst>
                </p:cNvPr>
                <p:cNvPicPr/>
                <p:nvPr/>
              </p:nvPicPr>
              <p:blipFill>
                <a:blip r:embed="rId232"/>
                <a:stretch>
                  <a:fillRect/>
                </a:stretch>
              </p:blipFill>
              <p:spPr>
                <a:xfrm>
                  <a:off x="4444616" y="3155958"/>
                  <a:ext cx="145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3" name="Freihand 162">
                  <a:extLst>
                    <a:ext uri="{FF2B5EF4-FFF2-40B4-BE49-F238E27FC236}">
                      <a16:creationId xmlns:a16="http://schemas.microsoft.com/office/drawing/2014/main" id="{06A1704B-6669-4BB7-8BD2-0A1D4E64F5C6}"/>
                    </a:ext>
                  </a:extLst>
                </p14:cNvPr>
                <p14:cNvContentPartPr/>
                <p14:nvPr/>
              </p14:nvContentPartPr>
              <p14:xfrm>
                <a:off x="4463696" y="3213918"/>
                <a:ext cx="144720" cy="3960"/>
              </p14:xfrm>
            </p:contentPart>
          </mc:Choice>
          <mc:Fallback xmlns="">
            <p:pic>
              <p:nvPicPr>
                <p:cNvPr id="163" name="Freihand 162">
                  <a:extLst>
                    <a:ext uri="{FF2B5EF4-FFF2-40B4-BE49-F238E27FC236}">
                      <a16:creationId xmlns:a16="http://schemas.microsoft.com/office/drawing/2014/main" id="{06A1704B-6669-4BB7-8BD2-0A1D4E64F5C6}"/>
                    </a:ext>
                  </a:extLst>
                </p:cNvPr>
                <p:cNvPicPr/>
                <p:nvPr/>
              </p:nvPicPr>
              <p:blipFill>
                <a:blip r:embed="rId234"/>
                <a:stretch>
                  <a:fillRect/>
                </a:stretch>
              </p:blipFill>
              <p:spPr>
                <a:xfrm>
                  <a:off x="4459376" y="3209598"/>
                  <a:ext cx="153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64071D43-3AB9-422D-B7AC-63E4DBD04968}"/>
                    </a:ext>
                  </a:extLst>
                </p14:cNvPr>
                <p14:cNvContentPartPr/>
                <p14:nvPr/>
              </p14:nvContentPartPr>
              <p14:xfrm>
                <a:off x="4620656" y="3106278"/>
                <a:ext cx="103680" cy="148680"/>
              </p14:xfrm>
            </p:contentPart>
          </mc:Choice>
          <mc:Fallback xmlns="">
            <p:pic>
              <p:nvPicPr>
                <p:cNvPr id="164" name="Freihand 163">
                  <a:extLst>
                    <a:ext uri="{FF2B5EF4-FFF2-40B4-BE49-F238E27FC236}">
                      <a16:creationId xmlns:a16="http://schemas.microsoft.com/office/drawing/2014/main" id="{64071D43-3AB9-422D-B7AC-63E4DBD04968}"/>
                    </a:ext>
                  </a:extLst>
                </p:cNvPr>
                <p:cNvPicPr/>
                <p:nvPr/>
              </p:nvPicPr>
              <p:blipFill>
                <a:blip r:embed="rId236"/>
                <a:stretch>
                  <a:fillRect/>
                </a:stretch>
              </p:blipFill>
              <p:spPr>
                <a:xfrm>
                  <a:off x="4616336" y="3101958"/>
                  <a:ext cx="112320" cy="157320"/>
                </a:xfrm>
                <a:prstGeom prst="rect">
                  <a:avLst/>
                </a:prstGeom>
              </p:spPr>
            </p:pic>
          </mc:Fallback>
        </mc:AlternateContent>
      </p:grpSp>
      <p:grpSp>
        <p:nvGrpSpPr>
          <p:cNvPr id="176" name="Gruppieren 175">
            <a:extLst>
              <a:ext uri="{FF2B5EF4-FFF2-40B4-BE49-F238E27FC236}">
                <a16:creationId xmlns:a16="http://schemas.microsoft.com/office/drawing/2014/main" id="{E753D331-0C87-46DD-870A-D7A0BF35424F}"/>
              </a:ext>
            </a:extLst>
          </p:cNvPr>
          <p:cNvGrpSpPr/>
          <p:nvPr/>
        </p:nvGrpSpPr>
        <p:grpSpPr>
          <a:xfrm>
            <a:off x="4774736" y="3016278"/>
            <a:ext cx="1167120" cy="200160"/>
            <a:chOff x="4774736" y="3016278"/>
            <a:chExt cx="1167120" cy="200160"/>
          </a:xfrm>
        </p:grpSpPr>
        <mc:AlternateContent xmlns:mc="http://schemas.openxmlformats.org/markup-compatibility/2006" xmlns:p14="http://schemas.microsoft.com/office/powerpoint/2010/main">
          <mc:Choice Requires="p14">
            <p:contentPart p14:bwMode="auto" r:id="rId237">
              <p14:nvContentPartPr>
                <p14:cNvPr id="166" name="Freihand 165">
                  <a:extLst>
                    <a:ext uri="{FF2B5EF4-FFF2-40B4-BE49-F238E27FC236}">
                      <a16:creationId xmlns:a16="http://schemas.microsoft.com/office/drawing/2014/main" id="{7FB5801C-AA82-4A4F-97D2-C8DF1EB3C9E2}"/>
                    </a:ext>
                  </a:extLst>
                </p14:cNvPr>
                <p14:cNvContentPartPr/>
                <p14:nvPr/>
              </p14:nvContentPartPr>
              <p14:xfrm>
                <a:off x="4774736" y="3095118"/>
                <a:ext cx="80280" cy="121320"/>
              </p14:xfrm>
            </p:contentPart>
          </mc:Choice>
          <mc:Fallback xmlns="">
            <p:pic>
              <p:nvPicPr>
                <p:cNvPr id="166" name="Freihand 165">
                  <a:extLst>
                    <a:ext uri="{FF2B5EF4-FFF2-40B4-BE49-F238E27FC236}">
                      <a16:creationId xmlns:a16="http://schemas.microsoft.com/office/drawing/2014/main" id="{7FB5801C-AA82-4A4F-97D2-C8DF1EB3C9E2}"/>
                    </a:ext>
                  </a:extLst>
                </p:cNvPr>
                <p:cNvPicPr/>
                <p:nvPr/>
              </p:nvPicPr>
              <p:blipFill>
                <a:blip r:embed="rId238"/>
                <a:stretch>
                  <a:fillRect/>
                </a:stretch>
              </p:blipFill>
              <p:spPr>
                <a:xfrm>
                  <a:off x="4770416" y="3090798"/>
                  <a:ext cx="88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Freihand 166">
                  <a:extLst>
                    <a:ext uri="{FF2B5EF4-FFF2-40B4-BE49-F238E27FC236}">
                      <a16:creationId xmlns:a16="http://schemas.microsoft.com/office/drawing/2014/main" id="{110E8024-BF22-4217-87D8-960487DF2691}"/>
                    </a:ext>
                  </a:extLst>
                </p14:cNvPr>
                <p14:cNvContentPartPr/>
                <p14:nvPr/>
              </p14:nvContentPartPr>
              <p14:xfrm>
                <a:off x="4915496" y="3045798"/>
                <a:ext cx="51480" cy="108360"/>
              </p14:xfrm>
            </p:contentPart>
          </mc:Choice>
          <mc:Fallback xmlns="">
            <p:pic>
              <p:nvPicPr>
                <p:cNvPr id="167" name="Freihand 166">
                  <a:extLst>
                    <a:ext uri="{FF2B5EF4-FFF2-40B4-BE49-F238E27FC236}">
                      <a16:creationId xmlns:a16="http://schemas.microsoft.com/office/drawing/2014/main" id="{110E8024-BF22-4217-87D8-960487DF2691}"/>
                    </a:ext>
                  </a:extLst>
                </p:cNvPr>
                <p:cNvPicPr/>
                <p:nvPr/>
              </p:nvPicPr>
              <p:blipFill>
                <a:blip r:embed="rId240"/>
                <a:stretch>
                  <a:fillRect/>
                </a:stretch>
              </p:blipFill>
              <p:spPr>
                <a:xfrm>
                  <a:off x="4911176" y="3041478"/>
                  <a:ext cx="60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Freihand 167">
                  <a:extLst>
                    <a:ext uri="{FF2B5EF4-FFF2-40B4-BE49-F238E27FC236}">
                      <a16:creationId xmlns:a16="http://schemas.microsoft.com/office/drawing/2014/main" id="{DDBCC6F5-2291-441B-9CAD-5C6A2334A2B2}"/>
                    </a:ext>
                  </a:extLst>
                </p14:cNvPr>
                <p14:cNvContentPartPr/>
                <p14:nvPr/>
              </p14:nvContentPartPr>
              <p14:xfrm>
                <a:off x="4962656" y="3087198"/>
                <a:ext cx="19800" cy="129240"/>
              </p14:xfrm>
            </p:contentPart>
          </mc:Choice>
          <mc:Fallback xmlns="">
            <p:pic>
              <p:nvPicPr>
                <p:cNvPr id="168" name="Freihand 167">
                  <a:extLst>
                    <a:ext uri="{FF2B5EF4-FFF2-40B4-BE49-F238E27FC236}">
                      <a16:creationId xmlns:a16="http://schemas.microsoft.com/office/drawing/2014/main" id="{DDBCC6F5-2291-441B-9CAD-5C6A2334A2B2}"/>
                    </a:ext>
                  </a:extLst>
                </p:cNvPr>
                <p:cNvPicPr/>
                <p:nvPr/>
              </p:nvPicPr>
              <p:blipFill>
                <a:blip r:embed="rId242"/>
                <a:stretch>
                  <a:fillRect/>
                </a:stretch>
              </p:blipFill>
              <p:spPr>
                <a:xfrm>
                  <a:off x="4958336" y="3082878"/>
                  <a:ext cx="28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9" name="Freihand 168">
                  <a:extLst>
                    <a:ext uri="{FF2B5EF4-FFF2-40B4-BE49-F238E27FC236}">
                      <a16:creationId xmlns:a16="http://schemas.microsoft.com/office/drawing/2014/main" id="{59AB7519-99AE-4376-8FA1-A9E26F9089C2}"/>
                    </a:ext>
                  </a:extLst>
                </p14:cNvPr>
                <p14:cNvContentPartPr/>
                <p14:nvPr/>
              </p14:nvContentPartPr>
              <p14:xfrm>
                <a:off x="5113496" y="3085398"/>
                <a:ext cx="115560" cy="87840"/>
              </p14:xfrm>
            </p:contentPart>
          </mc:Choice>
          <mc:Fallback xmlns="">
            <p:pic>
              <p:nvPicPr>
                <p:cNvPr id="169" name="Freihand 168">
                  <a:extLst>
                    <a:ext uri="{FF2B5EF4-FFF2-40B4-BE49-F238E27FC236}">
                      <a16:creationId xmlns:a16="http://schemas.microsoft.com/office/drawing/2014/main" id="{59AB7519-99AE-4376-8FA1-A9E26F9089C2}"/>
                    </a:ext>
                  </a:extLst>
                </p:cNvPr>
                <p:cNvPicPr/>
                <p:nvPr/>
              </p:nvPicPr>
              <p:blipFill>
                <a:blip r:embed="rId244"/>
                <a:stretch>
                  <a:fillRect/>
                </a:stretch>
              </p:blipFill>
              <p:spPr>
                <a:xfrm>
                  <a:off x="5109176" y="3081078"/>
                  <a:ext cx="124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1" name="Freihand 170">
                  <a:extLst>
                    <a:ext uri="{FF2B5EF4-FFF2-40B4-BE49-F238E27FC236}">
                      <a16:creationId xmlns:a16="http://schemas.microsoft.com/office/drawing/2014/main" id="{8BFC25EA-D464-47BF-830D-F72B63C034EA}"/>
                    </a:ext>
                  </a:extLst>
                </p14:cNvPr>
                <p14:cNvContentPartPr/>
                <p14:nvPr/>
              </p14:nvContentPartPr>
              <p14:xfrm>
                <a:off x="5297096" y="3016278"/>
                <a:ext cx="86760" cy="129240"/>
              </p14:xfrm>
            </p:contentPart>
          </mc:Choice>
          <mc:Fallback xmlns="">
            <p:pic>
              <p:nvPicPr>
                <p:cNvPr id="171" name="Freihand 170">
                  <a:extLst>
                    <a:ext uri="{FF2B5EF4-FFF2-40B4-BE49-F238E27FC236}">
                      <a16:creationId xmlns:a16="http://schemas.microsoft.com/office/drawing/2014/main" id="{8BFC25EA-D464-47BF-830D-F72B63C034EA}"/>
                    </a:ext>
                  </a:extLst>
                </p:cNvPr>
                <p:cNvPicPr/>
                <p:nvPr/>
              </p:nvPicPr>
              <p:blipFill>
                <a:blip r:embed="rId246"/>
                <a:stretch>
                  <a:fillRect/>
                </a:stretch>
              </p:blipFill>
              <p:spPr>
                <a:xfrm>
                  <a:off x="5292776" y="3011958"/>
                  <a:ext cx="95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2" name="Freihand 171">
                  <a:extLst>
                    <a:ext uri="{FF2B5EF4-FFF2-40B4-BE49-F238E27FC236}">
                      <a16:creationId xmlns:a16="http://schemas.microsoft.com/office/drawing/2014/main" id="{A5776BFF-CF2C-48A9-A83F-087F03335B96}"/>
                    </a:ext>
                  </a:extLst>
                </p14:cNvPr>
                <p14:cNvContentPartPr/>
                <p14:nvPr/>
              </p14:nvContentPartPr>
              <p14:xfrm>
                <a:off x="5451176" y="3035718"/>
                <a:ext cx="103680" cy="93960"/>
              </p14:xfrm>
            </p:contentPart>
          </mc:Choice>
          <mc:Fallback xmlns="">
            <p:pic>
              <p:nvPicPr>
                <p:cNvPr id="172" name="Freihand 171">
                  <a:extLst>
                    <a:ext uri="{FF2B5EF4-FFF2-40B4-BE49-F238E27FC236}">
                      <a16:creationId xmlns:a16="http://schemas.microsoft.com/office/drawing/2014/main" id="{A5776BFF-CF2C-48A9-A83F-087F03335B96}"/>
                    </a:ext>
                  </a:extLst>
                </p:cNvPr>
                <p:cNvPicPr/>
                <p:nvPr/>
              </p:nvPicPr>
              <p:blipFill>
                <a:blip r:embed="rId248"/>
                <a:stretch>
                  <a:fillRect/>
                </a:stretch>
              </p:blipFill>
              <p:spPr>
                <a:xfrm>
                  <a:off x="5446856" y="3031398"/>
                  <a:ext cx="112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3" name="Freihand 172">
                  <a:extLst>
                    <a:ext uri="{FF2B5EF4-FFF2-40B4-BE49-F238E27FC236}">
                      <a16:creationId xmlns:a16="http://schemas.microsoft.com/office/drawing/2014/main" id="{426D0779-671C-4BCF-A13C-B3696D4F7B3F}"/>
                    </a:ext>
                  </a:extLst>
                </p14:cNvPr>
                <p14:cNvContentPartPr/>
                <p14:nvPr/>
              </p14:nvContentPartPr>
              <p14:xfrm>
                <a:off x="5706776" y="3115998"/>
                <a:ext cx="152640" cy="5400"/>
              </p14:xfrm>
            </p:contentPart>
          </mc:Choice>
          <mc:Fallback xmlns="">
            <p:pic>
              <p:nvPicPr>
                <p:cNvPr id="173" name="Freihand 172">
                  <a:extLst>
                    <a:ext uri="{FF2B5EF4-FFF2-40B4-BE49-F238E27FC236}">
                      <a16:creationId xmlns:a16="http://schemas.microsoft.com/office/drawing/2014/main" id="{426D0779-671C-4BCF-A13C-B3696D4F7B3F}"/>
                    </a:ext>
                  </a:extLst>
                </p:cNvPr>
                <p:cNvPicPr/>
                <p:nvPr/>
              </p:nvPicPr>
              <p:blipFill>
                <a:blip r:embed="rId250"/>
                <a:stretch>
                  <a:fillRect/>
                </a:stretch>
              </p:blipFill>
              <p:spPr>
                <a:xfrm>
                  <a:off x="5702456" y="3111678"/>
                  <a:ext cx="161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Freihand 173">
                  <a:extLst>
                    <a:ext uri="{FF2B5EF4-FFF2-40B4-BE49-F238E27FC236}">
                      <a16:creationId xmlns:a16="http://schemas.microsoft.com/office/drawing/2014/main" id="{E8C80E79-2285-45E8-B0D1-10805D36F3AB}"/>
                    </a:ext>
                  </a:extLst>
                </p14:cNvPr>
                <p14:cNvContentPartPr/>
                <p14:nvPr/>
              </p14:nvContentPartPr>
              <p14:xfrm>
                <a:off x="5718296" y="3136518"/>
                <a:ext cx="125280" cy="11880"/>
              </p14:xfrm>
            </p:contentPart>
          </mc:Choice>
          <mc:Fallback xmlns="">
            <p:pic>
              <p:nvPicPr>
                <p:cNvPr id="174" name="Freihand 173">
                  <a:extLst>
                    <a:ext uri="{FF2B5EF4-FFF2-40B4-BE49-F238E27FC236}">
                      <a16:creationId xmlns:a16="http://schemas.microsoft.com/office/drawing/2014/main" id="{E8C80E79-2285-45E8-B0D1-10805D36F3AB}"/>
                    </a:ext>
                  </a:extLst>
                </p:cNvPr>
                <p:cNvPicPr/>
                <p:nvPr/>
              </p:nvPicPr>
              <p:blipFill>
                <a:blip r:embed="rId252"/>
                <a:stretch>
                  <a:fillRect/>
                </a:stretch>
              </p:blipFill>
              <p:spPr>
                <a:xfrm>
                  <a:off x="5713976" y="3132198"/>
                  <a:ext cx="133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5" name="Freihand 174">
                  <a:extLst>
                    <a:ext uri="{FF2B5EF4-FFF2-40B4-BE49-F238E27FC236}">
                      <a16:creationId xmlns:a16="http://schemas.microsoft.com/office/drawing/2014/main" id="{4A576BA0-DFC0-4CB4-8EA3-7EB7476EE918}"/>
                    </a:ext>
                  </a:extLst>
                </p14:cNvPr>
                <p14:cNvContentPartPr/>
                <p14:nvPr/>
              </p14:nvContentPartPr>
              <p14:xfrm>
                <a:off x="5849336" y="3052278"/>
                <a:ext cx="92520" cy="128160"/>
              </p14:xfrm>
            </p:contentPart>
          </mc:Choice>
          <mc:Fallback xmlns="">
            <p:pic>
              <p:nvPicPr>
                <p:cNvPr id="175" name="Freihand 174">
                  <a:extLst>
                    <a:ext uri="{FF2B5EF4-FFF2-40B4-BE49-F238E27FC236}">
                      <a16:creationId xmlns:a16="http://schemas.microsoft.com/office/drawing/2014/main" id="{4A576BA0-DFC0-4CB4-8EA3-7EB7476EE918}"/>
                    </a:ext>
                  </a:extLst>
                </p:cNvPr>
                <p:cNvPicPr/>
                <p:nvPr/>
              </p:nvPicPr>
              <p:blipFill>
                <a:blip r:embed="rId254"/>
                <a:stretch>
                  <a:fillRect/>
                </a:stretch>
              </p:blipFill>
              <p:spPr>
                <a:xfrm>
                  <a:off x="5845016" y="3047958"/>
                  <a:ext cx="101160" cy="136800"/>
                </a:xfrm>
                <a:prstGeom prst="rect">
                  <a:avLst/>
                </a:prstGeom>
              </p:spPr>
            </p:pic>
          </mc:Fallback>
        </mc:AlternateContent>
      </p:grpSp>
      <p:grpSp>
        <p:nvGrpSpPr>
          <p:cNvPr id="191" name="Gruppieren 190">
            <a:extLst>
              <a:ext uri="{FF2B5EF4-FFF2-40B4-BE49-F238E27FC236}">
                <a16:creationId xmlns:a16="http://schemas.microsoft.com/office/drawing/2014/main" id="{6F55BE4F-9B9C-491B-B5EB-B329163CC9B8}"/>
              </a:ext>
            </a:extLst>
          </p:cNvPr>
          <p:cNvGrpSpPr/>
          <p:nvPr/>
        </p:nvGrpSpPr>
        <p:grpSpPr>
          <a:xfrm>
            <a:off x="6170816" y="2737638"/>
            <a:ext cx="1694880" cy="479880"/>
            <a:chOff x="6170816" y="2737638"/>
            <a:chExt cx="1694880" cy="479880"/>
          </a:xfrm>
        </p:grpSpPr>
        <mc:AlternateContent xmlns:mc="http://schemas.openxmlformats.org/markup-compatibility/2006" xmlns:p14="http://schemas.microsoft.com/office/powerpoint/2010/main">
          <mc:Choice Requires="p14">
            <p:contentPart p14:bwMode="auto" r:id="rId255">
              <p14:nvContentPartPr>
                <p14:cNvPr id="83" name="Freihand 82">
                  <a:extLst>
                    <a:ext uri="{FF2B5EF4-FFF2-40B4-BE49-F238E27FC236}">
                      <a16:creationId xmlns:a16="http://schemas.microsoft.com/office/drawing/2014/main" id="{3D5DC939-C3D1-464B-95D5-06C620348ECB}"/>
                    </a:ext>
                  </a:extLst>
                </p14:cNvPr>
                <p14:cNvContentPartPr/>
                <p14:nvPr/>
              </p14:nvContentPartPr>
              <p14:xfrm>
                <a:off x="6280256" y="2848518"/>
                <a:ext cx="360" cy="360"/>
              </p14:xfrm>
            </p:contentPart>
          </mc:Choice>
          <mc:Fallback xmlns="">
            <p:pic>
              <p:nvPicPr>
                <p:cNvPr id="83" name="Freihand 82">
                  <a:extLst>
                    <a:ext uri="{FF2B5EF4-FFF2-40B4-BE49-F238E27FC236}">
                      <a16:creationId xmlns:a16="http://schemas.microsoft.com/office/drawing/2014/main" id="{3D5DC939-C3D1-464B-95D5-06C620348ECB}"/>
                    </a:ext>
                  </a:extLst>
                </p:cNvPr>
                <p:cNvPicPr/>
                <p:nvPr/>
              </p:nvPicPr>
              <p:blipFill>
                <a:blip r:embed="rId71"/>
                <a:stretch>
                  <a:fillRect/>
                </a:stretch>
              </p:blipFill>
              <p:spPr>
                <a:xfrm>
                  <a:off x="6275936" y="28441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5" name="Freihand 84">
                  <a:extLst>
                    <a:ext uri="{FF2B5EF4-FFF2-40B4-BE49-F238E27FC236}">
                      <a16:creationId xmlns:a16="http://schemas.microsoft.com/office/drawing/2014/main" id="{6F6CC7EE-D10D-407F-A16D-5F817EAEC7B4}"/>
                    </a:ext>
                  </a:extLst>
                </p14:cNvPr>
                <p14:cNvContentPartPr/>
                <p14:nvPr/>
              </p14:nvContentPartPr>
              <p14:xfrm>
                <a:off x="6233816" y="2771118"/>
                <a:ext cx="68760" cy="104760"/>
              </p14:xfrm>
            </p:contentPart>
          </mc:Choice>
          <mc:Fallback xmlns="">
            <p:pic>
              <p:nvPicPr>
                <p:cNvPr id="85" name="Freihand 84">
                  <a:extLst>
                    <a:ext uri="{FF2B5EF4-FFF2-40B4-BE49-F238E27FC236}">
                      <a16:creationId xmlns:a16="http://schemas.microsoft.com/office/drawing/2014/main" id="{6F6CC7EE-D10D-407F-A16D-5F817EAEC7B4}"/>
                    </a:ext>
                  </a:extLst>
                </p:cNvPr>
                <p:cNvPicPr/>
                <p:nvPr/>
              </p:nvPicPr>
              <p:blipFill>
                <a:blip r:embed="rId257"/>
                <a:stretch>
                  <a:fillRect/>
                </a:stretch>
              </p:blipFill>
              <p:spPr>
                <a:xfrm>
                  <a:off x="6229496" y="2766798"/>
                  <a:ext cx="77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6" name="Freihand 85">
                  <a:extLst>
                    <a:ext uri="{FF2B5EF4-FFF2-40B4-BE49-F238E27FC236}">
                      <a16:creationId xmlns:a16="http://schemas.microsoft.com/office/drawing/2014/main" id="{A1AE6F53-BF16-4190-9710-182CDAEDD802}"/>
                    </a:ext>
                  </a:extLst>
                </p14:cNvPr>
                <p14:cNvContentPartPr/>
                <p14:nvPr/>
              </p14:nvContentPartPr>
              <p14:xfrm>
                <a:off x="6321656" y="2798838"/>
                <a:ext cx="68040" cy="66600"/>
              </p14:xfrm>
            </p:contentPart>
          </mc:Choice>
          <mc:Fallback xmlns="">
            <p:pic>
              <p:nvPicPr>
                <p:cNvPr id="86" name="Freihand 85">
                  <a:extLst>
                    <a:ext uri="{FF2B5EF4-FFF2-40B4-BE49-F238E27FC236}">
                      <a16:creationId xmlns:a16="http://schemas.microsoft.com/office/drawing/2014/main" id="{A1AE6F53-BF16-4190-9710-182CDAEDD802}"/>
                    </a:ext>
                  </a:extLst>
                </p:cNvPr>
                <p:cNvPicPr/>
                <p:nvPr/>
              </p:nvPicPr>
              <p:blipFill>
                <a:blip r:embed="rId259"/>
                <a:stretch>
                  <a:fillRect/>
                </a:stretch>
              </p:blipFill>
              <p:spPr>
                <a:xfrm>
                  <a:off x="6317336" y="2794518"/>
                  <a:ext cx="76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87" name="Freihand 86">
                  <a:extLst>
                    <a:ext uri="{FF2B5EF4-FFF2-40B4-BE49-F238E27FC236}">
                      <a16:creationId xmlns:a16="http://schemas.microsoft.com/office/drawing/2014/main" id="{13F910F4-F74A-4F08-8207-E5BF0C4F4EEC}"/>
                    </a:ext>
                  </a:extLst>
                </p14:cNvPr>
                <p14:cNvContentPartPr/>
                <p14:nvPr/>
              </p14:nvContentPartPr>
              <p14:xfrm>
                <a:off x="6406616" y="2737638"/>
                <a:ext cx="154800" cy="118080"/>
              </p14:xfrm>
            </p:contentPart>
          </mc:Choice>
          <mc:Fallback xmlns="">
            <p:pic>
              <p:nvPicPr>
                <p:cNvPr id="87" name="Freihand 86">
                  <a:extLst>
                    <a:ext uri="{FF2B5EF4-FFF2-40B4-BE49-F238E27FC236}">
                      <a16:creationId xmlns:a16="http://schemas.microsoft.com/office/drawing/2014/main" id="{13F910F4-F74A-4F08-8207-E5BF0C4F4EEC}"/>
                    </a:ext>
                  </a:extLst>
                </p:cNvPr>
                <p:cNvPicPr/>
                <p:nvPr/>
              </p:nvPicPr>
              <p:blipFill>
                <a:blip r:embed="rId261"/>
                <a:stretch>
                  <a:fillRect/>
                </a:stretch>
              </p:blipFill>
              <p:spPr>
                <a:xfrm>
                  <a:off x="6402296" y="2733318"/>
                  <a:ext cx="163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8" name="Freihand 87">
                  <a:extLst>
                    <a:ext uri="{FF2B5EF4-FFF2-40B4-BE49-F238E27FC236}">
                      <a16:creationId xmlns:a16="http://schemas.microsoft.com/office/drawing/2014/main" id="{E8D54B12-EEF0-4ADB-9D95-97F2D218C4DE}"/>
                    </a:ext>
                  </a:extLst>
                </p14:cNvPr>
                <p14:cNvContentPartPr/>
                <p14:nvPr/>
              </p14:nvContentPartPr>
              <p14:xfrm>
                <a:off x="6567896" y="2802078"/>
                <a:ext cx="215280" cy="144000"/>
              </p14:xfrm>
            </p:contentPart>
          </mc:Choice>
          <mc:Fallback xmlns="">
            <p:pic>
              <p:nvPicPr>
                <p:cNvPr id="88" name="Freihand 87">
                  <a:extLst>
                    <a:ext uri="{FF2B5EF4-FFF2-40B4-BE49-F238E27FC236}">
                      <a16:creationId xmlns:a16="http://schemas.microsoft.com/office/drawing/2014/main" id="{E8D54B12-EEF0-4ADB-9D95-97F2D218C4DE}"/>
                    </a:ext>
                  </a:extLst>
                </p:cNvPr>
                <p:cNvPicPr/>
                <p:nvPr/>
              </p:nvPicPr>
              <p:blipFill>
                <a:blip r:embed="rId263"/>
                <a:stretch>
                  <a:fillRect/>
                </a:stretch>
              </p:blipFill>
              <p:spPr>
                <a:xfrm>
                  <a:off x="6563576" y="2797758"/>
                  <a:ext cx="223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89" name="Freihand 88">
                  <a:extLst>
                    <a:ext uri="{FF2B5EF4-FFF2-40B4-BE49-F238E27FC236}">
                      <a16:creationId xmlns:a16="http://schemas.microsoft.com/office/drawing/2014/main" id="{72BBA68F-1DA3-49E2-8AD8-7D53A8477E1B}"/>
                    </a:ext>
                  </a:extLst>
                </p14:cNvPr>
                <p14:cNvContentPartPr/>
                <p14:nvPr/>
              </p14:nvContentPartPr>
              <p14:xfrm>
                <a:off x="6516776" y="2752038"/>
                <a:ext cx="76320" cy="5040"/>
              </p14:xfrm>
            </p:contentPart>
          </mc:Choice>
          <mc:Fallback xmlns="">
            <p:pic>
              <p:nvPicPr>
                <p:cNvPr id="89" name="Freihand 88">
                  <a:extLst>
                    <a:ext uri="{FF2B5EF4-FFF2-40B4-BE49-F238E27FC236}">
                      <a16:creationId xmlns:a16="http://schemas.microsoft.com/office/drawing/2014/main" id="{72BBA68F-1DA3-49E2-8AD8-7D53A8477E1B}"/>
                    </a:ext>
                  </a:extLst>
                </p:cNvPr>
                <p:cNvPicPr/>
                <p:nvPr/>
              </p:nvPicPr>
              <p:blipFill>
                <a:blip r:embed="rId265"/>
                <a:stretch>
                  <a:fillRect/>
                </a:stretch>
              </p:blipFill>
              <p:spPr>
                <a:xfrm>
                  <a:off x="6512456" y="2747718"/>
                  <a:ext cx="8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0" name="Freihand 89">
                  <a:extLst>
                    <a:ext uri="{FF2B5EF4-FFF2-40B4-BE49-F238E27FC236}">
                      <a16:creationId xmlns:a16="http://schemas.microsoft.com/office/drawing/2014/main" id="{C82A7C28-1A77-45ED-83C7-4AF8354E0FE7}"/>
                    </a:ext>
                  </a:extLst>
                </p14:cNvPr>
                <p14:cNvContentPartPr/>
                <p14:nvPr/>
              </p14:nvContentPartPr>
              <p14:xfrm>
                <a:off x="6338216" y="2761038"/>
                <a:ext cx="87840" cy="11880"/>
              </p14:xfrm>
            </p:contentPart>
          </mc:Choice>
          <mc:Fallback xmlns="">
            <p:pic>
              <p:nvPicPr>
                <p:cNvPr id="90" name="Freihand 89">
                  <a:extLst>
                    <a:ext uri="{FF2B5EF4-FFF2-40B4-BE49-F238E27FC236}">
                      <a16:creationId xmlns:a16="http://schemas.microsoft.com/office/drawing/2014/main" id="{C82A7C28-1A77-45ED-83C7-4AF8354E0FE7}"/>
                    </a:ext>
                  </a:extLst>
                </p:cNvPr>
                <p:cNvPicPr/>
                <p:nvPr/>
              </p:nvPicPr>
              <p:blipFill>
                <a:blip r:embed="rId267"/>
                <a:stretch>
                  <a:fillRect/>
                </a:stretch>
              </p:blipFill>
              <p:spPr>
                <a:xfrm>
                  <a:off x="6333896" y="2756718"/>
                  <a:ext cx="96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1" name="Freihand 90">
                  <a:extLst>
                    <a:ext uri="{FF2B5EF4-FFF2-40B4-BE49-F238E27FC236}">
                      <a16:creationId xmlns:a16="http://schemas.microsoft.com/office/drawing/2014/main" id="{7E590785-8DAD-4A8A-AE4F-0F34AC7AF35B}"/>
                    </a:ext>
                  </a:extLst>
                </p14:cNvPr>
                <p14:cNvContentPartPr/>
                <p14:nvPr/>
              </p14:nvContentPartPr>
              <p14:xfrm>
                <a:off x="6846176" y="2820798"/>
                <a:ext cx="360" cy="42480"/>
              </p14:xfrm>
            </p:contentPart>
          </mc:Choice>
          <mc:Fallback xmlns="">
            <p:pic>
              <p:nvPicPr>
                <p:cNvPr id="91" name="Freihand 90">
                  <a:extLst>
                    <a:ext uri="{FF2B5EF4-FFF2-40B4-BE49-F238E27FC236}">
                      <a16:creationId xmlns:a16="http://schemas.microsoft.com/office/drawing/2014/main" id="{7E590785-8DAD-4A8A-AE4F-0F34AC7AF35B}"/>
                    </a:ext>
                  </a:extLst>
                </p:cNvPr>
                <p:cNvPicPr/>
                <p:nvPr/>
              </p:nvPicPr>
              <p:blipFill>
                <a:blip r:embed="rId269"/>
                <a:stretch>
                  <a:fillRect/>
                </a:stretch>
              </p:blipFill>
              <p:spPr>
                <a:xfrm>
                  <a:off x="6841856" y="2816478"/>
                  <a:ext cx="9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2" name="Freihand 91">
                  <a:extLst>
                    <a:ext uri="{FF2B5EF4-FFF2-40B4-BE49-F238E27FC236}">
                      <a16:creationId xmlns:a16="http://schemas.microsoft.com/office/drawing/2014/main" id="{9B80BEF0-0A22-49FB-83B5-46421FE14BE4}"/>
                    </a:ext>
                  </a:extLst>
                </p14:cNvPr>
                <p14:cNvContentPartPr/>
                <p14:nvPr/>
              </p14:nvContentPartPr>
              <p14:xfrm>
                <a:off x="6856976" y="2772558"/>
                <a:ext cx="18000" cy="3600"/>
              </p14:xfrm>
            </p:contentPart>
          </mc:Choice>
          <mc:Fallback xmlns="">
            <p:pic>
              <p:nvPicPr>
                <p:cNvPr id="92" name="Freihand 91">
                  <a:extLst>
                    <a:ext uri="{FF2B5EF4-FFF2-40B4-BE49-F238E27FC236}">
                      <a16:creationId xmlns:a16="http://schemas.microsoft.com/office/drawing/2014/main" id="{9B80BEF0-0A22-49FB-83B5-46421FE14BE4}"/>
                    </a:ext>
                  </a:extLst>
                </p:cNvPr>
                <p:cNvPicPr/>
                <p:nvPr/>
              </p:nvPicPr>
              <p:blipFill>
                <a:blip r:embed="rId271"/>
                <a:stretch>
                  <a:fillRect/>
                </a:stretch>
              </p:blipFill>
              <p:spPr>
                <a:xfrm>
                  <a:off x="6852656" y="2768238"/>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3" name="Freihand 92">
                  <a:extLst>
                    <a:ext uri="{FF2B5EF4-FFF2-40B4-BE49-F238E27FC236}">
                      <a16:creationId xmlns:a16="http://schemas.microsoft.com/office/drawing/2014/main" id="{2C9EFD9E-237A-441C-9D6C-D048040626FD}"/>
                    </a:ext>
                  </a:extLst>
                </p14:cNvPr>
                <p14:cNvContentPartPr/>
                <p14:nvPr/>
              </p14:nvContentPartPr>
              <p14:xfrm>
                <a:off x="6890456" y="2749518"/>
                <a:ext cx="95760" cy="110160"/>
              </p14:xfrm>
            </p:contentPart>
          </mc:Choice>
          <mc:Fallback xmlns="">
            <p:pic>
              <p:nvPicPr>
                <p:cNvPr id="93" name="Freihand 92">
                  <a:extLst>
                    <a:ext uri="{FF2B5EF4-FFF2-40B4-BE49-F238E27FC236}">
                      <a16:creationId xmlns:a16="http://schemas.microsoft.com/office/drawing/2014/main" id="{2C9EFD9E-237A-441C-9D6C-D048040626FD}"/>
                    </a:ext>
                  </a:extLst>
                </p:cNvPr>
                <p:cNvPicPr/>
                <p:nvPr/>
              </p:nvPicPr>
              <p:blipFill>
                <a:blip r:embed="rId273"/>
                <a:stretch>
                  <a:fillRect/>
                </a:stretch>
              </p:blipFill>
              <p:spPr>
                <a:xfrm>
                  <a:off x="6886136" y="2745198"/>
                  <a:ext cx="104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4" name="Freihand 93">
                  <a:extLst>
                    <a:ext uri="{FF2B5EF4-FFF2-40B4-BE49-F238E27FC236}">
                      <a16:creationId xmlns:a16="http://schemas.microsoft.com/office/drawing/2014/main" id="{42BB0F00-0FF1-4358-9336-D386D61F330A}"/>
                    </a:ext>
                  </a:extLst>
                </p14:cNvPr>
                <p14:cNvContentPartPr/>
                <p14:nvPr/>
              </p14:nvContentPartPr>
              <p14:xfrm>
                <a:off x="6960656" y="2801358"/>
                <a:ext cx="47520" cy="13320"/>
              </p14:xfrm>
            </p:contentPart>
          </mc:Choice>
          <mc:Fallback xmlns="">
            <p:pic>
              <p:nvPicPr>
                <p:cNvPr id="94" name="Freihand 93">
                  <a:extLst>
                    <a:ext uri="{FF2B5EF4-FFF2-40B4-BE49-F238E27FC236}">
                      <a16:creationId xmlns:a16="http://schemas.microsoft.com/office/drawing/2014/main" id="{42BB0F00-0FF1-4358-9336-D386D61F330A}"/>
                    </a:ext>
                  </a:extLst>
                </p:cNvPr>
                <p:cNvPicPr/>
                <p:nvPr/>
              </p:nvPicPr>
              <p:blipFill>
                <a:blip r:embed="rId275"/>
                <a:stretch>
                  <a:fillRect/>
                </a:stretch>
              </p:blipFill>
              <p:spPr>
                <a:xfrm>
                  <a:off x="6956336" y="2797038"/>
                  <a:ext cx="56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5" name="Freihand 94">
                  <a:extLst>
                    <a:ext uri="{FF2B5EF4-FFF2-40B4-BE49-F238E27FC236}">
                      <a16:creationId xmlns:a16="http://schemas.microsoft.com/office/drawing/2014/main" id="{EC7B1B29-DE16-4EE3-8412-C0E68E62AC66}"/>
                    </a:ext>
                  </a:extLst>
                </p14:cNvPr>
                <p14:cNvContentPartPr/>
                <p14:nvPr/>
              </p14:nvContentPartPr>
              <p14:xfrm>
                <a:off x="7109696" y="2802078"/>
                <a:ext cx="70920" cy="45360"/>
              </p14:xfrm>
            </p:contentPart>
          </mc:Choice>
          <mc:Fallback xmlns="">
            <p:pic>
              <p:nvPicPr>
                <p:cNvPr id="95" name="Freihand 94">
                  <a:extLst>
                    <a:ext uri="{FF2B5EF4-FFF2-40B4-BE49-F238E27FC236}">
                      <a16:creationId xmlns:a16="http://schemas.microsoft.com/office/drawing/2014/main" id="{EC7B1B29-DE16-4EE3-8412-C0E68E62AC66}"/>
                    </a:ext>
                  </a:extLst>
                </p:cNvPr>
                <p:cNvPicPr/>
                <p:nvPr/>
              </p:nvPicPr>
              <p:blipFill>
                <a:blip r:embed="rId277"/>
                <a:stretch>
                  <a:fillRect/>
                </a:stretch>
              </p:blipFill>
              <p:spPr>
                <a:xfrm>
                  <a:off x="7105376" y="2797758"/>
                  <a:ext cx="79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6" name="Freihand 95">
                  <a:extLst>
                    <a:ext uri="{FF2B5EF4-FFF2-40B4-BE49-F238E27FC236}">
                      <a16:creationId xmlns:a16="http://schemas.microsoft.com/office/drawing/2014/main" id="{F7D1CD4D-30E4-4C90-982D-08222E8EABDE}"/>
                    </a:ext>
                  </a:extLst>
                </p14:cNvPr>
                <p14:cNvContentPartPr/>
                <p14:nvPr/>
              </p14:nvContentPartPr>
              <p14:xfrm>
                <a:off x="7173776" y="2793438"/>
                <a:ext cx="90720" cy="128520"/>
              </p14:xfrm>
            </p:contentPart>
          </mc:Choice>
          <mc:Fallback xmlns="">
            <p:pic>
              <p:nvPicPr>
                <p:cNvPr id="96" name="Freihand 95">
                  <a:extLst>
                    <a:ext uri="{FF2B5EF4-FFF2-40B4-BE49-F238E27FC236}">
                      <a16:creationId xmlns:a16="http://schemas.microsoft.com/office/drawing/2014/main" id="{F7D1CD4D-30E4-4C90-982D-08222E8EABDE}"/>
                    </a:ext>
                  </a:extLst>
                </p:cNvPr>
                <p:cNvPicPr/>
                <p:nvPr/>
              </p:nvPicPr>
              <p:blipFill>
                <a:blip r:embed="rId279"/>
                <a:stretch>
                  <a:fillRect/>
                </a:stretch>
              </p:blipFill>
              <p:spPr>
                <a:xfrm>
                  <a:off x="7169456" y="2789118"/>
                  <a:ext cx="99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7" name="Freihand 96">
                  <a:extLst>
                    <a:ext uri="{FF2B5EF4-FFF2-40B4-BE49-F238E27FC236}">
                      <a16:creationId xmlns:a16="http://schemas.microsoft.com/office/drawing/2014/main" id="{C96FFC19-9602-4128-BAC2-DAA7E7AE2812}"/>
                    </a:ext>
                  </a:extLst>
                </p14:cNvPr>
                <p14:cNvContentPartPr/>
                <p14:nvPr/>
              </p14:nvContentPartPr>
              <p14:xfrm>
                <a:off x="7280336" y="2754558"/>
                <a:ext cx="253440" cy="119880"/>
              </p14:xfrm>
            </p:contentPart>
          </mc:Choice>
          <mc:Fallback xmlns="">
            <p:pic>
              <p:nvPicPr>
                <p:cNvPr id="97" name="Freihand 96">
                  <a:extLst>
                    <a:ext uri="{FF2B5EF4-FFF2-40B4-BE49-F238E27FC236}">
                      <a16:creationId xmlns:a16="http://schemas.microsoft.com/office/drawing/2014/main" id="{C96FFC19-9602-4128-BAC2-DAA7E7AE2812}"/>
                    </a:ext>
                  </a:extLst>
                </p:cNvPr>
                <p:cNvPicPr/>
                <p:nvPr/>
              </p:nvPicPr>
              <p:blipFill>
                <a:blip r:embed="rId281"/>
                <a:stretch>
                  <a:fillRect/>
                </a:stretch>
              </p:blipFill>
              <p:spPr>
                <a:xfrm>
                  <a:off x="7276016" y="2750238"/>
                  <a:ext cx="262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8" name="Freihand 97">
                  <a:extLst>
                    <a:ext uri="{FF2B5EF4-FFF2-40B4-BE49-F238E27FC236}">
                      <a16:creationId xmlns:a16="http://schemas.microsoft.com/office/drawing/2014/main" id="{F629B063-ACDD-4B6E-A2AB-EB2D87D0E482}"/>
                    </a:ext>
                  </a:extLst>
                </p14:cNvPr>
                <p14:cNvContentPartPr/>
                <p14:nvPr/>
              </p14:nvContentPartPr>
              <p14:xfrm>
                <a:off x="7504976" y="2754558"/>
                <a:ext cx="18360" cy="11520"/>
              </p14:xfrm>
            </p:contentPart>
          </mc:Choice>
          <mc:Fallback xmlns="">
            <p:pic>
              <p:nvPicPr>
                <p:cNvPr id="98" name="Freihand 97">
                  <a:extLst>
                    <a:ext uri="{FF2B5EF4-FFF2-40B4-BE49-F238E27FC236}">
                      <a16:creationId xmlns:a16="http://schemas.microsoft.com/office/drawing/2014/main" id="{F629B063-ACDD-4B6E-A2AB-EB2D87D0E482}"/>
                    </a:ext>
                  </a:extLst>
                </p:cNvPr>
                <p:cNvPicPr/>
                <p:nvPr/>
              </p:nvPicPr>
              <p:blipFill>
                <a:blip r:embed="rId283"/>
                <a:stretch>
                  <a:fillRect/>
                </a:stretch>
              </p:blipFill>
              <p:spPr>
                <a:xfrm>
                  <a:off x="7500656" y="2750238"/>
                  <a:ext cx="27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9" name="Freihand 98">
                  <a:extLst>
                    <a:ext uri="{FF2B5EF4-FFF2-40B4-BE49-F238E27FC236}">
                      <a16:creationId xmlns:a16="http://schemas.microsoft.com/office/drawing/2014/main" id="{4DA95DB1-C0D0-421B-B118-2203C554257A}"/>
                    </a:ext>
                  </a:extLst>
                </p14:cNvPr>
                <p14:cNvContentPartPr/>
                <p14:nvPr/>
              </p14:nvContentPartPr>
              <p14:xfrm>
                <a:off x="7568336" y="2741238"/>
                <a:ext cx="162000" cy="118080"/>
              </p14:xfrm>
            </p:contentPart>
          </mc:Choice>
          <mc:Fallback xmlns="">
            <p:pic>
              <p:nvPicPr>
                <p:cNvPr id="99" name="Freihand 98">
                  <a:extLst>
                    <a:ext uri="{FF2B5EF4-FFF2-40B4-BE49-F238E27FC236}">
                      <a16:creationId xmlns:a16="http://schemas.microsoft.com/office/drawing/2014/main" id="{4DA95DB1-C0D0-421B-B118-2203C554257A}"/>
                    </a:ext>
                  </a:extLst>
                </p:cNvPr>
                <p:cNvPicPr/>
                <p:nvPr/>
              </p:nvPicPr>
              <p:blipFill>
                <a:blip r:embed="rId285"/>
                <a:stretch>
                  <a:fillRect/>
                </a:stretch>
              </p:blipFill>
              <p:spPr>
                <a:xfrm>
                  <a:off x="7564016" y="2736918"/>
                  <a:ext cx="170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01" name="Freihand 100">
                  <a:extLst>
                    <a:ext uri="{FF2B5EF4-FFF2-40B4-BE49-F238E27FC236}">
                      <a16:creationId xmlns:a16="http://schemas.microsoft.com/office/drawing/2014/main" id="{770FBD75-686F-4BDA-AD61-57E77415DBB6}"/>
                    </a:ext>
                  </a:extLst>
                </p14:cNvPr>
                <p14:cNvContentPartPr/>
                <p14:nvPr/>
              </p14:nvContentPartPr>
              <p14:xfrm>
                <a:off x="6201416" y="2901438"/>
                <a:ext cx="575640" cy="46800"/>
              </p14:xfrm>
            </p:contentPart>
          </mc:Choice>
          <mc:Fallback xmlns="">
            <p:pic>
              <p:nvPicPr>
                <p:cNvPr id="101" name="Freihand 100">
                  <a:extLst>
                    <a:ext uri="{FF2B5EF4-FFF2-40B4-BE49-F238E27FC236}">
                      <a16:creationId xmlns:a16="http://schemas.microsoft.com/office/drawing/2014/main" id="{770FBD75-686F-4BDA-AD61-57E77415DBB6}"/>
                    </a:ext>
                  </a:extLst>
                </p:cNvPr>
                <p:cNvPicPr/>
                <p:nvPr/>
              </p:nvPicPr>
              <p:blipFill>
                <a:blip r:embed="rId287"/>
                <a:stretch>
                  <a:fillRect/>
                </a:stretch>
              </p:blipFill>
              <p:spPr>
                <a:xfrm>
                  <a:off x="6197096" y="2897118"/>
                  <a:ext cx="584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DF0072FB-59FB-42D7-830B-9506165263B8}"/>
                    </a:ext>
                  </a:extLst>
                </p14:cNvPr>
                <p14:cNvContentPartPr/>
                <p14:nvPr/>
              </p14:nvContentPartPr>
              <p14:xfrm>
                <a:off x="6170816" y="3034638"/>
                <a:ext cx="70560" cy="122760"/>
              </p14:xfrm>
            </p:contentPart>
          </mc:Choice>
          <mc:Fallback xmlns="">
            <p:pic>
              <p:nvPicPr>
                <p:cNvPr id="177" name="Freihand 176">
                  <a:extLst>
                    <a:ext uri="{FF2B5EF4-FFF2-40B4-BE49-F238E27FC236}">
                      <a16:creationId xmlns:a16="http://schemas.microsoft.com/office/drawing/2014/main" id="{DF0072FB-59FB-42D7-830B-9506165263B8}"/>
                    </a:ext>
                  </a:extLst>
                </p:cNvPr>
                <p:cNvPicPr/>
                <p:nvPr/>
              </p:nvPicPr>
              <p:blipFill>
                <a:blip r:embed="rId289"/>
                <a:stretch>
                  <a:fillRect/>
                </a:stretch>
              </p:blipFill>
              <p:spPr>
                <a:xfrm>
                  <a:off x="6166496" y="3030318"/>
                  <a:ext cx="79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8" name="Freihand 177">
                  <a:extLst>
                    <a:ext uri="{FF2B5EF4-FFF2-40B4-BE49-F238E27FC236}">
                      <a16:creationId xmlns:a16="http://schemas.microsoft.com/office/drawing/2014/main" id="{32962486-F42E-450F-B455-D47AAE5EE404}"/>
                    </a:ext>
                  </a:extLst>
                </p14:cNvPr>
                <p14:cNvContentPartPr/>
                <p14:nvPr/>
              </p14:nvContentPartPr>
              <p14:xfrm>
                <a:off x="6276656" y="3065958"/>
                <a:ext cx="51120" cy="80640"/>
              </p14:xfrm>
            </p:contentPart>
          </mc:Choice>
          <mc:Fallback xmlns="">
            <p:pic>
              <p:nvPicPr>
                <p:cNvPr id="178" name="Freihand 177">
                  <a:extLst>
                    <a:ext uri="{FF2B5EF4-FFF2-40B4-BE49-F238E27FC236}">
                      <a16:creationId xmlns:a16="http://schemas.microsoft.com/office/drawing/2014/main" id="{32962486-F42E-450F-B455-D47AAE5EE404}"/>
                    </a:ext>
                  </a:extLst>
                </p:cNvPr>
                <p:cNvPicPr/>
                <p:nvPr/>
              </p:nvPicPr>
              <p:blipFill>
                <a:blip r:embed="rId291"/>
                <a:stretch>
                  <a:fillRect/>
                </a:stretch>
              </p:blipFill>
              <p:spPr>
                <a:xfrm>
                  <a:off x="6272336" y="3061638"/>
                  <a:ext cx="5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9" name="Freihand 178">
                  <a:extLst>
                    <a:ext uri="{FF2B5EF4-FFF2-40B4-BE49-F238E27FC236}">
                      <a16:creationId xmlns:a16="http://schemas.microsoft.com/office/drawing/2014/main" id="{045E4979-F939-43AF-B9EA-2A0A8E5FE4B8}"/>
                    </a:ext>
                  </a:extLst>
                </p14:cNvPr>
                <p14:cNvContentPartPr/>
                <p14:nvPr/>
              </p14:nvContentPartPr>
              <p14:xfrm>
                <a:off x="6367736" y="2997198"/>
                <a:ext cx="166320" cy="113400"/>
              </p14:xfrm>
            </p:contentPart>
          </mc:Choice>
          <mc:Fallback xmlns="">
            <p:pic>
              <p:nvPicPr>
                <p:cNvPr id="179" name="Freihand 178">
                  <a:extLst>
                    <a:ext uri="{FF2B5EF4-FFF2-40B4-BE49-F238E27FC236}">
                      <a16:creationId xmlns:a16="http://schemas.microsoft.com/office/drawing/2014/main" id="{045E4979-F939-43AF-B9EA-2A0A8E5FE4B8}"/>
                    </a:ext>
                  </a:extLst>
                </p:cNvPr>
                <p:cNvPicPr/>
                <p:nvPr/>
              </p:nvPicPr>
              <p:blipFill>
                <a:blip r:embed="rId293"/>
                <a:stretch>
                  <a:fillRect/>
                </a:stretch>
              </p:blipFill>
              <p:spPr>
                <a:xfrm>
                  <a:off x="6363416" y="2992878"/>
                  <a:ext cx="174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0" name="Freihand 179">
                  <a:extLst>
                    <a:ext uri="{FF2B5EF4-FFF2-40B4-BE49-F238E27FC236}">
                      <a16:creationId xmlns:a16="http://schemas.microsoft.com/office/drawing/2014/main" id="{FC58C7CE-72EE-4BB4-A453-284B0EB87AE4}"/>
                    </a:ext>
                  </a:extLst>
                </p14:cNvPr>
                <p14:cNvContentPartPr/>
                <p14:nvPr/>
              </p14:nvContentPartPr>
              <p14:xfrm>
                <a:off x="6511736" y="3072438"/>
                <a:ext cx="148680" cy="145080"/>
              </p14:xfrm>
            </p:contentPart>
          </mc:Choice>
          <mc:Fallback xmlns="">
            <p:pic>
              <p:nvPicPr>
                <p:cNvPr id="180" name="Freihand 179">
                  <a:extLst>
                    <a:ext uri="{FF2B5EF4-FFF2-40B4-BE49-F238E27FC236}">
                      <a16:creationId xmlns:a16="http://schemas.microsoft.com/office/drawing/2014/main" id="{FC58C7CE-72EE-4BB4-A453-284B0EB87AE4}"/>
                    </a:ext>
                  </a:extLst>
                </p:cNvPr>
                <p:cNvPicPr/>
                <p:nvPr/>
              </p:nvPicPr>
              <p:blipFill>
                <a:blip r:embed="rId295"/>
                <a:stretch>
                  <a:fillRect/>
                </a:stretch>
              </p:blipFill>
              <p:spPr>
                <a:xfrm>
                  <a:off x="6507416" y="3068118"/>
                  <a:ext cx="15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1" name="Freihand 180">
                  <a:extLst>
                    <a:ext uri="{FF2B5EF4-FFF2-40B4-BE49-F238E27FC236}">
                      <a16:creationId xmlns:a16="http://schemas.microsoft.com/office/drawing/2014/main" id="{B5EE47AF-4195-429F-A3F6-3C27727CAD6A}"/>
                    </a:ext>
                  </a:extLst>
                </p14:cNvPr>
                <p14:cNvContentPartPr/>
                <p14:nvPr/>
              </p14:nvContentPartPr>
              <p14:xfrm>
                <a:off x="6471776" y="3000078"/>
                <a:ext cx="58320" cy="9360"/>
              </p14:xfrm>
            </p:contentPart>
          </mc:Choice>
          <mc:Fallback xmlns="">
            <p:pic>
              <p:nvPicPr>
                <p:cNvPr id="181" name="Freihand 180">
                  <a:extLst>
                    <a:ext uri="{FF2B5EF4-FFF2-40B4-BE49-F238E27FC236}">
                      <a16:creationId xmlns:a16="http://schemas.microsoft.com/office/drawing/2014/main" id="{B5EE47AF-4195-429F-A3F6-3C27727CAD6A}"/>
                    </a:ext>
                  </a:extLst>
                </p:cNvPr>
                <p:cNvPicPr/>
                <p:nvPr/>
              </p:nvPicPr>
              <p:blipFill>
                <a:blip r:embed="rId297"/>
                <a:stretch>
                  <a:fillRect/>
                </a:stretch>
              </p:blipFill>
              <p:spPr>
                <a:xfrm>
                  <a:off x="6467456" y="2995758"/>
                  <a:ext cx="66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D4D05197-73F7-460F-A4EF-49954841CDC9}"/>
                    </a:ext>
                  </a:extLst>
                </p14:cNvPr>
                <p14:cNvContentPartPr/>
                <p14:nvPr/>
              </p14:nvContentPartPr>
              <p14:xfrm>
                <a:off x="6908816" y="3044358"/>
                <a:ext cx="360" cy="37440"/>
              </p14:xfrm>
            </p:contentPart>
          </mc:Choice>
          <mc:Fallback xmlns="">
            <p:pic>
              <p:nvPicPr>
                <p:cNvPr id="182" name="Freihand 181">
                  <a:extLst>
                    <a:ext uri="{FF2B5EF4-FFF2-40B4-BE49-F238E27FC236}">
                      <a16:creationId xmlns:a16="http://schemas.microsoft.com/office/drawing/2014/main" id="{D4D05197-73F7-460F-A4EF-49954841CDC9}"/>
                    </a:ext>
                  </a:extLst>
                </p:cNvPr>
                <p:cNvPicPr/>
                <p:nvPr/>
              </p:nvPicPr>
              <p:blipFill>
                <a:blip r:embed="rId299"/>
                <a:stretch>
                  <a:fillRect/>
                </a:stretch>
              </p:blipFill>
              <p:spPr>
                <a:xfrm>
                  <a:off x="6904496" y="3040038"/>
                  <a:ext cx="9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931DCDA6-D8B5-4007-A6EF-6D4AB80EF01D}"/>
                    </a:ext>
                  </a:extLst>
                </p14:cNvPr>
                <p14:cNvContentPartPr/>
                <p14:nvPr/>
              </p14:nvContentPartPr>
              <p14:xfrm>
                <a:off x="6932936" y="2995758"/>
                <a:ext cx="21960" cy="16560"/>
              </p14:xfrm>
            </p:contentPart>
          </mc:Choice>
          <mc:Fallback xmlns="">
            <p:pic>
              <p:nvPicPr>
                <p:cNvPr id="183" name="Freihand 182">
                  <a:extLst>
                    <a:ext uri="{FF2B5EF4-FFF2-40B4-BE49-F238E27FC236}">
                      <a16:creationId xmlns:a16="http://schemas.microsoft.com/office/drawing/2014/main" id="{931DCDA6-D8B5-4007-A6EF-6D4AB80EF01D}"/>
                    </a:ext>
                  </a:extLst>
                </p:cNvPr>
                <p:cNvPicPr/>
                <p:nvPr/>
              </p:nvPicPr>
              <p:blipFill>
                <a:blip r:embed="rId301"/>
                <a:stretch>
                  <a:fillRect/>
                </a:stretch>
              </p:blipFill>
              <p:spPr>
                <a:xfrm>
                  <a:off x="6928616" y="2991438"/>
                  <a:ext cx="30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4C9E3DE7-4562-4D97-BB83-98AE9F3DB72B}"/>
                    </a:ext>
                  </a:extLst>
                </p14:cNvPr>
                <p14:cNvContentPartPr/>
                <p14:nvPr/>
              </p14:nvContentPartPr>
              <p14:xfrm>
                <a:off x="6961376" y="3029238"/>
                <a:ext cx="62280" cy="56880"/>
              </p14:xfrm>
            </p:contentPart>
          </mc:Choice>
          <mc:Fallback xmlns="">
            <p:pic>
              <p:nvPicPr>
                <p:cNvPr id="184" name="Freihand 183">
                  <a:extLst>
                    <a:ext uri="{FF2B5EF4-FFF2-40B4-BE49-F238E27FC236}">
                      <a16:creationId xmlns:a16="http://schemas.microsoft.com/office/drawing/2014/main" id="{4C9E3DE7-4562-4D97-BB83-98AE9F3DB72B}"/>
                    </a:ext>
                  </a:extLst>
                </p:cNvPr>
                <p:cNvPicPr/>
                <p:nvPr/>
              </p:nvPicPr>
              <p:blipFill>
                <a:blip r:embed="rId303"/>
                <a:stretch>
                  <a:fillRect/>
                </a:stretch>
              </p:blipFill>
              <p:spPr>
                <a:xfrm>
                  <a:off x="6957056" y="3024918"/>
                  <a:ext cx="70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D61512F0-849F-41F7-A480-5B783C1C6F78}"/>
                    </a:ext>
                  </a:extLst>
                </p14:cNvPr>
                <p14:cNvContentPartPr/>
                <p14:nvPr/>
              </p14:nvContentPartPr>
              <p14:xfrm>
                <a:off x="7021136" y="2959038"/>
                <a:ext cx="65520" cy="117360"/>
              </p14:xfrm>
            </p:contentPart>
          </mc:Choice>
          <mc:Fallback xmlns="">
            <p:pic>
              <p:nvPicPr>
                <p:cNvPr id="185" name="Freihand 184">
                  <a:extLst>
                    <a:ext uri="{FF2B5EF4-FFF2-40B4-BE49-F238E27FC236}">
                      <a16:creationId xmlns:a16="http://schemas.microsoft.com/office/drawing/2014/main" id="{D61512F0-849F-41F7-A480-5B783C1C6F78}"/>
                    </a:ext>
                  </a:extLst>
                </p:cNvPr>
                <p:cNvPicPr/>
                <p:nvPr/>
              </p:nvPicPr>
              <p:blipFill>
                <a:blip r:embed="rId305"/>
                <a:stretch>
                  <a:fillRect/>
                </a:stretch>
              </p:blipFill>
              <p:spPr>
                <a:xfrm>
                  <a:off x="7016816" y="2954718"/>
                  <a:ext cx="74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31AB7781-D4E8-4D7B-B6F3-A6079143AA5E}"/>
                    </a:ext>
                  </a:extLst>
                </p14:cNvPr>
                <p14:cNvContentPartPr/>
                <p14:nvPr/>
              </p14:nvContentPartPr>
              <p14:xfrm>
                <a:off x="7190696" y="3010158"/>
                <a:ext cx="71640" cy="56520"/>
              </p14:xfrm>
            </p:contentPart>
          </mc:Choice>
          <mc:Fallback xmlns="">
            <p:pic>
              <p:nvPicPr>
                <p:cNvPr id="186" name="Freihand 185">
                  <a:extLst>
                    <a:ext uri="{FF2B5EF4-FFF2-40B4-BE49-F238E27FC236}">
                      <a16:creationId xmlns:a16="http://schemas.microsoft.com/office/drawing/2014/main" id="{31AB7781-D4E8-4D7B-B6F3-A6079143AA5E}"/>
                    </a:ext>
                  </a:extLst>
                </p:cNvPr>
                <p:cNvPicPr/>
                <p:nvPr/>
              </p:nvPicPr>
              <p:blipFill>
                <a:blip r:embed="rId307"/>
                <a:stretch>
                  <a:fillRect/>
                </a:stretch>
              </p:blipFill>
              <p:spPr>
                <a:xfrm>
                  <a:off x="7186376" y="3005838"/>
                  <a:ext cx="80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7" name="Freihand 186">
                  <a:extLst>
                    <a:ext uri="{FF2B5EF4-FFF2-40B4-BE49-F238E27FC236}">
                      <a16:creationId xmlns:a16="http://schemas.microsoft.com/office/drawing/2014/main" id="{D51F8A87-C8BA-40DE-B7A6-4D64C38748C2}"/>
                    </a:ext>
                  </a:extLst>
                </p14:cNvPr>
                <p14:cNvContentPartPr/>
                <p14:nvPr/>
              </p14:nvContentPartPr>
              <p14:xfrm>
                <a:off x="7261256" y="2998998"/>
                <a:ext cx="70920" cy="132120"/>
              </p14:xfrm>
            </p:contentPart>
          </mc:Choice>
          <mc:Fallback xmlns="">
            <p:pic>
              <p:nvPicPr>
                <p:cNvPr id="187" name="Freihand 186">
                  <a:extLst>
                    <a:ext uri="{FF2B5EF4-FFF2-40B4-BE49-F238E27FC236}">
                      <a16:creationId xmlns:a16="http://schemas.microsoft.com/office/drawing/2014/main" id="{D51F8A87-C8BA-40DE-B7A6-4D64C38748C2}"/>
                    </a:ext>
                  </a:extLst>
                </p:cNvPr>
                <p:cNvPicPr/>
                <p:nvPr/>
              </p:nvPicPr>
              <p:blipFill>
                <a:blip r:embed="rId309"/>
                <a:stretch>
                  <a:fillRect/>
                </a:stretch>
              </p:blipFill>
              <p:spPr>
                <a:xfrm>
                  <a:off x="7256936" y="2994678"/>
                  <a:ext cx="79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8" name="Freihand 187">
                  <a:extLst>
                    <a:ext uri="{FF2B5EF4-FFF2-40B4-BE49-F238E27FC236}">
                      <a16:creationId xmlns:a16="http://schemas.microsoft.com/office/drawing/2014/main" id="{C9B56599-7B73-49AA-86B4-F9232368957F}"/>
                    </a:ext>
                  </a:extLst>
                </p14:cNvPr>
                <p14:cNvContentPartPr/>
                <p14:nvPr/>
              </p14:nvContentPartPr>
              <p14:xfrm>
                <a:off x="7360976" y="2918718"/>
                <a:ext cx="292680" cy="129240"/>
              </p14:xfrm>
            </p:contentPart>
          </mc:Choice>
          <mc:Fallback xmlns="">
            <p:pic>
              <p:nvPicPr>
                <p:cNvPr id="188" name="Freihand 187">
                  <a:extLst>
                    <a:ext uri="{FF2B5EF4-FFF2-40B4-BE49-F238E27FC236}">
                      <a16:creationId xmlns:a16="http://schemas.microsoft.com/office/drawing/2014/main" id="{C9B56599-7B73-49AA-86B4-F9232368957F}"/>
                    </a:ext>
                  </a:extLst>
                </p:cNvPr>
                <p:cNvPicPr/>
                <p:nvPr/>
              </p:nvPicPr>
              <p:blipFill>
                <a:blip r:embed="rId311"/>
                <a:stretch>
                  <a:fillRect/>
                </a:stretch>
              </p:blipFill>
              <p:spPr>
                <a:xfrm>
                  <a:off x="7356656" y="2914398"/>
                  <a:ext cx="301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9" name="Freihand 188">
                  <a:extLst>
                    <a:ext uri="{FF2B5EF4-FFF2-40B4-BE49-F238E27FC236}">
                      <a16:creationId xmlns:a16="http://schemas.microsoft.com/office/drawing/2014/main" id="{A50C3554-F10F-4985-AE5A-E5BC3BFF0DD6}"/>
                    </a:ext>
                  </a:extLst>
                </p14:cNvPr>
                <p14:cNvContentPartPr/>
                <p14:nvPr/>
              </p14:nvContentPartPr>
              <p14:xfrm>
                <a:off x="7582376" y="2937798"/>
                <a:ext cx="360" cy="360"/>
              </p14:xfrm>
            </p:contentPart>
          </mc:Choice>
          <mc:Fallback xmlns="">
            <p:pic>
              <p:nvPicPr>
                <p:cNvPr id="189" name="Freihand 188">
                  <a:extLst>
                    <a:ext uri="{FF2B5EF4-FFF2-40B4-BE49-F238E27FC236}">
                      <a16:creationId xmlns:a16="http://schemas.microsoft.com/office/drawing/2014/main" id="{A50C3554-F10F-4985-AE5A-E5BC3BFF0DD6}"/>
                    </a:ext>
                  </a:extLst>
                </p:cNvPr>
                <p:cNvPicPr/>
                <p:nvPr/>
              </p:nvPicPr>
              <p:blipFill>
                <a:blip r:embed="rId71"/>
                <a:stretch>
                  <a:fillRect/>
                </a:stretch>
              </p:blipFill>
              <p:spPr>
                <a:xfrm>
                  <a:off x="7578056" y="29334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0" name="Freihand 189">
                  <a:extLst>
                    <a:ext uri="{FF2B5EF4-FFF2-40B4-BE49-F238E27FC236}">
                      <a16:creationId xmlns:a16="http://schemas.microsoft.com/office/drawing/2014/main" id="{9A3BB06D-2DB2-435D-AF9C-1A49455CCD08}"/>
                    </a:ext>
                  </a:extLst>
                </p14:cNvPr>
                <p14:cNvContentPartPr/>
                <p14:nvPr/>
              </p14:nvContentPartPr>
              <p14:xfrm>
                <a:off x="7680296" y="2916558"/>
                <a:ext cx="185400" cy="151560"/>
              </p14:xfrm>
            </p:contentPart>
          </mc:Choice>
          <mc:Fallback xmlns="">
            <p:pic>
              <p:nvPicPr>
                <p:cNvPr id="190" name="Freihand 189">
                  <a:extLst>
                    <a:ext uri="{FF2B5EF4-FFF2-40B4-BE49-F238E27FC236}">
                      <a16:creationId xmlns:a16="http://schemas.microsoft.com/office/drawing/2014/main" id="{9A3BB06D-2DB2-435D-AF9C-1A49455CCD08}"/>
                    </a:ext>
                  </a:extLst>
                </p:cNvPr>
                <p:cNvPicPr/>
                <p:nvPr/>
              </p:nvPicPr>
              <p:blipFill>
                <a:blip r:embed="rId314"/>
                <a:stretch>
                  <a:fillRect/>
                </a:stretch>
              </p:blipFill>
              <p:spPr>
                <a:xfrm>
                  <a:off x="7675976" y="2912238"/>
                  <a:ext cx="194040" cy="160200"/>
                </a:xfrm>
                <a:prstGeom prst="rect">
                  <a:avLst/>
                </a:prstGeom>
              </p:spPr>
            </p:pic>
          </mc:Fallback>
        </mc:AlternateContent>
      </p:grpSp>
      <p:grpSp>
        <p:nvGrpSpPr>
          <p:cNvPr id="194" name="Gruppieren 193">
            <a:extLst>
              <a:ext uri="{FF2B5EF4-FFF2-40B4-BE49-F238E27FC236}">
                <a16:creationId xmlns:a16="http://schemas.microsoft.com/office/drawing/2014/main" id="{6487E32C-EA4E-46C8-9B70-E39275E9B9A9}"/>
              </a:ext>
            </a:extLst>
          </p:cNvPr>
          <p:cNvGrpSpPr/>
          <p:nvPr/>
        </p:nvGrpSpPr>
        <p:grpSpPr>
          <a:xfrm>
            <a:off x="5204576" y="1828278"/>
            <a:ext cx="259200" cy="241560"/>
            <a:chOff x="5204576" y="1828278"/>
            <a:chExt cx="259200" cy="241560"/>
          </a:xfrm>
        </p:grpSpPr>
        <mc:AlternateContent xmlns:mc="http://schemas.openxmlformats.org/markup-compatibility/2006" xmlns:p14="http://schemas.microsoft.com/office/powerpoint/2010/main">
          <mc:Choice Requires="p14">
            <p:contentPart p14:bwMode="auto" r:id="rId315">
              <p14:nvContentPartPr>
                <p14:cNvPr id="192" name="Freihand 191">
                  <a:extLst>
                    <a:ext uri="{FF2B5EF4-FFF2-40B4-BE49-F238E27FC236}">
                      <a16:creationId xmlns:a16="http://schemas.microsoft.com/office/drawing/2014/main" id="{DAB87F0B-E10B-4B35-A9AF-A82B80C05DB2}"/>
                    </a:ext>
                  </a:extLst>
                </p14:cNvPr>
                <p14:cNvContentPartPr/>
                <p14:nvPr/>
              </p14:nvContentPartPr>
              <p14:xfrm>
                <a:off x="5343176" y="1893078"/>
                <a:ext cx="53640" cy="19800"/>
              </p14:xfrm>
            </p:contentPart>
          </mc:Choice>
          <mc:Fallback xmlns="">
            <p:pic>
              <p:nvPicPr>
                <p:cNvPr id="192" name="Freihand 191">
                  <a:extLst>
                    <a:ext uri="{FF2B5EF4-FFF2-40B4-BE49-F238E27FC236}">
                      <a16:creationId xmlns:a16="http://schemas.microsoft.com/office/drawing/2014/main" id="{DAB87F0B-E10B-4B35-A9AF-A82B80C05DB2}"/>
                    </a:ext>
                  </a:extLst>
                </p:cNvPr>
                <p:cNvPicPr/>
                <p:nvPr/>
              </p:nvPicPr>
              <p:blipFill>
                <a:blip r:embed="rId316"/>
                <a:stretch>
                  <a:fillRect/>
                </a:stretch>
              </p:blipFill>
              <p:spPr>
                <a:xfrm>
                  <a:off x="5338856" y="1888758"/>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3" name="Freihand 192">
                  <a:extLst>
                    <a:ext uri="{FF2B5EF4-FFF2-40B4-BE49-F238E27FC236}">
                      <a16:creationId xmlns:a16="http://schemas.microsoft.com/office/drawing/2014/main" id="{7A3D6FD9-480A-4864-8815-03C5F1D0D879}"/>
                    </a:ext>
                  </a:extLst>
                </p14:cNvPr>
                <p14:cNvContentPartPr/>
                <p14:nvPr/>
              </p14:nvContentPartPr>
              <p14:xfrm>
                <a:off x="5204576" y="1828278"/>
                <a:ext cx="259200" cy="241560"/>
              </p14:xfrm>
            </p:contentPart>
          </mc:Choice>
          <mc:Fallback xmlns="">
            <p:pic>
              <p:nvPicPr>
                <p:cNvPr id="193" name="Freihand 192">
                  <a:extLst>
                    <a:ext uri="{FF2B5EF4-FFF2-40B4-BE49-F238E27FC236}">
                      <a16:creationId xmlns:a16="http://schemas.microsoft.com/office/drawing/2014/main" id="{7A3D6FD9-480A-4864-8815-03C5F1D0D879}"/>
                    </a:ext>
                  </a:extLst>
                </p:cNvPr>
                <p:cNvPicPr/>
                <p:nvPr/>
              </p:nvPicPr>
              <p:blipFill>
                <a:blip r:embed="rId318"/>
                <a:stretch>
                  <a:fillRect/>
                </a:stretch>
              </p:blipFill>
              <p:spPr>
                <a:xfrm>
                  <a:off x="5200256" y="1823958"/>
                  <a:ext cx="267840" cy="25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9">
            <p14:nvContentPartPr>
              <p14:cNvPr id="195" name="Freihand 194">
                <a:extLst>
                  <a:ext uri="{FF2B5EF4-FFF2-40B4-BE49-F238E27FC236}">
                    <a16:creationId xmlns:a16="http://schemas.microsoft.com/office/drawing/2014/main" id="{F3E80D74-BCCD-4482-BEA8-034A86AB91F3}"/>
                  </a:ext>
                </a:extLst>
              </p14:cNvPr>
              <p14:cNvContentPartPr/>
              <p14:nvPr/>
            </p14:nvContentPartPr>
            <p14:xfrm>
              <a:off x="7214816" y="1821078"/>
              <a:ext cx="284040" cy="281880"/>
            </p14:xfrm>
          </p:contentPart>
        </mc:Choice>
        <mc:Fallback xmlns="">
          <p:pic>
            <p:nvPicPr>
              <p:cNvPr id="195" name="Freihand 194">
                <a:extLst>
                  <a:ext uri="{FF2B5EF4-FFF2-40B4-BE49-F238E27FC236}">
                    <a16:creationId xmlns:a16="http://schemas.microsoft.com/office/drawing/2014/main" id="{F3E80D74-BCCD-4482-BEA8-034A86AB91F3}"/>
                  </a:ext>
                </a:extLst>
              </p:cNvPr>
              <p:cNvPicPr/>
              <p:nvPr/>
            </p:nvPicPr>
            <p:blipFill>
              <a:blip r:embed="rId320"/>
              <a:stretch>
                <a:fillRect/>
              </a:stretch>
            </p:blipFill>
            <p:spPr>
              <a:xfrm>
                <a:off x="7210496" y="1816758"/>
                <a:ext cx="292680" cy="290520"/>
              </a:xfrm>
              <a:prstGeom prst="rect">
                <a:avLst/>
              </a:prstGeom>
            </p:spPr>
          </p:pic>
        </mc:Fallback>
      </mc:AlternateContent>
      <p:grpSp>
        <p:nvGrpSpPr>
          <p:cNvPr id="268" name="Gruppieren 267">
            <a:extLst>
              <a:ext uri="{FF2B5EF4-FFF2-40B4-BE49-F238E27FC236}">
                <a16:creationId xmlns:a16="http://schemas.microsoft.com/office/drawing/2014/main" id="{682C333A-6ECD-42E2-895B-D526FED0855A}"/>
              </a:ext>
            </a:extLst>
          </p:cNvPr>
          <p:cNvGrpSpPr/>
          <p:nvPr/>
        </p:nvGrpSpPr>
        <p:grpSpPr>
          <a:xfrm>
            <a:off x="5721536" y="3346758"/>
            <a:ext cx="230040" cy="112320"/>
            <a:chOff x="5721536" y="3346758"/>
            <a:chExt cx="230040" cy="112320"/>
          </a:xfrm>
        </p:grpSpPr>
        <mc:AlternateContent xmlns:mc="http://schemas.openxmlformats.org/markup-compatibility/2006" xmlns:p14="http://schemas.microsoft.com/office/powerpoint/2010/main">
          <mc:Choice Requires="p14">
            <p:contentPart p14:bwMode="auto" r:id="rId321">
              <p14:nvContentPartPr>
                <p14:cNvPr id="249" name="Freihand 248">
                  <a:extLst>
                    <a:ext uri="{FF2B5EF4-FFF2-40B4-BE49-F238E27FC236}">
                      <a16:creationId xmlns:a16="http://schemas.microsoft.com/office/drawing/2014/main" id="{8E38B3B1-E444-4DC8-8DBD-9269396526D2}"/>
                    </a:ext>
                  </a:extLst>
                </p14:cNvPr>
                <p14:cNvContentPartPr/>
                <p14:nvPr/>
              </p14:nvContentPartPr>
              <p14:xfrm>
                <a:off x="5721536" y="3402918"/>
                <a:ext cx="149040" cy="5040"/>
              </p14:xfrm>
            </p:contentPart>
          </mc:Choice>
          <mc:Fallback xmlns="">
            <p:pic>
              <p:nvPicPr>
                <p:cNvPr id="249" name="Freihand 248">
                  <a:extLst>
                    <a:ext uri="{FF2B5EF4-FFF2-40B4-BE49-F238E27FC236}">
                      <a16:creationId xmlns:a16="http://schemas.microsoft.com/office/drawing/2014/main" id="{8E38B3B1-E444-4DC8-8DBD-9269396526D2}"/>
                    </a:ext>
                  </a:extLst>
                </p:cNvPr>
                <p:cNvPicPr/>
                <p:nvPr/>
              </p:nvPicPr>
              <p:blipFill>
                <a:blip r:embed="rId322"/>
                <a:stretch>
                  <a:fillRect/>
                </a:stretch>
              </p:blipFill>
              <p:spPr>
                <a:xfrm>
                  <a:off x="5717216" y="3398598"/>
                  <a:ext cx="1576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0" name="Freihand 249">
                  <a:extLst>
                    <a:ext uri="{FF2B5EF4-FFF2-40B4-BE49-F238E27FC236}">
                      <a16:creationId xmlns:a16="http://schemas.microsoft.com/office/drawing/2014/main" id="{63AE0ADA-7190-4D35-97FE-29D30D8D2997}"/>
                    </a:ext>
                  </a:extLst>
                </p14:cNvPr>
                <p14:cNvContentPartPr/>
                <p14:nvPr/>
              </p14:nvContentPartPr>
              <p14:xfrm>
                <a:off x="5747096" y="3434598"/>
                <a:ext cx="115200" cy="2880"/>
              </p14:xfrm>
            </p:contentPart>
          </mc:Choice>
          <mc:Fallback xmlns="">
            <p:pic>
              <p:nvPicPr>
                <p:cNvPr id="250" name="Freihand 249">
                  <a:extLst>
                    <a:ext uri="{FF2B5EF4-FFF2-40B4-BE49-F238E27FC236}">
                      <a16:creationId xmlns:a16="http://schemas.microsoft.com/office/drawing/2014/main" id="{63AE0ADA-7190-4D35-97FE-29D30D8D2997}"/>
                    </a:ext>
                  </a:extLst>
                </p:cNvPr>
                <p:cNvPicPr/>
                <p:nvPr/>
              </p:nvPicPr>
              <p:blipFill>
                <a:blip r:embed="rId324"/>
                <a:stretch>
                  <a:fillRect/>
                </a:stretch>
              </p:blipFill>
              <p:spPr>
                <a:xfrm>
                  <a:off x="5742776" y="3430278"/>
                  <a:ext cx="12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1" name="Freihand 250">
                  <a:extLst>
                    <a:ext uri="{FF2B5EF4-FFF2-40B4-BE49-F238E27FC236}">
                      <a16:creationId xmlns:a16="http://schemas.microsoft.com/office/drawing/2014/main" id="{9FD04C58-6EFA-4065-AB74-FBB6673365EB}"/>
                    </a:ext>
                  </a:extLst>
                </p14:cNvPr>
                <p14:cNvContentPartPr/>
                <p14:nvPr/>
              </p14:nvContentPartPr>
              <p14:xfrm>
                <a:off x="5883536" y="3346758"/>
                <a:ext cx="68040" cy="112320"/>
              </p14:xfrm>
            </p:contentPart>
          </mc:Choice>
          <mc:Fallback xmlns="">
            <p:pic>
              <p:nvPicPr>
                <p:cNvPr id="251" name="Freihand 250">
                  <a:extLst>
                    <a:ext uri="{FF2B5EF4-FFF2-40B4-BE49-F238E27FC236}">
                      <a16:creationId xmlns:a16="http://schemas.microsoft.com/office/drawing/2014/main" id="{9FD04C58-6EFA-4065-AB74-FBB6673365EB}"/>
                    </a:ext>
                  </a:extLst>
                </p:cNvPr>
                <p:cNvPicPr/>
                <p:nvPr/>
              </p:nvPicPr>
              <p:blipFill>
                <a:blip r:embed="rId326"/>
                <a:stretch>
                  <a:fillRect/>
                </a:stretch>
              </p:blipFill>
              <p:spPr>
                <a:xfrm>
                  <a:off x="5879216" y="3342438"/>
                  <a:ext cx="76680" cy="120960"/>
                </a:xfrm>
                <a:prstGeom prst="rect">
                  <a:avLst/>
                </a:prstGeom>
              </p:spPr>
            </p:pic>
          </mc:Fallback>
        </mc:AlternateContent>
      </p:grpSp>
      <p:grpSp>
        <p:nvGrpSpPr>
          <p:cNvPr id="300" name="Gruppieren 299">
            <a:extLst>
              <a:ext uri="{FF2B5EF4-FFF2-40B4-BE49-F238E27FC236}">
                <a16:creationId xmlns:a16="http://schemas.microsoft.com/office/drawing/2014/main" id="{243E2FA8-5683-456E-97F6-ABFCAEE3105B}"/>
              </a:ext>
            </a:extLst>
          </p:cNvPr>
          <p:cNvGrpSpPr/>
          <p:nvPr/>
        </p:nvGrpSpPr>
        <p:grpSpPr>
          <a:xfrm>
            <a:off x="47216" y="3344238"/>
            <a:ext cx="5513400" cy="668520"/>
            <a:chOff x="47216" y="3344238"/>
            <a:chExt cx="5513400" cy="668520"/>
          </a:xfrm>
        </p:grpSpPr>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A5829794-719F-4F25-9E15-2FD9EC16EB8D}"/>
                    </a:ext>
                  </a:extLst>
                </p14:cNvPr>
                <p14:cNvContentPartPr/>
                <p14:nvPr/>
              </p14:nvContentPartPr>
              <p14:xfrm>
                <a:off x="111296" y="3616038"/>
                <a:ext cx="7200" cy="122040"/>
              </p14:xfrm>
            </p:contentPart>
          </mc:Choice>
          <mc:Fallback xmlns="">
            <p:pic>
              <p:nvPicPr>
                <p:cNvPr id="196" name="Freihand 195">
                  <a:extLst>
                    <a:ext uri="{FF2B5EF4-FFF2-40B4-BE49-F238E27FC236}">
                      <a16:creationId xmlns:a16="http://schemas.microsoft.com/office/drawing/2014/main" id="{A5829794-719F-4F25-9E15-2FD9EC16EB8D}"/>
                    </a:ext>
                  </a:extLst>
                </p:cNvPr>
                <p:cNvPicPr/>
                <p:nvPr/>
              </p:nvPicPr>
              <p:blipFill>
                <a:blip r:embed="rId328"/>
                <a:stretch>
                  <a:fillRect/>
                </a:stretch>
              </p:blipFill>
              <p:spPr>
                <a:xfrm>
                  <a:off x="106976" y="3611718"/>
                  <a:ext cx="15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8C76114E-907D-4C03-9F4A-B311A53656AB}"/>
                    </a:ext>
                  </a:extLst>
                </p14:cNvPr>
                <p14:cNvContentPartPr/>
                <p14:nvPr/>
              </p14:nvContentPartPr>
              <p14:xfrm>
                <a:off x="47216" y="3585078"/>
                <a:ext cx="136800" cy="185040"/>
              </p14:xfrm>
            </p:contentPart>
          </mc:Choice>
          <mc:Fallback xmlns="">
            <p:pic>
              <p:nvPicPr>
                <p:cNvPr id="197" name="Freihand 196">
                  <a:extLst>
                    <a:ext uri="{FF2B5EF4-FFF2-40B4-BE49-F238E27FC236}">
                      <a16:creationId xmlns:a16="http://schemas.microsoft.com/office/drawing/2014/main" id="{8C76114E-907D-4C03-9F4A-B311A53656AB}"/>
                    </a:ext>
                  </a:extLst>
                </p:cNvPr>
                <p:cNvPicPr/>
                <p:nvPr/>
              </p:nvPicPr>
              <p:blipFill>
                <a:blip r:embed="rId330"/>
                <a:stretch>
                  <a:fillRect/>
                </a:stretch>
              </p:blipFill>
              <p:spPr>
                <a:xfrm>
                  <a:off x="42896" y="3580758"/>
                  <a:ext cx="145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FA1BAE81-0084-412A-BEA6-538A7AC26055}"/>
                    </a:ext>
                  </a:extLst>
                </p14:cNvPr>
                <p14:cNvContentPartPr/>
                <p14:nvPr/>
              </p14:nvContentPartPr>
              <p14:xfrm>
                <a:off x="323696" y="3640518"/>
                <a:ext cx="360" cy="29160"/>
              </p14:xfrm>
            </p:contentPart>
          </mc:Choice>
          <mc:Fallback xmlns="">
            <p:pic>
              <p:nvPicPr>
                <p:cNvPr id="198" name="Freihand 197">
                  <a:extLst>
                    <a:ext uri="{FF2B5EF4-FFF2-40B4-BE49-F238E27FC236}">
                      <a16:creationId xmlns:a16="http://schemas.microsoft.com/office/drawing/2014/main" id="{FA1BAE81-0084-412A-BEA6-538A7AC26055}"/>
                    </a:ext>
                  </a:extLst>
                </p:cNvPr>
                <p:cNvPicPr/>
                <p:nvPr/>
              </p:nvPicPr>
              <p:blipFill>
                <a:blip r:embed="rId332"/>
                <a:stretch>
                  <a:fillRect/>
                </a:stretch>
              </p:blipFill>
              <p:spPr>
                <a:xfrm>
                  <a:off x="319376" y="3636198"/>
                  <a:ext cx="9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CB5D3DB8-4FEB-4784-9E91-C43C5C7B9F7D}"/>
                    </a:ext>
                  </a:extLst>
                </p14:cNvPr>
                <p14:cNvContentPartPr/>
                <p14:nvPr/>
              </p14:nvContentPartPr>
              <p14:xfrm>
                <a:off x="308936" y="3736998"/>
                <a:ext cx="7200" cy="10080"/>
              </p14:xfrm>
            </p:contentPart>
          </mc:Choice>
          <mc:Fallback xmlns="">
            <p:pic>
              <p:nvPicPr>
                <p:cNvPr id="199" name="Freihand 198">
                  <a:extLst>
                    <a:ext uri="{FF2B5EF4-FFF2-40B4-BE49-F238E27FC236}">
                      <a16:creationId xmlns:a16="http://schemas.microsoft.com/office/drawing/2014/main" id="{CB5D3DB8-4FEB-4784-9E91-C43C5C7B9F7D}"/>
                    </a:ext>
                  </a:extLst>
                </p:cNvPr>
                <p:cNvPicPr/>
                <p:nvPr/>
              </p:nvPicPr>
              <p:blipFill>
                <a:blip r:embed="rId334"/>
                <a:stretch>
                  <a:fillRect/>
                </a:stretch>
              </p:blipFill>
              <p:spPr>
                <a:xfrm>
                  <a:off x="304616" y="3732678"/>
                  <a:ext cx="1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1" name="Freihand 200">
                  <a:extLst>
                    <a:ext uri="{FF2B5EF4-FFF2-40B4-BE49-F238E27FC236}">
                      <a16:creationId xmlns:a16="http://schemas.microsoft.com/office/drawing/2014/main" id="{99CC568D-171C-42D3-A5B1-1490973F4056}"/>
                    </a:ext>
                  </a:extLst>
                </p14:cNvPr>
                <p14:cNvContentPartPr/>
                <p14:nvPr/>
              </p14:nvContentPartPr>
              <p14:xfrm>
                <a:off x="439616" y="3590478"/>
                <a:ext cx="116640" cy="172440"/>
              </p14:xfrm>
            </p:contentPart>
          </mc:Choice>
          <mc:Fallback xmlns="">
            <p:pic>
              <p:nvPicPr>
                <p:cNvPr id="201" name="Freihand 200">
                  <a:extLst>
                    <a:ext uri="{FF2B5EF4-FFF2-40B4-BE49-F238E27FC236}">
                      <a16:creationId xmlns:a16="http://schemas.microsoft.com/office/drawing/2014/main" id="{99CC568D-171C-42D3-A5B1-1490973F4056}"/>
                    </a:ext>
                  </a:extLst>
                </p:cNvPr>
                <p:cNvPicPr/>
                <p:nvPr/>
              </p:nvPicPr>
              <p:blipFill>
                <a:blip r:embed="rId336"/>
                <a:stretch>
                  <a:fillRect/>
                </a:stretch>
              </p:blipFill>
              <p:spPr>
                <a:xfrm>
                  <a:off x="435296" y="3586158"/>
                  <a:ext cx="125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2" name="Freihand 201">
                  <a:extLst>
                    <a:ext uri="{FF2B5EF4-FFF2-40B4-BE49-F238E27FC236}">
                      <a16:creationId xmlns:a16="http://schemas.microsoft.com/office/drawing/2014/main" id="{D1C26BEC-DC0B-4A48-8970-C096695B5A5F}"/>
                    </a:ext>
                  </a:extLst>
                </p14:cNvPr>
                <p14:cNvContentPartPr/>
                <p14:nvPr/>
              </p14:nvContentPartPr>
              <p14:xfrm>
                <a:off x="595856" y="3554478"/>
                <a:ext cx="110520" cy="178560"/>
              </p14:xfrm>
            </p:contentPart>
          </mc:Choice>
          <mc:Fallback xmlns="">
            <p:pic>
              <p:nvPicPr>
                <p:cNvPr id="202" name="Freihand 201">
                  <a:extLst>
                    <a:ext uri="{FF2B5EF4-FFF2-40B4-BE49-F238E27FC236}">
                      <a16:creationId xmlns:a16="http://schemas.microsoft.com/office/drawing/2014/main" id="{D1C26BEC-DC0B-4A48-8970-C096695B5A5F}"/>
                    </a:ext>
                  </a:extLst>
                </p:cNvPr>
                <p:cNvPicPr/>
                <p:nvPr/>
              </p:nvPicPr>
              <p:blipFill>
                <a:blip r:embed="rId338"/>
                <a:stretch>
                  <a:fillRect/>
                </a:stretch>
              </p:blipFill>
              <p:spPr>
                <a:xfrm>
                  <a:off x="591536" y="3550158"/>
                  <a:ext cx="119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3" name="Freihand 202">
                  <a:extLst>
                    <a:ext uri="{FF2B5EF4-FFF2-40B4-BE49-F238E27FC236}">
                      <a16:creationId xmlns:a16="http://schemas.microsoft.com/office/drawing/2014/main" id="{C1703D7D-8944-4EFA-9B68-1078BD1068DF}"/>
                    </a:ext>
                  </a:extLst>
                </p14:cNvPr>
                <p14:cNvContentPartPr/>
                <p14:nvPr/>
              </p14:nvContentPartPr>
              <p14:xfrm>
                <a:off x="706016" y="3500478"/>
                <a:ext cx="77760" cy="145800"/>
              </p14:xfrm>
            </p:contentPart>
          </mc:Choice>
          <mc:Fallback xmlns="">
            <p:pic>
              <p:nvPicPr>
                <p:cNvPr id="203" name="Freihand 202">
                  <a:extLst>
                    <a:ext uri="{FF2B5EF4-FFF2-40B4-BE49-F238E27FC236}">
                      <a16:creationId xmlns:a16="http://schemas.microsoft.com/office/drawing/2014/main" id="{C1703D7D-8944-4EFA-9B68-1078BD1068DF}"/>
                    </a:ext>
                  </a:extLst>
                </p:cNvPr>
                <p:cNvPicPr/>
                <p:nvPr/>
              </p:nvPicPr>
              <p:blipFill>
                <a:blip r:embed="rId340"/>
                <a:stretch>
                  <a:fillRect/>
                </a:stretch>
              </p:blipFill>
              <p:spPr>
                <a:xfrm>
                  <a:off x="701696" y="3496158"/>
                  <a:ext cx="86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4" name="Freihand 203">
                  <a:extLst>
                    <a:ext uri="{FF2B5EF4-FFF2-40B4-BE49-F238E27FC236}">
                      <a16:creationId xmlns:a16="http://schemas.microsoft.com/office/drawing/2014/main" id="{3BC243C0-26B5-47F9-83E1-3532A436A743}"/>
                    </a:ext>
                  </a:extLst>
                </p14:cNvPr>
                <p14:cNvContentPartPr/>
                <p14:nvPr/>
              </p14:nvContentPartPr>
              <p14:xfrm>
                <a:off x="842456" y="3621438"/>
                <a:ext cx="2520" cy="3960"/>
              </p14:xfrm>
            </p:contentPart>
          </mc:Choice>
          <mc:Fallback xmlns="">
            <p:pic>
              <p:nvPicPr>
                <p:cNvPr id="204" name="Freihand 203">
                  <a:extLst>
                    <a:ext uri="{FF2B5EF4-FFF2-40B4-BE49-F238E27FC236}">
                      <a16:creationId xmlns:a16="http://schemas.microsoft.com/office/drawing/2014/main" id="{3BC243C0-26B5-47F9-83E1-3532A436A743}"/>
                    </a:ext>
                  </a:extLst>
                </p:cNvPr>
                <p:cNvPicPr/>
                <p:nvPr/>
              </p:nvPicPr>
              <p:blipFill>
                <a:blip r:embed="rId342"/>
                <a:stretch>
                  <a:fillRect/>
                </a:stretch>
              </p:blipFill>
              <p:spPr>
                <a:xfrm>
                  <a:off x="838136" y="3617118"/>
                  <a:ext cx="11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Freihand 205">
                  <a:extLst>
                    <a:ext uri="{FF2B5EF4-FFF2-40B4-BE49-F238E27FC236}">
                      <a16:creationId xmlns:a16="http://schemas.microsoft.com/office/drawing/2014/main" id="{55BF8EA3-A296-4B62-8B3B-0370BBA3635E}"/>
                    </a:ext>
                  </a:extLst>
                </p14:cNvPr>
                <p14:cNvContentPartPr/>
                <p14:nvPr/>
              </p14:nvContentPartPr>
              <p14:xfrm>
                <a:off x="1004456" y="3519558"/>
                <a:ext cx="51120" cy="94680"/>
              </p14:xfrm>
            </p:contentPart>
          </mc:Choice>
          <mc:Fallback xmlns="">
            <p:pic>
              <p:nvPicPr>
                <p:cNvPr id="206" name="Freihand 205">
                  <a:extLst>
                    <a:ext uri="{FF2B5EF4-FFF2-40B4-BE49-F238E27FC236}">
                      <a16:creationId xmlns:a16="http://schemas.microsoft.com/office/drawing/2014/main" id="{55BF8EA3-A296-4B62-8B3B-0370BBA3635E}"/>
                    </a:ext>
                  </a:extLst>
                </p:cNvPr>
                <p:cNvPicPr/>
                <p:nvPr/>
              </p:nvPicPr>
              <p:blipFill>
                <a:blip r:embed="rId344"/>
                <a:stretch>
                  <a:fillRect/>
                </a:stretch>
              </p:blipFill>
              <p:spPr>
                <a:xfrm>
                  <a:off x="1000136" y="3515238"/>
                  <a:ext cx="59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00BE9BE3-366B-494D-9D99-DEA3FEF1E399}"/>
                    </a:ext>
                  </a:extLst>
                </p14:cNvPr>
                <p14:cNvContentPartPr/>
                <p14:nvPr/>
              </p14:nvContentPartPr>
              <p14:xfrm>
                <a:off x="1069256" y="3494358"/>
                <a:ext cx="10440" cy="127440"/>
              </p14:xfrm>
            </p:contentPart>
          </mc:Choice>
          <mc:Fallback xmlns="">
            <p:pic>
              <p:nvPicPr>
                <p:cNvPr id="207" name="Freihand 206">
                  <a:extLst>
                    <a:ext uri="{FF2B5EF4-FFF2-40B4-BE49-F238E27FC236}">
                      <a16:creationId xmlns:a16="http://schemas.microsoft.com/office/drawing/2014/main" id="{00BE9BE3-366B-494D-9D99-DEA3FEF1E399}"/>
                    </a:ext>
                  </a:extLst>
                </p:cNvPr>
                <p:cNvPicPr/>
                <p:nvPr/>
              </p:nvPicPr>
              <p:blipFill>
                <a:blip r:embed="rId346"/>
                <a:stretch>
                  <a:fillRect/>
                </a:stretch>
              </p:blipFill>
              <p:spPr>
                <a:xfrm>
                  <a:off x="1064936" y="3490038"/>
                  <a:ext cx="19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BE6DC4B2-17F0-4CC8-BA35-1CA9E203DF47}"/>
                    </a:ext>
                  </a:extLst>
                </p14:cNvPr>
                <p14:cNvContentPartPr/>
                <p14:nvPr/>
              </p14:nvContentPartPr>
              <p14:xfrm>
                <a:off x="1034336" y="3563838"/>
                <a:ext cx="73080" cy="27360"/>
              </p14:xfrm>
            </p:contentPart>
          </mc:Choice>
          <mc:Fallback xmlns="">
            <p:pic>
              <p:nvPicPr>
                <p:cNvPr id="208" name="Freihand 207">
                  <a:extLst>
                    <a:ext uri="{FF2B5EF4-FFF2-40B4-BE49-F238E27FC236}">
                      <a16:creationId xmlns:a16="http://schemas.microsoft.com/office/drawing/2014/main" id="{BE6DC4B2-17F0-4CC8-BA35-1CA9E203DF47}"/>
                    </a:ext>
                  </a:extLst>
                </p:cNvPr>
                <p:cNvPicPr/>
                <p:nvPr/>
              </p:nvPicPr>
              <p:blipFill>
                <a:blip r:embed="rId348"/>
                <a:stretch>
                  <a:fillRect/>
                </a:stretch>
              </p:blipFill>
              <p:spPr>
                <a:xfrm>
                  <a:off x="1030016" y="3559518"/>
                  <a:ext cx="81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87C2F5B8-C265-4DA9-AAF8-CECB100DA8BC}"/>
                    </a:ext>
                  </a:extLst>
                </p14:cNvPr>
                <p14:cNvContentPartPr/>
                <p14:nvPr/>
              </p14:nvContentPartPr>
              <p14:xfrm>
                <a:off x="1174016" y="3469518"/>
                <a:ext cx="79560" cy="150120"/>
              </p14:xfrm>
            </p:contentPart>
          </mc:Choice>
          <mc:Fallback xmlns="">
            <p:pic>
              <p:nvPicPr>
                <p:cNvPr id="209" name="Freihand 208">
                  <a:extLst>
                    <a:ext uri="{FF2B5EF4-FFF2-40B4-BE49-F238E27FC236}">
                      <a16:creationId xmlns:a16="http://schemas.microsoft.com/office/drawing/2014/main" id="{87C2F5B8-C265-4DA9-AAF8-CECB100DA8BC}"/>
                    </a:ext>
                  </a:extLst>
                </p:cNvPr>
                <p:cNvPicPr/>
                <p:nvPr/>
              </p:nvPicPr>
              <p:blipFill>
                <a:blip r:embed="rId350"/>
                <a:stretch>
                  <a:fillRect/>
                </a:stretch>
              </p:blipFill>
              <p:spPr>
                <a:xfrm>
                  <a:off x="1169696" y="3465198"/>
                  <a:ext cx="88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F70B2A3B-9ED8-40E3-9ED8-2D5E01EE9A4C}"/>
                    </a:ext>
                  </a:extLst>
                </p14:cNvPr>
                <p14:cNvContentPartPr/>
                <p14:nvPr/>
              </p14:nvContentPartPr>
              <p14:xfrm>
                <a:off x="1254656" y="3562758"/>
                <a:ext cx="56160" cy="70200"/>
              </p14:xfrm>
            </p:contentPart>
          </mc:Choice>
          <mc:Fallback xmlns="">
            <p:pic>
              <p:nvPicPr>
                <p:cNvPr id="210" name="Freihand 209">
                  <a:extLst>
                    <a:ext uri="{FF2B5EF4-FFF2-40B4-BE49-F238E27FC236}">
                      <a16:creationId xmlns:a16="http://schemas.microsoft.com/office/drawing/2014/main" id="{F70B2A3B-9ED8-40E3-9ED8-2D5E01EE9A4C}"/>
                    </a:ext>
                  </a:extLst>
                </p:cNvPr>
                <p:cNvPicPr/>
                <p:nvPr/>
              </p:nvPicPr>
              <p:blipFill>
                <a:blip r:embed="rId352"/>
                <a:stretch>
                  <a:fillRect/>
                </a:stretch>
              </p:blipFill>
              <p:spPr>
                <a:xfrm>
                  <a:off x="1250336" y="3558438"/>
                  <a:ext cx="64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2" name="Freihand 211">
                  <a:extLst>
                    <a:ext uri="{FF2B5EF4-FFF2-40B4-BE49-F238E27FC236}">
                      <a16:creationId xmlns:a16="http://schemas.microsoft.com/office/drawing/2014/main" id="{C5029301-3A49-4343-AA96-3CBEE88DC5CD}"/>
                    </a:ext>
                  </a:extLst>
                </p14:cNvPr>
                <p14:cNvContentPartPr/>
                <p14:nvPr/>
              </p14:nvContentPartPr>
              <p14:xfrm>
                <a:off x="1334576" y="3486078"/>
                <a:ext cx="188640" cy="114840"/>
              </p14:xfrm>
            </p:contentPart>
          </mc:Choice>
          <mc:Fallback xmlns="">
            <p:pic>
              <p:nvPicPr>
                <p:cNvPr id="212" name="Freihand 211">
                  <a:extLst>
                    <a:ext uri="{FF2B5EF4-FFF2-40B4-BE49-F238E27FC236}">
                      <a16:creationId xmlns:a16="http://schemas.microsoft.com/office/drawing/2014/main" id="{C5029301-3A49-4343-AA96-3CBEE88DC5CD}"/>
                    </a:ext>
                  </a:extLst>
                </p:cNvPr>
                <p:cNvPicPr/>
                <p:nvPr/>
              </p:nvPicPr>
              <p:blipFill>
                <a:blip r:embed="rId354"/>
                <a:stretch>
                  <a:fillRect/>
                </a:stretch>
              </p:blipFill>
              <p:spPr>
                <a:xfrm>
                  <a:off x="1330256" y="3481758"/>
                  <a:ext cx="197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3" name="Freihand 212">
                  <a:extLst>
                    <a:ext uri="{FF2B5EF4-FFF2-40B4-BE49-F238E27FC236}">
                      <a16:creationId xmlns:a16="http://schemas.microsoft.com/office/drawing/2014/main" id="{AD5B7715-7CAB-4B21-AA81-6B80680D3F60}"/>
                    </a:ext>
                  </a:extLst>
                </p14:cNvPr>
                <p14:cNvContentPartPr/>
                <p14:nvPr/>
              </p14:nvContentPartPr>
              <p14:xfrm>
                <a:off x="1518536" y="3558798"/>
                <a:ext cx="51480" cy="142200"/>
              </p14:xfrm>
            </p:contentPart>
          </mc:Choice>
          <mc:Fallback xmlns="">
            <p:pic>
              <p:nvPicPr>
                <p:cNvPr id="213" name="Freihand 212">
                  <a:extLst>
                    <a:ext uri="{FF2B5EF4-FFF2-40B4-BE49-F238E27FC236}">
                      <a16:creationId xmlns:a16="http://schemas.microsoft.com/office/drawing/2014/main" id="{AD5B7715-7CAB-4B21-AA81-6B80680D3F60}"/>
                    </a:ext>
                  </a:extLst>
                </p:cNvPr>
                <p:cNvPicPr/>
                <p:nvPr/>
              </p:nvPicPr>
              <p:blipFill>
                <a:blip r:embed="rId356"/>
                <a:stretch>
                  <a:fillRect/>
                </a:stretch>
              </p:blipFill>
              <p:spPr>
                <a:xfrm>
                  <a:off x="1514216" y="3554478"/>
                  <a:ext cx="6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Freihand 213">
                  <a:extLst>
                    <a:ext uri="{FF2B5EF4-FFF2-40B4-BE49-F238E27FC236}">
                      <a16:creationId xmlns:a16="http://schemas.microsoft.com/office/drawing/2014/main" id="{EE8DFC54-79FD-4B68-9A9D-72AE227D548A}"/>
                    </a:ext>
                  </a:extLst>
                </p14:cNvPr>
                <p14:cNvContentPartPr/>
                <p14:nvPr/>
              </p14:nvContentPartPr>
              <p14:xfrm>
                <a:off x="1561736" y="3471678"/>
                <a:ext cx="83160" cy="133920"/>
              </p14:xfrm>
            </p:contentPart>
          </mc:Choice>
          <mc:Fallback xmlns="">
            <p:pic>
              <p:nvPicPr>
                <p:cNvPr id="214" name="Freihand 213">
                  <a:extLst>
                    <a:ext uri="{FF2B5EF4-FFF2-40B4-BE49-F238E27FC236}">
                      <a16:creationId xmlns:a16="http://schemas.microsoft.com/office/drawing/2014/main" id="{EE8DFC54-79FD-4B68-9A9D-72AE227D548A}"/>
                    </a:ext>
                  </a:extLst>
                </p:cNvPr>
                <p:cNvPicPr/>
                <p:nvPr/>
              </p:nvPicPr>
              <p:blipFill>
                <a:blip r:embed="rId358"/>
                <a:stretch>
                  <a:fillRect/>
                </a:stretch>
              </p:blipFill>
              <p:spPr>
                <a:xfrm>
                  <a:off x="1557416" y="3467358"/>
                  <a:ext cx="91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5" name="Freihand 214">
                  <a:extLst>
                    <a:ext uri="{FF2B5EF4-FFF2-40B4-BE49-F238E27FC236}">
                      <a16:creationId xmlns:a16="http://schemas.microsoft.com/office/drawing/2014/main" id="{E697D56F-9500-4535-818B-5D35126A8571}"/>
                    </a:ext>
                  </a:extLst>
                </p14:cNvPr>
                <p14:cNvContentPartPr/>
                <p14:nvPr/>
              </p14:nvContentPartPr>
              <p14:xfrm>
                <a:off x="1456976" y="3450798"/>
                <a:ext cx="29880" cy="720"/>
              </p14:xfrm>
            </p:contentPart>
          </mc:Choice>
          <mc:Fallback xmlns="">
            <p:pic>
              <p:nvPicPr>
                <p:cNvPr id="215" name="Freihand 214">
                  <a:extLst>
                    <a:ext uri="{FF2B5EF4-FFF2-40B4-BE49-F238E27FC236}">
                      <a16:creationId xmlns:a16="http://schemas.microsoft.com/office/drawing/2014/main" id="{E697D56F-9500-4535-818B-5D35126A8571}"/>
                    </a:ext>
                  </a:extLst>
                </p:cNvPr>
                <p:cNvPicPr/>
                <p:nvPr/>
              </p:nvPicPr>
              <p:blipFill>
                <a:blip r:embed="rId360"/>
                <a:stretch>
                  <a:fillRect/>
                </a:stretch>
              </p:blipFill>
              <p:spPr>
                <a:xfrm>
                  <a:off x="1452656" y="3446478"/>
                  <a:ext cx="38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6" name="Freihand 215">
                  <a:extLst>
                    <a:ext uri="{FF2B5EF4-FFF2-40B4-BE49-F238E27FC236}">
                      <a16:creationId xmlns:a16="http://schemas.microsoft.com/office/drawing/2014/main" id="{E79CA6E1-2858-459F-A96A-09A3D24AA4C5}"/>
                    </a:ext>
                  </a:extLst>
                </p14:cNvPr>
                <p14:cNvContentPartPr/>
                <p14:nvPr/>
              </p14:nvContentPartPr>
              <p14:xfrm>
                <a:off x="1845056" y="3506238"/>
                <a:ext cx="149040" cy="7200"/>
              </p14:xfrm>
            </p:contentPart>
          </mc:Choice>
          <mc:Fallback xmlns="">
            <p:pic>
              <p:nvPicPr>
                <p:cNvPr id="216" name="Freihand 215">
                  <a:extLst>
                    <a:ext uri="{FF2B5EF4-FFF2-40B4-BE49-F238E27FC236}">
                      <a16:creationId xmlns:a16="http://schemas.microsoft.com/office/drawing/2014/main" id="{E79CA6E1-2858-459F-A96A-09A3D24AA4C5}"/>
                    </a:ext>
                  </a:extLst>
                </p:cNvPr>
                <p:cNvPicPr/>
                <p:nvPr/>
              </p:nvPicPr>
              <p:blipFill>
                <a:blip r:embed="rId362"/>
                <a:stretch>
                  <a:fillRect/>
                </a:stretch>
              </p:blipFill>
              <p:spPr>
                <a:xfrm>
                  <a:off x="1840736" y="3501918"/>
                  <a:ext cx="157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168E1EE5-F1EE-48E5-8395-D611ADEC46CF}"/>
                    </a:ext>
                  </a:extLst>
                </p14:cNvPr>
                <p14:cNvContentPartPr/>
                <p14:nvPr/>
              </p14:nvContentPartPr>
              <p14:xfrm>
                <a:off x="1846856" y="3538998"/>
                <a:ext cx="120600" cy="10080"/>
              </p14:xfrm>
            </p:contentPart>
          </mc:Choice>
          <mc:Fallback xmlns="">
            <p:pic>
              <p:nvPicPr>
                <p:cNvPr id="217" name="Freihand 216">
                  <a:extLst>
                    <a:ext uri="{FF2B5EF4-FFF2-40B4-BE49-F238E27FC236}">
                      <a16:creationId xmlns:a16="http://schemas.microsoft.com/office/drawing/2014/main" id="{168E1EE5-F1EE-48E5-8395-D611ADEC46CF}"/>
                    </a:ext>
                  </a:extLst>
                </p:cNvPr>
                <p:cNvPicPr/>
                <p:nvPr/>
              </p:nvPicPr>
              <p:blipFill>
                <a:blip r:embed="rId364"/>
                <a:stretch>
                  <a:fillRect/>
                </a:stretch>
              </p:blipFill>
              <p:spPr>
                <a:xfrm>
                  <a:off x="1842536" y="3534678"/>
                  <a:ext cx="12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8" name="Freihand 217">
                  <a:extLst>
                    <a:ext uri="{FF2B5EF4-FFF2-40B4-BE49-F238E27FC236}">
                      <a16:creationId xmlns:a16="http://schemas.microsoft.com/office/drawing/2014/main" id="{FF4219BC-2EF4-48AC-9A44-5C58D170F34A}"/>
                    </a:ext>
                  </a:extLst>
                </p14:cNvPr>
                <p14:cNvContentPartPr/>
                <p14:nvPr/>
              </p14:nvContentPartPr>
              <p14:xfrm>
                <a:off x="1924976" y="3465558"/>
                <a:ext cx="123480" cy="160200"/>
              </p14:xfrm>
            </p:contentPart>
          </mc:Choice>
          <mc:Fallback xmlns="">
            <p:pic>
              <p:nvPicPr>
                <p:cNvPr id="218" name="Freihand 217">
                  <a:extLst>
                    <a:ext uri="{FF2B5EF4-FFF2-40B4-BE49-F238E27FC236}">
                      <a16:creationId xmlns:a16="http://schemas.microsoft.com/office/drawing/2014/main" id="{FF4219BC-2EF4-48AC-9A44-5C58D170F34A}"/>
                    </a:ext>
                  </a:extLst>
                </p:cNvPr>
                <p:cNvPicPr/>
                <p:nvPr/>
              </p:nvPicPr>
              <p:blipFill>
                <a:blip r:embed="rId366"/>
                <a:stretch>
                  <a:fillRect/>
                </a:stretch>
              </p:blipFill>
              <p:spPr>
                <a:xfrm>
                  <a:off x="1920656" y="3461238"/>
                  <a:ext cx="132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1" name="Freihand 220">
                  <a:extLst>
                    <a:ext uri="{FF2B5EF4-FFF2-40B4-BE49-F238E27FC236}">
                      <a16:creationId xmlns:a16="http://schemas.microsoft.com/office/drawing/2014/main" id="{B7AFC55C-1489-4215-91A0-3CE36B9E893F}"/>
                    </a:ext>
                  </a:extLst>
                </p14:cNvPr>
                <p14:cNvContentPartPr/>
                <p14:nvPr/>
              </p14:nvContentPartPr>
              <p14:xfrm>
                <a:off x="2171576" y="3497598"/>
                <a:ext cx="6480" cy="88920"/>
              </p14:xfrm>
            </p:contentPart>
          </mc:Choice>
          <mc:Fallback xmlns="">
            <p:pic>
              <p:nvPicPr>
                <p:cNvPr id="221" name="Freihand 220">
                  <a:extLst>
                    <a:ext uri="{FF2B5EF4-FFF2-40B4-BE49-F238E27FC236}">
                      <a16:creationId xmlns:a16="http://schemas.microsoft.com/office/drawing/2014/main" id="{B7AFC55C-1489-4215-91A0-3CE36B9E893F}"/>
                    </a:ext>
                  </a:extLst>
                </p:cNvPr>
                <p:cNvPicPr/>
                <p:nvPr/>
              </p:nvPicPr>
              <p:blipFill>
                <a:blip r:embed="rId368"/>
                <a:stretch>
                  <a:fillRect/>
                </a:stretch>
              </p:blipFill>
              <p:spPr>
                <a:xfrm>
                  <a:off x="2167256" y="3493278"/>
                  <a:ext cx="15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2" name="Freihand 221">
                  <a:extLst>
                    <a:ext uri="{FF2B5EF4-FFF2-40B4-BE49-F238E27FC236}">
                      <a16:creationId xmlns:a16="http://schemas.microsoft.com/office/drawing/2014/main" id="{DE1FC8F0-0844-4DE7-B039-FF040FA8CF6F}"/>
                    </a:ext>
                  </a:extLst>
                </p14:cNvPr>
                <p14:cNvContentPartPr/>
                <p14:nvPr/>
              </p14:nvContentPartPr>
              <p14:xfrm>
                <a:off x="2116496" y="3440358"/>
                <a:ext cx="107280" cy="165600"/>
              </p14:xfrm>
            </p:contentPart>
          </mc:Choice>
          <mc:Fallback xmlns="">
            <p:pic>
              <p:nvPicPr>
                <p:cNvPr id="222" name="Freihand 221">
                  <a:extLst>
                    <a:ext uri="{FF2B5EF4-FFF2-40B4-BE49-F238E27FC236}">
                      <a16:creationId xmlns:a16="http://schemas.microsoft.com/office/drawing/2014/main" id="{DE1FC8F0-0844-4DE7-B039-FF040FA8CF6F}"/>
                    </a:ext>
                  </a:extLst>
                </p:cNvPr>
                <p:cNvPicPr/>
                <p:nvPr/>
              </p:nvPicPr>
              <p:blipFill>
                <a:blip r:embed="rId370"/>
                <a:stretch>
                  <a:fillRect/>
                </a:stretch>
              </p:blipFill>
              <p:spPr>
                <a:xfrm>
                  <a:off x="2112176" y="3436038"/>
                  <a:ext cx="11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3" name="Freihand 222">
                  <a:extLst>
                    <a:ext uri="{FF2B5EF4-FFF2-40B4-BE49-F238E27FC236}">
                      <a16:creationId xmlns:a16="http://schemas.microsoft.com/office/drawing/2014/main" id="{33A8C4ED-F80B-4AE3-B058-08B1A3D14E4A}"/>
                    </a:ext>
                  </a:extLst>
                </p14:cNvPr>
                <p14:cNvContentPartPr/>
                <p14:nvPr/>
              </p14:nvContentPartPr>
              <p14:xfrm>
                <a:off x="2336096" y="3499398"/>
                <a:ext cx="198720" cy="83880"/>
              </p14:xfrm>
            </p:contentPart>
          </mc:Choice>
          <mc:Fallback xmlns="">
            <p:pic>
              <p:nvPicPr>
                <p:cNvPr id="223" name="Freihand 222">
                  <a:extLst>
                    <a:ext uri="{FF2B5EF4-FFF2-40B4-BE49-F238E27FC236}">
                      <a16:creationId xmlns:a16="http://schemas.microsoft.com/office/drawing/2014/main" id="{33A8C4ED-F80B-4AE3-B058-08B1A3D14E4A}"/>
                    </a:ext>
                  </a:extLst>
                </p:cNvPr>
                <p:cNvPicPr/>
                <p:nvPr/>
              </p:nvPicPr>
              <p:blipFill>
                <a:blip r:embed="rId372"/>
                <a:stretch>
                  <a:fillRect/>
                </a:stretch>
              </p:blipFill>
              <p:spPr>
                <a:xfrm>
                  <a:off x="2331776" y="3495078"/>
                  <a:ext cx="20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4" name="Freihand 223">
                  <a:extLst>
                    <a:ext uri="{FF2B5EF4-FFF2-40B4-BE49-F238E27FC236}">
                      <a16:creationId xmlns:a16="http://schemas.microsoft.com/office/drawing/2014/main" id="{D84AB832-5B00-4ABF-81A3-15FBAE7D5382}"/>
                    </a:ext>
                  </a:extLst>
                </p14:cNvPr>
                <p14:cNvContentPartPr/>
                <p14:nvPr/>
              </p14:nvContentPartPr>
              <p14:xfrm>
                <a:off x="2512496" y="3432798"/>
                <a:ext cx="233640" cy="232560"/>
              </p14:xfrm>
            </p:contentPart>
          </mc:Choice>
          <mc:Fallback xmlns="">
            <p:pic>
              <p:nvPicPr>
                <p:cNvPr id="224" name="Freihand 223">
                  <a:extLst>
                    <a:ext uri="{FF2B5EF4-FFF2-40B4-BE49-F238E27FC236}">
                      <a16:creationId xmlns:a16="http://schemas.microsoft.com/office/drawing/2014/main" id="{D84AB832-5B00-4ABF-81A3-15FBAE7D5382}"/>
                    </a:ext>
                  </a:extLst>
                </p:cNvPr>
                <p:cNvPicPr/>
                <p:nvPr/>
              </p:nvPicPr>
              <p:blipFill>
                <a:blip r:embed="rId374"/>
                <a:stretch>
                  <a:fillRect/>
                </a:stretch>
              </p:blipFill>
              <p:spPr>
                <a:xfrm>
                  <a:off x="2508176" y="3428478"/>
                  <a:ext cx="242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5" name="Freihand 224">
                  <a:extLst>
                    <a:ext uri="{FF2B5EF4-FFF2-40B4-BE49-F238E27FC236}">
                      <a16:creationId xmlns:a16="http://schemas.microsoft.com/office/drawing/2014/main" id="{19337E66-C4C2-4A69-81CE-1C9FDE86BB37}"/>
                    </a:ext>
                  </a:extLst>
                </p14:cNvPr>
                <p14:cNvContentPartPr/>
                <p14:nvPr/>
              </p14:nvContentPartPr>
              <p14:xfrm>
                <a:off x="2777096" y="3389598"/>
                <a:ext cx="158040" cy="169200"/>
              </p14:xfrm>
            </p:contentPart>
          </mc:Choice>
          <mc:Fallback xmlns="">
            <p:pic>
              <p:nvPicPr>
                <p:cNvPr id="225" name="Freihand 224">
                  <a:extLst>
                    <a:ext uri="{FF2B5EF4-FFF2-40B4-BE49-F238E27FC236}">
                      <a16:creationId xmlns:a16="http://schemas.microsoft.com/office/drawing/2014/main" id="{19337E66-C4C2-4A69-81CE-1C9FDE86BB37}"/>
                    </a:ext>
                  </a:extLst>
                </p:cNvPr>
                <p:cNvPicPr/>
                <p:nvPr/>
              </p:nvPicPr>
              <p:blipFill>
                <a:blip r:embed="rId376"/>
                <a:stretch>
                  <a:fillRect/>
                </a:stretch>
              </p:blipFill>
              <p:spPr>
                <a:xfrm>
                  <a:off x="2772776" y="3385278"/>
                  <a:ext cx="166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6" name="Freihand 225">
                  <a:extLst>
                    <a:ext uri="{FF2B5EF4-FFF2-40B4-BE49-F238E27FC236}">
                      <a16:creationId xmlns:a16="http://schemas.microsoft.com/office/drawing/2014/main" id="{2AFBE035-0DB2-4BC9-BB4F-14FC3FF8F9FF}"/>
                    </a:ext>
                  </a:extLst>
                </p14:cNvPr>
                <p14:cNvContentPartPr/>
                <p14:nvPr/>
              </p14:nvContentPartPr>
              <p14:xfrm>
                <a:off x="2776016" y="3360798"/>
                <a:ext cx="38160" cy="12960"/>
              </p14:xfrm>
            </p:contentPart>
          </mc:Choice>
          <mc:Fallback xmlns="">
            <p:pic>
              <p:nvPicPr>
                <p:cNvPr id="226" name="Freihand 225">
                  <a:extLst>
                    <a:ext uri="{FF2B5EF4-FFF2-40B4-BE49-F238E27FC236}">
                      <a16:creationId xmlns:a16="http://schemas.microsoft.com/office/drawing/2014/main" id="{2AFBE035-0DB2-4BC9-BB4F-14FC3FF8F9FF}"/>
                    </a:ext>
                  </a:extLst>
                </p:cNvPr>
                <p:cNvPicPr/>
                <p:nvPr/>
              </p:nvPicPr>
              <p:blipFill>
                <a:blip r:embed="rId378"/>
                <a:stretch>
                  <a:fillRect/>
                </a:stretch>
              </p:blipFill>
              <p:spPr>
                <a:xfrm>
                  <a:off x="2771696" y="3356478"/>
                  <a:ext cx="46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7" name="Freihand 226">
                  <a:extLst>
                    <a:ext uri="{FF2B5EF4-FFF2-40B4-BE49-F238E27FC236}">
                      <a16:creationId xmlns:a16="http://schemas.microsoft.com/office/drawing/2014/main" id="{34640ED9-8444-4BC5-8F1B-93998AEEBF56}"/>
                    </a:ext>
                  </a:extLst>
                </p14:cNvPr>
                <p14:cNvContentPartPr/>
                <p14:nvPr/>
              </p14:nvContentPartPr>
              <p14:xfrm>
                <a:off x="3051416" y="3440718"/>
                <a:ext cx="85680" cy="105840"/>
              </p14:xfrm>
            </p:contentPart>
          </mc:Choice>
          <mc:Fallback xmlns="">
            <p:pic>
              <p:nvPicPr>
                <p:cNvPr id="227" name="Freihand 226">
                  <a:extLst>
                    <a:ext uri="{FF2B5EF4-FFF2-40B4-BE49-F238E27FC236}">
                      <a16:creationId xmlns:a16="http://schemas.microsoft.com/office/drawing/2014/main" id="{34640ED9-8444-4BC5-8F1B-93998AEEBF56}"/>
                    </a:ext>
                  </a:extLst>
                </p:cNvPr>
                <p:cNvPicPr/>
                <p:nvPr/>
              </p:nvPicPr>
              <p:blipFill>
                <a:blip r:embed="rId380"/>
                <a:stretch>
                  <a:fillRect/>
                </a:stretch>
              </p:blipFill>
              <p:spPr>
                <a:xfrm>
                  <a:off x="3047096" y="3436398"/>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8" name="Freihand 227">
                  <a:extLst>
                    <a:ext uri="{FF2B5EF4-FFF2-40B4-BE49-F238E27FC236}">
                      <a16:creationId xmlns:a16="http://schemas.microsoft.com/office/drawing/2014/main" id="{D2A2BC2D-C201-4BFB-9089-DE069C51498E}"/>
                    </a:ext>
                  </a:extLst>
                </p14:cNvPr>
                <p14:cNvContentPartPr/>
                <p14:nvPr/>
              </p14:nvContentPartPr>
              <p14:xfrm>
                <a:off x="3159416" y="3445398"/>
                <a:ext cx="109800" cy="108000"/>
              </p14:xfrm>
            </p:contentPart>
          </mc:Choice>
          <mc:Fallback xmlns="">
            <p:pic>
              <p:nvPicPr>
                <p:cNvPr id="228" name="Freihand 227">
                  <a:extLst>
                    <a:ext uri="{FF2B5EF4-FFF2-40B4-BE49-F238E27FC236}">
                      <a16:creationId xmlns:a16="http://schemas.microsoft.com/office/drawing/2014/main" id="{D2A2BC2D-C201-4BFB-9089-DE069C51498E}"/>
                    </a:ext>
                  </a:extLst>
                </p:cNvPr>
                <p:cNvPicPr/>
                <p:nvPr/>
              </p:nvPicPr>
              <p:blipFill>
                <a:blip r:embed="rId382"/>
                <a:stretch>
                  <a:fillRect/>
                </a:stretch>
              </p:blipFill>
              <p:spPr>
                <a:xfrm>
                  <a:off x="3155096" y="3441078"/>
                  <a:ext cx="118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9" name="Freihand 228">
                  <a:extLst>
                    <a:ext uri="{FF2B5EF4-FFF2-40B4-BE49-F238E27FC236}">
                      <a16:creationId xmlns:a16="http://schemas.microsoft.com/office/drawing/2014/main" id="{228658B7-B6DE-452A-8656-D0CD855BC7E3}"/>
                    </a:ext>
                  </a:extLst>
                </p14:cNvPr>
                <p14:cNvContentPartPr/>
                <p14:nvPr/>
              </p14:nvContentPartPr>
              <p14:xfrm>
                <a:off x="3263816" y="3461598"/>
                <a:ext cx="145440" cy="86040"/>
              </p14:xfrm>
            </p:contentPart>
          </mc:Choice>
          <mc:Fallback xmlns="">
            <p:pic>
              <p:nvPicPr>
                <p:cNvPr id="229" name="Freihand 228">
                  <a:extLst>
                    <a:ext uri="{FF2B5EF4-FFF2-40B4-BE49-F238E27FC236}">
                      <a16:creationId xmlns:a16="http://schemas.microsoft.com/office/drawing/2014/main" id="{228658B7-B6DE-452A-8656-D0CD855BC7E3}"/>
                    </a:ext>
                  </a:extLst>
                </p:cNvPr>
                <p:cNvPicPr/>
                <p:nvPr/>
              </p:nvPicPr>
              <p:blipFill>
                <a:blip r:embed="rId384"/>
                <a:stretch>
                  <a:fillRect/>
                </a:stretch>
              </p:blipFill>
              <p:spPr>
                <a:xfrm>
                  <a:off x="3259496" y="3457278"/>
                  <a:ext cx="154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0" name="Freihand 229">
                  <a:extLst>
                    <a:ext uri="{FF2B5EF4-FFF2-40B4-BE49-F238E27FC236}">
                      <a16:creationId xmlns:a16="http://schemas.microsoft.com/office/drawing/2014/main" id="{FE589506-529D-4431-9057-CAF2DDC4C7DC}"/>
                    </a:ext>
                  </a:extLst>
                </p14:cNvPr>
                <p14:cNvContentPartPr/>
                <p14:nvPr/>
              </p14:nvContentPartPr>
              <p14:xfrm>
                <a:off x="3353456" y="3366918"/>
                <a:ext cx="360" cy="360"/>
              </p14:xfrm>
            </p:contentPart>
          </mc:Choice>
          <mc:Fallback xmlns="">
            <p:pic>
              <p:nvPicPr>
                <p:cNvPr id="230" name="Freihand 229">
                  <a:extLst>
                    <a:ext uri="{FF2B5EF4-FFF2-40B4-BE49-F238E27FC236}">
                      <a16:creationId xmlns:a16="http://schemas.microsoft.com/office/drawing/2014/main" id="{FE589506-529D-4431-9057-CAF2DDC4C7DC}"/>
                    </a:ext>
                  </a:extLst>
                </p:cNvPr>
                <p:cNvPicPr/>
                <p:nvPr/>
              </p:nvPicPr>
              <p:blipFill>
                <a:blip r:embed="rId386"/>
                <a:stretch>
                  <a:fillRect/>
                </a:stretch>
              </p:blipFill>
              <p:spPr>
                <a:xfrm>
                  <a:off x="3349136" y="33625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1" name="Freihand 230">
                  <a:extLst>
                    <a:ext uri="{FF2B5EF4-FFF2-40B4-BE49-F238E27FC236}">
                      <a16:creationId xmlns:a16="http://schemas.microsoft.com/office/drawing/2014/main" id="{850921C0-4F9A-44A9-B913-22E54B5D8919}"/>
                    </a:ext>
                  </a:extLst>
                </p14:cNvPr>
                <p14:cNvContentPartPr/>
                <p14:nvPr/>
              </p14:nvContentPartPr>
              <p14:xfrm>
                <a:off x="3496016" y="3377718"/>
                <a:ext cx="185400" cy="124200"/>
              </p14:xfrm>
            </p:contentPart>
          </mc:Choice>
          <mc:Fallback xmlns="">
            <p:pic>
              <p:nvPicPr>
                <p:cNvPr id="231" name="Freihand 230">
                  <a:extLst>
                    <a:ext uri="{FF2B5EF4-FFF2-40B4-BE49-F238E27FC236}">
                      <a16:creationId xmlns:a16="http://schemas.microsoft.com/office/drawing/2014/main" id="{850921C0-4F9A-44A9-B913-22E54B5D8919}"/>
                    </a:ext>
                  </a:extLst>
                </p:cNvPr>
                <p:cNvPicPr/>
                <p:nvPr/>
              </p:nvPicPr>
              <p:blipFill>
                <a:blip r:embed="rId388"/>
                <a:stretch>
                  <a:fillRect/>
                </a:stretch>
              </p:blipFill>
              <p:spPr>
                <a:xfrm>
                  <a:off x="3491696" y="3373398"/>
                  <a:ext cx="19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2" name="Freihand 231">
                  <a:extLst>
                    <a:ext uri="{FF2B5EF4-FFF2-40B4-BE49-F238E27FC236}">
                      <a16:creationId xmlns:a16="http://schemas.microsoft.com/office/drawing/2014/main" id="{929B2E76-F2AA-443B-938E-9A47140DC55A}"/>
                    </a:ext>
                  </a:extLst>
                </p14:cNvPr>
                <p14:cNvContentPartPr/>
                <p14:nvPr/>
              </p14:nvContentPartPr>
              <p14:xfrm>
                <a:off x="3672776" y="3426678"/>
                <a:ext cx="57600" cy="76680"/>
              </p14:xfrm>
            </p:contentPart>
          </mc:Choice>
          <mc:Fallback xmlns="">
            <p:pic>
              <p:nvPicPr>
                <p:cNvPr id="232" name="Freihand 231">
                  <a:extLst>
                    <a:ext uri="{FF2B5EF4-FFF2-40B4-BE49-F238E27FC236}">
                      <a16:creationId xmlns:a16="http://schemas.microsoft.com/office/drawing/2014/main" id="{929B2E76-F2AA-443B-938E-9A47140DC55A}"/>
                    </a:ext>
                  </a:extLst>
                </p:cNvPr>
                <p:cNvPicPr/>
                <p:nvPr/>
              </p:nvPicPr>
              <p:blipFill>
                <a:blip r:embed="rId390"/>
                <a:stretch>
                  <a:fillRect/>
                </a:stretch>
              </p:blipFill>
              <p:spPr>
                <a:xfrm>
                  <a:off x="3668456" y="3422358"/>
                  <a:ext cx="66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3" name="Freihand 232">
                  <a:extLst>
                    <a:ext uri="{FF2B5EF4-FFF2-40B4-BE49-F238E27FC236}">
                      <a16:creationId xmlns:a16="http://schemas.microsoft.com/office/drawing/2014/main" id="{F433D66C-8DF9-471B-86BC-D51694A051B3}"/>
                    </a:ext>
                  </a:extLst>
                </p14:cNvPr>
                <p14:cNvContentPartPr/>
                <p14:nvPr/>
              </p14:nvContentPartPr>
              <p14:xfrm>
                <a:off x="3746576" y="3420558"/>
                <a:ext cx="68400" cy="79200"/>
              </p14:xfrm>
            </p:contentPart>
          </mc:Choice>
          <mc:Fallback xmlns="">
            <p:pic>
              <p:nvPicPr>
                <p:cNvPr id="233" name="Freihand 232">
                  <a:extLst>
                    <a:ext uri="{FF2B5EF4-FFF2-40B4-BE49-F238E27FC236}">
                      <a16:creationId xmlns:a16="http://schemas.microsoft.com/office/drawing/2014/main" id="{F433D66C-8DF9-471B-86BC-D51694A051B3}"/>
                    </a:ext>
                  </a:extLst>
                </p:cNvPr>
                <p:cNvPicPr/>
                <p:nvPr/>
              </p:nvPicPr>
              <p:blipFill>
                <a:blip r:embed="rId392"/>
                <a:stretch>
                  <a:fillRect/>
                </a:stretch>
              </p:blipFill>
              <p:spPr>
                <a:xfrm>
                  <a:off x="3742256" y="3416238"/>
                  <a:ext cx="77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4" name="Freihand 233">
                  <a:extLst>
                    <a:ext uri="{FF2B5EF4-FFF2-40B4-BE49-F238E27FC236}">
                      <a16:creationId xmlns:a16="http://schemas.microsoft.com/office/drawing/2014/main" id="{95CFB9B9-266C-4C12-A632-B52903CED262}"/>
                    </a:ext>
                  </a:extLst>
                </p14:cNvPr>
                <p14:cNvContentPartPr/>
                <p14:nvPr/>
              </p14:nvContentPartPr>
              <p14:xfrm>
                <a:off x="3723176" y="3458718"/>
                <a:ext cx="89640" cy="5040"/>
              </p14:xfrm>
            </p:contentPart>
          </mc:Choice>
          <mc:Fallback xmlns="">
            <p:pic>
              <p:nvPicPr>
                <p:cNvPr id="234" name="Freihand 233">
                  <a:extLst>
                    <a:ext uri="{FF2B5EF4-FFF2-40B4-BE49-F238E27FC236}">
                      <a16:creationId xmlns:a16="http://schemas.microsoft.com/office/drawing/2014/main" id="{95CFB9B9-266C-4C12-A632-B52903CED262}"/>
                    </a:ext>
                  </a:extLst>
                </p:cNvPr>
                <p:cNvPicPr/>
                <p:nvPr/>
              </p:nvPicPr>
              <p:blipFill>
                <a:blip r:embed="rId394"/>
                <a:stretch>
                  <a:fillRect/>
                </a:stretch>
              </p:blipFill>
              <p:spPr>
                <a:xfrm>
                  <a:off x="3718856" y="3454398"/>
                  <a:ext cx="98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5" name="Freihand 234">
                  <a:extLst>
                    <a:ext uri="{FF2B5EF4-FFF2-40B4-BE49-F238E27FC236}">
                      <a16:creationId xmlns:a16="http://schemas.microsoft.com/office/drawing/2014/main" id="{D87CF78F-6ED5-4CFF-90E9-53716AA0BCB5}"/>
                    </a:ext>
                  </a:extLst>
                </p14:cNvPr>
                <p14:cNvContentPartPr/>
                <p14:nvPr/>
              </p14:nvContentPartPr>
              <p14:xfrm>
                <a:off x="3806336" y="3446478"/>
                <a:ext cx="66240" cy="61920"/>
              </p14:xfrm>
            </p:contentPart>
          </mc:Choice>
          <mc:Fallback xmlns="">
            <p:pic>
              <p:nvPicPr>
                <p:cNvPr id="235" name="Freihand 234">
                  <a:extLst>
                    <a:ext uri="{FF2B5EF4-FFF2-40B4-BE49-F238E27FC236}">
                      <a16:creationId xmlns:a16="http://schemas.microsoft.com/office/drawing/2014/main" id="{D87CF78F-6ED5-4CFF-90E9-53716AA0BCB5}"/>
                    </a:ext>
                  </a:extLst>
                </p:cNvPr>
                <p:cNvPicPr/>
                <p:nvPr/>
              </p:nvPicPr>
              <p:blipFill>
                <a:blip r:embed="rId396"/>
                <a:stretch>
                  <a:fillRect/>
                </a:stretch>
              </p:blipFill>
              <p:spPr>
                <a:xfrm>
                  <a:off x="3802016" y="3442158"/>
                  <a:ext cx="74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6" name="Freihand 235">
                  <a:extLst>
                    <a:ext uri="{FF2B5EF4-FFF2-40B4-BE49-F238E27FC236}">
                      <a16:creationId xmlns:a16="http://schemas.microsoft.com/office/drawing/2014/main" id="{E9BCB238-49AB-4577-9846-095413305C75}"/>
                    </a:ext>
                  </a:extLst>
                </p14:cNvPr>
                <p14:cNvContentPartPr/>
                <p14:nvPr/>
              </p14:nvContentPartPr>
              <p14:xfrm>
                <a:off x="3884816" y="3368358"/>
                <a:ext cx="66240" cy="143280"/>
              </p14:xfrm>
            </p:contentPart>
          </mc:Choice>
          <mc:Fallback xmlns="">
            <p:pic>
              <p:nvPicPr>
                <p:cNvPr id="236" name="Freihand 235">
                  <a:extLst>
                    <a:ext uri="{FF2B5EF4-FFF2-40B4-BE49-F238E27FC236}">
                      <a16:creationId xmlns:a16="http://schemas.microsoft.com/office/drawing/2014/main" id="{E9BCB238-49AB-4577-9846-095413305C75}"/>
                    </a:ext>
                  </a:extLst>
                </p:cNvPr>
                <p:cNvPicPr/>
                <p:nvPr/>
              </p:nvPicPr>
              <p:blipFill>
                <a:blip r:embed="rId398"/>
                <a:stretch>
                  <a:fillRect/>
                </a:stretch>
              </p:blipFill>
              <p:spPr>
                <a:xfrm>
                  <a:off x="3880496" y="3364038"/>
                  <a:ext cx="74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7" name="Freihand 236">
                  <a:extLst>
                    <a:ext uri="{FF2B5EF4-FFF2-40B4-BE49-F238E27FC236}">
                      <a16:creationId xmlns:a16="http://schemas.microsoft.com/office/drawing/2014/main" id="{6906C0B2-DB3C-4B1A-AB54-A6C2EE77FCE8}"/>
                    </a:ext>
                  </a:extLst>
                </p14:cNvPr>
                <p14:cNvContentPartPr/>
                <p14:nvPr/>
              </p14:nvContentPartPr>
              <p14:xfrm>
                <a:off x="3953576" y="3344238"/>
                <a:ext cx="373320" cy="281880"/>
              </p14:xfrm>
            </p:contentPart>
          </mc:Choice>
          <mc:Fallback xmlns="">
            <p:pic>
              <p:nvPicPr>
                <p:cNvPr id="237" name="Freihand 236">
                  <a:extLst>
                    <a:ext uri="{FF2B5EF4-FFF2-40B4-BE49-F238E27FC236}">
                      <a16:creationId xmlns:a16="http://schemas.microsoft.com/office/drawing/2014/main" id="{6906C0B2-DB3C-4B1A-AB54-A6C2EE77FCE8}"/>
                    </a:ext>
                  </a:extLst>
                </p:cNvPr>
                <p:cNvPicPr/>
                <p:nvPr/>
              </p:nvPicPr>
              <p:blipFill>
                <a:blip r:embed="rId400"/>
                <a:stretch>
                  <a:fillRect/>
                </a:stretch>
              </p:blipFill>
              <p:spPr>
                <a:xfrm>
                  <a:off x="3949256" y="3339918"/>
                  <a:ext cx="381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8" name="Freihand 237">
                  <a:extLst>
                    <a:ext uri="{FF2B5EF4-FFF2-40B4-BE49-F238E27FC236}">
                      <a16:creationId xmlns:a16="http://schemas.microsoft.com/office/drawing/2014/main" id="{F31A60B9-1388-4660-A0B6-F1684F555498}"/>
                    </a:ext>
                  </a:extLst>
                </p14:cNvPr>
                <p14:cNvContentPartPr/>
                <p14:nvPr/>
              </p14:nvContentPartPr>
              <p14:xfrm>
                <a:off x="4531016" y="3430638"/>
                <a:ext cx="81000" cy="11160"/>
              </p14:xfrm>
            </p:contentPart>
          </mc:Choice>
          <mc:Fallback xmlns="">
            <p:pic>
              <p:nvPicPr>
                <p:cNvPr id="238" name="Freihand 237">
                  <a:extLst>
                    <a:ext uri="{FF2B5EF4-FFF2-40B4-BE49-F238E27FC236}">
                      <a16:creationId xmlns:a16="http://schemas.microsoft.com/office/drawing/2014/main" id="{F31A60B9-1388-4660-A0B6-F1684F555498}"/>
                    </a:ext>
                  </a:extLst>
                </p:cNvPr>
                <p:cNvPicPr/>
                <p:nvPr/>
              </p:nvPicPr>
              <p:blipFill>
                <a:blip r:embed="rId402"/>
                <a:stretch>
                  <a:fillRect/>
                </a:stretch>
              </p:blipFill>
              <p:spPr>
                <a:xfrm>
                  <a:off x="4526696" y="3426318"/>
                  <a:ext cx="89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Freihand 238">
                  <a:extLst>
                    <a:ext uri="{FF2B5EF4-FFF2-40B4-BE49-F238E27FC236}">
                      <a16:creationId xmlns:a16="http://schemas.microsoft.com/office/drawing/2014/main" id="{7D46D4A9-803F-42F1-B9D4-48FC28735A8B}"/>
                    </a:ext>
                  </a:extLst>
                </p14:cNvPr>
                <p14:cNvContentPartPr/>
                <p14:nvPr/>
              </p14:nvContentPartPr>
              <p14:xfrm>
                <a:off x="4491416" y="3481398"/>
                <a:ext cx="144360" cy="6840"/>
              </p14:xfrm>
            </p:contentPart>
          </mc:Choice>
          <mc:Fallback xmlns="">
            <p:pic>
              <p:nvPicPr>
                <p:cNvPr id="239" name="Freihand 238">
                  <a:extLst>
                    <a:ext uri="{FF2B5EF4-FFF2-40B4-BE49-F238E27FC236}">
                      <a16:creationId xmlns:a16="http://schemas.microsoft.com/office/drawing/2014/main" id="{7D46D4A9-803F-42F1-B9D4-48FC28735A8B}"/>
                    </a:ext>
                  </a:extLst>
                </p:cNvPr>
                <p:cNvPicPr/>
                <p:nvPr/>
              </p:nvPicPr>
              <p:blipFill>
                <a:blip r:embed="rId404"/>
                <a:stretch>
                  <a:fillRect/>
                </a:stretch>
              </p:blipFill>
              <p:spPr>
                <a:xfrm>
                  <a:off x="4487096" y="3477078"/>
                  <a:ext cx="153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0" name="Freihand 239">
                  <a:extLst>
                    <a:ext uri="{FF2B5EF4-FFF2-40B4-BE49-F238E27FC236}">
                      <a16:creationId xmlns:a16="http://schemas.microsoft.com/office/drawing/2014/main" id="{AF7543C4-0E11-43B5-A42B-7CE8D05DC292}"/>
                    </a:ext>
                  </a:extLst>
                </p14:cNvPr>
                <p14:cNvContentPartPr/>
                <p14:nvPr/>
              </p14:nvContentPartPr>
              <p14:xfrm>
                <a:off x="4627136" y="3400758"/>
                <a:ext cx="112320" cy="151560"/>
              </p14:xfrm>
            </p:contentPart>
          </mc:Choice>
          <mc:Fallback xmlns="">
            <p:pic>
              <p:nvPicPr>
                <p:cNvPr id="240" name="Freihand 239">
                  <a:extLst>
                    <a:ext uri="{FF2B5EF4-FFF2-40B4-BE49-F238E27FC236}">
                      <a16:creationId xmlns:a16="http://schemas.microsoft.com/office/drawing/2014/main" id="{AF7543C4-0E11-43B5-A42B-7CE8D05DC292}"/>
                    </a:ext>
                  </a:extLst>
                </p:cNvPr>
                <p:cNvPicPr/>
                <p:nvPr/>
              </p:nvPicPr>
              <p:blipFill>
                <a:blip r:embed="rId406"/>
                <a:stretch>
                  <a:fillRect/>
                </a:stretch>
              </p:blipFill>
              <p:spPr>
                <a:xfrm>
                  <a:off x="4622816" y="3396438"/>
                  <a:ext cx="120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8CD3A46F-81ED-4C1C-A192-DB15970BECB3}"/>
                    </a:ext>
                  </a:extLst>
                </p14:cNvPr>
                <p14:cNvContentPartPr/>
                <p14:nvPr/>
              </p14:nvContentPartPr>
              <p14:xfrm>
                <a:off x="4779776" y="3389958"/>
                <a:ext cx="126720" cy="149040"/>
              </p14:xfrm>
            </p:contentPart>
          </mc:Choice>
          <mc:Fallback xmlns="">
            <p:pic>
              <p:nvPicPr>
                <p:cNvPr id="243" name="Freihand 242">
                  <a:extLst>
                    <a:ext uri="{FF2B5EF4-FFF2-40B4-BE49-F238E27FC236}">
                      <a16:creationId xmlns:a16="http://schemas.microsoft.com/office/drawing/2014/main" id="{8CD3A46F-81ED-4C1C-A192-DB15970BECB3}"/>
                    </a:ext>
                  </a:extLst>
                </p:cNvPr>
                <p:cNvPicPr/>
                <p:nvPr/>
              </p:nvPicPr>
              <p:blipFill>
                <a:blip r:embed="rId408"/>
                <a:stretch>
                  <a:fillRect/>
                </a:stretch>
              </p:blipFill>
              <p:spPr>
                <a:xfrm>
                  <a:off x="4775456" y="3385638"/>
                  <a:ext cx="135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Freihand 243">
                  <a:extLst>
                    <a:ext uri="{FF2B5EF4-FFF2-40B4-BE49-F238E27FC236}">
                      <a16:creationId xmlns:a16="http://schemas.microsoft.com/office/drawing/2014/main" id="{C25492F5-63A7-42EE-ADE9-367BEB03E887}"/>
                    </a:ext>
                  </a:extLst>
                </p14:cNvPr>
                <p14:cNvContentPartPr/>
                <p14:nvPr/>
              </p14:nvContentPartPr>
              <p14:xfrm>
                <a:off x="4957976" y="3358998"/>
                <a:ext cx="64080" cy="105480"/>
              </p14:xfrm>
            </p:contentPart>
          </mc:Choice>
          <mc:Fallback xmlns="">
            <p:pic>
              <p:nvPicPr>
                <p:cNvPr id="244" name="Freihand 243">
                  <a:extLst>
                    <a:ext uri="{FF2B5EF4-FFF2-40B4-BE49-F238E27FC236}">
                      <a16:creationId xmlns:a16="http://schemas.microsoft.com/office/drawing/2014/main" id="{C25492F5-63A7-42EE-ADE9-367BEB03E887}"/>
                    </a:ext>
                  </a:extLst>
                </p:cNvPr>
                <p:cNvPicPr/>
                <p:nvPr/>
              </p:nvPicPr>
              <p:blipFill>
                <a:blip r:embed="rId410"/>
                <a:stretch>
                  <a:fillRect/>
                </a:stretch>
              </p:blipFill>
              <p:spPr>
                <a:xfrm>
                  <a:off x="4953656" y="3354678"/>
                  <a:ext cx="72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Freihand 244">
                  <a:extLst>
                    <a:ext uri="{FF2B5EF4-FFF2-40B4-BE49-F238E27FC236}">
                      <a16:creationId xmlns:a16="http://schemas.microsoft.com/office/drawing/2014/main" id="{4C676BCF-DCC4-488B-AD58-870DCDD13197}"/>
                    </a:ext>
                  </a:extLst>
                </p14:cNvPr>
                <p14:cNvContentPartPr/>
                <p14:nvPr/>
              </p14:nvContentPartPr>
              <p14:xfrm>
                <a:off x="5012336" y="3409398"/>
                <a:ext cx="33120" cy="90720"/>
              </p14:xfrm>
            </p:contentPart>
          </mc:Choice>
          <mc:Fallback xmlns="">
            <p:pic>
              <p:nvPicPr>
                <p:cNvPr id="245" name="Freihand 244">
                  <a:extLst>
                    <a:ext uri="{FF2B5EF4-FFF2-40B4-BE49-F238E27FC236}">
                      <a16:creationId xmlns:a16="http://schemas.microsoft.com/office/drawing/2014/main" id="{4C676BCF-DCC4-488B-AD58-870DCDD13197}"/>
                    </a:ext>
                  </a:extLst>
                </p:cNvPr>
                <p:cNvPicPr/>
                <p:nvPr/>
              </p:nvPicPr>
              <p:blipFill>
                <a:blip r:embed="rId412"/>
                <a:stretch>
                  <a:fillRect/>
                </a:stretch>
              </p:blipFill>
              <p:spPr>
                <a:xfrm>
                  <a:off x="5008016" y="3405078"/>
                  <a:ext cx="4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Freihand 245">
                  <a:extLst>
                    <a:ext uri="{FF2B5EF4-FFF2-40B4-BE49-F238E27FC236}">
                      <a16:creationId xmlns:a16="http://schemas.microsoft.com/office/drawing/2014/main" id="{AE3F6062-9C3B-44BF-BFC9-8A162DA7F032}"/>
                    </a:ext>
                  </a:extLst>
                </p14:cNvPr>
                <p14:cNvContentPartPr/>
                <p14:nvPr/>
              </p14:nvContentPartPr>
              <p14:xfrm>
                <a:off x="5122136" y="3386358"/>
                <a:ext cx="121680" cy="108000"/>
              </p14:xfrm>
            </p:contentPart>
          </mc:Choice>
          <mc:Fallback xmlns="">
            <p:pic>
              <p:nvPicPr>
                <p:cNvPr id="246" name="Freihand 245">
                  <a:extLst>
                    <a:ext uri="{FF2B5EF4-FFF2-40B4-BE49-F238E27FC236}">
                      <a16:creationId xmlns:a16="http://schemas.microsoft.com/office/drawing/2014/main" id="{AE3F6062-9C3B-44BF-BFC9-8A162DA7F032}"/>
                    </a:ext>
                  </a:extLst>
                </p:cNvPr>
                <p:cNvPicPr/>
                <p:nvPr/>
              </p:nvPicPr>
              <p:blipFill>
                <a:blip r:embed="rId414"/>
                <a:stretch>
                  <a:fillRect/>
                </a:stretch>
              </p:blipFill>
              <p:spPr>
                <a:xfrm>
                  <a:off x="5117816" y="3382038"/>
                  <a:ext cx="130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Freihand 246">
                  <a:extLst>
                    <a:ext uri="{FF2B5EF4-FFF2-40B4-BE49-F238E27FC236}">
                      <a16:creationId xmlns:a16="http://schemas.microsoft.com/office/drawing/2014/main" id="{1A1F1939-C946-494C-9A49-4BC3F0380215}"/>
                    </a:ext>
                  </a:extLst>
                </p14:cNvPr>
                <p14:cNvContentPartPr/>
                <p14:nvPr/>
              </p14:nvContentPartPr>
              <p14:xfrm>
                <a:off x="5283776" y="3349998"/>
                <a:ext cx="108720" cy="110160"/>
              </p14:xfrm>
            </p:contentPart>
          </mc:Choice>
          <mc:Fallback xmlns="">
            <p:pic>
              <p:nvPicPr>
                <p:cNvPr id="247" name="Freihand 246">
                  <a:extLst>
                    <a:ext uri="{FF2B5EF4-FFF2-40B4-BE49-F238E27FC236}">
                      <a16:creationId xmlns:a16="http://schemas.microsoft.com/office/drawing/2014/main" id="{1A1F1939-C946-494C-9A49-4BC3F0380215}"/>
                    </a:ext>
                  </a:extLst>
                </p:cNvPr>
                <p:cNvPicPr/>
                <p:nvPr/>
              </p:nvPicPr>
              <p:blipFill>
                <a:blip r:embed="rId416"/>
                <a:stretch>
                  <a:fillRect/>
                </a:stretch>
              </p:blipFill>
              <p:spPr>
                <a:xfrm>
                  <a:off x="5279456" y="3345678"/>
                  <a:ext cx="117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Freihand 247">
                  <a:extLst>
                    <a:ext uri="{FF2B5EF4-FFF2-40B4-BE49-F238E27FC236}">
                      <a16:creationId xmlns:a16="http://schemas.microsoft.com/office/drawing/2014/main" id="{1F26DD36-5C69-4416-8760-DA3C34AEC595}"/>
                    </a:ext>
                  </a:extLst>
                </p14:cNvPr>
                <p14:cNvContentPartPr/>
                <p14:nvPr/>
              </p14:nvContentPartPr>
              <p14:xfrm>
                <a:off x="5430656" y="3349638"/>
                <a:ext cx="112680" cy="110160"/>
              </p14:xfrm>
            </p:contentPart>
          </mc:Choice>
          <mc:Fallback xmlns="">
            <p:pic>
              <p:nvPicPr>
                <p:cNvPr id="248" name="Freihand 247">
                  <a:extLst>
                    <a:ext uri="{FF2B5EF4-FFF2-40B4-BE49-F238E27FC236}">
                      <a16:creationId xmlns:a16="http://schemas.microsoft.com/office/drawing/2014/main" id="{1F26DD36-5C69-4416-8760-DA3C34AEC595}"/>
                    </a:ext>
                  </a:extLst>
                </p:cNvPr>
                <p:cNvPicPr/>
                <p:nvPr/>
              </p:nvPicPr>
              <p:blipFill>
                <a:blip r:embed="rId418"/>
                <a:stretch>
                  <a:fillRect/>
                </a:stretch>
              </p:blipFill>
              <p:spPr>
                <a:xfrm>
                  <a:off x="5426336" y="3345318"/>
                  <a:ext cx="121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0" name="Freihand 269">
                  <a:extLst>
                    <a:ext uri="{FF2B5EF4-FFF2-40B4-BE49-F238E27FC236}">
                      <a16:creationId xmlns:a16="http://schemas.microsoft.com/office/drawing/2014/main" id="{CD5A4D0B-DAD0-41C6-82A5-4D436CA131FC}"/>
                    </a:ext>
                  </a:extLst>
                </p14:cNvPr>
                <p14:cNvContentPartPr/>
                <p14:nvPr/>
              </p14:nvContentPartPr>
              <p14:xfrm>
                <a:off x="529976" y="3931398"/>
                <a:ext cx="70560" cy="81360"/>
              </p14:xfrm>
            </p:contentPart>
          </mc:Choice>
          <mc:Fallback xmlns="">
            <p:pic>
              <p:nvPicPr>
                <p:cNvPr id="270" name="Freihand 269">
                  <a:extLst>
                    <a:ext uri="{FF2B5EF4-FFF2-40B4-BE49-F238E27FC236}">
                      <a16:creationId xmlns:a16="http://schemas.microsoft.com/office/drawing/2014/main" id="{CD5A4D0B-DAD0-41C6-82A5-4D436CA131FC}"/>
                    </a:ext>
                  </a:extLst>
                </p:cNvPr>
                <p:cNvPicPr/>
                <p:nvPr/>
              </p:nvPicPr>
              <p:blipFill>
                <a:blip r:embed="rId420"/>
                <a:stretch>
                  <a:fillRect/>
                </a:stretch>
              </p:blipFill>
              <p:spPr>
                <a:xfrm>
                  <a:off x="525656" y="3927078"/>
                  <a:ext cx="79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1" name="Freihand 270">
                  <a:extLst>
                    <a:ext uri="{FF2B5EF4-FFF2-40B4-BE49-F238E27FC236}">
                      <a16:creationId xmlns:a16="http://schemas.microsoft.com/office/drawing/2014/main" id="{0E4B305A-9C15-4BD6-A870-F658BD577F16}"/>
                    </a:ext>
                  </a:extLst>
                </p14:cNvPr>
                <p14:cNvContentPartPr/>
                <p14:nvPr/>
              </p14:nvContentPartPr>
              <p14:xfrm>
                <a:off x="850376" y="3841398"/>
                <a:ext cx="65160" cy="123120"/>
              </p14:xfrm>
            </p:contentPart>
          </mc:Choice>
          <mc:Fallback xmlns="">
            <p:pic>
              <p:nvPicPr>
                <p:cNvPr id="271" name="Freihand 270">
                  <a:extLst>
                    <a:ext uri="{FF2B5EF4-FFF2-40B4-BE49-F238E27FC236}">
                      <a16:creationId xmlns:a16="http://schemas.microsoft.com/office/drawing/2014/main" id="{0E4B305A-9C15-4BD6-A870-F658BD577F16}"/>
                    </a:ext>
                  </a:extLst>
                </p:cNvPr>
                <p:cNvPicPr/>
                <p:nvPr/>
              </p:nvPicPr>
              <p:blipFill>
                <a:blip r:embed="rId422"/>
                <a:stretch>
                  <a:fillRect/>
                </a:stretch>
              </p:blipFill>
              <p:spPr>
                <a:xfrm>
                  <a:off x="846056" y="3837078"/>
                  <a:ext cx="73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2" name="Freihand 271">
                  <a:extLst>
                    <a:ext uri="{FF2B5EF4-FFF2-40B4-BE49-F238E27FC236}">
                      <a16:creationId xmlns:a16="http://schemas.microsoft.com/office/drawing/2014/main" id="{95AF0DBE-17C2-46C6-8CF1-13662776B09D}"/>
                    </a:ext>
                  </a:extLst>
                </p14:cNvPr>
                <p14:cNvContentPartPr/>
                <p14:nvPr/>
              </p14:nvContentPartPr>
              <p14:xfrm>
                <a:off x="888896" y="3832398"/>
                <a:ext cx="66240" cy="131040"/>
              </p14:xfrm>
            </p:contentPart>
          </mc:Choice>
          <mc:Fallback xmlns="">
            <p:pic>
              <p:nvPicPr>
                <p:cNvPr id="272" name="Freihand 271">
                  <a:extLst>
                    <a:ext uri="{FF2B5EF4-FFF2-40B4-BE49-F238E27FC236}">
                      <a16:creationId xmlns:a16="http://schemas.microsoft.com/office/drawing/2014/main" id="{95AF0DBE-17C2-46C6-8CF1-13662776B09D}"/>
                    </a:ext>
                  </a:extLst>
                </p:cNvPr>
                <p:cNvPicPr/>
                <p:nvPr/>
              </p:nvPicPr>
              <p:blipFill>
                <a:blip r:embed="rId424"/>
                <a:stretch>
                  <a:fillRect/>
                </a:stretch>
              </p:blipFill>
              <p:spPr>
                <a:xfrm>
                  <a:off x="884576" y="3828078"/>
                  <a:ext cx="74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3" name="Freihand 272">
                  <a:extLst>
                    <a:ext uri="{FF2B5EF4-FFF2-40B4-BE49-F238E27FC236}">
                      <a16:creationId xmlns:a16="http://schemas.microsoft.com/office/drawing/2014/main" id="{6A34D433-EFBA-49DF-B4C4-CF55DA181790}"/>
                    </a:ext>
                  </a:extLst>
                </p14:cNvPr>
                <p14:cNvContentPartPr/>
                <p14:nvPr/>
              </p14:nvContentPartPr>
              <p14:xfrm>
                <a:off x="1016696" y="3801438"/>
                <a:ext cx="71640" cy="128880"/>
              </p14:xfrm>
            </p:contentPart>
          </mc:Choice>
          <mc:Fallback xmlns="">
            <p:pic>
              <p:nvPicPr>
                <p:cNvPr id="273" name="Freihand 272">
                  <a:extLst>
                    <a:ext uri="{FF2B5EF4-FFF2-40B4-BE49-F238E27FC236}">
                      <a16:creationId xmlns:a16="http://schemas.microsoft.com/office/drawing/2014/main" id="{6A34D433-EFBA-49DF-B4C4-CF55DA181790}"/>
                    </a:ext>
                  </a:extLst>
                </p:cNvPr>
                <p:cNvPicPr/>
                <p:nvPr/>
              </p:nvPicPr>
              <p:blipFill>
                <a:blip r:embed="rId426"/>
                <a:stretch>
                  <a:fillRect/>
                </a:stretch>
              </p:blipFill>
              <p:spPr>
                <a:xfrm>
                  <a:off x="1012376" y="3797118"/>
                  <a:ext cx="80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4" name="Freihand 273">
                  <a:extLst>
                    <a:ext uri="{FF2B5EF4-FFF2-40B4-BE49-F238E27FC236}">
                      <a16:creationId xmlns:a16="http://schemas.microsoft.com/office/drawing/2014/main" id="{ACE27078-0A45-406B-B8B9-F9A8183460BA}"/>
                    </a:ext>
                  </a:extLst>
                </p14:cNvPr>
                <p14:cNvContentPartPr/>
                <p14:nvPr/>
              </p14:nvContentPartPr>
              <p14:xfrm>
                <a:off x="1096256" y="3856158"/>
                <a:ext cx="54720" cy="73440"/>
              </p14:xfrm>
            </p:contentPart>
          </mc:Choice>
          <mc:Fallback xmlns="">
            <p:pic>
              <p:nvPicPr>
                <p:cNvPr id="274" name="Freihand 273">
                  <a:extLst>
                    <a:ext uri="{FF2B5EF4-FFF2-40B4-BE49-F238E27FC236}">
                      <a16:creationId xmlns:a16="http://schemas.microsoft.com/office/drawing/2014/main" id="{ACE27078-0A45-406B-B8B9-F9A8183460BA}"/>
                    </a:ext>
                  </a:extLst>
                </p:cNvPr>
                <p:cNvPicPr/>
                <p:nvPr/>
              </p:nvPicPr>
              <p:blipFill>
                <a:blip r:embed="rId428"/>
                <a:stretch>
                  <a:fillRect/>
                </a:stretch>
              </p:blipFill>
              <p:spPr>
                <a:xfrm>
                  <a:off x="1091936" y="3851838"/>
                  <a:ext cx="6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5" name="Freihand 274">
                  <a:extLst>
                    <a:ext uri="{FF2B5EF4-FFF2-40B4-BE49-F238E27FC236}">
                      <a16:creationId xmlns:a16="http://schemas.microsoft.com/office/drawing/2014/main" id="{7E6225AC-68A5-4A35-B545-AD464901724A}"/>
                    </a:ext>
                  </a:extLst>
                </p14:cNvPr>
                <p14:cNvContentPartPr/>
                <p14:nvPr/>
              </p14:nvContentPartPr>
              <p14:xfrm>
                <a:off x="1194176" y="3776958"/>
                <a:ext cx="229320" cy="207000"/>
              </p14:xfrm>
            </p:contentPart>
          </mc:Choice>
          <mc:Fallback xmlns="">
            <p:pic>
              <p:nvPicPr>
                <p:cNvPr id="275" name="Freihand 274">
                  <a:extLst>
                    <a:ext uri="{FF2B5EF4-FFF2-40B4-BE49-F238E27FC236}">
                      <a16:creationId xmlns:a16="http://schemas.microsoft.com/office/drawing/2014/main" id="{7E6225AC-68A5-4A35-B545-AD464901724A}"/>
                    </a:ext>
                  </a:extLst>
                </p:cNvPr>
                <p:cNvPicPr/>
                <p:nvPr/>
              </p:nvPicPr>
              <p:blipFill>
                <a:blip r:embed="rId430"/>
                <a:stretch>
                  <a:fillRect/>
                </a:stretch>
              </p:blipFill>
              <p:spPr>
                <a:xfrm>
                  <a:off x="1189856" y="3772638"/>
                  <a:ext cx="237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6" name="Freihand 275">
                  <a:extLst>
                    <a:ext uri="{FF2B5EF4-FFF2-40B4-BE49-F238E27FC236}">
                      <a16:creationId xmlns:a16="http://schemas.microsoft.com/office/drawing/2014/main" id="{02E66298-109D-4562-955F-F84E4855F08D}"/>
                    </a:ext>
                  </a:extLst>
                </p14:cNvPr>
                <p14:cNvContentPartPr/>
                <p14:nvPr/>
              </p14:nvContentPartPr>
              <p14:xfrm>
                <a:off x="1254656" y="3781278"/>
                <a:ext cx="66240" cy="7200"/>
              </p14:xfrm>
            </p:contentPart>
          </mc:Choice>
          <mc:Fallback xmlns="">
            <p:pic>
              <p:nvPicPr>
                <p:cNvPr id="276" name="Freihand 275">
                  <a:extLst>
                    <a:ext uri="{FF2B5EF4-FFF2-40B4-BE49-F238E27FC236}">
                      <a16:creationId xmlns:a16="http://schemas.microsoft.com/office/drawing/2014/main" id="{02E66298-109D-4562-955F-F84E4855F08D}"/>
                    </a:ext>
                  </a:extLst>
                </p:cNvPr>
                <p:cNvPicPr/>
                <p:nvPr/>
              </p:nvPicPr>
              <p:blipFill>
                <a:blip r:embed="rId432"/>
                <a:stretch>
                  <a:fillRect/>
                </a:stretch>
              </p:blipFill>
              <p:spPr>
                <a:xfrm>
                  <a:off x="1250336" y="3776958"/>
                  <a:ext cx="74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7" name="Freihand 276">
                  <a:extLst>
                    <a:ext uri="{FF2B5EF4-FFF2-40B4-BE49-F238E27FC236}">
                      <a16:creationId xmlns:a16="http://schemas.microsoft.com/office/drawing/2014/main" id="{906E6D58-1817-42C3-8EE6-FC211D66233A}"/>
                    </a:ext>
                  </a:extLst>
                </p14:cNvPr>
                <p14:cNvContentPartPr/>
                <p14:nvPr/>
              </p14:nvContentPartPr>
              <p14:xfrm>
                <a:off x="1450856" y="3816558"/>
                <a:ext cx="123480" cy="82080"/>
              </p14:xfrm>
            </p:contentPart>
          </mc:Choice>
          <mc:Fallback xmlns="">
            <p:pic>
              <p:nvPicPr>
                <p:cNvPr id="277" name="Freihand 276">
                  <a:extLst>
                    <a:ext uri="{FF2B5EF4-FFF2-40B4-BE49-F238E27FC236}">
                      <a16:creationId xmlns:a16="http://schemas.microsoft.com/office/drawing/2014/main" id="{906E6D58-1817-42C3-8EE6-FC211D66233A}"/>
                    </a:ext>
                  </a:extLst>
                </p:cNvPr>
                <p:cNvPicPr/>
                <p:nvPr/>
              </p:nvPicPr>
              <p:blipFill>
                <a:blip r:embed="rId434"/>
                <a:stretch>
                  <a:fillRect/>
                </a:stretch>
              </p:blipFill>
              <p:spPr>
                <a:xfrm>
                  <a:off x="1446536" y="3812238"/>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8" name="Freihand 277">
                  <a:extLst>
                    <a:ext uri="{FF2B5EF4-FFF2-40B4-BE49-F238E27FC236}">
                      <a16:creationId xmlns:a16="http://schemas.microsoft.com/office/drawing/2014/main" id="{A6F7C7BC-4A3D-4A2B-B3DD-C879F0847C0B}"/>
                    </a:ext>
                  </a:extLst>
                </p14:cNvPr>
                <p14:cNvContentPartPr/>
                <p14:nvPr/>
              </p14:nvContentPartPr>
              <p14:xfrm>
                <a:off x="1588736" y="3785238"/>
                <a:ext cx="360" cy="360"/>
              </p14:xfrm>
            </p:contentPart>
          </mc:Choice>
          <mc:Fallback xmlns="">
            <p:pic>
              <p:nvPicPr>
                <p:cNvPr id="278" name="Freihand 277">
                  <a:extLst>
                    <a:ext uri="{FF2B5EF4-FFF2-40B4-BE49-F238E27FC236}">
                      <a16:creationId xmlns:a16="http://schemas.microsoft.com/office/drawing/2014/main" id="{A6F7C7BC-4A3D-4A2B-B3DD-C879F0847C0B}"/>
                    </a:ext>
                  </a:extLst>
                </p:cNvPr>
                <p:cNvPicPr/>
                <p:nvPr/>
              </p:nvPicPr>
              <p:blipFill>
                <a:blip r:embed="rId386"/>
                <a:stretch>
                  <a:fillRect/>
                </a:stretch>
              </p:blipFill>
              <p:spPr>
                <a:xfrm>
                  <a:off x="1584416" y="37809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9" name="Freihand 278">
                  <a:extLst>
                    <a:ext uri="{FF2B5EF4-FFF2-40B4-BE49-F238E27FC236}">
                      <a16:creationId xmlns:a16="http://schemas.microsoft.com/office/drawing/2014/main" id="{E41CC661-F898-4EAF-B041-C9415D293D3E}"/>
                    </a:ext>
                  </a:extLst>
                </p14:cNvPr>
                <p14:cNvContentPartPr/>
                <p14:nvPr/>
              </p14:nvContentPartPr>
              <p14:xfrm>
                <a:off x="1615016" y="3753558"/>
                <a:ext cx="180360" cy="154080"/>
              </p14:xfrm>
            </p:contentPart>
          </mc:Choice>
          <mc:Fallback xmlns="">
            <p:pic>
              <p:nvPicPr>
                <p:cNvPr id="279" name="Freihand 278">
                  <a:extLst>
                    <a:ext uri="{FF2B5EF4-FFF2-40B4-BE49-F238E27FC236}">
                      <a16:creationId xmlns:a16="http://schemas.microsoft.com/office/drawing/2014/main" id="{E41CC661-F898-4EAF-B041-C9415D293D3E}"/>
                    </a:ext>
                  </a:extLst>
                </p:cNvPr>
                <p:cNvPicPr/>
                <p:nvPr/>
              </p:nvPicPr>
              <p:blipFill>
                <a:blip r:embed="rId437"/>
                <a:stretch>
                  <a:fillRect/>
                </a:stretch>
              </p:blipFill>
              <p:spPr>
                <a:xfrm>
                  <a:off x="1610696" y="3749238"/>
                  <a:ext cx="189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0" name="Freihand 279">
                  <a:extLst>
                    <a:ext uri="{FF2B5EF4-FFF2-40B4-BE49-F238E27FC236}">
                      <a16:creationId xmlns:a16="http://schemas.microsoft.com/office/drawing/2014/main" id="{5884A24C-3EE1-4D39-A6CF-D1B3D27304CD}"/>
                    </a:ext>
                  </a:extLst>
                </p14:cNvPr>
                <p14:cNvContentPartPr/>
                <p14:nvPr/>
              </p14:nvContentPartPr>
              <p14:xfrm>
                <a:off x="1909496" y="3852918"/>
                <a:ext cx="129960" cy="360"/>
              </p14:xfrm>
            </p:contentPart>
          </mc:Choice>
          <mc:Fallback xmlns="">
            <p:pic>
              <p:nvPicPr>
                <p:cNvPr id="280" name="Freihand 279">
                  <a:extLst>
                    <a:ext uri="{FF2B5EF4-FFF2-40B4-BE49-F238E27FC236}">
                      <a16:creationId xmlns:a16="http://schemas.microsoft.com/office/drawing/2014/main" id="{5884A24C-3EE1-4D39-A6CF-D1B3D27304CD}"/>
                    </a:ext>
                  </a:extLst>
                </p:cNvPr>
                <p:cNvPicPr/>
                <p:nvPr/>
              </p:nvPicPr>
              <p:blipFill>
                <a:blip r:embed="rId439"/>
                <a:stretch>
                  <a:fillRect/>
                </a:stretch>
              </p:blipFill>
              <p:spPr>
                <a:xfrm>
                  <a:off x="1905176" y="3848598"/>
                  <a:ext cx="138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1" name="Freihand 280">
                  <a:extLst>
                    <a:ext uri="{FF2B5EF4-FFF2-40B4-BE49-F238E27FC236}">
                      <a16:creationId xmlns:a16="http://schemas.microsoft.com/office/drawing/2014/main" id="{D25EFC3A-68EC-4635-869D-6BEA84DCC0DF}"/>
                    </a:ext>
                  </a:extLst>
                </p14:cNvPr>
                <p14:cNvContentPartPr/>
                <p14:nvPr/>
              </p14:nvContentPartPr>
              <p14:xfrm>
                <a:off x="1899416" y="3884598"/>
                <a:ext cx="132120" cy="5400"/>
              </p14:xfrm>
            </p:contentPart>
          </mc:Choice>
          <mc:Fallback xmlns="">
            <p:pic>
              <p:nvPicPr>
                <p:cNvPr id="281" name="Freihand 280">
                  <a:extLst>
                    <a:ext uri="{FF2B5EF4-FFF2-40B4-BE49-F238E27FC236}">
                      <a16:creationId xmlns:a16="http://schemas.microsoft.com/office/drawing/2014/main" id="{D25EFC3A-68EC-4635-869D-6BEA84DCC0DF}"/>
                    </a:ext>
                  </a:extLst>
                </p:cNvPr>
                <p:cNvPicPr/>
                <p:nvPr/>
              </p:nvPicPr>
              <p:blipFill>
                <a:blip r:embed="rId441"/>
                <a:stretch>
                  <a:fillRect/>
                </a:stretch>
              </p:blipFill>
              <p:spPr>
                <a:xfrm>
                  <a:off x="1895096" y="3880278"/>
                  <a:ext cx="140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2" name="Freihand 281">
                  <a:extLst>
                    <a:ext uri="{FF2B5EF4-FFF2-40B4-BE49-F238E27FC236}">
                      <a16:creationId xmlns:a16="http://schemas.microsoft.com/office/drawing/2014/main" id="{57756BE7-88CB-4A1F-B47D-EA19E58C8036}"/>
                    </a:ext>
                  </a:extLst>
                </p14:cNvPr>
                <p14:cNvContentPartPr/>
                <p14:nvPr/>
              </p14:nvContentPartPr>
              <p14:xfrm>
                <a:off x="1975376" y="3806838"/>
                <a:ext cx="134280" cy="172800"/>
              </p14:xfrm>
            </p:contentPart>
          </mc:Choice>
          <mc:Fallback xmlns="">
            <p:pic>
              <p:nvPicPr>
                <p:cNvPr id="282" name="Freihand 281">
                  <a:extLst>
                    <a:ext uri="{FF2B5EF4-FFF2-40B4-BE49-F238E27FC236}">
                      <a16:creationId xmlns:a16="http://schemas.microsoft.com/office/drawing/2014/main" id="{57756BE7-88CB-4A1F-B47D-EA19E58C8036}"/>
                    </a:ext>
                  </a:extLst>
                </p:cNvPr>
                <p:cNvPicPr/>
                <p:nvPr/>
              </p:nvPicPr>
              <p:blipFill>
                <a:blip r:embed="rId443"/>
                <a:stretch>
                  <a:fillRect/>
                </a:stretch>
              </p:blipFill>
              <p:spPr>
                <a:xfrm>
                  <a:off x="1971056" y="3802518"/>
                  <a:ext cx="142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4" name="Freihand 283">
                  <a:extLst>
                    <a:ext uri="{FF2B5EF4-FFF2-40B4-BE49-F238E27FC236}">
                      <a16:creationId xmlns:a16="http://schemas.microsoft.com/office/drawing/2014/main" id="{0171C41D-BFBD-4182-A6BB-B0DD4A845B4C}"/>
                    </a:ext>
                  </a:extLst>
                </p14:cNvPr>
                <p14:cNvContentPartPr/>
                <p14:nvPr/>
              </p14:nvContentPartPr>
              <p14:xfrm>
                <a:off x="2864216" y="3756438"/>
                <a:ext cx="49320" cy="90000"/>
              </p14:xfrm>
            </p:contentPart>
          </mc:Choice>
          <mc:Fallback xmlns="">
            <p:pic>
              <p:nvPicPr>
                <p:cNvPr id="284" name="Freihand 283">
                  <a:extLst>
                    <a:ext uri="{FF2B5EF4-FFF2-40B4-BE49-F238E27FC236}">
                      <a16:creationId xmlns:a16="http://schemas.microsoft.com/office/drawing/2014/main" id="{0171C41D-BFBD-4182-A6BB-B0DD4A845B4C}"/>
                    </a:ext>
                  </a:extLst>
                </p:cNvPr>
                <p:cNvPicPr/>
                <p:nvPr/>
              </p:nvPicPr>
              <p:blipFill>
                <a:blip r:embed="rId445"/>
                <a:stretch>
                  <a:fillRect/>
                </a:stretch>
              </p:blipFill>
              <p:spPr>
                <a:xfrm>
                  <a:off x="2859896" y="3752118"/>
                  <a:ext cx="57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5" name="Freihand 284">
                  <a:extLst>
                    <a:ext uri="{FF2B5EF4-FFF2-40B4-BE49-F238E27FC236}">
                      <a16:creationId xmlns:a16="http://schemas.microsoft.com/office/drawing/2014/main" id="{EAFB4435-596B-4BB0-B930-D5E3FDE4E92C}"/>
                    </a:ext>
                  </a:extLst>
                </p14:cNvPr>
                <p14:cNvContentPartPr/>
                <p14:nvPr/>
              </p14:nvContentPartPr>
              <p14:xfrm>
                <a:off x="2951336" y="3742038"/>
                <a:ext cx="11160" cy="93600"/>
              </p14:xfrm>
            </p:contentPart>
          </mc:Choice>
          <mc:Fallback xmlns="">
            <p:pic>
              <p:nvPicPr>
                <p:cNvPr id="285" name="Freihand 284">
                  <a:extLst>
                    <a:ext uri="{FF2B5EF4-FFF2-40B4-BE49-F238E27FC236}">
                      <a16:creationId xmlns:a16="http://schemas.microsoft.com/office/drawing/2014/main" id="{EAFB4435-596B-4BB0-B930-D5E3FDE4E92C}"/>
                    </a:ext>
                  </a:extLst>
                </p:cNvPr>
                <p:cNvPicPr/>
                <p:nvPr/>
              </p:nvPicPr>
              <p:blipFill>
                <a:blip r:embed="rId447"/>
                <a:stretch>
                  <a:fillRect/>
                </a:stretch>
              </p:blipFill>
              <p:spPr>
                <a:xfrm>
                  <a:off x="2947016" y="3737718"/>
                  <a:ext cx="19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7" name="Freihand 286">
                  <a:extLst>
                    <a:ext uri="{FF2B5EF4-FFF2-40B4-BE49-F238E27FC236}">
                      <a16:creationId xmlns:a16="http://schemas.microsoft.com/office/drawing/2014/main" id="{A3FD0677-8670-4534-93F2-1DB0DCD01D95}"/>
                    </a:ext>
                  </a:extLst>
                </p14:cNvPr>
                <p14:cNvContentPartPr/>
                <p14:nvPr/>
              </p14:nvContentPartPr>
              <p14:xfrm>
                <a:off x="4439576" y="3769038"/>
                <a:ext cx="164520" cy="7200"/>
              </p14:xfrm>
            </p:contentPart>
          </mc:Choice>
          <mc:Fallback xmlns="">
            <p:pic>
              <p:nvPicPr>
                <p:cNvPr id="287" name="Freihand 286">
                  <a:extLst>
                    <a:ext uri="{FF2B5EF4-FFF2-40B4-BE49-F238E27FC236}">
                      <a16:creationId xmlns:a16="http://schemas.microsoft.com/office/drawing/2014/main" id="{A3FD0677-8670-4534-93F2-1DB0DCD01D95}"/>
                    </a:ext>
                  </a:extLst>
                </p:cNvPr>
                <p:cNvPicPr/>
                <p:nvPr/>
              </p:nvPicPr>
              <p:blipFill>
                <a:blip r:embed="rId449"/>
                <a:stretch>
                  <a:fillRect/>
                </a:stretch>
              </p:blipFill>
              <p:spPr>
                <a:xfrm>
                  <a:off x="4435256" y="3764718"/>
                  <a:ext cx="173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8" name="Freihand 287">
                  <a:extLst>
                    <a:ext uri="{FF2B5EF4-FFF2-40B4-BE49-F238E27FC236}">
                      <a16:creationId xmlns:a16="http://schemas.microsoft.com/office/drawing/2014/main" id="{861F2CA6-C721-4A32-A8FF-C67F865EE564}"/>
                    </a:ext>
                  </a:extLst>
                </p14:cNvPr>
                <p14:cNvContentPartPr/>
                <p14:nvPr/>
              </p14:nvContentPartPr>
              <p14:xfrm>
                <a:off x="4467296" y="3790278"/>
                <a:ext cx="164880" cy="24480"/>
              </p14:xfrm>
            </p:contentPart>
          </mc:Choice>
          <mc:Fallback xmlns="">
            <p:pic>
              <p:nvPicPr>
                <p:cNvPr id="288" name="Freihand 287">
                  <a:extLst>
                    <a:ext uri="{FF2B5EF4-FFF2-40B4-BE49-F238E27FC236}">
                      <a16:creationId xmlns:a16="http://schemas.microsoft.com/office/drawing/2014/main" id="{861F2CA6-C721-4A32-A8FF-C67F865EE564}"/>
                    </a:ext>
                  </a:extLst>
                </p:cNvPr>
                <p:cNvPicPr/>
                <p:nvPr/>
              </p:nvPicPr>
              <p:blipFill>
                <a:blip r:embed="rId451"/>
                <a:stretch>
                  <a:fillRect/>
                </a:stretch>
              </p:blipFill>
              <p:spPr>
                <a:xfrm>
                  <a:off x="4462976" y="3785958"/>
                  <a:ext cx="173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9" name="Freihand 288">
                  <a:extLst>
                    <a:ext uri="{FF2B5EF4-FFF2-40B4-BE49-F238E27FC236}">
                      <a16:creationId xmlns:a16="http://schemas.microsoft.com/office/drawing/2014/main" id="{D55E755A-8DC5-45D2-9753-37EE0B2D2434}"/>
                    </a:ext>
                  </a:extLst>
                </p14:cNvPr>
                <p14:cNvContentPartPr/>
                <p14:nvPr/>
              </p14:nvContentPartPr>
              <p14:xfrm>
                <a:off x="4605176" y="3712158"/>
                <a:ext cx="88200" cy="142560"/>
              </p14:xfrm>
            </p:contentPart>
          </mc:Choice>
          <mc:Fallback xmlns="">
            <p:pic>
              <p:nvPicPr>
                <p:cNvPr id="289" name="Freihand 288">
                  <a:extLst>
                    <a:ext uri="{FF2B5EF4-FFF2-40B4-BE49-F238E27FC236}">
                      <a16:creationId xmlns:a16="http://schemas.microsoft.com/office/drawing/2014/main" id="{D55E755A-8DC5-45D2-9753-37EE0B2D2434}"/>
                    </a:ext>
                  </a:extLst>
                </p:cNvPr>
                <p:cNvPicPr/>
                <p:nvPr/>
              </p:nvPicPr>
              <p:blipFill>
                <a:blip r:embed="rId453"/>
                <a:stretch>
                  <a:fillRect/>
                </a:stretch>
              </p:blipFill>
              <p:spPr>
                <a:xfrm>
                  <a:off x="4600856" y="3707838"/>
                  <a:ext cx="96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1" name="Freihand 290">
                  <a:extLst>
                    <a:ext uri="{FF2B5EF4-FFF2-40B4-BE49-F238E27FC236}">
                      <a16:creationId xmlns:a16="http://schemas.microsoft.com/office/drawing/2014/main" id="{B8BA82D2-4214-49F4-AFE9-670445CA8530}"/>
                    </a:ext>
                  </a:extLst>
                </p14:cNvPr>
                <p14:cNvContentPartPr/>
                <p14:nvPr/>
              </p14:nvContentPartPr>
              <p14:xfrm>
                <a:off x="4788056" y="3672918"/>
                <a:ext cx="78480" cy="115920"/>
              </p14:xfrm>
            </p:contentPart>
          </mc:Choice>
          <mc:Fallback xmlns="">
            <p:pic>
              <p:nvPicPr>
                <p:cNvPr id="291" name="Freihand 290">
                  <a:extLst>
                    <a:ext uri="{FF2B5EF4-FFF2-40B4-BE49-F238E27FC236}">
                      <a16:creationId xmlns:a16="http://schemas.microsoft.com/office/drawing/2014/main" id="{B8BA82D2-4214-49F4-AFE9-670445CA8530}"/>
                    </a:ext>
                  </a:extLst>
                </p:cNvPr>
                <p:cNvPicPr/>
                <p:nvPr/>
              </p:nvPicPr>
              <p:blipFill>
                <a:blip r:embed="rId455"/>
                <a:stretch>
                  <a:fillRect/>
                </a:stretch>
              </p:blipFill>
              <p:spPr>
                <a:xfrm>
                  <a:off x="4783736" y="3668598"/>
                  <a:ext cx="8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2" name="Freihand 291">
                  <a:extLst>
                    <a:ext uri="{FF2B5EF4-FFF2-40B4-BE49-F238E27FC236}">
                      <a16:creationId xmlns:a16="http://schemas.microsoft.com/office/drawing/2014/main" id="{821801CC-5EB6-4609-B46E-422F149CCD38}"/>
                    </a:ext>
                  </a:extLst>
                </p14:cNvPr>
                <p14:cNvContentPartPr/>
                <p14:nvPr/>
              </p14:nvContentPartPr>
              <p14:xfrm>
                <a:off x="4915496" y="3622158"/>
                <a:ext cx="90000" cy="175680"/>
              </p14:xfrm>
            </p:contentPart>
          </mc:Choice>
          <mc:Fallback xmlns="">
            <p:pic>
              <p:nvPicPr>
                <p:cNvPr id="292" name="Freihand 291">
                  <a:extLst>
                    <a:ext uri="{FF2B5EF4-FFF2-40B4-BE49-F238E27FC236}">
                      <a16:creationId xmlns:a16="http://schemas.microsoft.com/office/drawing/2014/main" id="{821801CC-5EB6-4609-B46E-422F149CCD38}"/>
                    </a:ext>
                  </a:extLst>
                </p:cNvPr>
                <p:cNvPicPr/>
                <p:nvPr/>
              </p:nvPicPr>
              <p:blipFill>
                <a:blip r:embed="rId457"/>
                <a:stretch>
                  <a:fillRect/>
                </a:stretch>
              </p:blipFill>
              <p:spPr>
                <a:xfrm>
                  <a:off x="4911176" y="3617838"/>
                  <a:ext cx="98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3" name="Freihand 292">
                  <a:extLst>
                    <a:ext uri="{FF2B5EF4-FFF2-40B4-BE49-F238E27FC236}">
                      <a16:creationId xmlns:a16="http://schemas.microsoft.com/office/drawing/2014/main" id="{2A1861D2-E6DD-4983-A767-2D1D74B772D2}"/>
                    </a:ext>
                  </a:extLst>
                </p14:cNvPr>
                <p14:cNvContentPartPr/>
                <p14:nvPr/>
              </p14:nvContentPartPr>
              <p14:xfrm>
                <a:off x="5110616" y="3653478"/>
                <a:ext cx="97200" cy="119160"/>
              </p14:xfrm>
            </p:contentPart>
          </mc:Choice>
          <mc:Fallback xmlns="">
            <p:pic>
              <p:nvPicPr>
                <p:cNvPr id="293" name="Freihand 292">
                  <a:extLst>
                    <a:ext uri="{FF2B5EF4-FFF2-40B4-BE49-F238E27FC236}">
                      <a16:creationId xmlns:a16="http://schemas.microsoft.com/office/drawing/2014/main" id="{2A1861D2-E6DD-4983-A767-2D1D74B772D2}"/>
                    </a:ext>
                  </a:extLst>
                </p:cNvPr>
                <p:cNvPicPr/>
                <p:nvPr/>
              </p:nvPicPr>
              <p:blipFill>
                <a:blip r:embed="rId459"/>
                <a:stretch>
                  <a:fillRect/>
                </a:stretch>
              </p:blipFill>
              <p:spPr>
                <a:xfrm>
                  <a:off x="5106296" y="3649158"/>
                  <a:ext cx="10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4" name="Freihand 293">
                  <a:extLst>
                    <a:ext uri="{FF2B5EF4-FFF2-40B4-BE49-F238E27FC236}">
                      <a16:creationId xmlns:a16="http://schemas.microsoft.com/office/drawing/2014/main" id="{F46F2CA2-A59D-4678-A4C8-7882004C33DD}"/>
                    </a:ext>
                  </a:extLst>
                </p14:cNvPr>
                <p14:cNvContentPartPr/>
                <p14:nvPr/>
              </p14:nvContentPartPr>
              <p14:xfrm>
                <a:off x="5243816" y="3642678"/>
                <a:ext cx="116280" cy="120600"/>
              </p14:xfrm>
            </p:contentPart>
          </mc:Choice>
          <mc:Fallback xmlns="">
            <p:pic>
              <p:nvPicPr>
                <p:cNvPr id="294" name="Freihand 293">
                  <a:extLst>
                    <a:ext uri="{FF2B5EF4-FFF2-40B4-BE49-F238E27FC236}">
                      <a16:creationId xmlns:a16="http://schemas.microsoft.com/office/drawing/2014/main" id="{F46F2CA2-A59D-4678-A4C8-7882004C33DD}"/>
                    </a:ext>
                  </a:extLst>
                </p:cNvPr>
                <p:cNvPicPr/>
                <p:nvPr/>
              </p:nvPicPr>
              <p:blipFill>
                <a:blip r:embed="rId461"/>
                <a:stretch>
                  <a:fillRect/>
                </a:stretch>
              </p:blipFill>
              <p:spPr>
                <a:xfrm>
                  <a:off x="5239496" y="3638358"/>
                  <a:ext cx="12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5" name="Freihand 294">
                  <a:extLst>
                    <a:ext uri="{FF2B5EF4-FFF2-40B4-BE49-F238E27FC236}">
                      <a16:creationId xmlns:a16="http://schemas.microsoft.com/office/drawing/2014/main" id="{D46F6B89-BF55-4CAE-8AE9-B87C2B198BF0}"/>
                    </a:ext>
                  </a:extLst>
                </p14:cNvPr>
                <p14:cNvContentPartPr/>
                <p14:nvPr/>
              </p14:nvContentPartPr>
              <p14:xfrm>
                <a:off x="5415176" y="3626838"/>
                <a:ext cx="79920" cy="115200"/>
              </p14:xfrm>
            </p:contentPart>
          </mc:Choice>
          <mc:Fallback xmlns="">
            <p:pic>
              <p:nvPicPr>
                <p:cNvPr id="295" name="Freihand 294">
                  <a:extLst>
                    <a:ext uri="{FF2B5EF4-FFF2-40B4-BE49-F238E27FC236}">
                      <a16:creationId xmlns:a16="http://schemas.microsoft.com/office/drawing/2014/main" id="{D46F6B89-BF55-4CAE-8AE9-B87C2B198BF0}"/>
                    </a:ext>
                  </a:extLst>
                </p:cNvPr>
                <p:cNvPicPr/>
                <p:nvPr/>
              </p:nvPicPr>
              <p:blipFill>
                <a:blip r:embed="rId463"/>
                <a:stretch>
                  <a:fillRect/>
                </a:stretch>
              </p:blipFill>
              <p:spPr>
                <a:xfrm>
                  <a:off x="5410856" y="3622518"/>
                  <a:ext cx="88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6" name="Freihand 295">
                  <a:extLst>
                    <a:ext uri="{FF2B5EF4-FFF2-40B4-BE49-F238E27FC236}">
                      <a16:creationId xmlns:a16="http://schemas.microsoft.com/office/drawing/2014/main" id="{469BB170-0F50-458C-AB18-2280B029A2B2}"/>
                    </a:ext>
                  </a:extLst>
                </p14:cNvPr>
                <p14:cNvContentPartPr/>
                <p14:nvPr/>
              </p14:nvContentPartPr>
              <p14:xfrm>
                <a:off x="5440736" y="3606678"/>
                <a:ext cx="119880" cy="8280"/>
              </p14:xfrm>
            </p:contentPart>
          </mc:Choice>
          <mc:Fallback xmlns="">
            <p:pic>
              <p:nvPicPr>
                <p:cNvPr id="296" name="Freihand 295">
                  <a:extLst>
                    <a:ext uri="{FF2B5EF4-FFF2-40B4-BE49-F238E27FC236}">
                      <a16:creationId xmlns:a16="http://schemas.microsoft.com/office/drawing/2014/main" id="{469BB170-0F50-458C-AB18-2280B029A2B2}"/>
                    </a:ext>
                  </a:extLst>
                </p:cNvPr>
                <p:cNvPicPr/>
                <p:nvPr/>
              </p:nvPicPr>
              <p:blipFill>
                <a:blip r:embed="rId465"/>
                <a:stretch>
                  <a:fillRect/>
                </a:stretch>
              </p:blipFill>
              <p:spPr>
                <a:xfrm>
                  <a:off x="5436416" y="3602358"/>
                  <a:ext cx="128520" cy="16920"/>
                </a:xfrm>
                <a:prstGeom prst="rect">
                  <a:avLst/>
                </a:prstGeom>
              </p:spPr>
            </p:pic>
          </mc:Fallback>
        </mc:AlternateContent>
      </p:grpSp>
      <p:grpSp>
        <p:nvGrpSpPr>
          <p:cNvPr id="299" name="Gruppieren 298">
            <a:extLst>
              <a:ext uri="{FF2B5EF4-FFF2-40B4-BE49-F238E27FC236}">
                <a16:creationId xmlns:a16="http://schemas.microsoft.com/office/drawing/2014/main" id="{6CC3C88D-6F2B-479A-A63B-D2C07371C784}"/>
              </a:ext>
            </a:extLst>
          </p:cNvPr>
          <p:cNvGrpSpPr/>
          <p:nvPr/>
        </p:nvGrpSpPr>
        <p:grpSpPr>
          <a:xfrm>
            <a:off x="5717576" y="3605238"/>
            <a:ext cx="218880" cy="122040"/>
            <a:chOff x="5717576" y="3605238"/>
            <a:chExt cx="218880" cy="122040"/>
          </a:xfrm>
        </p:grpSpPr>
        <mc:AlternateContent xmlns:mc="http://schemas.openxmlformats.org/markup-compatibility/2006" xmlns:p14="http://schemas.microsoft.com/office/powerpoint/2010/main">
          <mc:Choice Requires="p14">
            <p:contentPart p14:bwMode="auto" r:id="rId466">
              <p14:nvContentPartPr>
                <p14:cNvPr id="297" name="Freihand 296">
                  <a:extLst>
                    <a:ext uri="{FF2B5EF4-FFF2-40B4-BE49-F238E27FC236}">
                      <a16:creationId xmlns:a16="http://schemas.microsoft.com/office/drawing/2014/main" id="{391148E6-E2C8-411E-8929-04D0114F1E72}"/>
                    </a:ext>
                  </a:extLst>
                </p14:cNvPr>
                <p14:cNvContentPartPr/>
                <p14:nvPr/>
              </p14:nvContentPartPr>
              <p14:xfrm>
                <a:off x="5717576" y="3658158"/>
                <a:ext cx="115200" cy="43920"/>
              </p14:xfrm>
            </p:contentPart>
          </mc:Choice>
          <mc:Fallback xmlns="">
            <p:pic>
              <p:nvPicPr>
                <p:cNvPr id="297" name="Freihand 296">
                  <a:extLst>
                    <a:ext uri="{FF2B5EF4-FFF2-40B4-BE49-F238E27FC236}">
                      <a16:creationId xmlns:a16="http://schemas.microsoft.com/office/drawing/2014/main" id="{391148E6-E2C8-411E-8929-04D0114F1E72}"/>
                    </a:ext>
                  </a:extLst>
                </p:cNvPr>
                <p:cNvPicPr/>
                <p:nvPr/>
              </p:nvPicPr>
              <p:blipFill>
                <a:blip r:embed="rId467"/>
                <a:stretch>
                  <a:fillRect/>
                </a:stretch>
              </p:blipFill>
              <p:spPr>
                <a:xfrm>
                  <a:off x="5713256" y="3653838"/>
                  <a:ext cx="123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8" name="Freihand 297">
                  <a:extLst>
                    <a:ext uri="{FF2B5EF4-FFF2-40B4-BE49-F238E27FC236}">
                      <a16:creationId xmlns:a16="http://schemas.microsoft.com/office/drawing/2014/main" id="{EBB84751-C52B-4618-A490-1794AF8E87AE}"/>
                    </a:ext>
                  </a:extLst>
                </p14:cNvPr>
                <p14:cNvContentPartPr/>
                <p14:nvPr/>
              </p14:nvContentPartPr>
              <p14:xfrm>
                <a:off x="5851856" y="3605238"/>
                <a:ext cx="84600" cy="122040"/>
              </p14:xfrm>
            </p:contentPart>
          </mc:Choice>
          <mc:Fallback xmlns="">
            <p:pic>
              <p:nvPicPr>
                <p:cNvPr id="298" name="Freihand 297">
                  <a:extLst>
                    <a:ext uri="{FF2B5EF4-FFF2-40B4-BE49-F238E27FC236}">
                      <a16:creationId xmlns:a16="http://schemas.microsoft.com/office/drawing/2014/main" id="{EBB84751-C52B-4618-A490-1794AF8E87AE}"/>
                    </a:ext>
                  </a:extLst>
                </p:cNvPr>
                <p:cNvPicPr/>
                <p:nvPr/>
              </p:nvPicPr>
              <p:blipFill>
                <a:blip r:embed="rId469"/>
                <a:stretch>
                  <a:fillRect/>
                </a:stretch>
              </p:blipFill>
              <p:spPr>
                <a:xfrm>
                  <a:off x="5847536" y="3600918"/>
                  <a:ext cx="93240" cy="130680"/>
                </a:xfrm>
                <a:prstGeom prst="rect">
                  <a:avLst/>
                </a:prstGeom>
              </p:spPr>
            </p:pic>
          </mc:Fallback>
        </mc:AlternateContent>
      </p:grpSp>
      <p:grpSp>
        <p:nvGrpSpPr>
          <p:cNvPr id="315" name="Gruppieren 314">
            <a:extLst>
              <a:ext uri="{FF2B5EF4-FFF2-40B4-BE49-F238E27FC236}">
                <a16:creationId xmlns:a16="http://schemas.microsoft.com/office/drawing/2014/main" id="{6BFD184B-809B-4624-9275-F0676B13A06A}"/>
              </a:ext>
            </a:extLst>
          </p:cNvPr>
          <p:cNvGrpSpPr/>
          <p:nvPr/>
        </p:nvGrpSpPr>
        <p:grpSpPr>
          <a:xfrm>
            <a:off x="6141656" y="3199878"/>
            <a:ext cx="1827720" cy="514440"/>
            <a:chOff x="6141656" y="3199878"/>
            <a:chExt cx="1827720" cy="514440"/>
          </a:xfrm>
        </p:grpSpPr>
        <mc:AlternateContent xmlns:mc="http://schemas.openxmlformats.org/markup-compatibility/2006" xmlns:p14="http://schemas.microsoft.com/office/powerpoint/2010/main">
          <mc:Choice Requires="p14">
            <p:contentPart p14:bwMode="auto" r:id="rId470">
              <p14:nvContentPartPr>
                <p14:cNvPr id="252" name="Freihand 251">
                  <a:extLst>
                    <a:ext uri="{FF2B5EF4-FFF2-40B4-BE49-F238E27FC236}">
                      <a16:creationId xmlns:a16="http://schemas.microsoft.com/office/drawing/2014/main" id="{F450B5B3-3488-4D5D-B178-3FF5E77C5D90}"/>
                    </a:ext>
                  </a:extLst>
                </p14:cNvPr>
                <p14:cNvContentPartPr/>
                <p14:nvPr/>
              </p14:nvContentPartPr>
              <p14:xfrm>
                <a:off x="6141656" y="3281598"/>
                <a:ext cx="73440" cy="99360"/>
              </p14:xfrm>
            </p:contentPart>
          </mc:Choice>
          <mc:Fallback xmlns="">
            <p:pic>
              <p:nvPicPr>
                <p:cNvPr id="252" name="Freihand 251">
                  <a:extLst>
                    <a:ext uri="{FF2B5EF4-FFF2-40B4-BE49-F238E27FC236}">
                      <a16:creationId xmlns:a16="http://schemas.microsoft.com/office/drawing/2014/main" id="{F450B5B3-3488-4D5D-B178-3FF5E77C5D90}"/>
                    </a:ext>
                  </a:extLst>
                </p:cNvPr>
                <p:cNvPicPr/>
                <p:nvPr/>
              </p:nvPicPr>
              <p:blipFill>
                <a:blip r:embed="rId471"/>
                <a:stretch>
                  <a:fillRect/>
                </a:stretch>
              </p:blipFill>
              <p:spPr>
                <a:xfrm>
                  <a:off x="6137336" y="3277278"/>
                  <a:ext cx="82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3" name="Freihand 252">
                  <a:extLst>
                    <a:ext uri="{FF2B5EF4-FFF2-40B4-BE49-F238E27FC236}">
                      <a16:creationId xmlns:a16="http://schemas.microsoft.com/office/drawing/2014/main" id="{5AE1E330-7E84-4597-A96F-DC1B787A5412}"/>
                    </a:ext>
                  </a:extLst>
                </p14:cNvPr>
                <p14:cNvContentPartPr/>
                <p14:nvPr/>
              </p14:nvContentPartPr>
              <p14:xfrm>
                <a:off x="6232376" y="3329838"/>
                <a:ext cx="59040" cy="57600"/>
              </p14:xfrm>
            </p:contentPart>
          </mc:Choice>
          <mc:Fallback xmlns="">
            <p:pic>
              <p:nvPicPr>
                <p:cNvPr id="253" name="Freihand 252">
                  <a:extLst>
                    <a:ext uri="{FF2B5EF4-FFF2-40B4-BE49-F238E27FC236}">
                      <a16:creationId xmlns:a16="http://schemas.microsoft.com/office/drawing/2014/main" id="{5AE1E330-7E84-4597-A96F-DC1B787A5412}"/>
                    </a:ext>
                  </a:extLst>
                </p:cNvPr>
                <p:cNvPicPr/>
                <p:nvPr/>
              </p:nvPicPr>
              <p:blipFill>
                <a:blip r:embed="rId473"/>
                <a:stretch>
                  <a:fillRect/>
                </a:stretch>
              </p:blipFill>
              <p:spPr>
                <a:xfrm>
                  <a:off x="6228056" y="3325518"/>
                  <a:ext cx="6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4" name="Freihand 253">
                  <a:extLst>
                    <a:ext uri="{FF2B5EF4-FFF2-40B4-BE49-F238E27FC236}">
                      <a16:creationId xmlns:a16="http://schemas.microsoft.com/office/drawing/2014/main" id="{085293AF-282D-44E6-85F6-F4799ADBBD94}"/>
                    </a:ext>
                  </a:extLst>
                </p14:cNvPr>
                <p14:cNvContentPartPr/>
                <p14:nvPr/>
              </p14:nvContentPartPr>
              <p14:xfrm>
                <a:off x="6322016" y="3274038"/>
                <a:ext cx="177480" cy="84240"/>
              </p14:xfrm>
            </p:contentPart>
          </mc:Choice>
          <mc:Fallback xmlns="">
            <p:pic>
              <p:nvPicPr>
                <p:cNvPr id="254" name="Freihand 253">
                  <a:extLst>
                    <a:ext uri="{FF2B5EF4-FFF2-40B4-BE49-F238E27FC236}">
                      <a16:creationId xmlns:a16="http://schemas.microsoft.com/office/drawing/2014/main" id="{085293AF-282D-44E6-85F6-F4799ADBBD94}"/>
                    </a:ext>
                  </a:extLst>
                </p:cNvPr>
                <p:cNvPicPr/>
                <p:nvPr/>
              </p:nvPicPr>
              <p:blipFill>
                <a:blip r:embed="rId475"/>
                <a:stretch>
                  <a:fillRect/>
                </a:stretch>
              </p:blipFill>
              <p:spPr>
                <a:xfrm>
                  <a:off x="6317696" y="3269718"/>
                  <a:ext cx="186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5" name="Freihand 254">
                  <a:extLst>
                    <a:ext uri="{FF2B5EF4-FFF2-40B4-BE49-F238E27FC236}">
                      <a16:creationId xmlns:a16="http://schemas.microsoft.com/office/drawing/2014/main" id="{4E177B35-2608-41A9-AFB7-B194C1CE20DA}"/>
                    </a:ext>
                  </a:extLst>
                </p14:cNvPr>
                <p14:cNvContentPartPr/>
                <p14:nvPr/>
              </p14:nvContentPartPr>
              <p14:xfrm>
                <a:off x="6479696" y="3308598"/>
                <a:ext cx="212040" cy="132480"/>
              </p14:xfrm>
            </p:contentPart>
          </mc:Choice>
          <mc:Fallback xmlns="">
            <p:pic>
              <p:nvPicPr>
                <p:cNvPr id="255" name="Freihand 254">
                  <a:extLst>
                    <a:ext uri="{FF2B5EF4-FFF2-40B4-BE49-F238E27FC236}">
                      <a16:creationId xmlns:a16="http://schemas.microsoft.com/office/drawing/2014/main" id="{4E177B35-2608-41A9-AFB7-B194C1CE20DA}"/>
                    </a:ext>
                  </a:extLst>
                </p:cNvPr>
                <p:cNvPicPr/>
                <p:nvPr/>
              </p:nvPicPr>
              <p:blipFill>
                <a:blip r:embed="rId477"/>
                <a:stretch>
                  <a:fillRect/>
                </a:stretch>
              </p:blipFill>
              <p:spPr>
                <a:xfrm>
                  <a:off x="6475376" y="3304278"/>
                  <a:ext cx="220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6" name="Freihand 255">
                  <a:extLst>
                    <a:ext uri="{FF2B5EF4-FFF2-40B4-BE49-F238E27FC236}">
                      <a16:creationId xmlns:a16="http://schemas.microsoft.com/office/drawing/2014/main" id="{9CCAFF15-6E98-4DF9-BE08-26396E76AED1}"/>
                    </a:ext>
                  </a:extLst>
                </p14:cNvPr>
                <p14:cNvContentPartPr/>
                <p14:nvPr/>
              </p14:nvContentPartPr>
              <p14:xfrm>
                <a:off x="6468536" y="3235518"/>
                <a:ext cx="55440" cy="3600"/>
              </p14:xfrm>
            </p:contentPart>
          </mc:Choice>
          <mc:Fallback xmlns="">
            <p:pic>
              <p:nvPicPr>
                <p:cNvPr id="256" name="Freihand 255">
                  <a:extLst>
                    <a:ext uri="{FF2B5EF4-FFF2-40B4-BE49-F238E27FC236}">
                      <a16:creationId xmlns:a16="http://schemas.microsoft.com/office/drawing/2014/main" id="{9CCAFF15-6E98-4DF9-BE08-26396E76AED1}"/>
                    </a:ext>
                  </a:extLst>
                </p:cNvPr>
                <p:cNvPicPr/>
                <p:nvPr/>
              </p:nvPicPr>
              <p:blipFill>
                <a:blip r:embed="rId479"/>
                <a:stretch>
                  <a:fillRect/>
                </a:stretch>
              </p:blipFill>
              <p:spPr>
                <a:xfrm>
                  <a:off x="6464216" y="3231198"/>
                  <a:ext cx="64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7" name="Freihand 256">
                  <a:extLst>
                    <a:ext uri="{FF2B5EF4-FFF2-40B4-BE49-F238E27FC236}">
                      <a16:creationId xmlns:a16="http://schemas.microsoft.com/office/drawing/2014/main" id="{2B440E9C-93D0-43E7-845C-3A303A66DD2E}"/>
                    </a:ext>
                  </a:extLst>
                </p14:cNvPr>
                <p14:cNvContentPartPr/>
                <p14:nvPr/>
              </p14:nvContentPartPr>
              <p14:xfrm>
                <a:off x="6890456" y="3274038"/>
                <a:ext cx="11880" cy="49320"/>
              </p14:xfrm>
            </p:contentPart>
          </mc:Choice>
          <mc:Fallback xmlns="">
            <p:pic>
              <p:nvPicPr>
                <p:cNvPr id="257" name="Freihand 256">
                  <a:extLst>
                    <a:ext uri="{FF2B5EF4-FFF2-40B4-BE49-F238E27FC236}">
                      <a16:creationId xmlns:a16="http://schemas.microsoft.com/office/drawing/2014/main" id="{2B440E9C-93D0-43E7-845C-3A303A66DD2E}"/>
                    </a:ext>
                  </a:extLst>
                </p:cNvPr>
                <p:cNvPicPr/>
                <p:nvPr/>
              </p:nvPicPr>
              <p:blipFill>
                <a:blip r:embed="rId481"/>
                <a:stretch>
                  <a:fillRect/>
                </a:stretch>
              </p:blipFill>
              <p:spPr>
                <a:xfrm>
                  <a:off x="6886136" y="3269718"/>
                  <a:ext cx="20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8" name="Freihand 257">
                  <a:extLst>
                    <a:ext uri="{FF2B5EF4-FFF2-40B4-BE49-F238E27FC236}">
                      <a16:creationId xmlns:a16="http://schemas.microsoft.com/office/drawing/2014/main" id="{C0E18E02-DA8A-4106-98BC-0EE519F509A8}"/>
                    </a:ext>
                  </a:extLst>
                </p14:cNvPr>
                <p14:cNvContentPartPr/>
                <p14:nvPr/>
              </p14:nvContentPartPr>
              <p14:xfrm>
                <a:off x="6914936" y="3221838"/>
                <a:ext cx="6480" cy="2880"/>
              </p14:xfrm>
            </p:contentPart>
          </mc:Choice>
          <mc:Fallback xmlns="">
            <p:pic>
              <p:nvPicPr>
                <p:cNvPr id="258" name="Freihand 257">
                  <a:extLst>
                    <a:ext uri="{FF2B5EF4-FFF2-40B4-BE49-F238E27FC236}">
                      <a16:creationId xmlns:a16="http://schemas.microsoft.com/office/drawing/2014/main" id="{C0E18E02-DA8A-4106-98BC-0EE519F509A8}"/>
                    </a:ext>
                  </a:extLst>
                </p:cNvPr>
                <p:cNvPicPr/>
                <p:nvPr/>
              </p:nvPicPr>
              <p:blipFill>
                <a:blip r:embed="rId483"/>
                <a:stretch>
                  <a:fillRect/>
                </a:stretch>
              </p:blipFill>
              <p:spPr>
                <a:xfrm>
                  <a:off x="6910616" y="3217518"/>
                  <a:ext cx="15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9" name="Freihand 258">
                  <a:extLst>
                    <a:ext uri="{FF2B5EF4-FFF2-40B4-BE49-F238E27FC236}">
                      <a16:creationId xmlns:a16="http://schemas.microsoft.com/office/drawing/2014/main" id="{D019D7C8-3682-4258-8D60-44CC317BB17F}"/>
                    </a:ext>
                  </a:extLst>
                </p14:cNvPr>
                <p14:cNvContentPartPr/>
                <p14:nvPr/>
              </p14:nvContentPartPr>
              <p14:xfrm>
                <a:off x="6944096" y="3239838"/>
                <a:ext cx="56880" cy="85680"/>
              </p14:xfrm>
            </p:contentPart>
          </mc:Choice>
          <mc:Fallback xmlns="">
            <p:pic>
              <p:nvPicPr>
                <p:cNvPr id="259" name="Freihand 258">
                  <a:extLst>
                    <a:ext uri="{FF2B5EF4-FFF2-40B4-BE49-F238E27FC236}">
                      <a16:creationId xmlns:a16="http://schemas.microsoft.com/office/drawing/2014/main" id="{D019D7C8-3682-4258-8D60-44CC317BB17F}"/>
                    </a:ext>
                  </a:extLst>
                </p:cNvPr>
                <p:cNvPicPr/>
                <p:nvPr/>
              </p:nvPicPr>
              <p:blipFill>
                <a:blip r:embed="rId485"/>
                <a:stretch>
                  <a:fillRect/>
                </a:stretch>
              </p:blipFill>
              <p:spPr>
                <a:xfrm>
                  <a:off x="6939776" y="3235518"/>
                  <a:ext cx="65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0" name="Freihand 259">
                  <a:extLst>
                    <a:ext uri="{FF2B5EF4-FFF2-40B4-BE49-F238E27FC236}">
                      <a16:creationId xmlns:a16="http://schemas.microsoft.com/office/drawing/2014/main" id="{A2CEA177-DB7C-4841-9EAB-2AA0B709F777}"/>
                    </a:ext>
                  </a:extLst>
                </p14:cNvPr>
                <p14:cNvContentPartPr/>
                <p14:nvPr/>
              </p14:nvContentPartPr>
              <p14:xfrm>
                <a:off x="7025456" y="3200958"/>
                <a:ext cx="50400" cy="130680"/>
              </p14:xfrm>
            </p:contentPart>
          </mc:Choice>
          <mc:Fallback xmlns="">
            <p:pic>
              <p:nvPicPr>
                <p:cNvPr id="260" name="Freihand 259">
                  <a:extLst>
                    <a:ext uri="{FF2B5EF4-FFF2-40B4-BE49-F238E27FC236}">
                      <a16:creationId xmlns:a16="http://schemas.microsoft.com/office/drawing/2014/main" id="{A2CEA177-DB7C-4841-9EAB-2AA0B709F777}"/>
                    </a:ext>
                  </a:extLst>
                </p:cNvPr>
                <p:cNvPicPr/>
                <p:nvPr/>
              </p:nvPicPr>
              <p:blipFill>
                <a:blip r:embed="rId487"/>
                <a:stretch>
                  <a:fillRect/>
                </a:stretch>
              </p:blipFill>
              <p:spPr>
                <a:xfrm>
                  <a:off x="7021136" y="3196638"/>
                  <a:ext cx="59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1" name="Freihand 260">
                  <a:extLst>
                    <a:ext uri="{FF2B5EF4-FFF2-40B4-BE49-F238E27FC236}">
                      <a16:creationId xmlns:a16="http://schemas.microsoft.com/office/drawing/2014/main" id="{9F932967-CFF6-430F-A1E0-9522A54712D4}"/>
                    </a:ext>
                  </a:extLst>
                </p14:cNvPr>
                <p14:cNvContentPartPr/>
                <p14:nvPr/>
              </p14:nvContentPartPr>
              <p14:xfrm>
                <a:off x="7197176" y="3273678"/>
                <a:ext cx="50760" cy="62280"/>
              </p14:xfrm>
            </p:contentPart>
          </mc:Choice>
          <mc:Fallback xmlns="">
            <p:pic>
              <p:nvPicPr>
                <p:cNvPr id="261" name="Freihand 260">
                  <a:extLst>
                    <a:ext uri="{FF2B5EF4-FFF2-40B4-BE49-F238E27FC236}">
                      <a16:creationId xmlns:a16="http://schemas.microsoft.com/office/drawing/2014/main" id="{9F932967-CFF6-430F-A1E0-9522A54712D4}"/>
                    </a:ext>
                  </a:extLst>
                </p:cNvPr>
                <p:cNvPicPr/>
                <p:nvPr/>
              </p:nvPicPr>
              <p:blipFill>
                <a:blip r:embed="rId489"/>
                <a:stretch>
                  <a:fillRect/>
                </a:stretch>
              </p:blipFill>
              <p:spPr>
                <a:xfrm>
                  <a:off x="7192856" y="3269358"/>
                  <a:ext cx="59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2" name="Freihand 261">
                  <a:extLst>
                    <a:ext uri="{FF2B5EF4-FFF2-40B4-BE49-F238E27FC236}">
                      <a16:creationId xmlns:a16="http://schemas.microsoft.com/office/drawing/2014/main" id="{8CF30C63-0895-4FA6-9821-33B58F46A5D9}"/>
                    </a:ext>
                  </a:extLst>
                </p14:cNvPr>
                <p14:cNvContentPartPr/>
                <p14:nvPr/>
              </p14:nvContentPartPr>
              <p14:xfrm>
                <a:off x="7249016" y="3253878"/>
                <a:ext cx="89640" cy="160920"/>
              </p14:xfrm>
            </p:contentPart>
          </mc:Choice>
          <mc:Fallback xmlns="">
            <p:pic>
              <p:nvPicPr>
                <p:cNvPr id="262" name="Freihand 261">
                  <a:extLst>
                    <a:ext uri="{FF2B5EF4-FFF2-40B4-BE49-F238E27FC236}">
                      <a16:creationId xmlns:a16="http://schemas.microsoft.com/office/drawing/2014/main" id="{8CF30C63-0895-4FA6-9821-33B58F46A5D9}"/>
                    </a:ext>
                  </a:extLst>
                </p:cNvPr>
                <p:cNvPicPr/>
                <p:nvPr/>
              </p:nvPicPr>
              <p:blipFill>
                <a:blip r:embed="rId491"/>
                <a:stretch>
                  <a:fillRect/>
                </a:stretch>
              </p:blipFill>
              <p:spPr>
                <a:xfrm>
                  <a:off x="7244696" y="3249558"/>
                  <a:ext cx="98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3" name="Freihand 262">
                  <a:extLst>
                    <a:ext uri="{FF2B5EF4-FFF2-40B4-BE49-F238E27FC236}">
                      <a16:creationId xmlns:a16="http://schemas.microsoft.com/office/drawing/2014/main" id="{C24E9CF9-3567-4374-9B4C-5684C4D5A623}"/>
                    </a:ext>
                  </a:extLst>
                </p14:cNvPr>
                <p14:cNvContentPartPr/>
                <p14:nvPr/>
              </p14:nvContentPartPr>
              <p14:xfrm>
                <a:off x="7362776" y="3199878"/>
                <a:ext cx="286920" cy="120600"/>
              </p14:xfrm>
            </p:contentPart>
          </mc:Choice>
          <mc:Fallback xmlns="">
            <p:pic>
              <p:nvPicPr>
                <p:cNvPr id="263" name="Freihand 262">
                  <a:extLst>
                    <a:ext uri="{FF2B5EF4-FFF2-40B4-BE49-F238E27FC236}">
                      <a16:creationId xmlns:a16="http://schemas.microsoft.com/office/drawing/2014/main" id="{C24E9CF9-3567-4374-9B4C-5684C4D5A623}"/>
                    </a:ext>
                  </a:extLst>
                </p:cNvPr>
                <p:cNvPicPr/>
                <p:nvPr/>
              </p:nvPicPr>
              <p:blipFill>
                <a:blip r:embed="rId493"/>
                <a:stretch>
                  <a:fillRect/>
                </a:stretch>
              </p:blipFill>
              <p:spPr>
                <a:xfrm>
                  <a:off x="7358456" y="3195558"/>
                  <a:ext cx="295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4" name="Freihand 263">
                  <a:extLst>
                    <a:ext uri="{FF2B5EF4-FFF2-40B4-BE49-F238E27FC236}">
                      <a16:creationId xmlns:a16="http://schemas.microsoft.com/office/drawing/2014/main" id="{53443F20-F9EA-4583-B29C-4CDDC3A89978}"/>
                    </a:ext>
                  </a:extLst>
                </p14:cNvPr>
                <p14:cNvContentPartPr/>
                <p14:nvPr/>
              </p14:nvContentPartPr>
              <p14:xfrm>
                <a:off x="7636736" y="3213198"/>
                <a:ext cx="360" cy="360"/>
              </p14:xfrm>
            </p:contentPart>
          </mc:Choice>
          <mc:Fallback xmlns="">
            <p:pic>
              <p:nvPicPr>
                <p:cNvPr id="264" name="Freihand 263">
                  <a:extLst>
                    <a:ext uri="{FF2B5EF4-FFF2-40B4-BE49-F238E27FC236}">
                      <a16:creationId xmlns:a16="http://schemas.microsoft.com/office/drawing/2014/main" id="{53443F20-F9EA-4583-B29C-4CDDC3A89978}"/>
                    </a:ext>
                  </a:extLst>
                </p:cNvPr>
                <p:cNvPicPr/>
                <p:nvPr/>
              </p:nvPicPr>
              <p:blipFill>
                <a:blip r:embed="rId386"/>
                <a:stretch>
                  <a:fillRect/>
                </a:stretch>
              </p:blipFill>
              <p:spPr>
                <a:xfrm>
                  <a:off x="7632416" y="32088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5" name="Freihand 264">
                  <a:extLst>
                    <a:ext uri="{FF2B5EF4-FFF2-40B4-BE49-F238E27FC236}">
                      <a16:creationId xmlns:a16="http://schemas.microsoft.com/office/drawing/2014/main" id="{401B40ED-9765-4CA6-9221-EC480AF2A5C5}"/>
                    </a:ext>
                  </a:extLst>
                </p14:cNvPr>
                <p14:cNvContentPartPr/>
                <p14:nvPr/>
              </p14:nvContentPartPr>
              <p14:xfrm>
                <a:off x="7694696" y="3206718"/>
                <a:ext cx="204120" cy="146160"/>
              </p14:xfrm>
            </p:contentPart>
          </mc:Choice>
          <mc:Fallback xmlns="">
            <p:pic>
              <p:nvPicPr>
                <p:cNvPr id="265" name="Freihand 264">
                  <a:extLst>
                    <a:ext uri="{FF2B5EF4-FFF2-40B4-BE49-F238E27FC236}">
                      <a16:creationId xmlns:a16="http://schemas.microsoft.com/office/drawing/2014/main" id="{401B40ED-9765-4CA6-9221-EC480AF2A5C5}"/>
                    </a:ext>
                  </a:extLst>
                </p:cNvPr>
                <p:cNvPicPr/>
                <p:nvPr/>
              </p:nvPicPr>
              <p:blipFill>
                <a:blip r:embed="rId496"/>
                <a:stretch>
                  <a:fillRect/>
                </a:stretch>
              </p:blipFill>
              <p:spPr>
                <a:xfrm>
                  <a:off x="7690376" y="3202398"/>
                  <a:ext cx="212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1" name="Freihand 300">
                  <a:extLst>
                    <a:ext uri="{FF2B5EF4-FFF2-40B4-BE49-F238E27FC236}">
                      <a16:creationId xmlns:a16="http://schemas.microsoft.com/office/drawing/2014/main" id="{A1EFB705-2212-4BCE-A832-9A459259EDC3}"/>
                    </a:ext>
                  </a:extLst>
                </p14:cNvPr>
                <p14:cNvContentPartPr/>
                <p14:nvPr/>
              </p14:nvContentPartPr>
              <p14:xfrm>
                <a:off x="6161816" y="3514878"/>
                <a:ext cx="85680" cy="154440"/>
              </p14:xfrm>
            </p:contentPart>
          </mc:Choice>
          <mc:Fallback xmlns="">
            <p:pic>
              <p:nvPicPr>
                <p:cNvPr id="301" name="Freihand 300">
                  <a:extLst>
                    <a:ext uri="{FF2B5EF4-FFF2-40B4-BE49-F238E27FC236}">
                      <a16:creationId xmlns:a16="http://schemas.microsoft.com/office/drawing/2014/main" id="{A1EFB705-2212-4BCE-A832-9A459259EDC3}"/>
                    </a:ext>
                  </a:extLst>
                </p:cNvPr>
                <p:cNvPicPr/>
                <p:nvPr/>
              </p:nvPicPr>
              <p:blipFill>
                <a:blip r:embed="rId498"/>
                <a:stretch>
                  <a:fillRect/>
                </a:stretch>
              </p:blipFill>
              <p:spPr>
                <a:xfrm>
                  <a:off x="6157496" y="3510558"/>
                  <a:ext cx="9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2" name="Freihand 301">
                  <a:extLst>
                    <a:ext uri="{FF2B5EF4-FFF2-40B4-BE49-F238E27FC236}">
                      <a16:creationId xmlns:a16="http://schemas.microsoft.com/office/drawing/2014/main" id="{667763B5-B7D4-4863-B61C-38EB4263832D}"/>
                    </a:ext>
                  </a:extLst>
                </p14:cNvPr>
                <p14:cNvContentPartPr/>
                <p14:nvPr/>
              </p14:nvContentPartPr>
              <p14:xfrm>
                <a:off x="6256136" y="3575718"/>
                <a:ext cx="71640" cy="69840"/>
              </p14:xfrm>
            </p:contentPart>
          </mc:Choice>
          <mc:Fallback xmlns="">
            <p:pic>
              <p:nvPicPr>
                <p:cNvPr id="302" name="Freihand 301">
                  <a:extLst>
                    <a:ext uri="{FF2B5EF4-FFF2-40B4-BE49-F238E27FC236}">
                      <a16:creationId xmlns:a16="http://schemas.microsoft.com/office/drawing/2014/main" id="{667763B5-B7D4-4863-B61C-38EB4263832D}"/>
                    </a:ext>
                  </a:extLst>
                </p:cNvPr>
                <p:cNvPicPr/>
                <p:nvPr/>
              </p:nvPicPr>
              <p:blipFill>
                <a:blip r:embed="rId500"/>
                <a:stretch>
                  <a:fillRect/>
                </a:stretch>
              </p:blipFill>
              <p:spPr>
                <a:xfrm>
                  <a:off x="6251816" y="3571398"/>
                  <a:ext cx="80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3" name="Freihand 302">
                  <a:extLst>
                    <a:ext uri="{FF2B5EF4-FFF2-40B4-BE49-F238E27FC236}">
                      <a16:creationId xmlns:a16="http://schemas.microsoft.com/office/drawing/2014/main" id="{9E3C1BE7-2626-449E-82D7-8C4366AA2B1B}"/>
                    </a:ext>
                  </a:extLst>
                </p14:cNvPr>
                <p14:cNvContentPartPr/>
                <p14:nvPr/>
              </p14:nvContentPartPr>
              <p14:xfrm>
                <a:off x="6347936" y="3483198"/>
                <a:ext cx="202320" cy="158040"/>
              </p14:xfrm>
            </p:contentPart>
          </mc:Choice>
          <mc:Fallback xmlns="">
            <p:pic>
              <p:nvPicPr>
                <p:cNvPr id="303" name="Freihand 302">
                  <a:extLst>
                    <a:ext uri="{FF2B5EF4-FFF2-40B4-BE49-F238E27FC236}">
                      <a16:creationId xmlns:a16="http://schemas.microsoft.com/office/drawing/2014/main" id="{9E3C1BE7-2626-449E-82D7-8C4366AA2B1B}"/>
                    </a:ext>
                  </a:extLst>
                </p:cNvPr>
                <p:cNvPicPr/>
                <p:nvPr/>
              </p:nvPicPr>
              <p:blipFill>
                <a:blip r:embed="rId502"/>
                <a:stretch>
                  <a:fillRect/>
                </a:stretch>
              </p:blipFill>
              <p:spPr>
                <a:xfrm>
                  <a:off x="6343616" y="3478878"/>
                  <a:ext cx="210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4" name="Freihand 303">
                  <a:extLst>
                    <a:ext uri="{FF2B5EF4-FFF2-40B4-BE49-F238E27FC236}">
                      <a16:creationId xmlns:a16="http://schemas.microsoft.com/office/drawing/2014/main" id="{747134CB-FC69-472E-9811-A9A334903FC1}"/>
                    </a:ext>
                  </a:extLst>
                </p14:cNvPr>
                <p14:cNvContentPartPr/>
                <p14:nvPr/>
              </p14:nvContentPartPr>
              <p14:xfrm>
                <a:off x="6517856" y="3571038"/>
                <a:ext cx="233280" cy="143280"/>
              </p14:xfrm>
            </p:contentPart>
          </mc:Choice>
          <mc:Fallback xmlns="">
            <p:pic>
              <p:nvPicPr>
                <p:cNvPr id="304" name="Freihand 303">
                  <a:extLst>
                    <a:ext uri="{FF2B5EF4-FFF2-40B4-BE49-F238E27FC236}">
                      <a16:creationId xmlns:a16="http://schemas.microsoft.com/office/drawing/2014/main" id="{747134CB-FC69-472E-9811-A9A334903FC1}"/>
                    </a:ext>
                  </a:extLst>
                </p:cNvPr>
                <p:cNvPicPr/>
                <p:nvPr/>
              </p:nvPicPr>
              <p:blipFill>
                <a:blip r:embed="rId504"/>
                <a:stretch>
                  <a:fillRect/>
                </a:stretch>
              </p:blipFill>
              <p:spPr>
                <a:xfrm>
                  <a:off x="6513536" y="3566718"/>
                  <a:ext cx="241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5" name="Freihand 304">
                  <a:extLst>
                    <a:ext uri="{FF2B5EF4-FFF2-40B4-BE49-F238E27FC236}">
                      <a16:creationId xmlns:a16="http://schemas.microsoft.com/office/drawing/2014/main" id="{7A97A72C-BDB4-46FE-ADDD-8C3FD4757B25}"/>
                    </a:ext>
                  </a:extLst>
                </p14:cNvPr>
                <p14:cNvContentPartPr/>
                <p14:nvPr/>
              </p14:nvContentPartPr>
              <p14:xfrm>
                <a:off x="6477176" y="3507318"/>
                <a:ext cx="104400" cy="6840"/>
              </p14:xfrm>
            </p:contentPart>
          </mc:Choice>
          <mc:Fallback xmlns="">
            <p:pic>
              <p:nvPicPr>
                <p:cNvPr id="305" name="Freihand 304">
                  <a:extLst>
                    <a:ext uri="{FF2B5EF4-FFF2-40B4-BE49-F238E27FC236}">
                      <a16:creationId xmlns:a16="http://schemas.microsoft.com/office/drawing/2014/main" id="{7A97A72C-BDB4-46FE-ADDD-8C3FD4757B25}"/>
                    </a:ext>
                  </a:extLst>
                </p:cNvPr>
                <p:cNvPicPr/>
                <p:nvPr/>
              </p:nvPicPr>
              <p:blipFill>
                <a:blip r:embed="rId506"/>
                <a:stretch>
                  <a:fillRect/>
                </a:stretch>
              </p:blipFill>
              <p:spPr>
                <a:xfrm>
                  <a:off x="6472856" y="3502998"/>
                  <a:ext cx="11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6" name="Freihand 305">
                  <a:extLst>
                    <a:ext uri="{FF2B5EF4-FFF2-40B4-BE49-F238E27FC236}">
                      <a16:creationId xmlns:a16="http://schemas.microsoft.com/office/drawing/2014/main" id="{5EEB193C-9122-4AC4-ABE2-C0E0721CB4CE}"/>
                    </a:ext>
                  </a:extLst>
                </p14:cNvPr>
                <p14:cNvContentPartPr/>
                <p14:nvPr/>
              </p14:nvContentPartPr>
              <p14:xfrm>
                <a:off x="6892616" y="3526758"/>
                <a:ext cx="15120" cy="66240"/>
              </p14:xfrm>
            </p:contentPart>
          </mc:Choice>
          <mc:Fallback xmlns="">
            <p:pic>
              <p:nvPicPr>
                <p:cNvPr id="306" name="Freihand 305">
                  <a:extLst>
                    <a:ext uri="{FF2B5EF4-FFF2-40B4-BE49-F238E27FC236}">
                      <a16:creationId xmlns:a16="http://schemas.microsoft.com/office/drawing/2014/main" id="{5EEB193C-9122-4AC4-ABE2-C0E0721CB4CE}"/>
                    </a:ext>
                  </a:extLst>
                </p:cNvPr>
                <p:cNvPicPr/>
                <p:nvPr/>
              </p:nvPicPr>
              <p:blipFill>
                <a:blip r:embed="rId508"/>
                <a:stretch>
                  <a:fillRect/>
                </a:stretch>
              </p:blipFill>
              <p:spPr>
                <a:xfrm>
                  <a:off x="6888296" y="3522438"/>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7" name="Freihand 306">
                  <a:extLst>
                    <a:ext uri="{FF2B5EF4-FFF2-40B4-BE49-F238E27FC236}">
                      <a16:creationId xmlns:a16="http://schemas.microsoft.com/office/drawing/2014/main" id="{43C8556A-3E2D-4396-824A-BD9425F2D265}"/>
                    </a:ext>
                  </a:extLst>
                </p14:cNvPr>
                <p14:cNvContentPartPr/>
                <p14:nvPr/>
              </p14:nvContentPartPr>
              <p14:xfrm>
                <a:off x="6908096" y="3487878"/>
                <a:ext cx="23760" cy="16560"/>
              </p14:xfrm>
            </p:contentPart>
          </mc:Choice>
          <mc:Fallback xmlns="">
            <p:pic>
              <p:nvPicPr>
                <p:cNvPr id="307" name="Freihand 306">
                  <a:extLst>
                    <a:ext uri="{FF2B5EF4-FFF2-40B4-BE49-F238E27FC236}">
                      <a16:creationId xmlns:a16="http://schemas.microsoft.com/office/drawing/2014/main" id="{43C8556A-3E2D-4396-824A-BD9425F2D265}"/>
                    </a:ext>
                  </a:extLst>
                </p:cNvPr>
                <p:cNvPicPr/>
                <p:nvPr/>
              </p:nvPicPr>
              <p:blipFill>
                <a:blip r:embed="rId510"/>
                <a:stretch>
                  <a:fillRect/>
                </a:stretch>
              </p:blipFill>
              <p:spPr>
                <a:xfrm>
                  <a:off x="6903776" y="3483558"/>
                  <a:ext cx="32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8" name="Freihand 307">
                  <a:extLst>
                    <a:ext uri="{FF2B5EF4-FFF2-40B4-BE49-F238E27FC236}">
                      <a16:creationId xmlns:a16="http://schemas.microsoft.com/office/drawing/2014/main" id="{71D5CFDF-B627-4AC5-B351-2AFFB520BFA0}"/>
                    </a:ext>
                  </a:extLst>
                </p14:cNvPr>
                <p14:cNvContentPartPr/>
                <p14:nvPr/>
              </p14:nvContentPartPr>
              <p14:xfrm>
                <a:off x="6947696" y="3526398"/>
                <a:ext cx="74880" cy="63000"/>
              </p14:xfrm>
            </p:contentPart>
          </mc:Choice>
          <mc:Fallback xmlns="">
            <p:pic>
              <p:nvPicPr>
                <p:cNvPr id="308" name="Freihand 307">
                  <a:extLst>
                    <a:ext uri="{FF2B5EF4-FFF2-40B4-BE49-F238E27FC236}">
                      <a16:creationId xmlns:a16="http://schemas.microsoft.com/office/drawing/2014/main" id="{71D5CFDF-B627-4AC5-B351-2AFFB520BFA0}"/>
                    </a:ext>
                  </a:extLst>
                </p:cNvPr>
                <p:cNvPicPr/>
                <p:nvPr/>
              </p:nvPicPr>
              <p:blipFill>
                <a:blip r:embed="rId512"/>
                <a:stretch>
                  <a:fillRect/>
                </a:stretch>
              </p:blipFill>
              <p:spPr>
                <a:xfrm>
                  <a:off x="6943376" y="3522078"/>
                  <a:ext cx="83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9" name="Freihand 308">
                  <a:extLst>
                    <a:ext uri="{FF2B5EF4-FFF2-40B4-BE49-F238E27FC236}">
                      <a16:creationId xmlns:a16="http://schemas.microsoft.com/office/drawing/2014/main" id="{450FAAF8-0C7E-4719-9757-0B4BFD605150}"/>
                    </a:ext>
                  </a:extLst>
                </p14:cNvPr>
                <p14:cNvContentPartPr/>
                <p14:nvPr/>
              </p14:nvContentPartPr>
              <p14:xfrm>
                <a:off x="7033736" y="3440358"/>
                <a:ext cx="73080" cy="135000"/>
              </p14:xfrm>
            </p:contentPart>
          </mc:Choice>
          <mc:Fallback xmlns="">
            <p:pic>
              <p:nvPicPr>
                <p:cNvPr id="309" name="Freihand 308">
                  <a:extLst>
                    <a:ext uri="{FF2B5EF4-FFF2-40B4-BE49-F238E27FC236}">
                      <a16:creationId xmlns:a16="http://schemas.microsoft.com/office/drawing/2014/main" id="{450FAAF8-0C7E-4719-9757-0B4BFD605150}"/>
                    </a:ext>
                  </a:extLst>
                </p:cNvPr>
                <p:cNvPicPr/>
                <p:nvPr/>
              </p:nvPicPr>
              <p:blipFill>
                <a:blip r:embed="rId514"/>
                <a:stretch>
                  <a:fillRect/>
                </a:stretch>
              </p:blipFill>
              <p:spPr>
                <a:xfrm>
                  <a:off x="7029416" y="3436038"/>
                  <a:ext cx="81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0" name="Freihand 309">
                  <a:extLst>
                    <a:ext uri="{FF2B5EF4-FFF2-40B4-BE49-F238E27FC236}">
                      <a16:creationId xmlns:a16="http://schemas.microsoft.com/office/drawing/2014/main" id="{A6E32860-DF64-4DEF-94FB-DC77442C58AB}"/>
                    </a:ext>
                  </a:extLst>
                </p14:cNvPr>
                <p14:cNvContentPartPr/>
                <p14:nvPr/>
              </p14:nvContentPartPr>
              <p14:xfrm>
                <a:off x="7162976" y="3495798"/>
                <a:ext cx="78120" cy="68760"/>
              </p14:xfrm>
            </p:contentPart>
          </mc:Choice>
          <mc:Fallback xmlns="">
            <p:pic>
              <p:nvPicPr>
                <p:cNvPr id="310" name="Freihand 309">
                  <a:extLst>
                    <a:ext uri="{FF2B5EF4-FFF2-40B4-BE49-F238E27FC236}">
                      <a16:creationId xmlns:a16="http://schemas.microsoft.com/office/drawing/2014/main" id="{A6E32860-DF64-4DEF-94FB-DC77442C58AB}"/>
                    </a:ext>
                  </a:extLst>
                </p:cNvPr>
                <p:cNvPicPr/>
                <p:nvPr/>
              </p:nvPicPr>
              <p:blipFill>
                <a:blip r:embed="rId516"/>
                <a:stretch>
                  <a:fillRect/>
                </a:stretch>
              </p:blipFill>
              <p:spPr>
                <a:xfrm>
                  <a:off x="7158656" y="3491478"/>
                  <a:ext cx="86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1" name="Freihand 310">
                  <a:extLst>
                    <a:ext uri="{FF2B5EF4-FFF2-40B4-BE49-F238E27FC236}">
                      <a16:creationId xmlns:a16="http://schemas.microsoft.com/office/drawing/2014/main" id="{49654CB1-08F7-4E89-9F43-2E26EE690710}"/>
                    </a:ext>
                  </a:extLst>
                </p14:cNvPr>
                <p14:cNvContentPartPr/>
                <p14:nvPr/>
              </p14:nvContentPartPr>
              <p14:xfrm>
                <a:off x="7240736" y="3484278"/>
                <a:ext cx="102600" cy="161280"/>
              </p14:xfrm>
            </p:contentPart>
          </mc:Choice>
          <mc:Fallback xmlns="">
            <p:pic>
              <p:nvPicPr>
                <p:cNvPr id="311" name="Freihand 310">
                  <a:extLst>
                    <a:ext uri="{FF2B5EF4-FFF2-40B4-BE49-F238E27FC236}">
                      <a16:creationId xmlns:a16="http://schemas.microsoft.com/office/drawing/2014/main" id="{49654CB1-08F7-4E89-9F43-2E26EE690710}"/>
                    </a:ext>
                  </a:extLst>
                </p:cNvPr>
                <p:cNvPicPr/>
                <p:nvPr/>
              </p:nvPicPr>
              <p:blipFill>
                <a:blip r:embed="rId518"/>
                <a:stretch>
                  <a:fillRect/>
                </a:stretch>
              </p:blipFill>
              <p:spPr>
                <a:xfrm>
                  <a:off x="7236416" y="3479958"/>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2" name="Freihand 311">
                  <a:extLst>
                    <a:ext uri="{FF2B5EF4-FFF2-40B4-BE49-F238E27FC236}">
                      <a16:creationId xmlns:a16="http://schemas.microsoft.com/office/drawing/2014/main" id="{52BEFB9F-877A-449A-8A59-922A740873C6}"/>
                    </a:ext>
                  </a:extLst>
                </p14:cNvPr>
                <p14:cNvContentPartPr/>
                <p14:nvPr/>
              </p14:nvContentPartPr>
              <p14:xfrm>
                <a:off x="7399856" y="3416958"/>
                <a:ext cx="347040" cy="136800"/>
              </p14:xfrm>
            </p:contentPart>
          </mc:Choice>
          <mc:Fallback xmlns="">
            <p:pic>
              <p:nvPicPr>
                <p:cNvPr id="312" name="Freihand 311">
                  <a:extLst>
                    <a:ext uri="{FF2B5EF4-FFF2-40B4-BE49-F238E27FC236}">
                      <a16:creationId xmlns:a16="http://schemas.microsoft.com/office/drawing/2014/main" id="{52BEFB9F-877A-449A-8A59-922A740873C6}"/>
                    </a:ext>
                  </a:extLst>
                </p:cNvPr>
                <p:cNvPicPr/>
                <p:nvPr/>
              </p:nvPicPr>
              <p:blipFill>
                <a:blip r:embed="rId520"/>
                <a:stretch>
                  <a:fillRect/>
                </a:stretch>
              </p:blipFill>
              <p:spPr>
                <a:xfrm>
                  <a:off x="7395536" y="3412638"/>
                  <a:ext cx="355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3" name="Freihand 312">
                  <a:extLst>
                    <a:ext uri="{FF2B5EF4-FFF2-40B4-BE49-F238E27FC236}">
                      <a16:creationId xmlns:a16="http://schemas.microsoft.com/office/drawing/2014/main" id="{023CB6A9-C669-4BCB-B61D-C80CAB4AB5D7}"/>
                    </a:ext>
                  </a:extLst>
                </p14:cNvPr>
                <p14:cNvContentPartPr/>
                <p14:nvPr/>
              </p14:nvContentPartPr>
              <p14:xfrm>
                <a:off x="7731056" y="3425238"/>
                <a:ext cx="15120" cy="24840"/>
              </p14:xfrm>
            </p:contentPart>
          </mc:Choice>
          <mc:Fallback xmlns="">
            <p:pic>
              <p:nvPicPr>
                <p:cNvPr id="313" name="Freihand 312">
                  <a:extLst>
                    <a:ext uri="{FF2B5EF4-FFF2-40B4-BE49-F238E27FC236}">
                      <a16:creationId xmlns:a16="http://schemas.microsoft.com/office/drawing/2014/main" id="{023CB6A9-C669-4BCB-B61D-C80CAB4AB5D7}"/>
                    </a:ext>
                  </a:extLst>
                </p:cNvPr>
                <p:cNvPicPr/>
                <p:nvPr/>
              </p:nvPicPr>
              <p:blipFill>
                <a:blip r:embed="rId522"/>
                <a:stretch>
                  <a:fillRect/>
                </a:stretch>
              </p:blipFill>
              <p:spPr>
                <a:xfrm>
                  <a:off x="7726736" y="3420918"/>
                  <a:ext cx="23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4" name="Freihand 313">
                  <a:extLst>
                    <a:ext uri="{FF2B5EF4-FFF2-40B4-BE49-F238E27FC236}">
                      <a16:creationId xmlns:a16="http://schemas.microsoft.com/office/drawing/2014/main" id="{9098A739-0856-4B0D-AEA6-9498C48164AF}"/>
                    </a:ext>
                  </a:extLst>
                </p14:cNvPr>
                <p14:cNvContentPartPr/>
                <p14:nvPr/>
              </p14:nvContentPartPr>
              <p14:xfrm>
                <a:off x="7758416" y="3419118"/>
                <a:ext cx="210960" cy="144360"/>
              </p14:xfrm>
            </p:contentPart>
          </mc:Choice>
          <mc:Fallback xmlns="">
            <p:pic>
              <p:nvPicPr>
                <p:cNvPr id="314" name="Freihand 313">
                  <a:extLst>
                    <a:ext uri="{FF2B5EF4-FFF2-40B4-BE49-F238E27FC236}">
                      <a16:creationId xmlns:a16="http://schemas.microsoft.com/office/drawing/2014/main" id="{9098A739-0856-4B0D-AEA6-9498C48164AF}"/>
                    </a:ext>
                  </a:extLst>
                </p:cNvPr>
                <p:cNvPicPr/>
                <p:nvPr/>
              </p:nvPicPr>
              <p:blipFill>
                <a:blip r:embed="rId524"/>
                <a:stretch>
                  <a:fillRect/>
                </a:stretch>
              </p:blipFill>
              <p:spPr>
                <a:xfrm>
                  <a:off x="7754096" y="3414798"/>
                  <a:ext cx="21960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5">
            <p14:nvContentPartPr>
              <p14:cNvPr id="316" name="Freihand 315">
                <a:extLst>
                  <a:ext uri="{FF2B5EF4-FFF2-40B4-BE49-F238E27FC236}">
                    <a16:creationId xmlns:a16="http://schemas.microsoft.com/office/drawing/2014/main" id="{E0C58632-3207-4106-96AB-309D71CF9154}"/>
                  </a:ext>
                </a:extLst>
              </p14:cNvPr>
              <p14:cNvContentPartPr/>
              <p14:nvPr/>
            </p14:nvContentPartPr>
            <p14:xfrm>
              <a:off x="5512016" y="2317518"/>
              <a:ext cx="248040" cy="277560"/>
            </p14:xfrm>
          </p:contentPart>
        </mc:Choice>
        <mc:Fallback xmlns="">
          <p:pic>
            <p:nvPicPr>
              <p:cNvPr id="316" name="Freihand 315">
                <a:extLst>
                  <a:ext uri="{FF2B5EF4-FFF2-40B4-BE49-F238E27FC236}">
                    <a16:creationId xmlns:a16="http://schemas.microsoft.com/office/drawing/2014/main" id="{E0C58632-3207-4106-96AB-309D71CF9154}"/>
                  </a:ext>
                </a:extLst>
              </p:cNvPr>
              <p:cNvPicPr/>
              <p:nvPr/>
            </p:nvPicPr>
            <p:blipFill>
              <a:blip r:embed="rId526"/>
              <a:stretch>
                <a:fillRect/>
              </a:stretch>
            </p:blipFill>
            <p:spPr>
              <a:xfrm>
                <a:off x="5507696" y="2313198"/>
                <a:ext cx="256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7" name="Freihand 316">
                <a:extLst>
                  <a:ext uri="{FF2B5EF4-FFF2-40B4-BE49-F238E27FC236}">
                    <a16:creationId xmlns:a16="http://schemas.microsoft.com/office/drawing/2014/main" id="{0A2F7272-A7BB-4DDD-A442-005FA63B707D}"/>
                  </a:ext>
                </a:extLst>
              </p14:cNvPr>
              <p14:cNvContentPartPr/>
              <p14:nvPr/>
            </p14:nvContentPartPr>
            <p14:xfrm>
              <a:off x="5479976" y="1772478"/>
              <a:ext cx="331560" cy="322200"/>
            </p14:xfrm>
          </p:contentPart>
        </mc:Choice>
        <mc:Fallback xmlns="">
          <p:pic>
            <p:nvPicPr>
              <p:cNvPr id="317" name="Freihand 316">
                <a:extLst>
                  <a:ext uri="{FF2B5EF4-FFF2-40B4-BE49-F238E27FC236}">
                    <a16:creationId xmlns:a16="http://schemas.microsoft.com/office/drawing/2014/main" id="{0A2F7272-A7BB-4DDD-A442-005FA63B707D}"/>
                  </a:ext>
                </a:extLst>
              </p:cNvPr>
              <p:cNvPicPr/>
              <p:nvPr/>
            </p:nvPicPr>
            <p:blipFill>
              <a:blip r:embed="rId528"/>
              <a:stretch>
                <a:fillRect/>
              </a:stretch>
            </p:blipFill>
            <p:spPr>
              <a:xfrm>
                <a:off x="5475656" y="1768158"/>
                <a:ext cx="340200" cy="330840"/>
              </a:xfrm>
              <a:prstGeom prst="rect">
                <a:avLst/>
              </a:prstGeom>
            </p:spPr>
          </p:pic>
        </mc:Fallback>
      </mc:AlternateContent>
      <p:grpSp>
        <p:nvGrpSpPr>
          <p:cNvPr id="321" name="Gruppieren 320">
            <a:extLst>
              <a:ext uri="{FF2B5EF4-FFF2-40B4-BE49-F238E27FC236}">
                <a16:creationId xmlns:a16="http://schemas.microsoft.com/office/drawing/2014/main" id="{009EAEF1-252C-4DFB-9C68-99F3E5F19B9A}"/>
              </a:ext>
            </a:extLst>
          </p:cNvPr>
          <p:cNvGrpSpPr/>
          <p:nvPr/>
        </p:nvGrpSpPr>
        <p:grpSpPr>
          <a:xfrm>
            <a:off x="164216" y="4249638"/>
            <a:ext cx="326160" cy="188640"/>
            <a:chOff x="164216" y="4249638"/>
            <a:chExt cx="326160" cy="188640"/>
          </a:xfrm>
        </p:grpSpPr>
        <mc:AlternateContent xmlns:mc="http://schemas.openxmlformats.org/markup-compatibility/2006" xmlns:p14="http://schemas.microsoft.com/office/powerpoint/2010/main">
          <mc:Choice Requires="p14">
            <p:contentPart p14:bwMode="auto" r:id="rId529">
              <p14:nvContentPartPr>
                <p14:cNvPr id="318" name="Freihand 317">
                  <a:extLst>
                    <a:ext uri="{FF2B5EF4-FFF2-40B4-BE49-F238E27FC236}">
                      <a16:creationId xmlns:a16="http://schemas.microsoft.com/office/drawing/2014/main" id="{E0D33143-22A6-4479-AD13-ED427754FB21}"/>
                    </a:ext>
                  </a:extLst>
                </p14:cNvPr>
                <p14:cNvContentPartPr/>
                <p14:nvPr/>
              </p14:nvContentPartPr>
              <p14:xfrm>
                <a:off x="164216" y="4318758"/>
                <a:ext cx="183240" cy="14760"/>
              </p14:xfrm>
            </p:contentPart>
          </mc:Choice>
          <mc:Fallback xmlns="">
            <p:pic>
              <p:nvPicPr>
                <p:cNvPr id="318" name="Freihand 317">
                  <a:extLst>
                    <a:ext uri="{FF2B5EF4-FFF2-40B4-BE49-F238E27FC236}">
                      <a16:creationId xmlns:a16="http://schemas.microsoft.com/office/drawing/2014/main" id="{E0D33143-22A6-4479-AD13-ED427754FB21}"/>
                    </a:ext>
                  </a:extLst>
                </p:cNvPr>
                <p:cNvPicPr/>
                <p:nvPr/>
              </p:nvPicPr>
              <p:blipFill>
                <a:blip r:embed="rId530"/>
                <a:stretch>
                  <a:fillRect/>
                </a:stretch>
              </p:blipFill>
              <p:spPr>
                <a:xfrm>
                  <a:off x="159896" y="4314438"/>
                  <a:ext cx="191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9" name="Freihand 318">
                  <a:extLst>
                    <a:ext uri="{FF2B5EF4-FFF2-40B4-BE49-F238E27FC236}">
                      <a16:creationId xmlns:a16="http://schemas.microsoft.com/office/drawing/2014/main" id="{77DF3EF4-4431-43B4-89C6-1FB2C5924D6A}"/>
                    </a:ext>
                  </a:extLst>
                </p14:cNvPr>
                <p14:cNvContentPartPr/>
                <p14:nvPr/>
              </p14:nvContentPartPr>
              <p14:xfrm>
                <a:off x="186536" y="4349358"/>
                <a:ext cx="175680" cy="33480"/>
              </p14:xfrm>
            </p:contentPart>
          </mc:Choice>
          <mc:Fallback xmlns="">
            <p:pic>
              <p:nvPicPr>
                <p:cNvPr id="319" name="Freihand 318">
                  <a:extLst>
                    <a:ext uri="{FF2B5EF4-FFF2-40B4-BE49-F238E27FC236}">
                      <a16:creationId xmlns:a16="http://schemas.microsoft.com/office/drawing/2014/main" id="{77DF3EF4-4431-43B4-89C6-1FB2C5924D6A}"/>
                    </a:ext>
                  </a:extLst>
                </p:cNvPr>
                <p:cNvPicPr/>
                <p:nvPr/>
              </p:nvPicPr>
              <p:blipFill>
                <a:blip r:embed="rId532"/>
                <a:stretch>
                  <a:fillRect/>
                </a:stretch>
              </p:blipFill>
              <p:spPr>
                <a:xfrm>
                  <a:off x="182216" y="4345038"/>
                  <a:ext cx="184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0" name="Freihand 319">
                  <a:extLst>
                    <a:ext uri="{FF2B5EF4-FFF2-40B4-BE49-F238E27FC236}">
                      <a16:creationId xmlns:a16="http://schemas.microsoft.com/office/drawing/2014/main" id="{7262F0C2-ABF9-4E59-8D05-7262B9A9A6F8}"/>
                    </a:ext>
                  </a:extLst>
                </p14:cNvPr>
                <p14:cNvContentPartPr/>
                <p14:nvPr/>
              </p14:nvContentPartPr>
              <p14:xfrm>
                <a:off x="333056" y="4249638"/>
                <a:ext cx="157320" cy="188640"/>
              </p14:xfrm>
            </p:contentPart>
          </mc:Choice>
          <mc:Fallback xmlns="">
            <p:pic>
              <p:nvPicPr>
                <p:cNvPr id="320" name="Freihand 319">
                  <a:extLst>
                    <a:ext uri="{FF2B5EF4-FFF2-40B4-BE49-F238E27FC236}">
                      <a16:creationId xmlns:a16="http://schemas.microsoft.com/office/drawing/2014/main" id="{7262F0C2-ABF9-4E59-8D05-7262B9A9A6F8}"/>
                    </a:ext>
                  </a:extLst>
                </p:cNvPr>
                <p:cNvPicPr/>
                <p:nvPr/>
              </p:nvPicPr>
              <p:blipFill>
                <a:blip r:embed="rId534"/>
                <a:stretch>
                  <a:fillRect/>
                </a:stretch>
              </p:blipFill>
              <p:spPr>
                <a:xfrm>
                  <a:off x="328736" y="4245318"/>
                  <a:ext cx="165960" cy="197280"/>
                </a:xfrm>
                <a:prstGeom prst="rect">
                  <a:avLst/>
                </a:prstGeom>
              </p:spPr>
            </p:pic>
          </mc:Fallback>
        </mc:AlternateContent>
      </p:grpSp>
      <p:grpSp>
        <p:nvGrpSpPr>
          <p:cNvPr id="471" name="Gruppieren 470">
            <a:extLst>
              <a:ext uri="{FF2B5EF4-FFF2-40B4-BE49-F238E27FC236}">
                <a16:creationId xmlns:a16="http://schemas.microsoft.com/office/drawing/2014/main" id="{72E19D02-1E2A-4500-BE7C-0C2F2DB65706}"/>
              </a:ext>
            </a:extLst>
          </p:cNvPr>
          <p:cNvGrpSpPr/>
          <p:nvPr/>
        </p:nvGrpSpPr>
        <p:grpSpPr>
          <a:xfrm>
            <a:off x="651296" y="3814038"/>
            <a:ext cx="7791840" cy="1381320"/>
            <a:chOff x="651296" y="3814038"/>
            <a:chExt cx="7791840" cy="1381320"/>
          </a:xfrm>
        </p:grpSpPr>
        <mc:AlternateContent xmlns:mc="http://schemas.openxmlformats.org/markup-compatibility/2006" xmlns:p14="http://schemas.microsoft.com/office/powerpoint/2010/main">
          <mc:Choice Requires="p14">
            <p:contentPart p14:bwMode="auto" r:id="rId535">
              <p14:nvContentPartPr>
                <p14:cNvPr id="350" name="Freihand 349">
                  <a:extLst>
                    <a:ext uri="{FF2B5EF4-FFF2-40B4-BE49-F238E27FC236}">
                      <a16:creationId xmlns:a16="http://schemas.microsoft.com/office/drawing/2014/main" id="{423EDFC6-F5AB-47A1-8CE3-EF75992C8410}"/>
                    </a:ext>
                  </a:extLst>
                </p14:cNvPr>
                <p14:cNvContentPartPr/>
                <p14:nvPr/>
              </p14:nvContentPartPr>
              <p14:xfrm>
                <a:off x="6621536" y="3935718"/>
                <a:ext cx="272880" cy="91800"/>
              </p14:xfrm>
            </p:contentPart>
          </mc:Choice>
          <mc:Fallback xmlns="">
            <p:pic>
              <p:nvPicPr>
                <p:cNvPr id="350" name="Freihand 349">
                  <a:extLst>
                    <a:ext uri="{FF2B5EF4-FFF2-40B4-BE49-F238E27FC236}">
                      <a16:creationId xmlns:a16="http://schemas.microsoft.com/office/drawing/2014/main" id="{423EDFC6-F5AB-47A1-8CE3-EF75992C8410}"/>
                    </a:ext>
                  </a:extLst>
                </p:cNvPr>
                <p:cNvPicPr/>
                <p:nvPr/>
              </p:nvPicPr>
              <p:blipFill>
                <a:blip r:embed="rId536"/>
                <a:stretch>
                  <a:fillRect/>
                </a:stretch>
              </p:blipFill>
              <p:spPr>
                <a:xfrm>
                  <a:off x="6617216" y="3931398"/>
                  <a:ext cx="281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1" name="Freihand 350">
                  <a:extLst>
                    <a:ext uri="{FF2B5EF4-FFF2-40B4-BE49-F238E27FC236}">
                      <a16:creationId xmlns:a16="http://schemas.microsoft.com/office/drawing/2014/main" id="{9C6F6DEE-77BF-4C53-999B-D6F0534C044B}"/>
                    </a:ext>
                  </a:extLst>
                </p14:cNvPr>
                <p14:cNvContentPartPr/>
                <p14:nvPr/>
              </p14:nvContentPartPr>
              <p14:xfrm>
                <a:off x="6953096" y="3949038"/>
                <a:ext cx="172440" cy="73440"/>
              </p14:xfrm>
            </p:contentPart>
          </mc:Choice>
          <mc:Fallback xmlns="">
            <p:pic>
              <p:nvPicPr>
                <p:cNvPr id="351" name="Freihand 350">
                  <a:extLst>
                    <a:ext uri="{FF2B5EF4-FFF2-40B4-BE49-F238E27FC236}">
                      <a16:creationId xmlns:a16="http://schemas.microsoft.com/office/drawing/2014/main" id="{9C6F6DEE-77BF-4C53-999B-D6F0534C044B}"/>
                    </a:ext>
                  </a:extLst>
                </p:cNvPr>
                <p:cNvPicPr/>
                <p:nvPr/>
              </p:nvPicPr>
              <p:blipFill>
                <a:blip r:embed="rId538"/>
                <a:stretch>
                  <a:fillRect/>
                </a:stretch>
              </p:blipFill>
              <p:spPr>
                <a:xfrm>
                  <a:off x="6948776" y="3944718"/>
                  <a:ext cx="181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Freihand 351">
                  <a:extLst>
                    <a:ext uri="{FF2B5EF4-FFF2-40B4-BE49-F238E27FC236}">
                      <a16:creationId xmlns:a16="http://schemas.microsoft.com/office/drawing/2014/main" id="{3AB44BC2-6154-4336-B826-5D8A04AD7B45}"/>
                    </a:ext>
                  </a:extLst>
                </p14:cNvPr>
                <p14:cNvContentPartPr/>
                <p14:nvPr/>
              </p14:nvContentPartPr>
              <p14:xfrm>
                <a:off x="7162976" y="3930318"/>
                <a:ext cx="183600" cy="63720"/>
              </p14:xfrm>
            </p:contentPart>
          </mc:Choice>
          <mc:Fallback xmlns="">
            <p:pic>
              <p:nvPicPr>
                <p:cNvPr id="352" name="Freihand 351">
                  <a:extLst>
                    <a:ext uri="{FF2B5EF4-FFF2-40B4-BE49-F238E27FC236}">
                      <a16:creationId xmlns:a16="http://schemas.microsoft.com/office/drawing/2014/main" id="{3AB44BC2-6154-4336-B826-5D8A04AD7B45}"/>
                    </a:ext>
                  </a:extLst>
                </p:cNvPr>
                <p:cNvPicPr/>
                <p:nvPr/>
              </p:nvPicPr>
              <p:blipFill>
                <a:blip r:embed="rId540"/>
                <a:stretch>
                  <a:fillRect/>
                </a:stretch>
              </p:blipFill>
              <p:spPr>
                <a:xfrm>
                  <a:off x="7158656" y="3925998"/>
                  <a:ext cx="192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Freihand 352">
                  <a:extLst>
                    <a:ext uri="{FF2B5EF4-FFF2-40B4-BE49-F238E27FC236}">
                      <a16:creationId xmlns:a16="http://schemas.microsoft.com/office/drawing/2014/main" id="{EB679FB7-9146-4AAD-AAC4-2135A4EB1D12}"/>
                    </a:ext>
                  </a:extLst>
                </p14:cNvPr>
                <p14:cNvContentPartPr/>
                <p14:nvPr/>
              </p14:nvContentPartPr>
              <p14:xfrm>
                <a:off x="7053176" y="3814038"/>
                <a:ext cx="360" cy="360"/>
              </p14:xfrm>
            </p:contentPart>
          </mc:Choice>
          <mc:Fallback xmlns="">
            <p:pic>
              <p:nvPicPr>
                <p:cNvPr id="353" name="Freihand 352">
                  <a:extLst>
                    <a:ext uri="{FF2B5EF4-FFF2-40B4-BE49-F238E27FC236}">
                      <a16:creationId xmlns:a16="http://schemas.microsoft.com/office/drawing/2014/main" id="{EB679FB7-9146-4AAD-AAC4-2135A4EB1D12}"/>
                    </a:ext>
                  </a:extLst>
                </p:cNvPr>
                <p:cNvPicPr/>
                <p:nvPr/>
              </p:nvPicPr>
              <p:blipFill>
                <a:blip r:embed="rId186"/>
                <a:stretch>
                  <a:fillRect/>
                </a:stretch>
              </p:blipFill>
              <p:spPr>
                <a:xfrm>
                  <a:off x="7048856" y="38097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6" name="Freihand 355">
                  <a:extLst>
                    <a:ext uri="{FF2B5EF4-FFF2-40B4-BE49-F238E27FC236}">
                      <a16:creationId xmlns:a16="http://schemas.microsoft.com/office/drawing/2014/main" id="{F2CBBFD9-CBF9-4925-9EFD-735DF6CA0AE4}"/>
                    </a:ext>
                  </a:extLst>
                </p14:cNvPr>
                <p14:cNvContentPartPr/>
                <p14:nvPr/>
              </p14:nvContentPartPr>
              <p14:xfrm>
                <a:off x="7541336" y="3911598"/>
                <a:ext cx="40680" cy="95400"/>
              </p14:xfrm>
            </p:contentPart>
          </mc:Choice>
          <mc:Fallback xmlns="">
            <p:pic>
              <p:nvPicPr>
                <p:cNvPr id="356" name="Freihand 355">
                  <a:extLst>
                    <a:ext uri="{FF2B5EF4-FFF2-40B4-BE49-F238E27FC236}">
                      <a16:creationId xmlns:a16="http://schemas.microsoft.com/office/drawing/2014/main" id="{F2CBBFD9-CBF9-4925-9EFD-735DF6CA0AE4}"/>
                    </a:ext>
                  </a:extLst>
                </p:cNvPr>
                <p:cNvPicPr/>
                <p:nvPr/>
              </p:nvPicPr>
              <p:blipFill>
                <a:blip r:embed="rId543"/>
                <a:stretch>
                  <a:fillRect/>
                </a:stretch>
              </p:blipFill>
              <p:spPr>
                <a:xfrm>
                  <a:off x="7537016" y="3907278"/>
                  <a:ext cx="49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7" name="Freihand 356">
                  <a:extLst>
                    <a:ext uri="{FF2B5EF4-FFF2-40B4-BE49-F238E27FC236}">
                      <a16:creationId xmlns:a16="http://schemas.microsoft.com/office/drawing/2014/main" id="{26E0795F-C264-4BE7-97A0-A51986115460}"/>
                    </a:ext>
                  </a:extLst>
                </p14:cNvPr>
                <p14:cNvContentPartPr/>
                <p14:nvPr/>
              </p14:nvContentPartPr>
              <p14:xfrm>
                <a:off x="7562936" y="3879918"/>
                <a:ext cx="1080" cy="7920"/>
              </p14:xfrm>
            </p:contentPart>
          </mc:Choice>
          <mc:Fallback xmlns="">
            <p:pic>
              <p:nvPicPr>
                <p:cNvPr id="357" name="Freihand 356">
                  <a:extLst>
                    <a:ext uri="{FF2B5EF4-FFF2-40B4-BE49-F238E27FC236}">
                      <a16:creationId xmlns:a16="http://schemas.microsoft.com/office/drawing/2014/main" id="{26E0795F-C264-4BE7-97A0-A51986115460}"/>
                    </a:ext>
                  </a:extLst>
                </p:cNvPr>
                <p:cNvPicPr/>
                <p:nvPr/>
              </p:nvPicPr>
              <p:blipFill>
                <a:blip r:embed="rId545"/>
                <a:stretch>
                  <a:fillRect/>
                </a:stretch>
              </p:blipFill>
              <p:spPr>
                <a:xfrm>
                  <a:off x="7558616" y="3875598"/>
                  <a:ext cx="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8" name="Freihand 357">
                  <a:extLst>
                    <a:ext uri="{FF2B5EF4-FFF2-40B4-BE49-F238E27FC236}">
                      <a16:creationId xmlns:a16="http://schemas.microsoft.com/office/drawing/2014/main" id="{98E964E0-8451-41D3-B2F6-8510297E43D5}"/>
                    </a:ext>
                  </a:extLst>
                </p14:cNvPr>
                <p14:cNvContentPartPr/>
                <p14:nvPr/>
              </p14:nvContentPartPr>
              <p14:xfrm>
                <a:off x="7590656" y="3896118"/>
                <a:ext cx="91800" cy="104040"/>
              </p14:xfrm>
            </p:contentPart>
          </mc:Choice>
          <mc:Fallback xmlns="">
            <p:pic>
              <p:nvPicPr>
                <p:cNvPr id="358" name="Freihand 357">
                  <a:extLst>
                    <a:ext uri="{FF2B5EF4-FFF2-40B4-BE49-F238E27FC236}">
                      <a16:creationId xmlns:a16="http://schemas.microsoft.com/office/drawing/2014/main" id="{98E964E0-8451-41D3-B2F6-8510297E43D5}"/>
                    </a:ext>
                  </a:extLst>
                </p:cNvPr>
                <p:cNvPicPr/>
                <p:nvPr/>
              </p:nvPicPr>
              <p:blipFill>
                <a:blip r:embed="rId547"/>
                <a:stretch>
                  <a:fillRect/>
                </a:stretch>
              </p:blipFill>
              <p:spPr>
                <a:xfrm>
                  <a:off x="7586336" y="3891798"/>
                  <a:ext cx="100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9" name="Freihand 358">
                  <a:extLst>
                    <a:ext uri="{FF2B5EF4-FFF2-40B4-BE49-F238E27FC236}">
                      <a16:creationId xmlns:a16="http://schemas.microsoft.com/office/drawing/2014/main" id="{92C52BD7-62DA-43CD-BF3A-10F5574020F2}"/>
                    </a:ext>
                  </a:extLst>
                </p14:cNvPr>
                <p14:cNvContentPartPr/>
                <p14:nvPr/>
              </p14:nvContentPartPr>
              <p14:xfrm>
                <a:off x="7699376" y="3815838"/>
                <a:ext cx="103680" cy="135720"/>
              </p14:xfrm>
            </p:contentPart>
          </mc:Choice>
          <mc:Fallback xmlns="">
            <p:pic>
              <p:nvPicPr>
                <p:cNvPr id="359" name="Freihand 358">
                  <a:extLst>
                    <a:ext uri="{FF2B5EF4-FFF2-40B4-BE49-F238E27FC236}">
                      <a16:creationId xmlns:a16="http://schemas.microsoft.com/office/drawing/2014/main" id="{92C52BD7-62DA-43CD-BF3A-10F5574020F2}"/>
                    </a:ext>
                  </a:extLst>
                </p:cNvPr>
                <p:cNvPicPr/>
                <p:nvPr/>
              </p:nvPicPr>
              <p:blipFill>
                <a:blip r:embed="rId549"/>
                <a:stretch>
                  <a:fillRect/>
                </a:stretch>
              </p:blipFill>
              <p:spPr>
                <a:xfrm>
                  <a:off x="7695056" y="3811518"/>
                  <a:ext cx="112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 name="Freihand 335">
                  <a:extLst>
                    <a:ext uri="{FF2B5EF4-FFF2-40B4-BE49-F238E27FC236}">
                      <a16:creationId xmlns:a16="http://schemas.microsoft.com/office/drawing/2014/main" id="{AC9EBD4A-25F8-4701-B1C3-ADFA9C7F7895}"/>
                    </a:ext>
                  </a:extLst>
                </p14:cNvPr>
                <p14:cNvContentPartPr/>
                <p14:nvPr/>
              </p14:nvContentPartPr>
              <p14:xfrm>
                <a:off x="5011616" y="4025358"/>
                <a:ext cx="231840" cy="93960"/>
              </p14:xfrm>
            </p:contentPart>
          </mc:Choice>
          <mc:Fallback xmlns="">
            <p:pic>
              <p:nvPicPr>
                <p:cNvPr id="336" name="Freihand 335">
                  <a:extLst>
                    <a:ext uri="{FF2B5EF4-FFF2-40B4-BE49-F238E27FC236}">
                      <a16:creationId xmlns:a16="http://schemas.microsoft.com/office/drawing/2014/main" id="{AC9EBD4A-25F8-4701-B1C3-ADFA9C7F7895}"/>
                    </a:ext>
                  </a:extLst>
                </p:cNvPr>
                <p:cNvPicPr/>
                <p:nvPr/>
              </p:nvPicPr>
              <p:blipFill>
                <a:blip r:embed="rId551"/>
                <a:stretch>
                  <a:fillRect/>
                </a:stretch>
              </p:blipFill>
              <p:spPr>
                <a:xfrm>
                  <a:off x="5007296" y="4021038"/>
                  <a:ext cx="240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7" name="Freihand 336">
                  <a:extLst>
                    <a:ext uri="{FF2B5EF4-FFF2-40B4-BE49-F238E27FC236}">
                      <a16:creationId xmlns:a16="http://schemas.microsoft.com/office/drawing/2014/main" id="{F4308F42-2EEE-407F-B909-FAAEE9DBD02F}"/>
                    </a:ext>
                  </a:extLst>
                </p14:cNvPr>
                <p14:cNvContentPartPr/>
                <p14:nvPr/>
              </p14:nvContentPartPr>
              <p14:xfrm>
                <a:off x="5249576" y="3928158"/>
                <a:ext cx="88560" cy="172080"/>
              </p14:xfrm>
            </p:contentPart>
          </mc:Choice>
          <mc:Fallback xmlns="">
            <p:pic>
              <p:nvPicPr>
                <p:cNvPr id="337" name="Freihand 336">
                  <a:extLst>
                    <a:ext uri="{FF2B5EF4-FFF2-40B4-BE49-F238E27FC236}">
                      <a16:creationId xmlns:a16="http://schemas.microsoft.com/office/drawing/2014/main" id="{F4308F42-2EEE-407F-B909-FAAEE9DBD02F}"/>
                    </a:ext>
                  </a:extLst>
                </p:cNvPr>
                <p:cNvPicPr/>
                <p:nvPr/>
              </p:nvPicPr>
              <p:blipFill>
                <a:blip r:embed="rId553"/>
                <a:stretch>
                  <a:fillRect/>
                </a:stretch>
              </p:blipFill>
              <p:spPr>
                <a:xfrm>
                  <a:off x="5245256" y="3923838"/>
                  <a:ext cx="97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8" name="Freihand 337">
                  <a:extLst>
                    <a:ext uri="{FF2B5EF4-FFF2-40B4-BE49-F238E27FC236}">
                      <a16:creationId xmlns:a16="http://schemas.microsoft.com/office/drawing/2014/main" id="{29EAC21D-2D48-4709-A6C8-8C752269DD57}"/>
                    </a:ext>
                  </a:extLst>
                </p14:cNvPr>
                <p14:cNvContentPartPr/>
                <p14:nvPr/>
              </p14:nvContentPartPr>
              <p14:xfrm>
                <a:off x="5339576" y="4010238"/>
                <a:ext cx="66240" cy="67680"/>
              </p14:xfrm>
            </p:contentPart>
          </mc:Choice>
          <mc:Fallback xmlns="">
            <p:pic>
              <p:nvPicPr>
                <p:cNvPr id="338" name="Freihand 337">
                  <a:extLst>
                    <a:ext uri="{FF2B5EF4-FFF2-40B4-BE49-F238E27FC236}">
                      <a16:creationId xmlns:a16="http://schemas.microsoft.com/office/drawing/2014/main" id="{29EAC21D-2D48-4709-A6C8-8C752269DD57}"/>
                    </a:ext>
                  </a:extLst>
                </p:cNvPr>
                <p:cNvPicPr/>
                <p:nvPr/>
              </p:nvPicPr>
              <p:blipFill>
                <a:blip r:embed="rId555"/>
                <a:stretch>
                  <a:fillRect/>
                </a:stretch>
              </p:blipFill>
              <p:spPr>
                <a:xfrm>
                  <a:off x="5335256" y="4005918"/>
                  <a:ext cx="74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9" name="Freihand 338">
                  <a:extLst>
                    <a:ext uri="{FF2B5EF4-FFF2-40B4-BE49-F238E27FC236}">
                      <a16:creationId xmlns:a16="http://schemas.microsoft.com/office/drawing/2014/main" id="{E84566F3-50FF-4611-9315-84C680419119}"/>
                    </a:ext>
                  </a:extLst>
                </p14:cNvPr>
                <p14:cNvContentPartPr/>
                <p14:nvPr/>
              </p14:nvContentPartPr>
              <p14:xfrm>
                <a:off x="5460896" y="3910158"/>
                <a:ext cx="165240" cy="177120"/>
              </p14:xfrm>
            </p:contentPart>
          </mc:Choice>
          <mc:Fallback xmlns="">
            <p:pic>
              <p:nvPicPr>
                <p:cNvPr id="339" name="Freihand 338">
                  <a:extLst>
                    <a:ext uri="{FF2B5EF4-FFF2-40B4-BE49-F238E27FC236}">
                      <a16:creationId xmlns:a16="http://schemas.microsoft.com/office/drawing/2014/main" id="{E84566F3-50FF-4611-9315-84C680419119}"/>
                    </a:ext>
                  </a:extLst>
                </p:cNvPr>
                <p:cNvPicPr/>
                <p:nvPr/>
              </p:nvPicPr>
              <p:blipFill>
                <a:blip r:embed="rId557"/>
                <a:stretch>
                  <a:fillRect/>
                </a:stretch>
              </p:blipFill>
              <p:spPr>
                <a:xfrm>
                  <a:off x="5456576" y="3905838"/>
                  <a:ext cx="173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0" name="Freihand 339">
                  <a:extLst>
                    <a:ext uri="{FF2B5EF4-FFF2-40B4-BE49-F238E27FC236}">
                      <a16:creationId xmlns:a16="http://schemas.microsoft.com/office/drawing/2014/main" id="{5DB8EE79-E72D-44C8-808F-16B04BDD5544}"/>
                    </a:ext>
                  </a:extLst>
                </p14:cNvPr>
                <p14:cNvContentPartPr/>
                <p14:nvPr/>
              </p14:nvContentPartPr>
              <p14:xfrm>
                <a:off x="5676536" y="3979638"/>
                <a:ext cx="180000" cy="77760"/>
              </p14:xfrm>
            </p:contentPart>
          </mc:Choice>
          <mc:Fallback xmlns="">
            <p:pic>
              <p:nvPicPr>
                <p:cNvPr id="340" name="Freihand 339">
                  <a:extLst>
                    <a:ext uri="{FF2B5EF4-FFF2-40B4-BE49-F238E27FC236}">
                      <a16:creationId xmlns:a16="http://schemas.microsoft.com/office/drawing/2014/main" id="{5DB8EE79-E72D-44C8-808F-16B04BDD5544}"/>
                    </a:ext>
                  </a:extLst>
                </p:cNvPr>
                <p:cNvPicPr/>
                <p:nvPr/>
              </p:nvPicPr>
              <p:blipFill>
                <a:blip r:embed="rId559"/>
                <a:stretch>
                  <a:fillRect/>
                </a:stretch>
              </p:blipFill>
              <p:spPr>
                <a:xfrm>
                  <a:off x="5672216" y="3975318"/>
                  <a:ext cx="18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2DDEFE8C-1267-46DD-A573-31E7DB1A406E}"/>
                    </a:ext>
                  </a:extLst>
                </p14:cNvPr>
                <p14:cNvContentPartPr/>
                <p14:nvPr/>
              </p14:nvContentPartPr>
              <p14:xfrm>
                <a:off x="5874176" y="3933558"/>
                <a:ext cx="19800" cy="57600"/>
              </p14:xfrm>
            </p:contentPart>
          </mc:Choice>
          <mc:Fallback xmlns="">
            <p:pic>
              <p:nvPicPr>
                <p:cNvPr id="341" name="Freihand 340">
                  <a:extLst>
                    <a:ext uri="{FF2B5EF4-FFF2-40B4-BE49-F238E27FC236}">
                      <a16:creationId xmlns:a16="http://schemas.microsoft.com/office/drawing/2014/main" id="{2DDEFE8C-1267-46DD-A573-31E7DB1A406E}"/>
                    </a:ext>
                  </a:extLst>
                </p:cNvPr>
                <p:cNvPicPr/>
                <p:nvPr/>
              </p:nvPicPr>
              <p:blipFill>
                <a:blip r:embed="rId561"/>
                <a:stretch>
                  <a:fillRect/>
                </a:stretch>
              </p:blipFill>
              <p:spPr>
                <a:xfrm>
                  <a:off x="5869856" y="3929238"/>
                  <a:ext cx="28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38BC4333-A1C2-4A9B-AF75-49B9FBEDAE8D}"/>
                    </a:ext>
                  </a:extLst>
                </p14:cNvPr>
                <p14:cNvContentPartPr/>
                <p14:nvPr/>
              </p14:nvContentPartPr>
              <p14:xfrm>
                <a:off x="5909816" y="3888558"/>
                <a:ext cx="135720" cy="189000"/>
              </p14:xfrm>
            </p:contentPart>
          </mc:Choice>
          <mc:Fallback xmlns="">
            <p:pic>
              <p:nvPicPr>
                <p:cNvPr id="342" name="Freihand 341">
                  <a:extLst>
                    <a:ext uri="{FF2B5EF4-FFF2-40B4-BE49-F238E27FC236}">
                      <a16:creationId xmlns:a16="http://schemas.microsoft.com/office/drawing/2014/main" id="{38BC4333-A1C2-4A9B-AF75-49B9FBEDAE8D}"/>
                    </a:ext>
                  </a:extLst>
                </p:cNvPr>
                <p:cNvPicPr/>
                <p:nvPr/>
              </p:nvPicPr>
              <p:blipFill>
                <a:blip r:embed="rId563"/>
                <a:stretch>
                  <a:fillRect/>
                </a:stretch>
              </p:blipFill>
              <p:spPr>
                <a:xfrm>
                  <a:off x="5905496" y="3884238"/>
                  <a:ext cx="144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6522F378-925E-497A-890D-76D3D11EB7FB}"/>
                    </a:ext>
                  </a:extLst>
                </p14:cNvPr>
                <p14:cNvContentPartPr/>
                <p14:nvPr/>
              </p14:nvContentPartPr>
              <p14:xfrm>
                <a:off x="6089816" y="3868758"/>
                <a:ext cx="316440" cy="209160"/>
              </p14:xfrm>
            </p:contentPart>
          </mc:Choice>
          <mc:Fallback xmlns="">
            <p:pic>
              <p:nvPicPr>
                <p:cNvPr id="343" name="Freihand 342">
                  <a:extLst>
                    <a:ext uri="{FF2B5EF4-FFF2-40B4-BE49-F238E27FC236}">
                      <a16:creationId xmlns:a16="http://schemas.microsoft.com/office/drawing/2014/main" id="{6522F378-925E-497A-890D-76D3D11EB7FB}"/>
                    </a:ext>
                  </a:extLst>
                </p:cNvPr>
                <p:cNvPicPr/>
                <p:nvPr/>
              </p:nvPicPr>
              <p:blipFill>
                <a:blip r:embed="rId565"/>
                <a:stretch>
                  <a:fillRect/>
                </a:stretch>
              </p:blipFill>
              <p:spPr>
                <a:xfrm>
                  <a:off x="6085496" y="3864438"/>
                  <a:ext cx="325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9E7B6862-3237-48CA-BFC8-A94FBCFC2EF8}"/>
                    </a:ext>
                  </a:extLst>
                </p14:cNvPr>
                <p14:cNvContentPartPr/>
                <p14:nvPr/>
              </p14:nvContentPartPr>
              <p14:xfrm>
                <a:off x="6453776" y="4078998"/>
                <a:ext cx="360" cy="360"/>
              </p14:xfrm>
            </p:contentPart>
          </mc:Choice>
          <mc:Fallback xmlns="">
            <p:pic>
              <p:nvPicPr>
                <p:cNvPr id="348" name="Freihand 347">
                  <a:extLst>
                    <a:ext uri="{FF2B5EF4-FFF2-40B4-BE49-F238E27FC236}">
                      <a16:creationId xmlns:a16="http://schemas.microsoft.com/office/drawing/2014/main" id="{9E7B6862-3237-48CA-BFC8-A94FBCFC2EF8}"/>
                    </a:ext>
                  </a:extLst>
                </p:cNvPr>
                <p:cNvPicPr/>
                <p:nvPr/>
              </p:nvPicPr>
              <p:blipFill>
                <a:blip r:embed="rId186"/>
                <a:stretch>
                  <a:fillRect/>
                </a:stretch>
              </p:blipFill>
              <p:spPr>
                <a:xfrm>
                  <a:off x="6449456" y="40746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9" name="Freihand 348">
                  <a:extLst>
                    <a:ext uri="{FF2B5EF4-FFF2-40B4-BE49-F238E27FC236}">
                      <a16:creationId xmlns:a16="http://schemas.microsoft.com/office/drawing/2014/main" id="{EDEC0D5A-0110-498A-820E-99F8494CE25C}"/>
                    </a:ext>
                  </a:extLst>
                </p14:cNvPr>
                <p14:cNvContentPartPr/>
                <p14:nvPr/>
              </p14:nvContentPartPr>
              <p14:xfrm>
                <a:off x="6393296" y="4044078"/>
                <a:ext cx="45360" cy="122760"/>
              </p14:xfrm>
            </p:contentPart>
          </mc:Choice>
          <mc:Fallback xmlns="">
            <p:pic>
              <p:nvPicPr>
                <p:cNvPr id="349" name="Freihand 348">
                  <a:extLst>
                    <a:ext uri="{FF2B5EF4-FFF2-40B4-BE49-F238E27FC236}">
                      <a16:creationId xmlns:a16="http://schemas.microsoft.com/office/drawing/2014/main" id="{EDEC0D5A-0110-498A-820E-99F8494CE25C}"/>
                    </a:ext>
                  </a:extLst>
                </p:cNvPr>
                <p:cNvPicPr/>
                <p:nvPr/>
              </p:nvPicPr>
              <p:blipFill>
                <a:blip r:embed="rId568"/>
                <a:stretch>
                  <a:fillRect/>
                </a:stretch>
              </p:blipFill>
              <p:spPr>
                <a:xfrm>
                  <a:off x="6388976" y="4039758"/>
                  <a:ext cx="54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7" name="Freihand 326">
                  <a:extLst>
                    <a:ext uri="{FF2B5EF4-FFF2-40B4-BE49-F238E27FC236}">
                      <a16:creationId xmlns:a16="http://schemas.microsoft.com/office/drawing/2014/main" id="{2D6CD296-42E2-4B0D-9E5B-8251C71F3B59}"/>
                    </a:ext>
                  </a:extLst>
                </p14:cNvPr>
                <p14:cNvContentPartPr/>
                <p14:nvPr/>
              </p14:nvContentPartPr>
              <p14:xfrm>
                <a:off x="1923896" y="4159278"/>
                <a:ext cx="173520" cy="87120"/>
              </p14:xfrm>
            </p:contentPart>
          </mc:Choice>
          <mc:Fallback xmlns="">
            <p:pic>
              <p:nvPicPr>
                <p:cNvPr id="327" name="Freihand 326">
                  <a:extLst>
                    <a:ext uri="{FF2B5EF4-FFF2-40B4-BE49-F238E27FC236}">
                      <a16:creationId xmlns:a16="http://schemas.microsoft.com/office/drawing/2014/main" id="{2D6CD296-42E2-4B0D-9E5B-8251C71F3B59}"/>
                    </a:ext>
                  </a:extLst>
                </p:cNvPr>
                <p:cNvPicPr/>
                <p:nvPr/>
              </p:nvPicPr>
              <p:blipFill>
                <a:blip r:embed="rId570"/>
                <a:stretch>
                  <a:fillRect/>
                </a:stretch>
              </p:blipFill>
              <p:spPr>
                <a:xfrm>
                  <a:off x="1919576" y="4154958"/>
                  <a:ext cx="182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8" name="Freihand 327">
                  <a:extLst>
                    <a:ext uri="{FF2B5EF4-FFF2-40B4-BE49-F238E27FC236}">
                      <a16:creationId xmlns:a16="http://schemas.microsoft.com/office/drawing/2014/main" id="{A4B46C97-0EA7-41DF-B2E9-94073A3BF0E7}"/>
                    </a:ext>
                  </a:extLst>
                </p14:cNvPr>
                <p14:cNvContentPartPr/>
                <p14:nvPr/>
              </p14:nvContentPartPr>
              <p14:xfrm>
                <a:off x="2124416" y="4094118"/>
                <a:ext cx="21960" cy="37080"/>
              </p14:xfrm>
            </p:contentPart>
          </mc:Choice>
          <mc:Fallback xmlns="">
            <p:pic>
              <p:nvPicPr>
                <p:cNvPr id="328" name="Freihand 327">
                  <a:extLst>
                    <a:ext uri="{FF2B5EF4-FFF2-40B4-BE49-F238E27FC236}">
                      <a16:creationId xmlns:a16="http://schemas.microsoft.com/office/drawing/2014/main" id="{A4B46C97-0EA7-41DF-B2E9-94073A3BF0E7}"/>
                    </a:ext>
                  </a:extLst>
                </p:cNvPr>
                <p:cNvPicPr/>
                <p:nvPr/>
              </p:nvPicPr>
              <p:blipFill>
                <a:blip r:embed="rId572"/>
                <a:stretch>
                  <a:fillRect/>
                </a:stretch>
              </p:blipFill>
              <p:spPr>
                <a:xfrm>
                  <a:off x="2120096" y="4089798"/>
                  <a:ext cx="30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9" name="Freihand 328">
                  <a:extLst>
                    <a:ext uri="{FF2B5EF4-FFF2-40B4-BE49-F238E27FC236}">
                      <a16:creationId xmlns:a16="http://schemas.microsoft.com/office/drawing/2014/main" id="{554EA2CE-D2FA-4D94-9518-E6CDEA389248}"/>
                    </a:ext>
                  </a:extLst>
                </p14:cNvPr>
                <p14:cNvContentPartPr/>
                <p14:nvPr/>
              </p14:nvContentPartPr>
              <p14:xfrm>
                <a:off x="2181656" y="4055598"/>
                <a:ext cx="161280" cy="168840"/>
              </p14:xfrm>
            </p:contentPart>
          </mc:Choice>
          <mc:Fallback xmlns="">
            <p:pic>
              <p:nvPicPr>
                <p:cNvPr id="329" name="Freihand 328">
                  <a:extLst>
                    <a:ext uri="{FF2B5EF4-FFF2-40B4-BE49-F238E27FC236}">
                      <a16:creationId xmlns:a16="http://schemas.microsoft.com/office/drawing/2014/main" id="{554EA2CE-D2FA-4D94-9518-E6CDEA389248}"/>
                    </a:ext>
                  </a:extLst>
                </p:cNvPr>
                <p:cNvPicPr/>
                <p:nvPr/>
              </p:nvPicPr>
              <p:blipFill>
                <a:blip r:embed="rId574"/>
                <a:stretch>
                  <a:fillRect/>
                </a:stretch>
              </p:blipFill>
              <p:spPr>
                <a:xfrm>
                  <a:off x="2177336" y="4051278"/>
                  <a:ext cx="169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0" name="Freihand 329">
                  <a:extLst>
                    <a:ext uri="{FF2B5EF4-FFF2-40B4-BE49-F238E27FC236}">
                      <a16:creationId xmlns:a16="http://schemas.microsoft.com/office/drawing/2014/main" id="{F8BA63CF-E40F-4832-94F9-B69D6B4F0D6B}"/>
                    </a:ext>
                  </a:extLst>
                </p14:cNvPr>
                <p14:cNvContentPartPr/>
                <p14:nvPr/>
              </p14:nvContentPartPr>
              <p14:xfrm>
                <a:off x="2477936" y="4057758"/>
                <a:ext cx="352800" cy="144720"/>
              </p14:xfrm>
            </p:contentPart>
          </mc:Choice>
          <mc:Fallback xmlns="">
            <p:pic>
              <p:nvPicPr>
                <p:cNvPr id="330" name="Freihand 329">
                  <a:extLst>
                    <a:ext uri="{FF2B5EF4-FFF2-40B4-BE49-F238E27FC236}">
                      <a16:creationId xmlns:a16="http://schemas.microsoft.com/office/drawing/2014/main" id="{F8BA63CF-E40F-4832-94F9-B69D6B4F0D6B}"/>
                    </a:ext>
                  </a:extLst>
                </p:cNvPr>
                <p:cNvPicPr/>
                <p:nvPr/>
              </p:nvPicPr>
              <p:blipFill>
                <a:blip r:embed="rId576"/>
                <a:stretch>
                  <a:fillRect/>
                </a:stretch>
              </p:blipFill>
              <p:spPr>
                <a:xfrm>
                  <a:off x="2473616" y="4053438"/>
                  <a:ext cx="361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1" name="Freihand 330">
                  <a:extLst>
                    <a:ext uri="{FF2B5EF4-FFF2-40B4-BE49-F238E27FC236}">
                      <a16:creationId xmlns:a16="http://schemas.microsoft.com/office/drawing/2014/main" id="{12EC0C79-04A0-4169-B526-367F4C229F8F}"/>
                    </a:ext>
                  </a:extLst>
                </p14:cNvPr>
                <p14:cNvContentPartPr/>
                <p14:nvPr/>
              </p14:nvContentPartPr>
              <p14:xfrm>
                <a:off x="2908856" y="4009878"/>
                <a:ext cx="746640" cy="344160"/>
              </p14:xfrm>
            </p:contentPart>
          </mc:Choice>
          <mc:Fallback xmlns="">
            <p:pic>
              <p:nvPicPr>
                <p:cNvPr id="331" name="Freihand 330">
                  <a:extLst>
                    <a:ext uri="{FF2B5EF4-FFF2-40B4-BE49-F238E27FC236}">
                      <a16:creationId xmlns:a16="http://schemas.microsoft.com/office/drawing/2014/main" id="{12EC0C79-04A0-4169-B526-367F4C229F8F}"/>
                    </a:ext>
                  </a:extLst>
                </p:cNvPr>
                <p:cNvPicPr/>
                <p:nvPr/>
              </p:nvPicPr>
              <p:blipFill>
                <a:blip r:embed="rId578"/>
                <a:stretch>
                  <a:fillRect/>
                </a:stretch>
              </p:blipFill>
              <p:spPr>
                <a:xfrm>
                  <a:off x="2904536" y="4005558"/>
                  <a:ext cx="7552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2" name="Freihand 331">
                  <a:extLst>
                    <a:ext uri="{FF2B5EF4-FFF2-40B4-BE49-F238E27FC236}">
                      <a16:creationId xmlns:a16="http://schemas.microsoft.com/office/drawing/2014/main" id="{84CA8992-2D0C-4FFD-9580-A5DC82AF77BB}"/>
                    </a:ext>
                  </a:extLst>
                </p14:cNvPr>
                <p14:cNvContentPartPr/>
                <p14:nvPr/>
              </p14:nvContentPartPr>
              <p14:xfrm>
                <a:off x="3538136" y="3984318"/>
                <a:ext cx="36720" cy="26280"/>
              </p14:xfrm>
            </p:contentPart>
          </mc:Choice>
          <mc:Fallback xmlns="">
            <p:pic>
              <p:nvPicPr>
                <p:cNvPr id="332" name="Freihand 331">
                  <a:extLst>
                    <a:ext uri="{FF2B5EF4-FFF2-40B4-BE49-F238E27FC236}">
                      <a16:creationId xmlns:a16="http://schemas.microsoft.com/office/drawing/2014/main" id="{84CA8992-2D0C-4FFD-9580-A5DC82AF77BB}"/>
                    </a:ext>
                  </a:extLst>
                </p:cNvPr>
                <p:cNvPicPr/>
                <p:nvPr/>
              </p:nvPicPr>
              <p:blipFill>
                <a:blip r:embed="rId580"/>
                <a:stretch>
                  <a:fillRect/>
                </a:stretch>
              </p:blipFill>
              <p:spPr>
                <a:xfrm>
                  <a:off x="3533816" y="3979998"/>
                  <a:ext cx="45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3" name="Freihand 332">
                  <a:extLst>
                    <a:ext uri="{FF2B5EF4-FFF2-40B4-BE49-F238E27FC236}">
                      <a16:creationId xmlns:a16="http://schemas.microsoft.com/office/drawing/2014/main" id="{80228472-8BC8-468F-91DE-300A425A16A1}"/>
                    </a:ext>
                  </a:extLst>
                </p14:cNvPr>
                <p14:cNvContentPartPr/>
                <p14:nvPr/>
              </p14:nvContentPartPr>
              <p14:xfrm>
                <a:off x="3672776" y="4098078"/>
                <a:ext cx="60120" cy="84240"/>
              </p14:xfrm>
            </p:contentPart>
          </mc:Choice>
          <mc:Fallback xmlns="">
            <p:pic>
              <p:nvPicPr>
                <p:cNvPr id="333" name="Freihand 332">
                  <a:extLst>
                    <a:ext uri="{FF2B5EF4-FFF2-40B4-BE49-F238E27FC236}">
                      <a16:creationId xmlns:a16="http://schemas.microsoft.com/office/drawing/2014/main" id="{80228472-8BC8-468F-91DE-300A425A16A1}"/>
                    </a:ext>
                  </a:extLst>
                </p:cNvPr>
                <p:cNvPicPr/>
                <p:nvPr/>
              </p:nvPicPr>
              <p:blipFill>
                <a:blip r:embed="rId582"/>
                <a:stretch>
                  <a:fillRect/>
                </a:stretch>
              </p:blipFill>
              <p:spPr>
                <a:xfrm>
                  <a:off x="3668456" y="4093758"/>
                  <a:ext cx="68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4" name="Freihand 333">
                  <a:extLst>
                    <a:ext uri="{FF2B5EF4-FFF2-40B4-BE49-F238E27FC236}">
                      <a16:creationId xmlns:a16="http://schemas.microsoft.com/office/drawing/2014/main" id="{272084DF-740D-4738-BCB2-DDDDA9BAE7F5}"/>
                    </a:ext>
                  </a:extLst>
                </p14:cNvPr>
                <p14:cNvContentPartPr/>
                <p14:nvPr/>
              </p14:nvContentPartPr>
              <p14:xfrm>
                <a:off x="3897416" y="4109958"/>
                <a:ext cx="302040" cy="57960"/>
              </p14:xfrm>
            </p:contentPart>
          </mc:Choice>
          <mc:Fallback xmlns="">
            <p:pic>
              <p:nvPicPr>
                <p:cNvPr id="334" name="Freihand 333">
                  <a:extLst>
                    <a:ext uri="{FF2B5EF4-FFF2-40B4-BE49-F238E27FC236}">
                      <a16:creationId xmlns:a16="http://schemas.microsoft.com/office/drawing/2014/main" id="{272084DF-740D-4738-BCB2-DDDDA9BAE7F5}"/>
                    </a:ext>
                  </a:extLst>
                </p:cNvPr>
                <p:cNvPicPr/>
                <p:nvPr/>
              </p:nvPicPr>
              <p:blipFill>
                <a:blip r:embed="rId584"/>
                <a:stretch>
                  <a:fillRect/>
                </a:stretch>
              </p:blipFill>
              <p:spPr>
                <a:xfrm>
                  <a:off x="3893096" y="4105638"/>
                  <a:ext cx="310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5" name="Freihand 334">
                  <a:extLst>
                    <a:ext uri="{FF2B5EF4-FFF2-40B4-BE49-F238E27FC236}">
                      <a16:creationId xmlns:a16="http://schemas.microsoft.com/office/drawing/2014/main" id="{BA94B54D-F871-4DCA-9750-9B0668003879}"/>
                    </a:ext>
                  </a:extLst>
                </p14:cNvPr>
                <p14:cNvContentPartPr/>
                <p14:nvPr/>
              </p14:nvContentPartPr>
              <p14:xfrm>
                <a:off x="4269656" y="4034358"/>
                <a:ext cx="501840" cy="150120"/>
              </p14:xfrm>
            </p:contentPart>
          </mc:Choice>
          <mc:Fallback xmlns="">
            <p:pic>
              <p:nvPicPr>
                <p:cNvPr id="335" name="Freihand 334">
                  <a:extLst>
                    <a:ext uri="{FF2B5EF4-FFF2-40B4-BE49-F238E27FC236}">
                      <a16:creationId xmlns:a16="http://schemas.microsoft.com/office/drawing/2014/main" id="{BA94B54D-F871-4DCA-9750-9B0668003879}"/>
                    </a:ext>
                  </a:extLst>
                </p:cNvPr>
                <p:cNvPicPr/>
                <p:nvPr/>
              </p:nvPicPr>
              <p:blipFill>
                <a:blip r:embed="rId586"/>
                <a:stretch>
                  <a:fillRect/>
                </a:stretch>
              </p:blipFill>
              <p:spPr>
                <a:xfrm>
                  <a:off x="4265336" y="4030038"/>
                  <a:ext cx="510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22" name="Freihand 321">
                  <a:extLst>
                    <a:ext uri="{FF2B5EF4-FFF2-40B4-BE49-F238E27FC236}">
                      <a16:creationId xmlns:a16="http://schemas.microsoft.com/office/drawing/2014/main" id="{A7BF858D-8712-4CC0-8F64-CC9C3E7182C5}"/>
                    </a:ext>
                  </a:extLst>
                </p14:cNvPr>
                <p14:cNvContentPartPr/>
                <p14:nvPr/>
              </p14:nvContentPartPr>
              <p14:xfrm>
                <a:off x="664256" y="4235598"/>
                <a:ext cx="101880" cy="115920"/>
              </p14:xfrm>
            </p:contentPart>
          </mc:Choice>
          <mc:Fallback xmlns="">
            <p:pic>
              <p:nvPicPr>
                <p:cNvPr id="322" name="Freihand 321">
                  <a:extLst>
                    <a:ext uri="{FF2B5EF4-FFF2-40B4-BE49-F238E27FC236}">
                      <a16:creationId xmlns:a16="http://schemas.microsoft.com/office/drawing/2014/main" id="{A7BF858D-8712-4CC0-8F64-CC9C3E7182C5}"/>
                    </a:ext>
                  </a:extLst>
                </p:cNvPr>
                <p:cNvPicPr/>
                <p:nvPr/>
              </p:nvPicPr>
              <p:blipFill>
                <a:blip r:embed="rId588"/>
                <a:stretch>
                  <a:fillRect/>
                </a:stretch>
              </p:blipFill>
              <p:spPr>
                <a:xfrm>
                  <a:off x="659936" y="4231278"/>
                  <a:ext cx="110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23" name="Freihand 322">
                  <a:extLst>
                    <a:ext uri="{FF2B5EF4-FFF2-40B4-BE49-F238E27FC236}">
                      <a16:creationId xmlns:a16="http://schemas.microsoft.com/office/drawing/2014/main" id="{DB66C87A-7F75-4CB4-96BB-73F503D775FF}"/>
                    </a:ext>
                  </a:extLst>
                </p14:cNvPr>
                <p14:cNvContentPartPr/>
                <p14:nvPr/>
              </p14:nvContentPartPr>
              <p14:xfrm>
                <a:off x="810776" y="4227318"/>
                <a:ext cx="116280" cy="254160"/>
              </p14:xfrm>
            </p:contentPart>
          </mc:Choice>
          <mc:Fallback xmlns="">
            <p:pic>
              <p:nvPicPr>
                <p:cNvPr id="323" name="Freihand 322">
                  <a:extLst>
                    <a:ext uri="{FF2B5EF4-FFF2-40B4-BE49-F238E27FC236}">
                      <a16:creationId xmlns:a16="http://schemas.microsoft.com/office/drawing/2014/main" id="{DB66C87A-7F75-4CB4-96BB-73F503D775FF}"/>
                    </a:ext>
                  </a:extLst>
                </p:cNvPr>
                <p:cNvPicPr/>
                <p:nvPr/>
              </p:nvPicPr>
              <p:blipFill>
                <a:blip r:embed="rId590"/>
                <a:stretch>
                  <a:fillRect/>
                </a:stretch>
              </p:blipFill>
              <p:spPr>
                <a:xfrm>
                  <a:off x="806456" y="4222998"/>
                  <a:ext cx="12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24" name="Freihand 323">
                  <a:extLst>
                    <a:ext uri="{FF2B5EF4-FFF2-40B4-BE49-F238E27FC236}">
                      <a16:creationId xmlns:a16="http://schemas.microsoft.com/office/drawing/2014/main" id="{452A4562-4411-4D5B-98E0-1C3FA29378E5}"/>
                    </a:ext>
                  </a:extLst>
                </p14:cNvPr>
                <p14:cNvContentPartPr/>
                <p14:nvPr/>
              </p14:nvContentPartPr>
              <p14:xfrm>
                <a:off x="967376" y="4142718"/>
                <a:ext cx="217440" cy="160560"/>
              </p14:xfrm>
            </p:contentPart>
          </mc:Choice>
          <mc:Fallback xmlns="">
            <p:pic>
              <p:nvPicPr>
                <p:cNvPr id="324" name="Freihand 323">
                  <a:extLst>
                    <a:ext uri="{FF2B5EF4-FFF2-40B4-BE49-F238E27FC236}">
                      <a16:creationId xmlns:a16="http://schemas.microsoft.com/office/drawing/2014/main" id="{452A4562-4411-4D5B-98E0-1C3FA29378E5}"/>
                    </a:ext>
                  </a:extLst>
                </p:cNvPr>
                <p:cNvPicPr/>
                <p:nvPr/>
              </p:nvPicPr>
              <p:blipFill>
                <a:blip r:embed="rId592"/>
                <a:stretch>
                  <a:fillRect/>
                </a:stretch>
              </p:blipFill>
              <p:spPr>
                <a:xfrm>
                  <a:off x="963056" y="4138398"/>
                  <a:ext cx="226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25" name="Freihand 324">
                  <a:extLst>
                    <a:ext uri="{FF2B5EF4-FFF2-40B4-BE49-F238E27FC236}">
                      <a16:creationId xmlns:a16="http://schemas.microsoft.com/office/drawing/2014/main" id="{594466E7-ABE1-458B-B9BB-E1F3A316A2D4}"/>
                    </a:ext>
                  </a:extLst>
                </p14:cNvPr>
                <p14:cNvContentPartPr/>
                <p14:nvPr/>
              </p14:nvContentPartPr>
              <p14:xfrm>
                <a:off x="1310456" y="4170438"/>
                <a:ext cx="461520" cy="123480"/>
              </p14:xfrm>
            </p:contentPart>
          </mc:Choice>
          <mc:Fallback xmlns="">
            <p:pic>
              <p:nvPicPr>
                <p:cNvPr id="325" name="Freihand 324">
                  <a:extLst>
                    <a:ext uri="{FF2B5EF4-FFF2-40B4-BE49-F238E27FC236}">
                      <a16:creationId xmlns:a16="http://schemas.microsoft.com/office/drawing/2014/main" id="{594466E7-ABE1-458B-B9BB-E1F3A316A2D4}"/>
                    </a:ext>
                  </a:extLst>
                </p:cNvPr>
                <p:cNvPicPr/>
                <p:nvPr/>
              </p:nvPicPr>
              <p:blipFill>
                <a:blip r:embed="rId594"/>
                <a:stretch>
                  <a:fillRect/>
                </a:stretch>
              </p:blipFill>
              <p:spPr>
                <a:xfrm>
                  <a:off x="1306136" y="4166118"/>
                  <a:ext cx="470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26" name="Freihand 325">
                  <a:extLst>
                    <a:ext uri="{FF2B5EF4-FFF2-40B4-BE49-F238E27FC236}">
                      <a16:creationId xmlns:a16="http://schemas.microsoft.com/office/drawing/2014/main" id="{125C78E6-28E7-4152-BD2C-57F2D7795E77}"/>
                    </a:ext>
                  </a:extLst>
                </p14:cNvPr>
                <p14:cNvContentPartPr/>
                <p14:nvPr/>
              </p14:nvContentPartPr>
              <p14:xfrm>
                <a:off x="1748216" y="4090518"/>
                <a:ext cx="360" cy="360"/>
              </p14:xfrm>
            </p:contentPart>
          </mc:Choice>
          <mc:Fallback xmlns="">
            <p:pic>
              <p:nvPicPr>
                <p:cNvPr id="326" name="Freihand 325">
                  <a:extLst>
                    <a:ext uri="{FF2B5EF4-FFF2-40B4-BE49-F238E27FC236}">
                      <a16:creationId xmlns:a16="http://schemas.microsoft.com/office/drawing/2014/main" id="{125C78E6-28E7-4152-BD2C-57F2D7795E77}"/>
                    </a:ext>
                  </a:extLst>
                </p:cNvPr>
                <p:cNvPicPr/>
                <p:nvPr/>
              </p:nvPicPr>
              <p:blipFill>
                <a:blip r:embed="rId186"/>
                <a:stretch>
                  <a:fillRect/>
                </a:stretch>
              </p:blipFill>
              <p:spPr>
                <a:xfrm>
                  <a:off x="1743896" y="40861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1" name="Freihand 360">
                  <a:extLst>
                    <a:ext uri="{FF2B5EF4-FFF2-40B4-BE49-F238E27FC236}">
                      <a16:creationId xmlns:a16="http://schemas.microsoft.com/office/drawing/2014/main" id="{3D203FF0-26EA-4985-9771-8C22D6E2E602}"/>
                    </a:ext>
                  </a:extLst>
                </p14:cNvPr>
                <p14:cNvContentPartPr/>
                <p14:nvPr/>
              </p14:nvContentPartPr>
              <p14:xfrm>
                <a:off x="654896" y="4510998"/>
                <a:ext cx="73080" cy="149760"/>
              </p14:xfrm>
            </p:contentPart>
          </mc:Choice>
          <mc:Fallback xmlns="">
            <p:pic>
              <p:nvPicPr>
                <p:cNvPr id="361" name="Freihand 360">
                  <a:extLst>
                    <a:ext uri="{FF2B5EF4-FFF2-40B4-BE49-F238E27FC236}">
                      <a16:creationId xmlns:a16="http://schemas.microsoft.com/office/drawing/2014/main" id="{3D203FF0-26EA-4985-9771-8C22D6E2E602}"/>
                    </a:ext>
                  </a:extLst>
                </p:cNvPr>
                <p:cNvPicPr/>
                <p:nvPr/>
              </p:nvPicPr>
              <p:blipFill>
                <a:blip r:embed="rId597"/>
                <a:stretch>
                  <a:fillRect/>
                </a:stretch>
              </p:blipFill>
              <p:spPr>
                <a:xfrm>
                  <a:off x="650576" y="4506678"/>
                  <a:ext cx="81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2" name="Freihand 361">
                  <a:extLst>
                    <a:ext uri="{FF2B5EF4-FFF2-40B4-BE49-F238E27FC236}">
                      <a16:creationId xmlns:a16="http://schemas.microsoft.com/office/drawing/2014/main" id="{F9E41BFA-B4A1-4E7D-9D74-929D2F5122B8}"/>
                    </a:ext>
                  </a:extLst>
                </p14:cNvPr>
                <p14:cNvContentPartPr/>
                <p14:nvPr/>
              </p14:nvContentPartPr>
              <p14:xfrm>
                <a:off x="793136" y="4529358"/>
                <a:ext cx="63000" cy="102960"/>
              </p14:xfrm>
            </p:contentPart>
          </mc:Choice>
          <mc:Fallback xmlns="">
            <p:pic>
              <p:nvPicPr>
                <p:cNvPr id="362" name="Freihand 361">
                  <a:extLst>
                    <a:ext uri="{FF2B5EF4-FFF2-40B4-BE49-F238E27FC236}">
                      <a16:creationId xmlns:a16="http://schemas.microsoft.com/office/drawing/2014/main" id="{F9E41BFA-B4A1-4E7D-9D74-929D2F5122B8}"/>
                    </a:ext>
                  </a:extLst>
                </p:cNvPr>
                <p:cNvPicPr/>
                <p:nvPr/>
              </p:nvPicPr>
              <p:blipFill>
                <a:blip r:embed="rId599"/>
                <a:stretch>
                  <a:fillRect/>
                </a:stretch>
              </p:blipFill>
              <p:spPr>
                <a:xfrm>
                  <a:off x="788816" y="4525038"/>
                  <a:ext cx="71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3" name="Freihand 362">
                  <a:extLst>
                    <a:ext uri="{FF2B5EF4-FFF2-40B4-BE49-F238E27FC236}">
                      <a16:creationId xmlns:a16="http://schemas.microsoft.com/office/drawing/2014/main" id="{99145C93-1203-4CD7-851F-EA5D9A282E5D}"/>
                    </a:ext>
                  </a:extLst>
                </p14:cNvPr>
                <p14:cNvContentPartPr/>
                <p14:nvPr/>
              </p14:nvContentPartPr>
              <p14:xfrm>
                <a:off x="874136" y="4452318"/>
                <a:ext cx="183960" cy="154080"/>
              </p14:xfrm>
            </p:contentPart>
          </mc:Choice>
          <mc:Fallback xmlns="">
            <p:pic>
              <p:nvPicPr>
                <p:cNvPr id="363" name="Freihand 362">
                  <a:extLst>
                    <a:ext uri="{FF2B5EF4-FFF2-40B4-BE49-F238E27FC236}">
                      <a16:creationId xmlns:a16="http://schemas.microsoft.com/office/drawing/2014/main" id="{99145C93-1203-4CD7-851F-EA5D9A282E5D}"/>
                    </a:ext>
                  </a:extLst>
                </p:cNvPr>
                <p:cNvPicPr/>
                <p:nvPr/>
              </p:nvPicPr>
              <p:blipFill>
                <a:blip r:embed="rId601"/>
                <a:stretch>
                  <a:fillRect/>
                </a:stretch>
              </p:blipFill>
              <p:spPr>
                <a:xfrm>
                  <a:off x="869816" y="4447998"/>
                  <a:ext cx="19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4" name="Freihand 363">
                  <a:extLst>
                    <a:ext uri="{FF2B5EF4-FFF2-40B4-BE49-F238E27FC236}">
                      <a16:creationId xmlns:a16="http://schemas.microsoft.com/office/drawing/2014/main" id="{CA6DC8D7-59C1-4534-AB3E-BD0B18C1CFB6}"/>
                    </a:ext>
                  </a:extLst>
                </p14:cNvPr>
                <p14:cNvContentPartPr/>
                <p14:nvPr/>
              </p14:nvContentPartPr>
              <p14:xfrm>
                <a:off x="1068536" y="4542318"/>
                <a:ext cx="219600" cy="190440"/>
              </p14:xfrm>
            </p:contentPart>
          </mc:Choice>
          <mc:Fallback xmlns="">
            <p:pic>
              <p:nvPicPr>
                <p:cNvPr id="364" name="Freihand 363">
                  <a:extLst>
                    <a:ext uri="{FF2B5EF4-FFF2-40B4-BE49-F238E27FC236}">
                      <a16:creationId xmlns:a16="http://schemas.microsoft.com/office/drawing/2014/main" id="{CA6DC8D7-59C1-4534-AB3E-BD0B18C1CFB6}"/>
                    </a:ext>
                  </a:extLst>
                </p:cNvPr>
                <p:cNvPicPr/>
                <p:nvPr/>
              </p:nvPicPr>
              <p:blipFill>
                <a:blip r:embed="rId603"/>
                <a:stretch>
                  <a:fillRect/>
                </a:stretch>
              </p:blipFill>
              <p:spPr>
                <a:xfrm>
                  <a:off x="1064216" y="4537998"/>
                  <a:ext cx="228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5" name="Freihand 364">
                  <a:extLst>
                    <a:ext uri="{FF2B5EF4-FFF2-40B4-BE49-F238E27FC236}">
                      <a16:creationId xmlns:a16="http://schemas.microsoft.com/office/drawing/2014/main" id="{5FE76455-4594-4059-A614-74D78DED097B}"/>
                    </a:ext>
                  </a:extLst>
                </p14:cNvPr>
                <p14:cNvContentPartPr/>
                <p14:nvPr/>
              </p14:nvContentPartPr>
              <p14:xfrm>
                <a:off x="1117496" y="4400838"/>
                <a:ext cx="40680" cy="3240"/>
              </p14:xfrm>
            </p:contentPart>
          </mc:Choice>
          <mc:Fallback xmlns="">
            <p:pic>
              <p:nvPicPr>
                <p:cNvPr id="365" name="Freihand 364">
                  <a:extLst>
                    <a:ext uri="{FF2B5EF4-FFF2-40B4-BE49-F238E27FC236}">
                      <a16:creationId xmlns:a16="http://schemas.microsoft.com/office/drawing/2014/main" id="{5FE76455-4594-4059-A614-74D78DED097B}"/>
                    </a:ext>
                  </a:extLst>
                </p:cNvPr>
                <p:cNvPicPr/>
                <p:nvPr/>
              </p:nvPicPr>
              <p:blipFill>
                <a:blip r:embed="rId605"/>
                <a:stretch>
                  <a:fillRect/>
                </a:stretch>
              </p:blipFill>
              <p:spPr>
                <a:xfrm>
                  <a:off x="1113176" y="4396518"/>
                  <a:ext cx="493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6" name="Freihand 365">
                  <a:extLst>
                    <a:ext uri="{FF2B5EF4-FFF2-40B4-BE49-F238E27FC236}">
                      <a16:creationId xmlns:a16="http://schemas.microsoft.com/office/drawing/2014/main" id="{287E01E6-AE3C-42BD-A235-8911A5DBF9AD}"/>
                    </a:ext>
                  </a:extLst>
                </p14:cNvPr>
                <p14:cNvContentPartPr/>
                <p14:nvPr/>
              </p14:nvContentPartPr>
              <p14:xfrm>
                <a:off x="1425296" y="4407318"/>
                <a:ext cx="144000" cy="250920"/>
              </p14:xfrm>
            </p:contentPart>
          </mc:Choice>
          <mc:Fallback xmlns="">
            <p:pic>
              <p:nvPicPr>
                <p:cNvPr id="366" name="Freihand 365">
                  <a:extLst>
                    <a:ext uri="{FF2B5EF4-FFF2-40B4-BE49-F238E27FC236}">
                      <a16:creationId xmlns:a16="http://schemas.microsoft.com/office/drawing/2014/main" id="{287E01E6-AE3C-42BD-A235-8911A5DBF9AD}"/>
                    </a:ext>
                  </a:extLst>
                </p:cNvPr>
                <p:cNvPicPr/>
                <p:nvPr/>
              </p:nvPicPr>
              <p:blipFill>
                <a:blip r:embed="rId607"/>
                <a:stretch>
                  <a:fillRect/>
                </a:stretch>
              </p:blipFill>
              <p:spPr>
                <a:xfrm>
                  <a:off x="1420976" y="4402998"/>
                  <a:ext cx="152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7" name="Freihand 366">
                  <a:extLst>
                    <a:ext uri="{FF2B5EF4-FFF2-40B4-BE49-F238E27FC236}">
                      <a16:creationId xmlns:a16="http://schemas.microsoft.com/office/drawing/2014/main" id="{A8415FBE-EFD7-46ED-9EB5-707CD48D190F}"/>
                    </a:ext>
                  </a:extLst>
                </p14:cNvPr>
                <p14:cNvContentPartPr/>
                <p14:nvPr/>
              </p14:nvContentPartPr>
              <p14:xfrm>
                <a:off x="1590896" y="4476438"/>
                <a:ext cx="164160" cy="74880"/>
              </p14:xfrm>
            </p:contentPart>
          </mc:Choice>
          <mc:Fallback xmlns="">
            <p:pic>
              <p:nvPicPr>
                <p:cNvPr id="367" name="Freihand 366">
                  <a:extLst>
                    <a:ext uri="{FF2B5EF4-FFF2-40B4-BE49-F238E27FC236}">
                      <a16:creationId xmlns:a16="http://schemas.microsoft.com/office/drawing/2014/main" id="{A8415FBE-EFD7-46ED-9EB5-707CD48D190F}"/>
                    </a:ext>
                  </a:extLst>
                </p:cNvPr>
                <p:cNvPicPr/>
                <p:nvPr/>
              </p:nvPicPr>
              <p:blipFill>
                <a:blip r:embed="rId609"/>
                <a:stretch>
                  <a:fillRect/>
                </a:stretch>
              </p:blipFill>
              <p:spPr>
                <a:xfrm>
                  <a:off x="1586576" y="4472118"/>
                  <a:ext cx="172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8" name="Freihand 367">
                  <a:extLst>
                    <a:ext uri="{FF2B5EF4-FFF2-40B4-BE49-F238E27FC236}">
                      <a16:creationId xmlns:a16="http://schemas.microsoft.com/office/drawing/2014/main" id="{DE5D19C3-7B11-4C0B-B241-11886D1605EE}"/>
                    </a:ext>
                  </a:extLst>
                </p14:cNvPr>
                <p14:cNvContentPartPr/>
                <p14:nvPr/>
              </p14:nvContentPartPr>
              <p14:xfrm>
                <a:off x="1678736" y="4396158"/>
                <a:ext cx="44640" cy="7920"/>
              </p14:xfrm>
            </p:contentPart>
          </mc:Choice>
          <mc:Fallback xmlns="">
            <p:pic>
              <p:nvPicPr>
                <p:cNvPr id="368" name="Freihand 367">
                  <a:extLst>
                    <a:ext uri="{FF2B5EF4-FFF2-40B4-BE49-F238E27FC236}">
                      <a16:creationId xmlns:a16="http://schemas.microsoft.com/office/drawing/2014/main" id="{DE5D19C3-7B11-4C0B-B241-11886D1605EE}"/>
                    </a:ext>
                  </a:extLst>
                </p:cNvPr>
                <p:cNvPicPr/>
                <p:nvPr/>
              </p:nvPicPr>
              <p:blipFill>
                <a:blip r:embed="rId611"/>
                <a:stretch>
                  <a:fillRect/>
                </a:stretch>
              </p:blipFill>
              <p:spPr>
                <a:xfrm>
                  <a:off x="1674416" y="4391838"/>
                  <a:ext cx="53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0" name="Freihand 369">
                  <a:extLst>
                    <a:ext uri="{FF2B5EF4-FFF2-40B4-BE49-F238E27FC236}">
                      <a16:creationId xmlns:a16="http://schemas.microsoft.com/office/drawing/2014/main" id="{5F398E8B-1D75-49BA-B07B-3AB3C7FB391A}"/>
                    </a:ext>
                  </a:extLst>
                </p14:cNvPr>
                <p14:cNvContentPartPr/>
                <p14:nvPr/>
              </p14:nvContentPartPr>
              <p14:xfrm>
                <a:off x="1892216" y="4373838"/>
                <a:ext cx="180360" cy="174240"/>
              </p14:xfrm>
            </p:contentPart>
          </mc:Choice>
          <mc:Fallback xmlns="">
            <p:pic>
              <p:nvPicPr>
                <p:cNvPr id="370" name="Freihand 369">
                  <a:extLst>
                    <a:ext uri="{FF2B5EF4-FFF2-40B4-BE49-F238E27FC236}">
                      <a16:creationId xmlns:a16="http://schemas.microsoft.com/office/drawing/2014/main" id="{5F398E8B-1D75-49BA-B07B-3AB3C7FB391A}"/>
                    </a:ext>
                  </a:extLst>
                </p:cNvPr>
                <p:cNvPicPr/>
                <p:nvPr/>
              </p:nvPicPr>
              <p:blipFill>
                <a:blip r:embed="rId613"/>
                <a:stretch>
                  <a:fillRect/>
                </a:stretch>
              </p:blipFill>
              <p:spPr>
                <a:xfrm>
                  <a:off x="1887896" y="4369518"/>
                  <a:ext cx="189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1" name="Freihand 370">
                  <a:extLst>
                    <a:ext uri="{FF2B5EF4-FFF2-40B4-BE49-F238E27FC236}">
                      <a16:creationId xmlns:a16="http://schemas.microsoft.com/office/drawing/2014/main" id="{3E372762-8B99-404A-9A5A-D19BB8676B03}"/>
                    </a:ext>
                  </a:extLst>
                </p14:cNvPr>
                <p14:cNvContentPartPr/>
                <p14:nvPr/>
              </p14:nvContentPartPr>
              <p14:xfrm>
                <a:off x="1971416" y="4468158"/>
                <a:ext cx="90360" cy="2520"/>
              </p14:xfrm>
            </p:contentPart>
          </mc:Choice>
          <mc:Fallback xmlns="">
            <p:pic>
              <p:nvPicPr>
                <p:cNvPr id="371" name="Freihand 370">
                  <a:extLst>
                    <a:ext uri="{FF2B5EF4-FFF2-40B4-BE49-F238E27FC236}">
                      <a16:creationId xmlns:a16="http://schemas.microsoft.com/office/drawing/2014/main" id="{3E372762-8B99-404A-9A5A-D19BB8676B03}"/>
                    </a:ext>
                  </a:extLst>
                </p:cNvPr>
                <p:cNvPicPr/>
                <p:nvPr/>
              </p:nvPicPr>
              <p:blipFill>
                <a:blip r:embed="rId615"/>
                <a:stretch>
                  <a:fillRect/>
                </a:stretch>
              </p:blipFill>
              <p:spPr>
                <a:xfrm>
                  <a:off x="1967096" y="4463838"/>
                  <a:ext cx="99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2" name="Freihand 371">
                  <a:extLst>
                    <a:ext uri="{FF2B5EF4-FFF2-40B4-BE49-F238E27FC236}">
                      <a16:creationId xmlns:a16="http://schemas.microsoft.com/office/drawing/2014/main" id="{77C3E8EC-D186-4A64-B10A-D9C6448B668E}"/>
                    </a:ext>
                  </a:extLst>
                </p14:cNvPr>
                <p14:cNvContentPartPr/>
                <p14:nvPr/>
              </p14:nvContentPartPr>
              <p14:xfrm>
                <a:off x="2180936" y="4448358"/>
                <a:ext cx="167400" cy="50760"/>
              </p14:xfrm>
            </p:contentPart>
          </mc:Choice>
          <mc:Fallback xmlns="">
            <p:pic>
              <p:nvPicPr>
                <p:cNvPr id="372" name="Freihand 371">
                  <a:extLst>
                    <a:ext uri="{FF2B5EF4-FFF2-40B4-BE49-F238E27FC236}">
                      <a16:creationId xmlns:a16="http://schemas.microsoft.com/office/drawing/2014/main" id="{77C3E8EC-D186-4A64-B10A-D9C6448B668E}"/>
                    </a:ext>
                  </a:extLst>
                </p:cNvPr>
                <p:cNvPicPr/>
                <p:nvPr/>
              </p:nvPicPr>
              <p:blipFill>
                <a:blip r:embed="rId617"/>
                <a:stretch>
                  <a:fillRect/>
                </a:stretch>
              </p:blipFill>
              <p:spPr>
                <a:xfrm>
                  <a:off x="2176616" y="4444038"/>
                  <a:ext cx="176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3" name="Freihand 372">
                  <a:extLst>
                    <a:ext uri="{FF2B5EF4-FFF2-40B4-BE49-F238E27FC236}">
                      <a16:creationId xmlns:a16="http://schemas.microsoft.com/office/drawing/2014/main" id="{FB7DFDB8-62CF-4782-8145-4F7546954991}"/>
                    </a:ext>
                  </a:extLst>
                </p14:cNvPr>
                <p14:cNvContentPartPr/>
                <p14:nvPr/>
              </p14:nvContentPartPr>
              <p14:xfrm>
                <a:off x="2394776" y="4402278"/>
                <a:ext cx="97200" cy="85680"/>
              </p14:xfrm>
            </p:contentPart>
          </mc:Choice>
          <mc:Fallback xmlns="">
            <p:pic>
              <p:nvPicPr>
                <p:cNvPr id="373" name="Freihand 372">
                  <a:extLst>
                    <a:ext uri="{FF2B5EF4-FFF2-40B4-BE49-F238E27FC236}">
                      <a16:creationId xmlns:a16="http://schemas.microsoft.com/office/drawing/2014/main" id="{FB7DFDB8-62CF-4782-8145-4F7546954991}"/>
                    </a:ext>
                  </a:extLst>
                </p:cNvPr>
                <p:cNvPicPr/>
                <p:nvPr/>
              </p:nvPicPr>
              <p:blipFill>
                <a:blip r:embed="rId619"/>
                <a:stretch>
                  <a:fillRect/>
                </a:stretch>
              </p:blipFill>
              <p:spPr>
                <a:xfrm>
                  <a:off x="2390456" y="4397958"/>
                  <a:ext cx="105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4" name="Freihand 373">
                  <a:extLst>
                    <a:ext uri="{FF2B5EF4-FFF2-40B4-BE49-F238E27FC236}">
                      <a16:creationId xmlns:a16="http://schemas.microsoft.com/office/drawing/2014/main" id="{9AD125D9-C56E-4FDA-B5C0-3C8827AFB69A}"/>
                    </a:ext>
                  </a:extLst>
                </p14:cNvPr>
                <p14:cNvContentPartPr/>
                <p14:nvPr/>
              </p14:nvContentPartPr>
              <p14:xfrm>
                <a:off x="2736776" y="4412358"/>
                <a:ext cx="36000" cy="101520"/>
              </p14:xfrm>
            </p:contentPart>
          </mc:Choice>
          <mc:Fallback xmlns="">
            <p:pic>
              <p:nvPicPr>
                <p:cNvPr id="374" name="Freihand 373">
                  <a:extLst>
                    <a:ext uri="{FF2B5EF4-FFF2-40B4-BE49-F238E27FC236}">
                      <a16:creationId xmlns:a16="http://schemas.microsoft.com/office/drawing/2014/main" id="{9AD125D9-C56E-4FDA-B5C0-3C8827AFB69A}"/>
                    </a:ext>
                  </a:extLst>
                </p:cNvPr>
                <p:cNvPicPr/>
                <p:nvPr/>
              </p:nvPicPr>
              <p:blipFill>
                <a:blip r:embed="rId621"/>
                <a:stretch>
                  <a:fillRect/>
                </a:stretch>
              </p:blipFill>
              <p:spPr>
                <a:xfrm>
                  <a:off x="2732456" y="4408038"/>
                  <a:ext cx="44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5" name="Freihand 374">
                  <a:extLst>
                    <a:ext uri="{FF2B5EF4-FFF2-40B4-BE49-F238E27FC236}">
                      <a16:creationId xmlns:a16="http://schemas.microsoft.com/office/drawing/2014/main" id="{634049BD-0100-4D3E-B78E-BA8CE59D4C93}"/>
                    </a:ext>
                  </a:extLst>
                </p14:cNvPr>
                <p14:cNvContentPartPr/>
                <p14:nvPr/>
              </p14:nvContentPartPr>
              <p14:xfrm>
                <a:off x="2690696" y="4384998"/>
                <a:ext cx="123840" cy="145080"/>
              </p14:xfrm>
            </p:contentPart>
          </mc:Choice>
          <mc:Fallback xmlns="">
            <p:pic>
              <p:nvPicPr>
                <p:cNvPr id="375" name="Freihand 374">
                  <a:extLst>
                    <a:ext uri="{FF2B5EF4-FFF2-40B4-BE49-F238E27FC236}">
                      <a16:creationId xmlns:a16="http://schemas.microsoft.com/office/drawing/2014/main" id="{634049BD-0100-4D3E-B78E-BA8CE59D4C93}"/>
                    </a:ext>
                  </a:extLst>
                </p:cNvPr>
                <p:cNvPicPr/>
                <p:nvPr/>
              </p:nvPicPr>
              <p:blipFill>
                <a:blip r:embed="rId623"/>
                <a:stretch>
                  <a:fillRect/>
                </a:stretch>
              </p:blipFill>
              <p:spPr>
                <a:xfrm>
                  <a:off x="2686376" y="4380678"/>
                  <a:ext cx="132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Freihand 375">
                  <a:extLst>
                    <a:ext uri="{FF2B5EF4-FFF2-40B4-BE49-F238E27FC236}">
                      <a16:creationId xmlns:a16="http://schemas.microsoft.com/office/drawing/2014/main" id="{E3DCBA67-876A-460A-AC20-18C2CBE80EE0}"/>
                    </a:ext>
                  </a:extLst>
                </p14:cNvPr>
                <p14:cNvContentPartPr/>
                <p14:nvPr/>
              </p14:nvContentPartPr>
              <p14:xfrm>
                <a:off x="3061496" y="4423158"/>
                <a:ext cx="83880" cy="52560"/>
              </p14:xfrm>
            </p:contentPart>
          </mc:Choice>
          <mc:Fallback xmlns="">
            <p:pic>
              <p:nvPicPr>
                <p:cNvPr id="376" name="Freihand 375">
                  <a:extLst>
                    <a:ext uri="{FF2B5EF4-FFF2-40B4-BE49-F238E27FC236}">
                      <a16:creationId xmlns:a16="http://schemas.microsoft.com/office/drawing/2014/main" id="{E3DCBA67-876A-460A-AC20-18C2CBE80EE0}"/>
                    </a:ext>
                  </a:extLst>
                </p:cNvPr>
                <p:cNvPicPr/>
                <p:nvPr/>
              </p:nvPicPr>
              <p:blipFill>
                <a:blip r:embed="rId625"/>
                <a:stretch>
                  <a:fillRect/>
                </a:stretch>
              </p:blipFill>
              <p:spPr>
                <a:xfrm>
                  <a:off x="3057176" y="4418838"/>
                  <a:ext cx="92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7" name="Freihand 376">
                  <a:extLst>
                    <a:ext uri="{FF2B5EF4-FFF2-40B4-BE49-F238E27FC236}">
                      <a16:creationId xmlns:a16="http://schemas.microsoft.com/office/drawing/2014/main" id="{3D9E011A-2C33-4C4E-9C3C-E806E327BBCC}"/>
                    </a:ext>
                  </a:extLst>
                </p14:cNvPr>
                <p14:cNvContentPartPr/>
                <p14:nvPr/>
              </p14:nvContentPartPr>
              <p14:xfrm>
                <a:off x="3149336" y="4410198"/>
                <a:ext cx="89280" cy="151200"/>
              </p14:xfrm>
            </p:contentPart>
          </mc:Choice>
          <mc:Fallback xmlns="">
            <p:pic>
              <p:nvPicPr>
                <p:cNvPr id="377" name="Freihand 376">
                  <a:extLst>
                    <a:ext uri="{FF2B5EF4-FFF2-40B4-BE49-F238E27FC236}">
                      <a16:creationId xmlns:a16="http://schemas.microsoft.com/office/drawing/2014/main" id="{3D9E011A-2C33-4C4E-9C3C-E806E327BBCC}"/>
                    </a:ext>
                  </a:extLst>
                </p:cNvPr>
                <p:cNvPicPr/>
                <p:nvPr/>
              </p:nvPicPr>
              <p:blipFill>
                <a:blip r:embed="rId627"/>
                <a:stretch>
                  <a:fillRect/>
                </a:stretch>
              </p:blipFill>
              <p:spPr>
                <a:xfrm>
                  <a:off x="3145016" y="4405878"/>
                  <a:ext cx="97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8" name="Freihand 377">
                  <a:extLst>
                    <a:ext uri="{FF2B5EF4-FFF2-40B4-BE49-F238E27FC236}">
                      <a16:creationId xmlns:a16="http://schemas.microsoft.com/office/drawing/2014/main" id="{9EA106E6-1B93-4A28-BDAC-7D6645D31241}"/>
                    </a:ext>
                  </a:extLst>
                </p14:cNvPr>
                <p14:cNvContentPartPr/>
                <p14:nvPr/>
              </p14:nvContentPartPr>
              <p14:xfrm>
                <a:off x="3282536" y="4318758"/>
                <a:ext cx="377280" cy="137160"/>
              </p14:xfrm>
            </p:contentPart>
          </mc:Choice>
          <mc:Fallback xmlns="">
            <p:pic>
              <p:nvPicPr>
                <p:cNvPr id="378" name="Freihand 377">
                  <a:extLst>
                    <a:ext uri="{FF2B5EF4-FFF2-40B4-BE49-F238E27FC236}">
                      <a16:creationId xmlns:a16="http://schemas.microsoft.com/office/drawing/2014/main" id="{9EA106E6-1B93-4A28-BDAC-7D6645D31241}"/>
                    </a:ext>
                  </a:extLst>
                </p:cNvPr>
                <p:cNvPicPr/>
                <p:nvPr/>
              </p:nvPicPr>
              <p:blipFill>
                <a:blip r:embed="rId629"/>
                <a:stretch>
                  <a:fillRect/>
                </a:stretch>
              </p:blipFill>
              <p:spPr>
                <a:xfrm>
                  <a:off x="3278216" y="4314438"/>
                  <a:ext cx="38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9" name="Freihand 378">
                  <a:extLst>
                    <a:ext uri="{FF2B5EF4-FFF2-40B4-BE49-F238E27FC236}">
                      <a16:creationId xmlns:a16="http://schemas.microsoft.com/office/drawing/2014/main" id="{B1CC8CB4-D557-4992-A4C2-4BADCB6F8BBC}"/>
                    </a:ext>
                  </a:extLst>
                </p14:cNvPr>
                <p14:cNvContentPartPr/>
                <p14:nvPr/>
              </p14:nvContentPartPr>
              <p14:xfrm>
                <a:off x="3627776" y="4326318"/>
                <a:ext cx="360" cy="360"/>
              </p14:xfrm>
            </p:contentPart>
          </mc:Choice>
          <mc:Fallback xmlns="">
            <p:pic>
              <p:nvPicPr>
                <p:cNvPr id="379" name="Freihand 378">
                  <a:extLst>
                    <a:ext uri="{FF2B5EF4-FFF2-40B4-BE49-F238E27FC236}">
                      <a16:creationId xmlns:a16="http://schemas.microsoft.com/office/drawing/2014/main" id="{B1CC8CB4-D557-4992-A4C2-4BADCB6F8BBC}"/>
                    </a:ext>
                  </a:extLst>
                </p:cNvPr>
                <p:cNvPicPr/>
                <p:nvPr/>
              </p:nvPicPr>
              <p:blipFill>
                <a:blip r:embed="rId186"/>
                <a:stretch>
                  <a:fillRect/>
                </a:stretch>
              </p:blipFill>
              <p:spPr>
                <a:xfrm>
                  <a:off x="3623456" y="43219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0" name="Freihand 379">
                  <a:extLst>
                    <a:ext uri="{FF2B5EF4-FFF2-40B4-BE49-F238E27FC236}">
                      <a16:creationId xmlns:a16="http://schemas.microsoft.com/office/drawing/2014/main" id="{E7D2006C-F7BD-4DC0-A009-6D5E15F95F3F}"/>
                    </a:ext>
                  </a:extLst>
                </p14:cNvPr>
                <p14:cNvContentPartPr/>
                <p14:nvPr/>
              </p14:nvContentPartPr>
              <p14:xfrm>
                <a:off x="3678536" y="4329198"/>
                <a:ext cx="252360" cy="136080"/>
              </p14:xfrm>
            </p:contentPart>
          </mc:Choice>
          <mc:Fallback xmlns="">
            <p:pic>
              <p:nvPicPr>
                <p:cNvPr id="380" name="Freihand 379">
                  <a:extLst>
                    <a:ext uri="{FF2B5EF4-FFF2-40B4-BE49-F238E27FC236}">
                      <a16:creationId xmlns:a16="http://schemas.microsoft.com/office/drawing/2014/main" id="{E7D2006C-F7BD-4DC0-A009-6D5E15F95F3F}"/>
                    </a:ext>
                  </a:extLst>
                </p:cNvPr>
                <p:cNvPicPr/>
                <p:nvPr/>
              </p:nvPicPr>
              <p:blipFill>
                <a:blip r:embed="rId632"/>
                <a:stretch>
                  <a:fillRect/>
                </a:stretch>
              </p:blipFill>
              <p:spPr>
                <a:xfrm>
                  <a:off x="3674216" y="4324878"/>
                  <a:ext cx="261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4" name="Freihand 383">
                  <a:extLst>
                    <a:ext uri="{FF2B5EF4-FFF2-40B4-BE49-F238E27FC236}">
                      <a16:creationId xmlns:a16="http://schemas.microsoft.com/office/drawing/2014/main" id="{BE64FB87-EA4E-459F-B1CE-0165AE21036D}"/>
                    </a:ext>
                  </a:extLst>
                </p14:cNvPr>
                <p14:cNvContentPartPr/>
                <p14:nvPr/>
              </p14:nvContentPartPr>
              <p14:xfrm>
                <a:off x="651296" y="4840038"/>
                <a:ext cx="143640" cy="13680"/>
              </p14:xfrm>
            </p:contentPart>
          </mc:Choice>
          <mc:Fallback xmlns="">
            <p:pic>
              <p:nvPicPr>
                <p:cNvPr id="384" name="Freihand 383">
                  <a:extLst>
                    <a:ext uri="{FF2B5EF4-FFF2-40B4-BE49-F238E27FC236}">
                      <a16:creationId xmlns:a16="http://schemas.microsoft.com/office/drawing/2014/main" id="{BE64FB87-EA4E-459F-B1CE-0165AE21036D}"/>
                    </a:ext>
                  </a:extLst>
                </p:cNvPr>
                <p:cNvPicPr/>
                <p:nvPr/>
              </p:nvPicPr>
              <p:blipFill>
                <a:blip r:embed="rId634"/>
                <a:stretch>
                  <a:fillRect/>
                </a:stretch>
              </p:blipFill>
              <p:spPr>
                <a:xfrm>
                  <a:off x="646976" y="4835718"/>
                  <a:ext cx="152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5" name="Freihand 384">
                  <a:extLst>
                    <a:ext uri="{FF2B5EF4-FFF2-40B4-BE49-F238E27FC236}">
                      <a16:creationId xmlns:a16="http://schemas.microsoft.com/office/drawing/2014/main" id="{113923B7-3EA6-460B-9907-96944A55E1A5}"/>
                    </a:ext>
                  </a:extLst>
                </p14:cNvPr>
                <p14:cNvContentPartPr/>
                <p14:nvPr/>
              </p14:nvContentPartPr>
              <p14:xfrm>
                <a:off x="676496" y="4858758"/>
                <a:ext cx="159840" cy="25560"/>
              </p14:xfrm>
            </p:contentPart>
          </mc:Choice>
          <mc:Fallback xmlns="">
            <p:pic>
              <p:nvPicPr>
                <p:cNvPr id="385" name="Freihand 384">
                  <a:extLst>
                    <a:ext uri="{FF2B5EF4-FFF2-40B4-BE49-F238E27FC236}">
                      <a16:creationId xmlns:a16="http://schemas.microsoft.com/office/drawing/2014/main" id="{113923B7-3EA6-460B-9907-96944A55E1A5}"/>
                    </a:ext>
                  </a:extLst>
                </p:cNvPr>
                <p:cNvPicPr/>
                <p:nvPr/>
              </p:nvPicPr>
              <p:blipFill>
                <a:blip r:embed="rId636"/>
                <a:stretch>
                  <a:fillRect/>
                </a:stretch>
              </p:blipFill>
              <p:spPr>
                <a:xfrm>
                  <a:off x="672176" y="4854438"/>
                  <a:ext cx="168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6" name="Freihand 385">
                  <a:extLst>
                    <a:ext uri="{FF2B5EF4-FFF2-40B4-BE49-F238E27FC236}">
                      <a16:creationId xmlns:a16="http://schemas.microsoft.com/office/drawing/2014/main" id="{9F90E520-F9B5-40F1-B543-3B9FC246E8E3}"/>
                    </a:ext>
                  </a:extLst>
                </p14:cNvPr>
                <p14:cNvContentPartPr/>
                <p14:nvPr/>
              </p14:nvContentPartPr>
              <p14:xfrm>
                <a:off x="869096" y="4771638"/>
                <a:ext cx="69840" cy="123840"/>
              </p14:xfrm>
            </p:contentPart>
          </mc:Choice>
          <mc:Fallback xmlns="">
            <p:pic>
              <p:nvPicPr>
                <p:cNvPr id="386" name="Freihand 385">
                  <a:extLst>
                    <a:ext uri="{FF2B5EF4-FFF2-40B4-BE49-F238E27FC236}">
                      <a16:creationId xmlns:a16="http://schemas.microsoft.com/office/drawing/2014/main" id="{9F90E520-F9B5-40F1-B543-3B9FC246E8E3}"/>
                    </a:ext>
                  </a:extLst>
                </p:cNvPr>
                <p:cNvPicPr/>
                <p:nvPr/>
              </p:nvPicPr>
              <p:blipFill>
                <a:blip r:embed="rId638"/>
                <a:stretch>
                  <a:fillRect/>
                </a:stretch>
              </p:blipFill>
              <p:spPr>
                <a:xfrm>
                  <a:off x="864776" y="4767318"/>
                  <a:ext cx="78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7" name="Freihand 386">
                  <a:extLst>
                    <a:ext uri="{FF2B5EF4-FFF2-40B4-BE49-F238E27FC236}">
                      <a16:creationId xmlns:a16="http://schemas.microsoft.com/office/drawing/2014/main" id="{2462161E-AAEA-405E-918F-7B78410D25B7}"/>
                    </a:ext>
                  </a:extLst>
                </p14:cNvPr>
                <p14:cNvContentPartPr/>
                <p14:nvPr/>
              </p14:nvContentPartPr>
              <p14:xfrm>
                <a:off x="1057016" y="4762278"/>
                <a:ext cx="111600" cy="128160"/>
              </p14:xfrm>
            </p:contentPart>
          </mc:Choice>
          <mc:Fallback xmlns="">
            <p:pic>
              <p:nvPicPr>
                <p:cNvPr id="387" name="Freihand 386">
                  <a:extLst>
                    <a:ext uri="{FF2B5EF4-FFF2-40B4-BE49-F238E27FC236}">
                      <a16:creationId xmlns:a16="http://schemas.microsoft.com/office/drawing/2014/main" id="{2462161E-AAEA-405E-918F-7B78410D25B7}"/>
                    </a:ext>
                  </a:extLst>
                </p:cNvPr>
                <p:cNvPicPr/>
                <p:nvPr/>
              </p:nvPicPr>
              <p:blipFill>
                <a:blip r:embed="rId640"/>
                <a:stretch>
                  <a:fillRect/>
                </a:stretch>
              </p:blipFill>
              <p:spPr>
                <a:xfrm>
                  <a:off x="1052696" y="4757958"/>
                  <a:ext cx="120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8" name="Freihand 387">
                  <a:extLst>
                    <a:ext uri="{FF2B5EF4-FFF2-40B4-BE49-F238E27FC236}">
                      <a16:creationId xmlns:a16="http://schemas.microsoft.com/office/drawing/2014/main" id="{B15CA31B-36FC-41E3-BBDF-F436EB0FA418}"/>
                    </a:ext>
                  </a:extLst>
                </p14:cNvPr>
                <p14:cNvContentPartPr/>
                <p14:nvPr/>
              </p14:nvContentPartPr>
              <p14:xfrm>
                <a:off x="1184456" y="4688118"/>
                <a:ext cx="163080" cy="190080"/>
              </p14:xfrm>
            </p:contentPart>
          </mc:Choice>
          <mc:Fallback xmlns="">
            <p:pic>
              <p:nvPicPr>
                <p:cNvPr id="388" name="Freihand 387">
                  <a:extLst>
                    <a:ext uri="{FF2B5EF4-FFF2-40B4-BE49-F238E27FC236}">
                      <a16:creationId xmlns:a16="http://schemas.microsoft.com/office/drawing/2014/main" id="{B15CA31B-36FC-41E3-BBDF-F436EB0FA418}"/>
                    </a:ext>
                  </a:extLst>
                </p:cNvPr>
                <p:cNvPicPr/>
                <p:nvPr/>
              </p:nvPicPr>
              <p:blipFill>
                <a:blip r:embed="rId642"/>
                <a:stretch>
                  <a:fillRect/>
                </a:stretch>
              </p:blipFill>
              <p:spPr>
                <a:xfrm>
                  <a:off x="1180136" y="4683798"/>
                  <a:ext cx="171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9" name="Freihand 388">
                  <a:extLst>
                    <a:ext uri="{FF2B5EF4-FFF2-40B4-BE49-F238E27FC236}">
                      <a16:creationId xmlns:a16="http://schemas.microsoft.com/office/drawing/2014/main" id="{2DC03266-A90D-4CB9-81E4-FE56B75275CB}"/>
                    </a:ext>
                  </a:extLst>
                </p14:cNvPr>
                <p14:cNvContentPartPr/>
                <p14:nvPr/>
              </p14:nvContentPartPr>
              <p14:xfrm>
                <a:off x="1181216" y="4717638"/>
                <a:ext cx="66240" cy="11880"/>
              </p14:xfrm>
            </p:contentPart>
          </mc:Choice>
          <mc:Fallback xmlns="">
            <p:pic>
              <p:nvPicPr>
                <p:cNvPr id="389" name="Freihand 388">
                  <a:extLst>
                    <a:ext uri="{FF2B5EF4-FFF2-40B4-BE49-F238E27FC236}">
                      <a16:creationId xmlns:a16="http://schemas.microsoft.com/office/drawing/2014/main" id="{2DC03266-A90D-4CB9-81E4-FE56B75275CB}"/>
                    </a:ext>
                  </a:extLst>
                </p:cNvPr>
                <p:cNvPicPr/>
                <p:nvPr/>
              </p:nvPicPr>
              <p:blipFill>
                <a:blip r:embed="rId644"/>
                <a:stretch>
                  <a:fillRect/>
                </a:stretch>
              </p:blipFill>
              <p:spPr>
                <a:xfrm>
                  <a:off x="1176896" y="4713318"/>
                  <a:ext cx="74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0" name="Freihand 389">
                  <a:extLst>
                    <a:ext uri="{FF2B5EF4-FFF2-40B4-BE49-F238E27FC236}">
                      <a16:creationId xmlns:a16="http://schemas.microsoft.com/office/drawing/2014/main" id="{951ACA60-1453-437A-BC0C-A1664B3B3E20}"/>
                    </a:ext>
                  </a:extLst>
                </p14:cNvPr>
                <p14:cNvContentPartPr/>
                <p14:nvPr/>
              </p14:nvContentPartPr>
              <p14:xfrm>
                <a:off x="1379216" y="4775958"/>
                <a:ext cx="129240" cy="68760"/>
              </p14:xfrm>
            </p:contentPart>
          </mc:Choice>
          <mc:Fallback xmlns="">
            <p:pic>
              <p:nvPicPr>
                <p:cNvPr id="390" name="Freihand 389">
                  <a:extLst>
                    <a:ext uri="{FF2B5EF4-FFF2-40B4-BE49-F238E27FC236}">
                      <a16:creationId xmlns:a16="http://schemas.microsoft.com/office/drawing/2014/main" id="{951ACA60-1453-437A-BC0C-A1664B3B3E20}"/>
                    </a:ext>
                  </a:extLst>
                </p:cNvPr>
                <p:cNvPicPr/>
                <p:nvPr/>
              </p:nvPicPr>
              <p:blipFill>
                <a:blip r:embed="rId646"/>
                <a:stretch>
                  <a:fillRect/>
                </a:stretch>
              </p:blipFill>
              <p:spPr>
                <a:xfrm>
                  <a:off x="1374896" y="4771638"/>
                  <a:ext cx="13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1" name="Freihand 390">
                  <a:extLst>
                    <a:ext uri="{FF2B5EF4-FFF2-40B4-BE49-F238E27FC236}">
                      <a16:creationId xmlns:a16="http://schemas.microsoft.com/office/drawing/2014/main" id="{020F9DB5-7049-4DBC-BED3-DCD5BEFB24A6}"/>
                    </a:ext>
                  </a:extLst>
                </p14:cNvPr>
                <p14:cNvContentPartPr/>
                <p14:nvPr/>
              </p14:nvContentPartPr>
              <p14:xfrm>
                <a:off x="1525016" y="4670838"/>
                <a:ext cx="166320" cy="162000"/>
              </p14:xfrm>
            </p:contentPart>
          </mc:Choice>
          <mc:Fallback xmlns="">
            <p:pic>
              <p:nvPicPr>
                <p:cNvPr id="391" name="Freihand 390">
                  <a:extLst>
                    <a:ext uri="{FF2B5EF4-FFF2-40B4-BE49-F238E27FC236}">
                      <a16:creationId xmlns:a16="http://schemas.microsoft.com/office/drawing/2014/main" id="{020F9DB5-7049-4DBC-BED3-DCD5BEFB24A6}"/>
                    </a:ext>
                  </a:extLst>
                </p:cNvPr>
                <p:cNvPicPr/>
                <p:nvPr/>
              </p:nvPicPr>
              <p:blipFill>
                <a:blip r:embed="rId648"/>
                <a:stretch>
                  <a:fillRect/>
                </a:stretch>
              </p:blipFill>
              <p:spPr>
                <a:xfrm>
                  <a:off x="1520696" y="4666518"/>
                  <a:ext cx="174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2" name="Freihand 391">
                  <a:extLst>
                    <a:ext uri="{FF2B5EF4-FFF2-40B4-BE49-F238E27FC236}">
                      <a16:creationId xmlns:a16="http://schemas.microsoft.com/office/drawing/2014/main" id="{FDCBA240-ACCA-474F-BD61-1E14DD14126F}"/>
                    </a:ext>
                  </a:extLst>
                </p14:cNvPr>
                <p14:cNvContentPartPr/>
                <p14:nvPr/>
              </p14:nvContentPartPr>
              <p14:xfrm>
                <a:off x="1672976" y="4728438"/>
                <a:ext cx="243720" cy="193320"/>
              </p14:xfrm>
            </p:contentPart>
          </mc:Choice>
          <mc:Fallback xmlns="">
            <p:pic>
              <p:nvPicPr>
                <p:cNvPr id="392" name="Freihand 391">
                  <a:extLst>
                    <a:ext uri="{FF2B5EF4-FFF2-40B4-BE49-F238E27FC236}">
                      <a16:creationId xmlns:a16="http://schemas.microsoft.com/office/drawing/2014/main" id="{FDCBA240-ACCA-474F-BD61-1E14DD14126F}"/>
                    </a:ext>
                  </a:extLst>
                </p:cNvPr>
                <p:cNvPicPr/>
                <p:nvPr/>
              </p:nvPicPr>
              <p:blipFill>
                <a:blip r:embed="rId650"/>
                <a:stretch>
                  <a:fillRect/>
                </a:stretch>
              </p:blipFill>
              <p:spPr>
                <a:xfrm>
                  <a:off x="1668656" y="4724118"/>
                  <a:ext cx="252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3" name="Freihand 392">
                  <a:extLst>
                    <a:ext uri="{FF2B5EF4-FFF2-40B4-BE49-F238E27FC236}">
                      <a16:creationId xmlns:a16="http://schemas.microsoft.com/office/drawing/2014/main" id="{0BEAEFD9-8CEF-45B3-8B2E-BD3E70324818}"/>
                    </a:ext>
                  </a:extLst>
                </p14:cNvPr>
                <p14:cNvContentPartPr/>
                <p14:nvPr/>
              </p14:nvContentPartPr>
              <p14:xfrm>
                <a:off x="1873856" y="4651038"/>
                <a:ext cx="360" cy="360"/>
              </p14:xfrm>
            </p:contentPart>
          </mc:Choice>
          <mc:Fallback xmlns="">
            <p:pic>
              <p:nvPicPr>
                <p:cNvPr id="393" name="Freihand 392">
                  <a:extLst>
                    <a:ext uri="{FF2B5EF4-FFF2-40B4-BE49-F238E27FC236}">
                      <a16:creationId xmlns:a16="http://schemas.microsoft.com/office/drawing/2014/main" id="{0BEAEFD9-8CEF-45B3-8B2E-BD3E70324818}"/>
                    </a:ext>
                  </a:extLst>
                </p:cNvPr>
                <p:cNvPicPr/>
                <p:nvPr/>
              </p:nvPicPr>
              <p:blipFill>
                <a:blip r:embed="rId186"/>
                <a:stretch>
                  <a:fillRect/>
                </a:stretch>
              </p:blipFill>
              <p:spPr>
                <a:xfrm>
                  <a:off x="1869536" y="46467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4" name="Freihand 393">
                  <a:extLst>
                    <a:ext uri="{FF2B5EF4-FFF2-40B4-BE49-F238E27FC236}">
                      <a16:creationId xmlns:a16="http://schemas.microsoft.com/office/drawing/2014/main" id="{A46C6610-AAAC-40BB-9636-64778E5C620F}"/>
                    </a:ext>
                  </a:extLst>
                </p14:cNvPr>
                <p14:cNvContentPartPr/>
                <p14:nvPr/>
              </p14:nvContentPartPr>
              <p14:xfrm>
                <a:off x="1958456" y="4616838"/>
                <a:ext cx="121320" cy="151560"/>
              </p14:xfrm>
            </p:contentPart>
          </mc:Choice>
          <mc:Fallback xmlns="">
            <p:pic>
              <p:nvPicPr>
                <p:cNvPr id="394" name="Freihand 393">
                  <a:extLst>
                    <a:ext uri="{FF2B5EF4-FFF2-40B4-BE49-F238E27FC236}">
                      <a16:creationId xmlns:a16="http://schemas.microsoft.com/office/drawing/2014/main" id="{A46C6610-AAAC-40BB-9636-64778E5C620F}"/>
                    </a:ext>
                  </a:extLst>
                </p:cNvPr>
                <p:cNvPicPr/>
                <p:nvPr/>
              </p:nvPicPr>
              <p:blipFill>
                <a:blip r:embed="rId653"/>
                <a:stretch>
                  <a:fillRect/>
                </a:stretch>
              </p:blipFill>
              <p:spPr>
                <a:xfrm>
                  <a:off x="1954136" y="4612518"/>
                  <a:ext cx="129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5" name="Freihand 394">
                  <a:extLst>
                    <a:ext uri="{FF2B5EF4-FFF2-40B4-BE49-F238E27FC236}">
                      <a16:creationId xmlns:a16="http://schemas.microsoft.com/office/drawing/2014/main" id="{D97AB8A4-6CB1-4A31-933C-0D74CB79099B}"/>
                    </a:ext>
                  </a:extLst>
                </p14:cNvPr>
                <p14:cNvContentPartPr/>
                <p14:nvPr/>
              </p14:nvContentPartPr>
              <p14:xfrm>
                <a:off x="2022176" y="4688478"/>
                <a:ext cx="42840" cy="67320"/>
              </p14:xfrm>
            </p:contentPart>
          </mc:Choice>
          <mc:Fallback xmlns="">
            <p:pic>
              <p:nvPicPr>
                <p:cNvPr id="395" name="Freihand 394">
                  <a:extLst>
                    <a:ext uri="{FF2B5EF4-FFF2-40B4-BE49-F238E27FC236}">
                      <a16:creationId xmlns:a16="http://schemas.microsoft.com/office/drawing/2014/main" id="{D97AB8A4-6CB1-4A31-933C-0D74CB79099B}"/>
                    </a:ext>
                  </a:extLst>
                </p:cNvPr>
                <p:cNvPicPr/>
                <p:nvPr/>
              </p:nvPicPr>
              <p:blipFill>
                <a:blip r:embed="rId655"/>
                <a:stretch>
                  <a:fillRect/>
                </a:stretch>
              </p:blipFill>
              <p:spPr>
                <a:xfrm>
                  <a:off x="2017856" y="4684158"/>
                  <a:ext cx="51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6" name="Freihand 395">
                  <a:extLst>
                    <a:ext uri="{FF2B5EF4-FFF2-40B4-BE49-F238E27FC236}">
                      <a16:creationId xmlns:a16="http://schemas.microsoft.com/office/drawing/2014/main" id="{05805039-3CE5-496C-8E1D-0EB8E012EAB5}"/>
                    </a:ext>
                  </a:extLst>
                </p14:cNvPr>
                <p14:cNvContentPartPr/>
                <p14:nvPr/>
              </p14:nvContentPartPr>
              <p14:xfrm>
                <a:off x="2076536" y="4708998"/>
                <a:ext cx="235080" cy="70920"/>
              </p14:xfrm>
            </p:contentPart>
          </mc:Choice>
          <mc:Fallback xmlns="">
            <p:pic>
              <p:nvPicPr>
                <p:cNvPr id="396" name="Freihand 395">
                  <a:extLst>
                    <a:ext uri="{FF2B5EF4-FFF2-40B4-BE49-F238E27FC236}">
                      <a16:creationId xmlns:a16="http://schemas.microsoft.com/office/drawing/2014/main" id="{05805039-3CE5-496C-8E1D-0EB8E012EAB5}"/>
                    </a:ext>
                  </a:extLst>
                </p:cNvPr>
                <p:cNvPicPr/>
                <p:nvPr/>
              </p:nvPicPr>
              <p:blipFill>
                <a:blip r:embed="rId657"/>
                <a:stretch>
                  <a:fillRect/>
                </a:stretch>
              </p:blipFill>
              <p:spPr>
                <a:xfrm>
                  <a:off x="2072216" y="4704678"/>
                  <a:ext cx="243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7" name="Freihand 396">
                  <a:extLst>
                    <a:ext uri="{FF2B5EF4-FFF2-40B4-BE49-F238E27FC236}">
                      <a16:creationId xmlns:a16="http://schemas.microsoft.com/office/drawing/2014/main" id="{B3FE9D89-CA97-424F-9B9B-4926AB05AC23}"/>
                    </a:ext>
                  </a:extLst>
                </p14:cNvPr>
                <p14:cNvContentPartPr/>
                <p14:nvPr/>
              </p14:nvContentPartPr>
              <p14:xfrm>
                <a:off x="2314856" y="4657158"/>
                <a:ext cx="87120" cy="123480"/>
              </p14:xfrm>
            </p:contentPart>
          </mc:Choice>
          <mc:Fallback xmlns="">
            <p:pic>
              <p:nvPicPr>
                <p:cNvPr id="397" name="Freihand 396">
                  <a:extLst>
                    <a:ext uri="{FF2B5EF4-FFF2-40B4-BE49-F238E27FC236}">
                      <a16:creationId xmlns:a16="http://schemas.microsoft.com/office/drawing/2014/main" id="{B3FE9D89-CA97-424F-9B9B-4926AB05AC23}"/>
                    </a:ext>
                  </a:extLst>
                </p:cNvPr>
                <p:cNvPicPr/>
                <p:nvPr/>
              </p:nvPicPr>
              <p:blipFill>
                <a:blip r:embed="rId659"/>
                <a:stretch>
                  <a:fillRect/>
                </a:stretch>
              </p:blipFill>
              <p:spPr>
                <a:xfrm>
                  <a:off x="2310536" y="4652838"/>
                  <a:ext cx="95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8" name="Freihand 397">
                  <a:extLst>
                    <a:ext uri="{FF2B5EF4-FFF2-40B4-BE49-F238E27FC236}">
                      <a16:creationId xmlns:a16="http://schemas.microsoft.com/office/drawing/2014/main" id="{BE73BAD2-0478-4570-856A-21011C7BA62A}"/>
                    </a:ext>
                  </a:extLst>
                </p14:cNvPr>
                <p14:cNvContentPartPr/>
                <p14:nvPr/>
              </p14:nvContentPartPr>
              <p14:xfrm>
                <a:off x="2422496" y="4707918"/>
                <a:ext cx="185400" cy="63000"/>
              </p14:xfrm>
            </p:contentPart>
          </mc:Choice>
          <mc:Fallback xmlns="">
            <p:pic>
              <p:nvPicPr>
                <p:cNvPr id="398" name="Freihand 397">
                  <a:extLst>
                    <a:ext uri="{FF2B5EF4-FFF2-40B4-BE49-F238E27FC236}">
                      <a16:creationId xmlns:a16="http://schemas.microsoft.com/office/drawing/2014/main" id="{BE73BAD2-0478-4570-856A-21011C7BA62A}"/>
                    </a:ext>
                  </a:extLst>
                </p:cNvPr>
                <p:cNvPicPr/>
                <p:nvPr/>
              </p:nvPicPr>
              <p:blipFill>
                <a:blip r:embed="rId661"/>
                <a:stretch>
                  <a:fillRect/>
                </a:stretch>
              </p:blipFill>
              <p:spPr>
                <a:xfrm>
                  <a:off x="2418176" y="4703598"/>
                  <a:ext cx="194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9" name="Freihand 398">
                  <a:extLst>
                    <a:ext uri="{FF2B5EF4-FFF2-40B4-BE49-F238E27FC236}">
                      <a16:creationId xmlns:a16="http://schemas.microsoft.com/office/drawing/2014/main" id="{61B43BD3-FA8A-4944-98FD-72472598E939}"/>
                    </a:ext>
                  </a:extLst>
                </p14:cNvPr>
                <p14:cNvContentPartPr/>
                <p14:nvPr/>
              </p14:nvContentPartPr>
              <p14:xfrm>
                <a:off x="2617976" y="4681638"/>
                <a:ext cx="142920" cy="101520"/>
              </p14:xfrm>
            </p:contentPart>
          </mc:Choice>
          <mc:Fallback xmlns="">
            <p:pic>
              <p:nvPicPr>
                <p:cNvPr id="399" name="Freihand 398">
                  <a:extLst>
                    <a:ext uri="{FF2B5EF4-FFF2-40B4-BE49-F238E27FC236}">
                      <a16:creationId xmlns:a16="http://schemas.microsoft.com/office/drawing/2014/main" id="{61B43BD3-FA8A-4944-98FD-72472598E939}"/>
                    </a:ext>
                  </a:extLst>
                </p:cNvPr>
                <p:cNvPicPr/>
                <p:nvPr/>
              </p:nvPicPr>
              <p:blipFill>
                <a:blip r:embed="rId663"/>
                <a:stretch>
                  <a:fillRect/>
                </a:stretch>
              </p:blipFill>
              <p:spPr>
                <a:xfrm>
                  <a:off x="2613656" y="4677318"/>
                  <a:ext cx="151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0" name="Freihand 399">
                  <a:extLst>
                    <a:ext uri="{FF2B5EF4-FFF2-40B4-BE49-F238E27FC236}">
                      <a16:creationId xmlns:a16="http://schemas.microsoft.com/office/drawing/2014/main" id="{79E11282-3F56-4E43-B174-C0F39449175A}"/>
                    </a:ext>
                  </a:extLst>
                </p14:cNvPr>
                <p14:cNvContentPartPr/>
                <p14:nvPr/>
              </p14:nvContentPartPr>
              <p14:xfrm>
                <a:off x="2792216" y="4626558"/>
                <a:ext cx="139320" cy="129960"/>
              </p14:xfrm>
            </p:contentPart>
          </mc:Choice>
          <mc:Fallback xmlns="">
            <p:pic>
              <p:nvPicPr>
                <p:cNvPr id="400" name="Freihand 399">
                  <a:extLst>
                    <a:ext uri="{FF2B5EF4-FFF2-40B4-BE49-F238E27FC236}">
                      <a16:creationId xmlns:a16="http://schemas.microsoft.com/office/drawing/2014/main" id="{79E11282-3F56-4E43-B174-C0F39449175A}"/>
                    </a:ext>
                  </a:extLst>
                </p:cNvPr>
                <p:cNvPicPr/>
                <p:nvPr/>
              </p:nvPicPr>
              <p:blipFill>
                <a:blip r:embed="rId665"/>
                <a:stretch>
                  <a:fillRect/>
                </a:stretch>
              </p:blipFill>
              <p:spPr>
                <a:xfrm>
                  <a:off x="2787896" y="4622238"/>
                  <a:ext cx="147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1" name="Freihand 400">
                  <a:extLst>
                    <a:ext uri="{FF2B5EF4-FFF2-40B4-BE49-F238E27FC236}">
                      <a16:creationId xmlns:a16="http://schemas.microsoft.com/office/drawing/2014/main" id="{3090791C-F8E1-472E-8A64-4EDE1588571D}"/>
                    </a:ext>
                  </a:extLst>
                </p14:cNvPr>
                <p14:cNvContentPartPr/>
                <p14:nvPr/>
              </p14:nvContentPartPr>
              <p14:xfrm>
                <a:off x="2949176" y="4631598"/>
                <a:ext cx="32040" cy="44280"/>
              </p14:xfrm>
            </p:contentPart>
          </mc:Choice>
          <mc:Fallback xmlns="">
            <p:pic>
              <p:nvPicPr>
                <p:cNvPr id="401" name="Freihand 400">
                  <a:extLst>
                    <a:ext uri="{FF2B5EF4-FFF2-40B4-BE49-F238E27FC236}">
                      <a16:creationId xmlns:a16="http://schemas.microsoft.com/office/drawing/2014/main" id="{3090791C-F8E1-472E-8A64-4EDE1588571D}"/>
                    </a:ext>
                  </a:extLst>
                </p:cNvPr>
                <p:cNvPicPr/>
                <p:nvPr/>
              </p:nvPicPr>
              <p:blipFill>
                <a:blip r:embed="rId667"/>
                <a:stretch>
                  <a:fillRect/>
                </a:stretch>
              </p:blipFill>
              <p:spPr>
                <a:xfrm>
                  <a:off x="2944856" y="4627278"/>
                  <a:ext cx="40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2" name="Freihand 401">
                  <a:extLst>
                    <a:ext uri="{FF2B5EF4-FFF2-40B4-BE49-F238E27FC236}">
                      <a16:creationId xmlns:a16="http://schemas.microsoft.com/office/drawing/2014/main" id="{BAFABE41-89DE-4AB0-BFF2-9E4100EB5188}"/>
                    </a:ext>
                  </a:extLst>
                </p14:cNvPr>
                <p14:cNvContentPartPr/>
                <p14:nvPr/>
              </p14:nvContentPartPr>
              <p14:xfrm>
                <a:off x="2983736" y="4690998"/>
                <a:ext cx="232200" cy="51480"/>
              </p14:xfrm>
            </p:contentPart>
          </mc:Choice>
          <mc:Fallback xmlns="">
            <p:pic>
              <p:nvPicPr>
                <p:cNvPr id="402" name="Freihand 401">
                  <a:extLst>
                    <a:ext uri="{FF2B5EF4-FFF2-40B4-BE49-F238E27FC236}">
                      <a16:creationId xmlns:a16="http://schemas.microsoft.com/office/drawing/2014/main" id="{BAFABE41-89DE-4AB0-BFF2-9E4100EB5188}"/>
                    </a:ext>
                  </a:extLst>
                </p:cNvPr>
                <p:cNvPicPr/>
                <p:nvPr/>
              </p:nvPicPr>
              <p:blipFill>
                <a:blip r:embed="rId669"/>
                <a:stretch>
                  <a:fillRect/>
                </a:stretch>
              </p:blipFill>
              <p:spPr>
                <a:xfrm>
                  <a:off x="2979416" y="4686678"/>
                  <a:ext cx="240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3" name="Freihand 402">
                  <a:extLst>
                    <a:ext uri="{FF2B5EF4-FFF2-40B4-BE49-F238E27FC236}">
                      <a16:creationId xmlns:a16="http://schemas.microsoft.com/office/drawing/2014/main" id="{CF376575-EA37-4935-8BE4-E0D11C7F41E9}"/>
                    </a:ext>
                  </a:extLst>
                </p14:cNvPr>
                <p14:cNvContentPartPr/>
                <p14:nvPr/>
              </p14:nvContentPartPr>
              <p14:xfrm>
                <a:off x="3478376" y="4617558"/>
                <a:ext cx="94680" cy="128880"/>
              </p14:xfrm>
            </p:contentPart>
          </mc:Choice>
          <mc:Fallback xmlns="">
            <p:pic>
              <p:nvPicPr>
                <p:cNvPr id="403" name="Freihand 402">
                  <a:extLst>
                    <a:ext uri="{FF2B5EF4-FFF2-40B4-BE49-F238E27FC236}">
                      <a16:creationId xmlns:a16="http://schemas.microsoft.com/office/drawing/2014/main" id="{CF376575-EA37-4935-8BE4-E0D11C7F41E9}"/>
                    </a:ext>
                  </a:extLst>
                </p:cNvPr>
                <p:cNvPicPr/>
                <p:nvPr/>
              </p:nvPicPr>
              <p:blipFill>
                <a:blip r:embed="rId671"/>
                <a:stretch>
                  <a:fillRect/>
                </a:stretch>
              </p:blipFill>
              <p:spPr>
                <a:xfrm>
                  <a:off x="3474056" y="4613238"/>
                  <a:ext cx="103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4" name="Freihand 403">
                  <a:extLst>
                    <a:ext uri="{FF2B5EF4-FFF2-40B4-BE49-F238E27FC236}">
                      <a16:creationId xmlns:a16="http://schemas.microsoft.com/office/drawing/2014/main" id="{D835A7EF-862B-485E-A4C6-44EC05AA3119}"/>
                    </a:ext>
                  </a:extLst>
                </p14:cNvPr>
                <p14:cNvContentPartPr/>
                <p14:nvPr/>
              </p14:nvContentPartPr>
              <p14:xfrm>
                <a:off x="3578096" y="4666878"/>
                <a:ext cx="90000" cy="73080"/>
              </p14:xfrm>
            </p:contentPart>
          </mc:Choice>
          <mc:Fallback xmlns="">
            <p:pic>
              <p:nvPicPr>
                <p:cNvPr id="404" name="Freihand 403">
                  <a:extLst>
                    <a:ext uri="{FF2B5EF4-FFF2-40B4-BE49-F238E27FC236}">
                      <a16:creationId xmlns:a16="http://schemas.microsoft.com/office/drawing/2014/main" id="{D835A7EF-862B-485E-A4C6-44EC05AA3119}"/>
                    </a:ext>
                  </a:extLst>
                </p:cNvPr>
                <p:cNvPicPr/>
                <p:nvPr/>
              </p:nvPicPr>
              <p:blipFill>
                <a:blip r:embed="rId673"/>
                <a:stretch>
                  <a:fillRect/>
                </a:stretch>
              </p:blipFill>
              <p:spPr>
                <a:xfrm>
                  <a:off x="3573776" y="4662558"/>
                  <a:ext cx="98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5" name="Freihand 404">
                  <a:extLst>
                    <a:ext uri="{FF2B5EF4-FFF2-40B4-BE49-F238E27FC236}">
                      <a16:creationId xmlns:a16="http://schemas.microsoft.com/office/drawing/2014/main" id="{8A97DEBE-195C-47E7-8D3F-D245A4EF18D8}"/>
                    </a:ext>
                  </a:extLst>
                </p14:cNvPr>
                <p14:cNvContentPartPr/>
                <p14:nvPr/>
              </p14:nvContentPartPr>
              <p14:xfrm>
                <a:off x="3699416" y="4585518"/>
                <a:ext cx="477720" cy="258480"/>
              </p14:xfrm>
            </p:contentPart>
          </mc:Choice>
          <mc:Fallback xmlns="">
            <p:pic>
              <p:nvPicPr>
                <p:cNvPr id="405" name="Freihand 404">
                  <a:extLst>
                    <a:ext uri="{FF2B5EF4-FFF2-40B4-BE49-F238E27FC236}">
                      <a16:creationId xmlns:a16="http://schemas.microsoft.com/office/drawing/2014/main" id="{8A97DEBE-195C-47E7-8D3F-D245A4EF18D8}"/>
                    </a:ext>
                  </a:extLst>
                </p:cNvPr>
                <p:cNvPicPr/>
                <p:nvPr/>
              </p:nvPicPr>
              <p:blipFill>
                <a:blip r:embed="rId675"/>
                <a:stretch>
                  <a:fillRect/>
                </a:stretch>
              </p:blipFill>
              <p:spPr>
                <a:xfrm>
                  <a:off x="3695096" y="4581198"/>
                  <a:ext cx="486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6" name="Freihand 405">
                  <a:extLst>
                    <a:ext uri="{FF2B5EF4-FFF2-40B4-BE49-F238E27FC236}">
                      <a16:creationId xmlns:a16="http://schemas.microsoft.com/office/drawing/2014/main" id="{2B4D4231-3566-44C1-B478-9DC051FDD752}"/>
                    </a:ext>
                  </a:extLst>
                </p14:cNvPr>
                <p14:cNvContentPartPr/>
                <p14:nvPr/>
              </p14:nvContentPartPr>
              <p14:xfrm>
                <a:off x="3948176" y="4526118"/>
                <a:ext cx="86400" cy="16560"/>
              </p14:xfrm>
            </p:contentPart>
          </mc:Choice>
          <mc:Fallback xmlns="">
            <p:pic>
              <p:nvPicPr>
                <p:cNvPr id="406" name="Freihand 405">
                  <a:extLst>
                    <a:ext uri="{FF2B5EF4-FFF2-40B4-BE49-F238E27FC236}">
                      <a16:creationId xmlns:a16="http://schemas.microsoft.com/office/drawing/2014/main" id="{2B4D4231-3566-44C1-B478-9DC051FDD752}"/>
                    </a:ext>
                  </a:extLst>
                </p:cNvPr>
                <p:cNvPicPr/>
                <p:nvPr/>
              </p:nvPicPr>
              <p:blipFill>
                <a:blip r:embed="rId677"/>
                <a:stretch>
                  <a:fillRect/>
                </a:stretch>
              </p:blipFill>
              <p:spPr>
                <a:xfrm>
                  <a:off x="3943856" y="4521798"/>
                  <a:ext cx="95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9" name="Freihand 408">
                  <a:extLst>
                    <a:ext uri="{FF2B5EF4-FFF2-40B4-BE49-F238E27FC236}">
                      <a16:creationId xmlns:a16="http://schemas.microsoft.com/office/drawing/2014/main" id="{F4887BC0-0203-473D-A730-EA145396E68A}"/>
                    </a:ext>
                  </a:extLst>
                </p14:cNvPr>
                <p14:cNvContentPartPr/>
                <p14:nvPr/>
              </p14:nvContentPartPr>
              <p14:xfrm>
                <a:off x="4264976" y="4643118"/>
                <a:ext cx="9000" cy="16920"/>
              </p14:xfrm>
            </p:contentPart>
          </mc:Choice>
          <mc:Fallback xmlns="">
            <p:pic>
              <p:nvPicPr>
                <p:cNvPr id="409" name="Freihand 408">
                  <a:extLst>
                    <a:ext uri="{FF2B5EF4-FFF2-40B4-BE49-F238E27FC236}">
                      <a16:creationId xmlns:a16="http://schemas.microsoft.com/office/drawing/2014/main" id="{F4887BC0-0203-473D-A730-EA145396E68A}"/>
                    </a:ext>
                  </a:extLst>
                </p:cNvPr>
                <p:cNvPicPr/>
                <p:nvPr/>
              </p:nvPicPr>
              <p:blipFill>
                <a:blip r:embed="rId679"/>
                <a:stretch>
                  <a:fillRect/>
                </a:stretch>
              </p:blipFill>
              <p:spPr>
                <a:xfrm>
                  <a:off x="4260656" y="4638798"/>
                  <a:ext cx="17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0" name="Freihand 409">
                  <a:extLst>
                    <a:ext uri="{FF2B5EF4-FFF2-40B4-BE49-F238E27FC236}">
                      <a16:creationId xmlns:a16="http://schemas.microsoft.com/office/drawing/2014/main" id="{D0DB904F-F802-4CA6-83E9-E883A6A38E34}"/>
                    </a:ext>
                  </a:extLst>
                </p14:cNvPr>
                <p14:cNvContentPartPr/>
                <p14:nvPr/>
              </p14:nvContentPartPr>
              <p14:xfrm>
                <a:off x="4229336" y="4697478"/>
                <a:ext cx="21240" cy="108000"/>
              </p14:xfrm>
            </p:contentPart>
          </mc:Choice>
          <mc:Fallback xmlns="">
            <p:pic>
              <p:nvPicPr>
                <p:cNvPr id="410" name="Freihand 409">
                  <a:extLst>
                    <a:ext uri="{FF2B5EF4-FFF2-40B4-BE49-F238E27FC236}">
                      <a16:creationId xmlns:a16="http://schemas.microsoft.com/office/drawing/2014/main" id="{D0DB904F-F802-4CA6-83E9-E883A6A38E34}"/>
                    </a:ext>
                  </a:extLst>
                </p:cNvPr>
                <p:cNvPicPr/>
                <p:nvPr/>
              </p:nvPicPr>
              <p:blipFill>
                <a:blip r:embed="rId681"/>
                <a:stretch>
                  <a:fillRect/>
                </a:stretch>
              </p:blipFill>
              <p:spPr>
                <a:xfrm>
                  <a:off x="4225016" y="4693158"/>
                  <a:ext cx="2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1" name="Freihand 410">
                  <a:extLst>
                    <a:ext uri="{FF2B5EF4-FFF2-40B4-BE49-F238E27FC236}">
                      <a16:creationId xmlns:a16="http://schemas.microsoft.com/office/drawing/2014/main" id="{344D2AA7-80F0-4288-82FB-20AB00439BEC}"/>
                    </a:ext>
                  </a:extLst>
                </p14:cNvPr>
                <p14:cNvContentPartPr/>
                <p14:nvPr/>
              </p14:nvContentPartPr>
              <p14:xfrm>
                <a:off x="4333376" y="4532598"/>
                <a:ext cx="98640" cy="142560"/>
              </p14:xfrm>
            </p:contentPart>
          </mc:Choice>
          <mc:Fallback xmlns="">
            <p:pic>
              <p:nvPicPr>
                <p:cNvPr id="411" name="Freihand 410">
                  <a:extLst>
                    <a:ext uri="{FF2B5EF4-FFF2-40B4-BE49-F238E27FC236}">
                      <a16:creationId xmlns:a16="http://schemas.microsoft.com/office/drawing/2014/main" id="{344D2AA7-80F0-4288-82FB-20AB00439BEC}"/>
                    </a:ext>
                  </a:extLst>
                </p:cNvPr>
                <p:cNvPicPr/>
                <p:nvPr/>
              </p:nvPicPr>
              <p:blipFill>
                <a:blip r:embed="rId683"/>
                <a:stretch>
                  <a:fillRect/>
                </a:stretch>
              </p:blipFill>
              <p:spPr>
                <a:xfrm>
                  <a:off x="4329056" y="4528278"/>
                  <a:ext cx="107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2" name="Freihand 411">
                  <a:extLst>
                    <a:ext uri="{FF2B5EF4-FFF2-40B4-BE49-F238E27FC236}">
                      <a16:creationId xmlns:a16="http://schemas.microsoft.com/office/drawing/2014/main" id="{36D7E281-86E5-48FC-99F1-29286FCAD5F5}"/>
                    </a:ext>
                  </a:extLst>
                </p14:cNvPr>
                <p14:cNvContentPartPr/>
                <p14:nvPr/>
              </p14:nvContentPartPr>
              <p14:xfrm>
                <a:off x="3317096" y="4513518"/>
                <a:ext cx="128160" cy="273240"/>
              </p14:xfrm>
            </p:contentPart>
          </mc:Choice>
          <mc:Fallback xmlns="">
            <p:pic>
              <p:nvPicPr>
                <p:cNvPr id="412" name="Freihand 411">
                  <a:extLst>
                    <a:ext uri="{FF2B5EF4-FFF2-40B4-BE49-F238E27FC236}">
                      <a16:creationId xmlns:a16="http://schemas.microsoft.com/office/drawing/2014/main" id="{36D7E281-86E5-48FC-99F1-29286FCAD5F5}"/>
                    </a:ext>
                  </a:extLst>
                </p:cNvPr>
                <p:cNvPicPr/>
                <p:nvPr/>
              </p:nvPicPr>
              <p:blipFill>
                <a:blip r:embed="rId685"/>
                <a:stretch>
                  <a:fillRect/>
                </a:stretch>
              </p:blipFill>
              <p:spPr>
                <a:xfrm>
                  <a:off x="3312776" y="4509198"/>
                  <a:ext cx="136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3" name="Freihand 412">
                  <a:extLst>
                    <a:ext uri="{FF2B5EF4-FFF2-40B4-BE49-F238E27FC236}">
                      <a16:creationId xmlns:a16="http://schemas.microsoft.com/office/drawing/2014/main" id="{3442F194-7AAE-484F-8147-B2A269D39EE6}"/>
                    </a:ext>
                  </a:extLst>
                </p14:cNvPr>
                <p14:cNvContentPartPr/>
                <p14:nvPr/>
              </p14:nvContentPartPr>
              <p14:xfrm>
                <a:off x="4479896" y="4521438"/>
                <a:ext cx="346680" cy="155880"/>
              </p14:xfrm>
            </p:contentPart>
          </mc:Choice>
          <mc:Fallback xmlns="">
            <p:pic>
              <p:nvPicPr>
                <p:cNvPr id="413" name="Freihand 412">
                  <a:extLst>
                    <a:ext uri="{FF2B5EF4-FFF2-40B4-BE49-F238E27FC236}">
                      <a16:creationId xmlns:a16="http://schemas.microsoft.com/office/drawing/2014/main" id="{3442F194-7AAE-484F-8147-B2A269D39EE6}"/>
                    </a:ext>
                  </a:extLst>
                </p:cNvPr>
                <p:cNvPicPr/>
                <p:nvPr/>
              </p:nvPicPr>
              <p:blipFill>
                <a:blip r:embed="rId687"/>
                <a:stretch>
                  <a:fillRect/>
                </a:stretch>
              </p:blipFill>
              <p:spPr>
                <a:xfrm>
                  <a:off x="4475576" y="4517118"/>
                  <a:ext cx="355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4" name="Freihand 413">
                  <a:extLst>
                    <a:ext uri="{FF2B5EF4-FFF2-40B4-BE49-F238E27FC236}">
                      <a16:creationId xmlns:a16="http://schemas.microsoft.com/office/drawing/2014/main" id="{DDFA75A7-6891-429D-A59D-701C3C7FB152}"/>
                    </a:ext>
                  </a:extLst>
                </p14:cNvPr>
                <p14:cNvContentPartPr/>
                <p14:nvPr/>
              </p14:nvContentPartPr>
              <p14:xfrm>
                <a:off x="4816856" y="4566798"/>
                <a:ext cx="299520" cy="193680"/>
              </p14:xfrm>
            </p:contentPart>
          </mc:Choice>
          <mc:Fallback xmlns="">
            <p:pic>
              <p:nvPicPr>
                <p:cNvPr id="414" name="Freihand 413">
                  <a:extLst>
                    <a:ext uri="{FF2B5EF4-FFF2-40B4-BE49-F238E27FC236}">
                      <a16:creationId xmlns:a16="http://schemas.microsoft.com/office/drawing/2014/main" id="{DDFA75A7-6891-429D-A59D-701C3C7FB152}"/>
                    </a:ext>
                  </a:extLst>
                </p:cNvPr>
                <p:cNvPicPr/>
                <p:nvPr/>
              </p:nvPicPr>
              <p:blipFill>
                <a:blip r:embed="rId689"/>
                <a:stretch>
                  <a:fillRect/>
                </a:stretch>
              </p:blipFill>
              <p:spPr>
                <a:xfrm>
                  <a:off x="4812536" y="4562478"/>
                  <a:ext cx="308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5" name="Freihand 414">
                  <a:extLst>
                    <a:ext uri="{FF2B5EF4-FFF2-40B4-BE49-F238E27FC236}">
                      <a16:creationId xmlns:a16="http://schemas.microsoft.com/office/drawing/2014/main" id="{3D7151C0-FA0A-41DD-9351-07D8B07ACDF0}"/>
                    </a:ext>
                  </a:extLst>
                </p14:cNvPr>
                <p14:cNvContentPartPr/>
                <p14:nvPr/>
              </p14:nvContentPartPr>
              <p14:xfrm>
                <a:off x="4788056" y="4476438"/>
                <a:ext cx="113400" cy="9000"/>
              </p14:xfrm>
            </p:contentPart>
          </mc:Choice>
          <mc:Fallback xmlns="">
            <p:pic>
              <p:nvPicPr>
                <p:cNvPr id="415" name="Freihand 414">
                  <a:extLst>
                    <a:ext uri="{FF2B5EF4-FFF2-40B4-BE49-F238E27FC236}">
                      <a16:creationId xmlns:a16="http://schemas.microsoft.com/office/drawing/2014/main" id="{3D7151C0-FA0A-41DD-9351-07D8B07ACDF0}"/>
                    </a:ext>
                  </a:extLst>
                </p:cNvPr>
                <p:cNvPicPr/>
                <p:nvPr/>
              </p:nvPicPr>
              <p:blipFill>
                <a:blip r:embed="rId691"/>
                <a:stretch>
                  <a:fillRect/>
                </a:stretch>
              </p:blipFill>
              <p:spPr>
                <a:xfrm>
                  <a:off x="4783736" y="4472118"/>
                  <a:ext cx="122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7" name="Freihand 416">
                  <a:extLst>
                    <a:ext uri="{FF2B5EF4-FFF2-40B4-BE49-F238E27FC236}">
                      <a16:creationId xmlns:a16="http://schemas.microsoft.com/office/drawing/2014/main" id="{CE65A2B4-DA72-4464-8CFB-7E1DFD21EE21}"/>
                    </a:ext>
                  </a:extLst>
                </p14:cNvPr>
                <p14:cNvContentPartPr/>
                <p14:nvPr/>
              </p14:nvContentPartPr>
              <p14:xfrm>
                <a:off x="5151656" y="4479678"/>
                <a:ext cx="106560" cy="239760"/>
              </p14:xfrm>
            </p:contentPart>
          </mc:Choice>
          <mc:Fallback xmlns="">
            <p:pic>
              <p:nvPicPr>
                <p:cNvPr id="417" name="Freihand 416">
                  <a:extLst>
                    <a:ext uri="{FF2B5EF4-FFF2-40B4-BE49-F238E27FC236}">
                      <a16:creationId xmlns:a16="http://schemas.microsoft.com/office/drawing/2014/main" id="{CE65A2B4-DA72-4464-8CFB-7E1DFD21EE21}"/>
                    </a:ext>
                  </a:extLst>
                </p:cNvPr>
                <p:cNvPicPr/>
                <p:nvPr/>
              </p:nvPicPr>
              <p:blipFill>
                <a:blip r:embed="rId693"/>
                <a:stretch>
                  <a:fillRect/>
                </a:stretch>
              </p:blipFill>
              <p:spPr>
                <a:xfrm>
                  <a:off x="5147336" y="4475358"/>
                  <a:ext cx="115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9" name="Freihand 418">
                  <a:extLst>
                    <a:ext uri="{FF2B5EF4-FFF2-40B4-BE49-F238E27FC236}">
                      <a16:creationId xmlns:a16="http://schemas.microsoft.com/office/drawing/2014/main" id="{B8ED85A1-1448-48AA-B37D-44C303B47C3B}"/>
                    </a:ext>
                  </a:extLst>
                </p14:cNvPr>
                <p14:cNvContentPartPr/>
                <p14:nvPr/>
              </p14:nvContentPartPr>
              <p14:xfrm>
                <a:off x="5413736" y="4640238"/>
                <a:ext cx="16560" cy="5400"/>
              </p14:xfrm>
            </p:contentPart>
          </mc:Choice>
          <mc:Fallback xmlns="">
            <p:pic>
              <p:nvPicPr>
                <p:cNvPr id="419" name="Freihand 418">
                  <a:extLst>
                    <a:ext uri="{FF2B5EF4-FFF2-40B4-BE49-F238E27FC236}">
                      <a16:creationId xmlns:a16="http://schemas.microsoft.com/office/drawing/2014/main" id="{B8ED85A1-1448-48AA-B37D-44C303B47C3B}"/>
                    </a:ext>
                  </a:extLst>
                </p:cNvPr>
                <p:cNvPicPr/>
                <p:nvPr/>
              </p:nvPicPr>
              <p:blipFill>
                <a:blip r:embed="rId695"/>
                <a:stretch>
                  <a:fillRect/>
                </a:stretch>
              </p:blipFill>
              <p:spPr>
                <a:xfrm>
                  <a:off x="5409416" y="4635918"/>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0" name="Freihand 419">
                  <a:extLst>
                    <a:ext uri="{FF2B5EF4-FFF2-40B4-BE49-F238E27FC236}">
                      <a16:creationId xmlns:a16="http://schemas.microsoft.com/office/drawing/2014/main" id="{B69D0CED-1B52-49AB-926C-0412C5E76F4B}"/>
                    </a:ext>
                  </a:extLst>
                </p14:cNvPr>
                <p14:cNvContentPartPr/>
                <p14:nvPr/>
              </p14:nvContentPartPr>
              <p14:xfrm>
                <a:off x="5409056" y="4598478"/>
                <a:ext cx="7200" cy="24480"/>
              </p14:xfrm>
            </p:contentPart>
          </mc:Choice>
          <mc:Fallback xmlns="">
            <p:pic>
              <p:nvPicPr>
                <p:cNvPr id="420" name="Freihand 419">
                  <a:extLst>
                    <a:ext uri="{FF2B5EF4-FFF2-40B4-BE49-F238E27FC236}">
                      <a16:creationId xmlns:a16="http://schemas.microsoft.com/office/drawing/2014/main" id="{B69D0CED-1B52-49AB-926C-0412C5E76F4B}"/>
                    </a:ext>
                  </a:extLst>
                </p:cNvPr>
                <p:cNvPicPr/>
                <p:nvPr/>
              </p:nvPicPr>
              <p:blipFill>
                <a:blip r:embed="rId697"/>
                <a:stretch>
                  <a:fillRect/>
                </a:stretch>
              </p:blipFill>
              <p:spPr>
                <a:xfrm>
                  <a:off x="5404736" y="4594158"/>
                  <a:ext cx="15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1" name="Freihand 420">
                  <a:extLst>
                    <a:ext uri="{FF2B5EF4-FFF2-40B4-BE49-F238E27FC236}">
                      <a16:creationId xmlns:a16="http://schemas.microsoft.com/office/drawing/2014/main" id="{3EAE9299-C3D7-4C4A-A11B-B21D0967F971}"/>
                    </a:ext>
                  </a:extLst>
                </p14:cNvPr>
                <p14:cNvContentPartPr/>
                <p14:nvPr/>
              </p14:nvContentPartPr>
              <p14:xfrm>
                <a:off x="5378456" y="4563198"/>
                <a:ext cx="45360" cy="79920"/>
              </p14:xfrm>
            </p:contentPart>
          </mc:Choice>
          <mc:Fallback xmlns="">
            <p:pic>
              <p:nvPicPr>
                <p:cNvPr id="421" name="Freihand 420">
                  <a:extLst>
                    <a:ext uri="{FF2B5EF4-FFF2-40B4-BE49-F238E27FC236}">
                      <a16:creationId xmlns:a16="http://schemas.microsoft.com/office/drawing/2014/main" id="{3EAE9299-C3D7-4C4A-A11B-B21D0967F971}"/>
                    </a:ext>
                  </a:extLst>
                </p:cNvPr>
                <p:cNvPicPr/>
                <p:nvPr/>
              </p:nvPicPr>
              <p:blipFill>
                <a:blip r:embed="rId699"/>
                <a:stretch>
                  <a:fillRect/>
                </a:stretch>
              </p:blipFill>
              <p:spPr>
                <a:xfrm>
                  <a:off x="5374136" y="4558878"/>
                  <a:ext cx="54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2" name="Freihand 421">
                  <a:extLst>
                    <a:ext uri="{FF2B5EF4-FFF2-40B4-BE49-F238E27FC236}">
                      <a16:creationId xmlns:a16="http://schemas.microsoft.com/office/drawing/2014/main" id="{73E50C2B-B49D-4B63-B7F5-0000E8678C07}"/>
                    </a:ext>
                  </a:extLst>
                </p14:cNvPr>
                <p14:cNvContentPartPr/>
                <p14:nvPr/>
              </p14:nvContentPartPr>
              <p14:xfrm>
                <a:off x="5415176" y="4463838"/>
                <a:ext cx="1080" cy="11520"/>
              </p14:xfrm>
            </p:contentPart>
          </mc:Choice>
          <mc:Fallback xmlns="">
            <p:pic>
              <p:nvPicPr>
                <p:cNvPr id="422" name="Freihand 421">
                  <a:extLst>
                    <a:ext uri="{FF2B5EF4-FFF2-40B4-BE49-F238E27FC236}">
                      <a16:creationId xmlns:a16="http://schemas.microsoft.com/office/drawing/2014/main" id="{73E50C2B-B49D-4B63-B7F5-0000E8678C07}"/>
                    </a:ext>
                  </a:extLst>
                </p:cNvPr>
                <p:cNvPicPr/>
                <p:nvPr/>
              </p:nvPicPr>
              <p:blipFill>
                <a:blip r:embed="rId701"/>
                <a:stretch>
                  <a:fillRect/>
                </a:stretch>
              </p:blipFill>
              <p:spPr>
                <a:xfrm>
                  <a:off x="5410856" y="4459518"/>
                  <a:ext cx="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3" name="Freihand 422">
                  <a:extLst>
                    <a:ext uri="{FF2B5EF4-FFF2-40B4-BE49-F238E27FC236}">
                      <a16:creationId xmlns:a16="http://schemas.microsoft.com/office/drawing/2014/main" id="{8DC7CDC4-3250-4133-8B95-CD32E120CB42}"/>
                    </a:ext>
                  </a:extLst>
                </p14:cNvPr>
                <p14:cNvContentPartPr/>
                <p14:nvPr/>
              </p14:nvContentPartPr>
              <p14:xfrm>
                <a:off x="5438576" y="4530438"/>
                <a:ext cx="93240" cy="110160"/>
              </p14:xfrm>
            </p:contentPart>
          </mc:Choice>
          <mc:Fallback xmlns="">
            <p:pic>
              <p:nvPicPr>
                <p:cNvPr id="423" name="Freihand 422">
                  <a:extLst>
                    <a:ext uri="{FF2B5EF4-FFF2-40B4-BE49-F238E27FC236}">
                      <a16:creationId xmlns:a16="http://schemas.microsoft.com/office/drawing/2014/main" id="{8DC7CDC4-3250-4133-8B95-CD32E120CB42}"/>
                    </a:ext>
                  </a:extLst>
                </p:cNvPr>
                <p:cNvPicPr/>
                <p:nvPr/>
              </p:nvPicPr>
              <p:blipFill>
                <a:blip r:embed="rId703"/>
                <a:stretch>
                  <a:fillRect/>
                </a:stretch>
              </p:blipFill>
              <p:spPr>
                <a:xfrm>
                  <a:off x="5434256" y="4526118"/>
                  <a:ext cx="10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4" name="Freihand 423">
                  <a:extLst>
                    <a:ext uri="{FF2B5EF4-FFF2-40B4-BE49-F238E27FC236}">
                      <a16:creationId xmlns:a16="http://schemas.microsoft.com/office/drawing/2014/main" id="{07B4232F-E63F-4EEA-9B64-4AE3A28DD4F5}"/>
                    </a:ext>
                  </a:extLst>
                </p14:cNvPr>
                <p14:cNvContentPartPr/>
                <p14:nvPr/>
              </p14:nvContentPartPr>
              <p14:xfrm>
                <a:off x="5548016" y="4447638"/>
                <a:ext cx="103320" cy="156960"/>
              </p14:xfrm>
            </p:contentPart>
          </mc:Choice>
          <mc:Fallback xmlns="">
            <p:pic>
              <p:nvPicPr>
                <p:cNvPr id="424" name="Freihand 423">
                  <a:extLst>
                    <a:ext uri="{FF2B5EF4-FFF2-40B4-BE49-F238E27FC236}">
                      <a16:creationId xmlns:a16="http://schemas.microsoft.com/office/drawing/2014/main" id="{07B4232F-E63F-4EEA-9B64-4AE3A28DD4F5}"/>
                    </a:ext>
                  </a:extLst>
                </p:cNvPr>
                <p:cNvPicPr/>
                <p:nvPr/>
              </p:nvPicPr>
              <p:blipFill>
                <a:blip r:embed="rId705"/>
                <a:stretch>
                  <a:fillRect/>
                </a:stretch>
              </p:blipFill>
              <p:spPr>
                <a:xfrm>
                  <a:off x="5543696" y="4443318"/>
                  <a:ext cx="111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6" name="Freihand 425">
                  <a:extLst>
                    <a:ext uri="{FF2B5EF4-FFF2-40B4-BE49-F238E27FC236}">
                      <a16:creationId xmlns:a16="http://schemas.microsoft.com/office/drawing/2014/main" id="{22E04AFD-0747-457F-908B-A124C76BE70C}"/>
                    </a:ext>
                  </a:extLst>
                </p14:cNvPr>
                <p14:cNvContentPartPr/>
                <p14:nvPr/>
              </p14:nvContentPartPr>
              <p14:xfrm>
                <a:off x="5756456" y="4492638"/>
                <a:ext cx="300960" cy="92160"/>
              </p14:xfrm>
            </p:contentPart>
          </mc:Choice>
          <mc:Fallback xmlns="">
            <p:pic>
              <p:nvPicPr>
                <p:cNvPr id="426" name="Freihand 425">
                  <a:extLst>
                    <a:ext uri="{FF2B5EF4-FFF2-40B4-BE49-F238E27FC236}">
                      <a16:creationId xmlns:a16="http://schemas.microsoft.com/office/drawing/2014/main" id="{22E04AFD-0747-457F-908B-A124C76BE70C}"/>
                    </a:ext>
                  </a:extLst>
                </p:cNvPr>
                <p:cNvPicPr/>
                <p:nvPr/>
              </p:nvPicPr>
              <p:blipFill>
                <a:blip r:embed="rId707"/>
                <a:stretch>
                  <a:fillRect/>
                </a:stretch>
              </p:blipFill>
              <p:spPr>
                <a:xfrm>
                  <a:off x="5752136" y="4488318"/>
                  <a:ext cx="309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7" name="Freihand 426">
                  <a:extLst>
                    <a:ext uri="{FF2B5EF4-FFF2-40B4-BE49-F238E27FC236}">
                      <a16:creationId xmlns:a16="http://schemas.microsoft.com/office/drawing/2014/main" id="{6323AADB-5DA5-4203-9D33-4DA486BF9FED}"/>
                    </a:ext>
                  </a:extLst>
                </p14:cNvPr>
                <p14:cNvContentPartPr/>
                <p14:nvPr/>
              </p14:nvContentPartPr>
              <p14:xfrm>
                <a:off x="6023576" y="4436478"/>
                <a:ext cx="360" cy="360"/>
              </p14:xfrm>
            </p:contentPart>
          </mc:Choice>
          <mc:Fallback xmlns="">
            <p:pic>
              <p:nvPicPr>
                <p:cNvPr id="427" name="Freihand 426">
                  <a:extLst>
                    <a:ext uri="{FF2B5EF4-FFF2-40B4-BE49-F238E27FC236}">
                      <a16:creationId xmlns:a16="http://schemas.microsoft.com/office/drawing/2014/main" id="{6323AADB-5DA5-4203-9D33-4DA486BF9FED}"/>
                    </a:ext>
                  </a:extLst>
                </p:cNvPr>
                <p:cNvPicPr/>
                <p:nvPr/>
              </p:nvPicPr>
              <p:blipFill>
                <a:blip r:embed="rId186"/>
                <a:stretch>
                  <a:fillRect/>
                </a:stretch>
              </p:blipFill>
              <p:spPr>
                <a:xfrm>
                  <a:off x="6019256" y="44321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28" name="Freihand 427">
                  <a:extLst>
                    <a:ext uri="{FF2B5EF4-FFF2-40B4-BE49-F238E27FC236}">
                      <a16:creationId xmlns:a16="http://schemas.microsoft.com/office/drawing/2014/main" id="{31C9D200-3105-464C-ADA6-742A56465409}"/>
                    </a:ext>
                  </a:extLst>
                </p14:cNvPr>
                <p14:cNvContentPartPr/>
                <p14:nvPr/>
              </p14:nvContentPartPr>
              <p14:xfrm>
                <a:off x="6257216" y="4398318"/>
                <a:ext cx="137880" cy="180360"/>
              </p14:xfrm>
            </p:contentPart>
          </mc:Choice>
          <mc:Fallback xmlns="">
            <p:pic>
              <p:nvPicPr>
                <p:cNvPr id="428" name="Freihand 427">
                  <a:extLst>
                    <a:ext uri="{FF2B5EF4-FFF2-40B4-BE49-F238E27FC236}">
                      <a16:creationId xmlns:a16="http://schemas.microsoft.com/office/drawing/2014/main" id="{31C9D200-3105-464C-ADA6-742A56465409}"/>
                    </a:ext>
                  </a:extLst>
                </p:cNvPr>
                <p:cNvPicPr/>
                <p:nvPr/>
              </p:nvPicPr>
              <p:blipFill>
                <a:blip r:embed="rId710"/>
                <a:stretch>
                  <a:fillRect/>
                </a:stretch>
              </p:blipFill>
              <p:spPr>
                <a:xfrm>
                  <a:off x="6252896" y="4393998"/>
                  <a:ext cx="146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0" name="Freihand 429">
                  <a:extLst>
                    <a:ext uri="{FF2B5EF4-FFF2-40B4-BE49-F238E27FC236}">
                      <a16:creationId xmlns:a16="http://schemas.microsoft.com/office/drawing/2014/main" id="{9E29A7C3-B899-4936-AF40-0545FF4FE6C8}"/>
                    </a:ext>
                  </a:extLst>
                </p14:cNvPr>
                <p14:cNvContentPartPr/>
                <p14:nvPr/>
              </p14:nvContentPartPr>
              <p14:xfrm>
                <a:off x="6384296" y="4386438"/>
                <a:ext cx="66960" cy="152640"/>
              </p14:xfrm>
            </p:contentPart>
          </mc:Choice>
          <mc:Fallback xmlns="">
            <p:pic>
              <p:nvPicPr>
                <p:cNvPr id="430" name="Freihand 429">
                  <a:extLst>
                    <a:ext uri="{FF2B5EF4-FFF2-40B4-BE49-F238E27FC236}">
                      <a16:creationId xmlns:a16="http://schemas.microsoft.com/office/drawing/2014/main" id="{9E29A7C3-B899-4936-AF40-0545FF4FE6C8}"/>
                    </a:ext>
                  </a:extLst>
                </p:cNvPr>
                <p:cNvPicPr/>
                <p:nvPr/>
              </p:nvPicPr>
              <p:blipFill>
                <a:blip r:embed="rId712"/>
                <a:stretch>
                  <a:fillRect/>
                </a:stretch>
              </p:blipFill>
              <p:spPr>
                <a:xfrm>
                  <a:off x="6379976" y="4382118"/>
                  <a:ext cx="75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31" name="Freihand 430">
                  <a:extLst>
                    <a:ext uri="{FF2B5EF4-FFF2-40B4-BE49-F238E27FC236}">
                      <a16:creationId xmlns:a16="http://schemas.microsoft.com/office/drawing/2014/main" id="{F81F1B09-8149-4FA6-AD18-24F877F71DDE}"/>
                    </a:ext>
                  </a:extLst>
                </p14:cNvPr>
                <p14:cNvContentPartPr/>
                <p14:nvPr/>
              </p14:nvContentPartPr>
              <p14:xfrm>
                <a:off x="6453056" y="4449438"/>
                <a:ext cx="178200" cy="72720"/>
              </p14:xfrm>
            </p:contentPart>
          </mc:Choice>
          <mc:Fallback xmlns="">
            <p:pic>
              <p:nvPicPr>
                <p:cNvPr id="431" name="Freihand 430">
                  <a:extLst>
                    <a:ext uri="{FF2B5EF4-FFF2-40B4-BE49-F238E27FC236}">
                      <a16:creationId xmlns:a16="http://schemas.microsoft.com/office/drawing/2014/main" id="{F81F1B09-8149-4FA6-AD18-24F877F71DDE}"/>
                    </a:ext>
                  </a:extLst>
                </p:cNvPr>
                <p:cNvPicPr/>
                <p:nvPr/>
              </p:nvPicPr>
              <p:blipFill>
                <a:blip r:embed="rId714"/>
                <a:stretch>
                  <a:fillRect/>
                </a:stretch>
              </p:blipFill>
              <p:spPr>
                <a:xfrm>
                  <a:off x="6448736" y="4445118"/>
                  <a:ext cx="18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2" name="Freihand 431">
                  <a:extLst>
                    <a:ext uri="{FF2B5EF4-FFF2-40B4-BE49-F238E27FC236}">
                      <a16:creationId xmlns:a16="http://schemas.microsoft.com/office/drawing/2014/main" id="{2FCEE103-5291-4D63-8E31-951263E0FE7F}"/>
                    </a:ext>
                  </a:extLst>
                </p14:cNvPr>
                <p14:cNvContentPartPr/>
                <p14:nvPr/>
              </p14:nvContentPartPr>
              <p14:xfrm>
                <a:off x="6647096" y="4374558"/>
                <a:ext cx="360" cy="360"/>
              </p14:xfrm>
            </p:contentPart>
          </mc:Choice>
          <mc:Fallback xmlns="">
            <p:pic>
              <p:nvPicPr>
                <p:cNvPr id="432" name="Freihand 431">
                  <a:extLst>
                    <a:ext uri="{FF2B5EF4-FFF2-40B4-BE49-F238E27FC236}">
                      <a16:creationId xmlns:a16="http://schemas.microsoft.com/office/drawing/2014/main" id="{2FCEE103-5291-4D63-8E31-951263E0FE7F}"/>
                    </a:ext>
                  </a:extLst>
                </p:cNvPr>
                <p:cNvPicPr/>
                <p:nvPr/>
              </p:nvPicPr>
              <p:blipFill>
                <a:blip r:embed="rId186"/>
                <a:stretch>
                  <a:fillRect/>
                </a:stretch>
              </p:blipFill>
              <p:spPr>
                <a:xfrm>
                  <a:off x="6642776" y="43702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3" name="Freihand 432">
                  <a:extLst>
                    <a:ext uri="{FF2B5EF4-FFF2-40B4-BE49-F238E27FC236}">
                      <a16:creationId xmlns:a16="http://schemas.microsoft.com/office/drawing/2014/main" id="{7A68C6AB-0043-4C22-BD07-128BE38A1898}"/>
                    </a:ext>
                  </a:extLst>
                </p14:cNvPr>
                <p14:cNvContentPartPr/>
                <p14:nvPr/>
              </p14:nvContentPartPr>
              <p14:xfrm>
                <a:off x="6664016" y="4344318"/>
                <a:ext cx="180000" cy="169920"/>
              </p14:xfrm>
            </p:contentPart>
          </mc:Choice>
          <mc:Fallback xmlns="">
            <p:pic>
              <p:nvPicPr>
                <p:cNvPr id="433" name="Freihand 432">
                  <a:extLst>
                    <a:ext uri="{FF2B5EF4-FFF2-40B4-BE49-F238E27FC236}">
                      <a16:creationId xmlns:a16="http://schemas.microsoft.com/office/drawing/2014/main" id="{7A68C6AB-0043-4C22-BD07-128BE38A1898}"/>
                    </a:ext>
                  </a:extLst>
                </p:cNvPr>
                <p:cNvPicPr/>
                <p:nvPr/>
              </p:nvPicPr>
              <p:blipFill>
                <a:blip r:embed="rId717"/>
                <a:stretch>
                  <a:fillRect/>
                </a:stretch>
              </p:blipFill>
              <p:spPr>
                <a:xfrm>
                  <a:off x="6659696" y="4339998"/>
                  <a:ext cx="188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4" name="Freihand 433">
                  <a:extLst>
                    <a:ext uri="{FF2B5EF4-FFF2-40B4-BE49-F238E27FC236}">
                      <a16:creationId xmlns:a16="http://schemas.microsoft.com/office/drawing/2014/main" id="{F294B5AD-F6F1-4210-933A-0D772A9B17D4}"/>
                    </a:ext>
                  </a:extLst>
                </p14:cNvPr>
                <p14:cNvContentPartPr/>
                <p14:nvPr/>
              </p14:nvContentPartPr>
              <p14:xfrm>
                <a:off x="6783896" y="4410918"/>
                <a:ext cx="554760" cy="274680"/>
              </p14:xfrm>
            </p:contentPart>
          </mc:Choice>
          <mc:Fallback xmlns="">
            <p:pic>
              <p:nvPicPr>
                <p:cNvPr id="434" name="Freihand 433">
                  <a:extLst>
                    <a:ext uri="{FF2B5EF4-FFF2-40B4-BE49-F238E27FC236}">
                      <a16:creationId xmlns:a16="http://schemas.microsoft.com/office/drawing/2014/main" id="{F294B5AD-F6F1-4210-933A-0D772A9B17D4}"/>
                    </a:ext>
                  </a:extLst>
                </p:cNvPr>
                <p:cNvPicPr/>
                <p:nvPr/>
              </p:nvPicPr>
              <p:blipFill>
                <a:blip r:embed="rId719"/>
                <a:stretch>
                  <a:fillRect/>
                </a:stretch>
              </p:blipFill>
              <p:spPr>
                <a:xfrm>
                  <a:off x="6779576" y="4406598"/>
                  <a:ext cx="5634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5" name="Freihand 434">
                  <a:extLst>
                    <a:ext uri="{FF2B5EF4-FFF2-40B4-BE49-F238E27FC236}">
                      <a16:creationId xmlns:a16="http://schemas.microsoft.com/office/drawing/2014/main" id="{746BB48E-9232-48F3-9F8E-80E5DCA2917E}"/>
                    </a:ext>
                  </a:extLst>
                </p14:cNvPr>
                <p14:cNvContentPartPr/>
                <p14:nvPr/>
              </p14:nvContentPartPr>
              <p14:xfrm>
                <a:off x="7397336" y="4333518"/>
                <a:ext cx="4320" cy="37440"/>
              </p14:xfrm>
            </p:contentPart>
          </mc:Choice>
          <mc:Fallback xmlns="">
            <p:pic>
              <p:nvPicPr>
                <p:cNvPr id="435" name="Freihand 434">
                  <a:extLst>
                    <a:ext uri="{FF2B5EF4-FFF2-40B4-BE49-F238E27FC236}">
                      <a16:creationId xmlns:a16="http://schemas.microsoft.com/office/drawing/2014/main" id="{746BB48E-9232-48F3-9F8E-80E5DCA2917E}"/>
                    </a:ext>
                  </a:extLst>
                </p:cNvPr>
                <p:cNvPicPr/>
                <p:nvPr/>
              </p:nvPicPr>
              <p:blipFill>
                <a:blip r:embed="rId721"/>
                <a:stretch>
                  <a:fillRect/>
                </a:stretch>
              </p:blipFill>
              <p:spPr>
                <a:xfrm>
                  <a:off x="7393016" y="4329198"/>
                  <a:ext cx="12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6" name="Freihand 435">
                  <a:extLst>
                    <a:ext uri="{FF2B5EF4-FFF2-40B4-BE49-F238E27FC236}">
                      <a16:creationId xmlns:a16="http://schemas.microsoft.com/office/drawing/2014/main" id="{25472E2E-2209-4B06-8BC8-EE8FB628EAB2}"/>
                    </a:ext>
                  </a:extLst>
                </p14:cNvPr>
                <p14:cNvContentPartPr/>
                <p14:nvPr/>
              </p14:nvContentPartPr>
              <p14:xfrm>
                <a:off x="7393376" y="4318038"/>
                <a:ext cx="182160" cy="163440"/>
              </p14:xfrm>
            </p:contentPart>
          </mc:Choice>
          <mc:Fallback xmlns="">
            <p:pic>
              <p:nvPicPr>
                <p:cNvPr id="436" name="Freihand 435">
                  <a:extLst>
                    <a:ext uri="{FF2B5EF4-FFF2-40B4-BE49-F238E27FC236}">
                      <a16:creationId xmlns:a16="http://schemas.microsoft.com/office/drawing/2014/main" id="{25472E2E-2209-4B06-8BC8-EE8FB628EAB2}"/>
                    </a:ext>
                  </a:extLst>
                </p:cNvPr>
                <p:cNvPicPr/>
                <p:nvPr/>
              </p:nvPicPr>
              <p:blipFill>
                <a:blip r:embed="rId723"/>
                <a:stretch>
                  <a:fillRect/>
                </a:stretch>
              </p:blipFill>
              <p:spPr>
                <a:xfrm>
                  <a:off x="7389056" y="4313718"/>
                  <a:ext cx="190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7" name="Freihand 436">
                  <a:extLst>
                    <a:ext uri="{FF2B5EF4-FFF2-40B4-BE49-F238E27FC236}">
                      <a16:creationId xmlns:a16="http://schemas.microsoft.com/office/drawing/2014/main" id="{010A4405-3B8C-424B-9402-B9056391FA89}"/>
                    </a:ext>
                  </a:extLst>
                </p14:cNvPr>
                <p14:cNvContentPartPr/>
                <p14:nvPr/>
              </p14:nvContentPartPr>
              <p14:xfrm>
                <a:off x="7631336" y="4303998"/>
                <a:ext cx="56880" cy="155880"/>
              </p14:xfrm>
            </p:contentPart>
          </mc:Choice>
          <mc:Fallback xmlns="">
            <p:pic>
              <p:nvPicPr>
                <p:cNvPr id="437" name="Freihand 436">
                  <a:extLst>
                    <a:ext uri="{FF2B5EF4-FFF2-40B4-BE49-F238E27FC236}">
                      <a16:creationId xmlns:a16="http://schemas.microsoft.com/office/drawing/2014/main" id="{010A4405-3B8C-424B-9402-B9056391FA89}"/>
                    </a:ext>
                  </a:extLst>
                </p:cNvPr>
                <p:cNvPicPr/>
                <p:nvPr/>
              </p:nvPicPr>
              <p:blipFill>
                <a:blip r:embed="rId725"/>
                <a:stretch>
                  <a:fillRect/>
                </a:stretch>
              </p:blipFill>
              <p:spPr>
                <a:xfrm>
                  <a:off x="7627016" y="4299678"/>
                  <a:ext cx="65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8" name="Freihand 437">
                  <a:extLst>
                    <a:ext uri="{FF2B5EF4-FFF2-40B4-BE49-F238E27FC236}">
                      <a16:creationId xmlns:a16="http://schemas.microsoft.com/office/drawing/2014/main" id="{3609E957-8C07-4ED0-AFC2-6D0232E6999B}"/>
                    </a:ext>
                  </a:extLst>
                </p14:cNvPr>
                <p14:cNvContentPartPr/>
                <p14:nvPr/>
              </p14:nvContentPartPr>
              <p14:xfrm>
                <a:off x="7611176" y="4357998"/>
                <a:ext cx="95040" cy="89280"/>
              </p14:xfrm>
            </p:contentPart>
          </mc:Choice>
          <mc:Fallback xmlns="">
            <p:pic>
              <p:nvPicPr>
                <p:cNvPr id="438" name="Freihand 437">
                  <a:extLst>
                    <a:ext uri="{FF2B5EF4-FFF2-40B4-BE49-F238E27FC236}">
                      <a16:creationId xmlns:a16="http://schemas.microsoft.com/office/drawing/2014/main" id="{3609E957-8C07-4ED0-AFC2-6D0232E6999B}"/>
                    </a:ext>
                  </a:extLst>
                </p:cNvPr>
                <p:cNvPicPr/>
                <p:nvPr/>
              </p:nvPicPr>
              <p:blipFill>
                <a:blip r:embed="rId727"/>
                <a:stretch>
                  <a:fillRect/>
                </a:stretch>
              </p:blipFill>
              <p:spPr>
                <a:xfrm>
                  <a:off x="7606856" y="4353678"/>
                  <a:ext cx="103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9" name="Freihand 438">
                  <a:extLst>
                    <a:ext uri="{FF2B5EF4-FFF2-40B4-BE49-F238E27FC236}">
                      <a16:creationId xmlns:a16="http://schemas.microsoft.com/office/drawing/2014/main" id="{C0BF9175-5F88-4637-990D-80CE757B67B5}"/>
                    </a:ext>
                  </a:extLst>
                </p14:cNvPr>
                <p14:cNvContentPartPr/>
                <p14:nvPr/>
              </p14:nvContentPartPr>
              <p14:xfrm>
                <a:off x="7879376" y="4249998"/>
                <a:ext cx="77040" cy="144720"/>
              </p14:xfrm>
            </p:contentPart>
          </mc:Choice>
          <mc:Fallback xmlns="">
            <p:pic>
              <p:nvPicPr>
                <p:cNvPr id="439" name="Freihand 438">
                  <a:extLst>
                    <a:ext uri="{FF2B5EF4-FFF2-40B4-BE49-F238E27FC236}">
                      <a16:creationId xmlns:a16="http://schemas.microsoft.com/office/drawing/2014/main" id="{C0BF9175-5F88-4637-990D-80CE757B67B5}"/>
                    </a:ext>
                  </a:extLst>
                </p:cNvPr>
                <p:cNvPicPr/>
                <p:nvPr/>
              </p:nvPicPr>
              <p:blipFill>
                <a:blip r:embed="rId729"/>
                <a:stretch>
                  <a:fillRect/>
                </a:stretch>
              </p:blipFill>
              <p:spPr>
                <a:xfrm>
                  <a:off x="7875056" y="4245678"/>
                  <a:ext cx="8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0" name="Freihand 439">
                  <a:extLst>
                    <a:ext uri="{FF2B5EF4-FFF2-40B4-BE49-F238E27FC236}">
                      <a16:creationId xmlns:a16="http://schemas.microsoft.com/office/drawing/2014/main" id="{EE892296-35DB-4F9B-A761-7C0DBB3380FA}"/>
                    </a:ext>
                  </a:extLst>
                </p14:cNvPr>
                <p14:cNvContentPartPr/>
                <p14:nvPr/>
              </p14:nvContentPartPr>
              <p14:xfrm>
                <a:off x="8013296" y="4226598"/>
                <a:ext cx="108720" cy="154800"/>
              </p14:xfrm>
            </p:contentPart>
          </mc:Choice>
          <mc:Fallback xmlns="">
            <p:pic>
              <p:nvPicPr>
                <p:cNvPr id="440" name="Freihand 439">
                  <a:extLst>
                    <a:ext uri="{FF2B5EF4-FFF2-40B4-BE49-F238E27FC236}">
                      <a16:creationId xmlns:a16="http://schemas.microsoft.com/office/drawing/2014/main" id="{EE892296-35DB-4F9B-A761-7C0DBB3380FA}"/>
                    </a:ext>
                  </a:extLst>
                </p:cNvPr>
                <p:cNvPicPr/>
                <p:nvPr/>
              </p:nvPicPr>
              <p:blipFill>
                <a:blip r:embed="rId731"/>
                <a:stretch>
                  <a:fillRect/>
                </a:stretch>
              </p:blipFill>
              <p:spPr>
                <a:xfrm>
                  <a:off x="8008976" y="4222278"/>
                  <a:ext cx="117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1" name="Freihand 440">
                  <a:extLst>
                    <a:ext uri="{FF2B5EF4-FFF2-40B4-BE49-F238E27FC236}">
                      <a16:creationId xmlns:a16="http://schemas.microsoft.com/office/drawing/2014/main" id="{0076F85F-ED6B-4652-987E-40B2A191F3A8}"/>
                    </a:ext>
                  </a:extLst>
                </p14:cNvPr>
                <p14:cNvContentPartPr/>
                <p14:nvPr/>
              </p14:nvContentPartPr>
              <p14:xfrm>
                <a:off x="8117336" y="4286358"/>
                <a:ext cx="91800" cy="54000"/>
              </p14:xfrm>
            </p:contentPart>
          </mc:Choice>
          <mc:Fallback xmlns="">
            <p:pic>
              <p:nvPicPr>
                <p:cNvPr id="441" name="Freihand 440">
                  <a:extLst>
                    <a:ext uri="{FF2B5EF4-FFF2-40B4-BE49-F238E27FC236}">
                      <a16:creationId xmlns:a16="http://schemas.microsoft.com/office/drawing/2014/main" id="{0076F85F-ED6B-4652-987E-40B2A191F3A8}"/>
                    </a:ext>
                  </a:extLst>
                </p:cNvPr>
                <p:cNvPicPr/>
                <p:nvPr/>
              </p:nvPicPr>
              <p:blipFill>
                <a:blip r:embed="rId733"/>
                <a:stretch>
                  <a:fillRect/>
                </a:stretch>
              </p:blipFill>
              <p:spPr>
                <a:xfrm>
                  <a:off x="8113016" y="4282038"/>
                  <a:ext cx="100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2" name="Freihand 441">
                  <a:extLst>
                    <a:ext uri="{FF2B5EF4-FFF2-40B4-BE49-F238E27FC236}">
                      <a16:creationId xmlns:a16="http://schemas.microsoft.com/office/drawing/2014/main" id="{2515731B-2C40-4A6A-93EC-9B39DB71C75C}"/>
                    </a:ext>
                  </a:extLst>
                </p14:cNvPr>
                <p14:cNvContentPartPr/>
                <p14:nvPr/>
              </p14:nvContentPartPr>
              <p14:xfrm>
                <a:off x="8200856" y="4254678"/>
                <a:ext cx="81720" cy="91080"/>
              </p14:xfrm>
            </p:contentPart>
          </mc:Choice>
          <mc:Fallback xmlns="">
            <p:pic>
              <p:nvPicPr>
                <p:cNvPr id="442" name="Freihand 441">
                  <a:extLst>
                    <a:ext uri="{FF2B5EF4-FFF2-40B4-BE49-F238E27FC236}">
                      <a16:creationId xmlns:a16="http://schemas.microsoft.com/office/drawing/2014/main" id="{2515731B-2C40-4A6A-93EC-9B39DB71C75C}"/>
                    </a:ext>
                  </a:extLst>
                </p:cNvPr>
                <p:cNvPicPr/>
                <p:nvPr/>
              </p:nvPicPr>
              <p:blipFill>
                <a:blip r:embed="rId735"/>
                <a:stretch>
                  <a:fillRect/>
                </a:stretch>
              </p:blipFill>
              <p:spPr>
                <a:xfrm>
                  <a:off x="8196536" y="4250358"/>
                  <a:ext cx="90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43" name="Freihand 442">
                  <a:extLst>
                    <a:ext uri="{FF2B5EF4-FFF2-40B4-BE49-F238E27FC236}">
                      <a16:creationId xmlns:a16="http://schemas.microsoft.com/office/drawing/2014/main" id="{00FF8698-868D-4EF2-B5C5-D03C2EA448B6}"/>
                    </a:ext>
                  </a:extLst>
                </p14:cNvPr>
                <p14:cNvContentPartPr/>
                <p14:nvPr/>
              </p14:nvContentPartPr>
              <p14:xfrm>
                <a:off x="8266016" y="4180518"/>
                <a:ext cx="97920" cy="172080"/>
              </p14:xfrm>
            </p:contentPart>
          </mc:Choice>
          <mc:Fallback xmlns="">
            <p:pic>
              <p:nvPicPr>
                <p:cNvPr id="443" name="Freihand 442">
                  <a:extLst>
                    <a:ext uri="{FF2B5EF4-FFF2-40B4-BE49-F238E27FC236}">
                      <a16:creationId xmlns:a16="http://schemas.microsoft.com/office/drawing/2014/main" id="{00FF8698-868D-4EF2-B5C5-D03C2EA448B6}"/>
                    </a:ext>
                  </a:extLst>
                </p:cNvPr>
                <p:cNvPicPr/>
                <p:nvPr/>
              </p:nvPicPr>
              <p:blipFill>
                <a:blip r:embed="rId737"/>
                <a:stretch>
                  <a:fillRect/>
                </a:stretch>
              </p:blipFill>
              <p:spPr>
                <a:xfrm>
                  <a:off x="8261696" y="4176198"/>
                  <a:ext cx="106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44" name="Freihand 443">
                  <a:extLst>
                    <a:ext uri="{FF2B5EF4-FFF2-40B4-BE49-F238E27FC236}">
                      <a16:creationId xmlns:a16="http://schemas.microsoft.com/office/drawing/2014/main" id="{2D82249F-C42F-48C8-9A6C-8CE0B03A113B}"/>
                    </a:ext>
                  </a:extLst>
                </p14:cNvPr>
                <p14:cNvContentPartPr/>
                <p14:nvPr/>
              </p14:nvContentPartPr>
              <p14:xfrm>
                <a:off x="8341256" y="4177638"/>
                <a:ext cx="101880" cy="217440"/>
              </p14:xfrm>
            </p:contentPart>
          </mc:Choice>
          <mc:Fallback xmlns="">
            <p:pic>
              <p:nvPicPr>
                <p:cNvPr id="444" name="Freihand 443">
                  <a:extLst>
                    <a:ext uri="{FF2B5EF4-FFF2-40B4-BE49-F238E27FC236}">
                      <a16:creationId xmlns:a16="http://schemas.microsoft.com/office/drawing/2014/main" id="{2D82249F-C42F-48C8-9A6C-8CE0B03A113B}"/>
                    </a:ext>
                  </a:extLst>
                </p:cNvPr>
                <p:cNvPicPr/>
                <p:nvPr/>
              </p:nvPicPr>
              <p:blipFill>
                <a:blip r:embed="rId739"/>
                <a:stretch>
                  <a:fillRect/>
                </a:stretch>
              </p:blipFill>
              <p:spPr>
                <a:xfrm>
                  <a:off x="8336936" y="4173318"/>
                  <a:ext cx="110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7" name="Freihand 446">
                  <a:extLst>
                    <a:ext uri="{FF2B5EF4-FFF2-40B4-BE49-F238E27FC236}">
                      <a16:creationId xmlns:a16="http://schemas.microsoft.com/office/drawing/2014/main" id="{CB80F8C5-5358-4C1E-80E6-672F00506A5D}"/>
                    </a:ext>
                  </a:extLst>
                </p14:cNvPr>
                <p14:cNvContentPartPr/>
                <p14:nvPr/>
              </p14:nvContentPartPr>
              <p14:xfrm>
                <a:off x="987176" y="5127678"/>
                <a:ext cx="201960" cy="15840"/>
              </p14:xfrm>
            </p:contentPart>
          </mc:Choice>
          <mc:Fallback xmlns="">
            <p:pic>
              <p:nvPicPr>
                <p:cNvPr id="447" name="Freihand 446">
                  <a:extLst>
                    <a:ext uri="{FF2B5EF4-FFF2-40B4-BE49-F238E27FC236}">
                      <a16:creationId xmlns:a16="http://schemas.microsoft.com/office/drawing/2014/main" id="{CB80F8C5-5358-4C1E-80E6-672F00506A5D}"/>
                    </a:ext>
                  </a:extLst>
                </p:cNvPr>
                <p:cNvPicPr/>
                <p:nvPr/>
              </p:nvPicPr>
              <p:blipFill>
                <a:blip r:embed="rId741"/>
                <a:stretch>
                  <a:fillRect/>
                </a:stretch>
              </p:blipFill>
              <p:spPr>
                <a:xfrm>
                  <a:off x="982856" y="5123358"/>
                  <a:ext cx="210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8" name="Freihand 447">
                  <a:extLst>
                    <a:ext uri="{FF2B5EF4-FFF2-40B4-BE49-F238E27FC236}">
                      <a16:creationId xmlns:a16="http://schemas.microsoft.com/office/drawing/2014/main" id="{44632532-95FE-4633-BFBA-4A4D57BF6A10}"/>
                    </a:ext>
                  </a:extLst>
                </p14:cNvPr>
                <p14:cNvContentPartPr/>
                <p14:nvPr/>
              </p14:nvContentPartPr>
              <p14:xfrm>
                <a:off x="985016" y="5142798"/>
                <a:ext cx="210600" cy="36000"/>
              </p14:xfrm>
            </p:contentPart>
          </mc:Choice>
          <mc:Fallback xmlns="">
            <p:pic>
              <p:nvPicPr>
                <p:cNvPr id="448" name="Freihand 447">
                  <a:extLst>
                    <a:ext uri="{FF2B5EF4-FFF2-40B4-BE49-F238E27FC236}">
                      <a16:creationId xmlns:a16="http://schemas.microsoft.com/office/drawing/2014/main" id="{44632532-95FE-4633-BFBA-4A4D57BF6A10}"/>
                    </a:ext>
                  </a:extLst>
                </p:cNvPr>
                <p:cNvPicPr/>
                <p:nvPr/>
              </p:nvPicPr>
              <p:blipFill>
                <a:blip r:embed="rId743"/>
                <a:stretch>
                  <a:fillRect/>
                </a:stretch>
              </p:blipFill>
              <p:spPr>
                <a:xfrm>
                  <a:off x="980696" y="5138478"/>
                  <a:ext cx="219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9" name="Freihand 448">
                  <a:extLst>
                    <a:ext uri="{FF2B5EF4-FFF2-40B4-BE49-F238E27FC236}">
                      <a16:creationId xmlns:a16="http://schemas.microsoft.com/office/drawing/2014/main" id="{B70D8278-E24D-4501-A22A-12A37A15D86D}"/>
                    </a:ext>
                  </a:extLst>
                </p14:cNvPr>
                <p14:cNvContentPartPr/>
                <p14:nvPr/>
              </p14:nvContentPartPr>
              <p14:xfrm>
                <a:off x="1206776" y="5033358"/>
                <a:ext cx="113040" cy="153360"/>
              </p14:xfrm>
            </p:contentPart>
          </mc:Choice>
          <mc:Fallback xmlns="">
            <p:pic>
              <p:nvPicPr>
                <p:cNvPr id="449" name="Freihand 448">
                  <a:extLst>
                    <a:ext uri="{FF2B5EF4-FFF2-40B4-BE49-F238E27FC236}">
                      <a16:creationId xmlns:a16="http://schemas.microsoft.com/office/drawing/2014/main" id="{B70D8278-E24D-4501-A22A-12A37A15D86D}"/>
                    </a:ext>
                  </a:extLst>
                </p:cNvPr>
                <p:cNvPicPr/>
                <p:nvPr/>
              </p:nvPicPr>
              <p:blipFill>
                <a:blip r:embed="rId745"/>
                <a:stretch>
                  <a:fillRect/>
                </a:stretch>
              </p:blipFill>
              <p:spPr>
                <a:xfrm>
                  <a:off x="1202456" y="5029038"/>
                  <a:ext cx="121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0" name="Freihand 449">
                  <a:extLst>
                    <a:ext uri="{FF2B5EF4-FFF2-40B4-BE49-F238E27FC236}">
                      <a16:creationId xmlns:a16="http://schemas.microsoft.com/office/drawing/2014/main" id="{B3947F69-E46B-46D4-B7F9-B1995DE89558}"/>
                    </a:ext>
                  </a:extLst>
                </p14:cNvPr>
                <p14:cNvContentPartPr/>
                <p14:nvPr/>
              </p14:nvContentPartPr>
              <p14:xfrm>
                <a:off x="1426376" y="5090238"/>
                <a:ext cx="129240" cy="105120"/>
              </p14:xfrm>
            </p:contentPart>
          </mc:Choice>
          <mc:Fallback xmlns="">
            <p:pic>
              <p:nvPicPr>
                <p:cNvPr id="450" name="Freihand 449">
                  <a:extLst>
                    <a:ext uri="{FF2B5EF4-FFF2-40B4-BE49-F238E27FC236}">
                      <a16:creationId xmlns:a16="http://schemas.microsoft.com/office/drawing/2014/main" id="{B3947F69-E46B-46D4-B7F9-B1995DE89558}"/>
                    </a:ext>
                  </a:extLst>
                </p:cNvPr>
                <p:cNvPicPr/>
                <p:nvPr/>
              </p:nvPicPr>
              <p:blipFill>
                <a:blip r:embed="rId747"/>
                <a:stretch>
                  <a:fillRect/>
                </a:stretch>
              </p:blipFill>
              <p:spPr>
                <a:xfrm>
                  <a:off x="1422056" y="5085918"/>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1" name="Freihand 450">
                  <a:extLst>
                    <a:ext uri="{FF2B5EF4-FFF2-40B4-BE49-F238E27FC236}">
                      <a16:creationId xmlns:a16="http://schemas.microsoft.com/office/drawing/2014/main" id="{403FE7C0-06CC-4585-A4BD-DAFE68B113A4}"/>
                    </a:ext>
                  </a:extLst>
                </p14:cNvPr>
                <p14:cNvContentPartPr/>
                <p14:nvPr/>
              </p14:nvContentPartPr>
              <p14:xfrm>
                <a:off x="1603136" y="5033718"/>
                <a:ext cx="92160" cy="149040"/>
              </p14:xfrm>
            </p:contentPart>
          </mc:Choice>
          <mc:Fallback xmlns="">
            <p:pic>
              <p:nvPicPr>
                <p:cNvPr id="451" name="Freihand 450">
                  <a:extLst>
                    <a:ext uri="{FF2B5EF4-FFF2-40B4-BE49-F238E27FC236}">
                      <a16:creationId xmlns:a16="http://schemas.microsoft.com/office/drawing/2014/main" id="{403FE7C0-06CC-4585-A4BD-DAFE68B113A4}"/>
                    </a:ext>
                  </a:extLst>
                </p:cNvPr>
                <p:cNvPicPr/>
                <p:nvPr/>
              </p:nvPicPr>
              <p:blipFill>
                <a:blip r:embed="rId749"/>
                <a:stretch>
                  <a:fillRect/>
                </a:stretch>
              </p:blipFill>
              <p:spPr>
                <a:xfrm>
                  <a:off x="1598816" y="5029398"/>
                  <a:ext cx="100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2" name="Freihand 451">
                  <a:extLst>
                    <a:ext uri="{FF2B5EF4-FFF2-40B4-BE49-F238E27FC236}">
                      <a16:creationId xmlns:a16="http://schemas.microsoft.com/office/drawing/2014/main" id="{18EB42E7-1F49-4F59-83E0-03C011F4EBB3}"/>
                    </a:ext>
                  </a:extLst>
                </p14:cNvPr>
                <p14:cNvContentPartPr/>
                <p14:nvPr/>
              </p14:nvContentPartPr>
              <p14:xfrm>
                <a:off x="1742816" y="5063598"/>
                <a:ext cx="269280" cy="85680"/>
              </p14:xfrm>
            </p:contentPart>
          </mc:Choice>
          <mc:Fallback xmlns="">
            <p:pic>
              <p:nvPicPr>
                <p:cNvPr id="452" name="Freihand 451">
                  <a:extLst>
                    <a:ext uri="{FF2B5EF4-FFF2-40B4-BE49-F238E27FC236}">
                      <a16:creationId xmlns:a16="http://schemas.microsoft.com/office/drawing/2014/main" id="{18EB42E7-1F49-4F59-83E0-03C011F4EBB3}"/>
                    </a:ext>
                  </a:extLst>
                </p:cNvPr>
                <p:cNvPicPr/>
                <p:nvPr/>
              </p:nvPicPr>
              <p:blipFill>
                <a:blip r:embed="rId751"/>
                <a:stretch>
                  <a:fillRect/>
                </a:stretch>
              </p:blipFill>
              <p:spPr>
                <a:xfrm>
                  <a:off x="1738496" y="5059278"/>
                  <a:ext cx="277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4" name="Freihand 453">
                  <a:extLst>
                    <a:ext uri="{FF2B5EF4-FFF2-40B4-BE49-F238E27FC236}">
                      <a16:creationId xmlns:a16="http://schemas.microsoft.com/office/drawing/2014/main" id="{804CFFEF-19A7-4098-8FE1-717E63DC52F5}"/>
                    </a:ext>
                  </a:extLst>
                </p14:cNvPr>
                <p14:cNvContentPartPr/>
                <p14:nvPr/>
              </p14:nvContentPartPr>
              <p14:xfrm>
                <a:off x="2247536" y="4969278"/>
                <a:ext cx="102600" cy="201960"/>
              </p14:xfrm>
            </p:contentPart>
          </mc:Choice>
          <mc:Fallback xmlns="">
            <p:pic>
              <p:nvPicPr>
                <p:cNvPr id="454" name="Freihand 453">
                  <a:extLst>
                    <a:ext uri="{FF2B5EF4-FFF2-40B4-BE49-F238E27FC236}">
                      <a16:creationId xmlns:a16="http://schemas.microsoft.com/office/drawing/2014/main" id="{804CFFEF-19A7-4098-8FE1-717E63DC52F5}"/>
                    </a:ext>
                  </a:extLst>
                </p:cNvPr>
                <p:cNvPicPr/>
                <p:nvPr/>
              </p:nvPicPr>
              <p:blipFill>
                <a:blip r:embed="rId753"/>
                <a:stretch>
                  <a:fillRect/>
                </a:stretch>
              </p:blipFill>
              <p:spPr>
                <a:xfrm>
                  <a:off x="2243216" y="4964958"/>
                  <a:ext cx="111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5" name="Freihand 454">
                  <a:extLst>
                    <a:ext uri="{FF2B5EF4-FFF2-40B4-BE49-F238E27FC236}">
                      <a16:creationId xmlns:a16="http://schemas.microsoft.com/office/drawing/2014/main" id="{54E0D7BB-225C-41D8-967D-AD14E45E66CE}"/>
                    </a:ext>
                  </a:extLst>
                </p14:cNvPr>
                <p14:cNvContentPartPr/>
                <p14:nvPr/>
              </p14:nvContentPartPr>
              <p14:xfrm>
                <a:off x="2448416" y="5022558"/>
                <a:ext cx="146160" cy="64800"/>
              </p14:xfrm>
            </p:contentPart>
          </mc:Choice>
          <mc:Fallback xmlns="">
            <p:pic>
              <p:nvPicPr>
                <p:cNvPr id="455" name="Freihand 454">
                  <a:extLst>
                    <a:ext uri="{FF2B5EF4-FFF2-40B4-BE49-F238E27FC236}">
                      <a16:creationId xmlns:a16="http://schemas.microsoft.com/office/drawing/2014/main" id="{54E0D7BB-225C-41D8-967D-AD14E45E66CE}"/>
                    </a:ext>
                  </a:extLst>
                </p:cNvPr>
                <p:cNvPicPr/>
                <p:nvPr/>
              </p:nvPicPr>
              <p:blipFill>
                <a:blip r:embed="rId755"/>
                <a:stretch>
                  <a:fillRect/>
                </a:stretch>
              </p:blipFill>
              <p:spPr>
                <a:xfrm>
                  <a:off x="2444096" y="5018238"/>
                  <a:ext cx="154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6" name="Freihand 455">
                  <a:extLst>
                    <a:ext uri="{FF2B5EF4-FFF2-40B4-BE49-F238E27FC236}">
                      <a16:creationId xmlns:a16="http://schemas.microsoft.com/office/drawing/2014/main" id="{3081ABFE-3A48-40A4-9F17-233381F39B91}"/>
                    </a:ext>
                  </a:extLst>
                </p14:cNvPr>
                <p14:cNvContentPartPr/>
                <p14:nvPr/>
              </p14:nvContentPartPr>
              <p14:xfrm>
                <a:off x="2617976" y="4980438"/>
                <a:ext cx="360" cy="360"/>
              </p14:xfrm>
            </p:contentPart>
          </mc:Choice>
          <mc:Fallback xmlns="">
            <p:pic>
              <p:nvPicPr>
                <p:cNvPr id="456" name="Freihand 455">
                  <a:extLst>
                    <a:ext uri="{FF2B5EF4-FFF2-40B4-BE49-F238E27FC236}">
                      <a16:creationId xmlns:a16="http://schemas.microsoft.com/office/drawing/2014/main" id="{3081ABFE-3A48-40A4-9F17-233381F39B91}"/>
                    </a:ext>
                  </a:extLst>
                </p:cNvPr>
                <p:cNvPicPr/>
                <p:nvPr/>
              </p:nvPicPr>
              <p:blipFill>
                <a:blip r:embed="rId186"/>
                <a:stretch>
                  <a:fillRect/>
                </a:stretch>
              </p:blipFill>
              <p:spPr>
                <a:xfrm>
                  <a:off x="2613656" y="49761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58" name="Freihand 457">
                  <a:extLst>
                    <a:ext uri="{FF2B5EF4-FFF2-40B4-BE49-F238E27FC236}">
                      <a16:creationId xmlns:a16="http://schemas.microsoft.com/office/drawing/2014/main" id="{707004E3-04B9-4E7B-84F7-A4B0DC8D2F93}"/>
                    </a:ext>
                  </a:extLst>
                </p14:cNvPr>
                <p14:cNvContentPartPr/>
                <p14:nvPr/>
              </p14:nvContentPartPr>
              <p14:xfrm>
                <a:off x="2630936" y="4951278"/>
                <a:ext cx="271800" cy="137520"/>
              </p14:xfrm>
            </p:contentPart>
          </mc:Choice>
          <mc:Fallback xmlns="">
            <p:pic>
              <p:nvPicPr>
                <p:cNvPr id="458" name="Freihand 457">
                  <a:extLst>
                    <a:ext uri="{FF2B5EF4-FFF2-40B4-BE49-F238E27FC236}">
                      <a16:creationId xmlns:a16="http://schemas.microsoft.com/office/drawing/2014/main" id="{707004E3-04B9-4E7B-84F7-A4B0DC8D2F93}"/>
                    </a:ext>
                  </a:extLst>
                </p:cNvPr>
                <p:cNvPicPr/>
                <p:nvPr/>
              </p:nvPicPr>
              <p:blipFill>
                <a:blip r:embed="rId758"/>
                <a:stretch>
                  <a:fillRect/>
                </a:stretch>
              </p:blipFill>
              <p:spPr>
                <a:xfrm>
                  <a:off x="2626616" y="4946958"/>
                  <a:ext cx="280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59" name="Freihand 458">
                  <a:extLst>
                    <a:ext uri="{FF2B5EF4-FFF2-40B4-BE49-F238E27FC236}">
                      <a16:creationId xmlns:a16="http://schemas.microsoft.com/office/drawing/2014/main" id="{5AA04BCF-7E9A-4A2F-8F5A-56143ADAC192}"/>
                    </a:ext>
                  </a:extLst>
                </p14:cNvPr>
                <p14:cNvContentPartPr/>
                <p14:nvPr/>
              </p14:nvContentPartPr>
              <p14:xfrm>
                <a:off x="2952056" y="4962438"/>
                <a:ext cx="77400" cy="139680"/>
              </p14:xfrm>
            </p:contentPart>
          </mc:Choice>
          <mc:Fallback xmlns="">
            <p:pic>
              <p:nvPicPr>
                <p:cNvPr id="459" name="Freihand 458">
                  <a:extLst>
                    <a:ext uri="{FF2B5EF4-FFF2-40B4-BE49-F238E27FC236}">
                      <a16:creationId xmlns:a16="http://schemas.microsoft.com/office/drawing/2014/main" id="{5AA04BCF-7E9A-4A2F-8F5A-56143ADAC192}"/>
                    </a:ext>
                  </a:extLst>
                </p:cNvPr>
                <p:cNvPicPr/>
                <p:nvPr/>
              </p:nvPicPr>
              <p:blipFill>
                <a:blip r:embed="rId760"/>
                <a:stretch>
                  <a:fillRect/>
                </a:stretch>
              </p:blipFill>
              <p:spPr>
                <a:xfrm>
                  <a:off x="2947736" y="4958118"/>
                  <a:ext cx="86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60" name="Freihand 459">
                  <a:extLst>
                    <a:ext uri="{FF2B5EF4-FFF2-40B4-BE49-F238E27FC236}">
                      <a16:creationId xmlns:a16="http://schemas.microsoft.com/office/drawing/2014/main" id="{7630697C-DBB0-4756-B944-9D0D6A75327A}"/>
                    </a:ext>
                  </a:extLst>
                </p14:cNvPr>
                <p14:cNvContentPartPr/>
                <p14:nvPr/>
              </p14:nvContentPartPr>
              <p14:xfrm>
                <a:off x="3051416" y="5036598"/>
                <a:ext cx="88560" cy="66600"/>
              </p14:xfrm>
            </p:contentPart>
          </mc:Choice>
          <mc:Fallback xmlns="">
            <p:pic>
              <p:nvPicPr>
                <p:cNvPr id="460" name="Freihand 459">
                  <a:extLst>
                    <a:ext uri="{FF2B5EF4-FFF2-40B4-BE49-F238E27FC236}">
                      <a16:creationId xmlns:a16="http://schemas.microsoft.com/office/drawing/2014/main" id="{7630697C-DBB0-4756-B944-9D0D6A75327A}"/>
                    </a:ext>
                  </a:extLst>
                </p:cNvPr>
                <p:cNvPicPr/>
                <p:nvPr/>
              </p:nvPicPr>
              <p:blipFill>
                <a:blip r:embed="rId762"/>
                <a:stretch>
                  <a:fillRect/>
                </a:stretch>
              </p:blipFill>
              <p:spPr>
                <a:xfrm>
                  <a:off x="3047096" y="5032278"/>
                  <a:ext cx="97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61" name="Freihand 460">
                  <a:extLst>
                    <a:ext uri="{FF2B5EF4-FFF2-40B4-BE49-F238E27FC236}">
                      <a16:creationId xmlns:a16="http://schemas.microsoft.com/office/drawing/2014/main" id="{E08C8295-39FA-4EF2-8AD3-F05910936D4E}"/>
                    </a:ext>
                  </a:extLst>
                </p14:cNvPr>
                <p14:cNvContentPartPr/>
                <p14:nvPr/>
              </p14:nvContentPartPr>
              <p14:xfrm>
                <a:off x="3176696" y="4945878"/>
                <a:ext cx="402480" cy="228600"/>
              </p14:xfrm>
            </p:contentPart>
          </mc:Choice>
          <mc:Fallback xmlns="">
            <p:pic>
              <p:nvPicPr>
                <p:cNvPr id="461" name="Freihand 460">
                  <a:extLst>
                    <a:ext uri="{FF2B5EF4-FFF2-40B4-BE49-F238E27FC236}">
                      <a16:creationId xmlns:a16="http://schemas.microsoft.com/office/drawing/2014/main" id="{E08C8295-39FA-4EF2-8AD3-F05910936D4E}"/>
                    </a:ext>
                  </a:extLst>
                </p:cNvPr>
                <p:cNvPicPr/>
                <p:nvPr/>
              </p:nvPicPr>
              <p:blipFill>
                <a:blip r:embed="rId764"/>
                <a:stretch>
                  <a:fillRect/>
                </a:stretch>
              </p:blipFill>
              <p:spPr>
                <a:xfrm>
                  <a:off x="3172376" y="4941558"/>
                  <a:ext cx="411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62" name="Freihand 461">
                  <a:extLst>
                    <a:ext uri="{FF2B5EF4-FFF2-40B4-BE49-F238E27FC236}">
                      <a16:creationId xmlns:a16="http://schemas.microsoft.com/office/drawing/2014/main" id="{860DD94E-D83D-4944-86C3-F3BE7ECB43F8}"/>
                    </a:ext>
                  </a:extLst>
                </p14:cNvPr>
                <p14:cNvContentPartPr/>
                <p14:nvPr/>
              </p14:nvContentPartPr>
              <p14:xfrm>
                <a:off x="3715616" y="5102838"/>
                <a:ext cx="9720" cy="34200"/>
              </p14:xfrm>
            </p:contentPart>
          </mc:Choice>
          <mc:Fallback xmlns="">
            <p:pic>
              <p:nvPicPr>
                <p:cNvPr id="462" name="Freihand 461">
                  <a:extLst>
                    <a:ext uri="{FF2B5EF4-FFF2-40B4-BE49-F238E27FC236}">
                      <a16:creationId xmlns:a16="http://schemas.microsoft.com/office/drawing/2014/main" id="{860DD94E-D83D-4944-86C3-F3BE7ECB43F8}"/>
                    </a:ext>
                  </a:extLst>
                </p:cNvPr>
                <p:cNvPicPr/>
                <p:nvPr/>
              </p:nvPicPr>
              <p:blipFill>
                <a:blip r:embed="rId766"/>
                <a:stretch>
                  <a:fillRect/>
                </a:stretch>
              </p:blipFill>
              <p:spPr>
                <a:xfrm>
                  <a:off x="3711296" y="5098518"/>
                  <a:ext cx="18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63" name="Freihand 462">
                  <a:extLst>
                    <a:ext uri="{FF2B5EF4-FFF2-40B4-BE49-F238E27FC236}">
                      <a16:creationId xmlns:a16="http://schemas.microsoft.com/office/drawing/2014/main" id="{FDDC6828-55C6-48E6-8F0E-DF543C62AFE9}"/>
                    </a:ext>
                  </a:extLst>
                </p14:cNvPr>
                <p14:cNvContentPartPr/>
                <p14:nvPr/>
              </p14:nvContentPartPr>
              <p14:xfrm>
                <a:off x="3865736" y="5000958"/>
                <a:ext cx="128160" cy="60840"/>
              </p14:xfrm>
            </p:contentPart>
          </mc:Choice>
          <mc:Fallback xmlns="">
            <p:pic>
              <p:nvPicPr>
                <p:cNvPr id="463" name="Freihand 462">
                  <a:extLst>
                    <a:ext uri="{FF2B5EF4-FFF2-40B4-BE49-F238E27FC236}">
                      <a16:creationId xmlns:a16="http://schemas.microsoft.com/office/drawing/2014/main" id="{FDDC6828-55C6-48E6-8F0E-DF543C62AFE9}"/>
                    </a:ext>
                  </a:extLst>
                </p:cNvPr>
                <p:cNvPicPr/>
                <p:nvPr/>
              </p:nvPicPr>
              <p:blipFill>
                <a:blip r:embed="rId768"/>
                <a:stretch>
                  <a:fillRect/>
                </a:stretch>
              </p:blipFill>
              <p:spPr>
                <a:xfrm>
                  <a:off x="3861416" y="4996638"/>
                  <a:ext cx="136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64" name="Freihand 463">
                  <a:extLst>
                    <a:ext uri="{FF2B5EF4-FFF2-40B4-BE49-F238E27FC236}">
                      <a16:creationId xmlns:a16="http://schemas.microsoft.com/office/drawing/2014/main" id="{D5E4EE41-B42F-4818-A31F-17CBF5DD8854}"/>
                    </a:ext>
                  </a:extLst>
                </p14:cNvPr>
                <p14:cNvContentPartPr/>
                <p14:nvPr/>
              </p14:nvContentPartPr>
              <p14:xfrm>
                <a:off x="3979136" y="4937598"/>
                <a:ext cx="360" cy="360"/>
              </p14:xfrm>
            </p:contentPart>
          </mc:Choice>
          <mc:Fallback xmlns="">
            <p:pic>
              <p:nvPicPr>
                <p:cNvPr id="464" name="Freihand 463">
                  <a:extLst>
                    <a:ext uri="{FF2B5EF4-FFF2-40B4-BE49-F238E27FC236}">
                      <a16:creationId xmlns:a16="http://schemas.microsoft.com/office/drawing/2014/main" id="{D5E4EE41-B42F-4818-A31F-17CBF5DD8854}"/>
                    </a:ext>
                  </a:extLst>
                </p:cNvPr>
                <p:cNvPicPr/>
                <p:nvPr/>
              </p:nvPicPr>
              <p:blipFill>
                <a:blip r:embed="rId186"/>
                <a:stretch>
                  <a:fillRect/>
                </a:stretch>
              </p:blipFill>
              <p:spPr>
                <a:xfrm>
                  <a:off x="3974816" y="49332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5" name="Freihand 464">
                  <a:extLst>
                    <a:ext uri="{FF2B5EF4-FFF2-40B4-BE49-F238E27FC236}">
                      <a16:creationId xmlns:a16="http://schemas.microsoft.com/office/drawing/2014/main" id="{49E6E317-1FD5-43B0-8908-8BE5A95894A5}"/>
                    </a:ext>
                  </a:extLst>
                </p14:cNvPr>
                <p14:cNvContentPartPr/>
                <p14:nvPr/>
              </p14:nvContentPartPr>
              <p14:xfrm>
                <a:off x="4040336" y="4906278"/>
                <a:ext cx="277200" cy="151560"/>
              </p14:xfrm>
            </p:contentPart>
          </mc:Choice>
          <mc:Fallback xmlns="">
            <p:pic>
              <p:nvPicPr>
                <p:cNvPr id="465" name="Freihand 464">
                  <a:extLst>
                    <a:ext uri="{FF2B5EF4-FFF2-40B4-BE49-F238E27FC236}">
                      <a16:creationId xmlns:a16="http://schemas.microsoft.com/office/drawing/2014/main" id="{49E6E317-1FD5-43B0-8908-8BE5A95894A5}"/>
                    </a:ext>
                  </a:extLst>
                </p:cNvPr>
                <p:cNvPicPr/>
                <p:nvPr/>
              </p:nvPicPr>
              <p:blipFill>
                <a:blip r:embed="rId771"/>
                <a:stretch>
                  <a:fillRect/>
                </a:stretch>
              </p:blipFill>
              <p:spPr>
                <a:xfrm>
                  <a:off x="4036016" y="4901958"/>
                  <a:ext cx="285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6" name="Freihand 465">
                  <a:extLst>
                    <a:ext uri="{FF2B5EF4-FFF2-40B4-BE49-F238E27FC236}">
                      <a16:creationId xmlns:a16="http://schemas.microsoft.com/office/drawing/2014/main" id="{D4C83786-977E-499E-A1FF-0CA37B6BB0B5}"/>
                    </a:ext>
                  </a:extLst>
                </p14:cNvPr>
                <p14:cNvContentPartPr/>
                <p14:nvPr/>
              </p14:nvContentPartPr>
              <p14:xfrm>
                <a:off x="4464776" y="4876398"/>
                <a:ext cx="87480" cy="123120"/>
              </p14:xfrm>
            </p:contentPart>
          </mc:Choice>
          <mc:Fallback xmlns="">
            <p:pic>
              <p:nvPicPr>
                <p:cNvPr id="466" name="Freihand 465">
                  <a:extLst>
                    <a:ext uri="{FF2B5EF4-FFF2-40B4-BE49-F238E27FC236}">
                      <a16:creationId xmlns:a16="http://schemas.microsoft.com/office/drawing/2014/main" id="{D4C83786-977E-499E-A1FF-0CA37B6BB0B5}"/>
                    </a:ext>
                  </a:extLst>
                </p:cNvPr>
                <p:cNvPicPr/>
                <p:nvPr/>
              </p:nvPicPr>
              <p:blipFill>
                <a:blip r:embed="rId773"/>
                <a:stretch>
                  <a:fillRect/>
                </a:stretch>
              </p:blipFill>
              <p:spPr>
                <a:xfrm>
                  <a:off x="4460456" y="4872078"/>
                  <a:ext cx="96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7" name="Freihand 466">
                  <a:extLst>
                    <a:ext uri="{FF2B5EF4-FFF2-40B4-BE49-F238E27FC236}">
                      <a16:creationId xmlns:a16="http://schemas.microsoft.com/office/drawing/2014/main" id="{BB725CC5-018C-4E36-A109-E82E66F2101F}"/>
                    </a:ext>
                  </a:extLst>
                </p14:cNvPr>
                <p14:cNvContentPartPr/>
                <p14:nvPr/>
              </p14:nvContentPartPr>
              <p14:xfrm>
                <a:off x="4558736" y="4922478"/>
                <a:ext cx="78840" cy="69840"/>
              </p14:xfrm>
            </p:contentPart>
          </mc:Choice>
          <mc:Fallback xmlns="">
            <p:pic>
              <p:nvPicPr>
                <p:cNvPr id="467" name="Freihand 466">
                  <a:extLst>
                    <a:ext uri="{FF2B5EF4-FFF2-40B4-BE49-F238E27FC236}">
                      <a16:creationId xmlns:a16="http://schemas.microsoft.com/office/drawing/2014/main" id="{BB725CC5-018C-4E36-A109-E82E66F2101F}"/>
                    </a:ext>
                  </a:extLst>
                </p:cNvPr>
                <p:cNvPicPr/>
                <p:nvPr/>
              </p:nvPicPr>
              <p:blipFill>
                <a:blip r:embed="rId775"/>
                <a:stretch>
                  <a:fillRect/>
                </a:stretch>
              </p:blipFill>
              <p:spPr>
                <a:xfrm>
                  <a:off x="4554416" y="4918158"/>
                  <a:ext cx="87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8" name="Freihand 467">
                  <a:extLst>
                    <a:ext uri="{FF2B5EF4-FFF2-40B4-BE49-F238E27FC236}">
                      <a16:creationId xmlns:a16="http://schemas.microsoft.com/office/drawing/2014/main" id="{9C911E42-59EA-42F0-A1EF-E41F0885C0DE}"/>
                    </a:ext>
                  </a:extLst>
                </p14:cNvPr>
                <p14:cNvContentPartPr/>
                <p14:nvPr/>
              </p14:nvContentPartPr>
              <p14:xfrm>
                <a:off x="4660976" y="4845078"/>
                <a:ext cx="496440" cy="258480"/>
              </p14:xfrm>
            </p:contentPart>
          </mc:Choice>
          <mc:Fallback xmlns="">
            <p:pic>
              <p:nvPicPr>
                <p:cNvPr id="468" name="Freihand 467">
                  <a:extLst>
                    <a:ext uri="{FF2B5EF4-FFF2-40B4-BE49-F238E27FC236}">
                      <a16:creationId xmlns:a16="http://schemas.microsoft.com/office/drawing/2014/main" id="{9C911E42-59EA-42F0-A1EF-E41F0885C0DE}"/>
                    </a:ext>
                  </a:extLst>
                </p:cNvPr>
                <p:cNvPicPr/>
                <p:nvPr/>
              </p:nvPicPr>
              <p:blipFill>
                <a:blip r:embed="rId777"/>
                <a:stretch>
                  <a:fillRect/>
                </a:stretch>
              </p:blipFill>
              <p:spPr>
                <a:xfrm>
                  <a:off x="4656656" y="4840758"/>
                  <a:ext cx="5050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9" name="Freihand 468">
                  <a:extLst>
                    <a:ext uri="{FF2B5EF4-FFF2-40B4-BE49-F238E27FC236}">
                      <a16:creationId xmlns:a16="http://schemas.microsoft.com/office/drawing/2014/main" id="{84F02590-EAC3-4313-ADA6-789BC3FE10A0}"/>
                    </a:ext>
                  </a:extLst>
                </p14:cNvPr>
                <p14:cNvContentPartPr/>
                <p14:nvPr/>
              </p14:nvContentPartPr>
              <p14:xfrm>
                <a:off x="4603736" y="4873518"/>
                <a:ext cx="123480" cy="11880"/>
              </p14:xfrm>
            </p:contentPart>
          </mc:Choice>
          <mc:Fallback xmlns="">
            <p:pic>
              <p:nvPicPr>
                <p:cNvPr id="469" name="Freihand 468">
                  <a:extLst>
                    <a:ext uri="{FF2B5EF4-FFF2-40B4-BE49-F238E27FC236}">
                      <a16:creationId xmlns:a16="http://schemas.microsoft.com/office/drawing/2014/main" id="{84F02590-EAC3-4313-ADA6-789BC3FE10A0}"/>
                    </a:ext>
                  </a:extLst>
                </p:cNvPr>
                <p:cNvPicPr/>
                <p:nvPr/>
              </p:nvPicPr>
              <p:blipFill>
                <a:blip r:embed="rId779"/>
                <a:stretch>
                  <a:fillRect/>
                </a:stretch>
              </p:blipFill>
              <p:spPr>
                <a:xfrm>
                  <a:off x="4599416" y="4869198"/>
                  <a:ext cx="132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0" name="Freihand 469">
                  <a:extLst>
                    <a:ext uri="{FF2B5EF4-FFF2-40B4-BE49-F238E27FC236}">
                      <a16:creationId xmlns:a16="http://schemas.microsoft.com/office/drawing/2014/main" id="{1E862B3D-AADD-4F24-8DA5-52DADBF2485A}"/>
                    </a:ext>
                  </a:extLst>
                </p14:cNvPr>
                <p14:cNvContentPartPr/>
                <p14:nvPr/>
              </p14:nvContentPartPr>
              <p14:xfrm>
                <a:off x="5168936" y="4816998"/>
                <a:ext cx="102600" cy="252000"/>
              </p14:xfrm>
            </p:contentPart>
          </mc:Choice>
          <mc:Fallback xmlns="">
            <p:pic>
              <p:nvPicPr>
                <p:cNvPr id="470" name="Freihand 469">
                  <a:extLst>
                    <a:ext uri="{FF2B5EF4-FFF2-40B4-BE49-F238E27FC236}">
                      <a16:creationId xmlns:a16="http://schemas.microsoft.com/office/drawing/2014/main" id="{1E862B3D-AADD-4F24-8DA5-52DADBF2485A}"/>
                    </a:ext>
                  </a:extLst>
                </p:cNvPr>
                <p:cNvPicPr/>
                <p:nvPr/>
              </p:nvPicPr>
              <p:blipFill>
                <a:blip r:embed="rId781"/>
                <a:stretch>
                  <a:fillRect/>
                </a:stretch>
              </p:blipFill>
              <p:spPr>
                <a:xfrm>
                  <a:off x="5164616" y="4812678"/>
                  <a:ext cx="111240" cy="260640"/>
                </a:xfrm>
                <a:prstGeom prst="rect">
                  <a:avLst/>
                </a:prstGeom>
              </p:spPr>
            </p:pic>
          </mc:Fallback>
        </mc:AlternateContent>
      </p:grpSp>
      <p:grpSp>
        <p:nvGrpSpPr>
          <p:cNvPr id="483" name="Gruppieren 482">
            <a:extLst>
              <a:ext uri="{FF2B5EF4-FFF2-40B4-BE49-F238E27FC236}">
                <a16:creationId xmlns:a16="http://schemas.microsoft.com/office/drawing/2014/main" id="{7499F7B3-406D-4518-9E05-350F5D8CD72A}"/>
              </a:ext>
            </a:extLst>
          </p:cNvPr>
          <p:cNvGrpSpPr/>
          <p:nvPr/>
        </p:nvGrpSpPr>
        <p:grpSpPr>
          <a:xfrm>
            <a:off x="5433176" y="4813758"/>
            <a:ext cx="286560" cy="178920"/>
            <a:chOff x="5433176" y="4813758"/>
            <a:chExt cx="286560" cy="178920"/>
          </a:xfrm>
        </p:grpSpPr>
        <mc:AlternateContent xmlns:mc="http://schemas.openxmlformats.org/markup-compatibility/2006" xmlns:p14="http://schemas.microsoft.com/office/powerpoint/2010/main">
          <mc:Choice Requires="p14">
            <p:contentPart p14:bwMode="auto" r:id="rId782">
              <p14:nvContentPartPr>
                <p14:cNvPr id="472" name="Freihand 471">
                  <a:extLst>
                    <a:ext uri="{FF2B5EF4-FFF2-40B4-BE49-F238E27FC236}">
                      <a16:creationId xmlns:a16="http://schemas.microsoft.com/office/drawing/2014/main" id="{E33DE859-C6BB-4AEE-BA11-70D53E11F5DC}"/>
                    </a:ext>
                  </a:extLst>
                </p14:cNvPr>
                <p14:cNvContentPartPr/>
                <p14:nvPr/>
              </p14:nvContentPartPr>
              <p14:xfrm>
                <a:off x="5433176" y="4892958"/>
                <a:ext cx="25200" cy="99720"/>
              </p14:xfrm>
            </p:contentPart>
          </mc:Choice>
          <mc:Fallback xmlns="">
            <p:pic>
              <p:nvPicPr>
                <p:cNvPr id="472" name="Freihand 471">
                  <a:extLst>
                    <a:ext uri="{FF2B5EF4-FFF2-40B4-BE49-F238E27FC236}">
                      <a16:creationId xmlns:a16="http://schemas.microsoft.com/office/drawing/2014/main" id="{E33DE859-C6BB-4AEE-BA11-70D53E11F5DC}"/>
                    </a:ext>
                  </a:extLst>
                </p:cNvPr>
                <p:cNvPicPr/>
                <p:nvPr/>
              </p:nvPicPr>
              <p:blipFill>
                <a:blip r:embed="rId783"/>
                <a:stretch>
                  <a:fillRect/>
                </a:stretch>
              </p:blipFill>
              <p:spPr>
                <a:xfrm>
                  <a:off x="5428856" y="4888638"/>
                  <a:ext cx="33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73" name="Freihand 472">
                  <a:extLst>
                    <a:ext uri="{FF2B5EF4-FFF2-40B4-BE49-F238E27FC236}">
                      <a16:creationId xmlns:a16="http://schemas.microsoft.com/office/drawing/2014/main" id="{DA60349C-A6D5-414F-8BB0-8EEDD55A1842}"/>
                    </a:ext>
                  </a:extLst>
                </p14:cNvPr>
                <p14:cNvContentPartPr/>
                <p14:nvPr/>
              </p14:nvContentPartPr>
              <p14:xfrm>
                <a:off x="5449376" y="4820238"/>
                <a:ext cx="20520" cy="15840"/>
              </p14:xfrm>
            </p:contentPart>
          </mc:Choice>
          <mc:Fallback xmlns="">
            <p:pic>
              <p:nvPicPr>
                <p:cNvPr id="473" name="Freihand 472">
                  <a:extLst>
                    <a:ext uri="{FF2B5EF4-FFF2-40B4-BE49-F238E27FC236}">
                      <a16:creationId xmlns:a16="http://schemas.microsoft.com/office/drawing/2014/main" id="{DA60349C-A6D5-414F-8BB0-8EEDD55A1842}"/>
                    </a:ext>
                  </a:extLst>
                </p:cNvPr>
                <p:cNvPicPr/>
                <p:nvPr/>
              </p:nvPicPr>
              <p:blipFill>
                <a:blip r:embed="rId785"/>
                <a:stretch>
                  <a:fillRect/>
                </a:stretch>
              </p:blipFill>
              <p:spPr>
                <a:xfrm>
                  <a:off x="5445056" y="4815918"/>
                  <a:ext cx="2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74" name="Freihand 473">
                  <a:extLst>
                    <a:ext uri="{FF2B5EF4-FFF2-40B4-BE49-F238E27FC236}">
                      <a16:creationId xmlns:a16="http://schemas.microsoft.com/office/drawing/2014/main" id="{FDD09DFF-1D95-4480-A153-DE4EDA05D634}"/>
                    </a:ext>
                  </a:extLst>
                </p14:cNvPr>
                <p14:cNvContentPartPr/>
                <p14:nvPr/>
              </p14:nvContentPartPr>
              <p14:xfrm>
                <a:off x="5488616" y="4873158"/>
                <a:ext cx="80640" cy="75240"/>
              </p14:xfrm>
            </p:contentPart>
          </mc:Choice>
          <mc:Fallback xmlns="">
            <p:pic>
              <p:nvPicPr>
                <p:cNvPr id="474" name="Freihand 473">
                  <a:extLst>
                    <a:ext uri="{FF2B5EF4-FFF2-40B4-BE49-F238E27FC236}">
                      <a16:creationId xmlns:a16="http://schemas.microsoft.com/office/drawing/2014/main" id="{FDD09DFF-1D95-4480-A153-DE4EDA05D634}"/>
                    </a:ext>
                  </a:extLst>
                </p:cNvPr>
                <p:cNvPicPr/>
                <p:nvPr/>
              </p:nvPicPr>
              <p:blipFill>
                <a:blip r:embed="rId787"/>
                <a:stretch>
                  <a:fillRect/>
                </a:stretch>
              </p:blipFill>
              <p:spPr>
                <a:xfrm>
                  <a:off x="5484296" y="4868838"/>
                  <a:ext cx="89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5" name="Freihand 474">
                  <a:extLst>
                    <a:ext uri="{FF2B5EF4-FFF2-40B4-BE49-F238E27FC236}">
                      <a16:creationId xmlns:a16="http://schemas.microsoft.com/office/drawing/2014/main" id="{F881C493-B893-43C4-9FD6-565B0B9091A2}"/>
                    </a:ext>
                  </a:extLst>
                </p14:cNvPr>
                <p14:cNvContentPartPr/>
                <p14:nvPr/>
              </p14:nvContentPartPr>
              <p14:xfrm>
                <a:off x="5587616" y="4813758"/>
                <a:ext cx="132120" cy="131760"/>
              </p14:xfrm>
            </p:contentPart>
          </mc:Choice>
          <mc:Fallback xmlns="">
            <p:pic>
              <p:nvPicPr>
                <p:cNvPr id="475" name="Freihand 474">
                  <a:extLst>
                    <a:ext uri="{FF2B5EF4-FFF2-40B4-BE49-F238E27FC236}">
                      <a16:creationId xmlns:a16="http://schemas.microsoft.com/office/drawing/2014/main" id="{F881C493-B893-43C4-9FD6-565B0B9091A2}"/>
                    </a:ext>
                  </a:extLst>
                </p:cNvPr>
                <p:cNvPicPr/>
                <p:nvPr/>
              </p:nvPicPr>
              <p:blipFill>
                <a:blip r:embed="rId789"/>
                <a:stretch>
                  <a:fillRect/>
                </a:stretch>
              </p:blipFill>
              <p:spPr>
                <a:xfrm>
                  <a:off x="5583296" y="4809438"/>
                  <a:ext cx="140760" cy="140400"/>
                </a:xfrm>
                <a:prstGeom prst="rect">
                  <a:avLst/>
                </a:prstGeom>
              </p:spPr>
            </p:pic>
          </mc:Fallback>
        </mc:AlternateContent>
      </p:grpSp>
      <p:grpSp>
        <p:nvGrpSpPr>
          <p:cNvPr id="482" name="Gruppieren 481">
            <a:extLst>
              <a:ext uri="{FF2B5EF4-FFF2-40B4-BE49-F238E27FC236}">
                <a16:creationId xmlns:a16="http://schemas.microsoft.com/office/drawing/2014/main" id="{457BA06C-032B-4C0F-A91E-3FDA7AACF297}"/>
              </a:ext>
            </a:extLst>
          </p:cNvPr>
          <p:cNvGrpSpPr/>
          <p:nvPr/>
        </p:nvGrpSpPr>
        <p:grpSpPr>
          <a:xfrm>
            <a:off x="5902616" y="4715118"/>
            <a:ext cx="812880" cy="290520"/>
            <a:chOff x="5902616" y="4715118"/>
            <a:chExt cx="812880" cy="290520"/>
          </a:xfrm>
        </p:grpSpPr>
        <mc:AlternateContent xmlns:mc="http://schemas.openxmlformats.org/markup-compatibility/2006" xmlns:p14="http://schemas.microsoft.com/office/powerpoint/2010/main">
          <mc:Choice Requires="p14">
            <p:contentPart p14:bwMode="auto" r:id="rId790">
              <p14:nvContentPartPr>
                <p14:cNvPr id="476" name="Freihand 475">
                  <a:extLst>
                    <a:ext uri="{FF2B5EF4-FFF2-40B4-BE49-F238E27FC236}">
                      <a16:creationId xmlns:a16="http://schemas.microsoft.com/office/drawing/2014/main" id="{A4D9B94D-53E2-4A61-98CE-27669EE65F35}"/>
                    </a:ext>
                  </a:extLst>
                </p14:cNvPr>
                <p14:cNvContentPartPr/>
                <p14:nvPr/>
              </p14:nvContentPartPr>
              <p14:xfrm>
                <a:off x="5902616" y="4830318"/>
                <a:ext cx="145440" cy="175320"/>
              </p14:xfrm>
            </p:contentPart>
          </mc:Choice>
          <mc:Fallback xmlns="">
            <p:pic>
              <p:nvPicPr>
                <p:cNvPr id="476" name="Freihand 475">
                  <a:extLst>
                    <a:ext uri="{FF2B5EF4-FFF2-40B4-BE49-F238E27FC236}">
                      <a16:creationId xmlns:a16="http://schemas.microsoft.com/office/drawing/2014/main" id="{A4D9B94D-53E2-4A61-98CE-27669EE65F35}"/>
                    </a:ext>
                  </a:extLst>
                </p:cNvPr>
                <p:cNvPicPr/>
                <p:nvPr/>
              </p:nvPicPr>
              <p:blipFill>
                <a:blip r:embed="rId791"/>
                <a:stretch>
                  <a:fillRect/>
                </a:stretch>
              </p:blipFill>
              <p:spPr>
                <a:xfrm>
                  <a:off x="5898296" y="4825998"/>
                  <a:ext cx="154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7" name="Freihand 476">
                  <a:extLst>
                    <a:ext uri="{FF2B5EF4-FFF2-40B4-BE49-F238E27FC236}">
                      <a16:creationId xmlns:a16="http://schemas.microsoft.com/office/drawing/2014/main" id="{881A725C-00D4-4AD7-93B5-9EBFE816C0A0}"/>
                    </a:ext>
                  </a:extLst>
                </p14:cNvPr>
                <p14:cNvContentPartPr/>
                <p14:nvPr/>
              </p14:nvContentPartPr>
              <p14:xfrm>
                <a:off x="6054176" y="4827438"/>
                <a:ext cx="196920" cy="177840"/>
              </p14:xfrm>
            </p:contentPart>
          </mc:Choice>
          <mc:Fallback xmlns="">
            <p:pic>
              <p:nvPicPr>
                <p:cNvPr id="477" name="Freihand 476">
                  <a:extLst>
                    <a:ext uri="{FF2B5EF4-FFF2-40B4-BE49-F238E27FC236}">
                      <a16:creationId xmlns:a16="http://schemas.microsoft.com/office/drawing/2014/main" id="{881A725C-00D4-4AD7-93B5-9EBFE816C0A0}"/>
                    </a:ext>
                  </a:extLst>
                </p:cNvPr>
                <p:cNvPicPr/>
                <p:nvPr/>
              </p:nvPicPr>
              <p:blipFill>
                <a:blip r:embed="rId793"/>
                <a:stretch>
                  <a:fillRect/>
                </a:stretch>
              </p:blipFill>
              <p:spPr>
                <a:xfrm>
                  <a:off x="6049856" y="4823118"/>
                  <a:ext cx="205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8" name="Freihand 477">
                  <a:extLst>
                    <a:ext uri="{FF2B5EF4-FFF2-40B4-BE49-F238E27FC236}">
                      <a16:creationId xmlns:a16="http://schemas.microsoft.com/office/drawing/2014/main" id="{97686B68-5C19-43F1-AC6B-7FE861751C4E}"/>
                    </a:ext>
                  </a:extLst>
                </p14:cNvPr>
                <p14:cNvContentPartPr/>
                <p14:nvPr/>
              </p14:nvContentPartPr>
              <p14:xfrm>
                <a:off x="6306896" y="4832478"/>
                <a:ext cx="101160" cy="66600"/>
              </p14:xfrm>
            </p:contentPart>
          </mc:Choice>
          <mc:Fallback xmlns="">
            <p:pic>
              <p:nvPicPr>
                <p:cNvPr id="478" name="Freihand 477">
                  <a:extLst>
                    <a:ext uri="{FF2B5EF4-FFF2-40B4-BE49-F238E27FC236}">
                      <a16:creationId xmlns:a16="http://schemas.microsoft.com/office/drawing/2014/main" id="{97686B68-5C19-43F1-AC6B-7FE861751C4E}"/>
                    </a:ext>
                  </a:extLst>
                </p:cNvPr>
                <p:cNvPicPr/>
                <p:nvPr/>
              </p:nvPicPr>
              <p:blipFill>
                <a:blip r:embed="rId795"/>
                <a:stretch>
                  <a:fillRect/>
                </a:stretch>
              </p:blipFill>
              <p:spPr>
                <a:xfrm>
                  <a:off x="6302576" y="4828158"/>
                  <a:ext cx="109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9" name="Freihand 478">
                  <a:extLst>
                    <a:ext uri="{FF2B5EF4-FFF2-40B4-BE49-F238E27FC236}">
                      <a16:creationId xmlns:a16="http://schemas.microsoft.com/office/drawing/2014/main" id="{53CC0C31-913B-4CB2-B647-A88235838606}"/>
                    </a:ext>
                  </a:extLst>
                </p14:cNvPr>
                <p14:cNvContentPartPr/>
                <p14:nvPr/>
              </p14:nvContentPartPr>
              <p14:xfrm>
                <a:off x="6446216" y="4763718"/>
                <a:ext cx="61920" cy="135000"/>
              </p14:xfrm>
            </p:contentPart>
          </mc:Choice>
          <mc:Fallback xmlns="">
            <p:pic>
              <p:nvPicPr>
                <p:cNvPr id="479" name="Freihand 478">
                  <a:extLst>
                    <a:ext uri="{FF2B5EF4-FFF2-40B4-BE49-F238E27FC236}">
                      <a16:creationId xmlns:a16="http://schemas.microsoft.com/office/drawing/2014/main" id="{53CC0C31-913B-4CB2-B647-A88235838606}"/>
                    </a:ext>
                  </a:extLst>
                </p:cNvPr>
                <p:cNvPicPr/>
                <p:nvPr/>
              </p:nvPicPr>
              <p:blipFill>
                <a:blip r:embed="rId797"/>
                <a:stretch>
                  <a:fillRect/>
                </a:stretch>
              </p:blipFill>
              <p:spPr>
                <a:xfrm>
                  <a:off x="6441896" y="4759398"/>
                  <a:ext cx="70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80" name="Freihand 479">
                  <a:extLst>
                    <a:ext uri="{FF2B5EF4-FFF2-40B4-BE49-F238E27FC236}">
                      <a16:creationId xmlns:a16="http://schemas.microsoft.com/office/drawing/2014/main" id="{6D188123-249D-4639-BC44-C431A72E8325}"/>
                    </a:ext>
                  </a:extLst>
                </p14:cNvPr>
                <p14:cNvContentPartPr/>
                <p14:nvPr/>
              </p14:nvContentPartPr>
              <p14:xfrm>
                <a:off x="6531536" y="4826718"/>
                <a:ext cx="183960" cy="39240"/>
              </p14:xfrm>
            </p:contentPart>
          </mc:Choice>
          <mc:Fallback xmlns="">
            <p:pic>
              <p:nvPicPr>
                <p:cNvPr id="480" name="Freihand 479">
                  <a:extLst>
                    <a:ext uri="{FF2B5EF4-FFF2-40B4-BE49-F238E27FC236}">
                      <a16:creationId xmlns:a16="http://schemas.microsoft.com/office/drawing/2014/main" id="{6D188123-249D-4639-BC44-C431A72E8325}"/>
                    </a:ext>
                  </a:extLst>
                </p:cNvPr>
                <p:cNvPicPr/>
                <p:nvPr/>
              </p:nvPicPr>
              <p:blipFill>
                <a:blip r:embed="rId799"/>
                <a:stretch>
                  <a:fillRect/>
                </a:stretch>
              </p:blipFill>
              <p:spPr>
                <a:xfrm>
                  <a:off x="6527216" y="4822398"/>
                  <a:ext cx="192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81" name="Freihand 480">
                  <a:extLst>
                    <a:ext uri="{FF2B5EF4-FFF2-40B4-BE49-F238E27FC236}">
                      <a16:creationId xmlns:a16="http://schemas.microsoft.com/office/drawing/2014/main" id="{D1477C09-38C1-44C5-B359-DAD5E7862448}"/>
                    </a:ext>
                  </a:extLst>
                </p14:cNvPr>
                <p14:cNvContentPartPr/>
                <p14:nvPr/>
              </p14:nvContentPartPr>
              <p14:xfrm>
                <a:off x="6318416" y="4715118"/>
                <a:ext cx="77040" cy="7200"/>
              </p14:xfrm>
            </p:contentPart>
          </mc:Choice>
          <mc:Fallback xmlns="">
            <p:pic>
              <p:nvPicPr>
                <p:cNvPr id="481" name="Freihand 480">
                  <a:extLst>
                    <a:ext uri="{FF2B5EF4-FFF2-40B4-BE49-F238E27FC236}">
                      <a16:creationId xmlns:a16="http://schemas.microsoft.com/office/drawing/2014/main" id="{D1477C09-38C1-44C5-B359-DAD5E7862448}"/>
                    </a:ext>
                  </a:extLst>
                </p:cNvPr>
                <p:cNvPicPr/>
                <p:nvPr/>
              </p:nvPicPr>
              <p:blipFill>
                <a:blip r:embed="rId801"/>
                <a:stretch>
                  <a:fillRect/>
                </a:stretch>
              </p:blipFill>
              <p:spPr>
                <a:xfrm>
                  <a:off x="6314096" y="4710798"/>
                  <a:ext cx="85680" cy="15840"/>
                </a:xfrm>
                <a:prstGeom prst="rect">
                  <a:avLst/>
                </a:prstGeom>
              </p:spPr>
            </p:pic>
          </mc:Fallback>
        </mc:AlternateContent>
      </p:grpSp>
      <p:grpSp>
        <p:nvGrpSpPr>
          <p:cNvPr id="493" name="Gruppieren 492">
            <a:extLst>
              <a:ext uri="{FF2B5EF4-FFF2-40B4-BE49-F238E27FC236}">
                <a16:creationId xmlns:a16="http://schemas.microsoft.com/office/drawing/2014/main" id="{3DAC570E-B5A2-4DD4-883A-9271ECE81D01}"/>
              </a:ext>
            </a:extLst>
          </p:cNvPr>
          <p:cNvGrpSpPr/>
          <p:nvPr/>
        </p:nvGrpSpPr>
        <p:grpSpPr>
          <a:xfrm>
            <a:off x="7000256" y="4561038"/>
            <a:ext cx="1477440" cy="291600"/>
            <a:chOff x="7000256" y="4561038"/>
            <a:chExt cx="1477440" cy="291600"/>
          </a:xfrm>
        </p:grpSpPr>
        <mc:AlternateContent xmlns:mc="http://schemas.openxmlformats.org/markup-compatibility/2006" xmlns:p14="http://schemas.microsoft.com/office/powerpoint/2010/main">
          <mc:Choice Requires="p14">
            <p:contentPart p14:bwMode="auto" r:id="rId802">
              <p14:nvContentPartPr>
                <p14:cNvPr id="484" name="Freihand 483">
                  <a:extLst>
                    <a:ext uri="{FF2B5EF4-FFF2-40B4-BE49-F238E27FC236}">
                      <a16:creationId xmlns:a16="http://schemas.microsoft.com/office/drawing/2014/main" id="{2F84CB72-60E9-4757-9EC2-D006D273EC5B}"/>
                    </a:ext>
                  </a:extLst>
                </p14:cNvPr>
                <p14:cNvContentPartPr/>
                <p14:nvPr/>
              </p14:nvContentPartPr>
              <p14:xfrm>
                <a:off x="7000256" y="4682358"/>
                <a:ext cx="95400" cy="170280"/>
              </p14:xfrm>
            </p:contentPart>
          </mc:Choice>
          <mc:Fallback xmlns="">
            <p:pic>
              <p:nvPicPr>
                <p:cNvPr id="484" name="Freihand 483">
                  <a:extLst>
                    <a:ext uri="{FF2B5EF4-FFF2-40B4-BE49-F238E27FC236}">
                      <a16:creationId xmlns:a16="http://schemas.microsoft.com/office/drawing/2014/main" id="{2F84CB72-60E9-4757-9EC2-D006D273EC5B}"/>
                    </a:ext>
                  </a:extLst>
                </p:cNvPr>
                <p:cNvPicPr/>
                <p:nvPr/>
              </p:nvPicPr>
              <p:blipFill>
                <a:blip r:embed="rId803"/>
                <a:stretch>
                  <a:fillRect/>
                </a:stretch>
              </p:blipFill>
              <p:spPr>
                <a:xfrm>
                  <a:off x="6995936" y="4678038"/>
                  <a:ext cx="104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5" name="Freihand 484">
                  <a:extLst>
                    <a:ext uri="{FF2B5EF4-FFF2-40B4-BE49-F238E27FC236}">
                      <a16:creationId xmlns:a16="http://schemas.microsoft.com/office/drawing/2014/main" id="{80BE0BCC-BC6B-49CC-8866-45A845A9796F}"/>
                    </a:ext>
                  </a:extLst>
                </p14:cNvPr>
                <p14:cNvContentPartPr/>
                <p14:nvPr/>
              </p14:nvContentPartPr>
              <p14:xfrm>
                <a:off x="7139216" y="4638798"/>
                <a:ext cx="84960" cy="165240"/>
              </p14:xfrm>
            </p:contentPart>
          </mc:Choice>
          <mc:Fallback xmlns="">
            <p:pic>
              <p:nvPicPr>
                <p:cNvPr id="485" name="Freihand 484">
                  <a:extLst>
                    <a:ext uri="{FF2B5EF4-FFF2-40B4-BE49-F238E27FC236}">
                      <a16:creationId xmlns:a16="http://schemas.microsoft.com/office/drawing/2014/main" id="{80BE0BCC-BC6B-49CC-8866-45A845A9796F}"/>
                    </a:ext>
                  </a:extLst>
                </p:cNvPr>
                <p:cNvPicPr/>
                <p:nvPr/>
              </p:nvPicPr>
              <p:blipFill>
                <a:blip r:embed="rId805"/>
                <a:stretch>
                  <a:fillRect/>
                </a:stretch>
              </p:blipFill>
              <p:spPr>
                <a:xfrm>
                  <a:off x="7134896" y="4634478"/>
                  <a:ext cx="93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6" name="Freihand 485">
                  <a:extLst>
                    <a:ext uri="{FF2B5EF4-FFF2-40B4-BE49-F238E27FC236}">
                      <a16:creationId xmlns:a16="http://schemas.microsoft.com/office/drawing/2014/main" id="{1AA16E8A-4C8C-48B2-B769-3D887963E4BB}"/>
                    </a:ext>
                  </a:extLst>
                </p14:cNvPr>
                <p14:cNvContentPartPr/>
                <p14:nvPr/>
              </p14:nvContentPartPr>
              <p14:xfrm>
                <a:off x="7248296" y="4713318"/>
                <a:ext cx="74880" cy="73800"/>
              </p14:xfrm>
            </p:contentPart>
          </mc:Choice>
          <mc:Fallback xmlns="">
            <p:pic>
              <p:nvPicPr>
                <p:cNvPr id="486" name="Freihand 485">
                  <a:extLst>
                    <a:ext uri="{FF2B5EF4-FFF2-40B4-BE49-F238E27FC236}">
                      <a16:creationId xmlns:a16="http://schemas.microsoft.com/office/drawing/2014/main" id="{1AA16E8A-4C8C-48B2-B769-3D887963E4BB}"/>
                    </a:ext>
                  </a:extLst>
                </p:cNvPr>
                <p:cNvPicPr/>
                <p:nvPr/>
              </p:nvPicPr>
              <p:blipFill>
                <a:blip r:embed="rId807"/>
                <a:stretch>
                  <a:fillRect/>
                </a:stretch>
              </p:blipFill>
              <p:spPr>
                <a:xfrm>
                  <a:off x="7243976" y="4708998"/>
                  <a:ext cx="83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7" name="Freihand 486">
                  <a:extLst>
                    <a:ext uri="{FF2B5EF4-FFF2-40B4-BE49-F238E27FC236}">
                      <a16:creationId xmlns:a16="http://schemas.microsoft.com/office/drawing/2014/main" id="{50E95241-1920-4EEE-BDEA-AB21063D7FFA}"/>
                    </a:ext>
                  </a:extLst>
                </p14:cNvPr>
                <p14:cNvContentPartPr/>
                <p14:nvPr/>
              </p14:nvContentPartPr>
              <p14:xfrm>
                <a:off x="7376096" y="4643838"/>
                <a:ext cx="311040" cy="207000"/>
              </p14:xfrm>
            </p:contentPart>
          </mc:Choice>
          <mc:Fallback xmlns="">
            <p:pic>
              <p:nvPicPr>
                <p:cNvPr id="487" name="Freihand 486">
                  <a:extLst>
                    <a:ext uri="{FF2B5EF4-FFF2-40B4-BE49-F238E27FC236}">
                      <a16:creationId xmlns:a16="http://schemas.microsoft.com/office/drawing/2014/main" id="{50E95241-1920-4EEE-BDEA-AB21063D7FFA}"/>
                    </a:ext>
                  </a:extLst>
                </p:cNvPr>
                <p:cNvPicPr/>
                <p:nvPr/>
              </p:nvPicPr>
              <p:blipFill>
                <a:blip r:embed="rId809"/>
                <a:stretch>
                  <a:fillRect/>
                </a:stretch>
              </p:blipFill>
              <p:spPr>
                <a:xfrm>
                  <a:off x="7371776" y="4639518"/>
                  <a:ext cx="3196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8" name="Freihand 487">
                  <a:extLst>
                    <a:ext uri="{FF2B5EF4-FFF2-40B4-BE49-F238E27FC236}">
                      <a16:creationId xmlns:a16="http://schemas.microsoft.com/office/drawing/2014/main" id="{70BBE45C-E99E-4C2A-8E22-11689FFBB802}"/>
                    </a:ext>
                  </a:extLst>
                </p14:cNvPr>
                <p14:cNvContentPartPr/>
                <p14:nvPr/>
              </p14:nvContentPartPr>
              <p14:xfrm>
                <a:off x="7720256" y="4741038"/>
                <a:ext cx="19080" cy="78480"/>
              </p14:xfrm>
            </p:contentPart>
          </mc:Choice>
          <mc:Fallback xmlns="">
            <p:pic>
              <p:nvPicPr>
                <p:cNvPr id="488" name="Freihand 487">
                  <a:extLst>
                    <a:ext uri="{FF2B5EF4-FFF2-40B4-BE49-F238E27FC236}">
                      <a16:creationId xmlns:a16="http://schemas.microsoft.com/office/drawing/2014/main" id="{70BBE45C-E99E-4C2A-8E22-11689FFBB802}"/>
                    </a:ext>
                  </a:extLst>
                </p:cNvPr>
                <p:cNvPicPr/>
                <p:nvPr/>
              </p:nvPicPr>
              <p:blipFill>
                <a:blip r:embed="rId811"/>
                <a:stretch>
                  <a:fillRect/>
                </a:stretch>
              </p:blipFill>
              <p:spPr>
                <a:xfrm>
                  <a:off x="7715936" y="4736718"/>
                  <a:ext cx="27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9" name="Freihand 488">
                  <a:extLst>
                    <a:ext uri="{FF2B5EF4-FFF2-40B4-BE49-F238E27FC236}">
                      <a16:creationId xmlns:a16="http://schemas.microsoft.com/office/drawing/2014/main" id="{23554D5C-B9CE-434D-AEFB-68E52F70811C}"/>
                    </a:ext>
                  </a:extLst>
                </p14:cNvPr>
                <p14:cNvContentPartPr/>
                <p14:nvPr/>
              </p14:nvContentPartPr>
              <p14:xfrm>
                <a:off x="7814216" y="4606758"/>
                <a:ext cx="61920" cy="121320"/>
              </p14:xfrm>
            </p:contentPart>
          </mc:Choice>
          <mc:Fallback xmlns="">
            <p:pic>
              <p:nvPicPr>
                <p:cNvPr id="489" name="Freihand 488">
                  <a:extLst>
                    <a:ext uri="{FF2B5EF4-FFF2-40B4-BE49-F238E27FC236}">
                      <a16:creationId xmlns:a16="http://schemas.microsoft.com/office/drawing/2014/main" id="{23554D5C-B9CE-434D-AEFB-68E52F70811C}"/>
                    </a:ext>
                  </a:extLst>
                </p:cNvPr>
                <p:cNvPicPr/>
                <p:nvPr/>
              </p:nvPicPr>
              <p:blipFill>
                <a:blip r:embed="rId813"/>
                <a:stretch>
                  <a:fillRect/>
                </a:stretch>
              </p:blipFill>
              <p:spPr>
                <a:xfrm>
                  <a:off x="7809896" y="4602438"/>
                  <a:ext cx="70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90" name="Freihand 489">
                  <a:extLst>
                    <a:ext uri="{FF2B5EF4-FFF2-40B4-BE49-F238E27FC236}">
                      <a16:creationId xmlns:a16="http://schemas.microsoft.com/office/drawing/2014/main" id="{2AD601AB-1CAA-4BC6-82B2-E63479B99245}"/>
                    </a:ext>
                  </a:extLst>
                </p14:cNvPr>
                <p14:cNvContentPartPr/>
                <p14:nvPr/>
              </p14:nvContentPartPr>
              <p14:xfrm>
                <a:off x="7894136" y="4673358"/>
                <a:ext cx="73800" cy="58320"/>
              </p14:xfrm>
            </p:contentPart>
          </mc:Choice>
          <mc:Fallback xmlns="">
            <p:pic>
              <p:nvPicPr>
                <p:cNvPr id="490" name="Freihand 489">
                  <a:extLst>
                    <a:ext uri="{FF2B5EF4-FFF2-40B4-BE49-F238E27FC236}">
                      <a16:creationId xmlns:a16="http://schemas.microsoft.com/office/drawing/2014/main" id="{2AD601AB-1CAA-4BC6-82B2-E63479B99245}"/>
                    </a:ext>
                  </a:extLst>
                </p:cNvPr>
                <p:cNvPicPr/>
                <p:nvPr/>
              </p:nvPicPr>
              <p:blipFill>
                <a:blip r:embed="rId815"/>
                <a:stretch>
                  <a:fillRect/>
                </a:stretch>
              </p:blipFill>
              <p:spPr>
                <a:xfrm>
                  <a:off x="7889816" y="4669038"/>
                  <a:ext cx="8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1" name="Freihand 490">
                  <a:extLst>
                    <a:ext uri="{FF2B5EF4-FFF2-40B4-BE49-F238E27FC236}">
                      <a16:creationId xmlns:a16="http://schemas.microsoft.com/office/drawing/2014/main" id="{C377D1D3-38C1-4FD2-97CC-030DC1715F59}"/>
                    </a:ext>
                  </a:extLst>
                </p14:cNvPr>
                <p14:cNvContentPartPr/>
                <p14:nvPr/>
              </p14:nvContentPartPr>
              <p14:xfrm>
                <a:off x="7987736" y="4576158"/>
                <a:ext cx="392040" cy="237960"/>
              </p14:xfrm>
            </p:contentPart>
          </mc:Choice>
          <mc:Fallback xmlns="">
            <p:pic>
              <p:nvPicPr>
                <p:cNvPr id="491" name="Freihand 490">
                  <a:extLst>
                    <a:ext uri="{FF2B5EF4-FFF2-40B4-BE49-F238E27FC236}">
                      <a16:creationId xmlns:a16="http://schemas.microsoft.com/office/drawing/2014/main" id="{C377D1D3-38C1-4FD2-97CC-030DC1715F59}"/>
                    </a:ext>
                  </a:extLst>
                </p:cNvPr>
                <p:cNvPicPr/>
                <p:nvPr/>
              </p:nvPicPr>
              <p:blipFill>
                <a:blip r:embed="rId817"/>
                <a:stretch>
                  <a:fillRect/>
                </a:stretch>
              </p:blipFill>
              <p:spPr>
                <a:xfrm>
                  <a:off x="7983416" y="4571838"/>
                  <a:ext cx="400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2" name="Freihand 491">
                  <a:extLst>
                    <a:ext uri="{FF2B5EF4-FFF2-40B4-BE49-F238E27FC236}">
                      <a16:creationId xmlns:a16="http://schemas.microsoft.com/office/drawing/2014/main" id="{4318749A-1ABB-4D26-82A3-E2141E48ABBD}"/>
                    </a:ext>
                  </a:extLst>
                </p14:cNvPr>
                <p14:cNvContentPartPr/>
                <p14:nvPr/>
              </p14:nvContentPartPr>
              <p14:xfrm>
                <a:off x="8395616" y="4561038"/>
                <a:ext cx="82080" cy="214560"/>
              </p14:xfrm>
            </p:contentPart>
          </mc:Choice>
          <mc:Fallback xmlns="">
            <p:pic>
              <p:nvPicPr>
                <p:cNvPr id="492" name="Freihand 491">
                  <a:extLst>
                    <a:ext uri="{FF2B5EF4-FFF2-40B4-BE49-F238E27FC236}">
                      <a16:creationId xmlns:a16="http://schemas.microsoft.com/office/drawing/2014/main" id="{4318749A-1ABB-4D26-82A3-E2141E48ABBD}"/>
                    </a:ext>
                  </a:extLst>
                </p:cNvPr>
                <p:cNvPicPr/>
                <p:nvPr/>
              </p:nvPicPr>
              <p:blipFill>
                <a:blip r:embed="rId819"/>
                <a:stretch>
                  <a:fillRect/>
                </a:stretch>
              </p:blipFill>
              <p:spPr>
                <a:xfrm>
                  <a:off x="8391296" y="4556718"/>
                  <a:ext cx="90720" cy="223200"/>
                </a:xfrm>
                <a:prstGeom prst="rect">
                  <a:avLst/>
                </a:prstGeom>
              </p:spPr>
            </p:pic>
          </mc:Fallback>
        </mc:AlternateContent>
      </p:grpSp>
      <p:grpSp>
        <p:nvGrpSpPr>
          <p:cNvPr id="612" name="Gruppieren 611">
            <a:extLst>
              <a:ext uri="{FF2B5EF4-FFF2-40B4-BE49-F238E27FC236}">
                <a16:creationId xmlns:a16="http://schemas.microsoft.com/office/drawing/2014/main" id="{35EC5ED9-4575-4B97-9A6A-158F03496D67}"/>
              </a:ext>
            </a:extLst>
          </p:cNvPr>
          <p:cNvGrpSpPr/>
          <p:nvPr/>
        </p:nvGrpSpPr>
        <p:grpSpPr>
          <a:xfrm>
            <a:off x="233336" y="5272038"/>
            <a:ext cx="8127360" cy="1128960"/>
            <a:chOff x="233336" y="5272038"/>
            <a:chExt cx="8127360" cy="1128960"/>
          </a:xfrm>
        </p:grpSpPr>
        <mc:AlternateContent xmlns:mc="http://schemas.openxmlformats.org/markup-compatibility/2006" xmlns:p14="http://schemas.microsoft.com/office/powerpoint/2010/main">
          <mc:Choice Requires="p14">
            <p:contentPart p14:bwMode="auto" r:id="rId820">
              <p14:nvContentPartPr>
                <p14:cNvPr id="543" name="Freihand 542">
                  <a:extLst>
                    <a:ext uri="{FF2B5EF4-FFF2-40B4-BE49-F238E27FC236}">
                      <a16:creationId xmlns:a16="http://schemas.microsoft.com/office/drawing/2014/main" id="{817F9B29-F9A7-491F-9F1C-5F0C19F977A8}"/>
                    </a:ext>
                  </a:extLst>
                </p14:cNvPr>
                <p14:cNvContentPartPr/>
                <p14:nvPr/>
              </p14:nvContentPartPr>
              <p14:xfrm>
                <a:off x="6270896" y="5505678"/>
                <a:ext cx="371520" cy="120960"/>
              </p14:xfrm>
            </p:contentPart>
          </mc:Choice>
          <mc:Fallback xmlns="">
            <p:pic>
              <p:nvPicPr>
                <p:cNvPr id="543" name="Freihand 542">
                  <a:extLst>
                    <a:ext uri="{FF2B5EF4-FFF2-40B4-BE49-F238E27FC236}">
                      <a16:creationId xmlns:a16="http://schemas.microsoft.com/office/drawing/2014/main" id="{817F9B29-F9A7-491F-9F1C-5F0C19F977A8}"/>
                    </a:ext>
                  </a:extLst>
                </p:cNvPr>
                <p:cNvPicPr/>
                <p:nvPr/>
              </p:nvPicPr>
              <p:blipFill>
                <a:blip r:embed="rId821"/>
                <a:stretch>
                  <a:fillRect/>
                </a:stretch>
              </p:blipFill>
              <p:spPr>
                <a:xfrm>
                  <a:off x="6266576" y="5501358"/>
                  <a:ext cx="380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44" name="Freihand 543">
                  <a:extLst>
                    <a:ext uri="{FF2B5EF4-FFF2-40B4-BE49-F238E27FC236}">
                      <a16:creationId xmlns:a16="http://schemas.microsoft.com/office/drawing/2014/main" id="{790DDDCA-C2AE-41F0-BE20-FB5DAE378ECB}"/>
                    </a:ext>
                  </a:extLst>
                </p14:cNvPr>
                <p14:cNvContentPartPr/>
                <p14:nvPr/>
              </p14:nvContentPartPr>
              <p14:xfrm>
                <a:off x="6652496" y="5496678"/>
                <a:ext cx="360" cy="360"/>
              </p14:xfrm>
            </p:contentPart>
          </mc:Choice>
          <mc:Fallback xmlns="">
            <p:pic>
              <p:nvPicPr>
                <p:cNvPr id="544" name="Freihand 543">
                  <a:extLst>
                    <a:ext uri="{FF2B5EF4-FFF2-40B4-BE49-F238E27FC236}">
                      <a16:creationId xmlns:a16="http://schemas.microsoft.com/office/drawing/2014/main" id="{790DDDCA-C2AE-41F0-BE20-FB5DAE378ECB}"/>
                    </a:ext>
                  </a:extLst>
                </p:cNvPr>
                <p:cNvPicPr/>
                <p:nvPr/>
              </p:nvPicPr>
              <p:blipFill>
                <a:blip r:embed="rId186"/>
                <a:stretch>
                  <a:fillRect/>
                </a:stretch>
              </p:blipFill>
              <p:spPr>
                <a:xfrm>
                  <a:off x="6648176" y="54923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45" name="Freihand 544">
                  <a:extLst>
                    <a:ext uri="{FF2B5EF4-FFF2-40B4-BE49-F238E27FC236}">
                      <a16:creationId xmlns:a16="http://schemas.microsoft.com/office/drawing/2014/main" id="{C4195F2B-60AB-4896-B1FD-376B6E235712}"/>
                    </a:ext>
                  </a:extLst>
                </p14:cNvPr>
                <p14:cNvContentPartPr/>
                <p14:nvPr/>
              </p14:nvContentPartPr>
              <p14:xfrm>
                <a:off x="6705776" y="5516838"/>
                <a:ext cx="176400" cy="69840"/>
              </p14:xfrm>
            </p:contentPart>
          </mc:Choice>
          <mc:Fallback xmlns="">
            <p:pic>
              <p:nvPicPr>
                <p:cNvPr id="545" name="Freihand 544">
                  <a:extLst>
                    <a:ext uri="{FF2B5EF4-FFF2-40B4-BE49-F238E27FC236}">
                      <a16:creationId xmlns:a16="http://schemas.microsoft.com/office/drawing/2014/main" id="{C4195F2B-60AB-4896-B1FD-376B6E235712}"/>
                    </a:ext>
                  </a:extLst>
                </p:cNvPr>
                <p:cNvPicPr/>
                <p:nvPr/>
              </p:nvPicPr>
              <p:blipFill>
                <a:blip r:embed="rId824"/>
                <a:stretch>
                  <a:fillRect/>
                </a:stretch>
              </p:blipFill>
              <p:spPr>
                <a:xfrm>
                  <a:off x="6701456" y="5512518"/>
                  <a:ext cx="18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46" name="Freihand 545">
                  <a:extLst>
                    <a:ext uri="{FF2B5EF4-FFF2-40B4-BE49-F238E27FC236}">
                      <a16:creationId xmlns:a16="http://schemas.microsoft.com/office/drawing/2014/main" id="{84A69F2E-6A7E-470C-A992-610EB56662AB}"/>
                    </a:ext>
                  </a:extLst>
                </p14:cNvPr>
                <p14:cNvContentPartPr/>
                <p14:nvPr/>
              </p14:nvContentPartPr>
              <p14:xfrm>
                <a:off x="7144616" y="5406318"/>
                <a:ext cx="366840" cy="158040"/>
              </p14:xfrm>
            </p:contentPart>
          </mc:Choice>
          <mc:Fallback xmlns="">
            <p:pic>
              <p:nvPicPr>
                <p:cNvPr id="546" name="Freihand 545">
                  <a:extLst>
                    <a:ext uri="{FF2B5EF4-FFF2-40B4-BE49-F238E27FC236}">
                      <a16:creationId xmlns:a16="http://schemas.microsoft.com/office/drawing/2014/main" id="{84A69F2E-6A7E-470C-A992-610EB56662AB}"/>
                    </a:ext>
                  </a:extLst>
                </p:cNvPr>
                <p:cNvPicPr/>
                <p:nvPr/>
              </p:nvPicPr>
              <p:blipFill>
                <a:blip r:embed="rId826"/>
                <a:stretch>
                  <a:fillRect/>
                </a:stretch>
              </p:blipFill>
              <p:spPr>
                <a:xfrm>
                  <a:off x="7140296" y="5401998"/>
                  <a:ext cx="375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47" name="Freihand 546">
                  <a:extLst>
                    <a:ext uri="{FF2B5EF4-FFF2-40B4-BE49-F238E27FC236}">
                      <a16:creationId xmlns:a16="http://schemas.microsoft.com/office/drawing/2014/main" id="{8B1F09C5-96F1-4728-9AAD-820A3DFBCF96}"/>
                    </a:ext>
                  </a:extLst>
                </p14:cNvPr>
                <p14:cNvContentPartPr/>
                <p14:nvPr/>
              </p14:nvContentPartPr>
              <p14:xfrm>
                <a:off x="7415696" y="5439078"/>
                <a:ext cx="360" cy="2160"/>
              </p14:xfrm>
            </p:contentPart>
          </mc:Choice>
          <mc:Fallback xmlns="">
            <p:pic>
              <p:nvPicPr>
                <p:cNvPr id="547" name="Freihand 546">
                  <a:extLst>
                    <a:ext uri="{FF2B5EF4-FFF2-40B4-BE49-F238E27FC236}">
                      <a16:creationId xmlns:a16="http://schemas.microsoft.com/office/drawing/2014/main" id="{8B1F09C5-96F1-4728-9AAD-820A3DFBCF96}"/>
                    </a:ext>
                  </a:extLst>
                </p:cNvPr>
                <p:cNvPicPr/>
                <p:nvPr/>
              </p:nvPicPr>
              <p:blipFill>
                <a:blip r:embed="rId828"/>
                <a:stretch>
                  <a:fillRect/>
                </a:stretch>
              </p:blipFill>
              <p:spPr>
                <a:xfrm>
                  <a:off x="7411376" y="5434758"/>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0" name="Freihand 549">
                  <a:extLst>
                    <a:ext uri="{FF2B5EF4-FFF2-40B4-BE49-F238E27FC236}">
                      <a16:creationId xmlns:a16="http://schemas.microsoft.com/office/drawing/2014/main" id="{03D1B543-EFA8-4754-8B5F-15BBB814A6CA}"/>
                    </a:ext>
                  </a:extLst>
                </p14:cNvPr>
                <p14:cNvContentPartPr/>
                <p14:nvPr/>
              </p14:nvContentPartPr>
              <p14:xfrm>
                <a:off x="7268096" y="5425758"/>
                <a:ext cx="165240" cy="114480"/>
              </p14:xfrm>
            </p:contentPart>
          </mc:Choice>
          <mc:Fallback xmlns="">
            <p:pic>
              <p:nvPicPr>
                <p:cNvPr id="550" name="Freihand 549">
                  <a:extLst>
                    <a:ext uri="{FF2B5EF4-FFF2-40B4-BE49-F238E27FC236}">
                      <a16:creationId xmlns:a16="http://schemas.microsoft.com/office/drawing/2014/main" id="{03D1B543-EFA8-4754-8B5F-15BBB814A6CA}"/>
                    </a:ext>
                  </a:extLst>
                </p:cNvPr>
                <p:cNvPicPr/>
                <p:nvPr/>
              </p:nvPicPr>
              <p:blipFill>
                <a:blip r:embed="rId830"/>
                <a:stretch>
                  <a:fillRect/>
                </a:stretch>
              </p:blipFill>
              <p:spPr>
                <a:xfrm>
                  <a:off x="7263776" y="5421438"/>
                  <a:ext cx="17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1" name="Freihand 550">
                  <a:extLst>
                    <a:ext uri="{FF2B5EF4-FFF2-40B4-BE49-F238E27FC236}">
                      <a16:creationId xmlns:a16="http://schemas.microsoft.com/office/drawing/2014/main" id="{8FDF62D4-BAF0-4704-A827-82099910CDDD}"/>
                    </a:ext>
                  </a:extLst>
                </p14:cNvPr>
                <p14:cNvContentPartPr/>
                <p14:nvPr/>
              </p14:nvContentPartPr>
              <p14:xfrm>
                <a:off x="7446656" y="5413878"/>
                <a:ext cx="217800" cy="120240"/>
              </p14:xfrm>
            </p:contentPart>
          </mc:Choice>
          <mc:Fallback xmlns="">
            <p:pic>
              <p:nvPicPr>
                <p:cNvPr id="551" name="Freihand 550">
                  <a:extLst>
                    <a:ext uri="{FF2B5EF4-FFF2-40B4-BE49-F238E27FC236}">
                      <a16:creationId xmlns:a16="http://schemas.microsoft.com/office/drawing/2014/main" id="{8FDF62D4-BAF0-4704-A827-82099910CDDD}"/>
                    </a:ext>
                  </a:extLst>
                </p:cNvPr>
                <p:cNvPicPr/>
                <p:nvPr/>
              </p:nvPicPr>
              <p:blipFill>
                <a:blip r:embed="rId832"/>
                <a:stretch>
                  <a:fillRect/>
                </a:stretch>
              </p:blipFill>
              <p:spPr>
                <a:xfrm>
                  <a:off x="7442336" y="5409558"/>
                  <a:ext cx="226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2" name="Freihand 551">
                  <a:extLst>
                    <a:ext uri="{FF2B5EF4-FFF2-40B4-BE49-F238E27FC236}">
                      <a16:creationId xmlns:a16="http://schemas.microsoft.com/office/drawing/2014/main" id="{0316FB3E-90D9-4183-AFE8-4C865B3AD8BD}"/>
                    </a:ext>
                  </a:extLst>
                </p14:cNvPr>
                <p14:cNvContentPartPr/>
                <p14:nvPr/>
              </p14:nvContentPartPr>
              <p14:xfrm>
                <a:off x="7708016" y="5349078"/>
                <a:ext cx="360" cy="360"/>
              </p14:xfrm>
            </p:contentPart>
          </mc:Choice>
          <mc:Fallback xmlns="">
            <p:pic>
              <p:nvPicPr>
                <p:cNvPr id="552" name="Freihand 551">
                  <a:extLst>
                    <a:ext uri="{FF2B5EF4-FFF2-40B4-BE49-F238E27FC236}">
                      <a16:creationId xmlns:a16="http://schemas.microsoft.com/office/drawing/2014/main" id="{0316FB3E-90D9-4183-AFE8-4C865B3AD8BD}"/>
                    </a:ext>
                  </a:extLst>
                </p:cNvPr>
                <p:cNvPicPr/>
                <p:nvPr/>
              </p:nvPicPr>
              <p:blipFill>
                <a:blip r:embed="rId186"/>
                <a:stretch>
                  <a:fillRect/>
                </a:stretch>
              </p:blipFill>
              <p:spPr>
                <a:xfrm>
                  <a:off x="7703696" y="53447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53" name="Freihand 552">
                  <a:extLst>
                    <a:ext uri="{FF2B5EF4-FFF2-40B4-BE49-F238E27FC236}">
                      <a16:creationId xmlns:a16="http://schemas.microsoft.com/office/drawing/2014/main" id="{9E1F0650-13FB-4DFB-A183-B3F0F175BF0C}"/>
                    </a:ext>
                  </a:extLst>
                </p14:cNvPr>
                <p14:cNvContentPartPr/>
                <p14:nvPr/>
              </p14:nvContentPartPr>
              <p14:xfrm>
                <a:off x="7720976" y="5391198"/>
                <a:ext cx="117000" cy="126360"/>
              </p14:xfrm>
            </p:contentPart>
          </mc:Choice>
          <mc:Fallback xmlns="">
            <p:pic>
              <p:nvPicPr>
                <p:cNvPr id="553" name="Freihand 552">
                  <a:extLst>
                    <a:ext uri="{FF2B5EF4-FFF2-40B4-BE49-F238E27FC236}">
                      <a16:creationId xmlns:a16="http://schemas.microsoft.com/office/drawing/2014/main" id="{9E1F0650-13FB-4DFB-A183-B3F0F175BF0C}"/>
                    </a:ext>
                  </a:extLst>
                </p:cNvPr>
                <p:cNvPicPr/>
                <p:nvPr/>
              </p:nvPicPr>
              <p:blipFill>
                <a:blip r:embed="rId835"/>
                <a:stretch>
                  <a:fillRect/>
                </a:stretch>
              </p:blipFill>
              <p:spPr>
                <a:xfrm>
                  <a:off x="7716656" y="5386878"/>
                  <a:ext cx="125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54" name="Freihand 553">
                  <a:extLst>
                    <a:ext uri="{FF2B5EF4-FFF2-40B4-BE49-F238E27FC236}">
                      <a16:creationId xmlns:a16="http://schemas.microsoft.com/office/drawing/2014/main" id="{B2F0D1DA-7362-4F52-BCD2-0FCF65DD97AD}"/>
                    </a:ext>
                  </a:extLst>
                </p14:cNvPr>
                <p14:cNvContentPartPr/>
                <p14:nvPr/>
              </p14:nvContentPartPr>
              <p14:xfrm>
                <a:off x="7718096" y="5442318"/>
                <a:ext cx="115200" cy="5040"/>
              </p14:xfrm>
            </p:contentPart>
          </mc:Choice>
          <mc:Fallback xmlns="">
            <p:pic>
              <p:nvPicPr>
                <p:cNvPr id="554" name="Freihand 553">
                  <a:extLst>
                    <a:ext uri="{FF2B5EF4-FFF2-40B4-BE49-F238E27FC236}">
                      <a16:creationId xmlns:a16="http://schemas.microsoft.com/office/drawing/2014/main" id="{B2F0D1DA-7362-4F52-BCD2-0FCF65DD97AD}"/>
                    </a:ext>
                  </a:extLst>
                </p:cNvPr>
                <p:cNvPicPr/>
                <p:nvPr/>
              </p:nvPicPr>
              <p:blipFill>
                <a:blip r:embed="rId837"/>
                <a:stretch>
                  <a:fillRect/>
                </a:stretch>
              </p:blipFill>
              <p:spPr>
                <a:xfrm>
                  <a:off x="7713776" y="5437998"/>
                  <a:ext cx="123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55" name="Freihand 554">
                  <a:extLst>
                    <a:ext uri="{FF2B5EF4-FFF2-40B4-BE49-F238E27FC236}">
                      <a16:creationId xmlns:a16="http://schemas.microsoft.com/office/drawing/2014/main" id="{1B62BE63-B626-47FE-849F-2A36980369CD}"/>
                    </a:ext>
                  </a:extLst>
                </p14:cNvPr>
                <p14:cNvContentPartPr/>
                <p14:nvPr/>
              </p14:nvContentPartPr>
              <p14:xfrm>
                <a:off x="7879376" y="5495238"/>
                <a:ext cx="21240" cy="96840"/>
              </p14:xfrm>
            </p:contentPart>
          </mc:Choice>
          <mc:Fallback xmlns="">
            <p:pic>
              <p:nvPicPr>
                <p:cNvPr id="555" name="Freihand 554">
                  <a:extLst>
                    <a:ext uri="{FF2B5EF4-FFF2-40B4-BE49-F238E27FC236}">
                      <a16:creationId xmlns:a16="http://schemas.microsoft.com/office/drawing/2014/main" id="{1B62BE63-B626-47FE-849F-2A36980369CD}"/>
                    </a:ext>
                  </a:extLst>
                </p:cNvPr>
                <p:cNvPicPr/>
                <p:nvPr/>
              </p:nvPicPr>
              <p:blipFill>
                <a:blip r:embed="rId839"/>
                <a:stretch>
                  <a:fillRect/>
                </a:stretch>
              </p:blipFill>
              <p:spPr>
                <a:xfrm>
                  <a:off x="7875056" y="5490918"/>
                  <a:ext cx="29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56" name="Freihand 555">
                  <a:extLst>
                    <a:ext uri="{FF2B5EF4-FFF2-40B4-BE49-F238E27FC236}">
                      <a16:creationId xmlns:a16="http://schemas.microsoft.com/office/drawing/2014/main" id="{E242972C-941E-4C44-AC8B-A5929B849793}"/>
                    </a:ext>
                  </a:extLst>
                </p14:cNvPr>
                <p14:cNvContentPartPr/>
                <p14:nvPr/>
              </p14:nvContentPartPr>
              <p14:xfrm>
                <a:off x="8044976" y="5364198"/>
                <a:ext cx="129240" cy="141480"/>
              </p14:xfrm>
            </p:contentPart>
          </mc:Choice>
          <mc:Fallback xmlns="">
            <p:pic>
              <p:nvPicPr>
                <p:cNvPr id="556" name="Freihand 555">
                  <a:extLst>
                    <a:ext uri="{FF2B5EF4-FFF2-40B4-BE49-F238E27FC236}">
                      <a16:creationId xmlns:a16="http://schemas.microsoft.com/office/drawing/2014/main" id="{E242972C-941E-4C44-AC8B-A5929B849793}"/>
                    </a:ext>
                  </a:extLst>
                </p:cNvPr>
                <p:cNvPicPr/>
                <p:nvPr/>
              </p:nvPicPr>
              <p:blipFill>
                <a:blip r:embed="rId841"/>
                <a:stretch>
                  <a:fillRect/>
                </a:stretch>
              </p:blipFill>
              <p:spPr>
                <a:xfrm>
                  <a:off x="8040656" y="5359878"/>
                  <a:ext cx="137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57" name="Freihand 556">
                  <a:extLst>
                    <a:ext uri="{FF2B5EF4-FFF2-40B4-BE49-F238E27FC236}">
                      <a16:creationId xmlns:a16="http://schemas.microsoft.com/office/drawing/2014/main" id="{0FCFFE5D-D802-45F4-B14A-F0B6FE52E4A7}"/>
                    </a:ext>
                  </a:extLst>
                </p14:cNvPr>
                <p14:cNvContentPartPr/>
                <p14:nvPr/>
              </p14:nvContentPartPr>
              <p14:xfrm>
                <a:off x="8175656" y="5357358"/>
                <a:ext cx="185040" cy="221760"/>
              </p14:xfrm>
            </p:contentPart>
          </mc:Choice>
          <mc:Fallback xmlns="">
            <p:pic>
              <p:nvPicPr>
                <p:cNvPr id="557" name="Freihand 556">
                  <a:extLst>
                    <a:ext uri="{FF2B5EF4-FFF2-40B4-BE49-F238E27FC236}">
                      <a16:creationId xmlns:a16="http://schemas.microsoft.com/office/drawing/2014/main" id="{0FCFFE5D-D802-45F4-B14A-F0B6FE52E4A7}"/>
                    </a:ext>
                  </a:extLst>
                </p:cNvPr>
                <p:cNvPicPr/>
                <p:nvPr/>
              </p:nvPicPr>
              <p:blipFill>
                <a:blip r:embed="rId843"/>
                <a:stretch>
                  <a:fillRect/>
                </a:stretch>
              </p:blipFill>
              <p:spPr>
                <a:xfrm>
                  <a:off x="8171336" y="5353038"/>
                  <a:ext cx="193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94" name="Freihand 493">
                  <a:extLst>
                    <a:ext uri="{FF2B5EF4-FFF2-40B4-BE49-F238E27FC236}">
                      <a16:creationId xmlns:a16="http://schemas.microsoft.com/office/drawing/2014/main" id="{78A2495A-F502-4985-85F3-B41616813942}"/>
                    </a:ext>
                  </a:extLst>
                </p14:cNvPr>
                <p14:cNvContentPartPr/>
                <p14:nvPr/>
              </p14:nvContentPartPr>
              <p14:xfrm>
                <a:off x="1450856" y="5386878"/>
                <a:ext cx="266040" cy="102960"/>
              </p14:xfrm>
            </p:contentPart>
          </mc:Choice>
          <mc:Fallback xmlns="">
            <p:pic>
              <p:nvPicPr>
                <p:cNvPr id="494" name="Freihand 493">
                  <a:extLst>
                    <a:ext uri="{FF2B5EF4-FFF2-40B4-BE49-F238E27FC236}">
                      <a16:creationId xmlns:a16="http://schemas.microsoft.com/office/drawing/2014/main" id="{78A2495A-F502-4985-85F3-B41616813942}"/>
                    </a:ext>
                  </a:extLst>
                </p:cNvPr>
                <p:cNvPicPr/>
                <p:nvPr/>
              </p:nvPicPr>
              <p:blipFill>
                <a:blip r:embed="rId845"/>
                <a:stretch>
                  <a:fillRect/>
                </a:stretch>
              </p:blipFill>
              <p:spPr>
                <a:xfrm>
                  <a:off x="1446536" y="5382558"/>
                  <a:ext cx="27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95" name="Freihand 494">
                  <a:extLst>
                    <a:ext uri="{FF2B5EF4-FFF2-40B4-BE49-F238E27FC236}">
                      <a16:creationId xmlns:a16="http://schemas.microsoft.com/office/drawing/2014/main" id="{18D79C57-E1BF-4784-8B30-04FBE046FDCB}"/>
                    </a:ext>
                  </a:extLst>
                </p14:cNvPr>
                <p14:cNvContentPartPr/>
                <p14:nvPr/>
              </p14:nvContentPartPr>
              <p14:xfrm>
                <a:off x="1705736" y="5324958"/>
                <a:ext cx="360" cy="360"/>
              </p14:xfrm>
            </p:contentPart>
          </mc:Choice>
          <mc:Fallback xmlns="">
            <p:pic>
              <p:nvPicPr>
                <p:cNvPr id="495" name="Freihand 494">
                  <a:extLst>
                    <a:ext uri="{FF2B5EF4-FFF2-40B4-BE49-F238E27FC236}">
                      <a16:creationId xmlns:a16="http://schemas.microsoft.com/office/drawing/2014/main" id="{18D79C57-E1BF-4784-8B30-04FBE046FDCB}"/>
                    </a:ext>
                  </a:extLst>
                </p:cNvPr>
                <p:cNvPicPr/>
                <p:nvPr/>
              </p:nvPicPr>
              <p:blipFill>
                <a:blip r:embed="rId186"/>
                <a:stretch>
                  <a:fillRect/>
                </a:stretch>
              </p:blipFill>
              <p:spPr>
                <a:xfrm>
                  <a:off x="1701416" y="53206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97" name="Freihand 496">
                  <a:extLst>
                    <a:ext uri="{FF2B5EF4-FFF2-40B4-BE49-F238E27FC236}">
                      <a16:creationId xmlns:a16="http://schemas.microsoft.com/office/drawing/2014/main" id="{63341FF0-898F-4084-B71D-166862A03A0C}"/>
                    </a:ext>
                  </a:extLst>
                </p14:cNvPr>
                <p14:cNvContentPartPr/>
                <p14:nvPr/>
              </p14:nvContentPartPr>
              <p14:xfrm>
                <a:off x="1951976" y="5304798"/>
                <a:ext cx="102240" cy="228240"/>
              </p14:xfrm>
            </p:contentPart>
          </mc:Choice>
          <mc:Fallback xmlns="">
            <p:pic>
              <p:nvPicPr>
                <p:cNvPr id="497" name="Freihand 496">
                  <a:extLst>
                    <a:ext uri="{FF2B5EF4-FFF2-40B4-BE49-F238E27FC236}">
                      <a16:creationId xmlns:a16="http://schemas.microsoft.com/office/drawing/2014/main" id="{63341FF0-898F-4084-B71D-166862A03A0C}"/>
                    </a:ext>
                  </a:extLst>
                </p:cNvPr>
                <p:cNvPicPr/>
                <p:nvPr/>
              </p:nvPicPr>
              <p:blipFill>
                <a:blip r:embed="rId848"/>
                <a:stretch>
                  <a:fillRect/>
                </a:stretch>
              </p:blipFill>
              <p:spPr>
                <a:xfrm>
                  <a:off x="1947656" y="5300478"/>
                  <a:ext cx="110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98" name="Freihand 497">
                  <a:extLst>
                    <a:ext uri="{FF2B5EF4-FFF2-40B4-BE49-F238E27FC236}">
                      <a16:creationId xmlns:a16="http://schemas.microsoft.com/office/drawing/2014/main" id="{A3EFB30A-0168-4A6E-B419-4C27B983299E}"/>
                    </a:ext>
                  </a:extLst>
                </p14:cNvPr>
                <p14:cNvContentPartPr/>
                <p14:nvPr/>
              </p14:nvContentPartPr>
              <p14:xfrm>
                <a:off x="2040536" y="5331438"/>
                <a:ext cx="278640" cy="123480"/>
              </p14:xfrm>
            </p:contentPart>
          </mc:Choice>
          <mc:Fallback xmlns="">
            <p:pic>
              <p:nvPicPr>
                <p:cNvPr id="498" name="Freihand 497">
                  <a:extLst>
                    <a:ext uri="{FF2B5EF4-FFF2-40B4-BE49-F238E27FC236}">
                      <a16:creationId xmlns:a16="http://schemas.microsoft.com/office/drawing/2014/main" id="{A3EFB30A-0168-4A6E-B419-4C27B983299E}"/>
                    </a:ext>
                  </a:extLst>
                </p:cNvPr>
                <p:cNvPicPr/>
                <p:nvPr/>
              </p:nvPicPr>
              <p:blipFill>
                <a:blip r:embed="rId850"/>
                <a:stretch>
                  <a:fillRect/>
                </a:stretch>
              </p:blipFill>
              <p:spPr>
                <a:xfrm>
                  <a:off x="2036216" y="5327118"/>
                  <a:ext cx="287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99" name="Freihand 498">
                  <a:extLst>
                    <a:ext uri="{FF2B5EF4-FFF2-40B4-BE49-F238E27FC236}">
                      <a16:creationId xmlns:a16="http://schemas.microsoft.com/office/drawing/2014/main" id="{FC079280-C374-4EC2-A861-0B3D76EBD34B}"/>
                    </a:ext>
                  </a:extLst>
                </p14:cNvPr>
                <p14:cNvContentPartPr/>
                <p14:nvPr/>
              </p14:nvContentPartPr>
              <p14:xfrm>
                <a:off x="2261216" y="5278518"/>
                <a:ext cx="88920" cy="172800"/>
              </p14:xfrm>
            </p:contentPart>
          </mc:Choice>
          <mc:Fallback xmlns="">
            <p:pic>
              <p:nvPicPr>
                <p:cNvPr id="499" name="Freihand 498">
                  <a:extLst>
                    <a:ext uri="{FF2B5EF4-FFF2-40B4-BE49-F238E27FC236}">
                      <a16:creationId xmlns:a16="http://schemas.microsoft.com/office/drawing/2014/main" id="{FC079280-C374-4EC2-A861-0B3D76EBD34B}"/>
                    </a:ext>
                  </a:extLst>
                </p:cNvPr>
                <p:cNvPicPr/>
                <p:nvPr/>
              </p:nvPicPr>
              <p:blipFill>
                <a:blip r:embed="rId852"/>
                <a:stretch>
                  <a:fillRect/>
                </a:stretch>
              </p:blipFill>
              <p:spPr>
                <a:xfrm>
                  <a:off x="2256896" y="5274198"/>
                  <a:ext cx="97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01" name="Freihand 500">
                  <a:extLst>
                    <a:ext uri="{FF2B5EF4-FFF2-40B4-BE49-F238E27FC236}">
                      <a16:creationId xmlns:a16="http://schemas.microsoft.com/office/drawing/2014/main" id="{563A4E58-8C7A-4D69-8DB2-25107407904C}"/>
                    </a:ext>
                  </a:extLst>
                </p14:cNvPr>
                <p14:cNvContentPartPr/>
                <p14:nvPr/>
              </p14:nvContentPartPr>
              <p14:xfrm>
                <a:off x="2365976" y="5374998"/>
                <a:ext cx="57600" cy="61200"/>
              </p14:xfrm>
            </p:contentPart>
          </mc:Choice>
          <mc:Fallback xmlns="">
            <p:pic>
              <p:nvPicPr>
                <p:cNvPr id="501" name="Freihand 500">
                  <a:extLst>
                    <a:ext uri="{FF2B5EF4-FFF2-40B4-BE49-F238E27FC236}">
                      <a16:creationId xmlns:a16="http://schemas.microsoft.com/office/drawing/2014/main" id="{563A4E58-8C7A-4D69-8DB2-25107407904C}"/>
                    </a:ext>
                  </a:extLst>
                </p:cNvPr>
                <p:cNvPicPr/>
                <p:nvPr/>
              </p:nvPicPr>
              <p:blipFill>
                <a:blip r:embed="rId854"/>
                <a:stretch>
                  <a:fillRect/>
                </a:stretch>
              </p:blipFill>
              <p:spPr>
                <a:xfrm>
                  <a:off x="2361656" y="5370678"/>
                  <a:ext cx="66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02" name="Freihand 501">
                  <a:extLst>
                    <a:ext uri="{FF2B5EF4-FFF2-40B4-BE49-F238E27FC236}">
                      <a16:creationId xmlns:a16="http://schemas.microsoft.com/office/drawing/2014/main" id="{0AEF6AE1-3567-4B37-9973-ACCA20A6D4EC}"/>
                    </a:ext>
                  </a:extLst>
                </p14:cNvPr>
                <p14:cNvContentPartPr/>
                <p14:nvPr/>
              </p14:nvContentPartPr>
              <p14:xfrm>
                <a:off x="2502056" y="5354118"/>
                <a:ext cx="217800" cy="70560"/>
              </p14:xfrm>
            </p:contentPart>
          </mc:Choice>
          <mc:Fallback xmlns="">
            <p:pic>
              <p:nvPicPr>
                <p:cNvPr id="502" name="Freihand 501">
                  <a:extLst>
                    <a:ext uri="{FF2B5EF4-FFF2-40B4-BE49-F238E27FC236}">
                      <a16:creationId xmlns:a16="http://schemas.microsoft.com/office/drawing/2014/main" id="{0AEF6AE1-3567-4B37-9973-ACCA20A6D4EC}"/>
                    </a:ext>
                  </a:extLst>
                </p:cNvPr>
                <p:cNvPicPr/>
                <p:nvPr/>
              </p:nvPicPr>
              <p:blipFill>
                <a:blip r:embed="rId856"/>
                <a:stretch>
                  <a:fillRect/>
                </a:stretch>
              </p:blipFill>
              <p:spPr>
                <a:xfrm>
                  <a:off x="2497736" y="5349798"/>
                  <a:ext cx="226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03" name="Freihand 502">
                  <a:extLst>
                    <a:ext uri="{FF2B5EF4-FFF2-40B4-BE49-F238E27FC236}">
                      <a16:creationId xmlns:a16="http://schemas.microsoft.com/office/drawing/2014/main" id="{4EC692E7-85AE-4BBC-AC45-61D3F7951884}"/>
                    </a:ext>
                  </a:extLst>
                </p14:cNvPr>
                <p14:cNvContentPartPr/>
                <p14:nvPr/>
              </p14:nvContentPartPr>
              <p14:xfrm>
                <a:off x="2751536" y="5272038"/>
                <a:ext cx="74160" cy="143280"/>
              </p14:xfrm>
            </p:contentPart>
          </mc:Choice>
          <mc:Fallback xmlns="">
            <p:pic>
              <p:nvPicPr>
                <p:cNvPr id="503" name="Freihand 502">
                  <a:extLst>
                    <a:ext uri="{FF2B5EF4-FFF2-40B4-BE49-F238E27FC236}">
                      <a16:creationId xmlns:a16="http://schemas.microsoft.com/office/drawing/2014/main" id="{4EC692E7-85AE-4BBC-AC45-61D3F7951884}"/>
                    </a:ext>
                  </a:extLst>
                </p:cNvPr>
                <p:cNvPicPr/>
                <p:nvPr/>
              </p:nvPicPr>
              <p:blipFill>
                <a:blip r:embed="rId858"/>
                <a:stretch>
                  <a:fillRect/>
                </a:stretch>
              </p:blipFill>
              <p:spPr>
                <a:xfrm>
                  <a:off x="2747216" y="5267718"/>
                  <a:ext cx="82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04" name="Freihand 503">
                  <a:extLst>
                    <a:ext uri="{FF2B5EF4-FFF2-40B4-BE49-F238E27FC236}">
                      <a16:creationId xmlns:a16="http://schemas.microsoft.com/office/drawing/2014/main" id="{0E9DAD2F-B364-42C6-9131-C372F930496A}"/>
                    </a:ext>
                  </a:extLst>
                </p14:cNvPr>
                <p14:cNvContentPartPr/>
                <p14:nvPr/>
              </p14:nvContentPartPr>
              <p14:xfrm>
                <a:off x="2838656" y="5328558"/>
                <a:ext cx="92520" cy="69120"/>
              </p14:xfrm>
            </p:contentPart>
          </mc:Choice>
          <mc:Fallback xmlns="">
            <p:pic>
              <p:nvPicPr>
                <p:cNvPr id="504" name="Freihand 503">
                  <a:extLst>
                    <a:ext uri="{FF2B5EF4-FFF2-40B4-BE49-F238E27FC236}">
                      <a16:creationId xmlns:a16="http://schemas.microsoft.com/office/drawing/2014/main" id="{0E9DAD2F-B364-42C6-9131-C372F930496A}"/>
                    </a:ext>
                  </a:extLst>
                </p:cNvPr>
                <p:cNvPicPr/>
                <p:nvPr/>
              </p:nvPicPr>
              <p:blipFill>
                <a:blip r:embed="rId860"/>
                <a:stretch>
                  <a:fillRect/>
                </a:stretch>
              </p:blipFill>
              <p:spPr>
                <a:xfrm>
                  <a:off x="2834336" y="5324238"/>
                  <a:ext cx="101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05" name="Freihand 504">
                  <a:extLst>
                    <a:ext uri="{FF2B5EF4-FFF2-40B4-BE49-F238E27FC236}">
                      <a16:creationId xmlns:a16="http://schemas.microsoft.com/office/drawing/2014/main" id="{0A4CE9A1-5E2A-4BF1-8FAC-0EEE4D7CBAA0}"/>
                    </a:ext>
                  </a:extLst>
                </p14:cNvPr>
                <p14:cNvContentPartPr/>
                <p14:nvPr/>
              </p14:nvContentPartPr>
              <p14:xfrm>
                <a:off x="2920376" y="5324958"/>
                <a:ext cx="93600" cy="70560"/>
              </p14:xfrm>
            </p:contentPart>
          </mc:Choice>
          <mc:Fallback xmlns="">
            <p:pic>
              <p:nvPicPr>
                <p:cNvPr id="505" name="Freihand 504">
                  <a:extLst>
                    <a:ext uri="{FF2B5EF4-FFF2-40B4-BE49-F238E27FC236}">
                      <a16:creationId xmlns:a16="http://schemas.microsoft.com/office/drawing/2014/main" id="{0A4CE9A1-5E2A-4BF1-8FAC-0EEE4D7CBAA0}"/>
                    </a:ext>
                  </a:extLst>
                </p:cNvPr>
                <p:cNvPicPr/>
                <p:nvPr/>
              </p:nvPicPr>
              <p:blipFill>
                <a:blip r:embed="rId862"/>
                <a:stretch>
                  <a:fillRect/>
                </a:stretch>
              </p:blipFill>
              <p:spPr>
                <a:xfrm>
                  <a:off x="2916056" y="5320638"/>
                  <a:ext cx="102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06" name="Freihand 505">
                  <a:extLst>
                    <a:ext uri="{FF2B5EF4-FFF2-40B4-BE49-F238E27FC236}">
                      <a16:creationId xmlns:a16="http://schemas.microsoft.com/office/drawing/2014/main" id="{0257B200-D33E-45A0-8A3F-B5296ADC3919}"/>
                    </a:ext>
                  </a:extLst>
                </p14:cNvPr>
                <p14:cNvContentPartPr/>
                <p14:nvPr/>
              </p14:nvContentPartPr>
              <p14:xfrm>
                <a:off x="2993096" y="5326758"/>
                <a:ext cx="75240" cy="87120"/>
              </p14:xfrm>
            </p:contentPart>
          </mc:Choice>
          <mc:Fallback xmlns="">
            <p:pic>
              <p:nvPicPr>
                <p:cNvPr id="506" name="Freihand 505">
                  <a:extLst>
                    <a:ext uri="{FF2B5EF4-FFF2-40B4-BE49-F238E27FC236}">
                      <a16:creationId xmlns:a16="http://schemas.microsoft.com/office/drawing/2014/main" id="{0257B200-D33E-45A0-8A3F-B5296ADC3919}"/>
                    </a:ext>
                  </a:extLst>
                </p:cNvPr>
                <p:cNvPicPr/>
                <p:nvPr/>
              </p:nvPicPr>
              <p:blipFill>
                <a:blip r:embed="rId864"/>
                <a:stretch>
                  <a:fillRect/>
                </a:stretch>
              </p:blipFill>
              <p:spPr>
                <a:xfrm>
                  <a:off x="2988776" y="5322438"/>
                  <a:ext cx="83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07" name="Freihand 506">
                  <a:extLst>
                    <a:ext uri="{FF2B5EF4-FFF2-40B4-BE49-F238E27FC236}">
                      <a16:creationId xmlns:a16="http://schemas.microsoft.com/office/drawing/2014/main" id="{45F4DA2E-65BD-43D5-9806-68D850BCA43B}"/>
                    </a:ext>
                  </a:extLst>
                </p14:cNvPr>
                <p14:cNvContentPartPr/>
                <p14:nvPr/>
              </p14:nvContentPartPr>
              <p14:xfrm>
                <a:off x="3084536" y="5317758"/>
                <a:ext cx="601200" cy="252000"/>
              </p14:xfrm>
            </p:contentPart>
          </mc:Choice>
          <mc:Fallback xmlns="">
            <p:pic>
              <p:nvPicPr>
                <p:cNvPr id="507" name="Freihand 506">
                  <a:extLst>
                    <a:ext uri="{FF2B5EF4-FFF2-40B4-BE49-F238E27FC236}">
                      <a16:creationId xmlns:a16="http://schemas.microsoft.com/office/drawing/2014/main" id="{45F4DA2E-65BD-43D5-9806-68D850BCA43B}"/>
                    </a:ext>
                  </a:extLst>
                </p:cNvPr>
                <p:cNvPicPr/>
                <p:nvPr/>
              </p:nvPicPr>
              <p:blipFill>
                <a:blip r:embed="rId866"/>
                <a:stretch>
                  <a:fillRect/>
                </a:stretch>
              </p:blipFill>
              <p:spPr>
                <a:xfrm>
                  <a:off x="3080216" y="5313438"/>
                  <a:ext cx="6098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09" name="Freihand 508">
                  <a:extLst>
                    <a:ext uri="{FF2B5EF4-FFF2-40B4-BE49-F238E27FC236}">
                      <a16:creationId xmlns:a16="http://schemas.microsoft.com/office/drawing/2014/main" id="{730FD94B-DEA3-4F27-B66D-6BC5473BE694}"/>
                    </a:ext>
                  </a:extLst>
                </p14:cNvPr>
                <p14:cNvContentPartPr/>
                <p14:nvPr/>
              </p14:nvContentPartPr>
              <p14:xfrm>
                <a:off x="248816" y="6017598"/>
                <a:ext cx="262080" cy="29160"/>
              </p14:xfrm>
            </p:contentPart>
          </mc:Choice>
          <mc:Fallback xmlns="">
            <p:pic>
              <p:nvPicPr>
                <p:cNvPr id="509" name="Freihand 508">
                  <a:extLst>
                    <a:ext uri="{FF2B5EF4-FFF2-40B4-BE49-F238E27FC236}">
                      <a16:creationId xmlns:a16="http://schemas.microsoft.com/office/drawing/2014/main" id="{730FD94B-DEA3-4F27-B66D-6BC5473BE694}"/>
                    </a:ext>
                  </a:extLst>
                </p:cNvPr>
                <p:cNvPicPr/>
                <p:nvPr/>
              </p:nvPicPr>
              <p:blipFill>
                <a:blip r:embed="rId868"/>
                <a:stretch>
                  <a:fillRect/>
                </a:stretch>
              </p:blipFill>
              <p:spPr>
                <a:xfrm>
                  <a:off x="244496" y="6013278"/>
                  <a:ext cx="270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10" name="Freihand 509">
                  <a:extLst>
                    <a:ext uri="{FF2B5EF4-FFF2-40B4-BE49-F238E27FC236}">
                      <a16:creationId xmlns:a16="http://schemas.microsoft.com/office/drawing/2014/main" id="{B7FA5A01-770F-4882-8467-0108CEC5B1FB}"/>
                    </a:ext>
                  </a:extLst>
                </p14:cNvPr>
                <p14:cNvContentPartPr/>
                <p14:nvPr/>
              </p14:nvContentPartPr>
              <p14:xfrm>
                <a:off x="233336" y="6057918"/>
                <a:ext cx="212760" cy="37440"/>
              </p14:xfrm>
            </p:contentPart>
          </mc:Choice>
          <mc:Fallback xmlns="">
            <p:pic>
              <p:nvPicPr>
                <p:cNvPr id="510" name="Freihand 509">
                  <a:extLst>
                    <a:ext uri="{FF2B5EF4-FFF2-40B4-BE49-F238E27FC236}">
                      <a16:creationId xmlns:a16="http://schemas.microsoft.com/office/drawing/2014/main" id="{B7FA5A01-770F-4882-8467-0108CEC5B1FB}"/>
                    </a:ext>
                  </a:extLst>
                </p:cNvPr>
                <p:cNvPicPr/>
                <p:nvPr/>
              </p:nvPicPr>
              <p:blipFill>
                <a:blip r:embed="rId870"/>
                <a:stretch>
                  <a:fillRect/>
                </a:stretch>
              </p:blipFill>
              <p:spPr>
                <a:xfrm>
                  <a:off x="229016" y="6053598"/>
                  <a:ext cx="221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11" name="Freihand 510">
                  <a:extLst>
                    <a:ext uri="{FF2B5EF4-FFF2-40B4-BE49-F238E27FC236}">
                      <a16:creationId xmlns:a16="http://schemas.microsoft.com/office/drawing/2014/main" id="{89A79796-58FE-4EC3-BF5B-005127CC973F}"/>
                    </a:ext>
                  </a:extLst>
                </p14:cNvPr>
                <p14:cNvContentPartPr/>
                <p14:nvPr/>
              </p14:nvContentPartPr>
              <p14:xfrm>
                <a:off x="477056" y="5901318"/>
                <a:ext cx="186480" cy="232200"/>
              </p14:xfrm>
            </p:contentPart>
          </mc:Choice>
          <mc:Fallback xmlns="">
            <p:pic>
              <p:nvPicPr>
                <p:cNvPr id="511" name="Freihand 510">
                  <a:extLst>
                    <a:ext uri="{FF2B5EF4-FFF2-40B4-BE49-F238E27FC236}">
                      <a16:creationId xmlns:a16="http://schemas.microsoft.com/office/drawing/2014/main" id="{89A79796-58FE-4EC3-BF5B-005127CC973F}"/>
                    </a:ext>
                  </a:extLst>
                </p:cNvPr>
                <p:cNvPicPr/>
                <p:nvPr/>
              </p:nvPicPr>
              <p:blipFill>
                <a:blip r:embed="rId872"/>
                <a:stretch>
                  <a:fillRect/>
                </a:stretch>
              </p:blipFill>
              <p:spPr>
                <a:xfrm>
                  <a:off x="472736" y="5896998"/>
                  <a:ext cx="195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12" name="Freihand 511">
                  <a:extLst>
                    <a:ext uri="{FF2B5EF4-FFF2-40B4-BE49-F238E27FC236}">
                      <a16:creationId xmlns:a16="http://schemas.microsoft.com/office/drawing/2014/main" id="{FE6B37DF-318A-4369-A4E9-AEFB07B1E9D6}"/>
                    </a:ext>
                  </a:extLst>
                </p14:cNvPr>
                <p14:cNvContentPartPr/>
                <p14:nvPr/>
              </p14:nvContentPartPr>
              <p14:xfrm>
                <a:off x="781616" y="5933718"/>
                <a:ext cx="111960" cy="107640"/>
              </p14:xfrm>
            </p:contentPart>
          </mc:Choice>
          <mc:Fallback xmlns="">
            <p:pic>
              <p:nvPicPr>
                <p:cNvPr id="512" name="Freihand 511">
                  <a:extLst>
                    <a:ext uri="{FF2B5EF4-FFF2-40B4-BE49-F238E27FC236}">
                      <a16:creationId xmlns:a16="http://schemas.microsoft.com/office/drawing/2014/main" id="{FE6B37DF-318A-4369-A4E9-AEFB07B1E9D6}"/>
                    </a:ext>
                  </a:extLst>
                </p:cNvPr>
                <p:cNvPicPr/>
                <p:nvPr/>
              </p:nvPicPr>
              <p:blipFill>
                <a:blip r:embed="rId874"/>
                <a:stretch>
                  <a:fillRect/>
                </a:stretch>
              </p:blipFill>
              <p:spPr>
                <a:xfrm>
                  <a:off x="777296" y="5929398"/>
                  <a:ext cx="12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13" name="Freihand 512">
                  <a:extLst>
                    <a:ext uri="{FF2B5EF4-FFF2-40B4-BE49-F238E27FC236}">
                      <a16:creationId xmlns:a16="http://schemas.microsoft.com/office/drawing/2014/main" id="{C3A93250-B0B9-4AB3-A1CD-77B8639246F9}"/>
                    </a:ext>
                  </a:extLst>
                </p14:cNvPr>
                <p14:cNvContentPartPr/>
                <p14:nvPr/>
              </p14:nvContentPartPr>
              <p14:xfrm>
                <a:off x="922016" y="5832558"/>
                <a:ext cx="451800" cy="169560"/>
              </p14:xfrm>
            </p:contentPart>
          </mc:Choice>
          <mc:Fallback xmlns="">
            <p:pic>
              <p:nvPicPr>
                <p:cNvPr id="513" name="Freihand 512">
                  <a:extLst>
                    <a:ext uri="{FF2B5EF4-FFF2-40B4-BE49-F238E27FC236}">
                      <a16:creationId xmlns:a16="http://schemas.microsoft.com/office/drawing/2014/main" id="{C3A93250-B0B9-4AB3-A1CD-77B8639246F9}"/>
                    </a:ext>
                  </a:extLst>
                </p:cNvPr>
                <p:cNvPicPr/>
                <p:nvPr/>
              </p:nvPicPr>
              <p:blipFill>
                <a:blip r:embed="rId876"/>
                <a:stretch>
                  <a:fillRect/>
                </a:stretch>
              </p:blipFill>
              <p:spPr>
                <a:xfrm>
                  <a:off x="917696" y="5828238"/>
                  <a:ext cx="460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14" name="Freihand 513">
                  <a:extLst>
                    <a:ext uri="{FF2B5EF4-FFF2-40B4-BE49-F238E27FC236}">
                      <a16:creationId xmlns:a16="http://schemas.microsoft.com/office/drawing/2014/main" id="{0074C2A0-3F78-4A11-91AB-406BF110224D}"/>
                    </a:ext>
                  </a:extLst>
                </p14:cNvPr>
                <p14:cNvContentPartPr/>
                <p14:nvPr/>
              </p14:nvContentPartPr>
              <p14:xfrm>
                <a:off x="1274096" y="5770998"/>
                <a:ext cx="32760" cy="21240"/>
              </p14:xfrm>
            </p:contentPart>
          </mc:Choice>
          <mc:Fallback xmlns="">
            <p:pic>
              <p:nvPicPr>
                <p:cNvPr id="514" name="Freihand 513">
                  <a:extLst>
                    <a:ext uri="{FF2B5EF4-FFF2-40B4-BE49-F238E27FC236}">
                      <a16:creationId xmlns:a16="http://schemas.microsoft.com/office/drawing/2014/main" id="{0074C2A0-3F78-4A11-91AB-406BF110224D}"/>
                    </a:ext>
                  </a:extLst>
                </p:cNvPr>
                <p:cNvPicPr/>
                <p:nvPr/>
              </p:nvPicPr>
              <p:blipFill>
                <a:blip r:embed="rId878"/>
                <a:stretch>
                  <a:fillRect/>
                </a:stretch>
              </p:blipFill>
              <p:spPr>
                <a:xfrm>
                  <a:off x="1269776" y="5766678"/>
                  <a:ext cx="41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15" name="Freihand 514">
                  <a:extLst>
                    <a:ext uri="{FF2B5EF4-FFF2-40B4-BE49-F238E27FC236}">
                      <a16:creationId xmlns:a16="http://schemas.microsoft.com/office/drawing/2014/main" id="{AE5A94BB-15AF-43C2-81C2-48FA8C17D863}"/>
                    </a:ext>
                  </a:extLst>
                </p14:cNvPr>
                <p14:cNvContentPartPr/>
                <p14:nvPr/>
              </p14:nvContentPartPr>
              <p14:xfrm>
                <a:off x="1541576" y="5819958"/>
                <a:ext cx="352800" cy="289080"/>
              </p14:xfrm>
            </p:contentPart>
          </mc:Choice>
          <mc:Fallback xmlns="">
            <p:pic>
              <p:nvPicPr>
                <p:cNvPr id="515" name="Freihand 514">
                  <a:extLst>
                    <a:ext uri="{FF2B5EF4-FFF2-40B4-BE49-F238E27FC236}">
                      <a16:creationId xmlns:a16="http://schemas.microsoft.com/office/drawing/2014/main" id="{AE5A94BB-15AF-43C2-81C2-48FA8C17D863}"/>
                    </a:ext>
                  </a:extLst>
                </p:cNvPr>
                <p:cNvPicPr/>
                <p:nvPr/>
              </p:nvPicPr>
              <p:blipFill>
                <a:blip r:embed="rId880"/>
                <a:stretch>
                  <a:fillRect/>
                </a:stretch>
              </p:blipFill>
              <p:spPr>
                <a:xfrm>
                  <a:off x="1537256" y="5815638"/>
                  <a:ext cx="3614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16" name="Freihand 515">
                  <a:extLst>
                    <a:ext uri="{FF2B5EF4-FFF2-40B4-BE49-F238E27FC236}">
                      <a16:creationId xmlns:a16="http://schemas.microsoft.com/office/drawing/2014/main" id="{82664B8F-3BF7-4F06-BF54-3A8DDD7FE0B4}"/>
                    </a:ext>
                  </a:extLst>
                </p14:cNvPr>
                <p14:cNvContentPartPr/>
                <p14:nvPr/>
              </p14:nvContentPartPr>
              <p14:xfrm>
                <a:off x="1658576" y="5752638"/>
                <a:ext cx="38520" cy="12960"/>
              </p14:xfrm>
            </p:contentPart>
          </mc:Choice>
          <mc:Fallback xmlns="">
            <p:pic>
              <p:nvPicPr>
                <p:cNvPr id="516" name="Freihand 515">
                  <a:extLst>
                    <a:ext uri="{FF2B5EF4-FFF2-40B4-BE49-F238E27FC236}">
                      <a16:creationId xmlns:a16="http://schemas.microsoft.com/office/drawing/2014/main" id="{82664B8F-3BF7-4F06-BF54-3A8DDD7FE0B4}"/>
                    </a:ext>
                  </a:extLst>
                </p:cNvPr>
                <p:cNvPicPr/>
                <p:nvPr/>
              </p:nvPicPr>
              <p:blipFill>
                <a:blip r:embed="rId882"/>
                <a:stretch>
                  <a:fillRect/>
                </a:stretch>
              </p:blipFill>
              <p:spPr>
                <a:xfrm>
                  <a:off x="1654256" y="5748318"/>
                  <a:ext cx="47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19" name="Freihand 518">
                  <a:extLst>
                    <a:ext uri="{FF2B5EF4-FFF2-40B4-BE49-F238E27FC236}">
                      <a16:creationId xmlns:a16="http://schemas.microsoft.com/office/drawing/2014/main" id="{D1BE14DF-70D7-45F2-B72B-4C9662E78DC8}"/>
                    </a:ext>
                  </a:extLst>
                </p14:cNvPr>
                <p14:cNvContentPartPr/>
                <p14:nvPr/>
              </p14:nvContentPartPr>
              <p14:xfrm>
                <a:off x="2056736" y="5864958"/>
                <a:ext cx="87120" cy="107280"/>
              </p14:xfrm>
            </p:contentPart>
          </mc:Choice>
          <mc:Fallback xmlns="">
            <p:pic>
              <p:nvPicPr>
                <p:cNvPr id="519" name="Freihand 518">
                  <a:extLst>
                    <a:ext uri="{FF2B5EF4-FFF2-40B4-BE49-F238E27FC236}">
                      <a16:creationId xmlns:a16="http://schemas.microsoft.com/office/drawing/2014/main" id="{D1BE14DF-70D7-45F2-B72B-4C9662E78DC8}"/>
                    </a:ext>
                  </a:extLst>
                </p:cNvPr>
                <p:cNvPicPr/>
                <p:nvPr/>
              </p:nvPicPr>
              <p:blipFill>
                <a:blip r:embed="rId884"/>
                <a:stretch>
                  <a:fillRect/>
                </a:stretch>
              </p:blipFill>
              <p:spPr>
                <a:xfrm>
                  <a:off x="2052416" y="5860638"/>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20" name="Freihand 519">
                  <a:extLst>
                    <a:ext uri="{FF2B5EF4-FFF2-40B4-BE49-F238E27FC236}">
                      <a16:creationId xmlns:a16="http://schemas.microsoft.com/office/drawing/2014/main" id="{D2BF42AC-DBC1-44C7-BD64-3D8B986412F8}"/>
                    </a:ext>
                  </a:extLst>
                </p14:cNvPr>
                <p14:cNvContentPartPr/>
                <p14:nvPr/>
              </p14:nvContentPartPr>
              <p14:xfrm>
                <a:off x="2182376" y="5866038"/>
                <a:ext cx="65880" cy="75960"/>
              </p14:xfrm>
            </p:contentPart>
          </mc:Choice>
          <mc:Fallback xmlns="">
            <p:pic>
              <p:nvPicPr>
                <p:cNvPr id="520" name="Freihand 519">
                  <a:extLst>
                    <a:ext uri="{FF2B5EF4-FFF2-40B4-BE49-F238E27FC236}">
                      <a16:creationId xmlns:a16="http://schemas.microsoft.com/office/drawing/2014/main" id="{D2BF42AC-DBC1-44C7-BD64-3D8B986412F8}"/>
                    </a:ext>
                  </a:extLst>
                </p:cNvPr>
                <p:cNvPicPr/>
                <p:nvPr/>
              </p:nvPicPr>
              <p:blipFill>
                <a:blip r:embed="rId886"/>
                <a:stretch>
                  <a:fillRect/>
                </a:stretch>
              </p:blipFill>
              <p:spPr>
                <a:xfrm>
                  <a:off x="2178056" y="5861718"/>
                  <a:ext cx="74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21" name="Freihand 520">
                  <a:extLst>
                    <a:ext uri="{FF2B5EF4-FFF2-40B4-BE49-F238E27FC236}">
                      <a16:creationId xmlns:a16="http://schemas.microsoft.com/office/drawing/2014/main" id="{25723AC4-FAC7-4DBA-84F7-BDAEA9759C68}"/>
                    </a:ext>
                  </a:extLst>
                </p14:cNvPr>
                <p14:cNvContentPartPr/>
                <p14:nvPr/>
              </p14:nvContentPartPr>
              <p14:xfrm>
                <a:off x="2412776" y="5775318"/>
                <a:ext cx="433440" cy="240120"/>
              </p14:xfrm>
            </p:contentPart>
          </mc:Choice>
          <mc:Fallback xmlns="">
            <p:pic>
              <p:nvPicPr>
                <p:cNvPr id="521" name="Freihand 520">
                  <a:extLst>
                    <a:ext uri="{FF2B5EF4-FFF2-40B4-BE49-F238E27FC236}">
                      <a16:creationId xmlns:a16="http://schemas.microsoft.com/office/drawing/2014/main" id="{25723AC4-FAC7-4DBA-84F7-BDAEA9759C68}"/>
                    </a:ext>
                  </a:extLst>
                </p:cNvPr>
                <p:cNvPicPr/>
                <p:nvPr/>
              </p:nvPicPr>
              <p:blipFill>
                <a:blip r:embed="rId888"/>
                <a:stretch>
                  <a:fillRect/>
                </a:stretch>
              </p:blipFill>
              <p:spPr>
                <a:xfrm>
                  <a:off x="2408456" y="5770998"/>
                  <a:ext cx="442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23" name="Freihand 522">
                  <a:extLst>
                    <a:ext uri="{FF2B5EF4-FFF2-40B4-BE49-F238E27FC236}">
                      <a16:creationId xmlns:a16="http://schemas.microsoft.com/office/drawing/2014/main" id="{EC7A4B73-1AB1-474C-AF81-1D0C69BC9C65}"/>
                    </a:ext>
                  </a:extLst>
                </p14:cNvPr>
                <p14:cNvContentPartPr/>
                <p14:nvPr/>
              </p14:nvContentPartPr>
              <p14:xfrm>
                <a:off x="2755856" y="5800878"/>
                <a:ext cx="371160" cy="159120"/>
              </p14:xfrm>
            </p:contentPart>
          </mc:Choice>
          <mc:Fallback xmlns="">
            <p:pic>
              <p:nvPicPr>
                <p:cNvPr id="523" name="Freihand 522">
                  <a:extLst>
                    <a:ext uri="{FF2B5EF4-FFF2-40B4-BE49-F238E27FC236}">
                      <a16:creationId xmlns:a16="http://schemas.microsoft.com/office/drawing/2014/main" id="{EC7A4B73-1AB1-474C-AF81-1D0C69BC9C65}"/>
                    </a:ext>
                  </a:extLst>
                </p:cNvPr>
                <p:cNvPicPr/>
                <p:nvPr/>
              </p:nvPicPr>
              <p:blipFill>
                <a:blip r:embed="rId890"/>
                <a:stretch>
                  <a:fillRect/>
                </a:stretch>
              </p:blipFill>
              <p:spPr>
                <a:xfrm>
                  <a:off x="2751536" y="5796558"/>
                  <a:ext cx="379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24" name="Freihand 523">
                  <a:extLst>
                    <a:ext uri="{FF2B5EF4-FFF2-40B4-BE49-F238E27FC236}">
                      <a16:creationId xmlns:a16="http://schemas.microsoft.com/office/drawing/2014/main" id="{532BBF72-A783-4D88-862D-F65A59325A1E}"/>
                    </a:ext>
                  </a:extLst>
                </p14:cNvPr>
                <p14:cNvContentPartPr/>
                <p14:nvPr/>
              </p14:nvContentPartPr>
              <p14:xfrm>
                <a:off x="3109376" y="5751918"/>
                <a:ext cx="160920" cy="111240"/>
              </p14:xfrm>
            </p:contentPart>
          </mc:Choice>
          <mc:Fallback xmlns="">
            <p:pic>
              <p:nvPicPr>
                <p:cNvPr id="524" name="Freihand 523">
                  <a:extLst>
                    <a:ext uri="{FF2B5EF4-FFF2-40B4-BE49-F238E27FC236}">
                      <a16:creationId xmlns:a16="http://schemas.microsoft.com/office/drawing/2014/main" id="{532BBF72-A783-4D88-862D-F65A59325A1E}"/>
                    </a:ext>
                  </a:extLst>
                </p:cNvPr>
                <p:cNvPicPr/>
                <p:nvPr/>
              </p:nvPicPr>
              <p:blipFill>
                <a:blip r:embed="rId892"/>
                <a:stretch>
                  <a:fillRect/>
                </a:stretch>
              </p:blipFill>
              <p:spPr>
                <a:xfrm>
                  <a:off x="3105056" y="5747598"/>
                  <a:ext cx="169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25" name="Freihand 524">
                  <a:extLst>
                    <a:ext uri="{FF2B5EF4-FFF2-40B4-BE49-F238E27FC236}">
                      <a16:creationId xmlns:a16="http://schemas.microsoft.com/office/drawing/2014/main" id="{74E831F0-B41B-4CA1-B8CB-CE20C888A9A0}"/>
                    </a:ext>
                  </a:extLst>
                </p14:cNvPr>
                <p14:cNvContentPartPr/>
                <p14:nvPr/>
              </p14:nvContentPartPr>
              <p14:xfrm>
                <a:off x="3434096" y="5742198"/>
                <a:ext cx="104400" cy="95400"/>
              </p14:xfrm>
            </p:contentPart>
          </mc:Choice>
          <mc:Fallback xmlns="">
            <p:pic>
              <p:nvPicPr>
                <p:cNvPr id="525" name="Freihand 524">
                  <a:extLst>
                    <a:ext uri="{FF2B5EF4-FFF2-40B4-BE49-F238E27FC236}">
                      <a16:creationId xmlns:a16="http://schemas.microsoft.com/office/drawing/2014/main" id="{74E831F0-B41B-4CA1-B8CB-CE20C888A9A0}"/>
                    </a:ext>
                  </a:extLst>
                </p:cNvPr>
                <p:cNvPicPr/>
                <p:nvPr/>
              </p:nvPicPr>
              <p:blipFill>
                <a:blip r:embed="rId894"/>
                <a:stretch>
                  <a:fillRect/>
                </a:stretch>
              </p:blipFill>
              <p:spPr>
                <a:xfrm>
                  <a:off x="3429776" y="5737878"/>
                  <a:ext cx="113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26" name="Freihand 525">
                  <a:extLst>
                    <a:ext uri="{FF2B5EF4-FFF2-40B4-BE49-F238E27FC236}">
                      <a16:creationId xmlns:a16="http://schemas.microsoft.com/office/drawing/2014/main" id="{21367471-CA31-4E50-8F91-FBCE89DD2C15}"/>
                    </a:ext>
                  </a:extLst>
                </p14:cNvPr>
                <p14:cNvContentPartPr/>
                <p14:nvPr/>
              </p14:nvContentPartPr>
              <p14:xfrm>
                <a:off x="3549296" y="5685318"/>
                <a:ext cx="225360" cy="149040"/>
              </p14:xfrm>
            </p:contentPart>
          </mc:Choice>
          <mc:Fallback xmlns="">
            <p:pic>
              <p:nvPicPr>
                <p:cNvPr id="526" name="Freihand 525">
                  <a:extLst>
                    <a:ext uri="{FF2B5EF4-FFF2-40B4-BE49-F238E27FC236}">
                      <a16:creationId xmlns:a16="http://schemas.microsoft.com/office/drawing/2014/main" id="{21367471-CA31-4E50-8F91-FBCE89DD2C15}"/>
                    </a:ext>
                  </a:extLst>
                </p:cNvPr>
                <p:cNvPicPr/>
                <p:nvPr/>
              </p:nvPicPr>
              <p:blipFill>
                <a:blip r:embed="rId896"/>
                <a:stretch>
                  <a:fillRect/>
                </a:stretch>
              </p:blipFill>
              <p:spPr>
                <a:xfrm>
                  <a:off x="3544976" y="5680998"/>
                  <a:ext cx="234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27" name="Freihand 526">
                  <a:extLst>
                    <a:ext uri="{FF2B5EF4-FFF2-40B4-BE49-F238E27FC236}">
                      <a16:creationId xmlns:a16="http://schemas.microsoft.com/office/drawing/2014/main" id="{3D4BCD35-7E7D-4463-ACFB-2DCEAE069DC2}"/>
                    </a:ext>
                  </a:extLst>
                </p14:cNvPr>
                <p14:cNvContentPartPr/>
                <p14:nvPr/>
              </p14:nvContentPartPr>
              <p14:xfrm>
                <a:off x="3775736" y="5668038"/>
                <a:ext cx="365040" cy="152280"/>
              </p14:xfrm>
            </p:contentPart>
          </mc:Choice>
          <mc:Fallback xmlns="">
            <p:pic>
              <p:nvPicPr>
                <p:cNvPr id="527" name="Freihand 526">
                  <a:extLst>
                    <a:ext uri="{FF2B5EF4-FFF2-40B4-BE49-F238E27FC236}">
                      <a16:creationId xmlns:a16="http://schemas.microsoft.com/office/drawing/2014/main" id="{3D4BCD35-7E7D-4463-ACFB-2DCEAE069DC2}"/>
                    </a:ext>
                  </a:extLst>
                </p:cNvPr>
                <p:cNvPicPr/>
                <p:nvPr/>
              </p:nvPicPr>
              <p:blipFill>
                <a:blip r:embed="rId898"/>
                <a:stretch>
                  <a:fillRect/>
                </a:stretch>
              </p:blipFill>
              <p:spPr>
                <a:xfrm>
                  <a:off x="3771416" y="5663718"/>
                  <a:ext cx="37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28" name="Freihand 527">
                  <a:extLst>
                    <a:ext uri="{FF2B5EF4-FFF2-40B4-BE49-F238E27FC236}">
                      <a16:creationId xmlns:a16="http://schemas.microsoft.com/office/drawing/2014/main" id="{1506B6BE-6C62-4197-BE69-D1066D8A6F7B}"/>
                    </a:ext>
                  </a:extLst>
                </p14:cNvPr>
                <p14:cNvContentPartPr/>
                <p14:nvPr/>
              </p14:nvContentPartPr>
              <p14:xfrm>
                <a:off x="4335896" y="5594598"/>
                <a:ext cx="173880" cy="129240"/>
              </p14:xfrm>
            </p:contentPart>
          </mc:Choice>
          <mc:Fallback xmlns="">
            <p:pic>
              <p:nvPicPr>
                <p:cNvPr id="528" name="Freihand 527">
                  <a:extLst>
                    <a:ext uri="{FF2B5EF4-FFF2-40B4-BE49-F238E27FC236}">
                      <a16:creationId xmlns:a16="http://schemas.microsoft.com/office/drawing/2014/main" id="{1506B6BE-6C62-4197-BE69-D1066D8A6F7B}"/>
                    </a:ext>
                  </a:extLst>
                </p:cNvPr>
                <p:cNvPicPr/>
                <p:nvPr/>
              </p:nvPicPr>
              <p:blipFill>
                <a:blip r:embed="rId900"/>
                <a:stretch>
                  <a:fillRect/>
                </a:stretch>
              </p:blipFill>
              <p:spPr>
                <a:xfrm>
                  <a:off x="4331576" y="5590278"/>
                  <a:ext cx="182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29" name="Freihand 528">
                  <a:extLst>
                    <a:ext uri="{FF2B5EF4-FFF2-40B4-BE49-F238E27FC236}">
                      <a16:creationId xmlns:a16="http://schemas.microsoft.com/office/drawing/2014/main" id="{70F6C208-40BD-4E23-8194-2A9BBB7F3652}"/>
                    </a:ext>
                  </a:extLst>
                </p14:cNvPr>
                <p14:cNvContentPartPr/>
                <p14:nvPr/>
              </p14:nvContentPartPr>
              <p14:xfrm>
                <a:off x="4434896" y="5699358"/>
                <a:ext cx="54000" cy="37440"/>
              </p14:xfrm>
            </p:contentPart>
          </mc:Choice>
          <mc:Fallback xmlns="">
            <p:pic>
              <p:nvPicPr>
                <p:cNvPr id="529" name="Freihand 528">
                  <a:extLst>
                    <a:ext uri="{FF2B5EF4-FFF2-40B4-BE49-F238E27FC236}">
                      <a16:creationId xmlns:a16="http://schemas.microsoft.com/office/drawing/2014/main" id="{70F6C208-40BD-4E23-8194-2A9BBB7F3652}"/>
                    </a:ext>
                  </a:extLst>
                </p:cNvPr>
                <p:cNvPicPr/>
                <p:nvPr/>
              </p:nvPicPr>
              <p:blipFill>
                <a:blip r:embed="rId902"/>
                <a:stretch>
                  <a:fillRect/>
                </a:stretch>
              </p:blipFill>
              <p:spPr>
                <a:xfrm>
                  <a:off x="4430576" y="5695038"/>
                  <a:ext cx="62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30" name="Freihand 529">
                  <a:extLst>
                    <a:ext uri="{FF2B5EF4-FFF2-40B4-BE49-F238E27FC236}">
                      <a16:creationId xmlns:a16="http://schemas.microsoft.com/office/drawing/2014/main" id="{76B4DDBC-5392-4B15-92FC-BB16250E114E}"/>
                    </a:ext>
                  </a:extLst>
                </p14:cNvPr>
                <p14:cNvContentPartPr/>
                <p14:nvPr/>
              </p14:nvContentPartPr>
              <p14:xfrm>
                <a:off x="4519496" y="5644638"/>
                <a:ext cx="95760" cy="85320"/>
              </p14:xfrm>
            </p:contentPart>
          </mc:Choice>
          <mc:Fallback xmlns="">
            <p:pic>
              <p:nvPicPr>
                <p:cNvPr id="530" name="Freihand 529">
                  <a:extLst>
                    <a:ext uri="{FF2B5EF4-FFF2-40B4-BE49-F238E27FC236}">
                      <a16:creationId xmlns:a16="http://schemas.microsoft.com/office/drawing/2014/main" id="{76B4DDBC-5392-4B15-92FC-BB16250E114E}"/>
                    </a:ext>
                  </a:extLst>
                </p:cNvPr>
                <p:cNvPicPr/>
                <p:nvPr/>
              </p:nvPicPr>
              <p:blipFill>
                <a:blip r:embed="rId904"/>
                <a:stretch>
                  <a:fillRect/>
                </a:stretch>
              </p:blipFill>
              <p:spPr>
                <a:xfrm>
                  <a:off x="4515176" y="5640318"/>
                  <a:ext cx="104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31" name="Freihand 530">
                  <a:extLst>
                    <a:ext uri="{FF2B5EF4-FFF2-40B4-BE49-F238E27FC236}">
                      <a16:creationId xmlns:a16="http://schemas.microsoft.com/office/drawing/2014/main" id="{7BD8E4F9-AB8F-41DB-998D-F5D4DABD79CF}"/>
                    </a:ext>
                  </a:extLst>
                </p14:cNvPr>
                <p14:cNvContentPartPr/>
                <p14:nvPr/>
              </p14:nvContentPartPr>
              <p14:xfrm>
                <a:off x="4622456" y="5642118"/>
                <a:ext cx="72720" cy="90000"/>
              </p14:xfrm>
            </p:contentPart>
          </mc:Choice>
          <mc:Fallback xmlns="">
            <p:pic>
              <p:nvPicPr>
                <p:cNvPr id="531" name="Freihand 530">
                  <a:extLst>
                    <a:ext uri="{FF2B5EF4-FFF2-40B4-BE49-F238E27FC236}">
                      <a16:creationId xmlns:a16="http://schemas.microsoft.com/office/drawing/2014/main" id="{7BD8E4F9-AB8F-41DB-998D-F5D4DABD79CF}"/>
                    </a:ext>
                  </a:extLst>
                </p:cNvPr>
                <p:cNvPicPr/>
                <p:nvPr/>
              </p:nvPicPr>
              <p:blipFill>
                <a:blip r:embed="rId906"/>
                <a:stretch>
                  <a:fillRect/>
                </a:stretch>
              </p:blipFill>
              <p:spPr>
                <a:xfrm>
                  <a:off x="4618136" y="5637798"/>
                  <a:ext cx="81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32" name="Freihand 531">
                  <a:extLst>
                    <a:ext uri="{FF2B5EF4-FFF2-40B4-BE49-F238E27FC236}">
                      <a16:creationId xmlns:a16="http://schemas.microsoft.com/office/drawing/2014/main" id="{AEA8DA24-2C79-4CE3-A0F3-E0DA2620F311}"/>
                    </a:ext>
                  </a:extLst>
                </p14:cNvPr>
                <p14:cNvContentPartPr/>
                <p14:nvPr/>
              </p14:nvContentPartPr>
              <p14:xfrm>
                <a:off x="4625336" y="5607918"/>
                <a:ext cx="99720" cy="113760"/>
              </p14:xfrm>
            </p:contentPart>
          </mc:Choice>
          <mc:Fallback xmlns="">
            <p:pic>
              <p:nvPicPr>
                <p:cNvPr id="532" name="Freihand 531">
                  <a:extLst>
                    <a:ext uri="{FF2B5EF4-FFF2-40B4-BE49-F238E27FC236}">
                      <a16:creationId xmlns:a16="http://schemas.microsoft.com/office/drawing/2014/main" id="{AEA8DA24-2C79-4CE3-A0F3-E0DA2620F311}"/>
                    </a:ext>
                  </a:extLst>
                </p:cNvPr>
                <p:cNvPicPr/>
                <p:nvPr/>
              </p:nvPicPr>
              <p:blipFill>
                <a:blip r:embed="rId908"/>
                <a:stretch>
                  <a:fillRect/>
                </a:stretch>
              </p:blipFill>
              <p:spPr>
                <a:xfrm>
                  <a:off x="4621016" y="5603598"/>
                  <a:ext cx="108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33" name="Freihand 532">
                  <a:extLst>
                    <a:ext uri="{FF2B5EF4-FFF2-40B4-BE49-F238E27FC236}">
                      <a16:creationId xmlns:a16="http://schemas.microsoft.com/office/drawing/2014/main" id="{F54E2F16-2E87-4FCD-812D-6A706B10CE7E}"/>
                    </a:ext>
                  </a:extLst>
                </p14:cNvPr>
                <p14:cNvContentPartPr/>
                <p14:nvPr/>
              </p14:nvContentPartPr>
              <p14:xfrm>
                <a:off x="4728656" y="5623758"/>
                <a:ext cx="75960" cy="76680"/>
              </p14:xfrm>
            </p:contentPart>
          </mc:Choice>
          <mc:Fallback xmlns="">
            <p:pic>
              <p:nvPicPr>
                <p:cNvPr id="533" name="Freihand 532">
                  <a:extLst>
                    <a:ext uri="{FF2B5EF4-FFF2-40B4-BE49-F238E27FC236}">
                      <a16:creationId xmlns:a16="http://schemas.microsoft.com/office/drawing/2014/main" id="{F54E2F16-2E87-4FCD-812D-6A706B10CE7E}"/>
                    </a:ext>
                  </a:extLst>
                </p:cNvPr>
                <p:cNvPicPr/>
                <p:nvPr/>
              </p:nvPicPr>
              <p:blipFill>
                <a:blip r:embed="rId910"/>
                <a:stretch>
                  <a:fillRect/>
                </a:stretch>
              </p:blipFill>
              <p:spPr>
                <a:xfrm>
                  <a:off x="4724336" y="5619438"/>
                  <a:ext cx="84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34" name="Freihand 533">
                  <a:extLst>
                    <a:ext uri="{FF2B5EF4-FFF2-40B4-BE49-F238E27FC236}">
                      <a16:creationId xmlns:a16="http://schemas.microsoft.com/office/drawing/2014/main" id="{7A3FA8CE-51EB-45E4-A1DC-D1530E391946}"/>
                    </a:ext>
                  </a:extLst>
                </p14:cNvPr>
                <p14:cNvContentPartPr/>
                <p14:nvPr/>
              </p14:nvContentPartPr>
              <p14:xfrm>
                <a:off x="4830896" y="5502078"/>
                <a:ext cx="395280" cy="169920"/>
              </p14:xfrm>
            </p:contentPart>
          </mc:Choice>
          <mc:Fallback xmlns="">
            <p:pic>
              <p:nvPicPr>
                <p:cNvPr id="534" name="Freihand 533">
                  <a:extLst>
                    <a:ext uri="{FF2B5EF4-FFF2-40B4-BE49-F238E27FC236}">
                      <a16:creationId xmlns:a16="http://schemas.microsoft.com/office/drawing/2014/main" id="{7A3FA8CE-51EB-45E4-A1DC-D1530E391946}"/>
                    </a:ext>
                  </a:extLst>
                </p:cNvPr>
                <p:cNvPicPr/>
                <p:nvPr/>
              </p:nvPicPr>
              <p:blipFill>
                <a:blip r:embed="rId912"/>
                <a:stretch>
                  <a:fillRect/>
                </a:stretch>
              </p:blipFill>
              <p:spPr>
                <a:xfrm>
                  <a:off x="4826576" y="5497758"/>
                  <a:ext cx="403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38" name="Freihand 537">
                  <a:extLst>
                    <a:ext uri="{FF2B5EF4-FFF2-40B4-BE49-F238E27FC236}">
                      <a16:creationId xmlns:a16="http://schemas.microsoft.com/office/drawing/2014/main" id="{F7D35A0C-923E-49C5-8D0A-05355A52C646}"/>
                    </a:ext>
                  </a:extLst>
                </p14:cNvPr>
                <p14:cNvContentPartPr/>
                <p14:nvPr/>
              </p14:nvContentPartPr>
              <p14:xfrm>
                <a:off x="5257856" y="5498838"/>
                <a:ext cx="367920" cy="155880"/>
              </p14:xfrm>
            </p:contentPart>
          </mc:Choice>
          <mc:Fallback xmlns="">
            <p:pic>
              <p:nvPicPr>
                <p:cNvPr id="538" name="Freihand 537">
                  <a:extLst>
                    <a:ext uri="{FF2B5EF4-FFF2-40B4-BE49-F238E27FC236}">
                      <a16:creationId xmlns:a16="http://schemas.microsoft.com/office/drawing/2014/main" id="{F7D35A0C-923E-49C5-8D0A-05355A52C646}"/>
                    </a:ext>
                  </a:extLst>
                </p:cNvPr>
                <p:cNvPicPr/>
                <p:nvPr/>
              </p:nvPicPr>
              <p:blipFill>
                <a:blip r:embed="rId914"/>
                <a:stretch>
                  <a:fillRect/>
                </a:stretch>
              </p:blipFill>
              <p:spPr>
                <a:xfrm>
                  <a:off x="5253536" y="5494518"/>
                  <a:ext cx="376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39" name="Freihand 538">
                  <a:extLst>
                    <a:ext uri="{FF2B5EF4-FFF2-40B4-BE49-F238E27FC236}">
                      <a16:creationId xmlns:a16="http://schemas.microsoft.com/office/drawing/2014/main" id="{57929D73-2531-4C54-90B0-6808935C9618}"/>
                    </a:ext>
                  </a:extLst>
                </p14:cNvPr>
                <p14:cNvContentPartPr/>
                <p14:nvPr/>
              </p14:nvContentPartPr>
              <p14:xfrm>
                <a:off x="5657816" y="5496678"/>
                <a:ext cx="17280" cy="45720"/>
              </p14:xfrm>
            </p:contentPart>
          </mc:Choice>
          <mc:Fallback xmlns="">
            <p:pic>
              <p:nvPicPr>
                <p:cNvPr id="539" name="Freihand 538">
                  <a:extLst>
                    <a:ext uri="{FF2B5EF4-FFF2-40B4-BE49-F238E27FC236}">
                      <a16:creationId xmlns:a16="http://schemas.microsoft.com/office/drawing/2014/main" id="{57929D73-2531-4C54-90B0-6808935C9618}"/>
                    </a:ext>
                  </a:extLst>
                </p:cNvPr>
                <p:cNvPicPr/>
                <p:nvPr/>
              </p:nvPicPr>
              <p:blipFill>
                <a:blip r:embed="rId916"/>
                <a:stretch>
                  <a:fillRect/>
                </a:stretch>
              </p:blipFill>
              <p:spPr>
                <a:xfrm>
                  <a:off x="5653496" y="5492358"/>
                  <a:ext cx="25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40" name="Freihand 539">
                  <a:extLst>
                    <a:ext uri="{FF2B5EF4-FFF2-40B4-BE49-F238E27FC236}">
                      <a16:creationId xmlns:a16="http://schemas.microsoft.com/office/drawing/2014/main" id="{34EF9FDA-492F-49F6-ADF6-D74028D5CC71}"/>
                    </a:ext>
                  </a:extLst>
                </p14:cNvPr>
                <p14:cNvContentPartPr/>
                <p14:nvPr/>
              </p14:nvContentPartPr>
              <p14:xfrm>
                <a:off x="5658536" y="5578398"/>
                <a:ext cx="180360" cy="63720"/>
              </p14:xfrm>
            </p:contentPart>
          </mc:Choice>
          <mc:Fallback xmlns="">
            <p:pic>
              <p:nvPicPr>
                <p:cNvPr id="540" name="Freihand 539">
                  <a:extLst>
                    <a:ext uri="{FF2B5EF4-FFF2-40B4-BE49-F238E27FC236}">
                      <a16:creationId xmlns:a16="http://schemas.microsoft.com/office/drawing/2014/main" id="{34EF9FDA-492F-49F6-ADF6-D74028D5CC71}"/>
                    </a:ext>
                  </a:extLst>
                </p:cNvPr>
                <p:cNvPicPr/>
                <p:nvPr/>
              </p:nvPicPr>
              <p:blipFill>
                <a:blip r:embed="rId918"/>
                <a:stretch>
                  <a:fillRect/>
                </a:stretch>
              </p:blipFill>
              <p:spPr>
                <a:xfrm>
                  <a:off x="5654216" y="5574078"/>
                  <a:ext cx="189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41" name="Freihand 540">
                  <a:extLst>
                    <a:ext uri="{FF2B5EF4-FFF2-40B4-BE49-F238E27FC236}">
                      <a16:creationId xmlns:a16="http://schemas.microsoft.com/office/drawing/2014/main" id="{7B073D32-EC4C-47EB-92BA-8A929EC3108F}"/>
                    </a:ext>
                  </a:extLst>
                </p14:cNvPr>
                <p14:cNvContentPartPr/>
                <p14:nvPr/>
              </p14:nvContentPartPr>
              <p14:xfrm>
                <a:off x="5875616" y="5557518"/>
                <a:ext cx="218880" cy="80280"/>
              </p14:xfrm>
            </p:contentPart>
          </mc:Choice>
          <mc:Fallback xmlns="">
            <p:pic>
              <p:nvPicPr>
                <p:cNvPr id="541" name="Freihand 540">
                  <a:extLst>
                    <a:ext uri="{FF2B5EF4-FFF2-40B4-BE49-F238E27FC236}">
                      <a16:creationId xmlns:a16="http://schemas.microsoft.com/office/drawing/2014/main" id="{7B073D32-EC4C-47EB-92BA-8A929EC3108F}"/>
                    </a:ext>
                  </a:extLst>
                </p:cNvPr>
                <p:cNvPicPr/>
                <p:nvPr/>
              </p:nvPicPr>
              <p:blipFill>
                <a:blip r:embed="rId920"/>
                <a:stretch>
                  <a:fillRect/>
                </a:stretch>
              </p:blipFill>
              <p:spPr>
                <a:xfrm>
                  <a:off x="5871296" y="5553198"/>
                  <a:ext cx="22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9" name="Freihand 558">
                  <a:extLst>
                    <a:ext uri="{FF2B5EF4-FFF2-40B4-BE49-F238E27FC236}">
                      <a16:creationId xmlns:a16="http://schemas.microsoft.com/office/drawing/2014/main" id="{85B119F9-B95D-47B0-A7BE-01DC0A219571}"/>
                    </a:ext>
                  </a:extLst>
                </p14:cNvPr>
                <p14:cNvContentPartPr/>
                <p14:nvPr/>
              </p14:nvContentPartPr>
              <p14:xfrm>
                <a:off x="774416" y="6111558"/>
                <a:ext cx="145440" cy="203040"/>
              </p14:xfrm>
            </p:contentPart>
          </mc:Choice>
          <mc:Fallback xmlns="">
            <p:pic>
              <p:nvPicPr>
                <p:cNvPr id="559" name="Freihand 558">
                  <a:extLst>
                    <a:ext uri="{FF2B5EF4-FFF2-40B4-BE49-F238E27FC236}">
                      <a16:creationId xmlns:a16="http://schemas.microsoft.com/office/drawing/2014/main" id="{85B119F9-B95D-47B0-A7BE-01DC0A219571}"/>
                    </a:ext>
                  </a:extLst>
                </p:cNvPr>
                <p:cNvPicPr/>
                <p:nvPr/>
              </p:nvPicPr>
              <p:blipFill>
                <a:blip r:embed="rId922"/>
                <a:stretch>
                  <a:fillRect/>
                </a:stretch>
              </p:blipFill>
              <p:spPr>
                <a:xfrm>
                  <a:off x="770096" y="6107238"/>
                  <a:ext cx="154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60" name="Freihand 559">
                  <a:extLst>
                    <a:ext uri="{FF2B5EF4-FFF2-40B4-BE49-F238E27FC236}">
                      <a16:creationId xmlns:a16="http://schemas.microsoft.com/office/drawing/2014/main" id="{682A35D4-3EFF-4CA8-8F9C-A8A940BBEEA2}"/>
                    </a:ext>
                  </a:extLst>
                </p14:cNvPr>
                <p14:cNvContentPartPr/>
                <p14:nvPr/>
              </p14:nvContentPartPr>
              <p14:xfrm>
                <a:off x="957656" y="6167358"/>
                <a:ext cx="90720" cy="83520"/>
              </p14:xfrm>
            </p:contentPart>
          </mc:Choice>
          <mc:Fallback xmlns="">
            <p:pic>
              <p:nvPicPr>
                <p:cNvPr id="560" name="Freihand 559">
                  <a:extLst>
                    <a:ext uri="{FF2B5EF4-FFF2-40B4-BE49-F238E27FC236}">
                      <a16:creationId xmlns:a16="http://schemas.microsoft.com/office/drawing/2014/main" id="{682A35D4-3EFF-4CA8-8F9C-A8A940BBEEA2}"/>
                    </a:ext>
                  </a:extLst>
                </p:cNvPr>
                <p:cNvPicPr/>
                <p:nvPr/>
              </p:nvPicPr>
              <p:blipFill>
                <a:blip r:embed="rId924"/>
                <a:stretch>
                  <a:fillRect/>
                </a:stretch>
              </p:blipFill>
              <p:spPr>
                <a:xfrm>
                  <a:off x="953336" y="6163038"/>
                  <a:ext cx="99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61" name="Freihand 560">
                  <a:extLst>
                    <a:ext uri="{FF2B5EF4-FFF2-40B4-BE49-F238E27FC236}">
                      <a16:creationId xmlns:a16="http://schemas.microsoft.com/office/drawing/2014/main" id="{7838C2FE-823B-405F-B6BC-98412AF4FB37}"/>
                    </a:ext>
                  </a:extLst>
                </p14:cNvPr>
                <p14:cNvContentPartPr/>
                <p14:nvPr/>
              </p14:nvContentPartPr>
              <p14:xfrm>
                <a:off x="1061696" y="6139278"/>
                <a:ext cx="50040" cy="114840"/>
              </p14:xfrm>
            </p:contentPart>
          </mc:Choice>
          <mc:Fallback xmlns="">
            <p:pic>
              <p:nvPicPr>
                <p:cNvPr id="561" name="Freihand 560">
                  <a:extLst>
                    <a:ext uri="{FF2B5EF4-FFF2-40B4-BE49-F238E27FC236}">
                      <a16:creationId xmlns:a16="http://schemas.microsoft.com/office/drawing/2014/main" id="{7838C2FE-823B-405F-B6BC-98412AF4FB37}"/>
                    </a:ext>
                  </a:extLst>
                </p:cNvPr>
                <p:cNvPicPr/>
                <p:nvPr/>
              </p:nvPicPr>
              <p:blipFill>
                <a:blip r:embed="rId926"/>
                <a:stretch>
                  <a:fillRect/>
                </a:stretch>
              </p:blipFill>
              <p:spPr>
                <a:xfrm>
                  <a:off x="1057376" y="6134958"/>
                  <a:ext cx="58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62" name="Freihand 561">
                  <a:extLst>
                    <a:ext uri="{FF2B5EF4-FFF2-40B4-BE49-F238E27FC236}">
                      <a16:creationId xmlns:a16="http://schemas.microsoft.com/office/drawing/2014/main" id="{2CC50E25-234E-40F6-B25F-EE756EBEC309}"/>
                    </a:ext>
                  </a:extLst>
                </p14:cNvPr>
                <p14:cNvContentPartPr/>
                <p14:nvPr/>
              </p14:nvContentPartPr>
              <p14:xfrm>
                <a:off x="1172576" y="6084558"/>
                <a:ext cx="244440" cy="164520"/>
              </p14:xfrm>
            </p:contentPart>
          </mc:Choice>
          <mc:Fallback xmlns="">
            <p:pic>
              <p:nvPicPr>
                <p:cNvPr id="562" name="Freihand 561">
                  <a:extLst>
                    <a:ext uri="{FF2B5EF4-FFF2-40B4-BE49-F238E27FC236}">
                      <a16:creationId xmlns:a16="http://schemas.microsoft.com/office/drawing/2014/main" id="{2CC50E25-234E-40F6-B25F-EE756EBEC309}"/>
                    </a:ext>
                  </a:extLst>
                </p:cNvPr>
                <p:cNvPicPr/>
                <p:nvPr/>
              </p:nvPicPr>
              <p:blipFill>
                <a:blip r:embed="rId928"/>
                <a:stretch>
                  <a:fillRect/>
                </a:stretch>
              </p:blipFill>
              <p:spPr>
                <a:xfrm>
                  <a:off x="1168256" y="6080238"/>
                  <a:ext cx="253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3" name="Freihand 562">
                  <a:extLst>
                    <a:ext uri="{FF2B5EF4-FFF2-40B4-BE49-F238E27FC236}">
                      <a16:creationId xmlns:a16="http://schemas.microsoft.com/office/drawing/2014/main" id="{72C8F66E-1C36-48AD-8157-94E0D5784DF3}"/>
                    </a:ext>
                  </a:extLst>
                </p14:cNvPr>
                <p14:cNvContentPartPr/>
                <p14:nvPr/>
              </p14:nvContentPartPr>
              <p14:xfrm>
                <a:off x="1425656" y="6156918"/>
                <a:ext cx="82080" cy="86040"/>
              </p14:xfrm>
            </p:contentPart>
          </mc:Choice>
          <mc:Fallback xmlns="">
            <p:pic>
              <p:nvPicPr>
                <p:cNvPr id="563" name="Freihand 562">
                  <a:extLst>
                    <a:ext uri="{FF2B5EF4-FFF2-40B4-BE49-F238E27FC236}">
                      <a16:creationId xmlns:a16="http://schemas.microsoft.com/office/drawing/2014/main" id="{72C8F66E-1C36-48AD-8157-94E0D5784DF3}"/>
                    </a:ext>
                  </a:extLst>
                </p:cNvPr>
                <p:cNvPicPr/>
                <p:nvPr/>
              </p:nvPicPr>
              <p:blipFill>
                <a:blip r:embed="rId930"/>
                <a:stretch>
                  <a:fillRect/>
                </a:stretch>
              </p:blipFill>
              <p:spPr>
                <a:xfrm>
                  <a:off x="1421336" y="6152598"/>
                  <a:ext cx="90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4" name="Freihand 563">
                  <a:extLst>
                    <a:ext uri="{FF2B5EF4-FFF2-40B4-BE49-F238E27FC236}">
                      <a16:creationId xmlns:a16="http://schemas.microsoft.com/office/drawing/2014/main" id="{BF7D301A-A234-4CCC-99E7-0DF1EAD7AC7E}"/>
                    </a:ext>
                  </a:extLst>
                </p14:cNvPr>
                <p14:cNvContentPartPr/>
                <p14:nvPr/>
              </p14:nvContentPartPr>
              <p14:xfrm>
                <a:off x="1535816" y="6082398"/>
                <a:ext cx="155520" cy="158760"/>
              </p14:xfrm>
            </p:contentPart>
          </mc:Choice>
          <mc:Fallback xmlns="">
            <p:pic>
              <p:nvPicPr>
                <p:cNvPr id="564" name="Freihand 563">
                  <a:extLst>
                    <a:ext uri="{FF2B5EF4-FFF2-40B4-BE49-F238E27FC236}">
                      <a16:creationId xmlns:a16="http://schemas.microsoft.com/office/drawing/2014/main" id="{BF7D301A-A234-4CCC-99E7-0DF1EAD7AC7E}"/>
                    </a:ext>
                  </a:extLst>
                </p:cNvPr>
                <p:cNvPicPr/>
                <p:nvPr/>
              </p:nvPicPr>
              <p:blipFill>
                <a:blip r:embed="rId932"/>
                <a:stretch>
                  <a:fillRect/>
                </a:stretch>
              </p:blipFill>
              <p:spPr>
                <a:xfrm>
                  <a:off x="1531496" y="6078078"/>
                  <a:ext cx="164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65" name="Freihand 564">
                  <a:extLst>
                    <a:ext uri="{FF2B5EF4-FFF2-40B4-BE49-F238E27FC236}">
                      <a16:creationId xmlns:a16="http://schemas.microsoft.com/office/drawing/2014/main" id="{EC032A5A-B841-4CC6-BE4A-C15BF37F88E5}"/>
                    </a:ext>
                  </a:extLst>
                </p14:cNvPr>
                <p14:cNvContentPartPr/>
                <p14:nvPr/>
              </p14:nvContentPartPr>
              <p14:xfrm>
                <a:off x="1733456" y="6076998"/>
                <a:ext cx="576720" cy="214200"/>
              </p14:xfrm>
            </p:contentPart>
          </mc:Choice>
          <mc:Fallback xmlns="">
            <p:pic>
              <p:nvPicPr>
                <p:cNvPr id="565" name="Freihand 564">
                  <a:extLst>
                    <a:ext uri="{FF2B5EF4-FFF2-40B4-BE49-F238E27FC236}">
                      <a16:creationId xmlns:a16="http://schemas.microsoft.com/office/drawing/2014/main" id="{EC032A5A-B841-4CC6-BE4A-C15BF37F88E5}"/>
                    </a:ext>
                  </a:extLst>
                </p:cNvPr>
                <p:cNvPicPr/>
                <p:nvPr/>
              </p:nvPicPr>
              <p:blipFill>
                <a:blip r:embed="rId934"/>
                <a:stretch>
                  <a:fillRect/>
                </a:stretch>
              </p:blipFill>
              <p:spPr>
                <a:xfrm>
                  <a:off x="1729136" y="6072678"/>
                  <a:ext cx="585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66" name="Freihand 565">
                  <a:extLst>
                    <a:ext uri="{FF2B5EF4-FFF2-40B4-BE49-F238E27FC236}">
                      <a16:creationId xmlns:a16="http://schemas.microsoft.com/office/drawing/2014/main" id="{F8A677B3-105F-4F8E-BAF8-BD0CE4A4E9CD}"/>
                    </a:ext>
                  </a:extLst>
                </p14:cNvPr>
                <p14:cNvContentPartPr/>
                <p14:nvPr/>
              </p14:nvContentPartPr>
              <p14:xfrm>
                <a:off x="2479376" y="6121998"/>
                <a:ext cx="182880" cy="98280"/>
              </p14:xfrm>
            </p:contentPart>
          </mc:Choice>
          <mc:Fallback xmlns="">
            <p:pic>
              <p:nvPicPr>
                <p:cNvPr id="566" name="Freihand 565">
                  <a:extLst>
                    <a:ext uri="{FF2B5EF4-FFF2-40B4-BE49-F238E27FC236}">
                      <a16:creationId xmlns:a16="http://schemas.microsoft.com/office/drawing/2014/main" id="{F8A677B3-105F-4F8E-BAF8-BD0CE4A4E9CD}"/>
                    </a:ext>
                  </a:extLst>
                </p:cNvPr>
                <p:cNvPicPr/>
                <p:nvPr/>
              </p:nvPicPr>
              <p:blipFill>
                <a:blip r:embed="rId936"/>
                <a:stretch>
                  <a:fillRect/>
                </a:stretch>
              </p:blipFill>
              <p:spPr>
                <a:xfrm>
                  <a:off x="2475056" y="6117678"/>
                  <a:ext cx="191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7" name="Freihand 566">
                  <a:extLst>
                    <a:ext uri="{FF2B5EF4-FFF2-40B4-BE49-F238E27FC236}">
                      <a16:creationId xmlns:a16="http://schemas.microsoft.com/office/drawing/2014/main" id="{57B29EB8-398F-497C-B5A8-E8D9F6916F5A}"/>
                    </a:ext>
                  </a:extLst>
                </p14:cNvPr>
                <p14:cNvContentPartPr/>
                <p14:nvPr/>
              </p14:nvContentPartPr>
              <p14:xfrm>
                <a:off x="2677016" y="6056118"/>
                <a:ext cx="28080" cy="25560"/>
              </p14:xfrm>
            </p:contentPart>
          </mc:Choice>
          <mc:Fallback xmlns="">
            <p:pic>
              <p:nvPicPr>
                <p:cNvPr id="567" name="Freihand 566">
                  <a:extLst>
                    <a:ext uri="{FF2B5EF4-FFF2-40B4-BE49-F238E27FC236}">
                      <a16:creationId xmlns:a16="http://schemas.microsoft.com/office/drawing/2014/main" id="{57B29EB8-398F-497C-B5A8-E8D9F6916F5A}"/>
                    </a:ext>
                  </a:extLst>
                </p:cNvPr>
                <p:cNvPicPr/>
                <p:nvPr/>
              </p:nvPicPr>
              <p:blipFill>
                <a:blip r:embed="rId938"/>
                <a:stretch>
                  <a:fillRect/>
                </a:stretch>
              </p:blipFill>
              <p:spPr>
                <a:xfrm>
                  <a:off x="2672696" y="6051798"/>
                  <a:ext cx="36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8" name="Freihand 567">
                  <a:extLst>
                    <a:ext uri="{FF2B5EF4-FFF2-40B4-BE49-F238E27FC236}">
                      <a16:creationId xmlns:a16="http://schemas.microsoft.com/office/drawing/2014/main" id="{763342FC-E745-4D36-BF54-8E9608755E14}"/>
                    </a:ext>
                  </a:extLst>
                </p14:cNvPr>
                <p14:cNvContentPartPr/>
                <p14:nvPr/>
              </p14:nvContentPartPr>
              <p14:xfrm>
                <a:off x="2745056" y="5995278"/>
                <a:ext cx="149400" cy="196560"/>
              </p14:xfrm>
            </p:contentPart>
          </mc:Choice>
          <mc:Fallback xmlns="">
            <p:pic>
              <p:nvPicPr>
                <p:cNvPr id="568" name="Freihand 567">
                  <a:extLst>
                    <a:ext uri="{FF2B5EF4-FFF2-40B4-BE49-F238E27FC236}">
                      <a16:creationId xmlns:a16="http://schemas.microsoft.com/office/drawing/2014/main" id="{763342FC-E745-4D36-BF54-8E9608755E14}"/>
                    </a:ext>
                  </a:extLst>
                </p:cNvPr>
                <p:cNvPicPr/>
                <p:nvPr/>
              </p:nvPicPr>
              <p:blipFill>
                <a:blip r:embed="rId940"/>
                <a:stretch>
                  <a:fillRect/>
                </a:stretch>
              </p:blipFill>
              <p:spPr>
                <a:xfrm>
                  <a:off x="2740736" y="5990958"/>
                  <a:ext cx="158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9" name="Freihand 568">
                  <a:extLst>
                    <a:ext uri="{FF2B5EF4-FFF2-40B4-BE49-F238E27FC236}">
                      <a16:creationId xmlns:a16="http://schemas.microsoft.com/office/drawing/2014/main" id="{F8A7F4E4-58B4-4DF2-8D0A-D85897E190CF}"/>
                    </a:ext>
                  </a:extLst>
                </p14:cNvPr>
                <p14:cNvContentPartPr/>
                <p14:nvPr/>
              </p14:nvContentPartPr>
              <p14:xfrm>
                <a:off x="3152936" y="6018678"/>
                <a:ext cx="34560" cy="158760"/>
              </p14:xfrm>
            </p:contentPart>
          </mc:Choice>
          <mc:Fallback xmlns="">
            <p:pic>
              <p:nvPicPr>
                <p:cNvPr id="569" name="Freihand 568">
                  <a:extLst>
                    <a:ext uri="{FF2B5EF4-FFF2-40B4-BE49-F238E27FC236}">
                      <a16:creationId xmlns:a16="http://schemas.microsoft.com/office/drawing/2014/main" id="{F8A7F4E4-58B4-4DF2-8D0A-D85897E190CF}"/>
                    </a:ext>
                  </a:extLst>
                </p:cNvPr>
                <p:cNvPicPr/>
                <p:nvPr/>
              </p:nvPicPr>
              <p:blipFill>
                <a:blip r:embed="rId942"/>
                <a:stretch>
                  <a:fillRect/>
                </a:stretch>
              </p:blipFill>
              <p:spPr>
                <a:xfrm>
                  <a:off x="3148616" y="6014358"/>
                  <a:ext cx="43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70" name="Freihand 569">
                  <a:extLst>
                    <a:ext uri="{FF2B5EF4-FFF2-40B4-BE49-F238E27FC236}">
                      <a16:creationId xmlns:a16="http://schemas.microsoft.com/office/drawing/2014/main" id="{6FDADA0E-6C33-4439-AAF5-528BDEC0D969}"/>
                    </a:ext>
                  </a:extLst>
                </p14:cNvPr>
                <p14:cNvContentPartPr/>
                <p14:nvPr/>
              </p14:nvContentPartPr>
              <p14:xfrm>
                <a:off x="3112616" y="5980878"/>
                <a:ext cx="149760" cy="146520"/>
              </p14:xfrm>
            </p:contentPart>
          </mc:Choice>
          <mc:Fallback xmlns="">
            <p:pic>
              <p:nvPicPr>
                <p:cNvPr id="570" name="Freihand 569">
                  <a:extLst>
                    <a:ext uri="{FF2B5EF4-FFF2-40B4-BE49-F238E27FC236}">
                      <a16:creationId xmlns:a16="http://schemas.microsoft.com/office/drawing/2014/main" id="{6FDADA0E-6C33-4439-AAF5-528BDEC0D969}"/>
                    </a:ext>
                  </a:extLst>
                </p:cNvPr>
                <p:cNvPicPr/>
                <p:nvPr/>
              </p:nvPicPr>
              <p:blipFill>
                <a:blip r:embed="rId944"/>
                <a:stretch>
                  <a:fillRect/>
                </a:stretch>
              </p:blipFill>
              <p:spPr>
                <a:xfrm>
                  <a:off x="3108296" y="5976558"/>
                  <a:ext cx="158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1" name="Freihand 570">
                  <a:extLst>
                    <a:ext uri="{FF2B5EF4-FFF2-40B4-BE49-F238E27FC236}">
                      <a16:creationId xmlns:a16="http://schemas.microsoft.com/office/drawing/2014/main" id="{AE39357A-C991-4701-9F88-3BB3B7E6F16B}"/>
                    </a:ext>
                  </a:extLst>
                </p14:cNvPr>
                <p14:cNvContentPartPr/>
                <p14:nvPr/>
              </p14:nvContentPartPr>
              <p14:xfrm>
                <a:off x="3276776" y="6028038"/>
                <a:ext cx="91800" cy="85320"/>
              </p14:xfrm>
            </p:contentPart>
          </mc:Choice>
          <mc:Fallback xmlns="">
            <p:pic>
              <p:nvPicPr>
                <p:cNvPr id="571" name="Freihand 570">
                  <a:extLst>
                    <a:ext uri="{FF2B5EF4-FFF2-40B4-BE49-F238E27FC236}">
                      <a16:creationId xmlns:a16="http://schemas.microsoft.com/office/drawing/2014/main" id="{AE39357A-C991-4701-9F88-3BB3B7E6F16B}"/>
                    </a:ext>
                  </a:extLst>
                </p:cNvPr>
                <p:cNvPicPr/>
                <p:nvPr/>
              </p:nvPicPr>
              <p:blipFill>
                <a:blip r:embed="rId946"/>
                <a:stretch>
                  <a:fillRect/>
                </a:stretch>
              </p:blipFill>
              <p:spPr>
                <a:xfrm>
                  <a:off x="3272456" y="6023718"/>
                  <a:ext cx="100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2" name="Freihand 571">
                  <a:extLst>
                    <a:ext uri="{FF2B5EF4-FFF2-40B4-BE49-F238E27FC236}">
                      <a16:creationId xmlns:a16="http://schemas.microsoft.com/office/drawing/2014/main" id="{0190E353-AE60-40E0-BEF2-319BE0F9BCAB}"/>
                    </a:ext>
                  </a:extLst>
                </p14:cNvPr>
                <p14:cNvContentPartPr/>
                <p14:nvPr/>
              </p14:nvContentPartPr>
              <p14:xfrm>
                <a:off x="3390896" y="5923638"/>
                <a:ext cx="234000" cy="320400"/>
              </p14:xfrm>
            </p:contentPart>
          </mc:Choice>
          <mc:Fallback xmlns="">
            <p:pic>
              <p:nvPicPr>
                <p:cNvPr id="572" name="Freihand 571">
                  <a:extLst>
                    <a:ext uri="{FF2B5EF4-FFF2-40B4-BE49-F238E27FC236}">
                      <a16:creationId xmlns:a16="http://schemas.microsoft.com/office/drawing/2014/main" id="{0190E353-AE60-40E0-BEF2-319BE0F9BCAB}"/>
                    </a:ext>
                  </a:extLst>
                </p:cNvPr>
                <p:cNvPicPr/>
                <p:nvPr/>
              </p:nvPicPr>
              <p:blipFill>
                <a:blip r:embed="rId948"/>
                <a:stretch>
                  <a:fillRect/>
                </a:stretch>
              </p:blipFill>
              <p:spPr>
                <a:xfrm>
                  <a:off x="3386576" y="5919318"/>
                  <a:ext cx="242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8541E4E4-DFC0-4D3B-ADFD-7864EEEBA10A}"/>
                    </a:ext>
                  </a:extLst>
                </p14:cNvPr>
                <p14:cNvContentPartPr/>
                <p14:nvPr/>
              </p14:nvContentPartPr>
              <p14:xfrm>
                <a:off x="3662696" y="5995278"/>
                <a:ext cx="93600" cy="97560"/>
              </p14:xfrm>
            </p:contentPart>
          </mc:Choice>
          <mc:Fallback xmlns="">
            <p:pic>
              <p:nvPicPr>
                <p:cNvPr id="573" name="Freihand 572">
                  <a:extLst>
                    <a:ext uri="{FF2B5EF4-FFF2-40B4-BE49-F238E27FC236}">
                      <a16:creationId xmlns:a16="http://schemas.microsoft.com/office/drawing/2014/main" id="{8541E4E4-DFC0-4D3B-ADFD-7864EEEBA10A}"/>
                    </a:ext>
                  </a:extLst>
                </p:cNvPr>
                <p:cNvPicPr/>
                <p:nvPr/>
              </p:nvPicPr>
              <p:blipFill>
                <a:blip r:embed="rId950"/>
                <a:stretch>
                  <a:fillRect/>
                </a:stretch>
              </p:blipFill>
              <p:spPr>
                <a:xfrm>
                  <a:off x="3658376" y="5990958"/>
                  <a:ext cx="102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5340E1C2-0A03-438E-8BFE-2A783EB614F5}"/>
                    </a:ext>
                  </a:extLst>
                </p14:cNvPr>
                <p14:cNvContentPartPr/>
                <p14:nvPr/>
              </p14:nvContentPartPr>
              <p14:xfrm>
                <a:off x="3871496" y="5990238"/>
                <a:ext cx="170640" cy="233640"/>
              </p14:xfrm>
            </p:contentPart>
          </mc:Choice>
          <mc:Fallback xmlns="">
            <p:pic>
              <p:nvPicPr>
                <p:cNvPr id="574" name="Freihand 573">
                  <a:extLst>
                    <a:ext uri="{FF2B5EF4-FFF2-40B4-BE49-F238E27FC236}">
                      <a16:creationId xmlns:a16="http://schemas.microsoft.com/office/drawing/2014/main" id="{5340E1C2-0A03-438E-8BFE-2A783EB614F5}"/>
                    </a:ext>
                  </a:extLst>
                </p:cNvPr>
                <p:cNvPicPr/>
                <p:nvPr/>
              </p:nvPicPr>
              <p:blipFill>
                <a:blip r:embed="rId952"/>
                <a:stretch>
                  <a:fillRect/>
                </a:stretch>
              </p:blipFill>
              <p:spPr>
                <a:xfrm>
                  <a:off x="3867176" y="5985918"/>
                  <a:ext cx="179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5DF9089D-1771-4DDE-B96C-F866DB19D80E}"/>
                    </a:ext>
                  </a:extLst>
                </p14:cNvPr>
                <p14:cNvContentPartPr/>
                <p14:nvPr/>
              </p14:nvContentPartPr>
              <p14:xfrm>
                <a:off x="4092896" y="5905278"/>
                <a:ext cx="76680" cy="155880"/>
              </p14:xfrm>
            </p:contentPart>
          </mc:Choice>
          <mc:Fallback xmlns="">
            <p:pic>
              <p:nvPicPr>
                <p:cNvPr id="575" name="Freihand 574">
                  <a:extLst>
                    <a:ext uri="{FF2B5EF4-FFF2-40B4-BE49-F238E27FC236}">
                      <a16:creationId xmlns:a16="http://schemas.microsoft.com/office/drawing/2014/main" id="{5DF9089D-1771-4DDE-B96C-F866DB19D80E}"/>
                    </a:ext>
                  </a:extLst>
                </p:cNvPr>
                <p:cNvPicPr/>
                <p:nvPr/>
              </p:nvPicPr>
              <p:blipFill>
                <a:blip r:embed="rId954"/>
                <a:stretch>
                  <a:fillRect/>
                </a:stretch>
              </p:blipFill>
              <p:spPr>
                <a:xfrm>
                  <a:off x="4088576" y="5900958"/>
                  <a:ext cx="85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DD9CB309-5C49-448C-962F-8FA9200DDEAC}"/>
                    </a:ext>
                  </a:extLst>
                </p14:cNvPr>
                <p14:cNvContentPartPr/>
                <p14:nvPr/>
              </p14:nvContentPartPr>
              <p14:xfrm>
                <a:off x="4199096" y="5958198"/>
                <a:ext cx="238680" cy="88200"/>
              </p14:xfrm>
            </p:contentPart>
          </mc:Choice>
          <mc:Fallback xmlns="">
            <p:pic>
              <p:nvPicPr>
                <p:cNvPr id="576" name="Freihand 575">
                  <a:extLst>
                    <a:ext uri="{FF2B5EF4-FFF2-40B4-BE49-F238E27FC236}">
                      <a16:creationId xmlns:a16="http://schemas.microsoft.com/office/drawing/2014/main" id="{DD9CB309-5C49-448C-962F-8FA9200DDEAC}"/>
                    </a:ext>
                  </a:extLst>
                </p:cNvPr>
                <p:cNvPicPr/>
                <p:nvPr/>
              </p:nvPicPr>
              <p:blipFill>
                <a:blip r:embed="rId956"/>
                <a:stretch>
                  <a:fillRect/>
                </a:stretch>
              </p:blipFill>
              <p:spPr>
                <a:xfrm>
                  <a:off x="4194776" y="5953878"/>
                  <a:ext cx="247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8" name="Freihand 577">
                  <a:extLst>
                    <a:ext uri="{FF2B5EF4-FFF2-40B4-BE49-F238E27FC236}">
                      <a16:creationId xmlns:a16="http://schemas.microsoft.com/office/drawing/2014/main" id="{498EB8D3-5A7C-42B4-A181-C1E82E9426B1}"/>
                    </a:ext>
                  </a:extLst>
                </p14:cNvPr>
                <p14:cNvContentPartPr/>
                <p14:nvPr/>
              </p14:nvContentPartPr>
              <p14:xfrm>
                <a:off x="4590416" y="5871438"/>
                <a:ext cx="82080" cy="529560"/>
              </p14:xfrm>
            </p:contentPart>
          </mc:Choice>
          <mc:Fallback xmlns="">
            <p:pic>
              <p:nvPicPr>
                <p:cNvPr id="578" name="Freihand 577">
                  <a:extLst>
                    <a:ext uri="{FF2B5EF4-FFF2-40B4-BE49-F238E27FC236}">
                      <a16:creationId xmlns:a16="http://schemas.microsoft.com/office/drawing/2014/main" id="{498EB8D3-5A7C-42B4-A181-C1E82E9426B1}"/>
                    </a:ext>
                  </a:extLst>
                </p:cNvPr>
                <p:cNvPicPr/>
                <p:nvPr/>
              </p:nvPicPr>
              <p:blipFill>
                <a:blip r:embed="rId958"/>
                <a:stretch>
                  <a:fillRect/>
                </a:stretch>
              </p:blipFill>
              <p:spPr>
                <a:xfrm>
                  <a:off x="4586096" y="5867118"/>
                  <a:ext cx="9072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9" name="Freihand 578">
                  <a:extLst>
                    <a:ext uri="{FF2B5EF4-FFF2-40B4-BE49-F238E27FC236}">
                      <a16:creationId xmlns:a16="http://schemas.microsoft.com/office/drawing/2014/main" id="{0B98D2BD-8305-4C4A-9009-8449F5ADBB29}"/>
                    </a:ext>
                  </a:extLst>
                </p14:cNvPr>
                <p14:cNvContentPartPr/>
                <p14:nvPr/>
              </p14:nvContentPartPr>
              <p14:xfrm>
                <a:off x="4674296" y="5756958"/>
                <a:ext cx="3553920" cy="97920"/>
              </p14:xfrm>
            </p:contentPart>
          </mc:Choice>
          <mc:Fallback xmlns="">
            <p:pic>
              <p:nvPicPr>
                <p:cNvPr id="579" name="Freihand 578">
                  <a:extLst>
                    <a:ext uri="{FF2B5EF4-FFF2-40B4-BE49-F238E27FC236}">
                      <a16:creationId xmlns:a16="http://schemas.microsoft.com/office/drawing/2014/main" id="{0B98D2BD-8305-4C4A-9009-8449F5ADBB29}"/>
                    </a:ext>
                  </a:extLst>
                </p:cNvPr>
                <p:cNvPicPr/>
                <p:nvPr/>
              </p:nvPicPr>
              <p:blipFill>
                <a:blip r:embed="rId960"/>
                <a:stretch>
                  <a:fillRect/>
                </a:stretch>
              </p:blipFill>
              <p:spPr>
                <a:xfrm>
                  <a:off x="4669976" y="5752638"/>
                  <a:ext cx="3562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81" name="Freihand 580">
                  <a:extLst>
                    <a:ext uri="{FF2B5EF4-FFF2-40B4-BE49-F238E27FC236}">
                      <a16:creationId xmlns:a16="http://schemas.microsoft.com/office/drawing/2014/main" id="{53D71CEE-A588-4AFB-91D3-069C8F6564AE}"/>
                    </a:ext>
                  </a:extLst>
                </p14:cNvPr>
                <p14:cNvContentPartPr/>
                <p14:nvPr/>
              </p14:nvContentPartPr>
              <p14:xfrm>
                <a:off x="4794536" y="5938038"/>
                <a:ext cx="7200" cy="104040"/>
              </p14:xfrm>
            </p:contentPart>
          </mc:Choice>
          <mc:Fallback xmlns="">
            <p:pic>
              <p:nvPicPr>
                <p:cNvPr id="581" name="Freihand 580">
                  <a:extLst>
                    <a:ext uri="{FF2B5EF4-FFF2-40B4-BE49-F238E27FC236}">
                      <a16:creationId xmlns:a16="http://schemas.microsoft.com/office/drawing/2014/main" id="{53D71CEE-A588-4AFB-91D3-069C8F6564AE}"/>
                    </a:ext>
                  </a:extLst>
                </p:cNvPr>
                <p:cNvPicPr/>
                <p:nvPr/>
              </p:nvPicPr>
              <p:blipFill>
                <a:blip r:embed="rId962"/>
                <a:stretch>
                  <a:fillRect/>
                </a:stretch>
              </p:blipFill>
              <p:spPr>
                <a:xfrm>
                  <a:off x="4790216" y="5933718"/>
                  <a:ext cx="15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2" name="Freihand 581">
                  <a:extLst>
                    <a:ext uri="{FF2B5EF4-FFF2-40B4-BE49-F238E27FC236}">
                      <a16:creationId xmlns:a16="http://schemas.microsoft.com/office/drawing/2014/main" id="{6AF7D08D-FC36-4CD9-A3C3-9816396A3D12}"/>
                    </a:ext>
                  </a:extLst>
                </p14:cNvPr>
                <p14:cNvContentPartPr/>
                <p14:nvPr/>
              </p14:nvContentPartPr>
              <p14:xfrm>
                <a:off x="4701296" y="5911038"/>
                <a:ext cx="131760" cy="123840"/>
              </p14:xfrm>
            </p:contentPart>
          </mc:Choice>
          <mc:Fallback xmlns="">
            <p:pic>
              <p:nvPicPr>
                <p:cNvPr id="582" name="Freihand 581">
                  <a:extLst>
                    <a:ext uri="{FF2B5EF4-FFF2-40B4-BE49-F238E27FC236}">
                      <a16:creationId xmlns:a16="http://schemas.microsoft.com/office/drawing/2014/main" id="{6AF7D08D-FC36-4CD9-A3C3-9816396A3D12}"/>
                    </a:ext>
                  </a:extLst>
                </p:cNvPr>
                <p:cNvPicPr/>
                <p:nvPr/>
              </p:nvPicPr>
              <p:blipFill>
                <a:blip r:embed="rId964"/>
                <a:stretch>
                  <a:fillRect/>
                </a:stretch>
              </p:blipFill>
              <p:spPr>
                <a:xfrm>
                  <a:off x="4696976" y="5906718"/>
                  <a:ext cx="140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4" name="Freihand 583">
                  <a:extLst>
                    <a:ext uri="{FF2B5EF4-FFF2-40B4-BE49-F238E27FC236}">
                      <a16:creationId xmlns:a16="http://schemas.microsoft.com/office/drawing/2014/main" id="{CB33DACB-9881-4675-85DD-071D22133678}"/>
                    </a:ext>
                  </a:extLst>
                </p14:cNvPr>
                <p14:cNvContentPartPr/>
                <p14:nvPr/>
              </p14:nvContentPartPr>
              <p14:xfrm>
                <a:off x="4849976" y="5930118"/>
                <a:ext cx="115200" cy="83160"/>
              </p14:xfrm>
            </p:contentPart>
          </mc:Choice>
          <mc:Fallback xmlns="">
            <p:pic>
              <p:nvPicPr>
                <p:cNvPr id="584" name="Freihand 583">
                  <a:extLst>
                    <a:ext uri="{FF2B5EF4-FFF2-40B4-BE49-F238E27FC236}">
                      <a16:creationId xmlns:a16="http://schemas.microsoft.com/office/drawing/2014/main" id="{CB33DACB-9881-4675-85DD-071D22133678}"/>
                    </a:ext>
                  </a:extLst>
                </p:cNvPr>
                <p:cNvPicPr/>
                <p:nvPr/>
              </p:nvPicPr>
              <p:blipFill>
                <a:blip r:embed="rId966"/>
                <a:stretch>
                  <a:fillRect/>
                </a:stretch>
              </p:blipFill>
              <p:spPr>
                <a:xfrm>
                  <a:off x="4845656" y="5925798"/>
                  <a:ext cx="12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5" name="Freihand 584">
                  <a:extLst>
                    <a:ext uri="{FF2B5EF4-FFF2-40B4-BE49-F238E27FC236}">
                      <a16:creationId xmlns:a16="http://schemas.microsoft.com/office/drawing/2014/main" id="{68207377-A7CD-4A17-9FC8-EAE4D5BD44F5}"/>
                    </a:ext>
                  </a:extLst>
                </p14:cNvPr>
                <p14:cNvContentPartPr/>
                <p14:nvPr/>
              </p14:nvContentPartPr>
              <p14:xfrm>
                <a:off x="4975616" y="5912478"/>
                <a:ext cx="18000" cy="64080"/>
              </p14:xfrm>
            </p:contentPart>
          </mc:Choice>
          <mc:Fallback xmlns="">
            <p:pic>
              <p:nvPicPr>
                <p:cNvPr id="585" name="Freihand 584">
                  <a:extLst>
                    <a:ext uri="{FF2B5EF4-FFF2-40B4-BE49-F238E27FC236}">
                      <a16:creationId xmlns:a16="http://schemas.microsoft.com/office/drawing/2014/main" id="{68207377-A7CD-4A17-9FC8-EAE4D5BD44F5}"/>
                    </a:ext>
                  </a:extLst>
                </p:cNvPr>
                <p:cNvPicPr/>
                <p:nvPr/>
              </p:nvPicPr>
              <p:blipFill>
                <a:blip r:embed="rId968"/>
                <a:stretch>
                  <a:fillRect/>
                </a:stretch>
              </p:blipFill>
              <p:spPr>
                <a:xfrm>
                  <a:off x="4971296" y="5908158"/>
                  <a:ext cx="26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6" name="Freihand 585">
                  <a:extLst>
                    <a:ext uri="{FF2B5EF4-FFF2-40B4-BE49-F238E27FC236}">
                      <a16:creationId xmlns:a16="http://schemas.microsoft.com/office/drawing/2014/main" id="{D221A416-C4A1-4B22-8222-CDBBCBFE491C}"/>
                    </a:ext>
                  </a:extLst>
                </p14:cNvPr>
                <p14:cNvContentPartPr/>
                <p14:nvPr/>
              </p14:nvContentPartPr>
              <p14:xfrm>
                <a:off x="5024576" y="5906718"/>
                <a:ext cx="66600" cy="46080"/>
              </p14:xfrm>
            </p:contentPart>
          </mc:Choice>
          <mc:Fallback xmlns="">
            <p:pic>
              <p:nvPicPr>
                <p:cNvPr id="586" name="Freihand 585">
                  <a:extLst>
                    <a:ext uri="{FF2B5EF4-FFF2-40B4-BE49-F238E27FC236}">
                      <a16:creationId xmlns:a16="http://schemas.microsoft.com/office/drawing/2014/main" id="{D221A416-C4A1-4B22-8222-CDBBCBFE491C}"/>
                    </a:ext>
                  </a:extLst>
                </p:cNvPr>
                <p:cNvPicPr/>
                <p:nvPr/>
              </p:nvPicPr>
              <p:blipFill>
                <a:blip r:embed="rId970"/>
                <a:stretch>
                  <a:fillRect/>
                </a:stretch>
              </p:blipFill>
              <p:spPr>
                <a:xfrm>
                  <a:off x="5020256" y="5902398"/>
                  <a:ext cx="75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7" name="Freihand 586">
                  <a:extLst>
                    <a:ext uri="{FF2B5EF4-FFF2-40B4-BE49-F238E27FC236}">
                      <a16:creationId xmlns:a16="http://schemas.microsoft.com/office/drawing/2014/main" id="{AB8C5595-635B-4E57-8FBD-BE1DD54F52EA}"/>
                    </a:ext>
                  </a:extLst>
                </p14:cNvPr>
                <p14:cNvContentPartPr/>
                <p14:nvPr/>
              </p14:nvContentPartPr>
              <p14:xfrm>
                <a:off x="4955456" y="5902398"/>
                <a:ext cx="94320" cy="106200"/>
              </p14:xfrm>
            </p:contentPart>
          </mc:Choice>
          <mc:Fallback xmlns="">
            <p:pic>
              <p:nvPicPr>
                <p:cNvPr id="587" name="Freihand 586">
                  <a:extLst>
                    <a:ext uri="{FF2B5EF4-FFF2-40B4-BE49-F238E27FC236}">
                      <a16:creationId xmlns:a16="http://schemas.microsoft.com/office/drawing/2014/main" id="{AB8C5595-635B-4E57-8FBD-BE1DD54F52EA}"/>
                    </a:ext>
                  </a:extLst>
                </p:cNvPr>
                <p:cNvPicPr/>
                <p:nvPr/>
              </p:nvPicPr>
              <p:blipFill>
                <a:blip r:embed="rId972"/>
                <a:stretch>
                  <a:fillRect/>
                </a:stretch>
              </p:blipFill>
              <p:spPr>
                <a:xfrm>
                  <a:off x="4951136" y="5898078"/>
                  <a:ext cx="102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8" name="Freihand 587">
                  <a:extLst>
                    <a:ext uri="{FF2B5EF4-FFF2-40B4-BE49-F238E27FC236}">
                      <a16:creationId xmlns:a16="http://schemas.microsoft.com/office/drawing/2014/main" id="{2F325618-9B93-413D-A793-3ACB3538FDA8}"/>
                    </a:ext>
                  </a:extLst>
                </p14:cNvPr>
                <p14:cNvContentPartPr/>
                <p14:nvPr/>
              </p14:nvContentPartPr>
              <p14:xfrm>
                <a:off x="5185856" y="5908158"/>
                <a:ext cx="22680" cy="72000"/>
              </p14:xfrm>
            </p:contentPart>
          </mc:Choice>
          <mc:Fallback xmlns="">
            <p:pic>
              <p:nvPicPr>
                <p:cNvPr id="588" name="Freihand 587">
                  <a:extLst>
                    <a:ext uri="{FF2B5EF4-FFF2-40B4-BE49-F238E27FC236}">
                      <a16:creationId xmlns:a16="http://schemas.microsoft.com/office/drawing/2014/main" id="{2F325618-9B93-413D-A793-3ACB3538FDA8}"/>
                    </a:ext>
                  </a:extLst>
                </p:cNvPr>
                <p:cNvPicPr/>
                <p:nvPr/>
              </p:nvPicPr>
              <p:blipFill>
                <a:blip r:embed="rId974"/>
                <a:stretch>
                  <a:fillRect/>
                </a:stretch>
              </p:blipFill>
              <p:spPr>
                <a:xfrm>
                  <a:off x="5181536" y="5903838"/>
                  <a:ext cx="3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9" name="Freihand 588">
                  <a:extLst>
                    <a:ext uri="{FF2B5EF4-FFF2-40B4-BE49-F238E27FC236}">
                      <a16:creationId xmlns:a16="http://schemas.microsoft.com/office/drawing/2014/main" id="{DEA9967A-82AE-4D03-BE18-5586A4ED7EDE}"/>
                    </a:ext>
                  </a:extLst>
                </p14:cNvPr>
                <p14:cNvContentPartPr/>
                <p14:nvPr/>
              </p14:nvContentPartPr>
              <p14:xfrm>
                <a:off x="5198456" y="5882238"/>
                <a:ext cx="38520" cy="21240"/>
              </p14:xfrm>
            </p:contentPart>
          </mc:Choice>
          <mc:Fallback xmlns="">
            <p:pic>
              <p:nvPicPr>
                <p:cNvPr id="589" name="Freihand 588">
                  <a:extLst>
                    <a:ext uri="{FF2B5EF4-FFF2-40B4-BE49-F238E27FC236}">
                      <a16:creationId xmlns:a16="http://schemas.microsoft.com/office/drawing/2014/main" id="{DEA9967A-82AE-4D03-BE18-5586A4ED7EDE}"/>
                    </a:ext>
                  </a:extLst>
                </p:cNvPr>
                <p:cNvPicPr/>
                <p:nvPr/>
              </p:nvPicPr>
              <p:blipFill>
                <a:blip r:embed="rId976"/>
                <a:stretch>
                  <a:fillRect/>
                </a:stretch>
              </p:blipFill>
              <p:spPr>
                <a:xfrm>
                  <a:off x="5194136" y="5877918"/>
                  <a:ext cx="47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0" name="Freihand 589">
                  <a:extLst>
                    <a:ext uri="{FF2B5EF4-FFF2-40B4-BE49-F238E27FC236}">
                      <a16:creationId xmlns:a16="http://schemas.microsoft.com/office/drawing/2014/main" id="{AC3D7135-67A1-4751-9D5D-B21D74022F65}"/>
                    </a:ext>
                  </a:extLst>
                </p14:cNvPr>
                <p14:cNvContentPartPr/>
                <p14:nvPr/>
              </p14:nvContentPartPr>
              <p14:xfrm>
                <a:off x="5204576" y="5903478"/>
                <a:ext cx="70920" cy="75960"/>
              </p14:xfrm>
            </p:contentPart>
          </mc:Choice>
          <mc:Fallback xmlns="">
            <p:pic>
              <p:nvPicPr>
                <p:cNvPr id="590" name="Freihand 589">
                  <a:extLst>
                    <a:ext uri="{FF2B5EF4-FFF2-40B4-BE49-F238E27FC236}">
                      <a16:creationId xmlns:a16="http://schemas.microsoft.com/office/drawing/2014/main" id="{AC3D7135-67A1-4751-9D5D-B21D74022F65}"/>
                    </a:ext>
                  </a:extLst>
                </p:cNvPr>
                <p:cNvPicPr/>
                <p:nvPr/>
              </p:nvPicPr>
              <p:blipFill>
                <a:blip r:embed="rId978"/>
                <a:stretch>
                  <a:fillRect/>
                </a:stretch>
              </p:blipFill>
              <p:spPr>
                <a:xfrm>
                  <a:off x="5200256" y="5899158"/>
                  <a:ext cx="79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1" name="Freihand 590">
                  <a:extLst>
                    <a:ext uri="{FF2B5EF4-FFF2-40B4-BE49-F238E27FC236}">
                      <a16:creationId xmlns:a16="http://schemas.microsoft.com/office/drawing/2014/main" id="{3D1341A1-D4A4-4DEA-B0B8-8B7F699C74DF}"/>
                    </a:ext>
                  </a:extLst>
                </p14:cNvPr>
                <p14:cNvContentPartPr/>
                <p14:nvPr/>
              </p14:nvContentPartPr>
              <p14:xfrm>
                <a:off x="5250296" y="5836158"/>
                <a:ext cx="89280" cy="126360"/>
              </p14:xfrm>
            </p:contentPart>
          </mc:Choice>
          <mc:Fallback xmlns="">
            <p:pic>
              <p:nvPicPr>
                <p:cNvPr id="591" name="Freihand 590">
                  <a:extLst>
                    <a:ext uri="{FF2B5EF4-FFF2-40B4-BE49-F238E27FC236}">
                      <a16:creationId xmlns:a16="http://schemas.microsoft.com/office/drawing/2014/main" id="{3D1341A1-D4A4-4DEA-B0B8-8B7F699C74DF}"/>
                    </a:ext>
                  </a:extLst>
                </p:cNvPr>
                <p:cNvPicPr/>
                <p:nvPr/>
              </p:nvPicPr>
              <p:blipFill>
                <a:blip r:embed="rId980"/>
                <a:stretch>
                  <a:fillRect/>
                </a:stretch>
              </p:blipFill>
              <p:spPr>
                <a:xfrm>
                  <a:off x="5245976" y="5831838"/>
                  <a:ext cx="97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2" name="Freihand 591">
                  <a:extLst>
                    <a:ext uri="{FF2B5EF4-FFF2-40B4-BE49-F238E27FC236}">
                      <a16:creationId xmlns:a16="http://schemas.microsoft.com/office/drawing/2014/main" id="{FC8BEC72-D87F-4074-871F-C5FB297A082E}"/>
                    </a:ext>
                  </a:extLst>
                </p14:cNvPr>
                <p14:cNvContentPartPr/>
                <p14:nvPr/>
              </p14:nvContentPartPr>
              <p14:xfrm>
                <a:off x="5430656" y="5862438"/>
                <a:ext cx="259920" cy="82440"/>
              </p14:xfrm>
            </p:contentPart>
          </mc:Choice>
          <mc:Fallback xmlns="">
            <p:pic>
              <p:nvPicPr>
                <p:cNvPr id="592" name="Freihand 591">
                  <a:extLst>
                    <a:ext uri="{FF2B5EF4-FFF2-40B4-BE49-F238E27FC236}">
                      <a16:creationId xmlns:a16="http://schemas.microsoft.com/office/drawing/2014/main" id="{FC8BEC72-D87F-4074-871F-C5FB297A082E}"/>
                    </a:ext>
                  </a:extLst>
                </p:cNvPr>
                <p:cNvPicPr/>
                <p:nvPr/>
              </p:nvPicPr>
              <p:blipFill>
                <a:blip r:embed="rId982"/>
                <a:stretch>
                  <a:fillRect/>
                </a:stretch>
              </p:blipFill>
              <p:spPr>
                <a:xfrm>
                  <a:off x="5426336" y="5858118"/>
                  <a:ext cx="26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3" name="Freihand 592">
                  <a:extLst>
                    <a:ext uri="{FF2B5EF4-FFF2-40B4-BE49-F238E27FC236}">
                      <a16:creationId xmlns:a16="http://schemas.microsoft.com/office/drawing/2014/main" id="{13789D63-CD24-4526-98CB-0F15EF3C5E0A}"/>
                    </a:ext>
                  </a:extLst>
                </p14:cNvPr>
                <p14:cNvContentPartPr/>
                <p14:nvPr/>
              </p14:nvContentPartPr>
              <p14:xfrm>
                <a:off x="5677256" y="5855598"/>
                <a:ext cx="360" cy="360"/>
              </p14:xfrm>
            </p:contentPart>
          </mc:Choice>
          <mc:Fallback xmlns="">
            <p:pic>
              <p:nvPicPr>
                <p:cNvPr id="593" name="Freihand 592">
                  <a:extLst>
                    <a:ext uri="{FF2B5EF4-FFF2-40B4-BE49-F238E27FC236}">
                      <a16:creationId xmlns:a16="http://schemas.microsoft.com/office/drawing/2014/main" id="{13789D63-CD24-4526-98CB-0F15EF3C5E0A}"/>
                    </a:ext>
                  </a:extLst>
                </p:cNvPr>
                <p:cNvPicPr/>
                <p:nvPr/>
              </p:nvPicPr>
              <p:blipFill>
                <a:blip r:embed="rId186"/>
                <a:stretch>
                  <a:fillRect/>
                </a:stretch>
              </p:blipFill>
              <p:spPr>
                <a:xfrm>
                  <a:off x="5672936" y="58512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94" name="Freihand 593">
                  <a:extLst>
                    <a:ext uri="{FF2B5EF4-FFF2-40B4-BE49-F238E27FC236}">
                      <a16:creationId xmlns:a16="http://schemas.microsoft.com/office/drawing/2014/main" id="{A4913F39-D809-4B76-8733-8B8A96825569}"/>
                    </a:ext>
                  </a:extLst>
                </p14:cNvPr>
                <p14:cNvContentPartPr/>
                <p14:nvPr/>
              </p14:nvContentPartPr>
              <p14:xfrm>
                <a:off x="5826296" y="5885478"/>
                <a:ext cx="97200" cy="63720"/>
              </p14:xfrm>
            </p:contentPart>
          </mc:Choice>
          <mc:Fallback xmlns="">
            <p:pic>
              <p:nvPicPr>
                <p:cNvPr id="594" name="Freihand 593">
                  <a:extLst>
                    <a:ext uri="{FF2B5EF4-FFF2-40B4-BE49-F238E27FC236}">
                      <a16:creationId xmlns:a16="http://schemas.microsoft.com/office/drawing/2014/main" id="{A4913F39-D809-4B76-8733-8B8A96825569}"/>
                    </a:ext>
                  </a:extLst>
                </p:cNvPr>
                <p:cNvPicPr/>
                <p:nvPr/>
              </p:nvPicPr>
              <p:blipFill>
                <a:blip r:embed="rId985"/>
                <a:stretch>
                  <a:fillRect/>
                </a:stretch>
              </p:blipFill>
              <p:spPr>
                <a:xfrm>
                  <a:off x="5821976" y="5881158"/>
                  <a:ext cx="105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5" name="Freihand 594">
                  <a:extLst>
                    <a:ext uri="{FF2B5EF4-FFF2-40B4-BE49-F238E27FC236}">
                      <a16:creationId xmlns:a16="http://schemas.microsoft.com/office/drawing/2014/main" id="{E1BB20E7-4FC8-47F1-A128-B73351F60650}"/>
                    </a:ext>
                  </a:extLst>
                </p14:cNvPr>
                <p14:cNvContentPartPr/>
                <p14:nvPr/>
              </p14:nvContentPartPr>
              <p14:xfrm>
                <a:off x="5923136" y="5882598"/>
                <a:ext cx="54720" cy="57600"/>
              </p14:xfrm>
            </p:contentPart>
          </mc:Choice>
          <mc:Fallback xmlns="">
            <p:pic>
              <p:nvPicPr>
                <p:cNvPr id="595" name="Freihand 594">
                  <a:extLst>
                    <a:ext uri="{FF2B5EF4-FFF2-40B4-BE49-F238E27FC236}">
                      <a16:creationId xmlns:a16="http://schemas.microsoft.com/office/drawing/2014/main" id="{E1BB20E7-4FC8-47F1-A128-B73351F60650}"/>
                    </a:ext>
                  </a:extLst>
                </p:cNvPr>
                <p:cNvPicPr/>
                <p:nvPr/>
              </p:nvPicPr>
              <p:blipFill>
                <a:blip r:embed="rId987"/>
                <a:stretch>
                  <a:fillRect/>
                </a:stretch>
              </p:blipFill>
              <p:spPr>
                <a:xfrm>
                  <a:off x="5918816" y="5878278"/>
                  <a:ext cx="63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6" name="Freihand 595">
                  <a:extLst>
                    <a:ext uri="{FF2B5EF4-FFF2-40B4-BE49-F238E27FC236}">
                      <a16:creationId xmlns:a16="http://schemas.microsoft.com/office/drawing/2014/main" id="{8BE8D9E9-9475-4D83-BC34-8A8104BC1E4E}"/>
                    </a:ext>
                  </a:extLst>
                </p14:cNvPr>
                <p14:cNvContentPartPr/>
                <p14:nvPr/>
              </p14:nvContentPartPr>
              <p14:xfrm>
                <a:off x="5981456" y="5882238"/>
                <a:ext cx="240120" cy="160200"/>
              </p14:xfrm>
            </p:contentPart>
          </mc:Choice>
          <mc:Fallback xmlns="">
            <p:pic>
              <p:nvPicPr>
                <p:cNvPr id="596" name="Freihand 595">
                  <a:extLst>
                    <a:ext uri="{FF2B5EF4-FFF2-40B4-BE49-F238E27FC236}">
                      <a16:creationId xmlns:a16="http://schemas.microsoft.com/office/drawing/2014/main" id="{8BE8D9E9-9475-4D83-BC34-8A8104BC1E4E}"/>
                    </a:ext>
                  </a:extLst>
                </p:cNvPr>
                <p:cNvPicPr/>
                <p:nvPr/>
              </p:nvPicPr>
              <p:blipFill>
                <a:blip r:embed="rId989"/>
                <a:stretch>
                  <a:fillRect/>
                </a:stretch>
              </p:blipFill>
              <p:spPr>
                <a:xfrm>
                  <a:off x="5977136" y="5877918"/>
                  <a:ext cx="248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7" name="Freihand 596">
                  <a:extLst>
                    <a:ext uri="{FF2B5EF4-FFF2-40B4-BE49-F238E27FC236}">
                      <a16:creationId xmlns:a16="http://schemas.microsoft.com/office/drawing/2014/main" id="{5ADC20FF-B600-48AD-9DBD-79AA2403440D}"/>
                    </a:ext>
                  </a:extLst>
                </p14:cNvPr>
                <p14:cNvContentPartPr/>
                <p14:nvPr/>
              </p14:nvContentPartPr>
              <p14:xfrm>
                <a:off x="6227696" y="5894118"/>
                <a:ext cx="195480" cy="41760"/>
              </p14:xfrm>
            </p:contentPart>
          </mc:Choice>
          <mc:Fallback xmlns="">
            <p:pic>
              <p:nvPicPr>
                <p:cNvPr id="597" name="Freihand 596">
                  <a:extLst>
                    <a:ext uri="{FF2B5EF4-FFF2-40B4-BE49-F238E27FC236}">
                      <a16:creationId xmlns:a16="http://schemas.microsoft.com/office/drawing/2014/main" id="{5ADC20FF-B600-48AD-9DBD-79AA2403440D}"/>
                    </a:ext>
                  </a:extLst>
                </p:cNvPr>
                <p:cNvPicPr/>
                <p:nvPr/>
              </p:nvPicPr>
              <p:blipFill>
                <a:blip r:embed="rId991"/>
                <a:stretch>
                  <a:fillRect/>
                </a:stretch>
              </p:blipFill>
              <p:spPr>
                <a:xfrm>
                  <a:off x="6223376" y="5889798"/>
                  <a:ext cx="204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8" name="Freihand 597">
                  <a:extLst>
                    <a:ext uri="{FF2B5EF4-FFF2-40B4-BE49-F238E27FC236}">
                      <a16:creationId xmlns:a16="http://schemas.microsoft.com/office/drawing/2014/main" id="{2B099B25-DF1E-4191-98C3-6B512B5EBD68}"/>
                    </a:ext>
                  </a:extLst>
                </p14:cNvPr>
                <p14:cNvContentPartPr/>
                <p14:nvPr/>
              </p14:nvContentPartPr>
              <p14:xfrm>
                <a:off x="6454496" y="5877918"/>
                <a:ext cx="126000" cy="52560"/>
              </p14:xfrm>
            </p:contentPart>
          </mc:Choice>
          <mc:Fallback xmlns="">
            <p:pic>
              <p:nvPicPr>
                <p:cNvPr id="598" name="Freihand 597">
                  <a:extLst>
                    <a:ext uri="{FF2B5EF4-FFF2-40B4-BE49-F238E27FC236}">
                      <a16:creationId xmlns:a16="http://schemas.microsoft.com/office/drawing/2014/main" id="{2B099B25-DF1E-4191-98C3-6B512B5EBD68}"/>
                    </a:ext>
                  </a:extLst>
                </p:cNvPr>
                <p:cNvPicPr/>
                <p:nvPr/>
              </p:nvPicPr>
              <p:blipFill>
                <a:blip r:embed="rId993"/>
                <a:stretch>
                  <a:fillRect/>
                </a:stretch>
              </p:blipFill>
              <p:spPr>
                <a:xfrm>
                  <a:off x="6450176" y="5873598"/>
                  <a:ext cx="134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FD8109FD-E74F-4259-AC10-922768DFB946}"/>
                    </a:ext>
                  </a:extLst>
                </p14:cNvPr>
                <p14:cNvContentPartPr/>
                <p14:nvPr/>
              </p14:nvContentPartPr>
              <p14:xfrm>
                <a:off x="6643856" y="5808078"/>
                <a:ext cx="92160" cy="120240"/>
              </p14:xfrm>
            </p:contentPart>
          </mc:Choice>
          <mc:Fallback xmlns="">
            <p:pic>
              <p:nvPicPr>
                <p:cNvPr id="599" name="Freihand 598">
                  <a:extLst>
                    <a:ext uri="{FF2B5EF4-FFF2-40B4-BE49-F238E27FC236}">
                      <a16:creationId xmlns:a16="http://schemas.microsoft.com/office/drawing/2014/main" id="{FD8109FD-E74F-4259-AC10-922768DFB946}"/>
                    </a:ext>
                  </a:extLst>
                </p:cNvPr>
                <p:cNvPicPr/>
                <p:nvPr/>
              </p:nvPicPr>
              <p:blipFill>
                <a:blip r:embed="rId995"/>
                <a:stretch>
                  <a:fillRect/>
                </a:stretch>
              </p:blipFill>
              <p:spPr>
                <a:xfrm>
                  <a:off x="6639536" y="5803758"/>
                  <a:ext cx="100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253BF632-0898-4FDE-A3CE-EDC4E834F71C}"/>
                    </a:ext>
                  </a:extLst>
                </p14:cNvPr>
                <p14:cNvContentPartPr/>
                <p14:nvPr/>
              </p14:nvContentPartPr>
              <p14:xfrm>
                <a:off x="6773816" y="5857038"/>
                <a:ext cx="80640" cy="67680"/>
              </p14:xfrm>
            </p:contentPart>
          </mc:Choice>
          <mc:Fallback xmlns="">
            <p:pic>
              <p:nvPicPr>
                <p:cNvPr id="600" name="Freihand 599">
                  <a:extLst>
                    <a:ext uri="{FF2B5EF4-FFF2-40B4-BE49-F238E27FC236}">
                      <a16:creationId xmlns:a16="http://schemas.microsoft.com/office/drawing/2014/main" id="{253BF632-0898-4FDE-A3CE-EDC4E834F71C}"/>
                    </a:ext>
                  </a:extLst>
                </p:cNvPr>
                <p:cNvPicPr/>
                <p:nvPr/>
              </p:nvPicPr>
              <p:blipFill>
                <a:blip r:embed="rId997"/>
                <a:stretch>
                  <a:fillRect/>
                </a:stretch>
              </p:blipFill>
              <p:spPr>
                <a:xfrm>
                  <a:off x="6769496" y="5852718"/>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8A4F9729-0C7D-4D4A-9884-22A795EBD4D5}"/>
                    </a:ext>
                  </a:extLst>
                </p14:cNvPr>
                <p14:cNvContentPartPr/>
                <p14:nvPr/>
              </p14:nvContentPartPr>
              <p14:xfrm>
                <a:off x="7036256" y="5820678"/>
                <a:ext cx="136080" cy="127800"/>
              </p14:xfrm>
            </p:contentPart>
          </mc:Choice>
          <mc:Fallback xmlns="">
            <p:pic>
              <p:nvPicPr>
                <p:cNvPr id="601" name="Freihand 600">
                  <a:extLst>
                    <a:ext uri="{FF2B5EF4-FFF2-40B4-BE49-F238E27FC236}">
                      <a16:creationId xmlns:a16="http://schemas.microsoft.com/office/drawing/2014/main" id="{8A4F9729-0C7D-4D4A-9884-22A795EBD4D5}"/>
                    </a:ext>
                  </a:extLst>
                </p:cNvPr>
                <p:cNvPicPr/>
                <p:nvPr/>
              </p:nvPicPr>
              <p:blipFill>
                <a:blip r:embed="rId999"/>
                <a:stretch>
                  <a:fillRect/>
                </a:stretch>
              </p:blipFill>
              <p:spPr>
                <a:xfrm>
                  <a:off x="7031936" y="5816358"/>
                  <a:ext cx="144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B1ED707F-652C-4B1D-9096-2D6AB64E3405}"/>
                    </a:ext>
                  </a:extLst>
                </p14:cNvPr>
                <p14:cNvContentPartPr/>
                <p14:nvPr/>
              </p14:nvContentPartPr>
              <p14:xfrm>
                <a:off x="7181696" y="5765958"/>
                <a:ext cx="224280" cy="244440"/>
              </p14:xfrm>
            </p:contentPart>
          </mc:Choice>
          <mc:Fallback xmlns="">
            <p:pic>
              <p:nvPicPr>
                <p:cNvPr id="602" name="Freihand 601">
                  <a:extLst>
                    <a:ext uri="{FF2B5EF4-FFF2-40B4-BE49-F238E27FC236}">
                      <a16:creationId xmlns:a16="http://schemas.microsoft.com/office/drawing/2014/main" id="{B1ED707F-652C-4B1D-9096-2D6AB64E3405}"/>
                    </a:ext>
                  </a:extLst>
                </p:cNvPr>
                <p:cNvPicPr/>
                <p:nvPr/>
              </p:nvPicPr>
              <p:blipFill>
                <a:blip r:embed="rId1001"/>
                <a:stretch>
                  <a:fillRect/>
                </a:stretch>
              </p:blipFill>
              <p:spPr>
                <a:xfrm>
                  <a:off x="7177376" y="5761638"/>
                  <a:ext cx="232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867853FA-B85A-4067-96DB-2F15C6158357}"/>
                    </a:ext>
                  </a:extLst>
                </p14:cNvPr>
                <p14:cNvContentPartPr/>
                <p14:nvPr/>
              </p14:nvContentPartPr>
              <p14:xfrm>
                <a:off x="7348016" y="5857038"/>
                <a:ext cx="240120" cy="47880"/>
              </p14:xfrm>
            </p:contentPart>
          </mc:Choice>
          <mc:Fallback xmlns="">
            <p:pic>
              <p:nvPicPr>
                <p:cNvPr id="603" name="Freihand 602">
                  <a:extLst>
                    <a:ext uri="{FF2B5EF4-FFF2-40B4-BE49-F238E27FC236}">
                      <a16:creationId xmlns:a16="http://schemas.microsoft.com/office/drawing/2014/main" id="{867853FA-B85A-4067-96DB-2F15C6158357}"/>
                    </a:ext>
                  </a:extLst>
                </p:cNvPr>
                <p:cNvPicPr/>
                <p:nvPr/>
              </p:nvPicPr>
              <p:blipFill>
                <a:blip r:embed="rId1003"/>
                <a:stretch>
                  <a:fillRect/>
                </a:stretch>
              </p:blipFill>
              <p:spPr>
                <a:xfrm>
                  <a:off x="7343696" y="5852718"/>
                  <a:ext cx="248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DE1E7A44-0A8B-4359-AEC5-2F77662B49E2}"/>
                    </a:ext>
                  </a:extLst>
                </p14:cNvPr>
                <p14:cNvContentPartPr/>
                <p14:nvPr/>
              </p14:nvContentPartPr>
              <p14:xfrm>
                <a:off x="7537736" y="5843718"/>
                <a:ext cx="305640" cy="167760"/>
              </p14:xfrm>
            </p:contentPart>
          </mc:Choice>
          <mc:Fallback xmlns="">
            <p:pic>
              <p:nvPicPr>
                <p:cNvPr id="604" name="Freihand 603">
                  <a:extLst>
                    <a:ext uri="{FF2B5EF4-FFF2-40B4-BE49-F238E27FC236}">
                      <a16:creationId xmlns:a16="http://schemas.microsoft.com/office/drawing/2014/main" id="{DE1E7A44-0A8B-4359-AEC5-2F77662B49E2}"/>
                    </a:ext>
                  </a:extLst>
                </p:cNvPr>
                <p:cNvPicPr/>
                <p:nvPr/>
              </p:nvPicPr>
              <p:blipFill>
                <a:blip r:embed="rId1005"/>
                <a:stretch>
                  <a:fillRect/>
                </a:stretch>
              </p:blipFill>
              <p:spPr>
                <a:xfrm>
                  <a:off x="7533416" y="5839398"/>
                  <a:ext cx="314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B229B6B1-B4F6-4E48-8BA8-A2DD12ADF56C}"/>
                    </a:ext>
                  </a:extLst>
                </p14:cNvPr>
                <p14:cNvContentPartPr/>
                <p14:nvPr/>
              </p14:nvContentPartPr>
              <p14:xfrm>
                <a:off x="7907096" y="5851998"/>
                <a:ext cx="230400" cy="79560"/>
              </p14:xfrm>
            </p:contentPart>
          </mc:Choice>
          <mc:Fallback xmlns="">
            <p:pic>
              <p:nvPicPr>
                <p:cNvPr id="605" name="Freihand 604">
                  <a:extLst>
                    <a:ext uri="{FF2B5EF4-FFF2-40B4-BE49-F238E27FC236}">
                      <a16:creationId xmlns:a16="http://schemas.microsoft.com/office/drawing/2014/main" id="{B229B6B1-B4F6-4E48-8BA8-A2DD12ADF56C}"/>
                    </a:ext>
                  </a:extLst>
                </p:cNvPr>
                <p:cNvPicPr/>
                <p:nvPr/>
              </p:nvPicPr>
              <p:blipFill>
                <a:blip r:embed="rId1007"/>
                <a:stretch>
                  <a:fillRect/>
                </a:stretch>
              </p:blipFill>
              <p:spPr>
                <a:xfrm>
                  <a:off x="7902776" y="5847678"/>
                  <a:ext cx="239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06" name="Freihand 605">
                  <a:extLst>
                    <a:ext uri="{FF2B5EF4-FFF2-40B4-BE49-F238E27FC236}">
                      <a16:creationId xmlns:a16="http://schemas.microsoft.com/office/drawing/2014/main" id="{42B7CEC0-7C76-40E0-A741-989770E79242}"/>
                    </a:ext>
                  </a:extLst>
                </p14:cNvPr>
                <p14:cNvContentPartPr/>
                <p14:nvPr/>
              </p14:nvContentPartPr>
              <p14:xfrm>
                <a:off x="8247656" y="5898798"/>
                <a:ext cx="88920" cy="14760"/>
              </p14:xfrm>
            </p:contentPart>
          </mc:Choice>
          <mc:Fallback xmlns="">
            <p:pic>
              <p:nvPicPr>
                <p:cNvPr id="606" name="Freihand 605">
                  <a:extLst>
                    <a:ext uri="{FF2B5EF4-FFF2-40B4-BE49-F238E27FC236}">
                      <a16:creationId xmlns:a16="http://schemas.microsoft.com/office/drawing/2014/main" id="{42B7CEC0-7C76-40E0-A741-989770E79242}"/>
                    </a:ext>
                  </a:extLst>
                </p:cNvPr>
                <p:cNvPicPr/>
                <p:nvPr/>
              </p:nvPicPr>
              <p:blipFill>
                <a:blip r:embed="rId1009"/>
                <a:stretch>
                  <a:fillRect/>
                </a:stretch>
              </p:blipFill>
              <p:spPr>
                <a:xfrm>
                  <a:off x="8243336" y="5894478"/>
                  <a:ext cx="97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07" name="Freihand 606">
                  <a:extLst>
                    <a:ext uri="{FF2B5EF4-FFF2-40B4-BE49-F238E27FC236}">
                      <a16:creationId xmlns:a16="http://schemas.microsoft.com/office/drawing/2014/main" id="{202C8A7A-4F9F-48C8-ADB2-5257032A66A2}"/>
                    </a:ext>
                  </a:extLst>
                </p14:cNvPr>
                <p14:cNvContentPartPr/>
                <p14:nvPr/>
              </p14:nvContentPartPr>
              <p14:xfrm>
                <a:off x="7089896" y="6040638"/>
                <a:ext cx="510840" cy="130680"/>
              </p14:xfrm>
            </p:contentPart>
          </mc:Choice>
          <mc:Fallback xmlns="">
            <p:pic>
              <p:nvPicPr>
                <p:cNvPr id="607" name="Freihand 606">
                  <a:extLst>
                    <a:ext uri="{FF2B5EF4-FFF2-40B4-BE49-F238E27FC236}">
                      <a16:creationId xmlns:a16="http://schemas.microsoft.com/office/drawing/2014/main" id="{202C8A7A-4F9F-48C8-ADB2-5257032A66A2}"/>
                    </a:ext>
                  </a:extLst>
                </p:cNvPr>
                <p:cNvPicPr/>
                <p:nvPr/>
              </p:nvPicPr>
              <p:blipFill>
                <a:blip r:embed="rId1011"/>
                <a:stretch>
                  <a:fillRect/>
                </a:stretch>
              </p:blipFill>
              <p:spPr>
                <a:xfrm>
                  <a:off x="7085576" y="6036318"/>
                  <a:ext cx="519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08" name="Freihand 607">
                  <a:extLst>
                    <a:ext uri="{FF2B5EF4-FFF2-40B4-BE49-F238E27FC236}">
                      <a16:creationId xmlns:a16="http://schemas.microsoft.com/office/drawing/2014/main" id="{635A5975-E427-4E21-9B23-7A0A18BA4A68}"/>
                    </a:ext>
                  </a:extLst>
                </p14:cNvPr>
                <p14:cNvContentPartPr/>
                <p14:nvPr/>
              </p14:nvContentPartPr>
              <p14:xfrm>
                <a:off x="7648256" y="6108678"/>
                <a:ext cx="178920" cy="54000"/>
              </p14:xfrm>
            </p:contentPart>
          </mc:Choice>
          <mc:Fallback xmlns="">
            <p:pic>
              <p:nvPicPr>
                <p:cNvPr id="608" name="Freihand 607">
                  <a:extLst>
                    <a:ext uri="{FF2B5EF4-FFF2-40B4-BE49-F238E27FC236}">
                      <a16:creationId xmlns:a16="http://schemas.microsoft.com/office/drawing/2014/main" id="{635A5975-E427-4E21-9B23-7A0A18BA4A68}"/>
                    </a:ext>
                  </a:extLst>
                </p:cNvPr>
                <p:cNvPicPr/>
                <p:nvPr/>
              </p:nvPicPr>
              <p:blipFill>
                <a:blip r:embed="rId1013"/>
                <a:stretch>
                  <a:fillRect/>
                </a:stretch>
              </p:blipFill>
              <p:spPr>
                <a:xfrm>
                  <a:off x="7643936" y="6104358"/>
                  <a:ext cx="187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09" name="Freihand 608">
                  <a:extLst>
                    <a:ext uri="{FF2B5EF4-FFF2-40B4-BE49-F238E27FC236}">
                      <a16:creationId xmlns:a16="http://schemas.microsoft.com/office/drawing/2014/main" id="{9A7223C8-3E23-40E6-896D-5A47E19447A5}"/>
                    </a:ext>
                  </a:extLst>
                </p14:cNvPr>
                <p14:cNvContentPartPr/>
                <p14:nvPr/>
              </p14:nvContentPartPr>
              <p14:xfrm>
                <a:off x="7841936" y="6080598"/>
                <a:ext cx="124200" cy="99720"/>
              </p14:xfrm>
            </p:contentPart>
          </mc:Choice>
          <mc:Fallback xmlns="">
            <p:pic>
              <p:nvPicPr>
                <p:cNvPr id="609" name="Freihand 608">
                  <a:extLst>
                    <a:ext uri="{FF2B5EF4-FFF2-40B4-BE49-F238E27FC236}">
                      <a16:creationId xmlns:a16="http://schemas.microsoft.com/office/drawing/2014/main" id="{9A7223C8-3E23-40E6-896D-5A47E19447A5}"/>
                    </a:ext>
                  </a:extLst>
                </p:cNvPr>
                <p:cNvPicPr/>
                <p:nvPr/>
              </p:nvPicPr>
              <p:blipFill>
                <a:blip r:embed="rId1015"/>
                <a:stretch>
                  <a:fillRect/>
                </a:stretch>
              </p:blipFill>
              <p:spPr>
                <a:xfrm>
                  <a:off x="7837616" y="6076278"/>
                  <a:ext cx="132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10" name="Freihand 609">
                  <a:extLst>
                    <a:ext uri="{FF2B5EF4-FFF2-40B4-BE49-F238E27FC236}">
                      <a16:creationId xmlns:a16="http://schemas.microsoft.com/office/drawing/2014/main" id="{011E48BC-4CF4-4E8E-8AFE-9870D3E424FB}"/>
                    </a:ext>
                  </a:extLst>
                </p14:cNvPr>
                <p14:cNvContentPartPr/>
                <p14:nvPr/>
              </p14:nvContentPartPr>
              <p14:xfrm>
                <a:off x="6958496" y="6262758"/>
                <a:ext cx="1082520" cy="51480"/>
              </p14:xfrm>
            </p:contentPart>
          </mc:Choice>
          <mc:Fallback xmlns="">
            <p:pic>
              <p:nvPicPr>
                <p:cNvPr id="610" name="Freihand 609">
                  <a:extLst>
                    <a:ext uri="{FF2B5EF4-FFF2-40B4-BE49-F238E27FC236}">
                      <a16:creationId xmlns:a16="http://schemas.microsoft.com/office/drawing/2014/main" id="{011E48BC-4CF4-4E8E-8AFE-9870D3E424FB}"/>
                    </a:ext>
                  </a:extLst>
                </p:cNvPr>
                <p:cNvPicPr/>
                <p:nvPr/>
              </p:nvPicPr>
              <p:blipFill>
                <a:blip r:embed="rId1017"/>
                <a:stretch>
                  <a:fillRect/>
                </a:stretch>
              </p:blipFill>
              <p:spPr>
                <a:xfrm>
                  <a:off x="6954176" y="6258438"/>
                  <a:ext cx="1091160" cy="60120"/>
                </a:xfrm>
                <a:prstGeom prst="rect">
                  <a:avLst/>
                </a:prstGeom>
              </p:spPr>
            </p:pic>
          </mc:Fallback>
        </mc:AlternateContent>
      </p:grpSp>
    </p:spTree>
    <p:extLst>
      <p:ext uri="{BB962C8B-B14F-4D97-AF65-F5344CB8AC3E}">
        <p14:creationId xmlns:p14="http://schemas.microsoft.com/office/powerpoint/2010/main" val="3833475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605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761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738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8947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053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48E819BF-00D5-463C-A83F-07A83C3E2D58}"/>
                  </a:ext>
                </a:extLst>
              </p14:cNvPr>
              <p14:cNvContentPartPr/>
              <p14:nvPr/>
            </p14:nvContentPartPr>
            <p14:xfrm>
              <a:off x="5126816" y="1053558"/>
              <a:ext cx="1381680" cy="608400"/>
            </p14:xfrm>
          </p:contentPart>
        </mc:Choice>
        <mc:Fallback xmlns="">
          <p:pic>
            <p:nvPicPr>
              <p:cNvPr id="3" name="Freihand 2">
                <a:extLst>
                  <a:ext uri="{FF2B5EF4-FFF2-40B4-BE49-F238E27FC236}">
                    <a16:creationId xmlns:a16="http://schemas.microsoft.com/office/drawing/2014/main" id="{48E819BF-00D5-463C-A83F-07A83C3E2D58}"/>
                  </a:ext>
                </a:extLst>
              </p:cNvPr>
              <p:cNvPicPr/>
              <p:nvPr/>
            </p:nvPicPr>
            <p:blipFill>
              <a:blip r:embed="rId3"/>
              <a:stretch>
                <a:fillRect/>
              </a:stretch>
            </p:blipFill>
            <p:spPr>
              <a:xfrm>
                <a:off x="5122496" y="1049238"/>
                <a:ext cx="139032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F569DDCF-6F0C-4255-9F63-6E6A13580E0D}"/>
                  </a:ext>
                </a:extLst>
              </p14:cNvPr>
              <p14:cNvContentPartPr/>
              <p14:nvPr/>
            </p14:nvContentPartPr>
            <p14:xfrm>
              <a:off x="3296936" y="2490678"/>
              <a:ext cx="1975680" cy="63360"/>
            </p14:xfrm>
          </p:contentPart>
        </mc:Choice>
        <mc:Fallback xmlns="">
          <p:pic>
            <p:nvPicPr>
              <p:cNvPr id="4" name="Freihand 3">
                <a:extLst>
                  <a:ext uri="{FF2B5EF4-FFF2-40B4-BE49-F238E27FC236}">
                    <a16:creationId xmlns:a16="http://schemas.microsoft.com/office/drawing/2014/main" id="{F569DDCF-6F0C-4255-9F63-6E6A13580E0D}"/>
                  </a:ext>
                </a:extLst>
              </p:cNvPr>
              <p:cNvPicPr/>
              <p:nvPr/>
            </p:nvPicPr>
            <p:blipFill>
              <a:blip r:embed="rId5"/>
              <a:stretch>
                <a:fillRect/>
              </a:stretch>
            </p:blipFill>
            <p:spPr>
              <a:xfrm>
                <a:off x="3292616" y="2486358"/>
                <a:ext cx="1984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7D4E826-A4C9-4B82-8EAC-A54CF9BB2D98}"/>
                  </a:ext>
                </a:extLst>
              </p14:cNvPr>
              <p14:cNvContentPartPr/>
              <p14:nvPr/>
            </p14:nvContentPartPr>
            <p14:xfrm>
              <a:off x="2029016" y="2841318"/>
              <a:ext cx="4577040" cy="81360"/>
            </p14:xfrm>
          </p:contentPart>
        </mc:Choice>
        <mc:Fallback xmlns="">
          <p:pic>
            <p:nvPicPr>
              <p:cNvPr id="5" name="Freihand 4">
                <a:extLst>
                  <a:ext uri="{FF2B5EF4-FFF2-40B4-BE49-F238E27FC236}">
                    <a16:creationId xmlns:a16="http://schemas.microsoft.com/office/drawing/2014/main" id="{97D4E826-A4C9-4B82-8EAC-A54CF9BB2D98}"/>
                  </a:ext>
                </a:extLst>
              </p:cNvPr>
              <p:cNvPicPr/>
              <p:nvPr/>
            </p:nvPicPr>
            <p:blipFill>
              <a:blip r:embed="rId7"/>
              <a:stretch>
                <a:fillRect/>
              </a:stretch>
            </p:blipFill>
            <p:spPr>
              <a:xfrm>
                <a:off x="2024696" y="2836998"/>
                <a:ext cx="4585680" cy="90000"/>
              </a:xfrm>
              <a:prstGeom prst="rect">
                <a:avLst/>
              </a:prstGeom>
            </p:spPr>
          </p:pic>
        </mc:Fallback>
      </mc:AlternateContent>
      <p:grpSp>
        <p:nvGrpSpPr>
          <p:cNvPr id="9" name="Gruppieren 8">
            <a:extLst>
              <a:ext uri="{FF2B5EF4-FFF2-40B4-BE49-F238E27FC236}">
                <a16:creationId xmlns:a16="http://schemas.microsoft.com/office/drawing/2014/main" id="{90BA4877-2212-4871-8C9F-F96A2E12C7FD}"/>
              </a:ext>
            </a:extLst>
          </p:cNvPr>
          <p:cNvGrpSpPr/>
          <p:nvPr/>
        </p:nvGrpSpPr>
        <p:grpSpPr>
          <a:xfrm>
            <a:off x="3562616" y="5806278"/>
            <a:ext cx="3396240" cy="84960"/>
            <a:chOff x="3562616" y="5806278"/>
            <a:chExt cx="3396240" cy="8496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7DA47337-A2FB-4971-A48F-89BCB8CDAB1F}"/>
                    </a:ext>
                  </a:extLst>
                </p14:cNvPr>
                <p14:cNvContentPartPr/>
                <p14:nvPr/>
              </p14:nvContentPartPr>
              <p14:xfrm>
                <a:off x="3805616" y="5824278"/>
                <a:ext cx="20520" cy="3240"/>
              </p14:xfrm>
            </p:contentPart>
          </mc:Choice>
          <mc:Fallback xmlns="">
            <p:pic>
              <p:nvPicPr>
                <p:cNvPr id="6" name="Freihand 5">
                  <a:extLst>
                    <a:ext uri="{FF2B5EF4-FFF2-40B4-BE49-F238E27FC236}">
                      <a16:creationId xmlns:a16="http://schemas.microsoft.com/office/drawing/2014/main" id="{7DA47337-A2FB-4971-A48F-89BCB8CDAB1F}"/>
                    </a:ext>
                  </a:extLst>
                </p:cNvPr>
                <p:cNvPicPr/>
                <p:nvPr/>
              </p:nvPicPr>
              <p:blipFill>
                <a:blip r:embed="rId9"/>
                <a:stretch>
                  <a:fillRect/>
                </a:stretch>
              </p:blipFill>
              <p:spPr>
                <a:xfrm>
                  <a:off x="3801296" y="5819958"/>
                  <a:ext cx="29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15945E40-1605-47CE-9248-7E1DEE8AF506}"/>
                    </a:ext>
                  </a:extLst>
                </p14:cNvPr>
                <p14:cNvContentPartPr/>
                <p14:nvPr/>
              </p14:nvContentPartPr>
              <p14:xfrm>
                <a:off x="3643256" y="5806278"/>
                <a:ext cx="109800" cy="5040"/>
              </p14:xfrm>
            </p:contentPart>
          </mc:Choice>
          <mc:Fallback xmlns="">
            <p:pic>
              <p:nvPicPr>
                <p:cNvPr id="7" name="Freihand 6">
                  <a:extLst>
                    <a:ext uri="{FF2B5EF4-FFF2-40B4-BE49-F238E27FC236}">
                      <a16:creationId xmlns:a16="http://schemas.microsoft.com/office/drawing/2014/main" id="{15945E40-1605-47CE-9248-7E1DEE8AF506}"/>
                    </a:ext>
                  </a:extLst>
                </p:cNvPr>
                <p:cNvPicPr/>
                <p:nvPr/>
              </p:nvPicPr>
              <p:blipFill>
                <a:blip r:embed="rId11"/>
                <a:stretch>
                  <a:fillRect/>
                </a:stretch>
              </p:blipFill>
              <p:spPr>
                <a:xfrm>
                  <a:off x="3638936" y="5801958"/>
                  <a:ext cx="118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887FA53-4962-4991-9485-24F52C3B57B0}"/>
                    </a:ext>
                  </a:extLst>
                </p14:cNvPr>
                <p14:cNvContentPartPr/>
                <p14:nvPr/>
              </p14:nvContentPartPr>
              <p14:xfrm>
                <a:off x="3562616" y="5820318"/>
                <a:ext cx="3396240" cy="70920"/>
              </p14:xfrm>
            </p:contentPart>
          </mc:Choice>
          <mc:Fallback xmlns="">
            <p:pic>
              <p:nvPicPr>
                <p:cNvPr id="8" name="Freihand 7">
                  <a:extLst>
                    <a:ext uri="{FF2B5EF4-FFF2-40B4-BE49-F238E27FC236}">
                      <a16:creationId xmlns:a16="http://schemas.microsoft.com/office/drawing/2014/main" id="{E887FA53-4962-4991-9485-24F52C3B57B0}"/>
                    </a:ext>
                  </a:extLst>
                </p:cNvPr>
                <p:cNvPicPr/>
                <p:nvPr/>
              </p:nvPicPr>
              <p:blipFill>
                <a:blip r:embed="rId13"/>
                <a:stretch>
                  <a:fillRect/>
                </a:stretch>
              </p:blipFill>
              <p:spPr>
                <a:xfrm>
                  <a:off x="3558296" y="5815998"/>
                  <a:ext cx="3404880" cy="79560"/>
                </a:xfrm>
                <a:prstGeom prst="rect">
                  <a:avLst/>
                </a:prstGeom>
              </p:spPr>
            </p:pic>
          </mc:Fallback>
        </mc:AlternateContent>
      </p:grpSp>
    </p:spTree>
    <p:extLst>
      <p:ext uri="{BB962C8B-B14F-4D97-AF65-F5344CB8AC3E}">
        <p14:creationId xmlns:p14="http://schemas.microsoft.com/office/powerpoint/2010/main" val="345300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864624243"/>
              </p:ext>
            </p:extLst>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17F4854B-4910-4666-8CBA-890436F426FE}"/>
                  </a:ext>
                </a:extLst>
              </p14:cNvPr>
              <p14:cNvContentPartPr/>
              <p14:nvPr/>
            </p14:nvContentPartPr>
            <p14:xfrm>
              <a:off x="6987296" y="3666078"/>
              <a:ext cx="799560" cy="34920"/>
            </p14:xfrm>
          </p:contentPart>
        </mc:Choice>
        <mc:Fallback xmlns="">
          <p:pic>
            <p:nvPicPr>
              <p:cNvPr id="3" name="Freihand 2">
                <a:extLst>
                  <a:ext uri="{FF2B5EF4-FFF2-40B4-BE49-F238E27FC236}">
                    <a16:creationId xmlns:a16="http://schemas.microsoft.com/office/drawing/2014/main" id="{17F4854B-4910-4666-8CBA-890436F426FE}"/>
                  </a:ext>
                </a:extLst>
              </p:cNvPr>
              <p:cNvPicPr/>
              <p:nvPr/>
            </p:nvPicPr>
            <p:blipFill>
              <a:blip r:embed="rId3"/>
              <a:stretch>
                <a:fillRect/>
              </a:stretch>
            </p:blipFill>
            <p:spPr>
              <a:xfrm>
                <a:off x="6982976" y="3661758"/>
                <a:ext cx="808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2DCF879-9175-4C16-B98D-DEFF51CF677D}"/>
                  </a:ext>
                </a:extLst>
              </p14:cNvPr>
              <p14:cNvContentPartPr/>
              <p14:nvPr/>
            </p14:nvContentPartPr>
            <p14:xfrm>
              <a:off x="5115296" y="4165038"/>
              <a:ext cx="576360" cy="18360"/>
            </p14:xfrm>
          </p:contentPart>
        </mc:Choice>
        <mc:Fallback xmlns="">
          <p:pic>
            <p:nvPicPr>
              <p:cNvPr id="5" name="Freihand 4">
                <a:extLst>
                  <a:ext uri="{FF2B5EF4-FFF2-40B4-BE49-F238E27FC236}">
                    <a16:creationId xmlns:a16="http://schemas.microsoft.com/office/drawing/2014/main" id="{A2DCF879-9175-4C16-B98D-DEFF51CF677D}"/>
                  </a:ext>
                </a:extLst>
              </p:cNvPr>
              <p:cNvPicPr/>
              <p:nvPr/>
            </p:nvPicPr>
            <p:blipFill>
              <a:blip r:embed="rId5"/>
              <a:stretch>
                <a:fillRect/>
              </a:stretch>
            </p:blipFill>
            <p:spPr>
              <a:xfrm>
                <a:off x="5110976" y="4160718"/>
                <a:ext cx="585000" cy="27000"/>
              </a:xfrm>
              <a:prstGeom prst="rect">
                <a:avLst/>
              </a:prstGeom>
            </p:spPr>
          </p:pic>
        </mc:Fallback>
      </mc:AlternateContent>
      <p:grpSp>
        <p:nvGrpSpPr>
          <p:cNvPr id="33" name="Gruppieren 32">
            <a:extLst>
              <a:ext uri="{FF2B5EF4-FFF2-40B4-BE49-F238E27FC236}">
                <a16:creationId xmlns:a16="http://schemas.microsoft.com/office/drawing/2014/main" id="{A9686475-FF38-4D07-95B2-2270747C7B91}"/>
              </a:ext>
            </a:extLst>
          </p:cNvPr>
          <p:cNvGrpSpPr/>
          <p:nvPr/>
        </p:nvGrpSpPr>
        <p:grpSpPr>
          <a:xfrm>
            <a:off x="105536" y="4296438"/>
            <a:ext cx="1742760" cy="246600"/>
            <a:chOff x="105536" y="4296438"/>
            <a:chExt cx="1742760" cy="24660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97B2E48-E544-4D94-8AF1-309737F869BA}"/>
                    </a:ext>
                  </a:extLst>
                </p14:cNvPr>
                <p14:cNvContentPartPr/>
                <p14:nvPr/>
              </p14:nvContentPartPr>
              <p14:xfrm>
                <a:off x="105536" y="4364478"/>
                <a:ext cx="82800" cy="113400"/>
              </p14:xfrm>
            </p:contentPart>
          </mc:Choice>
          <mc:Fallback xmlns="">
            <p:pic>
              <p:nvPicPr>
                <p:cNvPr id="6" name="Freihand 5">
                  <a:extLst>
                    <a:ext uri="{FF2B5EF4-FFF2-40B4-BE49-F238E27FC236}">
                      <a16:creationId xmlns:a16="http://schemas.microsoft.com/office/drawing/2014/main" id="{797B2E48-E544-4D94-8AF1-309737F869BA}"/>
                    </a:ext>
                  </a:extLst>
                </p:cNvPr>
                <p:cNvPicPr/>
                <p:nvPr/>
              </p:nvPicPr>
              <p:blipFill>
                <a:blip r:embed="rId7"/>
                <a:stretch>
                  <a:fillRect/>
                </a:stretch>
              </p:blipFill>
              <p:spPr>
                <a:xfrm>
                  <a:off x="101216" y="4360158"/>
                  <a:ext cx="91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BD1091E-1B9A-47C9-A651-60C27BD4881C}"/>
                    </a:ext>
                  </a:extLst>
                </p14:cNvPr>
                <p14:cNvContentPartPr/>
                <p14:nvPr/>
              </p14:nvContentPartPr>
              <p14:xfrm>
                <a:off x="257816" y="4368438"/>
                <a:ext cx="360" cy="360"/>
              </p14:xfrm>
            </p:contentPart>
          </mc:Choice>
          <mc:Fallback xmlns="">
            <p:pic>
              <p:nvPicPr>
                <p:cNvPr id="7" name="Freihand 6">
                  <a:extLst>
                    <a:ext uri="{FF2B5EF4-FFF2-40B4-BE49-F238E27FC236}">
                      <a16:creationId xmlns:a16="http://schemas.microsoft.com/office/drawing/2014/main" id="{0BD1091E-1B9A-47C9-A651-60C27BD4881C}"/>
                    </a:ext>
                  </a:extLst>
                </p:cNvPr>
                <p:cNvPicPr/>
                <p:nvPr/>
              </p:nvPicPr>
              <p:blipFill>
                <a:blip r:embed="rId9"/>
                <a:stretch>
                  <a:fillRect/>
                </a:stretch>
              </p:blipFill>
              <p:spPr>
                <a:xfrm>
                  <a:off x="253496" y="43641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3425706-1A5D-48CF-B74B-4A48A41393F3}"/>
                    </a:ext>
                  </a:extLst>
                </p14:cNvPr>
                <p14:cNvContentPartPr/>
                <p14:nvPr/>
              </p14:nvContentPartPr>
              <p14:xfrm>
                <a:off x="261056" y="4423158"/>
                <a:ext cx="4320" cy="16560"/>
              </p14:xfrm>
            </p:contentPart>
          </mc:Choice>
          <mc:Fallback xmlns="">
            <p:pic>
              <p:nvPicPr>
                <p:cNvPr id="8" name="Freihand 7">
                  <a:extLst>
                    <a:ext uri="{FF2B5EF4-FFF2-40B4-BE49-F238E27FC236}">
                      <a16:creationId xmlns:a16="http://schemas.microsoft.com/office/drawing/2014/main" id="{C3425706-1A5D-48CF-B74B-4A48A41393F3}"/>
                    </a:ext>
                  </a:extLst>
                </p:cNvPr>
                <p:cNvPicPr/>
                <p:nvPr/>
              </p:nvPicPr>
              <p:blipFill>
                <a:blip r:embed="rId11"/>
                <a:stretch>
                  <a:fillRect/>
                </a:stretch>
              </p:blipFill>
              <p:spPr>
                <a:xfrm>
                  <a:off x="256736" y="4418838"/>
                  <a:ext cx="12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a:extLst>
                    <a:ext uri="{FF2B5EF4-FFF2-40B4-BE49-F238E27FC236}">
                      <a16:creationId xmlns:a16="http://schemas.microsoft.com/office/drawing/2014/main" id="{18A827CB-0AD7-4483-9466-FA4366A38E13}"/>
                    </a:ext>
                  </a:extLst>
                </p14:cNvPr>
                <p14:cNvContentPartPr/>
                <p14:nvPr/>
              </p14:nvContentPartPr>
              <p14:xfrm>
                <a:off x="308936" y="4377078"/>
                <a:ext cx="122760" cy="162720"/>
              </p14:xfrm>
            </p:contentPart>
          </mc:Choice>
          <mc:Fallback xmlns="">
            <p:pic>
              <p:nvPicPr>
                <p:cNvPr id="19" name="Freihand 18">
                  <a:extLst>
                    <a:ext uri="{FF2B5EF4-FFF2-40B4-BE49-F238E27FC236}">
                      <a16:creationId xmlns:a16="http://schemas.microsoft.com/office/drawing/2014/main" id="{18A827CB-0AD7-4483-9466-FA4366A38E13}"/>
                    </a:ext>
                  </a:extLst>
                </p:cNvPr>
                <p:cNvPicPr/>
                <p:nvPr/>
              </p:nvPicPr>
              <p:blipFill>
                <a:blip r:embed="rId13"/>
                <a:stretch>
                  <a:fillRect/>
                </a:stretch>
              </p:blipFill>
              <p:spPr>
                <a:xfrm>
                  <a:off x="304616" y="4372758"/>
                  <a:ext cx="13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a:extLst>
                    <a:ext uri="{FF2B5EF4-FFF2-40B4-BE49-F238E27FC236}">
                      <a16:creationId xmlns:a16="http://schemas.microsoft.com/office/drawing/2014/main" id="{B064AFAD-93E3-4BF8-B3CB-329EDD13BD75}"/>
                    </a:ext>
                  </a:extLst>
                </p14:cNvPr>
                <p14:cNvContentPartPr/>
                <p14:nvPr/>
              </p14:nvContentPartPr>
              <p14:xfrm>
                <a:off x="429896" y="4393998"/>
                <a:ext cx="84600" cy="149040"/>
              </p14:xfrm>
            </p:contentPart>
          </mc:Choice>
          <mc:Fallback xmlns="">
            <p:pic>
              <p:nvPicPr>
                <p:cNvPr id="20" name="Freihand 19">
                  <a:extLst>
                    <a:ext uri="{FF2B5EF4-FFF2-40B4-BE49-F238E27FC236}">
                      <a16:creationId xmlns:a16="http://schemas.microsoft.com/office/drawing/2014/main" id="{B064AFAD-93E3-4BF8-B3CB-329EDD13BD75}"/>
                    </a:ext>
                  </a:extLst>
                </p:cNvPr>
                <p:cNvPicPr/>
                <p:nvPr/>
              </p:nvPicPr>
              <p:blipFill>
                <a:blip r:embed="rId15"/>
                <a:stretch>
                  <a:fillRect/>
                </a:stretch>
              </p:blipFill>
              <p:spPr>
                <a:xfrm>
                  <a:off x="425576" y="4389678"/>
                  <a:ext cx="93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Freihand 20">
                  <a:extLst>
                    <a:ext uri="{FF2B5EF4-FFF2-40B4-BE49-F238E27FC236}">
                      <a16:creationId xmlns:a16="http://schemas.microsoft.com/office/drawing/2014/main" id="{570B4083-DDF5-48F6-846F-D30FC38AD4C1}"/>
                    </a:ext>
                  </a:extLst>
                </p14:cNvPr>
                <p14:cNvContentPartPr/>
                <p14:nvPr/>
              </p14:nvContentPartPr>
              <p14:xfrm>
                <a:off x="574976" y="4448358"/>
                <a:ext cx="360" cy="360"/>
              </p14:xfrm>
            </p:contentPart>
          </mc:Choice>
          <mc:Fallback xmlns="">
            <p:pic>
              <p:nvPicPr>
                <p:cNvPr id="21" name="Freihand 20">
                  <a:extLst>
                    <a:ext uri="{FF2B5EF4-FFF2-40B4-BE49-F238E27FC236}">
                      <a16:creationId xmlns:a16="http://schemas.microsoft.com/office/drawing/2014/main" id="{570B4083-DDF5-48F6-846F-D30FC38AD4C1}"/>
                    </a:ext>
                  </a:extLst>
                </p:cNvPr>
                <p:cNvPicPr/>
                <p:nvPr/>
              </p:nvPicPr>
              <p:blipFill>
                <a:blip r:embed="rId9"/>
                <a:stretch>
                  <a:fillRect/>
                </a:stretch>
              </p:blipFill>
              <p:spPr>
                <a:xfrm>
                  <a:off x="570656" y="44440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05B66382-1A0A-4D95-B766-0A8B6C925FF6}"/>
                    </a:ext>
                  </a:extLst>
                </p14:cNvPr>
                <p14:cNvContentPartPr/>
                <p14:nvPr/>
              </p14:nvContentPartPr>
              <p14:xfrm>
                <a:off x="698096" y="4351158"/>
                <a:ext cx="23760" cy="95040"/>
              </p14:xfrm>
            </p:contentPart>
          </mc:Choice>
          <mc:Fallback xmlns="">
            <p:pic>
              <p:nvPicPr>
                <p:cNvPr id="22" name="Freihand 21">
                  <a:extLst>
                    <a:ext uri="{FF2B5EF4-FFF2-40B4-BE49-F238E27FC236}">
                      <a16:creationId xmlns:a16="http://schemas.microsoft.com/office/drawing/2014/main" id="{05B66382-1A0A-4D95-B766-0A8B6C925FF6}"/>
                    </a:ext>
                  </a:extLst>
                </p:cNvPr>
                <p:cNvPicPr/>
                <p:nvPr/>
              </p:nvPicPr>
              <p:blipFill>
                <a:blip r:embed="rId18"/>
                <a:stretch>
                  <a:fillRect/>
                </a:stretch>
              </p:blipFill>
              <p:spPr>
                <a:xfrm>
                  <a:off x="693776" y="4346838"/>
                  <a:ext cx="32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26E35CB6-F32B-4BC8-9A55-FDE67F37D539}"/>
                    </a:ext>
                  </a:extLst>
                </p14:cNvPr>
                <p14:cNvContentPartPr/>
                <p14:nvPr/>
              </p14:nvContentPartPr>
              <p14:xfrm>
                <a:off x="653816" y="4341438"/>
                <a:ext cx="79920" cy="114480"/>
              </p14:xfrm>
            </p:contentPart>
          </mc:Choice>
          <mc:Fallback xmlns="">
            <p:pic>
              <p:nvPicPr>
                <p:cNvPr id="23" name="Freihand 22">
                  <a:extLst>
                    <a:ext uri="{FF2B5EF4-FFF2-40B4-BE49-F238E27FC236}">
                      <a16:creationId xmlns:a16="http://schemas.microsoft.com/office/drawing/2014/main" id="{26E35CB6-F32B-4BC8-9A55-FDE67F37D539}"/>
                    </a:ext>
                  </a:extLst>
                </p:cNvPr>
                <p:cNvPicPr/>
                <p:nvPr/>
              </p:nvPicPr>
              <p:blipFill>
                <a:blip r:embed="rId20"/>
                <a:stretch>
                  <a:fillRect/>
                </a:stretch>
              </p:blipFill>
              <p:spPr>
                <a:xfrm>
                  <a:off x="649496" y="4337118"/>
                  <a:ext cx="88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F88F429F-4DB2-4FC0-989C-F361168F1E2D}"/>
                    </a:ext>
                  </a:extLst>
                </p14:cNvPr>
                <p14:cNvContentPartPr/>
                <p14:nvPr/>
              </p14:nvContentPartPr>
              <p14:xfrm>
                <a:off x="819056" y="4381038"/>
                <a:ext cx="177120" cy="62280"/>
              </p14:xfrm>
            </p:contentPart>
          </mc:Choice>
          <mc:Fallback xmlns="">
            <p:pic>
              <p:nvPicPr>
                <p:cNvPr id="24" name="Freihand 23">
                  <a:extLst>
                    <a:ext uri="{FF2B5EF4-FFF2-40B4-BE49-F238E27FC236}">
                      <a16:creationId xmlns:a16="http://schemas.microsoft.com/office/drawing/2014/main" id="{F88F429F-4DB2-4FC0-989C-F361168F1E2D}"/>
                    </a:ext>
                  </a:extLst>
                </p:cNvPr>
                <p:cNvPicPr/>
                <p:nvPr/>
              </p:nvPicPr>
              <p:blipFill>
                <a:blip r:embed="rId22"/>
                <a:stretch>
                  <a:fillRect/>
                </a:stretch>
              </p:blipFill>
              <p:spPr>
                <a:xfrm>
                  <a:off x="814736" y="4376718"/>
                  <a:ext cx="185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3062DE39-9225-4234-8B63-70D28536B6C9}"/>
                    </a:ext>
                  </a:extLst>
                </p14:cNvPr>
                <p14:cNvContentPartPr/>
                <p14:nvPr/>
              </p14:nvContentPartPr>
              <p14:xfrm>
                <a:off x="1001936" y="4346118"/>
                <a:ext cx="7920" cy="21240"/>
              </p14:xfrm>
            </p:contentPart>
          </mc:Choice>
          <mc:Fallback xmlns="">
            <p:pic>
              <p:nvPicPr>
                <p:cNvPr id="25" name="Freihand 24">
                  <a:extLst>
                    <a:ext uri="{FF2B5EF4-FFF2-40B4-BE49-F238E27FC236}">
                      <a16:creationId xmlns:a16="http://schemas.microsoft.com/office/drawing/2014/main" id="{3062DE39-9225-4234-8B63-70D28536B6C9}"/>
                    </a:ext>
                  </a:extLst>
                </p:cNvPr>
                <p:cNvPicPr/>
                <p:nvPr/>
              </p:nvPicPr>
              <p:blipFill>
                <a:blip r:embed="rId24"/>
                <a:stretch>
                  <a:fillRect/>
                </a:stretch>
              </p:blipFill>
              <p:spPr>
                <a:xfrm>
                  <a:off x="997616" y="4341798"/>
                  <a:ext cx="16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37511037-043A-4078-A0D2-12EB6ED6817B}"/>
                    </a:ext>
                  </a:extLst>
                </p14:cNvPr>
                <p14:cNvContentPartPr/>
                <p14:nvPr/>
              </p14:nvContentPartPr>
              <p14:xfrm>
                <a:off x="1029296" y="4330638"/>
                <a:ext cx="158400" cy="114120"/>
              </p14:xfrm>
            </p:contentPart>
          </mc:Choice>
          <mc:Fallback xmlns="">
            <p:pic>
              <p:nvPicPr>
                <p:cNvPr id="26" name="Freihand 25">
                  <a:extLst>
                    <a:ext uri="{FF2B5EF4-FFF2-40B4-BE49-F238E27FC236}">
                      <a16:creationId xmlns:a16="http://schemas.microsoft.com/office/drawing/2014/main" id="{37511037-043A-4078-A0D2-12EB6ED6817B}"/>
                    </a:ext>
                  </a:extLst>
                </p:cNvPr>
                <p:cNvPicPr/>
                <p:nvPr/>
              </p:nvPicPr>
              <p:blipFill>
                <a:blip r:embed="rId26"/>
                <a:stretch>
                  <a:fillRect/>
                </a:stretch>
              </p:blipFill>
              <p:spPr>
                <a:xfrm>
                  <a:off x="1024976" y="4326318"/>
                  <a:ext cx="167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EB8D14F9-BE67-4C8B-A0A6-5FFFED43DD7C}"/>
                    </a:ext>
                  </a:extLst>
                </p14:cNvPr>
                <p14:cNvContentPartPr/>
                <p14:nvPr/>
              </p14:nvContentPartPr>
              <p14:xfrm>
                <a:off x="1363736" y="4296438"/>
                <a:ext cx="21240" cy="2160"/>
              </p14:xfrm>
            </p:contentPart>
          </mc:Choice>
          <mc:Fallback xmlns="">
            <p:pic>
              <p:nvPicPr>
                <p:cNvPr id="30" name="Freihand 29">
                  <a:extLst>
                    <a:ext uri="{FF2B5EF4-FFF2-40B4-BE49-F238E27FC236}">
                      <a16:creationId xmlns:a16="http://schemas.microsoft.com/office/drawing/2014/main" id="{EB8D14F9-BE67-4C8B-A0A6-5FFFED43DD7C}"/>
                    </a:ext>
                  </a:extLst>
                </p:cNvPr>
                <p:cNvPicPr/>
                <p:nvPr/>
              </p:nvPicPr>
              <p:blipFill>
                <a:blip r:embed="rId28"/>
                <a:stretch>
                  <a:fillRect/>
                </a:stretch>
              </p:blipFill>
              <p:spPr>
                <a:xfrm>
                  <a:off x="1359416" y="4292118"/>
                  <a:ext cx="29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0499E515-A69D-49FD-9935-E0E48D67C69A}"/>
                    </a:ext>
                  </a:extLst>
                </p14:cNvPr>
                <p14:cNvContentPartPr/>
                <p14:nvPr/>
              </p14:nvContentPartPr>
              <p14:xfrm>
                <a:off x="1559216" y="4349718"/>
                <a:ext cx="189720" cy="72720"/>
              </p14:xfrm>
            </p:contentPart>
          </mc:Choice>
          <mc:Fallback xmlns="">
            <p:pic>
              <p:nvPicPr>
                <p:cNvPr id="31" name="Freihand 30">
                  <a:extLst>
                    <a:ext uri="{FF2B5EF4-FFF2-40B4-BE49-F238E27FC236}">
                      <a16:creationId xmlns:a16="http://schemas.microsoft.com/office/drawing/2014/main" id="{0499E515-A69D-49FD-9935-E0E48D67C69A}"/>
                    </a:ext>
                  </a:extLst>
                </p:cNvPr>
                <p:cNvPicPr/>
                <p:nvPr/>
              </p:nvPicPr>
              <p:blipFill>
                <a:blip r:embed="rId30"/>
                <a:stretch>
                  <a:fillRect/>
                </a:stretch>
              </p:blipFill>
              <p:spPr>
                <a:xfrm>
                  <a:off x="1554896" y="4345398"/>
                  <a:ext cx="198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812928E1-6FD7-4208-86C1-70A6F76DA53A}"/>
                    </a:ext>
                  </a:extLst>
                </p14:cNvPr>
                <p14:cNvContentPartPr/>
                <p14:nvPr/>
              </p14:nvContentPartPr>
              <p14:xfrm>
                <a:off x="1779176" y="4354038"/>
                <a:ext cx="69120" cy="81000"/>
              </p14:xfrm>
            </p:contentPart>
          </mc:Choice>
          <mc:Fallback xmlns="">
            <p:pic>
              <p:nvPicPr>
                <p:cNvPr id="32" name="Freihand 31">
                  <a:extLst>
                    <a:ext uri="{FF2B5EF4-FFF2-40B4-BE49-F238E27FC236}">
                      <a16:creationId xmlns:a16="http://schemas.microsoft.com/office/drawing/2014/main" id="{812928E1-6FD7-4208-86C1-70A6F76DA53A}"/>
                    </a:ext>
                  </a:extLst>
                </p:cNvPr>
                <p:cNvPicPr/>
                <p:nvPr/>
              </p:nvPicPr>
              <p:blipFill>
                <a:blip r:embed="rId32"/>
                <a:stretch>
                  <a:fillRect/>
                </a:stretch>
              </p:blipFill>
              <p:spPr>
                <a:xfrm>
                  <a:off x="1774856" y="4349718"/>
                  <a:ext cx="77760" cy="89640"/>
                </a:xfrm>
                <a:prstGeom prst="rect">
                  <a:avLst/>
                </a:prstGeom>
              </p:spPr>
            </p:pic>
          </mc:Fallback>
        </mc:AlternateContent>
      </p:grpSp>
      <p:grpSp>
        <p:nvGrpSpPr>
          <p:cNvPr id="37" name="Gruppieren 36">
            <a:extLst>
              <a:ext uri="{FF2B5EF4-FFF2-40B4-BE49-F238E27FC236}">
                <a16:creationId xmlns:a16="http://schemas.microsoft.com/office/drawing/2014/main" id="{F64185D7-F05C-4964-8883-FE6A591A2FA9}"/>
              </a:ext>
            </a:extLst>
          </p:cNvPr>
          <p:cNvGrpSpPr/>
          <p:nvPr/>
        </p:nvGrpSpPr>
        <p:grpSpPr>
          <a:xfrm>
            <a:off x="2001656" y="4333518"/>
            <a:ext cx="240840" cy="103320"/>
            <a:chOff x="2001656" y="4333518"/>
            <a:chExt cx="240840" cy="103320"/>
          </a:xfrm>
        </p:grpSpPr>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411F0114-12CC-4CE0-AD44-126EA584D89F}"/>
                    </a:ext>
                  </a:extLst>
                </p14:cNvPr>
                <p14:cNvContentPartPr/>
                <p14:nvPr/>
              </p14:nvContentPartPr>
              <p14:xfrm>
                <a:off x="2034056" y="4369518"/>
                <a:ext cx="117720" cy="14040"/>
              </p14:xfrm>
            </p:contentPart>
          </mc:Choice>
          <mc:Fallback xmlns="">
            <p:pic>
              <p:nvPicPr>
                <p:cNvPr id="34" name="Freihand 33">
                  <a:extLst>
                    <a:ext uri="{FF2B5EF4-FFF2-40B4-BE49-F238E27FC236}">
                      <a16:creationId xmlns:a16="http://schemas.microsoft.com/office/drawing/2014/main" id="{411F0114-12CC-4CE0-AD44-126EA584D89F}"/>
                    </a:ext>
                  </a:extLst>
                </p:cNvPr>
                <p:cNvPicPr/>
                <p:nvPr/>
              </p:nvPicPr>
              <p:blipFill>
                <a:blip r:embed="rId34"/>
                <a:stretch>
                  <a:fillRect/>
                </a:stretch>
              </p:blipFill>
              <p:spPr>
                <a:xfrm>
                  <a:off x="2029736" y="4365198"/>
                  <a:ext cx="126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39D38E01-CEAF-4D98-87F2-86E710A24478}"/>
                    </a:ext>
                  </a:extLst>
                </p14:cNvPr>
                <p14:cNvContentPartPr/>
                <p14:nvPr/>
              </p14:nvContentPartPr>
              <p14:xfrm>
                <a:off x="2001656" y="4391838"/>
                <a:ext cx="150840" cy="21960"/>
              </p14:xfrm>
            </p:contentPart>
          </mc:Choice>
          <mc:Fallback xmlns="">
            <p:pic>
              <p:nvPicPr>
                <p:cNvPr id="35" name="Freihand 34">
                  <a:extLst>
                    <a:ext uri="{FF2B5EF4-FFF2-40B4-BE49-F238E27FC236}">
                      <a16:creationId xmlns:a16="http://schemas.microsoft.com/office/drawing/2014/main" id="{39D38E01-CEAF-4D98-87F2-86E710A24478}"/>
                    </a:ext>
                  </a:extLst>
                </p:cNvPr>
                <p:cNvPicPr/>
                <p:nvPr/>
              </p:nvPicPr>
              <p:blipFill>
                <a:blip r:embed="rId36"/>
                <a:stretch>
                  <a:fillRect/>
                </a:stretch>
              </p:blipFill>
              <p:spPr>
                <a:xfrm>
                  <a:off x="1997336" y="4387518"/>
                  <a:ext cx="159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620C374A-02FB-45B8-BA7A-45702736B680}"/>
                    </a:ext>
                  </a:extLst>
                </p14:cNvPr>
                <p14:cNvContentPartPr/>
                <p14:nvPr/>
              </p14:nvContentPartPr>
              <p14:xfrm>
                <a:off x="2139176" y="4333518"/>
                <a:ext cx="103320" cy="103320"/>
              </p14:xfrm>
            </p:contentPart>
          </mc:Choice>
          <mc:Fallback xmlns="">
            <p:pic>
              <p:nvPicPr>
                <p:cNvPr id="36" name="Freihand 35">
                  <a:extLst>
                    <a:ext uri="{FF2B5EF4-FFF2-40B4-BE49-F238E27FC236}">
                      <a16:creationId xmlns:a16="http://schemas.microsoft.com/office/drawing/2014/main" id="{620C374A-02FB-45B8-BA7A-45702736B680}"/>
                    </a:ext>
                  </a:extLst>
                </p:cNvPr>
                <p:cNvPicPr/>
                <p:nvPr/>
              </p:nvPicPr>
              <p:blipFill>
                <a:blip r:embed="rId38"/>
                <a:stretch>
                  <a:fillRect/>
                </a:stretch>
              </p:blipFill>
              <p:spPr>
                <a:xfrm>
                  <a:off x="2134856" y="4329198"/>
                  <a:ext cx="11196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02750578-D6A6-4A08-A890-50B07168BCD7}"/>
                  </a:ext>
                </a:extLst>
              </p14:cNvPr>
              <p14:cNvContentPartPr/>
              <p14:nvPr/>
            </p14:nvContentPartPr>
            <p14:xfrm>
              <a:off x="6035816" y="2673198"/>
              <a:ext cx="21240" cy="525240"/>
            </p14:xfrm>
          </p:contentPart>
        </mc:Choice>
        <mc:Fallback xmlns="">
          <p:pic>
            <p:nvPicPr>
              <p:cNvPr id="38" name="Freihand 37">
                <a:extLst>
                  <a:ext uri="{FF2B5EF4-FFF2-40B4-BE49-F238E27FC236}">
                    <a16:creationId xmlns:a16="http://schemas.microsoft.com/office/drawing/2014/main" id="{02750578-D6A6-4A08-A890-50B07168BCD7}"/>
                  </a:ext>
                </a:extLst>
              </p:cNvPr>
              <p:cNvPicPr/>
              <p:nvPr/>
            </p:nvPicPr>
            <p:blipFill>
              <a:blip r:embed="rId40"/>
              <a:stretch>
                <a:fillRect/>
              </a:stretch>
            </p:blipFill>
            <p:spPr>
              <a:xfrm>
                <a:off x="6031496" y="2668878"/>
                <a:ext cx="29880" cy="533880"/>
              </a:xfrm>
              <a:prstGeom prst="rect">
                <a:avLst/>
              </a:prstGeom>
            </p:spPr>
          </p:pic>
        </mc:Fallback>
      </mc:AlternateContent>
      <p:grpSp>
        <p:nvGrpSpPr>
          <p:cNvPr id="51" name="Gruppieren 50">
            <a:extLst>
              <a:ext uri="{FF2B5EF4-FFF2-40B4-BE49-F238E27FC236}">
                <a16:creationId xmlns:a16="http://schemas.microsoft.com/office/drawing/2014/main" id="{EF9483D5-059B-44E1-BA90-959F35A60ACB}"/>
              </a:ext>
            </a:extLst>
          </p:cNvPr>
          <p:cNvGrpSpPr/>
          <p:nvPr/>
        </p:nvGrpSpPr>
        <p:grpSpPr>
          <a:xfrm>
            <a:off x="2841176" y="4300398"/>
            <a:ext cx="741960" cy="138240"/>
            <a:chOff x="2841176" y="4300398"/>
            <a:chExt cx="741960" cy="138240"/>
          </a:xfrm>
        </p:grpSpPr>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464D7294-7023-4A94-BE02-5A958AC30E81}"/>
                    </a:ext>
                  </a:extLst>
                </p14:cNvPr>
                <p14:cNvContentPartPr/>
                <p14:nvPr/>
              </p14:nvContentPartPr>
              <p14:xfrm>
                <a:off x="2841176" y="4300398"/>
                <a:ext cx="125640" cy="109800"/>
              </p14:xfrm>
            </p:contentPart>
          </mc:Choice>
          <mc:Fallback xmlns="">
            <p:pic>
              <p:nvPicPr>
                <p:cNvPr id="43" name="Freihand 42">
                  <a:extLst>
                    <a:ext uri="{FF2B5EF4-FFF2-40B4-BE49-F238E27FC236}">
                      <a16:creationId xmlns:a16="http://schemas.microsoft.com/office/drawing/2014/main" id="{464D7294-7023-4A94-BE02-5A958AC30E81}"/>
                    </a:ext>
                  </a:extLst>
                </p:cNvPr>
                <p:cNvPicPr/>
                <p:nvPr/>
              </p:nvPicPr>
              <p:blipFill>
                <a:blip r:embed="rId42"/>
                <a:stretch>
                  <a:fillRect/>
                </a:stretch>
              </p:blipFill>
              <p:spPr>
                <a:xfrm>
                  <a:off x="2836856" y="4296078"/>
                  <a:ext cx="134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B22E7DDA-08CA-4E65-B9FF-008DA967E31D}"/>
                    </a:ext>
                  </a:extLst>
                </p14:cNvPr>
                <p14:cNvContentPartPr/>
                <p14:nvPr/>
              </p14:nvContentPartPr>
              <p14:xfrm>
                <a:off x="3012896" y="4326318"/>
                <a:ext cx="99000" cy="95760"/>
              </p14:xfrm>
            </p:contentPart>
          </mc:Choice>
          <mc:Fallback xmlns="">
            <p:pic>
              <p:nvPicPr>
                <p:cNvPr id="44" name="Freihand 43">
                  <a:extLst>
                    <a:ext uri="{FF2B5EF4-FFF2-40B4-BE49-F238E27FC236}">
                      <a16:creationId xmlns:a16="http://schemas.microsoft.com/office/drawing/2014/main" id="{B22E7DDA-08CA-4E65-B9FF-008DA967E31D}"/>
                    </a:ext>
                  </a:extLst>
                </p:cNvPr>
                <p:cNvPicPr/>
                <p:nvPr/>
              </p:nvPicPr>
              <p:blipFill>
                <a:blip r:embed="rId44"/>
                <a:stretch>
                  <a:fillRect/>
                </a:stretch>
              </p:blipFill>
              <p:spPr>
                <a:xfrm>
                  <a:off x="3008576" y="4321998"/>
                  <a:ext cx="107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2CCA342E-F2E5-4A3E-BD03-6F2DB8BC1140}"/>
                    </a:ext>
                  </a:extLst>
                </p14:cNvPr>
                <p14:cNvContentPartPr/>
                <p14:nvPr/>
              </p14:nvContentPartPr>
              <p14:xfrm>
                <a:off x="3210896" y="4329918"/>
                <a:ext cx="155160" cy="93240"/>
              </p14:xfrm>
            </p:contentPart>
          </mc:Choice>
          <mc:Fallback xmlns="">
            <p:pic>
              <p:nvPicPr>
                <p:cNvPr id="45" name="Freihand 44">
                  <a:extLst>
                    <a:ext uri="{FF2B5EF4-FFF2-40B4-BE49-F238E27FC236}">
                      <a16:creationId xmlns:a16="http://schemas.microsoft.com/office/drawing/2014/main" id="{2CCA342E-F2E5-4A3E-BD03-6F2DB8BC1140}"/>
                    </a:ext>
                  </a:extLst>
                </p:cNvPr>
                <p:cNvPicPr/>
                <p:nvPr/>
              </p:nvPicPr>
              <p:blipFill>
                <a:blip r:embed="rId46"/>
                <a:stretch>
                  <a:fillRect/>
                </a:stretch>
              </p:blipFill>
              <p:spPr>
                <a:xfrm>
                  <a:off x="3206576" y="4325598"/>
                  <a:ext cx="163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5E9C34CF-F11F-447D-9E2E-823FDBC94291}"/>
                    </a:ext>
                  </a:extLst>
                </p14:cNvPr>
                <p14:cNvContentPartPr/>
                <p14:nvPr/>
              </p14:nvContentPartPr>
              <p14:xfrm>
                <a:off x="3443456" y="4328478"/>
                <a:ext cx="139680" cy="110160"/>
              </p14:xfrm>
            </p:contentPart>
          </mc:Choice>
          <mc:Fallback xmlns="">
            <p:pic>
              <p:nvPicPr>
                <p:cNvPr id="46" name="Freihand 45">
                  <a:extLst>
                    <a:ext uri="{FF2B5EF4-FFF2-40B4-BE49-F238E27FC236}">
                      <a16:creationId xmlns:a16="http://schemas.microsoft.com/office/drawing/2014/main" id="{5E9C34CF-F11F-447D-9E2E-823FDBC94291}"/>
                    </a:ext>
                  </a:extLst>
                </p:cNvPr>
                <p:cNvPicPr/>
                <p:nvPr/>
              </p:nvPicPr>
              <p:blipFill>
                <a:blip r:embed="rId48"/>
                <a:stretch>
                  <a:fillRect/>
                </a:stretch>
              </p:blipFill>
              <p:spPr>
                <a:xfrm>
                  <a:off x="3439136" y="4324158"/>
                  <a:ext cx="14832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74304FA4-2B29-4589-A68D-841717430EB8}"/>
                  </a:ext>
                </a:extLst>
              </p14:cNvPr>
              <p14:cNvContentPartPr/>
              <p14:nvPr/>
            </p14:nvContentPartPr>
            <p14:xfrm>
              <a:off x="4048616" y="4357998"/>
              <a:ext cx="183960" cy="2520"/>
            </p14:xfrm>
          </p:contentPart>
        </mc:Choice>
        <mc:Fallback xmlns="">
          <p:pic>
            <p:nvPicPr>
              <p:cNvPr id="47" name="Freihand 46">
                <a:extLst>
                  <a:ext uri="{FF2B5EF4-FFF2-40B4-BE49-F238E27FC236}">
                    <a16:creationId xmlns:a16="http://schemas.microsoft.com/office/drawing/2014/main" id="{74304FA4-2B29-4589-A68D-841717430EB8}"/>
                  </a:ext>
                </a:extLst>
              </p:cNvPr>
              <p:cNvPicPr/>
              <p:nvPr/>
            </p:nvPicPr>
            <p:blipFill>
              <a:blip r:embed="rId50"/>
              <a:stretch>
                <a:fillRect/>
              </a:stretch>
            </p:blipFill>
            <p:spPr>
              <a:xfrm>
                <a:off x="4044296" y="4353678"/>
                <a:ext cx="192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E082AF02-34ED-495E-B690-417138C948AE}"/>
                  </a:ext>
                </a:extLst>
              </p14:cNvPr>
              <p14:cNvContentPartPr/>
              <p14:nvPr/>
            </p14:nvContentPartPr>
            <p14:xfrm>
              <a:off x="4034216" y="4391838"/>
              <a:ext cx="205920" cy="16920"/>
            </p14:xfrm>
          </p:contentPart>
        </mc:Choice>
        <mc:Fallback xmlns="">
          <p:pic>
            <p:nvPicPr>
              <p:cNvPr id="48" name="Freihand 47">
                <a:extLst>
                  <a:ext uri="{FF2B5EF4-FFF2-40B4-BE49-F238E27FC236}">
                    <a16:creationId xmlns:a16="http://schemas.microsoft.com/office/drawing/2014/main" id="{E082AF02-34ED-495E-B690-417138C948AE}"/>
                  </a:ext>
                </a:extLst>
              </p:cNvPr>
              <p:cNvPicPr/>
              <p:nvPr/>
            </p:nvPicPr>
            <p:blipFill>
              <a:blip r:embed="rId52"/>
              <a:stretch>
                <a:fillRect/>
              </a:stretch>
            </p:blipFill>
            <p:spPr>
              <a:xfrm>
                <a:off x="4029896" y="4387518"/>
                <a:ext cx="214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A8AE83D8-F46A-4EC4-96F1-291702590336}"/>
                  </a:ext>
                </a:extLst>
              </p14:cNvPr>
              <p14:cNvContentPartPr/>
              <p14:nvPr/>
            </p14:nvContentPartPr>
            <p14:xfrm>
              <a:off x="4208096" y="4316598"/>
              <a:ext cx="132840" cy="115920"/>
            </p14:xfrm>
          </p:contentPart>
        </mc:Choice>
        <mc:Fallback xmlns="">
          <p:pic>
            <p:nvPicPr>
              <p:cNvPr id="49" name="Freihand 48">
                <a:extLst>
                  <a:ext uri="{FF2B5EF4-FFF2-40B4-BE49-F238E27FC236}">
                    <a16:creationId xmlns:a16="http://schemas.microsoft.com/office/drawing/2014/main" id="{A8AE83D8-F46A-4EC4-96F1-291702590336}"/>
                  </a:ext>
                </a:extLst>
              </p:cNvPr>
              <p:cNvPicPr/>
              <p:nvPr/>
            </p:nvPicPr>
            <p:blipFill>
              <a:blip r:embed="rId54"/>
              <a:stretch>
                <a:fillRect/>
              </a:stretch>
            </p:blipFill>
            <p:spPr>
              <a:xfrm>
                <a:off x="4203776" y="4312278"/>
                <a:ext cx="141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 name="Freihand 70">
                <a:extLst>
                  <a:ext uri="{FF2B5EF4-FFF2-40B4-BE49-F238E27FC236}">
                    <a16:creationId xmlns:a16="http://schemas.microsoft.com/office/drawing/2014/main" id="{41AE5676-92AD-49BB-BDA0-73A29F6F15CC}"/>
                  </a:ext>
                </a:extLst>
              </p14:cNvPr>
              <p14:cNvContentPartPr/>
              <p14:nvPr/>
            </p14:nvContentPartPr>
            <p14:xfrm>
              <a:off x="415496" y="4593438"/>
              <a:ext cx="72720" cy="66600"/>
            </p14:xfrm>
          </p:contentPart>
        </mc:Choice>
        <mc:Fallback xmlns="">
          <p:pic>
            <p:nvPicPr>
              <p:cNvPr id="71" name="Freihand 70">
                <a:extLst>
                  <a:ext uri="{FF2B5EF4-FFF2-40B4-BE49-F238E27FC236}">
                    <a16:creationId xmlns:a16="http://schemas.microsoft.com/office/drawing/2014/main" id="{41AE5676-92AD-49BB-BDA0-73A29F6F15CC}"/>
                  </a:ext>
                </a:extLst>
              </p:cNvPr>
              <p:cNvPicPr/>
              <p:nvPr/>
            </p:nvPicPr>
            <p:blipFill>
              <a:blip r:embed="rId56"/>
              <a:stretch>
                <a:fillRect/>
              </a:stretch>
            </p:blipFill>
            <p:spPr>
              <a:xfrm>
                <a:off x="411176" y="4589118"/>
                <a:ext cx="81360" cy="75240"/>
              </a:xfrm>
              <a:prstGeom prst="rect">
                <a:avLst/>
              </a:prstGeom>
            </p:spPr>
          </p:pic>
        </mc:Fallback>
      </mc:AlternateContent>
      <p:grpSp>
        <p:nvGrpSpPr>
          <p:cNvPr id="87" name="Gruppieren 86">
            <a:extLst>
              <a:ext uri="{FF2B5EF4-FFF2-40B4-BE49-F238E27FC236}">
                <a16:creationId xmlns:a16="http://schemas.microsoft.com/office/drawing/2014/main" id="{84C63262-99E8-4479-A04C-DC3F31651923}"/>
              </a:ext>
            </a:extLst>
          </p:cNvPr>
          <p:cNvGrpSpPr/>
          <p:nvPr/>
        </p:nvGrpSpPr>
        <p:grpSpPr>
          <a:xfrm>
            <a:off x="670376" y="4472478"/>
            <a:ext cx="1135080" cy="168480"/>
            <a:chOff x="670376" y="4472478"/>
            <a:chExt cx="1135080" cy="168480"/>
          </a:xfrm>
        </p:grpSpPr>
        <mc:AlternateContent xmlns:mc="http://schemas.openxmlformats.org/markup-compatibility/2006" xmlns:p14="http://schemas.microsoft.com/office/powerpoint/2010/main">
          <mc:Choice Requires="p14">
            <p:contentPart p14:bwMode="auto" r:id="rId57">
              <p14:nvContentPartPr>
                <p14:cNvPr id="72" name="Freihand 71">
                  <a:extLst>
                    <a:ext uri="{FF2B5EF4-FFF2-40B4-BE49-F238E27FC236}">
                      <a16:creationId xmlns:a16="http://schemas.microsoft.com/office/drawing/2014/main" id="{F1C8C693-C772-414A-8337-BE608C667339}"/>
                    </a:ext>
                  </a:extLst>
                </p14:cNvPr>
                <p14:cNvContentPartPr/>
                <p14:nvPr/>
              </p14:nvContentPartPr>
              <p14:xfrm>
                <a:off x="670376" y="4572918"/>
                <a:ext cx="360" cy="1440"/>
              </p14:xfrm>
            </p:contentPart>
          </mc:Choice>
          <mc:Fallback xmlns="">
            <p:pic>
              <p:nvPicPr>
                <p:cNvPr id="72" name="Freihand 71">
                  <a:extLst>
                    <a:ext uri="{FF2B5EF4-FFF2-40B4-BE49-F238E27FC236}">
                      <a16:creationId xmlns:a16="http://schemas.microsoft.com/office/drawing/2014/main" id="{F1C8C693-C772-414A-8337-BE608C667339}"/>
                    </a:ext>
                  </a:extLst>
                </p:cNvPr>
                <p:cNvPicPr/>
                <p:nvPr/>
              </p:nvPicPr>
              <p:blipFill>
                <a:blip r:embed="rId58"/>
                <a:stretch>
                  <a:fillRect/>
                </a:stretch>
              </p:blipFill>
              <p:spPr>
                <a:xfrm>
                  <a:off x="666056" y="4568598"/>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3" name="Freihand 72">
                  <a:extLst>
                    <a:ext uri="{FF2B5EF4-FFF2-40B4-BE49-F238E27FC236}">
                      <a16:creationId xmlns:a16="http://schemas.microsoft.com/office/drawing/2014/main" id="{23B60B28-B733-46EF-B895-FA05E0DFB77B}"/>
                    </a:ext>
                  </a:extLst>
                </p14:cNvPr>
                <p14:cNvContentPartPr/>
                <p14:nvPr/>
              </p14:nvContentPartPr>
              <p14:xfrm>
                <a:off x="680096" y="4561038"/>
                <a:ext cx="58680" cy="79920"/>
              </p14:xfrm>
            </p:contentPart>
          </mc:Choice>
          <mc:Fallback xmlns="">
            <p:pic>
              <p:nvPicPr>
                <p:cNvPr id="73" name="Freihand 72">
                  <a:extLst>
                    <a:ext uri="{FF2B5EF4-FFF2-40B4-BE49-F238E27FC236}">
                      <a16:creationId xmlns:a16="http://schemas.microsoft.com/office/drawing/2014/main" id="{23B60B28-B733-46EF-B895-FA05E0DFB77B}"/>
                    </a:ext>
                  </a:extLst>
                </p:cNvPr>
                <p:cNvPicPr/>
                <p:nvPr/>
              </p:nvPicPr>
              <p:blipFill>
                <a:blip r:embed="rId60"/>
                <a:stretch>
                  <a:fillRect/>
                </a:stretch>
              </p:blipFill>
              <p:spPr>
                <a:xfrm>
                  <a:off x="675776" y="4556718"/>
                  <a:ext cx="67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5" name="Freihand 74">
                  <a:extLst>
                    <a:ext uri="{FF2B5EF4-FFF2-40B4-BE49-F238E27FC236}">
                      <a16:creationId xmlns:a16="http://schemas.microsoft.com/office/drawing/2014/main" id="{A2ED40B6-8D31-47FA-BEF5-FF6BA05050AC}"/>
                    </a:ext>
                  </a:extLst>
                </p14:cNvPr>
                <p14:cNvContentPartPr/>
                <p14:nvPr/>
              </p14:nvContentPartPr>
              <p14:xfrm>
                <a:off x="804656" y="4536918"/>
                <a:ext cx="270360" cy="90720"/>
              </p14:xfrm>
            </p:contentPart>
          </mc:Choice>
          <mc:Fallback xmlns="">
            <p:pic>
              <p:nvPicPr>
                <p:cNvPr id="75" name="Freihand 74">
                  <a:extLst>
                    <a:ext uri="{FF2B5EF4-FFF2-40B4-BE49-F238E27FC236}">
                      <a16:creationId xmlns:a16="http://schemas.microsoft.com/office/drawing/2014/main" id="{A2ED40B6-8D31-47FA-BEF5-FF6BA05050AC}"/>
                    </a:ext>
                  </a:extLst>
                </p:cNvPr>
                <p:cNvPicPr/>
                <p:nvPr/>
              </p:nvPicPr>
              <p:blipFill>
                <a:blip r:embed="rId62"/>
                <a:stretch>
                  <a:fillRect/>
                </a:stretch>
              </p:blipFill>
              <p:spPr>
                <a:xfrm>
                  <a:off x="800336" y="4532598"/>
                  <a:ext cx="27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6" name="Freihand 75">
                  <a:extLst>
                    <a:ext uri="{FF2B5EF4-FFF2-40B4-BE49-F238E27FC236}">
                      <a16:creationId xmlns:a16="http://schemas.microsoft.com/office/drawing/2014/main" id="{F7374F20-78EE-4C32-8993-DA331515BEBB}"/>
                    </a:ext>
                  </a:extLst>
                </p14:cNvPr>
                <p14:cNvContentPartPr/>
                <p14:nvPr/>
              </p14:nvContentPartPr>
              <p14:xfrm>
                <a:off x="1069976" y="4509558"/>
                <a:ext cx="360" cy="360"/>
              </p14:xfrm>
            </p:contentPart>
          </mc:Choice>
          <mc:Fallback xmlns="">
            <p:pic>
              <p:nvPicPr>
                <p:cNvPr id="76" name="Freihand 75">
                  <a:extLst>
                    <a:ext uri="{FF2B5EF4-FFF2-40B4-BE49-F238E27FC236}">
                      <a16:creationId xmlns:a16="http://schemas.microsoft.com/office/drawing/2014/main" id="{F7374F20-78EE-4C32-8993-DA331515BEBB}"/>
                    </a:ext>
                  </a:extLst>
                </p:cNvPr>
                <p:cNvPicPr/>
                <p:nvPr/>
              </p:nvPicPr>
              <p:blipFill>
                <a:blip r:embed="rId64"/>
                <a:stretch>
                  <a:fillRect/>
                </a:stretch>
              </p:blipFill>
              <p:spPr>
                <a:xfrm>
                  <a:off x="1065656" y="45052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7" name="Freihand 76">
                  <a:extLst>
                    <a:ext uri="{FF2B5EF4-FFF2-40B4-BE49-F238E27FC236}">
                      <a16:creationId xmlns:a16="http://schemas.microsoft.com/office/drawing/2014/main" id="{5E8AACA2-03A0-4E8B-97D7-CA47051CA9B2}"/>
                    </a:ext>
                  </a:extLst>
                </p14:cNvPr>
                <p14:cNvContentPartPr/>
                <p14:nvPr/>
              </p14:nvContentPartPr>
              <p14:xfrm>
                <a:off x="1087616" y="4472478"/>
                <a:ext cx="167400" cy="157320"/>
              </p14:xfrm>
            </p:contentPart>
          </mc:Choice>
          <mc:Fallback xmlns="">
            <p:pic>
              <p:nvPicPr>
                <p:cNvPr id="77" name="Freihand 76">
                  <a:extLst>
                    <a:ext uri="{FF2B5EF4-FFF2-40B4-BE49-F238E27FC236}">
                      <a16:creationId xmlns:a16="http://schemas.microsoft.com/office/drawing/2014/main" id="{5E8AACA2-03A0-4E8B-97D7-CA47051CA9B2}"/>
                    </a:ext>
                  </a:extLst>
                </p:cNvPr>
                <p:cNvPicPr/>
                <p:nvPr/>
              </p:nvPicPr>
              <p:blipFill>
                <a:blip r:embed="rId66"/>
                <a:stretch>
                  <a:fillRect/>
                </a:stretch>
              </p:blipFill>
              <p:spPr>
                <a:xfrm>
                  <a:off x="1083296" y="4468158"/>
                  <a:ext cx="176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8" name="Freihand 77">
                  <a:extLst>
                    <a:ext uri="{FF2B5EF4-FFF2-40B4-BE49-F238E27FC236}">
                      <a16:creationId xmlns:a16="http://schemas.microsoft.com/office/drawing/2014/main" id="{6336940D-F4B6-4F30-B732-B9B67FCD2E82}"/>
                    </a:ext>
                  </a:extLst>
                </p14:cNvPr>
                <p14:cNvContentPartPr/>
                <p14:nvPr/>
              </p14:nvContentPartPr>
              <p14:xfrm>
                <a:off x="1283096" y="4546998"/>
                <a:ext cx="63360" cy="76680"/>
              </p14:xfrm>
            </p:contentPart>
          </mc:Choice>
          <mc:Fallback xmlns="">
            <p:pic>
              <p:nvPicPr>
                <p:cNvPr id="78" name="Freihand 77">
                  <a:extLst>
                    <a:ext uri="{FF2B5EF4-FFF2-40B4-BE49-F238E27FC236}">
                      <a16:creationId xmlns:a16="http://schemas.microsoft.com/office/drawing/2014/main" id="{6336940D-F4B6-4F30-B732-B9B67FCD2E82}"/>
                    </a:ext>
                  </a:extLst>
                </p:cNvPr>
                <p:cNvPicPr/>
                <p:nvPr/>
              </p:nvPicPr>
              <p:blipFill>
                <a:blip r:embed="rId68"/>
                <a:stretch>
                  <a:fillRect/>
                </a:stretch>
              </p:blipFill>
              <p:spPr>
                <a:xfrm>
                  <a:off x="1278776" y="4542678"/>
                  <a:ext cx="72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9" name="Freihand 78">
                  <a:extLst>
                    <a:ext uri="{FF2B5EF4-FFF2-40B4-BE49-F238E27FC236}">
                      <a16:creationId xmlns:a16="http://schemas.microsoft.com/office/drawing/2014/main" id="{97B20E63-D947-4046-96F5-419F65B5C7EE}"/>
                    </a:ext>
                  </a:extLst>
                </p14:cNvPr>
                <p14:cNvContentPartPr/>
                <p14:nvPr/>
              </p14:nvContentPartPr>
              <p14:xfrm>
                <a:off x="1358696" y="4514598"/>
                <a:ext cx="360" cy="360"/>
              </p14:xfrm>
            </p:contentPart>
          </mc:Choice>
          <mc:Fallback xmlns="">
            <p:pic>
              <p:nvPicPr>
                <p:cNvPr id="79" name="Freihand 78">
                  <a:extLst>
                    <a:ext uri="{FF2B5EF4-FFF2-40B4-BE49-F238E27FC236}">
                      <a16:creationId xmlns:a16="http://schemas.microsoft.com/office/drawing/2014/main" id="{97B20E63-D947-4046-96F5-419F65B5C7EE}"/>
                    </a:ext>
                  </a:extLst>
                </p:cNvPr>
                <p:cNvPicPr/>
                <p:nvPr/>
              </p:nvPicPr>
              <p:blipFill>
                <a:blip r:embed="rId64"/>
                <a:stretch>
                  <a:fillRect/>
                </a:stretch>
              </p:blipFill>
              <p:spPr>
                <a:xfrm>
                  <a:off x="1354376" y="45102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0" name="Freihand 79">
                  <a:extLst>
                    <a:ext uri="{FF2B5EF4-FFF2-40B4-BE49-F238E27FC236}">
                      <a16:creationId xmlns:a16="http://schemas.microsoft.com/office/drawing/2014/main" id="{F21F71EF-5E06-4B86-95C2-7D98EE2C0380}"/>
                    </a:ext>
                  </a:extLst>
                </p14:cNvPr>
                <p14:cNvContentPartPr/>
                <p14:nvPr/>
              </p14:nvContentPartPr>
              <p14:xfrm>
                <a:off x="1355816" y="4481838"/>
                <a:ext cx="159480" cy="140040"/>
              </p14:xfrm>
            </p:contentPart>
          </mc:Choice>
          <mc:Fallback xmlns="">
            <p:pic>
              <p:nvPicPr>
                <p:cNvPr id="80" name="Freihand 79">
                  <a:extLst>
                    <a:ext uri="{FF2B5EF4-FFF2-40B4-BE49-F238E27FC236}">
                      <a16:creationId xmlns:a16="http://schemas.microsoft.com/office/drawing/2014/main" id="{F21F71EF-5E06-4B86-95C2-7D98EE2C0380}"/>
                    </a:ext>
                  </a:extLst>
                </p:cNvPr>
                <p:cNvPicPr/>
                <p:nvPr/>
              </p:nvPicPr>
              <p:blipFill>
                <a:blip r:embed="rId71"/>
                <a:stretch>
                  <a:fillRect/>
                </a:stretch>
              </p:blipFill>
              <p:spPr>
                <a:xfrm>
                  <a:off x="1351496" y="4477518"/>
                  <a:ext cx="168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 name="Freihand 80">
                  <a:extLst>
                    <a:ext uri="{FF2B5EF4-FFF2-40B4-BE49-F238E27FC236}">
                      <a16:creationId xmlns:a16="http://schemas.microsoft.com/office/drawing/2014/main" id="{5C65CCAD-AF1B-4706-ABA8-7DC76336F87E}"/>
                    </a:ext>
                  </a:extLst>
                </p14:cNvPr>
                <p14:cNvContentPartPr/>
                <p14:nvPr/>
              </p14:nvContentPartPr>
              <p14:xfrm>
                <a:off x="1550576" y="4554558"/>
                <a:ext cx="153360" cy="60480"/>
              </p14:xfrm>
            </p:contentPart>
          </mc:Choice>
          <mc:Fallback xmlns="">
            <p:pic>
              <p:nvPicPr>
                <p:cNvPr id="81" name="Freihand 80">
                  <a:extLst>
                    <a:ext uri="{FF2B5EF4-FFF2-40B4-BE49-F238E27FC236}">
                      <a16:creationId xmlns:a16="http://schemas.microsoft.com/office/drawing/2014/main" id="{5C65CCAD-AF1B-4706-ABA8-7DC76336F87E}"/>
                    </a:ext>
                  </a:extLst>
                </p:cNvPr>
                <p:cNvPicPr/>
                <p:nvPr/>
              </p:nvPicPr>
              <p:blipFill>
                <a:blip r:embed="rId73"/>
                <a:stretch>
                  <a:fillRect/>
                </a:stretch>
              </p:blipFill>
              <p:spPr>
                <a:xfrm>
                  <a:off x="1546256" y="4550238"/>
                  <a:ext cx="162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 name="Freihand 81">
                  <a:extLst>
                    <a:ext uri="{FF2B5EF4-FFF2-40B4-BE49-F238E27FC236}">
                      <a16:creationId xmlns:a16="http://schemas.microsoft.com/office/drawing/2014/main" id="{B548293F-F58F-4E42-A32D-82FE7966C66F}"/>
                    </a:ext>
                  </a:extLst>
                </p14:cNvPr>
                <p14:cNvContentPartPr/>
                <p14:nvPr/>
              </p14:nvContentPartPr>
              <p14:xfrm>
                <a:off x="1743896" y="4532958"/>
                <a:ext cx="61560" cy="80280"/>
              </p14:xfrm>
            </p:contentPart>
          </mc:Choice>
          <mc:Fallback xmlns="">
            <p:pic>
              <p:nvPicPr>
                <p:cNvPr id="82" name="Freihand 81">
                  <a:extLst>
                    <a:ext uri="{FF2B5EF4-FFF2-40B4-BE49-F238E27FC236}">
                      <a16:creationId xmlns:a16="http://schemas.microsoft.com/office/drawing/2014/main" id="{B548293F-F58F-4E42-A32D-82FE7966C66F}"/>
                    </a:ext>
                  </a:extLst>
                </p:cNvPr>
                <p:cNvPicPr/>
                <p:nvPr/>
              </p:nvPicPr>
              <p:blipFill>
                <a:blip r:embed="rId75"/>
                <a:stretch>
                  <a:fillRect/>
                </a:stretch>
              </p:blipFill>
              <p:spPr>
                <a:xfrm>
                  <a:off x="1739576" y="4528638"/>
                  <a:ext cx="70200" cy="88920"/>
                </a:xfrm>
                <a:prstGeom prst="rect">
                  <a:avLst/>
                </a:prstGeom>
              </p:spPr>
            </p:pic>
          </mc:Fallback>
        </mc:AlternateContent>
      </p:grpSp>
      <p:grpSp>
        <p:nvGrpSpPr>
          <p:cNvPr id="86" name="Gruppieren 85">
            <a:extLst>
              <a:ext uri="{FF2B5EF4-FFF2-40B4-BE49-F238E27FC236}">
                <a16:creationId xmlns:a16="http://schemas.microsoft.com/office/drawing/2014/main" id="{1419EC77-2933-4FF3-BCDA-1CF80AA9132F}"/>
              </a:ext>
            </a:extLst>
          </p:cNvPr>
          <p:cNvGrpSpPr/>
          <p:nvPr/>
        </p:nvGrpSpPr>
        <p:grpSpPr>
          <a:xfrm>
            <a:off x="1999496" y="4521438"/>
            <a:ext cx="216000" cy="126720"/>
            <a:chOff x="1999496" y="4521438"/>
            <a:chExt cx="216000" cy="126720"/>
          </a:xfrm>
        </p:grpSpPr>
        <mc:AlternateContent xmlns:mc="http://schemas.openxmlformats.org/markup-compatibility/2006" xmlns:p14="http://schemas.microsoft.com/office/powerpoint/2010/main">
          <mc:Choice Requires="p14">
            <p:contentPart p14:bwMode="auto" r:id="rId76">
              <p14:nvContentPartPr>
                <p14:cNvPr id="83" name="Freihand 82">
                  <a:extLst>
                    <a:ext uri="{FF2B5EF4-FFF2-40B4-BE49-F238E27FC236}">
                      <a16:creationId xmlns:a16="http://schemas.microsoft.com/office/drawing/2014/main" id="{C3009682-0FB6-42FD-B84C-F3338CD9CF9F}"/>
                    </a:ext>
                  </a:extLst>
                </p14:cNvPr>
                <p14:cNvContentPartPr/>
                <p14:nvPr/>
              </p14:nvContentPartPr>
              <p14:xfrm>
                <a:off x="2052776" y="4546998"/>
                <a:ext cx="100080" cy="2880"/>
              </p14:xfrm>
            </p:contentPart>
          </mc:Choice>
          <mc:Fallback xmlns="">
            <p:pic>
              <p:nvPicPr>
                <p:cNvPr id="83" name="Freihand 82">
                  <a:extLst>
                    <a:ext uri="{FF2B5EF4-FFF2-40B4-BE49-F238E27FC236}">
                      <a16:creationId xmlns:a16="http://schemas.microsoft.com/office/drawing/2014/main" id="{C3009682-0FB6-42FD-B84C-F3338CD9CF9F}"/>
                    </a:ext>
                  </a:extLst>
                </p:cNvPr>
                <p:cNvPicPr/>
                <p:nvPr/>
              </p:nvPicPr>
              <p:blipFill>
                <a:blip r:embed="rId77"/>
                <a:stretch>
                  <a:fillRect/>
                </a:stretch>
              </p:blipFill>
              <p:spPr>
                <a:xfrm>
                  <a:off x="2048456" y="4542678"/>
                  <a:ext cx="108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4" name="Freihand 83">
                  <a:extLst>
                    <a:ext uri="{FF2B5EF4-FFF2-40B4-BE49-F238E27FC236}">
                      <a16:creationId xmlns:a16="http://schemas.microsoft.com/office/drawing/2014/main" id="{63C4E344-5CFB-4AEE-BF81-C8CBE8A83A9D}"/>
                    </a:ext>
                  </a:extLst>
                </p14:cNvPr>
                <p14:cNvContentPartPr/>
                <p14:nvPr/>
              </p14:nvContentPartPr>
              <p14:xfrm>
                <a:off x="1999496" y="4591998"/>
                <a:ext cx="118800" cy="7200"/>
              </p14:xfrm>
            </p:contentPart>
          </mc:Choice>
          <mc:Fallback xmlns="">
            <p:pic>
              <p:nvPicPr>
                <p:cNvPr id="84" name="Freihand 83">
                  <a:extLst>
                    <a:ext uri="{FF2B5EF4-FFF2-40B4-BE49-F238E27FC236}">
                      <a16:creationId xmlns:a16="http://schemas.microsoft.com/office/drawing/2014/main" id="{63C4E344-5CFB-4AEE-BF81-C8CBE8A83A9D}"/>
                    </a:ext>
                  </a:extLst>
                </p:cNvPr>
                <p:cNvPicPr/>
                <p:nvPr/>
              </p:nvPicPr>
              <p:blipFill>
                <a:blip r:embed="rId79"/>
                <a:stretch>
                  <a:fillRect/>
                </a:stretch>
              </p:blipFill>
              <p:spPr>
                <a:xfrm>
                  <a:off x="1995176" y="4587678"/>
                  <a:ext cx="127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A8F6B818-AD0F-4D6E-90E5-62B9601FEB16}"/>
                    </a:ext>
                  </a:extLst>
                </p14:cNvPr>
                <p14:cNvContentPartPr/>
                <p14:nvPr/>
              </p14:nvContentPartPr>
              <p14:xfrm>
                <a:off x="2135216" y="4521438"/>
                <a:ext cx="80280" cy="126720"/>
              </p14:xfrm>
            </p:contentPart>
          </mc:Choice>
          <mc:Fallback xmlns="">
            <p:pic>
              <p:nvPicPr>
                <p:cNvPr id="85" name="Freihand 84">
                  <a:extLst>
                    <a:ext uri="{FF2B5EF4-FFF2-40B4-BE49-F238E27FC236}">
                      <a16:creationId xmlns:a16="http://schemas.microsoft.com/office/drawing/2014/main" id="{A8F6B818-AD0F-4D6E-90E5-62B9601FEB16}"/>
                    </a:ext>
                  </a:extLst>
                </p:cNvPr>
                <p:cNvPicPr/>
                <p:nvPr/>
              </p:nvPicPr>
              <p:blipFill>
                <a:blip r:embed="rId81"/>
                <a:stretch>
                  <a:fillRect/>
                </a:stretch>
              </p:blipFill>
              <p:spPr>
                <a:xfrm>
                  <a:off x="2130896" y="4517118"/>
                  <a:ext cx="8892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88" name="Freihand 87">
                <a:extLst>
                  <a:ext uri="{FF2B5EF4-FFF2-40B4-BE49-F238E27FC236}">
                    <a16:creationId xmlns:a16="http://schemas.microsoft.com/office/drawing/2014/main" id="{4BCFD471-4E80-473C-8E6F-40805C852237}"/>
                  </a:ext>
                </a:extLst>
              </p14:cNvPr>
              <p14:cNvContentPartPr/>
              <p14:nvPr/>
            </p14:nvContentPartPr>
            <p14:xfrm>
              <a:off x="5905496" y="3030678"/>
              <a:ext cx="195840" cy="135360"/>
            </p14:xfrm>
          </p:contentPart>
        </mc:Choice>
        <mc:Fallback xmlns="">
          <p:pic>
            <p:nvPicPr>
              <p:cNvPr id="88" name="Freihand 87">
                <a:extLst>
                  <a:ext uri="{FF2B5EF4-FFF2-40B4-BE49-F238E27FC236}">
                    <a16:creationId xmlns:a16="http://schemas.microsoft.com/office/drawing/2014/main" id="{4BCFD471-4E80-473C-8E6F-40805C852237}"/>
                  </a:ext>
                </a:extLst>
              </p:cNvPr>
              <p:cNvPicPr/>
              <p:nvPr/>
            </p:nvPicPr>
            <p:blipFill>
              <a:blip r:embed="rId83"/>
              <a:stretch>
                <a:fillRect/>
              </a:stretch>
            </p:blipFill>
            <p:spPr>
              <a:xfrm>
                <a:off x="5901176" y="3026358"/>
                <a:ext cx="204480" cy="144000"/>
              </a:xfrm>
              <a:prstGeom prst="rect">
                <a:avLst/>
              </a:prstGeom>
            </p:spPr>
          </p:pic>
        </mc:Fallback>
      </mc:AlternateContent>
      <p:grpSp>
        <p:nvGrpSpPr>
          <p:cNvPr id="91" name="Gruppieren 90">
            <a:extLst>
              <a:ext uri="{FF2B5EF4-FFF2-40B4-BE49-F238E27FC236}">
                <a16:creationId xmlns:a16="http://schemas.microsoft.com/office/drawing/2014/main" id="{7411FD55-4CA3-4D07-8A17-5EC3FD9C6450}"/>
              </a:ext>
            </a:extLst>
          </p:cNvPr>
          <p:cNvGrpSpPr/>
          <p:nvPr/>
        </p:nvGrpSpPr>
        <p:grpSpPr>
          <a:xfrm>
            <a:off x="8134256" y="2620278"/>
            <a:ext cx="202680" cy="452160"/>
            <a:chOff x="8134256" y="2620278"/>
            <a:chExt cx="202680" cy="452160"/>
          </a:xfrm>
        </p:grpSpPr>
        <mc:AlternateContent xmlns:mc="http://schemas.openxmlformats.org/markup-compatibility/2006" xmlns:p14="http://schemas.microsoft.com/office/powerpoint/2010/main">
          <mc:Choice Requires="p14">
            <p:contentPart p14:bwMode="auto" r:id="rId84">
              <p14:nvContentPartPr>
                <p14:cNvPr id="89" name="Freihand 88">
                  <a:extLst>
                    <a:ext uri="{FF2B5EF4-FFF2-40B4-BE49-F238E27FC236}">
                      <a16:creationId xmlns:a16="http://schemas.microsoft.com/office/drawing/2014/main" id="{CB9ABA7F-753F-4E62-A043-45B030E11D7C}"/>
                    </a:ext>
                  </a:extLst>
                </p14:cNvPr>
                <p14:cNvContentPartPr/>
                <p14:nvPr/>
              </p14:nvContentPartPr>
              <p14:xfrm>
                <a:off x="8205536" y="2620278"/>
                <a:ext cx="18360" cy="360000"/>
              </p14:xfrm>
            </p:contentPart>
          </mc:Choice>
          <mc:Fallback xmlns="">
            <p:pic>
              <p:nvPicPr>
                <p:cNvPr id="89" name="Freihand 88">
                  <a:extLst>
                    <a:ext uri="{FF2B5EF4-FFF2-40B4-BE49-F238E27FC236}">
                      <a16:creationId xmlns:a16="http://schemas.microsoft.com/office/drawing/2014/main" id="{CB9ABA7F-753F-4E62-A043-45B030E11D7C}"/>
                    </a:ext>
                  </a:extLst>
                </p:cNvPr>
                <p:cNvPicPr/>
                <p:nvPr/>
              </p:nvPicPr>
              <p:blipFill>
                <a:blip r:embed="rId85"/>
                <a:stretch>
                  <a:fillRect/>
                </a:stretch>
              </p:blipFill>
              <p:spPr>
                <a:xfrm>
                  <a:off x="8201216" y="2615958"/>
                  <a:ext cx="270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0" name="Freihand 89">
                  <a:extLst>
                    <a:ext uri="{FF2B5EF4-FFF2-40B4-BE49-F238E27FC236}">
                      <a16:creationId xmlns:a16="http://schemas.microsoft.com/office/drawing/2014/main" id="{D7B32931-171E-40DE-AA78-20AE0C150AC8}"/>
                    </a:ext>
                  </a:extLst>
                </p14:cNvPr>
                <p14:cNvContentPartPr/>
                <p14:nvPr/>
              </p14:nvContentPartPr>
              <p14:xfrm>
                <a:off x="8134256" y="2870838"/>
                <a:ext cx="202680" cy="201600"/>
              </p14:xfrm>
            </p:contentPart>
          </mc:Choice>
          <mc:Fallback xmlns="">
            <p:pic>
              <p:nvPicPr>
                <p:cNvPr id="90" name="Freihand 89">
                  <a:extLst>
                    <a:ext uri="{FF2B5EF4-FFF2-40B4-BE49-F238E27FC236}">
                      <a16:creationId xmlns:a16="http://schemas.microsoft.com/office/drawing/2014/main" id="{D7B32931-171E-40DE-AA78-20AE0C150AC8}"/>
                    </a:ext>
                  </a:extLst>
                </p:cNvPr>
                <p:cNvPicPr/>
                <p:nvPr/>
              </p:nvPicPr>
              <p:blipFill>
                <a:blip r:embed="rId87"/>
                <a:stretch>
                  <a:fillRect/>
                </a:stretch>
              </p:blipFill>
              <p:spPr>
                <a:xfrm>
                  <a:off x="8129936" y="2866518"/>
                  <a:ext cx="211320" cy="210240"/>
                </a:xfrm>
                <a:prstGeom prst="rect">
                  <a:avLst/>
                </a:prstGeom>
              </p:spPr>
            </p:pic>
          </mc:Fallback>
        </mc:AlternateContent>
      </p:grpSp>
      <p:grpSp>
        <p:nvGrpSpPr>
          <p:cNvPr id="95" name="Gruppieren 94">
            <a:extLst>
              <a:ext uri="{FF2B5EF4-FFF2-40B4-BE49-F238E27FC236}">
                <a16:creationId xmlns:a16="http://schemas.microsoft.com/office/drawing/2014/main" id="{C229BC44-A332-4D3E-AE5A-796612363568}"/>
              </a:ext>
            </a:extLst>
          </p:cNvPr>
          <p:cNvGrpSpPr/>
          <p:nvPr/>
        </p:nvGrpSpPr>
        <p:grpSpPr>
          <a:xfrm>
            <a:off x="2321696" y="4299678"/>
            <a:ext cx="344880" cy="410040"/>
            <a:chOff x="2321696" y="4299678"/>
            <a:chExt cx="344880" cy="410040"/>
          </a:xfrm>
        </p:grpSpPr>
        <mc:AlternateContent xmlns:mc="http://schemas.openxmlformats.org/markup-compatibility/2006" xmlns:p14="http://schemas.microsoft.com/office/powerpoint/2010/main">
          <mc:Choice Requires="p14">
            <p:contentPart p14:bwMode="auto" r:id="rId88">
              <p14:nvContentPartPr>
                <p14:cNvPr id="39" name="Freihand 38">
                  <a:extLst>
                    <a:ext uri="{FF2B5EF4-FFF2-40B4-BE49-F238E27FC236}">
                      <a16:creationId xmlns:a16="http://schemas.microsoft.com/office/drawing/2014/main" id="{BE4A3092-8BF6-48BC-9E6E-866418364C33}"/>
                    </a:ext>
                  </a:extLst>
                </p14:cNvPr>
                <p14:cNvContentPartPr/>
                <p14:nvPr/>
              </p14:nvContentPartPr>
              <p14:xfrm>
                <a:off x="2347616" y="4329198"/>
                <a:ext cx="62280" cy="101880"/>
              </p14:xfrm>
            </p:contentPart>
          </mc:Choice>
          <mc:Fallback xmlns="">
            <p:pic>
              <p:nvPicPr>
                <p:cNvPr id="39" name="Freihand 38">
                  <a:extLst>
                    <a:ext uri="{FF2B5EF4-FFF2-40B4-BE49-F238E27FC236}">
                      <a16:creationId xmlns:a16="http://schemas.microsoft.com/office/drawing/2014/main" id="{BE4A3092-8BF6-48BC-9E6E-866418364C33}"/>
                    </a:ext>
                  </a:extLst>
                </p:cNvPr>
                <p:cNvPicPr/>
                <p:nvPr/>
              </p:nvPicPr>
              <p:blipFill>
                <a:blip r:embed="rId89"/>
                <a:stretch>
                  <a:fillRect/>
                </a:stretch>
              </p:blipFill>
              <p:spPr>
                <a:xfrm>
                  <a:off x="2343296" y="4324878"/>
                  <a:ext cx="70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0" name="Freihand 39">
                  <a:extLst>
                    <a:ext uri="{FF2B5EF4-FFF2-40B4-BE49-F238E27FC236}">
                      <a16:creationId xmlns:a16="http://schemas.microsoft.com/office/drawing/2014/main" id="{E10C5503-ED2B-414B-8FFF-0AA323F4BB49}"/>
                    </a:ext>
                  </a:extLst>
                </p14:cNvPr>
                <p14:cNvContentPartPr/>
                <p14:nvPr/>
              </p14:nvContentPartPr>
              <p14:xfrm>
                <a:off x="2439416" y="4299678"/>
                <a:ext cx="169920" cy="226800"/>
              </p14:xfrm>
            </p:contentPart>
          </mc:Choice>
          <mc:Fallback xmlns="">
            <p:pic>
              <p:nvPicPr>
                <p:cNvPr id="40" name="Freihand 39">
                  <a:extLst>
                    <a:ext uri="{FF2B5EF4-FFF2-40B4-BE49-F238E27FC236}">
                      <a16:creationId xmlns:a16="http://schemas.microsoft.com/office/drawing/2014/main" id="{E10C5503-ED2B-414B-8FFF-0AA323F4BB49}"/>
                    </a:ext>
                  </a:extLst>
                </p:cNvPr>
                <p:cNvPicPr/>
                <p:nvPr/>
              </p:nvPicPr>
              <p:blipFill>
                <a:blip r:embed="rId91"/>
                <a:stretch>
                  <a:fillRect/>
                </a:stretch>
              </p:blipFill>
              <p:spPr>
                <a:xfrm>
                  <a:off x="2435096" y="4295358"/>
                  <a:ext cx="1785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1" name="Freihand 40">
                  <a:extLst>
                    <a:ext uri="{FF2B5EF4-FFF2-40B4-BE49-F238E27FC236}">
                      <a16:creationId xmlns:a16="http://schemas.microsoft.com/office/drawing/2014/main" id="{9B44005C-7320-462E-A029-4EFE43A981DC}"/>
                    </a:ext>
                  </a:extLst>
                </p14:cNvPr>
                <p14:cNvContentPartPr/>
                <p14:nvPr/>
              </p14:nvContentPartPr>
              <p14:xfrm>
                <a:off x="2666216" y="4392918"/>
                <a:ext cx="360" cy="360"/>
              </p14:xfrm>
            </p:contentPart>
          </mc:Choice>
          <mc:Fallback xmlns="">
            <p:pic>
              <p:nvPicPr>
                <p:cNvPr id="41" name="Freihand 40">
                  <a:extLst>
                    <a:ext uri="{FF2B5EF4-FFF2-40B4-BE49-F238E27FC236}">
                      <a16:creationId xmlns:a16="http://schemas.microsoft.com/office/drawing/2014/main" id="{9B44005C-7320-462E-A029-4EFE43A981DC}"/>
                    </a:ext>
                  </a:extLst>
                </p:cNvPr>
                <p:cNvPicPr/>
                <p:nvPr/>
              </p:nvPicPr>
              <p:blipFill>
                <a:blip r:embed="rId64"/>
                <a:stretch>
                  <a:fillRect/>
                </a:stretch>
              </p:blipFill>
              <p:spPr>
                <a:xfrm>
                  <a:off x="2661896" y="43885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 name="Freihand 91">
                  <a:extLst>
                    <a:ext uri="{FF2B5EF4-FFF2-40B4-BE49-F238E27FC236}">
                      <a16:creationId xmlns:a16="http://schemas.microsoft.com/office/drawing/2014/main" id="{1AFDEA7B-147D-4BE3-94F5-3F3F45851F8A}"/>
                    </a:ext>
                  </a:extLst>
                </p14:cNvPr>
                <p14:cNvContentPartPr/>
                <p14:nvPr/>
              </p14:nvContentPartPr>
              <p14:xfrm>
                <a:off x="2321696" y="4544838"/>
                <a:ext cx="83160" cy="78840"/>
              </p14:xfrm>
            </p:contentPart>
          </mc:Choice>
          <mc:Fallback xmlns="">
            <p:pic>
              <p:nvPicPr>
                <p:cNvPr id="92" name="Freihand 91">
                  <a:extLst>
                    <a:ext uri="{FF2B5EF4-FFF2-40B4-BE49-F238E27FC236}">
                      <a16:creationId xmlns:a16="http://schemas.microsoft.com/office/drawing/2014/main" id="{1AFDEA7B-147D-4BE3-94F5-3F3F45851F8A}"/>
                    </a:ext>
                  </a:extLst>
                </p:cNvPr>
                <p:cNvPicPr/>
                <p:nvPr/>
              </p:nvPicPr>
              <p:blipFill>
                <a:blip r:embed="rId94"/>
                <a:stretch>
                  <a:fillRect/>
                </a:stretch>
              </p:blipFill>
              <p:spPr>
                <a:xfrm>
                  <a:off x="2317376" y="4540518"/>
                  <a:ext cx="91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3" name="Freihand 92">
                  <a:extLst>
                    <a:ext uri="{FF2B5EF4-FFF2-40B4-BE49-F238E27FC236}">
                      <a16:creationId xmlns:a16="http://schemas.microsoft.com/office/drawing/2014/main" id="{D656EC50-86F1-463B-8C5C-BC4DCD81617C}"/>
                    </a:ext>
                  </a:extLst>
                </p14:cNvPr>
                <p14:cNvContentPartPr/>
                <p14:nvPr/>
              </p14:nvContentPartPr>
              <p14:xfrm>
                <a:off x="2427176" y="4479678"/>
                <a:ext cx="140040" cy="230040"/>
              </p14:xfrm>
            </p:contentPart>
          </mc:Choice>
          <mc:Fallback xmlns="">
            <p:pic>
              <p:nvPicPr>
                <p:cNvPr id="93" name="Freihand 92">
                  <a:extLst>
                    <a:ext uri="{FF2B5EF4-FFF2-40B4-BE49-F238E27FC236}">
                      <a16:creationId xmlns:a16="http://schemas.microsoft.com/office/drawing/2014/main" id="{D656EC50-86F1-463B-8C5C-BC4DCD81617C}"/>
                    </a:ext>
                  </a:extLst>
                </p:cNvPr>
                <p:cNvPicPr/>
                <p:nvPr/>
              </p:nvPicPr>
              <p:blipFill>
                <a:blip r:embed="rId96"/>
                <a:stretch>
                  <a:fillRect/>
                </a:stretch>
              </p:blipFill>
              <p:spPr>
                <a:xfrm>
                  <a:off x="2422856" y="4475358"/>
                  <a:ext cx="148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Freihand 93">
                  <a:extLst>
                    <a:ext uri="{FF2B5EF4-FFF2-40B4-BE49-F238E27FC236}">
                      <a16:creationId xmlns:a16="http://schemas.microsoft.com/office/drawing/2014/main" id="{90F2ED96-A53C-4FBB-A7E6-F6488E80DD74}"/>
                    </a:ext>
                  </a:extLst>
                </p14:cNvPr>
                <p14:cNvContentPartPr/>
                <p14:nvPr/>
              </p14:nvContentPartPr>
              <p14:xfrm>
                <a:off x="2637416" y="4563198"/>
                <a:ext cx="360" cy="360"/>
              </p14:xfrm>
            </p:contentPart>
          </mc:Choice>
          <mc:Fallback xmlns="">
            <p:pic>
              <p:nvPicPr>
                <p:cNvPr id="94" name="Freihand 93">
                  <a:extLst>
                    <a:ext uri="{FF2B5EF4-FFF2-40B4-BE49-F238E27FC236}">
                      <a16:creationId xmlns:a16="http://schemas.microsoft.com/office/drawing/2014/main" id="{90F2ED96-A53C-4FBB-A7E6-F6488E80DD74}"/>
                    </a:ext>
                  </a:extLst>
                </p:cNvPr>
                <p:cNvPicPr/>
                <p:nvPr/>
              </p:nvPicPr>
              <p:blipFill>
                <a:blip r:embed="rId64"/>
                <a:stretch>
                  <a:fillRect/>
                </a:stretch>
              </p:blipFill>
              <p:spPr>
                <a:xfrm>
                  <a:off x="2633096" y="4558878"/>
                  <a:ext cx="9000" cy="9000"/>
                </a:xfrm>
                <a:prstGeom prst="rect">
                  <a:avLst/>
                </a:prstGeom>
              </p:spPr>
            </p:pic>
          </mc:Fallback>
        </mc:AlternateContent>
      </p:grpSp>
      <p:grpSp>
        <p:nvGrpSpPr>
          <p:cNvPr id="101" name="Gruppieren 100">
            <a:extLst>
              <a:ext uri="{FF2B5EF4-FFF2-40B4-BE49-F238E27FC236}">
                <a16:creationId xmlns:a16="http://schemas.microsoft.com/office/drawing/2014/main" id="{7BCC123C-9DBE-43E9-A7DB-2B6177E29BBD}"/>
              </a:ext>
            </a:extLst>
          </p:cNvPr>
          <p:cNvGrpSpPr/>
          <p:nvPr/>
        </p:nvGrpSpPr>
        <p:grpSpPr>
          <a:xfrm>
            <a:off x="2876456" y="4498758"/>
            <a:ext cx="835200" cy="141120"/>
            <a:chOff x="2876456" y="4498758"/>
            <a:chExt cx="835200" cy="141120"/>
          </a:xfrm>
        </p:grpSpPr>
        <mc:AlternateContent xmlns:mc="http://schemas.openxmlformats.org/markup-compatibility/2006" xmlns:p14="http://schemas.microsoft.com/office/powerpoint/2010/main">
          <mc:Choice Requires="p14">
            <p:contentPart p14:bwMode="auto" r:id="rId98">
              <p14:nvContentPartPr>
                <p14:cNvPr id="96" name="Freihand 95">
                  <a:extLst>
                    <a:ext uri="{FF2B5EF4-FFF2-40B4-BE49-F238E27FC236}">
                      <a16:creationId xmlns:a16="http://schemas.microsoft.com/office/drawing/2014/main" id="{33C0A3AE-E8CA-47A6-B42D-9435E6C0E3E2}"/>
                    </a:ext>
                  </a:extLst>
                </p14:cNvPr>
                <p14:cNvContentPartPr/>
                <p14:nvPr/>
              </p14:nvContentPartPr>
              <p14:xfrm>
                <a:off x="2876456" y="4540878"/>
                <a:ext cx="130320" cy="99000"/>
              </p14:xfrm>
            </p:contentPart>
          </mc:Choice>
          <mc:Fallback xmlns="">
            <p:pic>
              <p:nvPicPr>
                <p:cNvPr id="96" name="Freihand 95">
                  <a:extLst>
                    <a:ext uri="{FF2B5EF4-FFF2-40B4-BE49-F238E27FC236}">
                      <a16:creationId xmlns:a16="http://schemas.microsoft.com/office/drawing/2014/main" id="{33C0A3AE-E8CA-47A6-B42D-9435E6C0E3E2}"/>
                    </a:ext>
                  </a:extLst>
                </p:cNvPr>
                <p:cNvPicPr/>
                <p:nvPr/>
              </p:nvPicPr>
              <p:blipFill>
                <a:blip r:embed="rId99"/>
                <a:stretch>
                  <a:fillRect/>
                </a:stretch>
              </p:blipFill>
              <p:spPr>
                <a:xfrm>
                  <a:off x="2872136" y="4536558"/>
                  <a:ext cx="138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7" name="Freihand 96">
                  <a:extLst>
                    <a:ext uri="{FF2B5EF4-FFF2-40B4-BE49-F238E27FC236}">
                      <a16:creationId xmlns:a16="http://schemas.microsoft.com/office/drawing/2014/main" id="{4F9B3176-1129-4EB2-9A00-125935711B55}"/>
                    </a:ext>
                  </a:extLst>
                </p14:cNvPr>
                <p14:cNvContentPartPr/>
                <p14:nvPr/>
              </p14:nvContentPartPr>
              <p14:xfrm>
                <a:off x="3160496" y="4498758"/>
                <a:ext cx="141840" cy="114840"/>
              </p14:xfrm>
            </p:contentPart>
          </mc:Choice>
          <mc:Fallback xmlns="">
            <p:pic>
              <p:nvPicPr>
                <p:cNvPr id="97" name="Freihand 96">
                  <a:extLst>
                    <a:ext uri="{FF2B5EF4-FFF2-40B4-BE49-F238E27FC236}">
                      <a16:creationId xmlns:a16="http://schemas.microsoft.com/office/drawing/2014/main" id="{4F9B3176-1129-4EB2-9A00-125935711B55}"/>
                    </a:ext>
                  </a:extLst>
                </p:cNvPr>
                <p:cNvPicPr/>
                <p:nvPr/>
              </p:nvPicPr>
              <p:blipFill>
                <a:blip r:embed="rId101"/>
                <a:stretch>
                  <a:fillRect/>
                </a:stretch>
              </p:blipFill>
              <p:spPr>
                <a:xfrm>
                  <a:off x="3156176" y="4494438"/>
                  <a:ext cx="150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435163D7-969D-4EF9-A8E5-828A4B60EFEF}"/>
                    </a:ext>
                  </a:extLst>
                </p14:cNvPr>
                <p14:cNvContentPartPr/>
                <p14:nvPr/>
              </p14:nvContentPartPr>
              <p14:xfrm>
                <a:off x="3355256" y="4564638"/>
                <a:ext cx="60840" cy="2520"/>
              </p14:xfrm>
            </p:contentPart>
          </mc:Choice>
          <mc:Fallback xmlns="">
            <p:pic>
              <p:nvPicPr>
                <p:cNvPr id="98" name="Freihand 97">
                  <a:extLst>
                    <a:ext uri="{FF2B5EF4-FFF2-40B4-BE49-F238E27FC236}">
                      <a16:creationId xmlns:a16="http://schemas.microsoft.com/office/drawing/2014/main" id="{435163D7-969D-4EF9-A8E5-828A4B60EFEF}"/>
                    </a:ext>
                  </a:extLst>
                </p:cNvPr>
                <p:cNvPicPr/>
                <p:nvPr/>
              </p:nvPicPr>
              <p:blipFill>
                <a:blip r:embed="rId103"/>
                <a:stretch>
                  <a:fillRect/>
                </a:stretch>
              </p:blipFill>
              <p:spPr>
                <a:xfrm>
                  <a:off x="3350936" y="4560318"/>
                  <a:ext cx="69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4A0B9CB0-C21C-49CD-AFF1-BD5576215730}"/>
                    </a:ext>
                  </a:extLst>
                </p14:cNvPr>
                <p14:cNvContentPartPr/>
                <p14:nvPr/>
              </p14:nvContentPartPr>
              <p14:xfrm>
                <a:off x="3487016" y="4517838"/>
                <a:ext cx="88560" cy="112680"/>
              </p14:xfrm>
            </p:contentPart>
          </mc:Choice>
          <mc:Fallback xmlns="">
            <p:pic>
              <p:nvPicPr>
                <p:cNvPr id="99" name="Freihand 98">
                  <a:extLst>
                    <a:ext uri="{FF2B5EF4-FFF2-40B4-BE49-F238E27FC236}">
                      <a16:creationId xmlns:a16="http://schemas.microsoft.com/office/drawing/2014/main" id="{4A0B9CB0-C21C-49CD-AFF1-BD5576215730}"/>
                    </a:ext>
                  </a:extLst>
                </p:cNvPr>
                <p:cNvPicPr/>
                <p:nvPr/>
              </p:nvPicPr>
              <p:blipFill>
                <a:blip r:embed="rId105"/>
                <a:stretch>
                  <a:fillRect/>
                </a:stretch>
              </p:blipFill>
              <p:spPr>
                <a:xfrm>
                  <a:off x="3482696" y="4513518"/>
                  <a:ext cx="97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0" name="Freihand 99">
                  <a:extLst>
                    <a:ext uri="{FF2B5EF4-FFF2-40B4-BE49-F238E27FC236}">
                      <a16:creationId xmlns:a16="http://schemas.microsoft.com/office/drawing/2014/main" id="{C9D496D0-E888-4A07-8FA2-C6B0C2D7C419}"/>
                    </a:ext>
                  </a:extLst>
                </p14:cNvPr>
                <p14:cNvContentPartPr/>
                <p14:nvPr/>
              </p14:nvContentPartPr>
              <p14:xfrm>
                <a:off x="3599696" y="4521438"/>
                <a:ext cx="111960" cy="115560"/>
              </p14:xfrm>
            </p:contentPart>
          </mc:Choice>
          <mc:Fallback xmlns="">
            <p:pic>
              <p:nvPicPr>
                <p:cNvPr id="100" name="Freihand 99">
                  <a:extLst>
                    <a:ext uri="{FF2B5EF4-FFF2-40B4-BE49-F238E27FC236}">
                      <a16:creationId xmlns:a16="http://schemas.microsoft.com/office/drawing/2014/main" id="{C9D496D0-E888-4A07-8FA2-C6B0C2D7C419}"/>
                    </a:ext>
                  </a:extLst>
                </p:cNvPr>
                <p:cNvPicPr/>
                <p:nvPr/>
              </p:nvPicPr>
              <p:blipFill>
                <a:blip r:embed="rId107"/>
                <a:stretch>
                  <a:fillRect/>
                </a:stretch>
              </p:blipFill>
              <p:spPr>
                <a:xfrm>
                  <a:off x="3595376" y="4517118"/>
                  <a:ext cx="120600" cy="124200"/>
                </a:xfrm>
                <a:prstGeom prst="rect">
                  <a:avLst/>
                </a:prstGeom>
              </p:spPr>
            </p:pic>
          </mc:Fallback>
        </mc:AlternateContent>
      </p:grpSp>
      <p:grpSp>
        <p:nvGrpSpPr>
          <p:cNvPr id="121" name="Gruppieren 120">
            <a:extLst>
              <a:ext uri="{FF2B5EF4-FFF2-40B4-BE49-F238E27FC236}">
                <a16:creationId xmlns:a16="http://schemas.microsoft.com/office/drawing/2014/main" id="{95587397-DD5C-411A-AEAD-66D3C0F15DB3}"/>
              </a:ext>
            </a:extLst>
          </p:cNvPr>
          <p:cNvGrpSpPr/>
          <p:nvPr/>
        </p:nvGrpSpPr>
        <p:grpSpPr>
          <a:xfrm>
            <a:off x="3996056" y="4521078"/>
            <a:ext cx="326880" cy="130680"/>
            <a:chOff x="3996056" y="4521078"/>
            <a:chExt cx="326880" cy="130680"/>
          </a:xfrm>
        </p:grpSpPr>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77AC019C-7183-4BB5-906E-40A390D22ECC}"/>
                    </a:ext>
                  </a:extLst>
                </p14:cNvPr>
                <p14:cNvContentPartPr/>
                <p14:nvPr/>
              </p14:nvContentPartPr>
              <p14:xfrm>
                <a:off x="4003976" y="4551678"/>
                <a:ext cx="165240" cy="25920"/>
              </p14:xfrm>
            </p:contentPart>
          </mc:Choice>
          <mc:Fallback xmlns="">
            <p:pic>
              <p:nvPicPr>
                <p:cNvPr id="102" name="Freihand 101">
                  <a:extLst>
                    <a:ext uri="{FF2B5EF4-FFF2-40B4-BE49-F238E27FC236}">
                      <a16:creationId xmlns:a16="http://schemas.microsoft.com/office/drawing/2014/main" id="{77AC019C-7183-4BB5-906E-40A390D22ECC}"/>
                    </a:ext>
                  </a:extLst>
                </p:cNvPr>
                <p:cNvPicPr/>
                <p:nvPr/>
              </p:nvPicPr>
              <p:blipFill>
                <a:blip r:embed="rId109"/>
                <a:stretch>
                  <a:fillRect/>
                </a:stretch>
              </p:blipFill>
              <p:spPr>
                <a:xfrm>
                  <a:off x="3999656" y="4547358"/>
                  <a:ext cx="173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Freihand 102">
                  <a:extLst>
                    <a:ext uri="{FF2B5EF4-FFF2-40B4-BE49-F238E27FC236}">
                      <a16:creationId xmlns:a16="http://schemas.microsoft.com/office/drawing/2014/main" id="{03D3C2B4-77FA-401F-B647-1AC98EA95CAA}"/>
                    </a:ext>
                  </a:extLst>
                </p14:cNvPr>
                <p14:cNvContentPartPr/>
                <p14:nvPr/>
              </p14:nvContentPartPr>
              <p14:xfrm>
                <a:off x="3996056" y="4592358"/>
                <a:ext cx="188640" cy="29160"/>
              </p14:xfrm>
            </p:contentPart>
          </mc:Choice>
          <mc:Fallback xmlns="">
            <p:pic>
              <p:nvPicPr>
                <p:cNvPr id="103" name="Freihand 102">
                  <a:extLst>
                    <a:ext uri="{FF2B5EF4-FFF2-40B4-BE49-F238E27FC236}">
                      <a16:creationId xmlns:a16="http://schemas.microsoft.com/office/drawing/2014/main" id="{03D3C2B4-77FA-401F-B647-1AC98EA95CAA}"/>
                    </a:ext>
                  </a:extLst>
                </p:cNvPr>
                <p:cNvPicPr/>
                <p:nvPr/>
              </p:nvPicPr>
              <p:blipFill>
                <a:blip r:embed="rId111"/>
                <a:stretch>
                  <a:fillRect/>
                </a:stretch>
              </p:blipFill>
              <p:spPr>
                <a:xfrm>
                  <a:off x="3991736" y="4588038"/>
                  <a:ext cx="197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4" name="Freihand 103">
                  <a:extLst>
                    <a:ext uri="{FF2B5EF4-FFF2-40B4-BE49-F238E27FC236}">
                      <a16:creationId xmlns:a16="http://schemas.microsoft.com/office/drawing/2014/main" id="{3E1C4AD0-5A11-4321-BAE3-4F169C2F8573}"/>
                    </a:ext>
                  </a:extLst>
                </p14:cNvPr>
                <p14:cNvContentPartPr/>
                <p14:nvPr/>
              </p14:nvContentPartPr>
              <p14:xfrm>
                <a:off x="4235456" y="4521078"/>
                <a:ext cx="87480" cy="130680"/>
              </p14:xfrm>
            </p:contentPart>
          </mc:Choice>
          <mc:Fallback xmlns="">
            <p:pic>
              <p:nvPicPr>
                <p:cNvPr id="104" name="Freihand 103">
                  <a:extLst>
                    <a:ext uri="{FF2B5EF4-FFF2-40B4-BE49-F238E27FC236}">
                      <a16:creationId xmlns:a16="http://schemas.microsoft.com/office/drawing/2014/main" id="{3E1C4AD0-5A11-4321-BAE3-4F169C2F8573}"/>
                    </a:ext>
                  </a:extLst>
                </p:cNvPr>
                <p:cNvPicPr/>
                <p:nvPr/>
              </p:nvPicPr>
              <p:blipFill>
                <a:blip r:embed="rId113"/>
                <a:stretch>
                  <a:fillRect/>
                </a:stretch>
              </p:blipFill>
              <p:spPr>
                <a:xfrm>
                  <a:off x="4231136" y="4516758"/>
                  <a:ext cx="96120" cy="139320"/>
                </a:xfrm>
                <a:prstGeom prst="rect">
                  <a:avLst/>
                </a:prstGeom>
              </p:spPr>
            </p:pic>
          </mc:Fallback>
        </mc:AlternateContent>
      </p:grpSp>
      <p:grpSp>
        <p:nvGrpSpPr>
          <p:cNvPr id="120" name="Gruppieren 119">
            <a:extLst>
              <a:ext uri="{FF2B5EF4-FFF2-40B4-BE49-F238E27FC236}">
                <a16:creationId xmlns:a16="http://schemas.microsoft.com/office/drawing/2014/main" id="{7108624D-39D1-4AC6-BA73-B44DA3D64BFB}"/>
              </a:ext>
            </a:extLst>
          </p:cNvPr>
          <p:cNvGrpSpPr/>
          <p:nvPr/>
        </p:nvGrpSpPr>
        <p:grpSpPr>
          <a:xfrm>
            <a:off x="4543616" y="3850038"/>
            <a:ext cx="2577240" cy="802800"/>
            <a:chOff x="4543616" y="3850038"/>
            <a:chExt cx="2577240" cy="802800"/>
          </a:xfrm>
        </p:grpSpPr>
        <mc:AlternateContent xmlns:mc="http://schemas.openxmlformats.org/markup-compatibility/2006" xmlns:p14="http://schemas.microsoft.com/office/powerpoint/2010/main">
          <mc:Choice Requires="p14">
            <p:contentPart p14:bwMode="auto" r:id="rId114">
              <p14:nvContentPartPr>
                <p14:cNvPr id="52" name="Freihand 51">
                  <a:extLst>
                    <a:ext uri="{FF2B5EF4-FFF2-40B4-BE49-F238E27FC236}">
                      <a16:creationId xmlns:a16="http://schemas.microsoft.com/office/drawing/2014/main" id="{427D032A-6668-420D-B396-3AB9BCA950C9}"/>
                    </a:ext>
                  </a:extLst>
                </p14:cNvPr>
                <p14:cNvContentPartPr/>
                <p14:nvPr/>
              </p14:nvContentPartPr>
              <p14:xfrm>
                <a:off x="4543616" y="4342518"/>
                <a:ext cx="162000" cy="72720"/>
              </p14:xfrm>
            </p:contentPart>
          </mc:Choice>
          <mc:Fallback xmlns="">
            <p:pic>
              <p:nvPicPr>
                <p:cNvPr id="52" name="Freihand 51">
                  <a:extLst>
                    <a:ext uri="{FF2B5EF4-FFF2-40B4-BE49-F238E27FC236}">
                      <a16:creationId xmlns:a16="http://schemas.microsoft.com/office/drawing/2014/main" id="{427D032A-6668-420D-B396-3AB9BCA950C9}"/>
                    </a:ext>
                  </a:extLst>
                </p:cNvPr>
                <p:cNvPicPr/>
                <p:nvPr/>
              </p:nvPicPr>
              <p:blipFill>
                <a:blip r:embed="rId115"/>
                <a:stretch>
                  <a:fillRect/>
                </a:stretch>
              </p:blipFill>
              <p:spPr>
                <a:xfrm>
                  <a:off x="4539296" y="4338198"/>
                  <a:ext cx="170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3" name="Freihand 52">
                  <a:extLst>
                    <a:ext uri="{FF2B5EF4-FFF2-40B4-BE49-F238E27FC236}">
                      <a16:creationId xmlns:a16="http://schemas.microsoft.com/office/drawing/2014/main" id="{DE7CB2F5-B016-473C-AAD7-6A86D43B0B0D}"/>
                    </a:ext>
                  </a:extLst>
                </p14:cNvPr>
                <p14:cNvContentPartPr/>
                <p14:nvPr/>
              </p14:nvContentPartPr>
              <p14:xfrm>
                <a:off x="4710656" y="4291398"/>
                <a:ext cx="360" cy="360"/>
              </p14:xfrm>
            </p:contentPart>
          </mc:Choice>
          <mc:Fallback xmlns="">
            <p:pic>
              <p:nvPicPr>
                <p:cNvPr id="53" name="Freihand 52">
                  <a:extLst>
                    <a:ext uri="{FF2B5EF4-FFF2-40B4-BE49-F238E27FC236}">
                      <a16:creationId xmlns:a16="http://schemas.microsoft.com/office/drawing/2014/main" id="{DE7CB2F5-B016-473C-AAD7-6A86D43B0B0D}"/>
                    </a:ext>
                  </a:extLst>
                </p:cNvPr>
                <p:cNvPicPr/>
                <p:nvPr/>
              </p:nvPicPr>
              <p:blipFill>
                <a:blip r:embed="rId64"/>
                <a:stretch>
                  <a:fillRect/>
                </a:stretch>
              </p:blipFill>
              <p:spPr>
                <a:xfrm>
                  <a:off x="4706336" y="42870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 name="Freihand 53">
                  <a:extLst>
                    <a:ext uri="{FF2B5EF4-FFF2-40B4-BE49-F238E27FC236}">
                      <a16:creationId xmlns:a16="http://schemas.microsoft.com/office/drawing/2014/main" id="{82BDC371-7476-4939-83E5-65F697E4BCD9}"/>
                    </a:ext>
                  </a:extLst>
                </p14:cNvPr>
                <p14:cNvContentPartPr/>
                <p14:nvPr/>
              </p14:nvContentPartPr>
              <p14:xfrm>
                <a:off x="4745216" y="4277358"/>
                <a:ext cx="234720" cy="128880"/>
              </p14:xfrm>
            </p:contentPart>
          </mc:Choice>
          <mc:Fallback xmlns="">
            <p:pic>
              <p:nvPicPr>
                <p:cNvPr id="54" name="Freihand 53">
                  <a:extLst>
                    <a:ext uri="{FF2B5EF4-FFF2-40B4-BE49-F238E27FC236}">
                      <a16:creationId xmlns:a16="http://schemas.microsoft.com/office/drawing/2014/main" id="{82BDC371-7476-4939-83E5-65F697E4BCD9}"/>
                    </a:ext>
                  </a:extLst>
                </p:cNvPr>
                <p:cNvPicPr/>
                <p:nvPr/>
              </p:nvPicPr>
              <p:blipFill>
                <a:blip r:embed="rId118"/>
                <a:stretch>
                  <a:fillRect/>
                </a:stretch>
              </p:blipFill>
              <p:spPr>
                <a:xfrm>
                  <a:off x="4740896" y="4273038"/>
                  <a:ext cx="243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6" name="Freihand 55">
                  <a:extLst>
                    <a:ext uri="{FF2B5EF4-FFF2-40B4-BE49-F238E27FC236}">
                      <a16:creationId xmlns:a16="http://schemas.microsoft.com/office/drawing/2014/main" id="{A3DE0CB2-B965-4E29-8798-9FD57E18C5A7}"/>
                    </a:ext>
                  </a:extLst>
                </p14:cNvPr>
                <p14:cNvContentPartPr/>
                <p14:nvPr/>
              </p14:nvContentPartPr>
              <p14:xfrm>
                <a:off x="5153456" y="4344318"/>
                <a:ext cx="183960" cy="74520"/>
              </p14:xfrm>
            </p:contentPart>
          </mc:Choice>
          <mc:Fallback xmlns="">
            <p:pic>
              <p:nvPicPr>
                <p:cNvPr id="56" name="Freihand 55">
                  <a:extLst>
                    <a:ext uri="{FF2B5EF4-FFF2-40B4-BE49-F238E27FC236}">
                      <a16:creationId xmlns:a16="http://schemas.microsoft.com/office/drawing/2014/main" id="{A3DE0CB2-B965-4E29-8798-9FD57E18C5A7}"/>
                    </a:ext>
                  </a:extLst>
                </p:cNvPr>
                <p:cNvPicPr/>
                <p:nvPr/>
              </p:nvPicPr>
              <p:blipFill>
                <a:blip r:embed="rId120"/>
                <a:stretch>
                  <a:fillRect/>
                </a:stretch>
              </p:blipFill>
              <p:spPr>
                <a:xfrm>
                  <a:off x="5149136" y="4339998"/>
                  <a:ext cx="192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7" name="Freihand 56">
                  <a:extLst>
                    <a:ext uri="{FF2B5EF4-FFF2-40B4-BE49-F238E27FC236}">
                      <a16:creationId xmlns:a16="http://schemas.microsoft.com/office/drawing/2014/main" id="{0A9CA866-8D5F-408C-8A20-AA8673143D51}"/>
                    </a:ext>
                  </a:extLst>
                </p14:cNvPr>
                <p14:cNvContentPartPr/>
                <p14:nvPr/>
              </p14:nvContentPartPr>
              <p14:xfrm>
                <a:off x="5376656" y="4355118"/>
                <a:ext cx="55080" cy="72360"/>
              </p14:xfrm>
            </p:contentPart>
          </mc:Choice>
          <mc:Fallback xmlns="">
            <p:pic>
              <p:nvPicPr>
                <p:cNvPr id="57" name="Freihand 56">
                  <a:extLst>
                    <a:ext uri="{FF2B5EF4-FFF2-40B4-BE49-F238E27FC236}">
                      <a16:creationId xmlns:a16="http://schemas.microsoft.com/office/drawing/2014/main" id="{0A9CA866-8D5F-408C-8A20-AA8673143D51}"/>
                    </a:ext>
                  </a:extLst>
                </p:cNvPr>
                <p:cNvPicPr/>
                <p:nvPr/>
              </p:nvPicPr>
              <p:blipFill>
                <a:blip r:embed="rId122"/>
                <a:stretch>
                  <a:fillRect/>
                </a:stretch>
              </p:blipFill>
              <p:spPr>
                <a:xfrm>
                  <a:off x="5372336" y="4350798"/>
                  <a:ext cx="63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8" name="Freihand 57">
                  <a:extLst>
                    <a:ext uri="{FF2B5EF4-FFF2-40B4-BE49-F238E27FC236}">
                      <a16:creationId xmlns:a16="http://schemas.microsoft.com/office/drawing/2014/main" id="{957339C6-8604-49EC-86E4-8A3B8401B9BD}"/>
                    </a:ext>
                  </a:extLst>
                </p14:cNvPr>
                <p14:cNvContentPartPr/>
                <p14:nvPr/>
              </p14:nvContentPartPr>
              <p14:xfrm>
                <a:off x="5491856" y="4336398"/>
                <a:ext cx="285480" cy="86760"/>
              </p14:xfrm>
            </p:contentPart>
          </mc:Choice>
          <mc:Fallback xmlns="">
            <p:pic>
              <p:nvPicPr>
                <p:cNvPr id="58" name="Freihand 57">
                  <a:extLst>
                    <a:ext uri="{FF2B5EF4-FFF2-40B4-BE49-F238E27FC236}">
                      <a16:creationId xmlns:a16="http://schemas.microsoft.com/office/drawing/2014/main" id="{957339C6-8604-49EC-86E4-8A3B8401B9BD}"/>
                    </a:ext>
                  </a:extLst>
                </p:cNvPr>
                <p:cNvPicPr/>
                <p:nvPr/>
              </p:nvPicPr>
              <p:blipFill>
                <a:blip r:embed="rId124"/>
                <a:stretch>
                  <a:fillRect/>
                </a:stretch>
              </p:blipFill>
              <p:spPr>
                <a:xfrm>
                  <a:off x="5487536" y="4332078"/>
                  <a:ext cx="294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9" name="Freihand 58">
                  <a:extLst>
                    <a:ext uri="{FF2B5EF4-FFF2-40B4-BE49-F238E27FC236}">
                      <a16:creationId xmlns:a16="http://schemas.microsoft.com/office/drawing/2014/main" id="{3FF2C038-764A-4A00-8337-9E2965C2834E}"/>
                    </a:ext>
                  </a:extLst>
                </p14:cNvPr>
                <p14:cNvContentPartPr/>
                <p14:nvPr/>
              </p14:nvContentPartPr>
              <p14:xfrm>
                <a:off x="5802176" y="4357998"/>
                <a:ext cx="93960" cy="47160"/>
              </p14:xfrm>
            </p:contentPart>
          </mc:Choice>
          <mc:Fallback xmlns="">
            <p:pic>
              <p:nvPicPr>
                <p:cNvPr id="59" name="Freihand 58">
                  <a:extLst>
                    <a:ext uri="{FF2B5EF4-FFF2-40B4-BE49-F238E27FC236}">
                      <a16:creationId xmlns:a16="http://schemas.microsoft.com/office/drawing/2014/main" id="{3FF2C038-764A-4A00-8337-9E2965C2834E}"/>
                    </a:ext>
                  </a:extLst>
                </p:cNvPr>
                <p:cNvPicPr/>
                <p:nvPr/>
              </p:nvPicPr>
              <p:blipFill>
                <a:blip r:embed="rId126"/>
                <a:stretch>
                  <a:fillRect/>
                </a:stretch>
              </p:blipFill>
              <p:spPr>
                <a:xfrm>
                  <a:off x="5797856" y="4353678"/>
                  <a:ext cx="102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0" name="Freihand 59">
                  <a:extLst>
                    <a:ext uri="{FF2B5EF4-FFF2-40B4-BE49-F238E27FC236}">
                      <a16:creationId xmlns:a16="http://schemas.microsoft.com/office/drawing/2014/main" id="{29709AEE-ECD3-43EA-B484-A402B8758655}"/>
                    </a:ext>
                  </a:extLst>
                </p14:cNvPr>
                <p14:cNvContentPartPr/>
                <p14:nvPr/>
              </p14:nvContentPartPr>
              <p14:xfrm>
                <a:off x="5800016" y="4338918"/>
                <a:ext cx="30240" cy="82800"/>
              </p14:xfrm>
            </p:contentPart>
          </mc:Choice>
          <mc:Fallback xmlns="">
            <p:pic>
              <p:nvPicPr>
                <p:cNvPr id="60" name="Freihand 59">
                  <a:extLst>
                    <a:ext uri="{FF2B5EF4-FFF2-40B4-BE49-F238E27FC236}">
                      <a16:creationId xmlns:a16="http://schemas.microsoft.com/office/drawing/2014/main" id="{29709AEE-ECD3-43EA-B484-A402B8758655}"/>
                    </a:ext>
                  </a:extLst>
                </p:cNvPr>
                <p:cNvPicPr/>
                <p:nvPr/>
              </p:nvPicPr>
              <p:blipFill>
                <a:blip r:embed="rId128"/>
                <a:stretch>
                  <a:fillRect/>
                </a:stretch>
              </p:blipFill>
              <p:spPr>
                <a:xfrm>
                  <a:off x="5795696" y="4334598"/>
                  <a:ext cx="38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1" name="Freihand 60">
                  <a:extLst>
                    <a:ext uri="{FF2B5EF4-FFF2-40B4-BE49-F238E27FC236}">
                      <a16:creationId xmlns:a16="http://schemas.microsoft.com/office/drawing/2014/main" id="{DEA7B029-600C-4DB6-8E18-6FF8A1E3637C}"/>
                    </a:ext>
                  </a:extLst>
                </p14:cNvPr>
                <p14:cNvContentPartPr/>
                <p14:nvPr/>
              </p14:nvContentPartPr>
              <p14:xfrm>
                <a:off x="5849336" y="4293918"/>
                <a:ext cx="153360" cy="123840"/>
              </p14:xfrm>
            </p:contentPart>
          </mc:Choice>
          <mc:Fallback xmlns="">
            <p:pic>
              <p:nvPicPr>
                <p:cNvPr id="61" name="Freihand 60">
                  <a:extLst>
                    <a:ext uri="{FF2B5EF4-FFF2-40B4-BE49-F238E27FC236}">
                      <a16:creationId xmlns:a16="http://schemas.microsoft.com/office/drawing/2014/main" id="{DEA7B029-600C-4DB6-8E18-6FF8A1E3637C}"/>
                    </a:ext>
                  </a:extLst>
                </p:cNvPr>
                <p:cNvPicPr/>
                <p:nvPr/>
              </p:nvPicPr>
              <p:blipFill>
                <a:blip r:embed="rId130"/>
                <a:stretch>
                  <a:fillRect/>
                </a:stretch>
              </p:blipFill>
              <p:spPr>
                <a:xfrm>
                  <a:off x="5845016" y="4289598"/>
                  <a:ext cx="162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2" name="Freihand 61">
                  <a:extLst>
                    <a:ext uri="{FF2B5EF4-FFF2-40B4-BE49-F238E27FC236}">
                      <a16:creationId xmlns:a16="http://schemas.microsoft.com/office/drawing/2014/main" id="{951FDE8A-4F18-4773-81D3-A57AD9F446A5}"/>
                    </a:ext>
                  </a:extLst>
                </p14:cNvPr>
                <p14:cNvContentPartPr/>
                <p14:nvPr/>
              </p14:nvContentPartPr>
              <p14:xfrm>
                <a:off x="6049136" y="4350438"/>
                <a:ext cx="144720" cy="55440"/>
              </p14:xfrm>
            </p:contentPart>
          </mc:Choice>
          <mc:Fallback xmlns="">
            <p:pic>
              <p:nvPicPr>
                <p:cNvPr id="62" name="Freihand 61">
                  <a:extLst>
                    <a:ext uri="{FF2B5EF4-FFF2-40B4-BE49-F238E27FC236}">
                      <a16:creationId xmlns:a16="http://schemas.microsoft.com/office/drawing/2014/main" id="{951FDE8A-4F18-4773-81D3-A57AD9F446A5}"/>
                    </a:ext>
                  </a:extLst>
                </p:cNvPr>
                <p:cNvPicPr/>
                <p:nvPr/>
              </p:nvPicPr>
              <p:blipFill>
                <a:blip r:embed="rId132"/>
                <a:stretch>
                  <a:fillRect/>
                </a:stretch>
              </p:blipFill>
              <p:spPr>
                <a:xfrm>
                  <a:off x="6044816" y="4346118"/>
                  <a:ext cx="153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3" name="Freihand 62">
                  <a:extLst>
                    <a:ext uri="{FF2B5EF4-FFF2-40B4-BE49-F238E27FC236}">
                      <a16:creationId xmlns:a16="http://schemas.microsoft.com/office/drawing/2014/main" id="{C440F1D9-5F32-4D26-ACC7-53DD7163E421}"/>
                    </a:ext>
                  </a:extLst>
                </p14:cNvPr>
                <p14:cNvContentPartPr/>
                <p14:nvPr/>
              </p14:nvContentPartPr>
              <p14:xfrm>
                <a:off x="5966336" y="4243158"/>
                <a:ext cx="360" cy="360"/>
              </p14:xfrm>
            </p:contentPart>
          </mc:Choice>
          <mc:Fallback xmlns="">
            <p:pic>
              <p:nvPicPr>
                <p:cNvPr id="63" name="Freihand 62">
                  <a:extLst>
                    <a:ext uri="{FF2B5EF4-FFF2-40B4-BE49-F238E27FC236}">
                      <a16:creationId xmlns:a16="http://schemas.microsoft.com/office/drawing/2014/main" id="{C440F1D9-5F32-4D26-ACC7-53DD7163E421}"/>
                    </a:ext>
                  </a:extLst>
                </p:cNvPr>
                <p:cNvPicPr/>
                <p:nvPr/>
              </p:nvPicPr>
              <p:blipFill>
                <a:blip r:embed="rId64"/>
                <a:stretch>
                  <a:fillRect/>
                </a:stretch>
              </p:blipFill>
              <p:spPr>
                <a:xfrm>
                  <a:off x="5962016" y="42388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4" name="Freihand 63">
                  <a:extLst>
                    <a:ext uri="{FF2B5EF4-FFF2-40B4-BE49-F238E27FC236}">
                      <a16:creationId xmlns:a16="http://schemas.microsoft.com/office/drawing/2014/main" id="{A0095C6C-A09D-4EAC-BCDC-439603AC8F7B}"/>
                    </a:ext>
                  </a:extLst>
                </p14:cNvPr>
                <p14:cNvContentPartPr/>
                <p14:nvPr/>
              </p14:nvContentPartPr>
              <p14:xfrm>
                <a:off x="6355136" y="4353318"/>
                <a:ext cx="75240" cy="65880"/>
              </p14:xfrm>
            </p:contentPart>
          </mc:Choice>
          <mc:Fallback xmlns="">
            <p:pic>
              <p:nvPicPr>
                <p:cNvPr id="64" name="Freihand 63">
                  <a:extLst>
                    <a:ext uri="{FF2B5EF4-FFF2-40B4-BE49-F238E27FC236}">
                      <a16:creationId xmlns:a16="http://schemas.microsoft.com/office/drawing/2014/main" id="{A0095C6C-A09D-4EAC-BCDC-439603AC8F7B}"/>
                    </a:ext>
                  </a:extLst>
                </p:cNvPr>
                <p:cNvPicPr/>
                <p:nvPr/>
              </p:nvPicPr>
              <p:blipFill>
                <a:blip r:embed="rId135"/>
                <a:stretch>
                  <a:fillRect/>
                </a:stretch>
              </p:blipFill>
              <p:spPr>
                <a:xfrm>
                  <a:off x="6350816" y="4348998"/>
                  <a:ext cx="83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5" name="Freihand 64">
                  <a:extLst>
                    <a:ext uri="{FF2B5EF4-FFF2-40B4-BE49-F238E27FC236}">
                      <a16:creationId xmlns:a16="http://schemas.microsoft.com/office/drawing/2014/main" id="{7898D67E-4D7B-4AA9-8F33-AAA43BC4BFE5}"/>
                    </a:ext>
                  </a:extLst>
                </p14:cNvPr>
                <p14:cNvContentPartPr/>
                <p14:nvPr/>
              </p14:nvContentPartPr>
              <p14:xfrm>
                <a:off x="6436856" y="4350438"/>
                <a:ext cx="79920" cy="137160"/>
              </p14:xfrm>
            </p:contentPart>
          </mc:Choice>
          <mc:Fallback xmlns="">
            <p:pic>
              <p:nvPicPr>
                <p:cNvPr id="65" name="Freihand 64">
                  <a:extLst>
                    <a:ext uri="{FF2B5EF4-FFF2-40B4-BE49-F238E27FC236}">
                      <a16:creationId xmlns:a16="http://schemas.microsoft.com/office/drawing/2014/main" id="{7898D67E-4D7B-4AA9-8F33-AAA43BC4BFE5}"/>
                    </a:ext>
                  </a:extLst>
                </p:cNvPr>
                <p:cNvPicPr/>
                <p:nvPr/>
              </p:nvPicPr>
              <p:blipFill>
                <a:blip r:embed="rId137"/>
                <a:stretch>
                  <a:fillRect/>
                </a:stretch>
              </p:blipFill>
              <p:spPr>
                <a:xfrm>
                  <a:off x="6432536" y="4346118"/>
                  <a:ext cx="88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6" name="Freihand 65">
                  <a:extLst>
                    <a:ext uri="{FF2B5EF4-FFF2-40B4-BE49-F238E27FC236}">
                      <a16:creationId xmlns:a16="http://schemas.microsoft.com/office/drawing/2014/main" id="{89787965-DE87-4356-A6CE-3682D6457BAC}"/>
                    </a:ext>
                  </a:extLst>
                </p14:cNvPr>
                <p14:cNvContentPartPr/>
                <p14:nvPr/>
              </p14:nvContentPartPr>
              <p14:xfrm>
                <a:off x="6535496" y="4298598"/>
                <a:ext cx="294840" cy="121680"/>
              </p14:xfrm>
            </p:contentPart>
          </mc:Choice>
          <mc:Fallback xmlns="">
            <p:pic>
              <p:nvPicPr>
                <p:cNvPr id="66" name="Freihand 65">
                  <a:extLst>
                    <a:ext uri="{FF2B5EF4-FFF2-40B4-BE49-F238E27FC236}">
                      <a16:creationId xmlns:a16="http://schemas.microsoft.com/office/drawing/2014/main" id="{89787965-DE87-4356-A6CE-3682D6457BAC}"/>
                    </a:ext>
                  </a:extLst>
                </p:cNvPr>
                <p:cNvPicPr/>
                <p:nvPr/>
              </p:nvPicPr>
              <p:blipFill>
                <a:blip r:embed="rId139"/>
                <a:stretch>
                  <a:fillRect/>
                </a:stretch>
              </p:blipFill>
              <p:spPr>
                <a:xfrm>
                  <a:off x="6531176" y="4294278"/>
                  <a:ext cx="30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E25F8687-D941-42CD-A5E9-F17BDC32C9EE}"/>
                    </a:ext>
                  </a:extLst>
                </p14:cNvPr>
                <p14:cNvContentPartPr/>
                <p14:nvPr/>
              </p14:nvContentPartPr>
              <p14:xfrm>
                <a:off x="6810536" y="4318758"/>
                <a:ext cx="36720" cy="9720"/>
              </p14:xfrm>
            </p:contentPart>
          </mc:Choice>
          <mc:Fallback xmlns="">
            <p:pic>
              <p:nvPicPr>
                <p:cNvPr id="67" name="Freihand 66">
                  <a:extLst>
                    <a:ext uri="{FF2B5EF4-FFF2-40B4-BE49-F238E27FC236}">
                      <a16:creationId xmlns:a16="http://schemas.microsoft.com/office/drawing/2014/main" id="{E25F8687-D941-42CD-A5E9-F17BDC32C9EE}"/>
                    </a:ext>
                  </a:extLst>
                </p:cNvPr>
                <p:cNvPicPr/>
                <p:nvPr/>
              </p:nvPicPr>
              <p:blipFill>
                <a:blip r:embed="rId141"/>
                <a:stretch>
                  <a:fillRect/>
                </a:stretch>
              </p:blipFill>
              <p:spPr>
                <a:xfrm>
                  <a:off x="6806216" y="4314438"/>
                  <a:ext cx="45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8" name="Freihand 67">
                  <a:extLst>
                    <a:ext uri="{FF2B5EF4-FFF2-40B4-BE49-F238E27FC236}">
                      <a16:creationId xmlns:a16="http://schemas.microsoft.com/office/drawing/2014/main" id="{DA49C120-AC7F-4FB3-A2B1-E3BDD14D7142}"/>
                    </a:ext>
                  </a:extLst>
                </p14:cNvPr>
                <p14:cNvContentPartPr/>
                <p14:nvPr/>
              </p14:nvContentPartPr>
              <p14:xfrm>
                <a:off x="6855536" y="4279518"/>
                <a:ext cx="265320" cy="144360"/>
              </p14:xfrm>
            </p:contentPart>
          </mc:Choice>
          <mc:Fallback xmlns="">
            <p:pic>
              <p:nvPicPr>
                <p:cNvPr id="68" name="Freihand 67">
                  <a:extLst>
                    <a:ext uri="{FF2B5EF4-FFF2-40B4-BE49-F238E27FC236}">
                      <a16:creationId xmlns:a16="http://schemas.microsoft.com/office/drawing/2014/main" id="{DA49C120-AC7F-4FB3-A2B1-E3BDD14D7142}"/>
                    </a:ext>
                  </a:extLst>
                </p:cNvPr>
                <p:cNvPicPr/>
                <p:nvPr/>
              </p:nvPicPr>
              <p:blipFill>
                <a:blip r:embed="rId143"/>
                <a:stretch>
                  <a:fillRect/>
                </a:stretch>
              </p:blipFill>
              <p:spPr>
                <a:xfrm>
                  <a:off x="6851216" y="4275198"/>
                  <a:ext cx="27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 name="Freihand 69">
                  <a:extLst>
                    <a:ext uri="{FF2B5EF4-FFF2-40B4-BE49-F238E27FC236}">
                      <a16:creationId xmlns:a16="http://schemas.microsoft.com/office/drawing/2014/main" id="{0F49C744-94FF-4A87-872B-FD7441DBCB12}"/>
                    </a:ext>
                  </a:extLst>
                </p14:cNvPr>
                <p14:cNvContentPartPr/>
                <p14:nvPr/>
              </p14:nvContentPartPr>
              <p14:xfrm>
                <a:off x="5114216" y="3850038"/>
                <a:ext cx="291240" cy="333360"/>
              </p14:xfrm>
            </p:contentPart>
          </mc:Choice>
          <mc:Fallback xmlns="">
            <p:pic>
              <p:nvPicPr>
                <p:cNvPr id="70" name="Freihand 69">
                  <a:extLst>
                    <a:ext uri="{FF2B5EF4-FFF2-40B4-BE49-F238E27FC236}">
                      <a16:creationId xmlns:a16="http://schemas.microsoft.com/office/drawing/2014/main" id="{0F49C744-94FF-4A87-872B-FD7441DBCB12}"/>
                    </a:ext>
                  </a:extLst>
                </p:cNvPr>
                <p:cNvPicPr/>
                <p:nvPr/>
              </p:nvPicPr>
              <p:blipFill>
                <a:blip r:embed="rId145"/>
                <a:stretch>
                  <a:fillRect/>
                </a:stretch>
              </p:blipFill>
              <p:spPr>
                <a:xfrm>
                  <a:off x="5109896" y="3845718"/>
                  <a:ext cx="2998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Freihand 104">
                  <a:extLst>
                    <a:ext uri="{FF2B5EF4-FFF2-40B4-BE49-F238E27FC236}">
                      <a16:creationId xmlns:a16="http://schemas.microsoft.com/office/drawing/2014/main" id="{1A78FEF9-BA95-457D-A7EE-B52B1660D545}"/>
                    </a:ext>
                  </a:extLst>
                </p14:cNvPr>
                <p14:cNvContentPartPr/>
                <p14:nvPr/>
              </p14:nvContentPartPr>
              <p14:xfrm>
                <a:off x="4543976" y="4534398"/>
                <a:ext cx="229320" cy="79200"/>
              </p14:xfrm>
            </p:contentPart>
          </mc:Choice>
          <mc:Fallback xmlns="">
            <p:pic>
              <p:nvPicPr>
                <p:cNvPr id="105" name="Freihand 104">
                  <a:extLst>
                    <a:ext uri="{FF2B5EF4-FFF2-40B4-BE49-F238E27FC236}">
                      <a16:creationId xmlns:a16="http://schemas.microsoft.com/office/drawing/2014/main" id="{1A78FEF9-BA95-457D-A7EE-B52B1660D545}"/>
                    </a:ext>
                  </a:extLst>
                </p:cNvPr>
                <p:cNvPicPr/>
                <p:nvPr/>
              </p:nvPicPr>
              <p:blipFill>
                <a:blip r:embed="rId147"/>
                <a:stretch>
                  <a:fillRect/>
                </a:stretch>
              </p:blipFill>
              <p:spPr>
                <a:xfrm>
                  <a:off x="4539656" y="4530078"/>
                  <a:ext cx="237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Freihand 105">
                  <a:extLst>
                    <a:ext uri="{FF2B5EF4-FFF2-40B4-BE49-F238E27FC236}">
                      <a16:creationId xmlns:a16="http://schemas.microsoft.com/office/drawing/2014/main" id="{C102D176-F456-4BE5-8FD2-D3FDDAE9DCE4}"/>
                    </a:ext>
                  </a:extLst>
                </p14:cNvPr>
                <p14:cNvContentPartPr/>
                <p14:nvPr/>
              </p14:nvContentPartPr>
              <p14:xfrm>
                <a:off x="4798856" y="4519638"/>
                <a:ext cx="65520" cy="77040"/>
              </p14:xfrm>
            </p:contentPart>
          </mc:Choice>
          <mc:Fallback xmlns="">
            <p:pic>
              <p:nvPicPr>
                <p:cNvPr id="106" name="Freihand 105">
                  <a:extLst>
                    <a:ext uri="{FF2B5EF4-FFF2-40B4-BE49-F238E27FC236}">
                      <a16:creationId xmlns:a16="http://schemas.microsoft.com/office/drawing/2014/main" id="{C102D176-F456-4BE5-8FD2-D3FDDAE9DCE4}"/>
                    </a:ext>
                  </a:extLst>
                </p:cNvPr>
                <p:cNvPicPr/>
                <p:nvPr/>
              </p:nvPicPr>
              <p:blipFill>
                <a:blip r:embed="rId149"/>
                <a:stretch>
                  <a:fillRect/>
                </a:stretch>
              </p:blipFill>
              <p:spPr>
                <a:xfrm>
                  <a:off x="4794536" y="4515318"/>
                  <a:ext cx="74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Freihand 106">
                  <a:extLst>
                    <a:ext uri="{FF2B5EF4-FFF2-40B4-BE49-F238E27FC236}">
                      <a16:creationId xmlns:a16="http://schemas.microsoft.com/office/drawing/2014/main" id="{D9901378-BD58-4FA1-A024-B1C88CBD5302}"/>
                    </a:ext>
                  </a:extLst>
                </p14:cNvPr>
                <p14:cNvContentPartPr/>
                <p14:nvPr/>
              </p14:nvContentPartPr>
              <p14:xfrm>
                <a:off x="4904696" y="4510638"/>
                <a:ext cx="330480" cy="82800"/>
              </p14:xfrm>
            </p:contentPart>
          </mc:Choice>
          <mc:Fallback xmlns="">
            <p:pic>
              <p:nvPicPr>
                <p:cNvPr id="107" name="Freihand 106">
                  <a:extLst>
                    <a:ext uri="{FF2B5EF4-FFF2-40B4-BE49-F238E27FC236}">
                      <a16:creationId xmlns:a16="http://schemas.microsoft.com/office/drawing/2014/main" id="{D9901378-BD58-4FA1-A024-B1C88CBD5302}"/>
                    </a:ext>
                  </a:extLst>
                </p:cNvPr>
                <p:cNvPicPr/>
                <p:nvPr/>
              </p:nvPicPr>
              <p:blipFill>
                <a:blip r:embed="rId151"/>
                <a:stretch>
                  <a:fillRect/>
                </a:stretch>
              </p:blipFill>
              <p:spPr>
                <a:xfrm>
                  <a:off x="4900376" y="4506318"/>
                  <a:ext cx="339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Freihand 107">
                  <a:extLst>
                    <a:ext uri="{FF2B5EF4-FFF2-40B4-BE49-F238E27FC236}">
                      <a16:creationId xmlns:a16="http://schemas.microsoft.com/office/drawing/2014/main" id="{B1D1E7B8-6150-4A0F-BB4C-D81D8F803502}"/>
                    </a:ext>
                  </a:extLst>
                </p14:cNvPr>
                <p14:cNvContentPartPr/>
                <p14:nvPr/>
              </p14:nvContentPartPr>
              <p14:xfrm>
                <a:off x="5266496" y="4463838"/>
                <a:ext cx="6480" cy="25920"/>
              </p14:xfrm>
            </p:contentPart>
          </mc:Choice>
          <mc:Fallback xmlns="">
            <p:pic>
              <p:nvPicPr>
                <p:cNvPr id="108" name="Freihand 107">
                  <a:extLst>
                    <a:ext uri="{FF2B5EF4-FFF2-40B4-BE49-F238E27FC236}">
                      <a16:creationId xmlns:a16="http://schemas.microsoft.com/office/drawing/2014/main" id="{B1D1E7B8-6150-4A0F-BB4C-D81D8F803502}"/>
                    </a:ext>
                  </a:extLst>
                </p:cNvPr>
                <p:cNvPicPr/>
                <p:nvPr/>
              </p:nvPicPr>
              <p:blipFill>
                <a:blip r:embed="rId153"/>
                <a:stretch>
                  <a:fillRect/>
                </a:stretch>
              </p:blipFill>
              <p:spPr>
                <a:xfrm>
                  <a:off x="5262176" y="4459518"/>
                  <a:ext cx="15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Freihand 108">
                  <a:extLst>
                    <a:ext uri="{FF2B5EF4-FFF2-40B4-BE49-F238E27FC236}">
                      <a16:creationId xmlns:a16="http://schemas.microsoft.com/office/drawing/2014/main" id="{AB988BFA-A6B1-4CB6-B6BE-7DFEC51236A9}"/>
                    </a:ext>
                  </a:extLst>
                </p14:cNvPr>
                <p14:cNvContentPartPr/>
                <p14:nvPr/>
              </p14:nvContentPartPr>
              <p14:xfrm>
                <a:off x="5296736" y="4445838"/>
                <a:ext cx="119880" cy="132480"/>
              </p14:xfrm>
            </p:contentPart>
          </mc:Choice>
          <mc:Fallback xmlns="">
            <p:pic>
              <p:nvPicPr>
                <p:cNvPr id="109" name="Freihand 108">
                  <a:extLst>
                    <a:ext uri="{FF2B5EF4-FFF2-40B4-BE49-F238E27FC236}">
                      <a16:creationId xmlns:a16="http://schemas.microsoft.com/office/drawing/2014/main" id="{AB988BFA-A6B1-4CB6-B6BE-7DFEC51236A9}"/>
                    </a:ext>
                  </a:extLst>
                </p:cNvPr>
                <p:cNvPicPr/>
                <p:nvPr/>
              </p:nvPicPr>
              <p:blipFill>
                <a:blip r:embed="rId155"/>
                <a:stretch>
                  <a:fillRect/>
                </a:stretch>
              </p:blipFill>
              <p:spPr>
                <a:xfrm>
                  <a:off x="5292416" y="4441518"/>
                  <a:ext cx="128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686F2D14-FF26-4941-8BFC-5EF2168477B1}"/>
                    </a:ext>
                  </a:extLst>
                </p14:cNvPr>
                <p14:cNvContentPartPr/>
                <p14:nvPr/>
              </p14:nvContentPartPr>
              <p14:xfrm>
                <a:off x="5456576" y="4502358"/>
                <a:ext cx="200880" cy="88200"/>
              </p14:xfrm>
            </p:contentPart>
          </mc:Choice>
          <mc:Fallback xmlns="">
            <p:pic>
              <p:nvPicPr>
                <p:cNvPr id="110" name="Freihand 109">
                  <a:extLst>
                    <a:ext uri="{FF2B5EF4-FFF2-40B4-BE49-F238E27FC236}">
                      <a16:creationId xmlns:a16="http://schemas.microsoft.com/office/drawing/2014/main" id="{686F2D14-FF26-4941-8BFC-5EF2168477B1}"/>
                    </a:ext>
                  </a:extLst>
                </p:cNvPr>
                <p:cNvPicPr/>
                <p:nvPr/>
              </p:nvPicPr>
              <p:blipFill>
                <a:blip r:embed="rId157"/>
                <a:stretch>
                  <a:fillRect/>
                </a:stretch>
              </p:blipFill>
              <p:spPr>
                <a:xfrm>
                  <a:off x="5452256" y="4498038"/>
                  <a:ext cx="209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BDA1189A-265F-4410-982B-0AC52D7A4172}"/>
                    </a:ext>
                  </a:extLst>
                </p14:cNvPr>
                <p14:cNvContentPartPr/>
                <p14:nvPr/>
              </p14:nvContentPartPr>
              <p14:xfrm>
                <a:off x="5778776" y="4535118"/>
                <a:ext cx="23760" cy="61560"/>
              </p14:xfrm>
            </p:contentPart>
          </mc:Choice>
          <mc:Fallback xmlns="">
            <p:pic>
              <p:nvPicPr>
                <p:cNvPr id="111" name="Freihand 110">
                  <a:extLst>
                    <a:ext uri="{FF2B5EF4-FFF2-40B4-BE49-F238E27FC236}">
                      <a16:creationId xmlns:a16="http://schemas.microsoft.com/office/drawing/2014/main" id="{BDA1189A-265F-4410-982B-0AC52D7A4172}"/>
                    </a:ext>
                  </a:extLst>
                </p:cNvPr>
                <p:cNvPicPr/>
                <p:nvPr/>
              </p:nvPicPr>
              <p:blipFill>
                <a:blip r:embed="rId159"/>
                <a:stretch>
                  <a:fillRect/>
                </a:stretch>
              </p:blipFill>
              <p:spPr>
                <a:xfrm>
                  <a:off x="5774456" y="4530798"/>
                  <a:ext cx="32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2DE7378E-76B1-447C-A37A-7798B1CF1F2C}"/>
                    </a:ext>
                  </a:extLst>
                </p14:cNvPr>
                <p14:cNvContentPartPr/>
                <p14:nvPr/>
              </p14:nvContentPartPr>
              <p14:xfrm>
                <a:off x="5789576" y="4498758"/>
                <a:ext cx="32760" cy="9720"/>
              </p14:xfrm>
            </p:contentPart>
          </mc:Choice>
          <mc:Fallback xmlns="">
            <p:pic>
              <p:nvPicPr>
                <p:cNvPr id="112" name="Freihand 111">
                  <a:extLst>
                    <a:ext uri="{FF2B5EF4-FFF2-40B4-BE49-F238E27FC236}">
                      <a16:creationId xmlns:a16="http://schemas.microsoft.com/office/drawing/2014/main" id="{2DE7378E-76B1-447C-A37A-7798B1CF1F2C}"/>
                    </a:ext>
                  </a:extLst>
                </p:cNvPr>
                <p:cNvPicPr/>
                <p:nvPr/>
              </p:nvPicPr>
              <p:blipFill>
                <a:blip r:embed="rId161"/>
                <a:stretch>
                  <a:fillRect/>
                </a:stretch>
              </p:blipFill>
              <p:spPr>
                <a:xfrm>
                  <a:off x="5785256" y="4494438"/>
                  <a:ext cx="41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B486D50E-17C3-4465-B9C8-92693B95D776}"/>
                    </a:ext>
                  </a:extLst>
                </p14:cNvPr>
                <p14:cNvContentPartPr/>
                <p14:nvPr/>
              </p14:nvContentPartPr>
              <p14:xfrm>
                <a:off x="5834216" y="4516038"/>
                <a:ext cx="68760" cy="80280"/>
              </p14:xfrm>
            </p:contentPart>
          </mc:Choice>
          <mc:Fallback xmlns="">
            <p:pic>
              <p:nvPicPr>
                <p:cNvPr id="113" name="Freihand 112">
                  <a:extLst>
                    <a:ext uri="{FF2B5EF4-FFF2-40B4-BE49-F238E27FC236}">
                      <a16:creationId xmlns:a16="http://schemas.microsoft.com/office/drawing/2014/main" id="{B486D50E-17C3-4465-B9C8-92693B95D776}"/>
                    </a:ext>
                  </a:extLst>
                </p:cNvPr>
                <p:cNvPicPr/>
                <p:nvPr/>
              </p:nvPicPr>
              <p:blipFill>
                <a:blip r:embed="rId163"/>
                <a:stretch>
                  <a:fillRect/>
                </a:stretch>
              </p:blipFill>
              <p:spPr>
                <a:xfrm>
                  <a:off x="5829896" y="4511718"/>
                  <a:ext cx="77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FFED510F-58A7-4739-BB76-14A2CF579C96}"/>
                    </a:ext>
                  </a:extLst>
                </p14:cNvPr>
                <p14:cNvContentPartPr/>
                <p14:nvPr/>
              </p14:nvContentPartPr>
              <p14:xfrm>
                <a:off x="5925296" y="4468518"/>
                <a:ext cx="69480" cy="113040"/>
              </p14:xfrm>
            </p:contentPart>
          </mc:Choice>
          <mc:Fallback xmlns="">
            <p:pic>
              <p:nvPicPr>
                <p:cNvPr id="114" name="Freihand 113">
                  <a:extLst>
                    <a:ext uri="{FF2B5EF4-FFF2-40B4-BE49-F238E27FC236}">
                      <a16:creationId xmlns:a16="http://schemas.microsoft.com/office/drawing/2014/main" id="{FFED510F-58A7-4739-BB76-14A2CF579C96}"/>
                    </a:ext>
                  </a:extLst>
                </p:cNvPr>
                <p:cNvPicPr/>
                <p:nvPr/>
              </p:nvPicPr>
              <p:blipFill>
                <a:blip r:embed="rId165"/>
                <a:stretch>
                  <a:fillRect/>
                </a:stretch>
              </p:blipFill>
              <p:spPr>
                <a:xfrm>
                  <a:off x="5920976" y="4464198"/>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9EC54BEA-1ACE-44BF-901A-542932105A7F}"/>
                    </a:ext>
                  </a:extLst>
                </p14:cNvPr>
                <p14:cNvContentPartPr/>
                <p14:nvPr/>
              </p14:nvContentPartPr>
              <p14:xfrm>
                <a:off x="6089816" y="4508478"/>
                <a:ext cx="77040" cy="53280"/>
              </p14:xfrm>
            </p:contentPart>
          </mc:Choice>
          <mc:Fallback xmlns="">
            <p:pic>
              <p:nvPicPr>
                <p:cNvPr id="115" name="Freihand 114">
                  <a:extLst>
                    <a:ext uri="{FF2B5EF4-FFF2-40B4-BE49-F238E27FC236}">
                      <a16:creationId xmlns:a16="http://schemas.microsoft.com/office/drawing/2014/main" id="{9EC54BEA-1ACE-44BF-901A-542932105A7F}"/>
                    </a:ext>
                  </a:extLst>
                </p:cNvPr>
                <p:cNvPicPr/>
                <p:nvPr/>
              </p:nvPicPr>
              <p:blipFill>
                <a:blip r:embed="rId167"/>
                <a:stretch>
                  <a:fillRect/>
                </a:stretch>
              </p:blipFill>
              <p:spPr>
                <a:xfrm>
                  <a:off x="6085496" y="4504158"/>
                  <a:ext cx="85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3E07244F-AA48-4AF5-9CDF-AEB2CF2E9B7C}"/>
                    </a:ext>
                  </a:extLst>
                </p14:cNvPr>
                <p14:cNvContentPartPr/>
                <p14:nvPr/>
              </p14:nvContentPartPr>
              <p14:xfrm>
                <a:off x="6186656" y="4503438"/>
                <a:ext cx="94680" cy="149400"/>
              </p14:xfrm>
            </p:contentPart>
          </mc:Choice>
          <mc:Fallback xmlns="">
            <p:pic>
              <p:nvPicPr>
                <p:cNvPr id="116" name="Freihand 115">
                  <a:extLst>
                    <a:ext uri="{FF2B5EF4-FFF2-40B4-BE49-F238E27FC236}">
                      <a16:creationId xmlns:a16="http://schemas.microsoft.com/office/drawing/2014/main" id="{3E07244F-AA48-4AF5-9CDF-AEB2CF2E9B7C}"/>
                    </a:ext>
                  </a:extLst>
                </p:cNvPr>
                <p:cNvPicPr/>
                <p:nvPr/>
              </p:nvPicPr>
              <p:blipFill>
                <a:blip r:embed="rId169"/>
                <a:stretch>
                  <a:fillRect/>
                </a:stretch>
              </p:blipFill>
              <p:spPr>
                <a:xfrm>
                  <a:off x="6182336" y="4499118"/>
                  <a:ext cx="103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Freihand 116">
                  <a:extLst>
                    <a:ext uri="{FF2B5EF4-FFF2-40B4-BE49-F238E27FC236}">
                      <a16:creationId xmlns:a16="http://schemas.microsoft.com/office/drawing/2014/main" id="{C9A189EA-19DF-4B33-9EBD-620FC674048D}"/>
                    </a:ext>
                  </a:extLst>
                </p14:cNvPr>
                <p14:cNvContentPartPr/>
                <p14:nvPr/>
              </p14:nvContentPartPr>
              <p14:xfrm>
                <a:off x="6293576" y="4466718"/>
                <a:ext cx="343800" cy="88200"/>
              </p14:xfrm>
            </p:contentPart>
          </mc:Choice>
          <mc:Fallback xmlns="">
            <p:pic>
              <p:nvPicPr>
                <p:cNvPr id="117" name="Freihand 116">
                  <a:extLst>
                    <a:ext uri="{FF2B5EF4-FFF2-40B4-BE49-F238E27FC236}">
                      <a16:creationId xmlns:a16="http://schemas.microsoft.com/office/drawing/2014/main" id="{C9A189EA-19DF-4B33-9EBD-620FC674048D}"/>
                    </a:ext>
                  </a:extLst>
                </p:cNvPr>
                <p:cNvPicPr/>
                <p:nvPr/>
              </p:nvPicPr>
              <p:blipFill>
                <a:blip r:embed="rId171"/>
                <a:stretch>
                  <a:fillRect/>
                </a:stretch>
              </p:blipFill>
              <p:spPr>
                <a:xfrm>
                  <a:off x="6289256" y="4462398"/>
                  <a:ext cx="35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D902295A-07AA-4363-85C4-C23AD90D9E5F}"/>
                    </a:ext>
                  </a:extLst>
                </p14:cNvPr>
                <p14:cNvContentPartPr/>
                <p14:nvPr/>
              </p14:nvContentPartPr>
              <p14:xfrm>
                <a:off x="6629096" y="4473198"/>
                <a:ext cx="360" cy="360"/>
              </p14:xfrm>
            </p:contentPart>
          </mc:Choice>
          <mc:Fallback xmlns="">
            <p:pic>
              <p:nvPicPr>
                <p:cNvPr id="118" name="Freihand 117">
                  <a:extLst>
                    <a:ext uri="{FF2B5EF4-FFF2-40B4-BE49-F238E27FC236}">
                      <a16:creationId xmlns:a16="http://schemas.microsoft.com/office/drawing/2014/main" id="{D902295A-07AA-4363-85C4-C23AD90D9E5F}"/>
                    </a:ext>
                  </a:extLst>
                </p:cNvPr>
                <p:cNvPicPr/>
                <p:nvPr/>
              </p:nvPicPr>
              <p:blipFill>
                <a:blip r:embed="rId64"/>
                <a:stretch>
                  <a:fillRect/>
                </a:stretch>
              </p:blipFill>
              <p:spPr>
                <a:xfrm>
                  <a:off x="6624776" y="44688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 name="Freihand 118">
                  <a:extLst>
                    <a:ext uri="{FF2B5EF4-FFF2-40B4-BE49-F238E27FC236}">
                      <a16:creationId xmlns:a16="http://schemas.microsoft.com/office/drawing/2014/main" id="{C2B1FEC2-6527-419A-B119-98949E241B08}"/>
                    </a:ext>
                  </a:extLst>
                </p14:cNvPr>
                <p14:cNvContentPartPr/>
                <p14:nvPr/>
              </p14:nvContentPartPr>
              <p14:xfrm>
                <a:off x="6679856" y="4471398"/>
                <a:ext cx="200160" cy="118440"/>
              </p14:xfrm>
            </p:contentPart>
          </mc:Choice>
          <mc:Fallback xmlns="">
            <p:pic>
              <p:nvPicPr>
                <p:cNvPr id="119" name="Freihand 118">
                  <a:extLst>
                    <a:ext uri="{FF2B5EF4-FFF2-40B4-BE49-F238E27FC236}">
                      <a16:creationId xmlns:a16="http://schemas.microsoft.com/office/drawing/2014/main" id="{C2B1FEC2-6527-419A-B119-98949E241B08}"/>
                    </a:ext>
                  </a:extLst>
                </p:cNvPr>
                <p:cNvPicPr/>
                <p:nvPr/>
              </p:nvPicPr>
              <p:blipFill>
                <a:blip r:embed="rId174"/>
                <a:stretch>
                  <a:fillRect/>
                </a:stretch>
              </p:blipFill>
              <p:spPr>
                <a:xfrm>
                  <a:off x="6675536" y="4467078"/>
                  <a:ext cx="20880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22" name="Freihand 121">
                <a:extLst>
                  <a:ext uri="{FF2B5EF4-FFF2-40B4-BE49-F238E27FC236}">
                    <a16:creationId xmlns:a16="http://schemas.microsoft.com/office/drawing/2014/main" id="{38EB3615-4265-45B5-A3D0-43C31369BDA4}"/>
                  </a:ext>
                </a:extLst>
              </p14:cNvPr>
              <p14:cNvContentPartPr/>
              <p14:nvPr/>
            </p14:nvContentPartPr>
            <p14:xfrm>
              <a:off x="7124816" y="3425238"/>
              <a:ext cx="241560" cy="265680"/>
            </p14:xfrm>
          </p:contentPart>
        </mc:Choice>
        <mc:Fallback xmlns="">
          <p:pic>
            <p:nvPicPr>
              <p:cNvPr id="122" name="Freihand 121">
                <a:extLst>
                  <a:ext uri="{FF2B5EF4-FFF2-40B4-BE49-F238E27FC236}">
                    <a16:creationId xmlns:a16="http://schemas.microsoft.com/office/drawing/2014/main" id="{38EB3615-4265-45B5-A3D0-43C31369BDA4}"/>
                  </a:ext>
                </a:extLst>
              </p:cNvPr>
              <p:cNvPicPr/>
              <p:nvPr/>
            </p:nvPicPr>
            <p:blipFill>
              <a:blip r:embed="rId176"/>
              <a:stretch>
                <a:fillRect/>
              </a:stretch>
            </p:blipFill>
            <p:spPr>
              <a:xfrm>
                <a:off x="7120496" y="3420918"/>
                <a:ext cx="250200" cy="274320"/>
              </a:xfrm>
              <a:prstGeom prst="rect">
                <a:avLst/>
              </a:prstGeom>
            </p:spPr>
          </p:pic>
        </mc:Fallback>
      </mc:AlternateContent>
      <p:grpSp>
        <p:nvGrpSpPr>
          <p:cNvPr id="144" name="Gruppieren 143">
            <a:extLst>
              <a:ext uri="{FF2B5EF4-FFF2-40B4-BE49-F238E27FC236}">
                <a16:creationId xmlns:a16="http://schemas.microsoft.com/office/drawing/2014/main" id="{F17C33AD-B65D-4578-ADC6-A644BD350120}"/>
              </a:ext>
            </a:extLst>
          </p:cNvPr>
          <p:cNvGrpSpPr/>
          <p:nvPr/>
        </p:nvGrpSpPr>
        <p:grpSpPr>
          <a:xfrm>
            <a:off x="2298656" y="3641598"/>
            <a:ext cx="489960" cy="155160"/>
            <a:chOff x="2298656" y="3641598"/>
            <a:chExt cx="489960" cy="155160"/>
          </a:xfrm>
        </p:grpSpPr>
        <mc:AlternateContent xmlns:mc="http://schemas.openxmlformats.org/markup-compatibility/2006" xmlns:p14="http://schemas.microsoft.com/office/powerpoint/2010/main">
          <mc:Choice Requires="p14">
            <p:contentPart p14:bwMode="auto" r:id="rId177">
              <p14:nvContentPartPr>
                <p14:cNvPr id="142" name="Freihand 141">
                  <a:extLst>
                    <a:ext uri="{FF2B5EF4-FFF2-40B4-BE49-F238E27FC236}">
                      <a16:creationId xmlns:a16="http://schemas.microsoft.com/office/drawing/2014/main" id="{80AA5A66-DF97-4F46-87C6-D15A906C3539}"/>
                    </a:ext>
                  </a:extLst>
                </p14:cNvPr>
                <p14:cNvContentPartPr/>
                <p14:nvPr/>
              </p14:nvContentPartPr>
              <p14:xfrm>
                <a:off x="2298656" y="3704958"/>
                <a:ext cx="394200" cy="24120"/>
              </p14:xfrm>
            </p:contentPart>
          </mc:Choice>
          <mc:Fallback xmlns="">
            <p:pic>
              <p:nvPicPr>
                <p:cNvPr id="142" name="Freihand 141">
                  <a:extLst>
                    <a:ext uri="{FF2B5EF4-FFF2-40B4-BE49-F238E27FC236}">
                      <a16:creationId xmlns:a16="http://schemas.microsoft.com/office/drawing/2014/main" id="{80AA5A66-DF97-4F46-87C6-D15A906C3539}"/>
                    </a:ext>
                  </a:extLst>
                </p:cNvPr>
                <p:cNvPicPr/>
                <p:nvPr/>
              </p:nvPicPr>
              <p:blipFill>
                <a:blip r:embed="rId178"/>
                <a:stretch>
                  <a:fillRect/>
                </a:stretch>
              </p:blipFill>
              <p:spPr>
                <a:xfrm>
                  <a:off x="2294336" y="3700638"/>
                  <a:ext cx="402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 name="Freihand 142">
                  <a:extLst>
                    <a:ext uri="{FF2B5EF4-FFF2-40B4-BE49-F238E27FC236}">
                      <a16:creationId xmlns:a16="http://schemas.microsoft.com/office/drawing/2014/main" id="{1C4DCF17-3D77-421D-83C7-F33557F80147}"/>
                    </a:ext>
                  </a:extLst>
                </p14:cNvPr>
                <p14:cNvContentPartPr/>
                <p14:nvPr/>
              </p14:nvContentPartPr>
              <p14:xfrm>
                <a:off x="2524376" y="3641598"/>
                <a:ext cx="264240" cy="155160"/>
              </p14:xfrm>
            </p:contentPart>
          </mc:Choice>
          <mc:Fallback xmlns="">
            <p:pic>
              <p:nvPicPr>
                <p:cNvPr id="143" name="Freihand 142">
                  <a:extLst>
                    <a:ext uri="{FF2B5EF4-FFF2-40B4-BE49-F238E27FC236}">
                      <a16:creationId xmlns:a16="http://schemas.microsoft.com/office/drawing/2014/main" id="{1C4DCF17-3D77-421D-83C7-F33557F80147}"/>
                    </a:ext>
                  </a:extLst>
                </p:cNvPr>
                <p:cNvPicPr/>
                <p:nvPr/>
              </p:nvPicPr>
              <p:blipFill>
                <a:blip r:embed="rId180"/>
                <a:stretch>
                  <a:fillRect/>
                </a:stretch>
              </p:blipFill>
              <p:spPr>
                <a:xfrm>
                  <a:off x="2520056" y="3637278"/>
                  <a:ext cx="272880" cy="163800"/>
                </a:xfrm>
                <a:prstGeom prst="rect">
                  <a:avLst/>
                </a:prstGeom>
              </p:spPr>
            </p:pic>
          </mc:Fallback>
        </mc:AlternateContent>
      </p:grpSp>
      <p:grpSp>
        <p:nvGrpSpPr>
          <p:cNvPr id="151" name="Gruppieren 150">
            <a:extLst>
              <a:ext uri="{FF2B5EF4-FFF2-40B4-BE49-F238E27FC236}">
                <a16:creationId xmlns:a16="http://schemas.microsoft.com/office/drawing/2014/main" id="{37508FA4-8AB0-44BD-A090-4C523CF9DE9A}"/>
              </a:ext>
            </a:extLst>
          </p:cNvPr>
          <p:cNvGrpSpPr/>
          <p:nvPr/>
        </p:nvGrpSpPr>
        <p:grpSpPr>
          <a:xfrm>
            <a:off x="2886536" y="4747518"/>
            <a:ext cx="796680" cy="136440"/>
            <a:chOff x="2886536" y="4747518"/>
            <a:chExt cx="796680" cy="136440"/>
          </a:xfrm>
        </p:grpSpPr>
        <mc:AlternateContent xmlns:mc="http://schemas.openxmlformats.org/markup-compatibility/2006" xmlns:p14="http://schemas.microsoft.com/office/powerpoint/2010/main">
          <mc:Choice Requires="p14">
            <p:contentPart p14:bwMode="auto" r:id="rId181">
              <p14:nvContentPartPr>
                <p14:cNvPr id="147" name="Freihand 146">
                  <a:extLst>
                    <a:ext uri="{FF2B5EF4-FFF2-40B4-BE49-F238E27FC236}">
                      <a16:creationId xmlns:a16="http://schemas.microsoft.com/office/drawing/2014/main" id="{9FB5BD02-4C56-47F1-B43C-3E3689592E24}"/>
                    </a:ext>
                  </a:extLst>
                </p14:cNvPr>
                <p14:cNvContentPartPr/>
                <p14:nvPr/>
              </p14:nvContentPartPr>
              <p14:xfrm>
                <a:off x="2886536" y="4787118"/>
                <a:ext cx="82080" cy="96840"/>
              </p14:xfrm>
            </p:contentPart>
          </mc:Choice>
          <mc:Fallback xmlns="">
            <p:pic>
              <p:nvPicPr>
                <p:cNvPr id="147" name="Freihand 146">
                  <a:extLst>
                    <a:ext uri="{FF2B5EF4-FFF2-40B4-BE49-F238E27FC236}">
                      <a16:creationId xmlns:a16="http://schemas.microsoft.com/office/drawing/2014/main" id="{9FB5BD02-4C56-47F1-B43C-3E3689592E24}"/>
                    </a:ext>
                  </a:extLst>
                </p:cNvPr>
                <p:cNvPicPr/>
                <p:nvPr/>
              </p:nvPicPr>
              <p:blipFill>
                <a:blip r:embed="rId182"/>
                <a:stretch>
                  <a:fillRect/>
                </a:stretch>
              </p:blipFill>
              <p:spPr>
                <a:xfrm>
                  <a:off x="2882216" y="4782798"/>
                  <a:ext cx="90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8" name="Freihand 147">
                  <a:extLst>
                    <a:ext uri="{FF2B5EF4-FFF2-40B4-BE49-F238E27FC236}">
                      <a16:creationId xmlns:a16="http://schemas.microsoft.com/office/drawing/2014/main" id="{2E64AF02-CCC4-4849-A130-6D24979F8508}"/>
                    </a:ext>
                  </a:extLst>
                </p14:cNvPr>
                <p14:cNvContentPartPr/>
                <p14:nvPr/>
              </p14:nvContentPartPr>
              <p14:xfrm>
                <a:off x="3116936" y="4755078"/>
                <a:ext cx="123840" cy="81000"/>
              </p14:xfrm>
            </p:contentPart>
          </mc:Choice>
          <mc:Fallback xmlns="">
            <p:pic>
              <p:nvPicPr>
                <p:cNvPr id="148" name="Freihand 147">
                  <a:extLst>
                    <a:ext uri="{FF2B5EF4-FFF2-40B4-BE49-F238E27FC236}">
                      <a16:creationId xmlns:a16="http://schemas.microsoft.com/office/drawing/2014/main" id="{2E64AF02-CCC4-4849-A130-6D24979F8508}"/>
                    </a:ext>
                  </a:extLst>
                </p:cNvPr>
                <p:cNvPicPr/>
                <p:nvPr/>
              </p:nvPicPr>
              <p:blipFill>
                <a:blip r:embed="rId184"/>
                <a:stretch>
                  <a:fillRect/>
                </a:stretch>
              </p:blipFill>
              <p:spPr>
                <a:xfrm>
                  <a:off x="3112616" y="4750758"/>
                  <a:ext cx="132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9" name="Freihand 148">
                  <a:extLst>
                    <a:ext uri="{FF2B5EF4-FFF2-40B4-BE49-F238E27FC236}">
                      <a16:creationId xmlns:a16="http://schemas.microsoft.com/office/drawing/2014/main" id="{4672C544-1BED-4738-BF10-B589B4E371EB}"/>
                    </a:ext>
                  </a:extLst>
                </p14:cNvPr>
                <p14:cNvContentPartPr/>
                <p14:nvPr/>
              </p14:nvContentPartPr>
              <p14:xfrm>
                <a:off x="3372896" y="4747518"/>
                <a:ext cx="111600" cy="91080"/>
              </p14:xfrm>
            </p:contentPart>
          </mc:Choice>
          <mc:Fallback xmlns="">
            <p:pic>
              <p:nvPicPr>
                <p:cNvPr id="149" name="Freihand 148">
                  <a:extLst>
                    <a:ext uri="{FF2B5EF4-FFF2-40B4-BE49-F238E27FC236}">
                      <a16:creationId xmlns:a16="http://schemas.microsoft.com/office/drawing/2014/main" id="{4672C544-1BED-4738-BF10-B589B4E371EB}"/>
                    </a:ext>
                  </a:extLst>
                </p:cNvPr>
                <p:cNvPicPr/>
                <p:nvPr/>
              </p:nvPicPr>
              <p:blipFill>
                <a:blip r:embed="rId186"/>
                <a:stretch>
                  <a:fillRect/>
                </a:stretch>
              </p:blipFill>
              <p:spPr>
                <a:xfrm>
                  <a:off x="3368576" y="4743198"/>
                  <a:ext cx="120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0" name="Freihand 149">
                  <a:extLst>
                    <a:ext uri="{FF2B5EF4-FFF2-40B4-BE49-F238E27FC236}">
                      <a16:creationId xmlns:a16="http://schemas.microsoft.com/office/drawing/2014/main" id="{4ADD8CE8-1E94-41EC-A434-7A98927C220F}"/>
                    </a:ext>
                  </a:extLst>
                </p14:cNvPr>
                <p14:cNvContentPartPr/>
                <p14:nvPr/>
              </p14:nvContentPartPr>
              <p14:xfrm>
                <a:off x="3560456" y="4755798"/>
                <a:ext cx="122760" cy="115920"/>
              </p14:xfrm>
            </p:contentPart>
          </mc:Choice>
          <mc:Fallback xmlns="">
            <p:pic>
              <p:nvPicPr>
                <p:cNvPr id="150" name="Freihand 149">
                  <a:extLst>
                    <a:ext uri="{FF2B5EF4-FFF2-40B4-BE49-F238E27FC236}">
                      <a16:creationId xmlns:a16="http://schemas.microsoft.com/office/drawing/2014/main" id="{4ADD8CE8-1E94-41EC-A434-7A98927C220F}"/>
                    </a:ext>
                  </a:extLst>
                </p:cNvPr>
                <p:cNvPicPr/>
                <p:nvPr/>
              </p:nvPicPr>
              <p:blipFill>
                <a:blip r:embed="rId188"/>
                <a:stretch>
                  <a:fillRect/>
                </a:stretch>
              </p:blipFill>
              <p:spPr>
                <a:xfrm>
                  <a:off x="3556136" y="4751478"/>
                  <a:ext cx="13140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77" name="Freihand 176">
                <a:extLst>
                  <a:ext uri="{FF2B5EF4-FFF2-40B4-BE49-F238E27FC236}">
                    <a16:creationId xmlns:a16="http://schemas.microsoft.com/office/drawing/2014/main" id="{8AA55084-AF10-45E6-80FD-A4125F72241F}"/>
                  </a:ext>
                </a:extLst>
              </p14:cNvPr>
              <p14:cNvContentPartPr/>
              <p14:nvPr/>
            </p14:nvContentPartPr>
            <p14:xfrm>
              <a:off x="7318856" y="3395718"/>
              <a:ext cx="336240" cy="259200"/>
            </p14:xfrm>
          </p:contentPart>
        </mc:Choice>
        <mc:Fallback xmlns="">
          <p:pic>
            <p:nvPicPr>
              <p:cNvPr id="177" name="Freihand 176">
                <a:extLst>
                  <a:ext uri="{FF2B5EF4-FFF2-40B4-BE49-F238E27FC236}">
                    <a16:creationId xmlns:a16="http://schemas.microsoft.com/office/drawing/2014/main" id="{8AA55084-AF10-45E6-80FD-A4125F72241F}"/>
                  </a:ext>
                </a:extLst>
              </p:cNvPr>
              <p:cNvPicPr/>
              <p:nvPr/>
            </p:nvPicPr>
            <p:blipFill>
              <a:blip r:embed="rId190"/>
              <a:stretch>
                <a:fillRect/>
              </a:stretch>
            </p:blipFill>
            <p:spPr>
              <a:xfrm>
                <a:off x="7314536" y="3391398"/>
                <a:ext cx="344880" cy="267840"/>
              </a:xfrm>
              <a:prstGeom prst="rect">
                <a:avLst/>
              </a:prstGeom>
            </p:spPr>
          </p:pic>
        </mc:Fallback>
      </mc:AlternateContent>
      <p:grpSp>
        <p:nvGrpSpPr>
          <p:cNvPr id="194" name="Gruppieren 193">
            <a:extLst>
              <a:ext uri="{FF2B5EF4-FFF2-40B4-BE49-F238E27FC236}">
                <a16:creationId xmlns:a16="http://schemas.microsoft.com/office/drawing/2014/main" id="{FE565D3A-7418-4222-8948-E0C181415C32}"/>
              </a:ext>
            </a:extLst>
          </p:cNvPr>
          <p:cNvGrpSpPr/>
          <p:nvPr/>
        </p:nvGrpSpPr>
        <p:grpSpPr>
          <a:xfrm>
            <a:off x="54056" y="4698558"/>
            <a:ext cx="2505240" cy="471600"/>
            <a:chOff x="54056" y="4698558"/>
            <a:chExt cx="2505240" cy="471600"/>
          </a:xfrm>
        </p:grpSpPr>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0F86D419-364D-4FE8-9A57-8C2CD4E7A2BD}"/>
                    </a:ext>
                  </a:extLst>
                </p14:cNvPr>
                <p14:cNvContentPartPr/>
                <p14:nvPr/>
              </p14:nvContentPartPr>
              <p14:xfrm>
                <a:off x="92936" y="4810158"/>
                <a:ext cx="12600" cy="136440"/>
              </p14:xfrm>
            </p:contentPart>
          </mc:Choice>
          <mc:Fallback xmlns="">
            <p:pic>
              <p:nvPicPr>
                <p:cNvPr id="123" name="Freihand 122">
                  <a:extLst>
                    <a:ext uri="{FF2B5EF4-FFF2-40B4-BE49-F238E27FC236}">
                      <a16:creationId xmlns:a16="http://schemas.microsoft.com/office/drawing/2014/main" id="{0F86D419-364D-4FE8-9A57-8C2CD4E7A2BD}"/>
                    </a:ext>
                  </a:extLst>
                </p:cNvPr>
                <p:cNvPicPr/>
                <p:nvPr/>
              </p:nvPicPr>
              <p:blipFill>
                <a:blip r:embed="rId192"/>
                <a:stretch>
                  <a:fillRect/>
                </a:stretch>
              </p:blipFill>
              <p:spPr>
                <a:xfrm>
                  <a:off x="88616" y="4805838"/>
                  <a:ext cx="21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92181F3B-D1D8-49A9-809A-6D1232485D70}"/>
                    </a:ext>
                  </a:extLst>
                </p14:cNvPr>
                <p14:cNvContentPartPr/>
                <p14:nvPr/>
              </p14:nvContentPartPr>
              <p14:xfrm>
                <a:off x="54056" y="4793238"/>
                <a:ext cx="102240" cy="159840"/>
              </p14:xfrm>
            </p:contentPart>
          </mc:Choice>
          <mc:Fallback xmlns="">
            <p:pic>
              <p:nvPicPr>
                <p:cNvPr id="124" name="Freihand 123">
                  <a:extLst>
                    <a:ext uri="{FF2B5EF4-FFF2-40B4-BE49-F238E27FC236}">
                      <a16:creationId xmlns:a16="http://schemas.microsoft.com/office/drawing/2014/main" id="{92181F3B-D1D8-49A9-809A-6D1232485D70}"/>
                    </a:ext>
                  </a:extLst>
                </p:cNvPr>
                <p:cNvPicPr/>
                <p:nvPr/>
              </p:nvPicPr>
              <p:blipFill>
                <a:blip r:embed="rId194"/>
                <a:stretch>
                  <a:fillRect/>
                </a:stretch>
              </p:blipFill>
              <p:spPr>
                <a:xfrm>
                  <a:off x="49736" y="4788918"/>
                  <a:ext cx="110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C61CDE38-CFFF-48B0-BCC4-B4F0078F1AD2}"/>
                    </a:ext>
                  </a:extLst>
                </p14:cNvPr>
                <p14:cNvContentPartPr/>
                <p14:nvPr/>
              </p14:nvContentPartPr>
              <p14:xfrm>
                <a:off x="241616" y="4857318"/>
                <a:ext cx="8280" cy="60840"/>
              </p14:xfrm>
            </p:contentPart>
          </mc:Choice>
          <mc:Fallback xmlns="">
            <p:pic>
              <p:nvPicPr>
                <p:cNvPr id="125" name="Freihand 124">
                  <a:extLst>
                    <a:ext uri="{FF2B5EF4-FFF2-40B4-BE49-F238E27FC236}">
                      <a16:creationId xmlns:a16="http://schemas.microsoft.com/office/drawing/2014/main" id="{C61CDE38-CFFF-48B0-BCC4-B4F0078F1AD2}"/>
                    </a:ext>
                  </a:extLst>
                </p:cNvPr>
                <p:cNvPicPr/>
                <p:nvPr/>
              </p:nvPicPr>
              <p:blipFill>
                <a:blip r:embed="rId196"/>
                <a:stretch>
                  <a:fillRect/>
                </a:stretch>
              </p:blipFill>
              <p:spPr>
                <a:xfrm>
                  <a:off x="237296" y="4852998"/>
                  <a:ext cx="16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6738580D-C0EF-453D-889D-C85F56827AA6}"/>
                    </a:ext>
                  </a:extLst>
                </p14:cNvPr>
                <p14:cNvContentPartPr/>
                <p14:nvPr/>
              </p14:nvContentPartPr>
              <p14:xfrm>
                <a:off x="298496" y="4842198"/>
                <a:ext cx="155880" cy="186840"/>
              </p14:xfrm>
            </p:contentPart>
          </mc:Choice>
          <mc:Fallback xmlns="">
            <p:pic>
              <p:nvPicPr>
                <p:cNvPr id="126" name="Freihand 125">
                  <a:extLst>
                    <a:ext uri="{FF2B5EF4-FFF2-40B4-BE49-F238E27FC236}">
                      <a16:creationId xmlns:a16="http://schemas.microsoft.com/office/drawing/2014/main" id="{6738580D-C0EF-453D-889D-C85F56827AA6}"/>
                    </a:ext>
                  </a:extLst>
                </p:cNvPr>
                <p:cNvPicPr/>
                <p:nvPr/>
              </p:nvPicPr>
              <p:blipFill>
                <a:blip r:embed="rId198"/>
                <a:stretch>
                  <a:fillRect/>
                </a:stretch>
              </p:blipFill>
              <p:spPr>
                <a:xfrm>
                  <a:off x="294176" y="4837878"/>
                  <a:ext cx="164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3B743FC7-EECA-434D-A55E-7B2D121BE7E7}"/>
                    </a:ext>
                  </a:extLst>
                </p14:cNvPr>
                <p14:cNvContentPartPr/>
                <p14:nvPr/>
              </p14:nvContentPartPr>
              <p14:xfrm>
                <a:off x="434216" y="4840398"/>
                <a:ext cx="83160" cy="152640"/>
              </p14:xfrm>
            </p:contentPart>
          </mc:Choice>
          <mc:Fallback xmlns="">
            <p:pic>
              <p:nvPicPr>
                <p:cNvPr id="127" name="Freihand 126">
                  <a:extLst>
                    <a:ext uri="{FF2B5EF4-FFF2-40B4-BE49-F238E27FC236}">
                      <a16:creationId xmlns:a16="http://schemas.microsoft.com/office/drawing/2014/main" id="{3B743FC7-EECA-434D-A55E-7B2D121BE7E7}"/>
                    </a:ext>
                  </a:extLst>
                </p:cNvPr>
                <p:cNvPicPr/>
                <p:nvPr/>
              </p:nvPicPr>
              <p:blipFill>
                <a:blip r:embed="rId200"/>
                <a:stretch>
                  <a:fillRect/>
                </a:stretch>
              </p:blipFill>
              <p:spPr>
                <a:xfrm>
                  <a:off x="429896" y="4836078"/>
                  <a:ext cx="91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1E9F4F49-B689-4C9B-92DD-6E0233656E34}"/>
                    </a:ext>
                  </a:extLst>
                </p14:cNvPr>
                <p14:cNvContentPartPr/>
                <p14:nvPr/>
              </p14:nvContentPartPr>
              <p14:xfrm>
                <a:off x="606656" y="4882878"/>
                <a:ext cx="360" cy="360"/>
              </p14:xfrm>
            </p:contentPart>
          </mc:Choice>
          <mc:Fallback xmlns="">
            <p:pic>
              <p:nvPicPr>
                <p:cNvPr id="128" name="Freihand 127">
                  <a:extLst>
                    <a:ext uri="{FF2B5EF4-FFF2-40B4-BE49-F238E27FC236}">
                      <a16:creationId xmlns:a16="http://schemas.microsoft.com/office/drawing/2014/main" id="{1E9F4F49-B689-4C9B-92DD-6E0233656E34}"/>
                    </a:ext>
                  </a:extLst>
                </p:cNvPr>
                <p:cNvPicPr/>
                <p:nvPr/>
              </p:nvPicPr>
              <p:blipFill>
                <a:blip r:embed="rId202"/>
                <a:stretch>
                  <a:fillRect/>
                </a:stretch>
              </p:blipFill>
              <p:spPr>
                <a:xfrm>
                  <a:off x="602336" y="48785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Freihand 128">
                  <a:extLst>
                    <a:ext uri="{FF2B5EF4-FFF2-40B4-BE49-F238E27FC236}">
                      <a16:creationId xmlns:a16="http://schemas.microsoft.com/office/drawing/2014/main" id="{ED53F39E-A39F-4F53-AEDC-CD7D28AC25BB}"/>
                    </a:ext>
                  </a:extLst>
                </p14:cNvPr>
                <p14:cNvContentPartPr/>
                <p14:nvPr/>
              </p14:nvContentPartPr>
              <p14:xfrm>
                <a:off x="690896" y="4801878"/>
                <a:ext cx="58680" cy="96120"/>
              </p14:xfrm>
            </p:contentPart>
          </mc:Choice>
          <mc:Fallback xmlns="">
            <p:pic>
              <p:nvPicPr>
                <p:cNvPr id="129" name="Freihand 128">
                  <a:extLst>
                    <a:ext uri="{FF2B5EF4-FFF2-40B4-BE49-F238E27FC236}">
                      <a16:creationId xmlns:a16="http://schemas.microsoft.com/office/drawing/2014/main" id="{ED53F39E-A39F-4F53-AEDC-CD7D28AC25BB}"/>
                    </a:ext>
                  </a:extLst>
                </p:cNvPr>
                <p:cNvPicPr/>
                <p:nvPr/>
              </p:nvPicPr>
              <p:blipFill>
                <a:blip r:embed="rId204"/>
                <a:stretch>
                  <a:fillRect/>
                </a:stretch>
              </p:blipFill>
              <p:spPr>
                <a:xfrm>
                  <a:off x="686576" y="4797558"/>
                  <a:ext cx="67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Freihand 129">
                  <a:extLst>
                    <a:ext uri="{FF2B5EF4-FFF2-40B4-BE49-F238E27FC236}">
                      <a16:creationId xmlns:a16="http://schemas.microsoft.com/office/drawing/2014/main" id="{78BB42DF-5892-4194-BF40-CD58D05F7389}"/>
                    </a:ext>
                  </a:extLst>
                </p14:cNvPr>
                <p14:cNvContentPartPr/>
                <p14:nvPr/>
              </p14:nvContentPartPr>
              <p14:xfrm>
                <a:off x="693416" y="4803678"/>
                <a:ext cx="60480" cy="127800"/>
              </p14:xfrm>
            </p:contentPart>
          </mc:Choice>
          <mc:Fallback xmlns="">
            <p:pic>
              <p:nvPicPr>
                <p:cNvPr id="130" name="Freihand 129">
                  <a:extLst>
                    <a:ext uri="{FF2B5EF4-FFF2-40B4-BE49-F238E27FC236}">
                      <a16:creationId xmlns:a16="http://schemas.microsoft.com/office/drawing/2014/main" id="{78BB42DF-5892-4194-BF40-CD58D05F7389}"/>
                    </a:ext>
                  </a:extLst>
                </p:cNvPr>
                <p:cNvPicPr/>
                <p:nvPr/>
              </p:nvPicPr>
              <p:blipFill>
                <a:blip r:embed="rId206"/>
                <a:stretch>
                  <a:fillRect/>
                </a:stretch>
              </p:blipFill>
              <p:spPr>
                <a:xfrm>
                  <a:off x="689096" y="4799358"/>
                  <a:ext cx="6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Freihand 130">
                  <a:extLst>
                    <a:ext uri="{FF2B5EF4-FFF2-40B4-BE49-F238E27FC236}">
                      <a16:creationId xmlns:a16="http://schemas.microsoft.com/office/drawing/2014/main" id="{7C879756-9BAA-4AD3-9ABD-ED805F86262A}"/>
                    </a:ext>
                  </a:extLst>
                </p14:cNvPr>
                <p14:cNvContentPartPr/>
                <p14:nvPr/>
              </p14:nvContentPartPr>
              <p14:xfrm>
                <a:off x="831656" y="4854438"/>
                <a:ext cx="236520" cy="70560"/>
              </p14:xfrm>
            </p:contentPart>
          </mc:Choice>
          <mc:Fallback xmlns="">
            <p:pic>
              <p:nvPicPr>
                <p:cNvPr id="131" name="Freihand 130">
                  <a:extLst>
                    <a:ext uri="{FF2B5EF4-FFF2-40B4-BE49-F238E27FC236}">
                      <a16:creationId xmlns:a16="http://schemas.microsoft.com/office/drawing/2014/main" id="{7C879756-9BAA-4AD3-9ABD-ED805F86262A}"/>
                    </a:ext>
                  </a:extLst>
                </p:cNvPr>
                <p:cNvPicPr/>
                <p:nvPr/>
              </p:nvPicPr>
              <p:blipFill>
                <a:blip r:embed="rId208"/>
                <a:stretch>
                  <a:fillRect/>
                </a:stretch>
              </p:blipFill>
              <p:spPr>
                <a:xfrm>
                  <a:off x="827336" y="4850118"/>
                  <a:ext cx="245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Freihand 131">
                  <a:extLst>
                    <a:ext uri="{FF2B5EF4-FFF2-40B4-BE49-F238E27FC236}">
                      <a16:creationId xmlns:a16="http://schemas.microsoft.com/office/drawing/2014/main" id="{8C213A7F-3AD5-4820-A514-8068CEB2D4A0}"/>
                    </a:ext>
                  </a:extLst>
                </p14:cNvPr>
                <p14:cNvContentPartPr/>
                <p14:nvPr/>
              </p14:nvContentPartPr>
              <p14:xfrm>
                <a:off x="1091216" y="4817358"/>
                <a:ext cx="360" cy="360"/>
              </p14:xfrm>
            </p:contentPart>
          </mc:Choice>
          <mc:Fallback xmlns="">
            <p:pic>
              <p:nvPicPr>
                <p:cNvPr id="132" name="Freihand 131">
                  <a:extLst>
                    <a:ext uri="{FF2B5EF4-FFF2-40B4-BE49-F238E27FC236}">
                      <a16:creationId xmlns:a16="http://schemas.microsoft.com/office/drawing/2014/main" id="{8C213A7F-3AD5-4820-A514-8068CEB2D4A0}"/>
                    </a:ext>
                  </a:extLst>
                </p:cNvPr>
                <p:cNvPicPr/>
                <p:nvPr/>
              </p:nvPicPr>
              <p:blipFill>
                <a:blip r:embed="rId202"/>
                <a:stretch>
                  <a:fillRect/>
                </a:stretch>
              </p:blipFill>
              <p:spPr>
                <a:xfrm>
                  <a:off x="1086896" y="48130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559DC01B-5922-493F-BA51-794C204E02E7}"/>
                    </a:ext>
                  </a:extLst>
                </p14:cNvPr>
                <p14:cNvContentPartPr/>
                <p14:nvPr/>
              </p14:nvContentPartPr>
              <p14:xfrm>
                <a:off x="1093376" y="4757598"/>
                <a:ext cx="219600" cy="148320"/>
              </p14:xfrm>
            </p:contentPart>
          </mc:Choice>
          <mc:Fallback xmlns="">
            <p:pic>
              <p:nvPicPr>
                <p:cNvPr id="133" name="Freihand 132">
                  <a:extLst>
                    <a:ext uri="{FF2B5EF4-FFF2-40B4-BE49-F238E27FC236}">
                      <a16:creationId xmlns:a16="http://schemas.microsoft.com/office/drawing/2014/main" id="{559DC01B-5922-493F-BA51-794C204E02E7}"/>
                    </a:ext>
                  </a:extLst>
                </p:cNvPr>
                <p:cNvPicPr/>
                <p:nvPr/>
              </p:nvPicPr>
              <p:blipFill>
                <a:blip r:embed="rId211"/>
                <a:stretch>
                  <a:fillRect/>
                </a:stretch>
              </p:blipFill>
              <p:spPr>
                <a:xfrm>
                  <a:off x="1089056" y="4753278"/>
                  <a:ext cx="228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05AF1ED8-5ED8-46C2-AC54-6D54EF9515BD}"/>
                    </a:ext>
                  </a:extLst>
                </p14:cNvPr>
                <p14:cNvContentPartPr/>
                <p14:nvPr/>
              </p14:nvContentPartPr>
              <p14:xfrm>
                <a:off x="1454816" y="4826718"/>
                <a:ext cx="229320" cy="72720"/>
              </p14:xfrm>
            </p:contentPart>
          </mc:Choice>
          <mc:Fallback xmlns="">
            <p:pic>
              <p:nvPicPr>
                <p:cNvPr id="134" name="Freihand 133">
                  <a:extLst>
                    <a:ext uri="{FF2B5EF4-FFF2-40B4-BE49-F238E27FC236}">
                      <a16:creationId xmlns:a16="http://schemas.microsoft.com/office/drawing/2014/main" id="{05AF1ED8-5ED8-46C2-AC54-6D54EF9515BD}"/>
                    </a:ext>
                  </a:extLst>
                </p:cNvPr>
                <p:cNvPicPr/>
                <p:nvPr/>
              </p:nvPicPr>
              <p:blipFill>
                <a:blip r:embed="rId213"/>
                <a:stretch>
                  <a:fillRect/>
                </a:stretch>
              </p:blipFill>
              <p:spPr>
                <a:xfrm>
                  <a:off x="1450496" y="4822398"/>
                  <a:ext cx="237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D47F52D0-029F-46CB-814E-FAA5BDD713D5}"/>
                    </a:ext>
                  </a:extLst>
                </p14:cNvPr>
                <p14:cNvContentPartPr/>
                <p14:nvPr/>
              </p14:nvContentPartPr>
              <p14:xfrm>
                <a:off x="1705376" y="4818438"/>
                <a:ext cx="78480" cy="72360"/>
              </p14:xfrm>
            </p:contentPart>
          </mc:Choice>
          <mc:Fallback xmlns="">
            <p:pic>
              <p:nvPicPr>
                <p:cNvPr id="135" name="Freihand 134">
                  <a:extLst>
                    <a:ext uri="{FF2B5EF4-FFF2-40B4-BE49-F238E27FC236}">
                      <a16:creationId xmlns:a16="http://schemas.microsoft.com/office/drawing/2014/main" id="{D47F52D0-029F-46CB-814E-FAA5BDD713D5}"/>
                    </a:ext>
                  </a:extLst>
                </p:cNvPr>
                <p:cNvPicPr/>
                <p:nvPr/>
              </p:nvPicPr>
              <p:blipFill>
                <a:blip r:embed="rId215"/>
                <a:stretch>
                  <a:fillRect/>
                </a:stretch>
              </p:blipFill>
              <p:spPr>
                <a:xfrm>
                  <a:off x="1701056" y="4814118"/>
                  <a:ext cx="87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5FFE21DA-69E2-43C6-8EA5-E1CA7D55F777}"/>
                    </a:ext>
                  </a:extLst>
                </p14:cNvPr>
                <p14:cNvContentPartPr/>
                <p14:nvPr/>
              </p14:nvContentPartPr>
              <p14:xfrm>
                <a:off x="1967096" y="4851558"/>
                <a:ext cx="183240" cy="7200"/>
              </p14:xfrm>
            </p:contentPart>
          </mc:Choice>
          <mc:Fallback xmlns="">
            <p:pic>
              <p:nvPicPr>
                <p:cNvPr id="136" name="Freihand 135">
                  <a:extLst>
                    <a:ext uri="{FF2B5EF4-FFF2-40B4-BE49-F238E27FC236}">
                      <a16:creationId xmlns:a16="http://schemas.microsoft.com/office/drawing/2014/main" id="{5FFE21DA-69E2-43C6-8EA5-E1CA7D55F777}"/>
                    </a:ext>
                  </a:extLst>
                </p:cNvPr>
                <p:cNvPicPr/>
                <p:nvPr/>
              </p:nvPicPr>
              <p:blipFill>
                <a:blip r:embed="rId217"/>
                <a:stretch>
                  <a:fillRect/>
                </a:stretch>
              </p:blipFill>
              <p:spPr>
                <a:xfrm>
                  <a:off x="1962776" y="4847238"/>
                  <a:ext cx="19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A2580A25-E463-483C-8DC9-FD90D5EB56BF}"/>
                    </a:ext>
                  </a:extLst>
                </p14:cNvPr>
                <p14:cNvContentPartPr/>
                <p14:nvPr/>
              </p14:nvContentPartPr>
              <p14:xfrm>
                <a:off x="1990856" y="4881438"/>
                <a:ext cx="143640" cy="5400"/>
              </p14:xfrm>
            </p:contentPart>
          </mc:Choice>
          <mc:Fallback xmlns="">
            <p:pic>
              <p:nvPicPr>
                <p:cNvPr id="137" name="Freihand 136">
                  <a:extLst>
                    <a:ext uri="{FF2B5EF4-FFF2-40B4-BE49-F238E27FC236}">
                      <a16:creationId xmlns:a16="http://schemas.microsoft.com/office/drawing/2014/main" id="{A2580A25-E463-483C-8DC9-FD90D5EB56BF}"/>
                    </a:ext>
                  </a:extLst>
                </p:cNvPr>
                <p:cNvPicPr/>
                <p:nvPr/>
              </p:nvPicPr>
              <p:blipFill>
                <a:blip r:embed="rId219"/>
                <a:stretch>
                  <a:fillRect/>
                </a:stretch>
              </p:blipFill>
              <p:spPr>
                <a:xfrm>
                  <a:off x="1986536" y="4877118"/>
                  <a:ext cx="152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2A6D846F-2FBD-47D7-A656-0620F5568BD0}"/>
                    </a:ext>
                  </a:extLst>
                </p14:cNvPr>
                <p14:cNvContentPartPr/>
                <p14:nvPr/>
              </p14:nvContentPartPr>
              <p14:xfrm>
                <a:off x="2161496" y="4809798"/>
                <a:ext cx="141840" cy="137160"/>
              </p14:xfrm>
            </p:contentPart>
          </mc:Choice>
          <mc:Fallback xmlns="">
            <p:pic>
              <p:nvPicPr>
                <p:cNvPr id="138" name="Freihand 137">
                  <a:extLst>
                    <a:ext uri="{FF2B5EF4-FFF2-40B4-BE49-F238E27FC236}">
                      <a16:creationId xmlns:a16="http://schemas.microsoft.com/office/drawing/2014/main" id="{2A6D846F-2FBD-47D7-A656-0620F5568BD0}"/>
                    </a:ext>
                  </a:extLst>
                </p:cNvPr>
                <p:cNvPicPr/>
                <p:nvPr/>
              </p:nvPicPr>
              <p:blipFill>
                <a:blip r:embed="rId221"/>
                <a:stretch>
                  <a:fillRect/>
                </a:stretch>
              </p:blipFill>
              <p:spPr>
                <a:xfrm>
                  <a:off x="2157176" y="4805478"/>
                  <a:ext cx="150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5" name="Freihand 144">
                  <a:extLst>
                    <a:ext uri="{FF2B5EF4-FFF2-40B4-BE49-F238E27FC236}">
                      <a16:creationId xmlns:a16="http://schemas.microsoft.com/office/drawing/2014/main" id="{E1074474-03FC-44FA-B8B6-0D76DF61F0E7}"/>
                    </a:ext>
                  </a:extLst>
                </p14:cNvPr>
                <p14:cNvContentPartPr/>
                <p14:nvPr/>
              </p14:nvContentPartPr>
              <p14:xfrm>
                <a:off x="2347616" y="4814118"/>
                <a:ext cx="49680" cy="55440"/>
              </p14:xfrm>
            </p:contentPart>
          </mc:Choice>
          <mc:Fallback xmlns="">
            <p:pic>
              <p:nvPicPr>
                <p:cNvPr id="145" name="Freihand 144">
                  <a:extLst>
                    <a:ext uri="{FF2B5EF4-FFF2-40B4-BE49-F238E27FC236}">
                      <a16:creationId xmlns:a16="http://schemas.microsoft.com/office/drawing/2014/main" id="{E1074474-03FC-44FA-B8B6-0D76DF61F0E7}"/>
                    </a:ext>
                  </a:extLst>
                </p:cNvPr>
                <p:cNvPicPr/>
                <p:nvPr/>
              </p:nvPicPr>
              <p:blipFill>
                <a:blip r:embed="rId223"/>
                <a:stretch>
                  <a:fillRect/>
                </a:stretch>
              </p:blipFill>
              <p:spPr>
                <a:xfrm>
                  <a:off x="2343296" y="4809798"/>
                  <a:ext cx="58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6" name="Freihand 145">
                  <a:extLst>
                    <a:ext uri="{FF2B5EF4-FFF2-40B4-BE49-F238E27FC236}">
                      <a16:creationId xmlns:a16="http://schemas.microsoft.com/office/drawing/2014/main" id="{FE16A871-3B78-4BD0-A48B-7B246565BA12}"/>
                    </a:ext>
                  </a:extLst>
                </p14:cNvPr>
                <p14:cNvContentPartPr/>
                <p14:nvPr/>
              </p14:nvContentPartPr>
              <p14:xfrm>
                <a:off x="2414936" y="4698558"/>
                <a:ext cx="144360" cy="250560"/>
              </p14:xfrm>
            </p:contentPart>
          </mc:Choice>
          <mc:Fallback xmlns="">
            <p:pic>
              <p:nvPicPr>
                <p:cNvPr id="146" name="Freihand 145">
                  <a:extLst>
                    <a:ext uri="{FF2B5EF4-FFF2-40B4-BE49-F238E27FC236}">
                      <a16:creationId xmlns:a16="http://schemas.microsoft.com/office/drawing/2014/main" id="{FE16A871-3B78-4BD0-A48B-7B246565BA12}"/>
                    </a:ext>
                  </a:extLst>
                </p:cNvPr>
                <p:cNvPicPr/>
                <p:nvPr/>
              </p:nvPicPr>
              <p:blipFill>
                <a:blip r:embed="rId225"/>
                <a:stretch>
                  <a:fillRect/>
                </a:stretch>
              </p:blipFill>
              <p:spPr>
                <a:xfrm>
                  <a:off x="2410616" y="4694238"/>
                  <a:ext cx="15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9" name="Freihand 178">
                  <a:extLst>
                    <a:ext uri="{FF2B5EF4-FFF2-40B4-BE49-F238E27FC236}">
                      <a16:creationId xmlns:a16="http://schemas.microsoft.com/office/drawing/2014/main" id="{AFF900D3-D2BD-43BD-A4E8-314B07135E5A}"/>
                    </a:ext>
                  </a:extLst>
                </p14:cNvPr>
                <p14:cNvContentPartPr/>
                <p14:nvPr/>
              </p14:nvContentPartPr>
              <p14:xfrm>
                <a:off x="362936" y="5094198"/>
                <a:ext cx="42840" cy="65520"/>
              </p14:xfrm>
            </p:contentPart>
          </mc:Choice>
          <mc:Fallback xmlns="">
            <p:pic>
              <p:nvPicPr>
                <p:cNvPr id="179" name="Freihand 178">
                  <a:extLst>
                    <a:ext uri="{FF2B5EF4-FFF2-40B4-BE49-F238E27FC236}">
                      <a16:creationId xmlns:a16="http://schemas.microsoft.com/office/drawing/2014/main" id="{AFF900D3-D2BD-43BD-A4E8-314B07135E5A}"/>
                    </a:ext>
                  </a:extLst>
                </p:cNvPr>
                <p:cNvPicPr/>
                <p:nvPr/>
              </p:nvPicPr>
              <p:blipFill>
                <a:blip r:embed="rId227"/>
                <a:stretch>
                  <a:fillRect/>
                </a:stretch>
              </p:blipFill>
              <p:spPr>
                <a:xfrm>
                  <a:off x="358616" y="5089878"/>
                  <a:ext cx="51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0" name="Freihand 179">
                  <a:extLst>
                    <a:ext uri="{FF2B5EF4-FFF2-40B4-BE49-F238E27FC236}">
                      <a16:creationId xmlns:a16="http://schemas.microsoft.com/office/drawing/2014/main" id="{2A79E46C-4DED-4698-BCEC-1D94C74416A5}"/>
                    </a:ext>
                  </a:extLst>
                </p14:cNvPr>
                <p14:cNvContentPartPr/>
                <p14:nvPr/>
              </p14:nvContentPartPr>
              <p14:xfrm>
                <a:off x="417656" y="5101398"/>
                <a:ext cx="8280" cy="68760"/>
              </p14:xfrm>
            </p:contentPart>
          </mc:Choice>
          <mc:Fallback xmlns="">
            <p:pic>
              <p:nvPicPr>
                <p:cNvPr id="180" name="Freihand 179">
                  <a:extLst>
                    <a:ext uri="{FF2B5EF4-FFF2-40B4-BE49-F238E27FC236}">
                      <a16:creationId xmlns:a16="http://schemas.microsoft.com/office/drawing/2014/main" id="{2A79E46C-4DED-4698-BCEC-1D94C74416A5}"/>
                    </a:ext>
                  </a:extLst>
                </p:cNvPr>
                <p:cNvPicPr/>
                <p:nvPr/>
              </p:nvPicPr>
              <p:blipFill>
                <a:blip r:embed="rId229"/>
                <a:stretch>
                  <a:fillRect/>
                </a:stretch>
              </p:blipFill>
              <p:spPr>
                <a:xfrm>
                  <a:off x="413336" y="5097078"/>
                  <a:ext cx="16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2" name="Freihand 181">
                  <a:extLst>
                    <a:ext uri="{FF2B5EF4-FFF2-40B4-BE49-F238E27FC236}">
                      <a16:creationId xmlns:a16="http://schemas.microsoft.com/office/drawing/2014/main" id="{C859112C-14F7-409C-A802-92E7686A5561}"/>
                    </a:ext>
                  </a:extLst>
                </p14:cNvPr>
                <p14:cNvContentPartPr/>
                <p14:nvPr/>
              </p14:nvContentPartPr>
              <p14:xfrm>
                <a:off x="619616" y="5041278"/>
                <a:ext cx="113760" cy="122040"/>
              </p14:xfrm>
            </p:contentPart>
          </mc:Choice>
          <mc:Fallback xmlns="">
            <p:pic>
              <p:nvPicPr>
                <p:cNvPr id="182" name="Freihand 181">
                  <a:extLst>
                    <a:ext uri="{FF2B5EF4-FFF2-40B4-BE49-F238E27FC236}">
                      <a16:creationId xmlns:a16="http://schemas.microsoft.com/office/drawing/2014/main" id="{C859112C-14F7-409C-A802-92E7686A5561}"/>
                    </a:ext>
                  </a:extLst>
                </p:cNvPr>
                <p:cNvPicPr/>
                <p:nvPr/>
              </p:nvPicPr>
              <p:blipFill>
                <a:blip r:embed="rId231"/>
                <a:stretch>
                  <a:fillRect/>
                </a:stretch>
              </p:blipFill>
              <p:spPr>
                <a:xfrm>
                  <a:off x="615296" y="5036958"/>
                  <a:ext cx="122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3" name="Freihand 182">
                  <a:extLst>
                    <a:ext uri="{FF2B5EF4-FFF2-40B4-BE49-F238E27FC236}">
                      <a16:creationId xmlns:a16="http://schemas.microsoft.com/office/drawing/2014/main" id="{42A1A2F0-34E4-4525-8335-8E0AF682E254}"/>
                    </a:ext>
                  </a:extLst>
                </p14:cNvPr>
                <p14:cNvContentPartPr/>
                <p14:nvPr/>
              </p14:nvContentPartPr>
              <p14:xfrm>
                <a:off x="886376" y="5071518"/>
                <a:ext cx="252360" cy="83880"/>
              </p14:xfrm>
            </p:contentPart>
          </mc:Choice>
          <mc:Fallback xmlns="">
            <p:pic>
              <p:nvPicPr>
                <p:cNvPr id="183" name="Freihand 182">
                  <a:extLst>
                    <a:ext uri="{FF2B5EF4-FFF2-40B4-BE49-F238E27FC236}">
                      <a16:creationId xmlns:a16="http://schemas.microsoft.com/office/drawing/2014/main" id="{42A1A2F0-34E4-4525-8335-8E0AF682E254}"/>
                    </a:ext>
                  </a:extLst>
                </p:cNvPr>
                <p:cNvPicPr/>
                <p:nvPr/>
              </p:nvPicPr>
              <p:blipFill>
                <a:blip r:embed="rId233"/>
                <a:stretch>
                  <a:fillRect/>
                </a:stretch>
              </p:blipFill>
              <p:spPr>
                <a:xfrm>
                  <a:off x="882056" y="5067198"/>
                  <a:ext cx="261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4" name="Freihand 183">
                  <a:extLst>
                    <a:ext uri="{FF2B5EF4-FFF2-40B4-BE49-F238E27FC236}">
                      <a16:creationId xmlns:a16="http://schemas.microsoft.com/office/drawing/2014/main" id="{9A5BC5BC-3BE7-4CBA-84FA-35B8713B0D75}"/>
                    </a:ext>
                  </a:extLst>
                </p14:cNvPr>
                <p14:cNvContentPartPr/>
                <p14:nvPr/>
              </p14:nvContentPartPr>
              <p14:xfrm>
                <a:off x="1143056" y="5030838"/>
                <a:ext cx="3600" cy="16200"/>
              </p14:xfrm>
            </p:contentPart>
          </mc:Choice>
          <mc:Fallback xmlns="">
            <p:pic>
              <p:nvPicPr>
                <p:cNvPr id="184" name="Freihand 183">
                  <a:extLst>
                    <a:ext uri="{FF2B5EF4-FFF2-40B4-BE49-F238E27FC236}">
                      <a16:creationId xmlns:a16="http://schemas.microsoft.com/office/drawing/2014/main" id="{9A5BC5BC-3BE7-4CBA-84FA-35B8713B0D75}"/>
                    </a:ext>
                  </a:extLst>
                </p:cNvPr>
                <p:cNvPicPr/>
                <p:nvPr/>
              </p:nvPicPr>
              <p:blipFill>
                <a:blip r:embed="rId235"/>
                <a:stretch>
                  <a:fillRect/>
                </a:stretch>
              </p:blipFill>
              <p:spPr>
                <a:xfrm>
                  <a:off x="1138736" y="5026518"/>
                  <a:ext cx="12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5" name="Freihand 184">
                  <a:extLst>
                    <a:ext uri="{FF2B5EF4-FFF2-40B4-BE49-F238E27FC236}">
                      <a16:creationId xmlns:a16="http://schemas.microsoft.com/office/drawing/2014/main" id="{B17A22C8-CE62-40EB-9A32-6917674D9DD1}"/>
                    </a:ext>
                  </a:extLst>
                </p14:cNvPr>
                <p14:cNvContentPartPr/>
                <p14:nvPr/>
              </p14:nvContentPartPr>
              <p14:xfrm>
                <a:off x="1143056" y="5022198"/>
                <a:ext cx="188640" cy="127440"/>
              </p14:xfrm>
            </p:contentPart>
          </mc:Choice>
          <mc:Fallback xmlns="">
            <p:pic>
              <p:nvPicPr>
                <p:cNvPr id="185" name="Freihand 184">
                  <a:extLst>
                    <a:ext uri="{FF2B5EF4-FFF2-40B4-BE49-F238E27FC236}">
                      <a16:creationId xmlns:a16="http://schemas.microsoft.com/office/drawing/2014/main" id="{B17A22C8-CE62-40EB-9A32-6917674D9DD1}"/>
                    </a:ext>
                  </a:extLst>
                </p:cNvPr>
                <p:cNvPicPr/>
                <p:nvPr/>
              </p:nvPicPr>
              <p:blipFill>
                <a:blip r:embed="rId237"/>
                <a:stretch>
                  <a:fillRect/>
                </a:stretch>
              </p:blipFill>
              <p:spPr>
                <a:xfrm>
                  <a:off x="1138736" y="5017878"/>
                  <a:ext cx="197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6" name="Freihand 185">
                  <a:extLst>
                    <a:ext uri="{FF2B5EF4-FFF2-40B4-BE49-F238E27FC236}">
                      <a16:creationId xmlns:a16="http://schemas.microsoft.com/office/drawing/2014/main" id="{A6566212-E99A-4E01-8027-A7FAA2EBA413}"/>
                    </a:ext>
                  </a:extLst>
                </p14:cNvPr>
                <p14:cNvContentPartPr/>
                <p14:nvPr/>
              </p14:nvContentPartPr>
              <p14:xfrm>
                <a:off x="1389656" y="5044518"/>
                <a:ext cx="129600" cy="76320"/>
              </p14:xfrm>
            </p:contentPart>
          </mc:Choice>
          <mc:Fallback xmlns="">
            <p:pic>
              <p:nvPicPr>
                <p:cNvPr id="186" name="Freihand 185">
                  <a:extLst>
                    <a:ext uri="{FF2B5EF4-FFF2-40B4-BE49-F238E27FC236}">
                      <a16:creationId xmlns:a16="http://schemas.microsoft.com/office/drawing/2014/main" id="{A6566212-E99A-4E01-8027-A7FAA2EBA413}"/>
                    </a:ext>
                  </a:extLst>
                </p:cNvPr>
                <p:cNvPicPr/>
                <p:nvPr/>
              </p:nvPicPr>
              <p:blipFill>
                <a:blip r:embed="rId239"/>
                <a:stretch>
                  <a:fillRect/>
                </a:stretch>
              </p:blipFill>
              <p:spPr>
                <a:xfrm>
                  <a:off x="1385336" y="5040198"/>
                  <a:ext cx="13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7" name="Freihand 186">
                  <a:extLst>
                    <a:ext uri="{FF2B5EF4-FFF2-40B4-BE49-F238E27FC236}">
                      <a16:creationId xmlns:a16="http://schemas.microsoft.com/office/drawing/2014/main" id="{56099FC4-0D8F-4319-99F1-9C47CE25895E}"/>
                    </a:ext>
                  </a:extLst>
                </p14:cNvPr>
                <p14:cNvContentPartPr/>
                <p14:nvPr/>
              </p14:nvContentPartPr>
              <p14:xfrm>
                <a:off x="1539776" y="5011038"/>
                <a:ext cx="11160" cy="24120"/>
              </p14:xfrm>
            </p:contentPart>
          </mc:Choice>
          <mc:Fallback xmlns="">
            <p:pic>
              <p:nvPicPr>
                <p:cNvPr id="187" name="Freihand 186">
                  <a:extLst>
                    <a:ext uri="{FF2B5EF4-FFF2-40B4-BE49-F238E27FC236}">
                      <a16:creationId xmlns:a16="http://schemas.microsoft.com/office/drawing/2014/main" id="{56099FC4-0D8F-4319-99F1-9C47CE25895E}"/>
                    </a:ext>
                  </a:extLst>
                </p:cNvPr>
                <p:cNvPicPr/>
                <p:nvPr/>
              </p:nvPicPr>
              <p:blipFill>
                <a:blip r:embed="rId241"/>
                <a:stretch>
                  <a:fillRect/>
                </a:stretch>
              </p:blipFill>
              <p:spPr>
                <a:xfrm>
                  <a:off x="1535456" y="5006718"/>
                  <a:ext cx="1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8" name="Freihand 187">
                  <a:extLst>
                    <a:ext uri="{FF2B5EF4-FFF2-40B4-BE49-F238E27FC236}">
                      <a16:creationId xmlns:a16="http://schemas.microsoft.com/office/drawing/2014/main" id="{A72D6C14-0255-48BF-A701-0BF9BA2E97A8}"/>
                    </a:ext>
                  </a:extLst>
                </p14:cNvPr>
                <p14:cNvContentPartPr/>
                <p14:nvPr/>
              </p14:nvContentPartPr>
              <p14:xfrm>
                <a:off x="1549136" y="4985838"/>
                <a:ext cx="201600" cy="142560"/>
              </p14:xfrm>
            </p:contentPart>
          </mc:Choice>
          <mc:Fallback xmlns="">
            <p:pic>
              <p:nvPicPr>
                <p:cNvPr id="188" name="Freihand 187">
                  <a:extLst>
                    <a:ext uri="{FF2B5EF4-FFF2-40B4-BE49-F238E27FC236}">
                      <a16:creationId xmlns:a16="http://schemas.microsoft.com/office/drawing/2014/main" id="{A72D6C14-0255-48BF-A701-0BF9BA2E97A8}"/>
                    </a:ext>
                  </a:extLst>
                </p:cNvPr>
                <p:cNvPicPr/>
                <p:nvPr/>
              </p:nvPicPr>
              <p:blipFill>
                <a:blip r:embed="rId243"/>
                <a:stretch>
                  <a:fillRect/>
                </a:stretch>
              </p:blipFill>
              <p:spPr>
                <a:xfrm>
                  <a:off x="1544816" y="4981518"/>
                  <a:ext cx="210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9" name="Freihand 188">
                  <a:extLst>
                    <a:ext uri="{FF2B5EF4-FFF2-40B4-BE49-F238E27FC236}">
                      <a16:creationId xmlns:a16="http://schemas.microsoft.com/office/drawing/2014/main" id="{2B07F7F1-6CB7-4BD7-A771-14E8DDDFB397}"/>
                    </a:ext>
                  </a:extLst>
                </p14:cNvPr>
                <p14:cNvContentPartPr/>
                <p14:nvPr/>
              </p14:nvContentPartPr>
              <p14:xfrm>
                <a:off x="1760816" y="5060718"/>
                <a:ext cx="144720" cy="68760"/>
              </p14:xfrm>
            </p:contentPart>
          </mc:Choice>
          <mc:Fallback xmlns="">
            <p:pic>
              <p:nvPicPr>
                <p:cNvPr id="189" name="Freihand 188">
                  <a:extLst>
                    <a:ext uri="{FF2B5EF4-FFF2-40B4-BE49-F238E27FC236}">
                      <a16:creationId xmlns:a16="http://schemas.microsoft.com/office/drawing/2014/main" id="{2B07F7F1-6CB7-4BD7-A771-14E8DDDFB397}"/>
                    </a:ext>
                  </a:extLst>
                </p:cNvPr>
                <p:cNvPicPr/>
                <p:nvPr/>
              </p:nvPicPr>
              <p:blipFill>
                <a:blip r:embed="rId245"/>
                <a:stretch>
                  <a:fillRect/>
                </a:stretch>
              </p:blipFill>
              <p:spPr>
                <a:xfrm>
                  <a:off x="1756496" y="5056398"/>
                  <a:ext cx="153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0" name="Freihand 189">
                  <a:extLst>
                    <a:ext uri="{FF2B5EF4-FFF2-40B4-BE49-F238E27FC236}">
                      <a16:creationId xmlns:a16="http://schemas.microsoft.com/office/drawing/2014/main" id="{3ED92DB4-CAC7-45D5-8538-AF2ECE0EFB26}"/>
                    </a:ext>
                  </a:extLst>
                </p14:cNvPr>
                <p14:cNvContentPartPr/>
                <p14:nvPr/>
              </p14:nvContentPartPr>
              <p14:xfrm>
                <a:off x="1933616" y="5046678"/>
                <a:ext cx="101160" cy="92880"/>
              </p14:xfrm>
            </p:contentPart>
          </mc:Choice>
          <mc:Fallback xmlns="">
            <p:pic>
              <p:nvPicPr>
                <p:cNvPr id="190" name="Freihand 189">
                  <a:extLst>
                    <a:ext uri="{FF2B5EF4-FFF2-40B4-BE49-F238E27FC236}">
                      <a16:creationId xmlns:a16="http://schemas.microsoft.com/office/drawing/2014/main" id="{3ED92DB4-CAC7-45D5-8538-AF2ECE0EFB26}"/>
                    </a:ext>
                  </a:extLst>
                </p:cNvPr>
                <p:cNvPicPr/>
                <p:nvPr/>
              </p:nvPicPr>
              <p:blipFill>
                <a:blip r:embed="rId247"/>
                <a:stretch>
                  <a:fillRect/>
                </a:stretch>
              </p:blipFill>
              <p:spPr>
                <a:xfrm>
                  <a:off x="1929296" y="5042358"/>
                  <a:ext cx="109800" cy="101520"/>
                </a:xfrm>
                <a:prstGeom prst="rect">
                  <a:avLst/>
                </a:prstGeom>
              </p:spPr>
            </p:pic>
          </mc:Fallback>
        </mc:AlternateContent>
      </p:grpSp>
      <p:grpSp>
        <p:nvGrpSpPr>
          <p:cNvPr id="193" name="Gruppieren 192">
            <a:extLst>
              <a:ext uri="{FF2B5EF4-FFF2-40B4-BE49-F238E27FC236}">
                <a16:creationId xmlns:a16="http://schemas.microsoft.com/office/drawing/2014/main" id="{C3818A3F-3A24-4FC7-8676-47D68A4C8BF9}"/>
              </a:ext>
            </a:extLst>
          </p:cNvPr>
          <p:cNvGrpSpPr/>
          <p:nvPr/>
        </p:nvGrpSpPr>
        <p:grpSpPr>
          <a:xfrm>
            <a:off x="2157896" y="3873078"/>
            <a:ext cx="442800" cy="149040"/>
            <a:chOff x="2157896" y="3873078"/>
            <a:chExt cx="442800" cy="149040"/>
          </a:xfrm>
        </p:grpSpPr>
        <mc:AlternateContent xmlns:mc="http://schemas.openxmlformats.org/markup-compatibility/2006" xmlns:p14="http://schemas.microsoft.com/office/powerpoint/2010/main">
          <mc:Choice Requires="p14">
            <p:contentPart p14:bwMode="auto" r:id="rId248">
              <p14:nvContentPartPr>
                <p14:cNvPr id="191" name="Freihand 190">
                  <a:extLst>
                    <a:ext uri="{FF2B5EF4-FFF2-40B4-BE49-F238E27FC236}">
                      <a16:creationId xmlns:a16="http://schemas.microsoft.com/office/drawing/2014/main" id="{A6EA9DEB-D441-4B8F-A9C0-B5BDE17A5E4A}"/>
                    </a:ext>
                  </a:extLst>
                </p14:cNvPr>
                <p14:cNvContentPartPr/>
                <p14:nvPr/>
              </p14:nvContentPartPr>
              <p14:xfrm>
                <a:off x="2157896" y="3915198"/>
                <a:ext cx="370080" cy="37440"/>
              </p14:xfrm>
            </p:contentPart>
          </mc:Choice>
          <mc:Fallback xmlns="">
            <p:pic>
              <p:nvPicPr>
                <p:cNvPr id="191" name="Freihand 190">
                  <a:extLst>
                    <a:ext uri="{FF2B5EF4-FFF2-40B4-BE49-F238E27FC236}">
                      <a16:creationId xmlns:a16="http://schemas.microsoft.com/office/drawing/2014/main" id="{A6EA9DEB-D441-4B8F-A9C0-B5BDE17A5E4A}"/>
                    </a:ext>
                  </a:extLst>
                </p:cNvPr>
                <p:cNvPicPr/>
                <p:nvPr/>
              </p:nvPicPr>
              <p:blipFill>
                <a:blip r:embed="rId249"/>
                <a:stretch>
                  <a:fillRect/>
                </a:stretch>
              </p:blipFill>
              <p:spPr>
                <a:xfrm>
                  <a:off x="2153576" y="3910878"/>
                  <a:ext cx="37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2" name="Freihand 191">
                  <a:extLst>
                    <a:ext uri="{FF2B5EF4-FFF2-40B4-BE49-F238E27FC236}">
                      <a16:creationId xmlns:a16="http://schemas.microsoft.com/office/drawing/2014/main" id="{C8FAEC08-C25B-4567-A795-CAEA12B430B3}"/>
                    </a:ext>
                  </a:extLst>
                </p14:cNvPr>
                <p14:cNvContentPartPr/>
                <p14:nvPr/>
              </p14:nvContentPartPr>
              <p14:xfrm>
                <a:off x="2432936" y="3873078"/>
                <a:ext cx="167760" cy="149040"/>
              </p14:xfrm>
            </p:contentPart>
          </mc:Choice>
          <mc:Fallback xmlns="">
            <p:pic>
              <p:nvPicPr>
                <p:cNvPr id="192" name="Freihand 191">
                  <a:extLst>
                    <a:ext uri="{FF2B5EF4-FFF2-40B4-BE49-F238E27FC236}">
                      <a16:creationId xmlns:a16="http://schemas.microsoft.com/office/drawing/2014/main" id="{C8FAEC08-C25B-4567-A795-CAEA12B430B3}"/>
                    </a:ext>
                  </a:extLst>
                </p:cNvPr>
                <p:cNvPicPr/>
                <p:nvPr/>
              </p:nvPicPr>
              <p:blipFill>
                <a:blip r:embed="rId251"/>
                <a:stretch>
                  <a:fillRect/>
                </a:stretch>
              </p:blipFill>
              <p:spPr>
                <a:xfrm>
                  <a:off x="2428616" y="3868758"/>
                  <a:ext cx="176400" cy="157680"/>
                </a:xfrm>
                <a:prstGeom prst="rect">
                  <a:avLst/>
                </a:prstGeom>
              </p:spPr>
            </p:pic>
          </mc:Fallback>
        </mc:AlternateContent>
      </p:grpSp>
      <p:grpSp>
        <p:nvGrpSpPr>
          <p:cNvPr id="201" name="Gruppieren 200">
            <a:extLst>
              <a:ext uri="{FF2B5EF4-FFF2-40B4-BE49-F238E27FC236}">
                <a16:creationId xmlns:a16="http://schemas.microsoft.com/office/drawing/2014/main" id="{053A7EED-2A21-405E-AA18-6DBFF24838C5}"/>
              </a:ext>
            </a:extLst>
          </p:cNvPr>
          <p:cNvGrpSpPr/>
          <p:nvPr/>
        </p:nvGrpSpPr>
        <p:grpSpPr>
          <a:xfrm>
            <a:off x="2084096" y="4988358"/>
            <a:ext cx="525600" cy="183240"/>
            <a:chOff x="2084096" y="4988358"/>
            <a:chExt cx="525600" cy="183240"/>
          </a:xfrm>
        </p:grpSpPr>
        <mc:AlternateContent xmlns:mc="http://schemas.openxmlformats.org/markup-compatibility/2006" xmlns:p14="http://schemas.microsoft.com/office/powerpoint/2010/main">
          <mc:Choice Requires="p14">
            <p:contentPart p14:bwMode="auto" r:id="rId252">
              <p14:nvContentPartPr>
                <p14:cNvPr id="195" name="Freihand 194">
                  <a:extLst>
                    <a:ext uri="{FF2B5EF4-FFF2-40B4-BE49-F238E27FC236}">
                      <a16:creationId xmlns:a16="http://schemas.microsoft.com/office/drawing/2014/main" id="{B4CF4D6B-09CF-4FA1-B65D-3446FFCA9CCA}"/>
                    </a:ext>
                  </a:extLst>
                </p14:cNvPr>
                <p14:cNvContentPartPr/>
                <p14:nvPr/>
              </p14:nvContentPartPr>
              <p14:xfrm>
                <a:off x="2086256" y="5066478"/>
                <a:ext cx="115920" cy="12600"/>
              </p14:xfrm>
            </p:contentPart>
          </mc:Choice>
          <mc:Fallback xmlns="">
            <p:pic>
              <p:nvPicPr>
                <p:cNvPr id="195" name="Freihand 194">
                  <a:extLst>
                    <a:ext uri="{FF2B5EF4-FFF2-40B4-BE49-F238E27FC236}">
                      <a16:creationId xmlns:a16="http://schemas.microsoft.com/office/drawing/2014/main" id="{B4CF4D6B-09CF-4FA1-B65D-3446FFCA9CCA}"/>
                    </a:ext>
                  </a:extLst>
                </p:cNvPr>
                <p:cNvPicPr/>
                <p:nvPr/>
              </p:nvPicPr>
              <p:blipFill>
                <a:blip r:embed="rId253"/>
                <a:stretch>
                  <a:fillRect/>
                </a:stretch>
              </p:blipFill>
              <p:spPr>
                <a:xfrm>
                  <a:off x="2081936" y="5062158"/>
                  <a:ext cx="124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6" name="Freihand 195">
                  <a:extLst>
                    <a:ext uri="{FF2B5EF4-FFF2-40B4-BE49-F238E27FC236}">
                      <a16:creationId xmlns:a16="http://schemas.microsoft.com/office/drawing/2014/main" id="{97E1BABB-F16A-4347-AF1F-44A986E448D6}"/>
                    </a:ext>
                  </a:extLst>
                </p14:cNvPr>
                <p14:cNvContentPartPr/>
                <p14:nvPr/>
              </p14:nvContentPartPr>
              <p14:xfrm>
                <a:off x="2084096" y="5098518"/>
                <a:ext cx="96480" cy="14400"/>
              </p14:xfrm>
            </p:contentPart>
          </mc:Choice>
          <mc:Fallback xmlns="">
            <p:pic>
              <p:nvPicPr>
                <p:cNvPr id="196" name="Freihand 195">
                  <a:extLst>
                    <a:ext uri="{FF2B5EF4-FFF2-40B4-BE49-F238E27FC236}">
                      <a16:creationId xmlns:a16="http://schemas.microsoft.com/office/drawing/2014/main" id="{97E1BABB-F16A-4347-AF1F-44A986E448D6}"/>
                    </a:ext>
                  </a:extLst>
                </p:cNvPr>
                <p:cNvPicPr/>
                <p:nvPr/>
              </p:nvPicPr>
              <p:blipFill>
                <a:blip r:embed="rId255"/>
                <a:stretch>
                  <a:fillRect/>
                </a:stretch>
              </p:blipFill>
              <p:spPr>
                <a:xfrm>
                  <a:off x="2079776" y="5094198"/>
                  <a:ext cx="105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7" name="Freihand 196">
                  <a:extLst>
                    <a:ext uri="{FF2B5EF4-FFF2-40B4-BE49-F238E27FC236}">
                      <a16:creationId xmlns:a16="http://schemas.microsoft.com/office/drawing/2014/main" id="{216EA5D9-C8DA-4297-95B0-16A081511D8A}"/>
                    </a:ext>
                  </a:extLst>
                </p14:cNvPr>
                <p14:cNvContentPartPr/>
                <p14:nvPr/>
              </p14:nvContentPartPr>
              <p14:xfrm>
                <a:off x="2194976" y="5035518"/>
                <a:ext cx="80640" cy="101520"/>
              </p14:xfrm>
            </p:contentPart>
          </mc:Choice>
          <mc:Fallback xmlns="">
            <p:pic>
              <p:nvPicPr>
                <p:cNvPr id="197" name="Freihand 196">
                  <a:extLst>
                    <a:ext uri="{FF2B5EF4-FFF2-40B4-BE49-F238E27FC236}">
                      <a16:creationId xmlns:a16="http://schemas.microsoft.com/office/drawing/2014/main" id="{216EA5D9-C8DA-4297-95B0-16A081511D8A}"/>
                    </a:ext>
                  </a:extLst>
                </p:cNvPr>
                <p:cNvPicPr/>
                <p:nvPr/>
              </p:nvPicPr>
              <p:blipFill>
                <a:blip r:embed="rId257"/>
                <a:stretch>
                  <a:fillRect/>
                </a:stretch>
              </p:blipFill>
              <p:spPr>
                <a:xfrm>
                  <a:off x="2190656" y="5031198"/>
                  <a:ext cx="89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8" name="Freihand 197">
                  <a:extLst>
                    <a:ext uri="{FF2B5EF4-FFF2-40B4-BE49-F238E27FC236}">
                      <a16:creationId xmlns:a16="http://schemas.microsoft.com/office/drawing/2014/main" id="{2528E539-47D9-4358-A8FE-186408CD8630}"/>
                    </a:ext>
                  </a:extLst>
                </p14:cNvPr>
                <p14:cNvContentPartPr/>
                <p14:nvPr/>
              </p14:nvContentPartPr>
              <p14:xfrm>
                <a:off x="2354456" y="5035878"/>
                <a:ext cx="97920" cy="62640"/>
              </p14:xfrm>
            </p:contentPart>
          </mc:Choice>
          <mc:Fallback xmlns="">
            <p:pic>
              <p:nvPicPr>
                <p:cNvPr id="198" name="Freihand 197">
                  <a:extLst>
                    <a:ext uri="{FF2B5EF4-FFF2-40B4-BE49-F238E27FC236}">
                      <a16:creationId xmlns:a16="http://schemas.microsoft.com/office/drawing/2014/main" id="{2528E539-47D9-4358-A8FE-186408CD8630}"/>
                    </a:ext>
                  </a:extLst>
                </p:cNvPr>
                <p:cNvPicPr/>
                <p:nvPr/>
              </p:nvPicPr>
              <p:blipFill>
                <a:blip r:embed="rId259"/>
                <a:stretch>
                  <a:fillRect/>
                </a:stretch>
              </p:blipFill>
              <p:spPr>
                <a:xfrm>
                  <a:off x="2350136" y="5031558"/>
                  <a:ext cx="106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9" name="Freihand 198">
                  <a:extLst>
                    <a:ext uri="{FF2B5EF4-FFF2-40B4-BE49-F238E27FC236}">
                      <a16:creationId xmlns:a16="http://schemas.microsoft.com/office/drawing/2014/main" id="{36BCDBA8-B21D-45B8-9B09-E4D2DA5988B5}"/>
                    </a:ext>
                  </a:extLst>
                </p14:cNvPr>
                <p14:cNvContentPartPr/>
                <p14:nvPr/>
              </p14:nvContentPartPr>
              <p14:xfrm>
                <a:off x="2435456" y="4988358"/>
                <a:ext cx="136440" cy="183240"/>
              </p14:xfrm>
            </p:contentPart>
          </mc:Choice>
          <mc:Fallback xmlns="">
            <p:pic>
              <p:nvPicPr>
                <p:cNvPr id="199" name="Freihand 198">
                  <a:extLst>
                    <a:ext uri="{FF2B5EF4-FFF2-40B4-BE49-F238E27FC236}">
                      <a16:creationId xmlns:a16="http://schemas.microsoft.com/office/drawing/2014/main" id="{36BCDBA8-B21D-45B8-9B09-E4D2DA5988B5}"/>
                    </a:ext>
                  </a:extLst>
                </p:cNvPr>
                <p:cNvPicPr/>
                <p:nvPr/>
              </p:nvPicPr>
              <p:blipFill>
                <a:blip r:embed="rId261"/>
                <a:stretch>
                  <a:fillRect/>
                </a:stretch>
              </p:blipFill>
              <p:spPr>
                <a:xfrm>
                  <a:off x="2431136" y="4984038"/>
                  <a:ext cx="145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0" name="Freihand 199">
                  <a:extLst>
                    <a:ext uri="{FF2B5EF4-FFF2-40B4-BE49-F238E27FC236}">
                      <a16:creationId xmlns:a16="http://schemas.microsoft.com/office/drawing/2014/main" id="{E7A996BE-73E3-4764-B0A9-16FA16A98C26}"/>
                    </a:ext>
                  </a:extLst>
                </p14:cNvPr>
                <p14:cNvContentPartPr/>
                <p14:nvPr/>
              </p14:nvContentPartPr>
              <p14:xfrm>
                <a:off x="2609336" y="5075838"/>
                <a:ext cx="360" cy="360"/>
              </p14:xfrm>
            </p:contentPart>
          </mc:Choice>
          <mc:Fallback xmlns="">
            <p:pic>
              <p:nvPicPr>
                <p:cNvPr id="200" name="Freihand 199">
                  <a:extLst>
                    <a:ext uri="{FF2B5EF4-FFF2-40B4-BE49-F238E27FC236}">
                      <a16:creationId xmlns:a16="http://schemas.microsoft.com/office/drawing/2014/main" id="{E7A996BE-73E3-4764-B0A9-16FA16A98C26}"/>
                    </a:ext>
                  </a:extLst>
                </p:cNvPr>
                <p:cNvPicPr/>
                <p:nvPr/>
              </p:nvPicPr>
              <p:blipFill>
                <a:blip r:embed="rId202"/>
                <a:stretch>
                  <a:fillRect/>
                </a:stretch>
              </p:blipFill>
              <p:spPr>
                <a:xfrm>
                  <a:off x="2605016" y="5071518"/>
                  <a:ext cx="9000" cy="9000"/>
                </a:xfrm>
                <a:prstGeom prst="rect">
                  <a:avLst/>
                </a:prstGeom>
              </p:spPr>
            </p:pic>
          </mc:Fallback>
        </mc:AlternateContent>
      </p:grpSp>
      <p:grpSp>
        <p:nvGrpSpPr>
          <p:cNvPr id="211" name="Gruppieren 210">
            <a:extLst>
              <a:ext uri="{FF2B5EF4-FFF2-40B4-BE49-F238E27FC236}">
                <a16:creationId xmlns:a16="http://schemas.microsoft.com/office/drawing/2014/main" id="{62C73DF5-F026-4013-9D3D-021C87C28C7F}"/>
              </a:ext>
            </a:extLst>
          </p:cNvPr>
          <p:cNvGrpSpPr/>
          <p:nvPr/>
        </p:nvGrpSpPr>
        <p:grpSpPr>
          <a:xfrm>
            <a:off x="2852696" y="4965318"/>
            <a:ext cx="898200" cy="136080"/>
            <a:chOff x="2852696" y="4965318"/>
            <a:chExt cx="898200" cy="136080"/>
          </a:xfrm>
        </p:grpSpPr>
        <mc:AlternateContent xmlns:mc="http://schemas.openxmlformats.org/markup-compatibility/2006" xmlns:p14="http://schemas.microsoft.com/office/powerpoint/2010/main">
          <mc:Choice Requires="p14">
            <p:contentPart p14:bwMode="auto" r:id="rId263">
              <p14:nvContentPartPr>
                <p14:cNvPr id="202" name="Freihand 201">
                  <a:extLst>
                    <a:ext uri="{FF2B5EF4-FFF2-40B4-BE49-F238E27FC236}">
                      <a16:creationId xmlns:a16="http://schemas.microsoft.com/office/drawing/2014/main" id="{6BF69369-D0BC-4896-8407-B07BA226BF4E}"/>
                    </a:ext>
                  </a:extLst>
                </p14:cNvPr>
                <p14:cNvContentPartPr/>
                <p14:nvPr/>
              </p14:nvContentPartPr>
              <p14:xfrm>
                <a:off x="2852696" y="4990158"/>
                <a:ext cx="137880" cy="111240"/>
              </p14:xfrm>
            </p:contentPart>
          </mc:Choice>
          <mc:Fallback xmlns="">
            <p:pic>
              <p:nvPicPr>
                <p:cNvPr id="202" name="Freihand 201">
                  <a:extLst>
                    <a:ext uri="{FF2B5EF4-FFF2-40B4-BE49-F238E27FC236}">
                      <a16:creationId xmlns:a16="http://schemas.microsoft.com/office/drawing/2014/main" id="{6BF69369-D0BC-4896-8407-B07BA226BF4E}"/>
                    </a:ext>
                  </a:extLst>
                </p:cNvPr>
                <p:cNvPicPr/>
                <p:nvPr/>
              </p:nvPicPr>
              <p:blipFill>
                <a:blip r:embed="rId264"/>
                <a:stretch>
                  <a:fillRect/>
                </a:stretch>
              </p:blipFill>
              <p:spPr>
                <a:xfrm>
                  <a:off x="2848376" y="4985838"/>
                  <a:ext cx="146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3" name="Freihand 202">
                  <a:extLst>
                    <a:ext uri="{FF2B5EF4-FFF2-40B4-BE49-F238E27FC236}">
                      <a16:creationId xmlns:a16="http://schemas.microsoft.com/office/drawing/2014/main" id="{CD80DE00-8204-4E07-AF47-E73FB2C34ACC}"/>
                    </a:ext>
                  </a:extLst>
                </p14:cNvPr>
                <p14:cNvContentPartPr/>
                <p14:nvPr/>
              </p14:nvContentPartPr>
              <p14:xfrm>
                <a:off x="3118016" y="4976118"/>
                <a:ext cx="160200" cy="77400"/>
              </p14:xfrm>
            </p:contentPart>
          </mc:Choice>
          <mc:Fallback xmlns="">
            <p:pic>
              <p:nvPicPr>
                <p:cNvPr id="203" name="Freihand 202">
                  <a:extLst>
                    <a:ext uri="{FF2B5EF4-FFF2-40B4-BE49-F238E27FC236}">
                      <a16:creationId xmlns:a16="http://schemas.microsoft.com/office/drawing/2014/main" id="{CD80DE00-8204-4E07-AF47-E73FB2C34ACC}"/>
                    </a:ext>
                  </a:extLst>
                </p:cNvPr>
                <p:cNvPicPr/>
                <p:nvPr/>
              </p:nvPicPr>
              <p:blipFill>
                <a:blip r:embed="rId266"/>
                <a:stretch>
                  <a:fillRect/>
                </a:stretch>
              </p:blipFill>
              <p:spPr>
                <a:xfrm>
                  <a:off x="3113696" y="4971798"/>
                  <a:ext cx="16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4" name="Freihand 203">
                  <a:extLst>
                    <a:ext uri="{FF2B5EF4-FFF2-40B4-BE49-F238E27FC236}">
                      <a16:creationId xmlns:a16="http://schemas.microsoft.com/office/drawing/2014/main" id="{E3D2C411-7640-4A8A-9B58-824F2E0272B1}"/>
                    </a:ext>
                  </a:extLst>
                </p14:cNvPr>
                <p14:cNvContentPartPr/>
                <p14:nvPr/>
              </p14:nvContentPartPr>
              <p14:xfrm>
                <a:off x="3323216" y="5006358"/>
                <a:ext cx="105120" cy="11880"/>
              </p14:xfrm>
            </p:contentPart>
          </mc:Choice>
          <mc:Fallback xmlns="">
            <p:pic>
              <p:nvPicPr>
                <p:cNvPr id="204" name="Freihand 203">
                  <a:extLst>
                    <a:ext uri="{FF2B5EF4-FFF2-40B4-BE49-F238E27FC236}">
                      <a16:creationId xmlns:a16="http://schemas.microsoft.com/office/drawing/2014/main" id="{E3D2C411-7640-4A8A-9B58-824F2E0272B1}"/>
                    </a:ext>
                  </a:extLst>
                </p:cNvPr>
                <p:cNvPicPr/>
                <p:nvPr/>
              </p:nvPicPr>
              <p:blipFill>
                <a:blip r:embed="rId268"/>
                <a:stretch>
                  <a:fillRect/>
                </a:stretch>
              </p:blipFill>
              <p:spPr>
                <a:xfrm>
                  <a:off x="3318896" y="5002038"/>
                  <a:ext cx="113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5" name="Freihand 204">
                  <a:extLst>
                    <a:ext uri="{FF2B5EF4-FFF2-40B4-BE49-F238E27FC236}">
                      <a16:creationId xmlns:a16="http://schemas.microsoft.com/office/drawing/2014/main" id="{A3EA88EB-0E11-4479-ACFE-D7792C91D253}"/>
                    </a:ext>
                  </a:extLst>
                </p14:cNvPr>
                <p14:cNvContentPartPr/>
                <p14:nvPr/>
              </p14:nvContentPartPr>
              <p14:xfrm>
                <a:off x="3506096" y="4965318"/>
                <a:ext cx="100080" cy="79920"/>
              </p14:xfrm>
            </p:contentPart>
          </mc:Choice>
          <mc:Fallback xmlns="">
            <p:pic>
              <p:nvPicPr>
                <p:cNvPr id="205" name="Freihand 204">
                  <a:extLst>
                    <a:ext uri="{FF2B5EF4-FFF2-40B4-BE49-F238E27FC236}">
                      <a16:creationId xmlns:a16="http://schemas.microsoft.com/office/drawing/2014/main" id="{A3EA88EB-0E11-4479-ACFE-D7792C91D253}"/>
                    </a:ext>
                  </a:extLst>
                </p:cNvPr>
                <p:cNvPicPr/>
                <p:nvPr/>
              </p:nvPicPr>
              <p:blipFill>
                <a:blip r:embed="rId270"/>
                <a:stretch>
                  <a:fillRect/>
                </a:stretch>
              </p:blipFill>
              <p:spPr>
                <a:xfrm>
                  <a:off x="3501776" y="4960998"/>
                  <a:ext cx="10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6" name="Freihand 205">
                  <a:extLst>
                    <a:ext uri="{FF2B5EF4-FFF2-40B4-BE49-F238E27FC236}">
                      <a16:creationId xmlns:a16="http://schemas.microsoft.com/office/drawing/2014/main" id="{B017D9C7-600F-42A0-AD9F-4C7285002241}"/>
                    </a:ext>
                  </a:extLst>
                </p14:cNvPr>
                <p14:cNvContentPartPr/>
                <p14:nvPr/>
              </p14:nvContentPartPr>
              <p14:xfrm>
                <a:off x="3650456" y="4976478"/>
                <a:ext cx="100440" cy="79560"/>
              </p14:xfrm>
            </p:contentPart>
          </mc:Choice>
          <mc:Fallback xmlns="">
            <p:pic>
              <p:nvPicPr>
                <p:cNvPr id="206" name="Freihand 205">
                  <a:extLst>
                    <a:ext uri="{FF2B5EF4-FFF2-40B4-BE49-F238E27FC236}">
                      <a16:creationId xmlns:a16="http://schemas.microsoft.com/office/drawing/2014/main" id="{B017D9C7-600F-42A0-AD9F-4C7285002241}"/>
                    </a:ext>
                  </a:extLst>
                </p:cNvPr>
                <p:cNvPicPr/>
                <p:nvPr/>
              </p:nvPicPr>
              <p:blipFill>
                <a:blip r:embed="rId272"/>
                <a:stretch>
                  <a:fillRect/>
                </a:stretch>
              </p:blipFill>
              <p:spPr>
                <a:xfrm>
                  <a:off x="3646136" y="4972158"/>
                  <a:ext cx="109080" cy="88200"/>
                </a:xfrm>
                <a:prstGeom prst="rect">
                  <a:avLst/>
                </a:prstGeom>
              </p:spPr>
            </p:pic>
          </mc:Fallback>
        </mc:AlternateContent>
      </p:grpSp>
      <p:grpSp>
        <p:nvGrpSpPr>
          <p:cNvPr id="228" name="Gruppieren 227">
            <a:extLst>
              <a:ext uri="{FF2B5EF4-FFF2-40B4-BE49-F238E27FC236}">
                <a16:creationId xmlns:a16="http://schemas.microsoft.com/office/drawing/2014/main" id="{172E2596-3191-4513-9704-F5586B338580}"/>
              </a:ext>
            </a:extLst>
          </p:cNvPr>
          <p:cNvGrpSpPr/>
          <p:nvPr/>
        </p:nvGrpSpPr>
        <p:grpSpPr>
          <a:xfrm>
            <a:off x="3984536" y="4572198"/>
            <a:ext cx="3404520" cy="510120"/>
            <a:chOff x="3984536" y="4572198"/>
            <a:chExt cx="3404520" cy="510120"/>
          </a:xfrm>
        </p:grpSpPr>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23EADEED-34C2-4123-A7C6-969D0BF4FE05}"/>
                    </a:ext>
                  </a:extLst>
                </p14:cNvPr>
                <p14:cNvContentPartPr/>
                <p14:nvPr/>
              </p14:nvContentPartPr>
              <p14:xfrm>
                <a:off x="6647096" y="4647798"/>
                <a:ext cx="63360" cy="66600"/>
              </p14:xfrm>
            </p:contentPart>
          </mc:Choice>
          <mc:Fallback xmlns="">
            <p:pic>
              <p:nvPicPr>
                <p:cNvPr id="172" name="Freihand 171">
                  <a:extLst>
                    <a:ext uri="{FF2B5EF4-FFF2-40B4-BE49-F238E27FC236}">
                      <a16:creationId xmlns:a16="http://schemas.microsoft.com/office/drawing/2014/main" id="{23EADEED-34C2-4123-A7C6-969D0BF4FE05}"/>
                    </a:ext>
                  </a:extLst>
                </p:cNvPr>
                <p:cNvPicPr/>
                <p:nvPr/>
              </p:nvPicPr>
              <p:blipFill>
                <a:blip r:embed="rId274"/>
                <a:stretch>
                  <a:fillRect/>
                </a:stretch>
              </p:blipFill>
              <p:spPr>
                <a:xfrm>
                  <a:off x="6642776" y="4643478"/>
                  <a:ext cx="72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7858506D-659C-4F24-9544-FCAA6F0FDF9B}"/>
                    </a:ext>
                  </a:extLst>
                </p14:cNvPr>
                <p14:cNvContentPartPr/>
                <p14:nvPr/>
              </p14:nvContentPartPr>
              <p14:xfrm>
                <a:off x="6738896" y="4625838"/>
                <a:ext cx="111240" cy="176760"/>
              </p14:xfrm>
            </p:contentPart>
          </mc:Choice>
          <mc:Fallback xmlns="">
            <p:pic>
              <p:nvPicPr>
                <p:cNvPr id="173" name="Freihand 172">
                  <a:extLst>
                    <a:ext uri="{FF2B5EF4-FFF2-40B4-BE49-F238E27FC236}">
                      <a16:creationId xmlns:a16="http://schemas.microsoft.com/office/drawing/2014/main" id="{7858506D-659C-4F24-9544-FCAA6F0FDF9B}"/>
                    </a:ext>
                  </a:extLst>
                </p:cNvPr>
                <p:cNvPicPr/>
                <p:nvPr/>
              </p:nvPicPr>
              <p:blipFill>
                <a:blip r:embed="rId276"/>
                <a:stretch>
                  <a:fillRect/>
                </a:stretch>
              </p:blipFill>
              <p:spPr>
                <a:xfrm>
                  <a:off x="6734576" y="4621518"/>
                  <a:ext cx="119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8383446C-3296-4769-B1B9-0E6C28EABEDC}"/>
                    </a:ext>
                  </a:extLst>
                </p14:cNvPr>
                <p14:cNvContentPartPr/>
                <p14:nvPr/>
              </p14:nvContentPartPr>
              <p14:xfrm>
                <a:off x="6872456" y="4572198"/>
                <a:ext cx="292320" cy="136800"/>
              </p14:xfrm>
            </p:contentPart>
          </mc:Choice>
          <mc:Fallback xmlns="">
            <p:pic>
              <p:nvPicPr>
                <p:cNvPr id="174" name="Freihand 173">
                  <a:extLst>
                    <a:ext uri="{FF2B5EF4-FFF2-40B4-BE49-F238E27FC236}">
                      <a16:creationId xmlns:a16="http://schemas.microsoft.com/office/drawing/2014/main" id="{8383446C-3296-4769-B1B9-0E6C28EABEDC}"/>
                    </a:ext>
                  </a:extLst>
                </p:cNvPr>
                <p:cNvPicPr/>
                <p:nvPr/>
              </p:nvPicPr>
              <p:blipFill>
                <a:blip r:embed="rId278"/>
                <a:stretch>
                  <a:fillRect/>
                </a:stretch>
              </p:blipFill>
              <p:spPr>
                <a:xfrm>
                  <a:off x="6868136" y="4567878"/>
                  <a:ext cx="30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738B84FB-42F8-4CA8-8A18-E7DF7A51BB66}"/>
                    </a:ext>
                  </a:extLst>
                </p14:cNvPr>
                <p14:cNvContentPartPr/>
                <p14:nvPr/>
              </p14:nvContentPartPr>
              <p14:xfrm>
                <a:off x="7128416" y="4597758"/>
                <a:ext cx="360" cy="360"/>
              </p14:xfrm>
            </p:contentPart>
          </mc:Choice>
          <mc:Fallback xmlns="">
            <p:pic>
              <p:nvPicPr>
                <p:cNvPr id="175" name="Freihand 174">
                  <a:extLst>
                    <a:ext uri="{FF2B5EF4-FFF2-40B4-BE49-F238E27FC236}">
                      <a16:creationId xmlns:a16="http://schemas.microsoft.com/office/drawing/2014/main" id="{738B84FB-42F8-4CA8-8A18-E7DF7A51BB66}"/>
                    </a:ext>
                  </a:extLst>
                </p:cNvPr>
                <p:cNvPicPr/>
                <p:nvPr/>
              </p:nvPicPr>
              <p:blipFill>
                <a:blip r:embed="rId202"/>
                <a:stretch>
                  <a:fillRect/>
                </a:stretch>
              </p:blipFill>
              <p:spPr>
                <a:xfrm>
                  <a:off x="7124096" y="45934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99D42D52-51E8-4939-81CD-319C47BBDF47}"/>
                    </a:ext>
                  </a:extLst>
                </p14:cNvPr>
                <p14:cNvContentPartPr/>
                <p14:nvPr/>
              </p14:nvContentPartPr>
              <p14:xfrm>
                <a:off x="7187096" y="4581198"/>
                <a:ext cx="201960" cy="119160"/>
              </p14:xfrm>
            </p:contentPart>
          </mc:Choice>
          <mc:Fallback xmlns="">
            <p:pic>
              <p:nvPicPr>
                <p:cNvPr id="176" name="Freihand 175">
                  <a:extLst>
                    <a:ext uri="{FF2B5EF4-FFF2-40B4-BE49-F238E27FC236}">
                      <a16:creationId xmlns:a16="http://schemas.microsoft.com/office/drawing/2014/main" id="{99D42D52-51E8-4939-81CD-319C47BBDF47}"/>
                    </a:ext>
                  </a:extLst>
                </p:cNvPr>
                <p:cNvPicPr/>
                <p:nvPr/>
              </p:nvPicPr>
              <p:blipFill>
                <a:blip r:embed="rId281"/>
                <a:stretch>
                  <a:fillRect/>
                </a:stretch>
              </p:blipFill>
              <p:spPr>
                <a:xfrm>
                  <a:off x="7182776" y="4576878"/>
                  <a:ext cx="210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3" name="Freihand 152">
                  <a:extLst>
                    <a:ext uri="{FF2B5EF4-FFF2-40B4-BE49-F238E27FC236}">
                      <a16:creationId xmlns:a16="http://schemas.microsoft.com/office/drawing/2014/main" id="{570D2168-0B85-4CC6-BCA8-BCCEFFE3B280}"/>
                    </a:ext>
                  </a:extLst>
                </p14:cNvPr>
                <p14:cNvContentPartPr/>
                <p14:nvPr/>
              </p14:nvContentPartPr>
              <p14:xfrm>
                <a:off x="3984536" y="4795758"/>
                <a:ext cx="190440" cy="19800"/>
              </p14:xfrm>
            </p:contentPart>
          </mc:Choice>
          <mc:Fallback xmlns="">
            <p:pic>
              <p:nvPicPr>
                <p:cNvPr id="153" name="Freihand 152">
                  <a:extLst>
                    <a:ext uri="{FF2B5EF4-FFF2-40B4-BE49-F238E27FC236}">
                      <a16:creationId xmlns:a16="http://schemas.microsoft.com/office/drawing/2014/main" id="{570D2168-0B85-4CC6-BCA8-BCCEFFE3B280}"/>
                    </a:ext>
                  </a:extLst>
                </p:cNvPr>
                <p:cNvPicPr/>
                <p:nvPr/>
              </p:nvPicPr>
              <p:blipFill>
                <a:blip r:embed="rId283"/>
                <a:stretch>
                  <a:fillRect/>
                </a:stretch>
              </p:blipFill>
              <p:spPr>
                <a:xfrm>
                  <a:off x="3980216" y="4791438"/>
                  <a:ext cx="199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4" name="Freihand 153">
                  <a:extLst>
                    <a:ext uri="{FF2B5EF4-FFF2-40B4-BE49-F238E27FC236}">
                      <a16:creationId xmlns:a16="http://schemas.microsoft.com/office/drawing/2014/main" id="{B72EFEBA-2A1D-4EFF-A6A3-B79350BC0BE2}"/>
                    </a:ext>
                  </a:extLst>
                </p14:cNvPr>
                <p14:cNvContentPartPr/>
                <p14:nvPr/>
              </p14:nvContentPartPr>
              <p14:xfrm>
                <a:off x="4046456" y="4809078"/>
                <a:ext cx="180000" cy="27720"/>
              </p14:xfrm>
            </p:contentPart>
          </mc:Choice>
          <mc:Fallback xmlns="">
            <p:pic>
              <p:nvPicPr>
                <p:cNvPr id="154" name="Freihand 153">
                  <a:extLst>
                    <a:ext uri="{FF2B5EF4-FFF2-40B4-BE49-F238E27FC236}">
                      <a16:creationId xmlns:a16="http://schemas.microsoft.com/office/drawing/2014/main" id="{B72EFEBA-2A1D-4EFF-A6A3-B79350BC0BE2}"/>
                    </a:ext>
                  </a:extLst>
                </p:cNvPr>
                <p:cNvPicPr/>
                <p:nvPr/>
              </p:nvPicPr>
              <p:blipFill>
                <a:blip r:embed="rId285"/>
                <a:stretch>
                  <a:fillRect/>
                </a:stretch>
              </p:blipFill>
              <p:spPr>
                <a:xfrm>
                  <a:off x="4042136" y="4804758"/>
                  <a:ext cx="18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5" name="Freihand 154">
                  <a:extLst>
                    <a:ext uri="{FF2B5EF4-FFF2-40B4-BE49-F238E27FC236}">
                      <a16:creationId xmlns:a16="http://schemas.microsoft.com/office/drawing/2014/main" id="{4FA10BE3-1590-4FDA-A4ED-54EA12E9A58A}"/>
                    </a:ext>
                  </a:extLst>
                </p14:cNvPr>
                <p14:cNvContentPartPr/>
                <p14:nvPr/>
              </p14:nvContentPartPr>
              <p14:xfrm>
                <a:off x="4229336" y="4720878"/>
                <a:ext cx="79560" cy="142200"/>
              </p14:xfrm>
            </p:contentPart>
          </mc:Choice>
          <mc:Fallback xmlns="">
            <p:pic>
              <p:nvPicPr>
                <p:cNvPr id="155" name="Freihand 154">
                  <a:extLst>
                    <a:ext uri="{FF2B5EF4-FFF2-40B4-BE49-F238E27FC236}">
                      <a16:creationId xmlns:a16="http://schemas.microsoft.com/office/drawing/2014/main" id="{4FA10BE3-1590-4FDA-A4ED-54EA12E9A58A}"/>
                    </a:ext>
                  </a:extLst>
                </p:cNvPr>
                <p:cNvPicPr/>
                <p:nvPr/>
              </p:nvPicPr>
              <p:blipFill>
                <a:blip r:embed="rId287"/>
                <a:stretch>
                  <a:fillRect/>
                </a:stretch>
              </p:blipFill>
              <p:spPr>
                <a:xfrm>
                  <a:off x="4225016" y="4716558"/>
                  <a:ext cx="88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7" name="Freihand 156">
                  <a:extLst>
                    <a:ext uri="{FF2B5EF4-FFF2-40B4-BE49-F238E27FC236}">
                      <a16:creationId xmlns:a16="http://schemas.microsoft.com/office/drawing/2014/main" id="{24084A2F-9C99-4551-8B2B-EE2F4A909FF8}"/>
                    </a:ext>
                  </a:extLst>
                </p14:cNvPr>
                <p14:cNvContentPartPr/>
                <p14:nvPr/>
              </p14:nvContentPartPr>
              <p14:xfrm>
                <a:off x="4509416" y="4760838"/>
                <a:ext cx="154440" cy="73800"/>
              </p14:xfrm>
            </p:contentPart>
          </mc:Choice>
          <mc:Fallback xmlns="">
            <p:pic>
              <p:nvPicPr>
                <p:cNvPr id="157" name="Freihand 156">
                  <a:extLst>
                    <a:ext uri="{FF2B5EF4-FFF2-40B4-BE49-F238E27FC236}">
                      <a16:creationId xmlns:a16="http://schemas.microsoft.com/office/drawing/2014/main" id="{24084A2F-9C99-4551-8B2B-EE2F4A909FF8}"/>
                    </a:ext>
                  </a:extLst>
                </p:cNvPr>
                <p:cNvPicPr/>
                <p:nvPr/>
              </p:nvPicPr>
              <p:blipFill>
                <a:blip r:embed="rId289"/>
                <a:stretch>
                  <a:fillRect/>
                </a:stretch>
              </p:blipFill>
              <p:spPr>
                <a:xfrm>
                  <a:off x="4505096" y="4756518"/>
                  <a:ext cx="163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8" name="Freihand 157">
                  <a:extLst>
                    <a:ext uri="{FF2B5EF4-FFF2-40B4-BE49-F238E27FC236}">
                      <a16:creationId xmlns:a16="http://schemas.microsoft.com/office/drawing/2014/main" id="{571FEE47-773C-4E5D-842B-0C769574C2F3}"/>
                    </a:ext>
                  </a:extLst>
                </p14:cNvPr>
                <p14:cNvContentPartPr/>
                <p14:nvPr/>
              </p14:nvContentPartPr>
              <p14:xfrm>
                <a:off x="4668896" y="4715838"/>
                <a:ext cx="360" cy="360"/>
              </p14:xfrm>
            </p:contentPart>
          </mc:Choice>
          <mc:Fallback xmlns="">
            <p:pic>
              <p:nvPicPr>
                <p:cNvPr id="158" name="Freihand 157">
                  <a:extLst>
                    <a:ext uri="{FF2B5EF4-FFF2-40B4-BE49-F238E27FC236}">
                      <a16:creationId xmlns:a16="http://schemas.microsoft.com/office/drawing/2014/main" id="{571FEE47-773C-4E5D-842B-0C769574C2F3}"/>
                    </a:ext>
                  </a:extLst>
                </p:cNvPr>
                <p:cNvPicPr/>
                <p:nvPr/>
              </p:nvPicPr>
              <p:blipFill>
                <a:blip r:embed="rId202"/>
                <a:stretch>
                  <a:fillRect/>
                </a:stretch>
              </p:blipFill>
              <p:spPr>
                <a:xfrm>
                  <a:off x="4664576" y="47115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0" name="Freihand 159">
                  <a:extLst>
                    <a:ext uri="{FF2B5EF4-FFF2-40B4-BE49-F238E27FC236}">
                      <a16:creationId xmlns:a16="http://schemas.microsoft.com/office/drawing/2014/main" id="{AF265E34-5978-4B58-8226-E3802E9F336D}"/>
                    </a:ext>
                  </a:extLst>
                </p14:cNvPr>
                <p14:cNvContentPartPr/>
                <p14:nvPr/>
              </p14:nvContentPartPr>
              <p14:xfrm>
                <a:off x="4698056" y="4666878"/>
                <a:ext cx="256680" cy="156960"/>
              </p14:xfrm>
            </p:contentPart>
          </mc:Choice>
          <mc:Fallback xmlns="">
            <p:pic>
              <p:nvPicPr>
                <p:cNvPr id="160" name="Freihand 159">
                  <a:extLst>
                    <a:ext uri="{FF2B5EF4-FFF2-40B4-BE49-F238E27FC236}">
                      <a16:creationId xmlns:a16="http://schemas.microsoft.com/office/drawing/2014/main" id="{AF265E34-5978-4B58-8226-E3802E9F336D}"/>
                    </a:ext>
                  </a:extLst>
                </p:cNvPr>
                <p:cNvPicPr/>
                <p:nvPr/>
              </p:nvPicPr>
              <p:blipFill>
                <a:blip r:embed="rId292"/>
                <a:stretch>
                  <a:fillRect/>
                </a:stretch>
              </p:blipFill>
              <p:spPr>
                <a:xfrm>
                  <a:off x="4693736" y="4662558"/>
                  <a:ext cx="265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1" name="Freihand 160">
                  <a:extLst>
                    <a:ext uri="{FF2B5EF4-FFF2-40B4-BE49-F238E27FC236}">
                      <a16:creationId xmlns:a16="http://schemas.microsoft.com/office/drawing/2014/main" id="{D62B2D4B-5F99-4B55-BB2C-CA8FC183928F}"/>
                    </a:ext>
                  </a:extLst>
                </p14:cNvPr>
                <p14:cNvContentPartPr/>
                <p14:nvPr/>
              </p14:nvContentPartPr>
              <p14:xfrm>
                <a:off x="5081096" y="4717998"/>
                <a:ext cx="226800" cy="78120"/>
              </p14:xfrm>
            </p:contentPart>
          </mc:Choice>
          <mc:Fallback xmlns="">
            <p:pic>
              <p:nvPicPr>
                <p:cNvPr id="161" name="Freihand 160">
                  <a:extLst>
                    <a:ext uri="{FF2B5EF4-FFF2-40B4-BE49-F238E27FC236}">
                      <a16:creationId xmlns:a16="http://schemas.microsoft.com/office/drawing/2014/main" id="{D62B2D4B-5F99-4B55-BB2C-CA8FC183928F}"/>
                    </a:ext>
                  </a:extLst>
                </p:cNvPr>
                <p:cNvPicPr/>
                <p:nvPr/>
              </p:nvPicPr>
              <p:blipFill>
                <a:blip r:embed="rId294"/>
                <a:stretch>
                  <a:fillRect/>
                </a:stretch>
              </p:blipFill>
              <p:spPr>
                <a:xfrm>
                  <a:off x="5076776" y="4713678"/>
                  <a:ext cx="235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2" name="Freihand 161">
                  <a:extLst>
                    <a:ext uri="{FF2B5EF4-FFF2-40B4-BE49-F238E27FC236}">
                      <a16:creationId xmlns:a16="http://schemas.microsoft.com/office/drawing/2014/main" id="{5E31C615-75C9-42E6-A074-2DC256371F41}"/>
                    </a:ext>
                  </a:extLst>
                </p14:cNvPr>
                <p14:cNvContentPartPr/>
                <p14:nvPr/>
              </p14:nvContentPartPr>
              <p14:xfrm>
                <a:off x="5349296" y="4724478"/>
                <a:ext cx="57240" cy="55440"/>
              </p14:xfrm>
            </p:contentPart>
          </mc:Choice>
          <mc:Fallback xmlns="">
            <p:pic>
              <p:nvPicPr>
                <p:cNvPr id="162" name="Freihand 161">
                  <a:extLst>
                    <a:ext uri="{FF2B5EF4-FFF2-40B4-BE49-F238E27FC236}">
                      <a16:creationId xmlns:a16="http://schemas.microsoft.com/office/drawing/2014/main" id="{5E31C615-75C9-42E6-A074-2DC256371F41}"/>
                    </a:ext>
                  </a:extLst>
                </p:cNvPr>
                <p:cNvPicPr/>
                <p:nvPr/>
              </p:nvPicPr>
              <p:blipFill>
                <a:blip r:embed="rId296"/>
                <a:stretch>
                  <a:fillRect/>
                </a:stretch>
              </p:blipFill>
              <p:spPr>
                <a:xfrm>
                  <a:off x="5344976" y="4720158"/>
                  <a:ext cx="65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3" name="Freihand 162">
                  <a:extLst>
                    <a:ext uri="{FF2B5EF4-FFF2-40B4-BE49-F238E27FC236}">
                      <a16:creationId xmlns:a16="http://schemas.microsoft.com/office/drawing/2014/main" id="{13FEC0E5-7538-4988-A7D0-D23FCFFC3C80}"/>
                    </a:ext>
                  </a:extLst>
                </p14:cNvPr>
                <p14:cNvContentPartPr/>
                <p14:nvPr/>
              </p14:nvContentPartPr>
              <p14:xfrm>
                <a:off x="5411216" y="4678758"/>
                <a:ext cx="348840" cy="83520"/>
              </p14:xfrm>
            </p:contentPart>
          </mc:Choice>
          <mc:Fallback xmlns="">
            <p:pic>
              <p:nvPicPr>
                <p:cNvPr id="163" name="Freihand 162">
                  <a:extLst>
                    <a:ext uri="{FF2B5EF4-FFF2-40B4-BE49-F238E27FC236}">
                      <a16:creationId xmlns:a16="http://schemas.microsoft.com/office/drawing/2014/main" id="{13FEC0E5-7538-4988-A7D0-D23FCFFC3C80}"/>
                    </a:ext>
                  </a:extLst>
                </p:cNvPr>
                <p:cNvPicPr/>
                <p:nvPr/>
              </p:nvPicPr>
              <p:blipFill>
                <a:blip r:embed="rId298"/>
                <a:stretch>
                  <a:fillRect/>
                </a:stretch>
              </p:blipFill>
              <p:spPr>
                <a:xfrm>
                  <a:off x="5406896" y="4674438"/>
                  <a:ext cx="357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4" name="Freihand 163">
                  <a:extLst>
                    <a:ext uri="{FF2B5EF4-FFF2-40B4-BE49-F238E27FC236}">
                      <a16:creationId xmlns:a16="http://schemas.microsoft.com/office/drawing/2014/main" id="{23CE07CF-255B-4E38-BA57-4ED51B53F733}"/>
                    </a:ext>
                  </a:extLst>
                </p14:cNvPr>
                <p14:cNvContentPartPr/>
                <p14:nvPr/>
              </p14:nvContentPartPr>
              <p14:xfrm>
                <a:off x="5788136" y="4646718"/>
                <a:ext cx="360" cy="360"/>
              </p14:xfrm>
            </p:contentPart>
          </mc:Choice>
          <mc:Fallback xmlns="">
            <p:pic>
              <p:nvPicPr>
                <p:cNvPr id="164" name="Freihand 163">
                  <a:extLst>
                    <a:ext uri="{FF2B5EF4-FFF2-40B4-BE49-F238E27FC236}">
                      <a16:creationId xmlns:a16="http://schemas.microsoft.com/office/drawing/2014/main" id="{23CE07CF-255B-4E38-BA57-4ED51B53F733}"/>
                    </a:ext>
                  </a:extLst>
                </p:cNvPr>
                <p:cNvPicPr/>
                <p:nvPr/>
              </p:nvPicPr>
              <p:blipFill>
                <a:blip r:embed="rId202"/>
                <a:stretch>
                  <a:fillRect/>
                </a:stretch>
              </p:blipFill>
              <p:spPr>
                <a:xfrm>
                  <a:off x="5783816" y="46423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5" name="Freihand 164">
                  <a:extLst>
                    <a:ext uri="{FF2B5EF4-FFF2-40B4-BE49-F238E27FC236}">
                      <a16:creationId xmlns:a16="http://schemas.microsoft.com/office/drawing/2014/main" id="{073EA44F-5FE9-423F-B790-3745DAF9532D}"/>
                    </a:ext>
                  </a:extLst>
                </p14:cNvPr>
                <p14:cNvContentPartPr/>
                <p14:nvPr/>
              </p14:nvContentPartPr>
              <p14:xfrm>
                <a:off x="5796776" y="4593798"/>
                <a:ext cx="178200" cy="150480"/>
              </p14:xfrm>
            </p:contentPart>
          </mc:Choice>
          <mc:Fallback xmlns="">
            <p:pic>
              <p:nvPicPr>
                <p:cNvPr id="165" name="Freihand 164">
                  <a:extLst>
                    <a:ext uri="{FF2B5EF4-FFF2-40B4-BE49-F238E27FC236}">
                      <a16:creationId xmlns:a16="http://schemas.microsoft.com/office/drawing/2014/main" id="{073EA44F-5FE9-423F-B790-3745DAF9532D}"/>
                    </a:ext>
                  </a:extLst>
                </p:cNvPr>
                <p:cNvPicPr/>
                <p:nvPr/>
              </p:nvPicPr>
              <p:blipFill>
                <a:blip r:embed="rId301"/>
                <a:stretch>
                  <a:fillRect/>
                </a:stretch>
              </p:blipFill>
              <p:spPr>
                <a:xfrm>
                  <a:off x="5792456" y="4589478"/>
                  <a:ext cx="186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6" name="Freihand 165">
                  <a:extLst>
                    <a:ext uri="{FF2B5EF4-FFF2-40B4-BE49-F238E27FC236}">
                      <a16:creationId xmlns:a16="http://schemas.microsoft.com/office/drawing/2014/main" id="{7F0819BE-7451-4DF3-B0A1-58EEA535114F}"/>
                    </a:ext>
                  </a:extLst>
                </p14:cNvPr>
                <p14:cNvContentPartPr/>
                <p14:nvPr/>
              </p14:nvContentPartPr>
              <p14:xfrm>
                <a:off x="6005216" y="4664358"/>
                <a:ext cx="208800" cy="90360"/>
              </p14:xfrm>
            </p:contentPart>
          </mc:Choice>
          <mc:Fallback xmlns="">
            <p:pic>
              <p:nvPicPr>
                <p:cNvPr id="166" name="Freihand 165">
                  <a:extLst>
                    <a:ext uri="{FF2B5EF4-FFF2-40B4-BE49-F238E27FC236}">
                      <a16:creationId xmlns:a16="http://schemas.microsoft.com/office/drawing/2014/main" id="{7F0819BE-7451-4DF3-B0A1-58EEA535114F}"/>
                    </a:ext>
                  </a:extLst>
                </p:cNvPr>
                <p:cNvPicPr/>
                <p:nvPr/>
              </p:nvPicPr>
              <p:blipFill>
                <a:blip r:embed="rId303"/>
                <a:stretch>
                  <a:fillRect/>
                </a:stretch>
              </p:blipFill>
              <p:spPr>
                <a:xfrm>
                  <a:off x="6000896" y="4660038"/>
                  <a:ext cx="21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 name="Freihand 166">
                  <a:extLst>
                    <a:ext uri="{FF2B5EF4-FFF2-40B4-BE49-F238E27FC236}">
                      <a16:creationId xmlns:a16="http://schemas.microsoft.com/office/drawing/2014/main" id="{D858DABE-39CD-48FA-B5E7-87F24EA36F58}"/>
                    </a:ext>
                  </a:extLst>
                </p14:cNvPr>
                <p14:cNvContentPartPr/>
                <p14:nvPr/>
              </p14:nvContentPartPr>
              <p14:xfrm>
                <a:off x="6331376" y="4667238"/>
                <a:ext cx="18000" cy="68760"/>
              </p14:xfrm>
            </p:contentPart>
          </mc:Choice>
          <mc:Fallback xmlns="">
            <p:pic>
              <p:nvPicPr>
                <p:cNvPr id="167" name="Freihand 166">
                  <a:extLst>
                    <a:ext uri="{FF2B5EF4-FFF2-40B4-BE49-F238E27FC236}">
                      <a16:creationId xmlns:a16="http://schemas.microsoft.com/office/drawing/2014/main" id="{D858DABE-39CD-48FA-B5E7-87F24EA36F58}"/>
                    </a:ext>
                  </a:extLst>
                </p:cNvPr>
                <p:cNvPicPr/>
                <p:nvPr/>
              </p:nvPicPr>
              <p:blipFill>
                <a:blip r:embed="rId305"/>
                <a:stretch>
                  <a:fillRect/>
                </a:stretch>
              </p:blipFill>
              <p:spPr>
                <a:xfrm>
                  <a:off x="6327056" y="4662918"/>
                  <a:ext cx="26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8" name="Freihand 167">
                  <a:extLst>
                    <a:ext uri="{FF2B5EF4-FFF2-40B4-BE49-F238E27FC236}">
                      <a16:creationId xmlns:a16="http://schemas.microsoft.com/office/drawing/2014/main" id="{7A0AF7EB-66FF-446E-A951-1C52EDE6A2E3}"/>
                    </a:ext>
                  </a:extLst>
                </p14:cNvPr>
                <p14:cNvContentPartPr/>
                <p14:nvPr/>
              </p14:nvContentPartPr>
              <p14:xfrm>
                <a:off x="6338216" y="4627278"/>
                <a:ext cx="33840" cy="13320"/>
              </p14:xfrm>
            </p:contentPart>
          </mc:Choice>
          <mc:Fallback xmlns="">
            <p:pic>
              <p:nvPicPr>
                <p:cNvPr id="168" name="Freihand 167">
                  <a:extLst>
                    <a:ext uri="{FF2B5EF4-FFF2-40B4-BE49-F238E27FC236}">
                      <a16:creationId xmlns:a16="http://schemas.microsoft.com/office/drawing/2014/main" id="{7A0AF7EB-66FF-446E-A951-1C52EDE6A2E3}"/>
                    </a:ext>
                  </a:extLst>
                </p:cNvPr>
                <p:cNvPicPr/>
                <p:nvPr/>
              </p:nvPicPr>
              <p:blipFill>
                <a:blip r:embed="rId307"/>
                <a:stretch>
                  <a:fillRect/>
                </a:stretch>
              </p:blipFill>
              <p:spPr>
                <a:xfrm>
                  <a:off x="6333896" y="4622958"/>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 name="Freihand 168">
                  <a:extLst>
                    <a:ext uri="{FF2B5EF4-FFF2-40B4-BE49-F238E27FC236}">
                      <a16:creationId xmlns:a16="http://schemas.microsoft.com/office/drawing/2014/main" id="{53B8364C-6A7E-47E5-ABCA-720E42A0F135}"/>
                    </a:ext>
                  </a:extLst>
                </p14:cNvPr>
                <p14:cNvContentPartPr/>
                <p14:nvPr/>
              </p14:nvContentPartPr>
              <p14:xfrm>
                <a:off x="6371696" y="4646358"/>
                <a:ext cx="60480" cy="80640"/>
              </p14:xfrm>
            </p:contentPart>
          </mc:Choice>
          <mc:Fallback xmlns="">
            <p:pic>
              <p:nvPicPr>
                <p:cNvPr id="169" name="Freihand 168">
                  <a:extLst>
                    <a:ext uri="{FF2B5EF4-FFF2-40B4-BE49-F238E27FC236}">
                      <a16:creationId xmlns:a16="http://schemas.microsoft.com/office/drawing/2014/main" id="{53B8364C-6A7E-47E5-ABCA-720E42A0F135}"/>
                    </a:ext>
                  </a:extLst>
                </p:cNvPr>
                <p:cNvPicPr/>
                <p:nvPr/>
              </p:nvPicPr>
              <p:blipFill>
                <a:blip r:embed="rId309"/>
                <a:stretch>
                  <a:fillRect/>
                </a:stretch>
              </p:blipFill>
              <p:spPr>
                <a:xfrm>
                  <a:off x="6367376" y="4642038"/>
                  <a:ext cx="69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 name="Freihand 169">
                  <a:extLst>
                    <a:ext uri="{FF2B5EF4-FFF2-40B4-BE49-F238E27FC236}">
                      <a16:creationId xmlns:a16="http://schemas.microsoft.com/office/drawing/2014/main" id="{096635A1-02CB-42ED-87B3-D08578182946}"/>
                    </a:ext>
                  </a:extLst>
                </p14:cNvPr>
                <p14:cNvContentPartPr/>
                <p14:nvPr/>
              </p14:nvContentPartPr>
              <p14:xfrm>
                <a:off x="6450896" y="4599558"/>
                <a:ext cx="93960" cy="108360"/>
              </p14:xfrm>
            </p:contentPart>
          </mc:Choice>
          <mc:Fallback xmlns="">
            <p:pic>
              <p:nvPicPr>
                <p:cNvPr id="170" name="Freihand 169">
                  <a:extLst>
                    <a:ext uri="{FF2B5EF4-FFF2-40B4-BE49-F238E27FC236}">
                      <a16:creationId xmlns:a16="http://schemas.microsoft.com/office/drawing/2014/main" id="{096635A1-02CB-42ED-87B3-D08578182946}"/>
                    </a:ext>
                  </a:extLst>
                </p:cNvPr>
                <p:cNvPicPr/>
                <p:nvPr/>
              </p:nvPicPr>
              <p:blipFill>
                <a:blip r:embed="rId311"/>
                <a:stretch>
                  <a:fillRect/>
                </a:stretch>
              </p:blipFill>
              <p:spPr>
                <a:xfrm>
                  <a:off x="6446576" y="4595238"/>
                  <a:ext cx="102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7" name="Freihand 206">
                  <a:extLst>
                    <a:ext uri="{FF2B5EF4-FFF2-40B4-BE49-F238E27FC236}">
                      <a16:creationId xmlns:a16="http://schemas.microsoft.com/office/drawing/2014/main" id="{8E9BF381-3491-4C8B-A918-FD7E32218C8E}"/>
                    </a:ext>
                  </a:extLst>
                </p14:cNvPr>
                <p14:cNvContentPartPr/>
                <p14:nvPr/>
              </p14:nvContentPartPr>
              <p14:xfrm>
                <a:off x="4090736" y="5014278"/>
                <a:ext cx="133560" cy="13680"/>
              </p14:xfrm>
            </p:contentPart>
          </mc:Choice>
          <mc:Fallback xmlns="">
            <p:pic>
              <p:nvPicPr>
                <p:cNvPr id="207" name="Freihand 206">
                  <a:extLst>
                    <a:ext uri="{FF2B5EF4-FFF2-40B4-BE49-F238E27FC236}">
                      <a16:creationId xmlns:a16="http://schemas.microsoft.com/office/drawing/2014/main" id="{8E9BF381-3491-4C8B-A918-FD7E32218C8E}"/>
                    </a:ext>
                  </a:extLst>
                </p:cNvPr>
                <p:cNvPicPr/>
                <p:nvPr/>
              </p:nvPicPr>
              <p:blipFill>
                <a:blip r:embed="rId313"/>
                <a:stretch>
                  <a:fillRect/>
                </a:stretch>
              </p:blipFill>
              <p:spPr>
                <a:xfrm>
                  <a:off x="4086416" y="5009958"/>
                  <a:ext cx="142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8" name="Freihand 207">
                  <a:extLst>
                    <a:ext uri="{FF2B5EF4-FFF2-40B4-BE49-F238E27FC236}">
                      <a16:creationId xmlns:a16="http://schemas.microsoft.com/office/drawing/2014/main" id="{CFE3FAF2-6C16-4129-9FDE-68C1D2C27836}"/>
                    </a:ext>
                  </a:extLst>
                </p14:cNvPr>
                <p14:cNvContentPartPr/>
                <p14:nvPr/>
              </p14:nvContentPartPr>
              <p14:xfrm>
                <a:off x="4046456" y="5035878"/>
                <a:ext cx="183240" cy="21960"/>
              </p14:xfrm>
            </p:contentPart>
          </mc:Choice>
          <mc:Fallback xmlns="">
            <p:pic>
              <p:nvPicPr>
                <p:cNvPr id="208" name="Freihand 207">
                  <a:extLst>
                    <a:ext uri="{FF2B5EF4-FFF2-40B4-BE49-F238E27FC236}">
                      <a16:creationId xmlns:a16="http://schemas.microsoft.com/office/drawing/2014/main" id="{CFE3FAF2-6C16-4129-9FDE-68C1D2C27836}"/>
                    </a:ext>
                  </a:extLst>
                </p:cNvPr>
                <p:cNvPicPr/>
                <p:nvPr/>
              </p:nvPicPr>
              <p:blipFill>
                <a:blip r:embed="rId315"/>
                <a:stretch>
                  <a:fillRect/>
                </a:stretch>
              </p:blipFill>
              <p:spPr>
                <a:xfrm>
                  <a:off x="4042136" y="5031558"/>
                  <a:ext cx="191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9" name="Freihand 208">
                  <a:extLst>
                    <a:ext uri="{FF2B5EF4-FFF2-40B4-BE49-F238E27FC236}">
                      <a16:creationId xmlns:a16="http://schemas.microsoft.com/office/drawing/2014/main" id="{49AE831C-063F-4AB5-9ED3-134A43755E5D}"/>
                    </a:ext>
                  </a:extLst>
                </p14:cNvPr>
                <p14:cNvContentPartPr/>
                <p14:nvPr/>
              </p14:nvContentPartPr>
              <p14:xfrm>
                <a:off x="4220696" y="4969638"/>
                <a:ext cx="105120" cy="112680"/>
              </p14:xfrm>
            </p:contentPart>
          </mc:Choice>
          <mc:Fallback xmlns="">
            <p:pic>
              <p:nvPicPr>
                <p:cNvPr id="209" name="Freihand 208">
                  <a:extLst>
                    <a:ext uri="{FF2B5EF4-FFF2-40B4-BE49-F238E27FC236}">
                      <a16:creationId xmlns:a16="http://schemas.microsoft.com/office/drawing/2014/main" id="{49AE831C-063F-4AB5-9ED3-134A43755E5D}"/>
                    </a:ext>
                  </a:extLst>
                </p:cNvPr>
                <p:cNvPicPr/>
                <p:nvPr/>
              </p:nvPicPr>
              <p:blipFill>
                <a:blip r:embed="rId317"/>
                <a:stretch>
                  <a:fillRect/>
                </a:stretch>
              </p:blipFill>
              <p:spPr>
                <a:xfrm>
                  <a:off x="4216376" y="4965318"/>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2" name="Freihand 211">
                  <a:extLst>
                    <a:ext uri="{FF2B5EF4-FFF2-40B4-BE49-F238E27FC236}">
                      <a16:creationId xmlns:a16="http://schemas.microsoft.com/office/drawing/2014/main" id="{ABB08E3A-BB64-4668-9F8D-CC80564DD4AF}"/>
                    </a:ext>
                  </a:extLst>
                </p14:cNvPr>
                <p14:cNvContentPartPr/>
                <p14:nvPr/>
              </p14:nvContentPartPr>
              <p14:xfrm>
                <a:off x="4478816" y="4970358"/>
                <a:ext cx="275760" cy="83880"/>
              </p14:xfrm>
            </p:contentPart>
          </mc:Choice>
          <mc:Fallback xmlns="">
            <p:pic>
              <p:nvPicPr>
                <p:cNvPr id="212" name="Freihand 211">
                  <a:extLst>
                    <a:ext uri="{FF2B5EF4-FFF2-40B4-BE49-F238E27FC236}">
                      <a16:creationId xmlns:a16="http://schemas.microsoft.com/office/drawing/2014/main" id="{ABB08E3A-BB64-4668-9F8D-CC80564DD4AF}"/>
                    </a:ext>
                  </a:extLst>
                </p:cNvPr>
                <p:cNvPicPr/>
                <p:nvPr/>
              </p:nvPicPr>
              <p:blipFill>
                <a:blip r:embed="rId319"/>
                <a:stretch>
                  <a:fillRect/>
                </a:stretch>
              </p:blipFill>
              <p:spPr>
                <a:xfrm>
                  <a:off x="4474496" y="4966038"/>
                  <a:ext cx="284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3" name="Freihand 212">
                  <a:extLst>
                    <a:ext uri="{FF2B5EF4-FFF2-40B4-BE49-F238E27FC236}">
                      <a16:creationId xmlns:a16="http://schemas.microsoft.com/office/drawing/2014/main" id="{B11AE68C-85AA-4598-ADF3-A204E4E2274B}"/>
                    </a:ext>
                  </a:extLst>
                </p14:cNvPr>
                <p14:cNvContentPartPr/>
                <p14:nvPr/>
              </p14:nvContentPartPr>
              <p14:xfrm>
                <a:off x="4757096" y="4960998"/>
                <a:ext cx="65520" cy="85680"/>
              </p14:xfrm>
            </p:contentPart>
          </mc:Choice>
          <mc:Fallback xmlns="">
            <p:pic>
              <p:nvPicPr>
                <p:cNvPr id="213" name="Freihand 212">
                  <a:extLst>
                    <a:ext uri="{FF2B5EF4-FFF2-40B4-BE49-F238E27FC236}">
                      <a16:creationId xmlns:a16="http://schemas.microsoft.com/office/drawing/2014/main" id="{B11AE68C-85AA-4598-ADF3-A204E4E2274B}"/>
                    </a:ext>
                  </a:extLst>
                </p:cNvPr>
                <p:cNvPicPr/>
                <p:nvPr/>
              </p:nvPicPr>
              <p:blipFill>
                <a:blip r:embed="rId321"/>
                <a:stretch>
                  <a:fillRect/>
                </a:stretch>
              </p:blipFill>
              <p:spPr>
                <a:xfrm>
                  <a:off x="4752776" y="4956678"/>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 name="Freihand 213">
                  <a:extLst>
                    <a:ext uri="{FF2B5EF4-FFF2-40B4-BE49-F238E27FC236}">
                      <a16:creationId xmlns:a16="http://schemas.microsoft.com/office/drawing/2014/main" id="{DEAD8B2A-5CB6-4EA2-98EC-10202A49DD58}"/>
                    </a:ext>
                  </a:extLst>
                </p14:cNvPr>
                <p14:cNvContentPartPr/>
                <p14:nvPr/>
              </p14:nvContentPartPr>
              <p14:xfrm>
                <a:off x="4869776" y="4961358"/>
                <a:ext cx="376920" cy="76320"/>
              </p14:xfrm>
            </p:contentPart>
          </mc:Choice>
          <mc:Fallback xmlns="">
            <p:pic>
              <p:nvPicPr>
                <p:cNvPr id="214" name="Freihand 213">
                  <a:extLst>
                    <a:ext uri="{FF2B5EF4-FFF2-40B4-BE49-F238E27FC236}">
                      <a16:creationId xmlns:a16="http://schemas.microsoft.com/office/drawing/2014/main" id="{DEAD8B2A-5CB6-4EA2-98EC-10202A49DD58}"/>
                    </a:ext>
                  </a:extLst>
                </p:cNvPr>
                <p:cNvPicPr/>
                <p:nvPr/>
              </p:nvPicPr>
              <p:blipFill>
                <a:blip r:embed="rId323"/>
                <a:stretch>
                  <a:fillRect/>
                </a:stretch>
              </p:blipFill>
              <p:spPr>
                <a:xfrm>
                  <a:off x="4865456" y="4957038"/>
                  <a:ext cx="385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5" name="Freihand 214">
                  <a:extLst>
                    <a:ext uri="{FF2B5EF4-FFF2-40B4-BE49-F238E27FC236}">
                      <a16:creationId xmlns:a16="http://schemas.microsoft.com/office/drawing/2014/main" id="{244B343A-DCA6-44C4-954F-1D531C297939}"/>
                    </a:ext>
                  </a:extLst>
                </p14:cNvPr>
                <p14:cNvContentPartPr/>
                <p14:nvPr/>
              </p14:nvContentPartPr>
              <p14:xfrm>
                <a:off x="5264336" y="4905558"/>
                <a:ext cx="6480" cy="25560"/>
              </p14:xfrm>
            </p:contentPart>
          </mc:Choice>
          <mc:Fallback xmlns="">
            <p:pic>
              <p:nvPicPr>
                <p:cNvPr id="215" name="Freihand 214">
                  <a:extLst>
                    <a:ext uri="{FF2B5EF4-FFF2-40B4-BE49-F238E27FC236}">
                      <a16:creationId xmlns:a16="http://schemas.microsoft.com/office/drawing/2014/main" id="{244B343A-DCA6-44C4-954F-1D531C297939}"/>
                    </a:ext>
                  </a:extLst>
                </p:cNvPr>
                <p:cNvPicPr/>
                <p:nvPr/>
              </p:nvPicPr>
              <p:blipFill>
                <a:blip r:embed="rId325"/>
                <a:stretch>
                  <a:fillRect/>
                </a:stretch>
              </p:blipFill>
              <p:spPr>
                <a:xfrm>
                  <a:off x="5260016" y="4901238"/>
                  <a:ext cx="1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6" name="Freihand 215">
                  <a:extLst>
                    <a:ext uri="{FF2B5EF4-FFF2-40B4-BE49-F238E27FC236}">
                      <a16:creationId xmlns:a16="http://schemas.microsoft.com/office/drawing/2014/main" id="{2FFAB6B9-2DDB-47B4-B526-08B5B99B0E32}"/>
                    </a:ext>
                  </a:extLst>
                </p14:cNvPr>
                <p14:cNvContentPartPr/>
                <p14:nvPr/>
              </p14:nvContentPartPr>
              <p14:xfrm>
                <a:off x="5284136" y="4864878"/>
                <a:ext cx="153000" cy="165600"/>
              </p14:xfrm>
            </p:contentPart>
          </mc:Choice>
          <mc:Fallback xmlns="">
            <p:pic>
              <p:nvPicPr>
                <p:cNvPr id="216" name="Freihand 215">
                  <a:extLst>
                    <a:ext uri="{FF2B5EF4-FFF2-40B4-BE49-F238E27FC236}">
                      <a16:creationId xmlns:a16="http://schemas.microsoft.com/office/drawing/2014/main" id="{2FFAB6B9-2DDB-47B4-B526-08B5B99B0E32}"/>
                    </a:ext>
                  </a:extLst>
                </p:cNvPr>
                <p:cNvPicPr/>
                <p:nvPr/>
              </p:nvPicPr>
              <p:blipFill>
                <a:blip r:embed="rId327"/>
                <a:stretch>
                  <a:fillRect/>
                </a:stretch>
              </p:blipFill>
              <p:spPr>
                <a:xfrm>
                  <a:off x="5279816" y="4860558"/>
                  <a:ext cx="161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7" name="Freihand 216">
                  <a:extLst>
                    <a:ext uri="{FF2B5EF4-FFF2-40B4-BE49-F238E27FC236}">
                      <a16:creationId xmlns:a16="http://schemas.microsoft.com/office/drawing/2014/main" id="{584B2961-FB03-4016-A85B-4B40FD15F7EB}"/>
                    </a:ext>
                  </a:extLst>
                </p14:cNvPr>
                <p14:cNvContentPartPr/>
                <p14:nvPr/>
              </p14:nvContentPartPr>
              <p14:xfrm>
                <a:off x="5483576" y="4933998"/>
                <a:ext cx="188280" cy="68760"/>
              </p14:xfrm>
            </p:contentPart>
          </mc:Choice>
          <mc:Fallback xmlns="">
            <p:pic>
              <p:nvPicPr>
                <p:cNvPr id="217" name="Freihand 216">
                  <a:extLst>
                    <a:ext uri="{FF2B5EF4-FFF2-40B4-BE49-F238E27FC236}">
                      <a16:creationId xmlns:a16="http://schemas.microsoft.com/office/drawing/2014/main" id="{584B2961-FB03-4016-A85B-4B40FD15F7EB}"/>
                    </a:ext>
                  </a:extLst>
                </p:cNvPr>
                <p:cNvPicPr/>
                <p:nvPr/>
              </p:nvPicPr>
              <p:blipFill>
                <a:blip r:embed="rId329"/>
                <a:stretch>
                  <a:fillRect/>
                </a:stretch>
              </p:blipFill>
              <p:spPr>
                <a:xfrm>
                  <a:off x="5479256" y="4929678"/>
                  <a:ext cx="196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8" name="Freihand 217">
                  <a:extLst>
                    <a:ext uri="{FF2B5EF4-FFF2-40B4-BE49-F238E27FC236}">
                      <a16:creationId xmlns:a16="http://schemas.microsoft.com/office/drawing/2014/main" id="{5167B63F-3CE9-446D-9914-66CBDA09EF2D}"/>
                    </a:ext>
                  </a:extLst>
                </p14:cNvPr>
                <p14:cNvContentPartPr/>
                <p14:nvPr/>
              </p14:nvContentPartPr>
              <p14:xfrm>
                <a:off x="5808296" y="4951278"/>
                <a:ext cx="1080" cy="39600"/>
              </p14:xfrm>
            </p:contentPart>
          </mc:Choice>
          <mc:Fallback xmlns="">
            <p:pic>
              <p:nvPicPr>
                <p:cNvPr id="218" name="Freihand 217">
                  <a:extLst>
                    <a:ext uri="{FF2B5EF4-FFF2-40B4-BE49-F238E27FC236}">
                      <a16:creationId xmlns:a16="http://schemas.microsoft.com/office/drawing/2014/main" id="{5167B63F-3CE9-446D-9914-66CBDA09EF2D}"/>
                    </a:ext>
                  </a:extLst>
                </p:cNvPr>
                <p:cNvPicPr/>
                <p:nvPr/>
              </p:nvPicPr>
              <p:blipFill>
                <a:blip r:embed="rId331"/>
                <a:stretch>
                  <a:fillRect/>
                </a:stretch>
              </p:blipFill>
              <p:spPr>
                <a:xfrm>
                  <a:off x="5803976" y="4946958"/>
                  <a:ext cx="9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Freihand 218">
                  <a:extLst>
                    <a:ext uri="{FF2B5EF4-FFF2-40B4-BE49-F238E27FC236}">
                      <a16:creationId xmlns:a16="http://schemas.microsoft.com/office/drawing/2014/main" id="{976E54C6-4E9A-418A-B1DF-4C7645B516B8}"/>
                    </a:ext>
                  </a:extLst>
                </p14:cNvPr>
                <p14:cNvContentPartPr/>
                <p14:nvPr/>
              </p14:nvContentPartPr>
              <p14:xfrm>
                <a:off x="5825936" y="4895838"/>
                <a:ext cx="39240" cy="16560"/>
              </p14:xfrm>
            </p:contentPart>
          </mc:Choice>
          <mc:Fallback xmlns="">
            <p:pic>
              <p:nvPicPr>
                <p:cNvPr id="219" name="Freihand 218">
                  <a:extLst>
                    <a:ext uri="{FF2B5EF4-FFF2-40B4-BE49-F238E27FC236}">
                      <a16:creationId xmlns:a16="http://schemas.microsoft.com/office/drawing/2014/main" id="{976E54C6-4E9A-418A-B1DF-4C7645B516B8}"/>
                    </a:ext>
                  </a:extLst>
                </p:cNvPr>
                <p:cNvPicPr/>
                <p:nvPr/>
              </p:nvPicPr>
              <p:blipFill>
                <a:blip r:embed="rId333"/>
                <a:stretch>
                  <a:fillRect/>
                </a:stretch>
              </p:blipFill>
              <p:spPr>
                <a:xfrm>
                  <a:off x="5821616" y="4891518"/>
                  <a:ext cx="47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Freihand 219">
                  <a:extLst>
                    <a:ext uri="{FF2B5EF4-FFF2-40B4-BE49-F238E27FC236}">
                      <a16:creationId xmlns:a16="http://schemas.microsoft.com/office/drawing/2014/main" id="{14956953-3CAF-44C3-84B9-07382B4E69C7}"/>
                    </a:ext>
                  </a:extLst>
                </p14:cNvPr>
                <p14:cNvContentPartPr/>
                <p14:nvPr/>
              </p14:nvContentPartPr>
              <p14:xfrm>
                <a:off x="5837816" y="4929678"/>
                <a:ext cx="89280" cy="70920"/>
              </p14:xfrm>
            </p:contentPart>
          </mc:Choice>
          <mc:Fallback xmlns="">
            <p:pic>
              <p:nvPicPr>
                <p:cNvPr id="220" name="Freihand 219">
                  <a:extLst>
                    <a:ext uri="{FF2B5EF4-FFF2-40B4-BE49-F238E27FC236}">
                      <a16:creationId xmlns:a16="http://schemas.microsoft.com/office/drawing/2014/main" id="{14956953-3CAF-44C3-84B9-07382B4E69C7}"/>
                    </a:ext>
                  </a:extLst>
                </p:cNvPr>
                <p:cNvPicPr/>
                <p:nvPr/>
              </p:nvPicPr>
              <p:blipFill>
                <a:blip r:embed="rId335"/>
                <a:stretch>
                  <a:fillRect/>
                </a:stretch>
              </p:blipFill>
              <p:spPr>
                <a:xfrm>
                  <a:off x="5833496" y="4925358"/>
                  <a:ext cx="97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Freihand 220">
                  <a:extLst>
                    <a:ext uri="{FF2B5EF4-FFF2-40B4-BE49-F238E27FC236}">
                      <a16:creationId xmlns:a16="http://schemas.microsoft.com/office/drawing/2014/main" id="{252F4DD6-BD66-4A53-8871-12E7AFBD27BE}"/>
                    </a:ext>
                  </a:extLst>
                </p14:cNvPr>
                <p14:cNvContentPartPr/>
                <p14:nvPr/>
              </p14:nvContentPartPr>
              <p14:xfrm>
                <a:off x="5937176" y="4846158"/>
                <a:ext cx="100080" cy="148320"/>
              </p14:xfrm>
            </p:contentPart>
          </mc:Choice>
          <mc:Fallback xmlns="">
            <p:pic>
              <p:nvPicPr>
                <p:cNvPr id="221" name="Freihand 220">
                  <a:extLst>
                    <a:ext uri="{FF2B5EF4-FFF2-40B4-BE49-F238E27FC236}">
                      <a16:creationId xmlns:a16="http://schemas.microsoft.com/office/drawing/2014/main" id="{252F4DD6-BD66-4A53-8871-12E7AFBD27BE}"/>
                    </a:ext>
                  </a:extLst>
                </p:cNvPr>
                <p:cNvPicPr/>
                <p:nvPr/>
              </p:nvPicPr>
              <p:blipFill>
                <a:blip r:embed="rId337"/>
                <a:stretch>
                  <a:fillRect/>
                </a:stretch>
              </p:blipFill>
              <p:spPr>
                <a:xfrm>
                  <a:off x="5932856" y="4841838"/>
                  <a:ext cx="10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3" name="Freihand 222">
                  <a:extLst>
                    <a:ext uri="{FF2B5EF4-FFF2-40B4-BE49-F238E27FC236}">
                      <a16:creationId xmlns:a16="http://schemas.microsoft.com/office/drawing/2014/main" id="{FB3F9DC2-431E-4519-9C23-BE9C604949B0}"/>
                    </a:ext>
                  </a:extLst>
                </p14:cNvPr>
                <p14:cNvContentPartPr/>
                <p14:nvPr/>
              </p14:nvContentPartPr>
              <p14:xfrm>
                <a:off x="6166856" y="4915998"/>
                <a:ext cx="100440" cy="75600"/>
              </p14:xfrm>
            </p:contentPart>
          </mc:Choice>
          <mc:Fallback xmlns="">
            <p:pic>
              <p:nvPicPr>
                <p:cNvPr id="223" name="Freihand 222">
                  <a:extLst>
                    <a:ext uri="{FF2B5EF4-FFF2-40B4-BE49-F238E27FC236}">
                      <a16:creationId xmlns:a16="http://schemas.microsoft.com/office/drawing/2014/main" id="{FB3F9DC2-431E-4519-9C23-BE9C604949B0}"/>
                    </a:ext>
                  </a:extLst>
                </p:cNvPr>
                <p:cNvPicPr/>
                <p:nvPr/>
              </p:nvPicPr>
              <p:blipFill>
                <a:blip r:embed="rId339"/>
                <a:stretch>
                  <a:fillRect/>
                </a:stretch>
              </p:blipFill>
              <p:spPr>
                <a:xfrm>
                  <a:off x="6162536" y="4911678"/>
                  <a:ext cx="109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4" name="Freihand 223">
                  <a:extLst>
                    <a:ext uri="{FF2B5EF4-FFF2-40B4-BE49-F238E27FC236}">
                      <a16:creationId xmlns:a16="http://schemas.microsoft.com/office/drawing/2014/main" id="{3036DF85-34C5-40DA-9117-F73C1581313A}"/>
                    </a:ext>
                  </a:extLst>
                </p14:cNvPr>
                <p14:cNvContentPartPr/>
                <p14:nvPr/>
              </p14:nvContentPartPr>
              <p14:xfrm>
                <a:off x="6275216" y="4904478"/>
                <a:ext cx="103320" cy="171000"/>
              </p14:xfrm>
            </p:contentPart>
          </mc:Choice>
          <mc:Fallback xmlns="">
            <p:pic>
              <p:nvPicPr>
                <p:cNvPr id="224" name="Freihand 223">
                  <a:extLst>
                    <a:ext uri="{FF2B5EF4-FFF2-40B4-BE49-F238E27FC236}">
                      <a16:creationId xmlns:a16="http://schemas.microsoft.com/office/drawing/2014/main" id="{3036DF85-34C5-40DA-9117-F73C1581313A}"/>
                    </a:ext>
                  </a:extLst>
                </p:cNvPr>
                <p:cNvPicPr/>
                <p:nvPr/>
              </p:nvPicPr>
              <p:blipFill>
                <a:blip r:embed="rId341"/>
                <a:stretch>
                  <a:fillRect/>
                </a:stretch>
              </p:blipFill>
              <p:spPr>
                <a:xfrm>
                  <a:off x="6270896" y="4900158"/>
                  <a:ext cx="111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Freihand 224">
                  <a:extLst>
                    <a:ext uri="{FF2B5EF4-FFF2-40B4-BE49-F238E27FC236}">
                      <a16:creationId xmlns:a16="http://schemas.microsoft.com/office/drawing/2014/main" id="{F462D673-5C85-4682-9921-A9E5518873FA}"/>
                    </a:ext>
                  </a:extLst>
                </p14:cNvPr>
                <p14:cNvContentPartPr/>
                <p14:nvPr/>
              </p14:nvContentPartPr>
              <p14:xfrm>
                <a:off x="6410576" y="4824918"/>
                <a:ext cx="333720" cy="123480"/>
              </p14:xfrm>
            </p:contentPart>
          </mc:Choice>
          <mc:Fallback xmlns="">
            <p:pic>
              <p:nvPicPr>
                <p:cNvPr id="225" name="Freihand 224">
                  <a:extLst>
                    <a:ext uri="{FF2B5EF4-FFF2-40B4-BE49-F238E27FC236}">
                      <a16:creationId xmlns:a16="http://schemas.microsoft.com/office/drawing/2014/main" id="{F462D673-5C85-4682-9921-A9E5518873FA}"/>
                    </a:ext>
                  </a:extLst>
                </p:cNvPr>
                <p:cNvPicPr/>
                <p:nvPr/>
              </p:nvPicPr>
              <p:blipFill>
                <a:blip r:embed="rId343"/>
                <a:stretch>
                  <a:fillRect/>
                </a:stretch>
              </p:blipFill>
              <p:spPr>
                <a:xfrm>
                  <a:off x="6406256" y="4820598"/>
                  <a:ext cx="342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Freihand 225">
                  <a:extLst>
                    <a:ext uri="{FF2B5EF4-FFF2-40B4-BE49-F238E27FC236}">
                      <a16:creationId xmlns:a16="http://schemas.microsoft.com/office/drawing/2014/main" id="{AF6BCF79-BF54-43CC-81CB-453C7D048084}"/>
                    </a:ext>
                  </a:extLst>
                </p14:cNvPr>
                <p14:cNvContentPartPr/>
                <p14:nvPr/>
              </p14:nvContentPartPr>
              <p14:xfrm>
                <a:off x="6733136" y="4843638"/>
                <a:ext cx="21960" cy="29160"/>
              </p14:xfrm>
            </p:contentPart>
          </mc:Choice>
          <mc:Fallback xmlns="">
            <p:pic>
              <p:nvPicPr>
                <p:cNvPr id="226" name="Freihand 225">
                  <a:extLst>
                    <a:ext uri="{FF2B5EF4-FFF2-40B4-BE49-F238E27FC236}">
                      <a16:creationId xmlns:a16="http://schemas.microsoft.com/office/drawing/2014/main" id="{AF6BCF79-BF54-43CC-81CB-453C7D048084}"/>
                    </a:ext>
                  </a:extLst>
                </p:cNvPr>
                <p:cNvPicPr/>
                <p:nvPr/>
              </p:nvPicPr>
              <p:blipFill>
                <a:blip r:embed="rId345"/>
                <a:stretch>
                  <a:fillRect/>
                </a:stretch>
              </p:blipFill>
              <p:spPr>
                <a:xfrm>
                  <a:off x="6728816" y="4839318"/>
                  <a:ext cx="30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7" name="Freihand 226">
                  <a:extLst>
                    <a:ext uri="{FF2B5EF4-FFF2-40B4-BE49-F238E27FC236}">
                      <a16:creationId xmlns:a16="http://schemas.microsoft.com/office/drawing/2014/main" id="{D1D38A24-3516-4F5C-ACE3-6C7FF220A79C}"/>
                    </a:ext>
                  </a:extLst>
                </p14:cNvPr>
                <p14:cNvContentPartPr/>
                <p14:nvPr/>
              </p14:nvContentPartPr>
              <p14:xfrm>
                <a:off x="6796856" y="4818438"/>
                <a:ext cx="243000" cy="158760"/>
              </p14:xfrm>
            </p:contentPart>
          </mc:Choice>
          <mc:Fallback xmlns="">
            <p:pic>
              <p:nvPicPr>
                <p:cNvPr id="227" name="Freihand 226">
                  <a:extLst>
                    <a:ext uri="{FF2B5EF4-FFF2-40B4-BE49-F238E27FC236}">
                      <a16:creationId xmlns:a16="http://schemas.microsoft.com/office/drawing/2014/main" id="{D1D38A24-3516-4F5C-ACE3-6C7FF220A79C}"/>
                    </a:ext>
                  </a:extLst>
                </p:cNvPr>
                <p:cNvPicPr/>
                <p:nvPr/>
              </p:nvPicPr>
              <p:blipFill>
                <a:blip r:embed="rId347"/>
                <a:stretch>
                  <a:fillRect/>
                </a:stretch>
              </p:blipFill>
              <p:spPr>
                <a:xfrm>
                  <a:off x="6792536" y="4814118"/>
                  <a:ext cx="25164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8">
            <p14:nvContentPartPr>
              <p14:cNvPr id="229" name="Freihand 228">
                <a:extLst>
                  <a:ext uri="{FF2B5EF4-FFF2-40B4-BE49-F238E27FC236}">
                    <a16:creationId xmlns:a16="http://schemas.microsoft.com/office/drawing/2014/main" id="{10BCCB5B-FEFD-4CB8-95F2-099995630FF1}"/>
                  </a:ext>
                </a:extLst>
              </p14:cNvPr>
              <p14:cNvContentPartPr/>
              <p14:nvPr/>
            </p14:nvContentPartPr>
            <p14:xfrm>
              <a:off x="5387816" y="3872358"/>
              <a:ext cx="293400" cy="287640"/>
            </p14:xfrm>
          </p:contentPart>
        </mc:Choice>
        <mc:Fallback xmlns="">
          <p:pic>
            <p:nvPicPr>
              <p:cNvPr id="229" name="Freihand 228">
                <a:extLst>
                  <a:ext uri="{FF2B5EF4-FFF2-40B4-BE49-F238E27FC236}">
                    <a16:creationId xmlns:a16="http://schemas.microsoft.com/office/drawing/2014/main" id="{10BCCB5B-FEFD-4CB8-95F2-099995630FF1}"/>
                  </a:ext>
                </a:extLst>
              </p:cNvPr>
              <p:cNvPicPr/>
              <p:nvPr/>
            </p:nvPicPr>
            <p:blipFill>
              <a:blip r:embed="rId349"/>
              <a:stretch>
                <a:fillRect/>
              </a:stretch>
            </p:blipFill>
            <p:spPr>
              <a:xfrm>
                <a:off x="5383496" y="3868038"/>
                <a:ext cx="302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0" name="Freihand 229">
                <a:extLst>
                  <a:ext uri="{FF2B5EF4-FFF2-40B4-BE49-F238E27FC236}">
                    <a16:creationId xmlns:a16="http://schemas.microsoft.com/office/drawing/2014/main" id="{573FBD44-BBDD-4732-A4F7-F22CDFC24526}"/>
                  </a:ext>
                </a:extLst>
              </p14:cNvPr>
              <p14:cNvContentPartPr/>
              <p14:nvPr/>
            </p14:nvContentPartPr>
            <p14:xfrm>
              <a:off x="4741256" y="3681918"/>
              <a:ext cx="1000440" cy="576360"/>
            </p14:xfrm>
          </p:contentPart>
        </mc:Choice>
        <mc:Fallback xmlns="">
          <p:pic>
            <p:nvPicPr>
              <p:cNvPr id="230" name="Freihand 229">
                <a:extLst>
                  <a:ext uri="{FF2B5EF4-FFF2-40B4-BE49-F238E27FC236}">
                    <a16:creationId xmlns:a16="http://schemas.microsoft.com/office/drawing/2014/main" id="{573FBD44-BBDD-4732-A4F7-F22CDFC24526}"/>
                  </a:ext>
                </a:extLst>
              </p:cNvPr>
              <p:cNvPicPr/>
              <p:nvPr/>
            </p:nvPicPr>
            <p:blipFill>
              <a:blip r:embed="rId351"/>
              <a:stretch>
                <a:fillRect/>
              </a:stretch>
            </p:blipFill>
            <p:spPr>
              <a:xfrm>
                <a:off x="4736936" y="3677598"/>
                <a:ext cx="10090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1" name="Freihand 230">
                <a:extLst>
                  <a:ext uri="{FF2B5EF4-FFF2-40B4-BE49-F238E27FC236}">
                    <a16:creationId xmlns:a16="http://schemas.microsoft.com/office/drawing/2014/main" id="{32AFCE38-B772-45F1-9BCC-64A77140F9CB}"/>
                  </a:ext>
                </a:extLst>
              </p14:cNvPr>
              <p14:cNvContentPartPr/>
              <p14:nvPr/>
            </p14:nvContentPartPr>
            <p14:xfrm>
              <a:off x="6787496" y="3251718"/>
              <a:ext cx="964800" cy="554400"/>
            </p14:xfrm>
          </p:contentPart>
        </mc:Choice>
        <mc:Fallback xmlns="">
          <p:pic>
            <p:nvPicPr>
              <p:cNvPr id="231" name="Freihand 230">
                <a:extLst>
                  <a:ext uri="{FF2B5EF4-FFF2-40B4-BE49-F238E27FC236}">
                    <a16:creationId xmlns:a16="http://schemas.microsoft.com/office/drawing/2014/main" id="{32AFCE38-B772-45F1-9BCC-64A77140F9CB}"/>
                  </a:ext>
                </a:extLst>
              </p:cNvPr>
              <p:cNvPicPr/>
              <p:nvPr/>
            </p:nvPicPr>
            <p:blipFill>
              <a:blip r:embed="rId353"/>
              <a:stretch>
                <a:fillRect/>
              </a:stretch>
            </p:blipFill>
            <p:spPr>
              <a:xfrm>
                <a:off x="6783176" y="3247398"/>
                <a:ext cx="97344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2" name="Freihand 231">
                <a:extLst>
                  <a:ext uri="{FF2B5EF4-FFF2-40B4-BE49-F238E27FC236}">
                    <a16:creationId xmlns:a16="http://schemas.microsoft.com/office/drawing/2014/main" id="{73E5F342-BE43-4ABB-BE41-911D8D4D6227}"/>
                  </a:ext>
                </a:extLst>
              </p14:cNvPr>
              <p14:cNvContentPartPr/>
              <p14:nvPr/>
            </p14:nvContentPartPr>
            <p14:xfrm>
              <a:off x="5551616" y="3320118"/>
              <a:ext cx="1222560" cy="457560"/>
            </p14:xfrm>
          </p:contentPart>
        </mc:Choice>
        <mc:Fallback xmlns="">
          <p:pic>
            <p:nvPicPr>
              <p:cNvPr id="232" name="Freihand 231">
                <a:extLst>
                  <a:ext uri="{FF2B5EF4-FFF2-40B4-BE49-F238E27FC236}">
                    <a16:creationId xmlns:a16="http://schemas.microsoft.com/office/drawing/2014/main" id="{73E5F342-BE43-4ABB-BE41-911D8D4D6227}"/>
                  </a:ext>
                </a:extLst>
              </p:cNvPr>
              <p:cNvPicPr/>
              <p:nvPr/>
            </p:nvPicPr>
            <p:blipFill>
              <a:blip r:embed="rId355"/>
              <a:stretch>
                <a:fillRect/>
              </a:stretch>
            </p:blipFill>
            <p:spPr>
              <a:xfrm>
                <a:off x="5547296" y="3315798"/>
                <a:ext cx="123120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3" name="Freihand 232">
                <a:extLst>
                  <a:ext uri="{FF2B5EF4-FFF2-40B4-BE49-F238E27FC236}">
                    <a16:creationId xmlns:a16="http://schemas.microsoft.com/office/drawing/2014/main" id="{2FC3A2FE-FCE1-440D-881A-AEDE1ECA018F}"/>
                  </a:ext>
                </a:extLst>
              </p14:cNvPr>
              <p14:cNvContentPartPr/>
              <p14:nvPr/>
            </p14:nvContentPartPr>
            <p14:xfrm>
              <a:off x="6072896" y="1663758"/>
              <a:ext cx="2705760" cy="1725840"/>
            </p14:xfrm>
          </p:contentPart>
        </mc:Choice>
        <mc:Fallback xmlns="">
          <p:pic>
            <p:nvPicPr>
              <p:cNvPr id="233" name="Freihand 232">
                <a:extLst>
                  <a:ext uri="{FF2B5EF4-FFF2-40B4-BE49-F238E27FC236}">
                    <a16:creationId xmlns:a16="http://schemas.microsoft.com/office/drawing/2014/main" id="{2FC3A2FE-FCE1-440D-881A-AEDE1ECA018F}"/>
                  </a:ext>
                </a:extLst>
              </p:cNvPr>
              <p:cNvPicPr/>
              <p:nvPr/>
            </p:nvPicPr>
            <p:blipFill>
              <a:blip r:embed="rId357"/>
              <a:stretch>
                <a:fillRect/>
              </a:stretch>
            </p:blipFill>
            <p:spPr>
              <a:xfrm>
                <a:off x="6068576" y="1659438"/>
                <a:ext cx="2714400" cy="1734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4" name="Freihand 233">
                <a:extLst>
                  <a:ext uri="{FF2B5EF4-FFF2-40B4-BE49-F238E27FC236}">
                    <a16:creationId xmlns:a16="http://schemas.microsoft.com/office/drawing/2014/main" id="{43512BA1-8131-41A2-80D0-1E6333B3B845}"/>
                  </a:ext>
                </a:extLst>
              </p14:cNvPr>
              <p14:cNvContentPartPr/>
              <p14:nvPr/>
            </p14:nvContentPartPr>
            <p14:xfrm>
              <a:off x="8677496" y="1561518"/>
              <a:ext cx="248400" cy="324360"/>
            </p14:xfrm>
          </p:contentPart>
        </mc:Choice>
        <mc:Fallback xmlns="">
          <p:pic>
            <p:nvPicPr>
              <p:cNvPr id="234" name="Freihand 233">
                <a:extLst>
                  <a:ext uri="{FF2B5EF4-FFF2-40B4-BE49-F238E27FC236}">
                    <a16:creationId xmlns:a16="http://schemas.microsoft.com/office/drawing/2014/main" id="{43512BA1-8131-41A2-80D0-1E6333B3B845}"/>
                  </a:ext>
                </a:extLst>
              </p:cNvPr>
              <p:cNvPicPr/>
              <p:nvPr/>
            </p:nvPicPr>
            <p:blipFill>
              <a:blip r:embed="rId359"/>
              <a:stretch>
                <a:fillRect/>
              </a:stretch>
            </p:blipFill>
            <p:spPr>
              <a:xfrm>
                <a:off x="8673176" y="1557198"/>
                <a:ext cx="257040" cy="333000"/>
              </a:xfrm>
              <a:prstGeom prst="rect">
                <a:avLst/>
              </a:prstGeom>
            </p:spPr>
          </p:pic>
        </mc:Fallback>
      </mc:AlternateContent>
      <p:grpSp>
        <p:nvGrpSpPr>
          <p:cNvPr id="254" name="Gruppieren 253">
            <a:extLst>
              <a:ext uri="{FF2B5EF4-FFF2-40B4-BE49-F238E27FC236}">
                <a16:creationId xmlns:a16="http://schemas.microsoft.com/office/drawing/2014/main" id="{F6FFD551-E645-4315-9576-5D6D87EF08D4}"/>
              </a:ext>
            </a:extLst>
          </p:cNvPr>
          <p:cNvGrpSpPr/>
          <p:nvPr/>
        </p:nvGrpSpPr>
        <p:grpSpPr>
          <a:xfrm>
            <a:off x="9165296" y="1143918"/>
            <a:ext cx="2634120" cy="523080"/>
            <a:chOff x="9165296" y="1143918"/>
            <a:chExt cx="2634120" cy="523080"/>
          </a:xfrm>
        </p:grpSpPr>
        <mc:AlternateContent xmlns:mc="http://schemas.openxmlformats.org/markup-compatibility/2006" xmlns:p14="http://schemas.microsoft.com/office/powerpoint/2010/main">
          <mc:Choice Requires="p14">
            <p:contentPart p14:bwMode="auto" r:id="rId360">
              <p14:nvContentPartPr>
                <p14:cNvPr id="236" name="Freihand 235">
                  <a:extLst>
                    <a:ext uri="{FF2B5EF4-FFF2-40B4-BE49-F238E27FC236}">
                      <a16:creationId xmlns:a16="http://schemas.microsoft.com/office/drawing/2014/main" id="{BFFD6FBB-A093-40D1-9589-63C205670259}"/>
                    </a:ext>
                  </a:extLst>
                </p14:cNvPr>
                <p14:cNvContentPartPr/>
                <p14:nvPr/>
              </p14:nvContentPartPr>
              <p14:xfrm>
                <a:off x="9165296" y="1448478"/>
                <a:ext cx="491400" cy="218520"/>
              </p14:xfrm>
            </p:contentPart>
          </mc:Choice>
          <mc:Fallback xmlns="">
            <p:pic>
              <p:nvPicPr>
                <p:cNvPr id="236" name="Freihand 235">
                  <a:extLst>
                    <a:ext uri="{FF2B5EF4-FFF2-40B4-BE49-F238E27FC236}">
                      <a16:creationId xmlns:a16="http://schemas.microsoft.com/office/drawing/2014/main" id="{BFFD6FBB-A093-40D1-9589-63C205670259}"/>
                    </a:ext>
                  </a:extLst>
                </p:cNvPr>
                <p:cNvPicPr/>
                <p:nvPr/>
              </p:nvPicPr>
              <p:blipFill>
                <a:blip r:embed="rId361"/>
                <a:stretch>
                  <a:fillRect/>
                </a:stretch>
              </p:blipFill>
              <p:spPr>
                <a:xfrm>
                  <a:off x="9160976" y="1444158"/>
                  <a:ext cx="500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7" name="Freihand 236">
                  <a:extLst>
                    <a:ext uri="{FF2B5EF4-FFF2-40B4-BE49-F238E27FC236}">
                      <a16:creationId xmlns:a16="http://schemas.microsoft.com/office/drawing/2014/main" id="{07CFC63C-3138-4C15-8879-E1D77C0272AE}"/>
                    </a:ext>
                  </a:extLst>
                </p14:cNvPr>
                <p14:cNvContentPartPr/>
                <p14:nvPr/>
              </p14:nvContentPartPr>
              <p14:xfrm>
                <a:off x="9661016" y="1328598"/>
                <a:ext cx="4320" cy="6120"/>
              </p14:xfrm>
            </p:contentPart>
          </mc:Choice>
          <mc:Fallback xmlns="">
            <p:pic>
              <p:nvPicPr>
                <p:cNvPr id="237" name="Freihand 236">
                  <a:extLst>
                    <a:ext uri="{FF2B5EF4-FFF2-40B4-BE49-F238E27FC236}">
                      <a16:creationId xmlns:a16="http://schemas.microsoft.com/office/drawing/2014/main" id="{07CFC63C-3138-4C15-8879-E1D77C0272AE}"/>
                    </a:ext>
                  </a:extLst>
                </p:cNvPr>
                <p:cNvPicPr/>
                <p:nvPr/>
              </p:nvPicPr>
              <p:blipFill>
                <a:blip r:embed="rId363"/>
                <a:stretch>
                  <a:fillRect/>
                </a:stretch>
              </p:blipFill>
              <p:spPr>
                <a:xfrm>
                  <a:off x="9656696" y="1324278"/>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8" name="Freihand 237">
                  <a:extLst>
                    <a:ext uri="{FF2B5EF4-FFF2-40B4-BE49-F238E27FC236}">
                      <a16:creationId xmlns:a16="http://schemas.microsoft.com/office/drawing/2014/main" id="{9D548EA9-E3DF-473B-B26E-2DAE7E718C55}"/>
                    </a:ext>
                  </a:extLst>
                </p14:cNvPr>
                <p14:cNvContentPartPr/>
                <p14:nvPr/>
              </p14:nvContentPartPr>
              <p14:xfrm>
                <a:off x="9822656" y="1321398"/>
                <a:ext cx="136080" cy="235440"/>
              </p14:xfrm>
            </p:contentPart>
          </mc:Choice>
          <mc:Fallback xmlns="">
            <p:pic>
              <p:nvPicPr>
                <p:cNvPr id="238" name="Freihand 237">
                  <a:extLst>
                    <a:ext uri="{FF2B5EF4-FFF2-40B4-BE49-F238E27FC236}">
                      <a16:creationId xmlns:a16="http://schemas.microsoft.com/office/drawing/2014/main" id="{9D548EA9-E3DF-473B-B26E-2DAE7E718C55}"/>
                    </a:ext>
                  </a:extLst>
                </p:cNvPr>
                <p:cNvPicPr/>
                <p:nvPr/>
              </p:nvPicPr>
              <p:blipFill>
                <a:blip r:embed="rId365"/>
                <a:stretch>
                  <a:fillRect/>
                </a:stretch>
              </p:blipFill>
              <p:spPr>
                <a:xfrm>
                  <a:off x="9818336" y="1317078"/>
                  <a:ext cx="144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9" name="Freihand 238">
                  <a:extLst>
                    <a:ext uri="{FF2B5EF4-FFF2-40B4-BE49-F238E27FC236}">
                      <a16:creationId xmlns:a16="http://schemas.microsoft.com/office/drawing/2014/main" id="{9136C0D1-C8E7-426F-90A5-BE12E029586E}"/>
                    </a:ext>
                  </a:extLst>
                </p14:cNvPr>
                <p14:cNvContentPartPr/>
                <p14:nvPr/>
              </p14:nvContentPartPr>
              <p14:xfrm>
                <a:off x="9976736" y="1429398"/>
                <a:ext cx="96840" cy="77040"/>
              </p14:xfrm>
            </p:contentPart>
          </mc:Choice>
          <mc:Fallback xmlns="">
            <p:pic>
              <p:nvPicPr>
                <p:cNvPr id="239" name="Freihand 238">
                  <a:extLst>
                    <a:ext uri="{FF2B5EF4-FFF2-40B4-BE49-F238E27FC236}">
                      <a16:creationId xmlns:a16="http://schemas.microsoft.com/office/drawing/2014/main" id="{9136C0D1-C8E7-426F-90A5-BE12E029586E}"/>
                    </a:ext>
                  </a:extLst>
                </p:cNvPr>
                <p:cNvPicPr/>
                <p:nvPr/>
              </p:nvPicPr>
              <p:blipFill>
                <a:blip r:embed="rId367"/>
                <a:stretch>
                  <a:fillRect/>
                </a:stretch>
              </p:blipFill>
              <p:spPr>
                <a:xfrm>
                  <a:off x="9972416" y="1425078"/>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0" name="Freihand 239">
                  <a:extLst>
                    <a:ext uri="{FF2B5EF4-FFF2-40B4-BE49-F238E27FC236}">
                      <a16:creationId xmlns:a16="http://schemas.microsoft.com/office/drawing/2014/main" id="{005CB237-8D4C-4019-9272-534279066CB8}"/>
                    </a:ext>
                  </a:extLst>
                </p14:cNvPr>
                <p14:cNvContentPartPr/>
                <p14:nvPr/>
              </p14:nvContentPartPr>
              <p14:xfrm>
                <a:off x="10078616" y="1394118"/>
                <a:ext cx="108000" cy="93960"/>
              </p14:xfrm>
            </p:contentPart>
          </mc:Choice>
          <mc:Fallback xmlns="">
            <p:pic>
              <p:nvPicPr>
                <p:cNvPr id="240" name="Freihand 239">
                  <a:extLst>
                    <a:ext uri="{FF2B5EF4-FFF2-40B4-BE49-F238E27FC236}">
                      <a16:creationId xmlns:a16="http://schemas.microsoft.com/office/drawing/2014/main" id="{005CB237-8D4C-4019-9272-534279066CB8}"/>
                    </a:ext>
                  </a:extLst>
                </p:cNvPr>
                <p:cNvPicPr/>
                <p:nvPr/>
              </p:nvPicPr>
              <p:blipFill>
                <a:blip r:embed="rId369"/>
                <a:stretch>
                  <a:fillRect/>
                </a:stretch>
              </p:blipFill>
              <p:spPr>
                <a:xfrm>
                  <a:off x="10074296" y="1389798"/>
                  <a:ext cx="116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1" name="Freihand 240">
                  <a:extLst>
                    <a:ext uri="{FF2B5EF4-FFF2-40B4-BE49-F238E27FC236}">
                      <a16:creationId xmlns:a16="http://schemas.microsoft.com/office/drawing/2014/main" id="{D0190393-C5CE-4CD9-B888-0CC7622D4F71}"/>
                    </a:ext>
                  </a:extLst>
                </p14:cNvPr>
                <p14:cNvContentPartPr/>
                <p14:nvPr/>
              </p14:nvContentPartPr>
              <p14:xfrm>
                <a:off x="10178696" y="1314198"/>
                <a:ext cx="103320" cy="163800"/>
              </p14:xfrm>
            </p:contentPart>
          </mc:Choice>
          <mc:Fallback xmlns="">
            <p:pic>
              <p:nvPicPr>
                <p:cNvPr id="241" name="Freihand 240">
                  <a:extLst>
                    <a:ext uri="{FF2B5EF4-FFF2-40B4-BE49-F238E27FC236}">
                      <a16:creationId xmlns:a16="http://schemas.microsoft.com/office/drawing/2014/main" id="{D0190393-C5CE-4CD9-B888-0CC7622D4F71}"/>
                    </a:ext>
                  </a:extLst>
                </p:cNvPr>
                <p:cNvPicPr/>
                <p:nvPr/>
              </p:nvPicPr>
              <p:blipFill>
                <a:blip r:embed="rId371"/>
                <a:stretch>
                  <a:fillRect/>
                </a:stretch>
              </p:blipFill>
              <p:spPr>
                <a:xfrm>
                  <a:off x="10174376" y="1309878"/>
                  <a:ext cx="11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3" name="Freihand 242">
                  <a:extLst>
                    <a:ext uri="{FF2B5EF4-FFF2-40B4-BE49-F238E27FC236}">
                      <a16:creationId xmlns:a16="http://schemas.microsoft.com/office/drawing/2014/main" id="{38428C1E-E5E2-4EC4-A828-CB2DC8CD957A}"/>
                    </a:ext>
                  </a:extLst>
                </p14:cNvPr>
                <p14:cNvContentPartPr/>
                <p14:nvPr/>
              </p14:nvContentPartPr>
              <p14:xfrm>
                <a:off x="10323056" y="1422198"/>
                <a:ext cx="73800" cy="3960"/>
              </p14:xfrm>
            </p:contentPart>
          </mc:Choice>
          <mc:Fallback xmlns="">
            <p:pic>
              <p:nvPicPr>
                <p:cNvPr id="243" name="Freihand 242">
                  <a:extLst>
                    <a:ext uri="{FF2B5EF4-FFF2-40B4-BE49-F238E27FC236}">
                      <a16:creationId xmlns:a16="http://schemas.microsoft.com/office/drawing/2014/main" id="{38428C1E-E5E2-4EC4-A828-CB2DC8CD957A}"/>
                    </a:ext>
                  </a:extLst>
                </p:cNvPr>
                <p:cNvPicPr/>
                <p:nvPr/>
              </p:nvPicPr>
              <p:blipFill>
                <a:blip r:embed="rId373"/>
                <a:stretch>
                  <a:fillRect/>
                </a:stretch>
              </p:blipFill>
              <p:spPr>
                <a:xfrm>
                  <a:off x="10318736" y="1417878"/>
                  <a:ext cx="82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4" name="Freihand 243">
                  <a:extLst>
                    <a:ext uri="{FF2B5EF4-FFF2-40B4-BE49-F238E27FC236}">
                      <a16:creationId xmlns:a16="http://schemas.microsoft.com/office/drawing/2014/main" id="{56A2294B-5441-41D3-BA6F-BC863E2BD8FE}"/>
                    </a:ext>
                  </a:extLst>
                </p14:cNvPr>
                <p14:cNvContentPartPr/>
                <p14:nvPr/>
              </p14:nvContentPartPr>
              <p14:xfrm>
                <a:off x="10482176" y="1271718"/>
                <a:ext cx="145080" cy="211320"/>
              </p14:xfrm>
            </p:contentPart>
          </mc:Choice>
          <mc:Fallback xmlns="">
            <p:pic>
              <p:nvPicPr>
                <p:cNvPr id="244" name="Freihand 243">
                  <a:extLst>
                    <a:ext uri="{FF2B5EF4-FFF2-40B4-BE49-F238E27FC236}">
                      <a16:creationId xmlns:a16="http://schemas.microsoft.com/office/drawing/2014/main" id="{56A2294B-5441-41D3-BA6F-BC863E2BD8FE}"/>
                    </a:ext>
                  </a:extLst>
                </p:cNvPr>
                <p:cNvPicPr/>
                <p:nvPr/>
              </p:nvPicPr>
              <p:blipFill>
                <a:blip r:embed="rId375"/>
                <a:stretch>
                  <a:fillRect/>
                </a:stretch>
              </p:blipFill>
              <p:spPr>
                <a:xfrm>
                  <a:off x="10477856" y="1267398"/>
                  <a:ext cx="153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5" name="Freihand 244">
                  <a:extLst>
                    <a:ext uri="{FF2B5EF4-FFF2-40B4-BE49-F238E27FC236}">
                      <a16:creationId xmlns:a16="http://schemas.microsoft.com/office/drawing/2014/main" id="{A61DB5EF-203F-427F-A9FE-8B2ABF497345}"/>
                    </a:ext>
                  </a:extLst>
                </p14:cNvPr>
                <p14:cNvContentPartPr/>
                <p14:nvPr/>
              </p14:nvContentPartPr>
              <p14:xfrm>
                <a:off x="10647776" y="1251918"/>
                <a:ext cx="81000" cy="219240"/>
              </p14:xfrm>
            </p:contentPart>
          </mc:Choice>
          <mc:Fallback xmlns="">
            <p:pic>
              <p:nvPicPr>
                <p:cNvPr id="245" name="Freihand 244">
                  <a:extLst>
                    <a:ext uri="{FF2B5EF4-FFF2-40B4-BE49-F238E27FC236}">
                      <a16:creationId xmlns:a16="http://schemas.microsoft.com/office/drawing/2014/main" id="{A61DB5EF-203F-427F-A9FE-8B2ABF497345}"/>
                    </a:ext>
                  </a:extLst>
                </p:cNvPr>
                <p:cNvPicPr/>
                <p:nvPr/>
              </p:nvPicPr>
              <p:blipFill>
                <a:blip r:embed="rId377"/>
                <a:stretch>
                  <a:fillRect/>
                </a:stretch>
              </p:blipFill>
              <p:spPr>
                <a:xfrm>
                  <a:off x="10643456" y="1247598"/>
                  <a:ext cx="896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6" name="Freihand 245">
                  <a:extLst>
                    <a:ext uri="{FF2B5EF4-FFF2-40B4-BE49-F238E27FC236}">
                      <a16:creationId xmlns:a16="http://schemas.microsoft.com/office/drawing/2014/main" id="{D9161FFF-05E3-47BC-8709-0382B8A66350}"/>
                    </a:ext>
                  </a:extLst>
                </p14:cNvPr>
                <p14:cNvContentPartPr/>
                <p14:nvPr/>
              </p14:nvContentPartPr>
              <p14:xfrm>
                <a:off x="10690616" y="1325718"/>
                <a:ext cx="163080" cy="122400"/>
              </p14:xfrm>
            </p:contentPart>
          </mc:Choice>
          <mc:Fallback xmlns="">
            <p:pic>
              <p:nvPicPr>
                <p:cNvPr id="246" name="Freihand 245">
                  <a:extLst>
                    <a:ext uri="{FF2B5EF4-FFF2-40B4-BE49-F238E27FC236}">
                      <a16:creationId xmlns:a16="http://schemas.microsoft.com/office/drawing/2014/main" id="{D9161FFF-05E3-47BC-8709-0382B8A66350}"/>
                    </a:ext>
                  </a:extLst>
                </p:cNvPr>
                <p:cNvPicPr/>
                <p:nvPr/>
              </p:nvPicPr>
              <p:blipFill>
                <a:blip r:embed="rId379"/>
                <a:stretch>
                  <a:fillRect/>
                </a:stretch>
              </p:blipFill>
              <p:spPr>
                <a:xfrm>
                  <a:off x="10686296" y="1321398"/>
                  <a:ext cx="171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7" name="Freihand 246">
                  <a:extLst>
                    <a:ext uri="{FF2B5EF4-FFF2-40B4-BE49-F238E27FC236}">
                      <a16:creationId xmlns:a16="http://schemas.microsoft.com/office/drawing/2014/main" id="{C763BF83-45BD-470C-A690-A16A224D6703}"/>
                    </a:ext>
                  </a:extLst>
                </p14:cNvPr>
                <p14:cNvContentPartPr/>
                <p14:nvPr/>
              </p14:nvContentPartPr>
              <p14:xfrm>
                <a:off x="10891856" y="1261638"/>
                <a:ext cx="360" cy="360"/>
              </p14:xfrm>
            </p:contentPart>
          </mc:Choice>
          <mc:Fallback xmlns="">
            <p:pic>
              <p:nvPicPr>
                <p:cNvPr id="247" name="Freihand 246">
                  <a:extLst>
                    <a:ext uri="{FF2B5EF4-FFF2-40B4-BE49-F238E27FC236}">
                      <a16:creationId xmlns:a16="http://schemas.microsoft.com/office/drawing/2014/main" id="{C763BF83-45BD-470C-A690-A16A224D6703}"/>
                    </a:ext>
                  </a:extLst>
                </p:cNvPr>
                <p:cNvPicPr/>
                <p:nvPr/>
              </p:nvPicPr>
              <p:blipFill>
                <a:blip r:embed="rId9"/>
                <a:stretch>
                  <a:fillRect/>
                </a:stretch>
              </p:blipFill>
              <p:spPr>
                <a:xfrm>
                  <a:off x="10887536" y="12573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8" name="Freihand 247">
                  <a:extLst>
                    <a:ext uri="{FF2B5EF4-FFF2-40B4-BE49-F238E27FC236}">
                      <a16:creationId xmlns:a16="http://schemas.microsoft.com/office/drawing/2014/main" id="{63DD1E61-7335-413B-B66C-134D3952F518}"/>
                    </a:ext>
                  </a:extLst>
                </p14:cNvPr>
                <p14:cNvContentPartPr/>
                <p14:nvPr/>
              </p14:nvContentPartPr>
              <p14:xfrm>
                <a:off x="10852976" y="1175958"/>
                <a:ext cx="205920" cy="250560"/>
              </p14:xfrm>
            </p:contentPart>
          </mc:Choice>
          <mc:Fallback xmlns="">
            <p:pic>
              <p:nvPicPr>
                <p:cNvPr id="248" name="Freihand 247">
                  <a:extLst>
                    <a:ext uri="{FF2B5EF4-FFF2-40B4-BE49-F238E27FC236}">
                      <a16:creationId xmlns:a16="http://schemas.microsoft.com/office/drawing/2014/main" id="{63DD1E61-7335-413B-B66C-134D3952F518}"/>
                    </a:ext>
                  </a:extLst>
                </p:cNvPr>
                <p:cNvPicPr/>
                <p:nvPr/>
              </p:nvPicPr>
              <p:blipFill>
                <a:blip r:embed="rId382"/>
                <a:stretch>
                  <a:fillRect/>
                </a:stretch>
              </p:blipFill>
              <p:spPr>
                <a:xfrm>
                  <a:off x="10848656" y="1171638"/>
                  <a:ext cx="2145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0" name="Freihand 249">
                  <a:extLst>
                    <a:ext uri="{FF2B5EF4-FFF2-40B4-BE49-F238E27FC236}">
                      <a16:creationId xmlns:a16="http://schemas.microsoft.com/office/drawing/2014/main" id="{528DF030-5358-4588-B1F7-FF539D92FB29}"/>
                    </a:ext>
                  </a:extLst>
                </p14:cNvPr>
                <p14:cNvContentPartPr/>
                <p14:nvPr/>
              </p14:nvContentPartPr>
              <p14:xfrm>
                <a:off x="10987616" y="1292598"/>
                <a:ext cx="423360" cy="310320"/>
              </p14:xfrm>
            </p:contentPart>
          </mc:Choice>
          <mc:Fallback xmlns="">
            <p:pic>
              <p:nvPicPr>
                <p:cNvPr id="250" name="Freihand 249">
                  <a:extLst>
                    <a:ext uri="{FF2B5EF4-FFF2-40B4-BE49-F238E27FC236}">
                      <a16:creationId xmlns:a16="http://schemas.microsoft.com/office/drawing/2014/main" id="{528DF030-5358-4588-B1F7-FF539D92FB29}"/>
                    </a:ext>
                  </a:extLst>
                </p:cNvPr>
                <p:cNvPicPr/>
                <p:nvPr/>
              </p:nvPicPr>
              <p:blipFill>
                <a:blip r:embed="rId384"/>
                <a:stretch>
                  <a:fillRect/>
                </a:stretch>
              </p:blipFill>
              <p:spPr>
                <a:xfrm>
                  <a:off x="10983296" y="1288278"/>
                  <a:ext cx="432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1" name="Freihand 250">
                  <a:extLst>
                    <a:ext uri="{FF2B5EF4-FFF2-40B4-BE49-F238E27FC236}">
                      <a16:creationId xmlns:a16="http://schemas.microsoft.com/office/drawing/2014/main" id="{6E185C53-F00F-4B57-B9C9-76BA6B221D94}"/>
                    </a:ext>
                  </a:extLst>
                </p14:cNvPr>
                <p14:cNvContentPartPr/>
                <p14:nvPr/>
              </p14:nvContentPartPr>
              <p14:xfrm>
                <a:off x="11421416" y="1216638"/>
                <a:ext cx="7200" cy="52920"/>
              </p14:xfrm>
            </p:contentPart>
          </mc:Choice>
          <mc:Fallback xmlns="">
            <p:pic>
              <p:nvPicPr>
                <p:cNvPr id="251" name="Freihand 250">
                  <a:extLst>
                    <a:ext uri="{FF2B5EF4-FFF2-40B4-BE49-F238E27FC236}">
                      <a16:creationId xmlns:a16="http://schemas.microsoft.com/office/drawing/2014/main" id="{6E185C53-F00F-4B57-B9C9-76BA6B221D94}"/>
                    </a:ext>
                  </a:extLst>
                </p:cNvPr>
                <p:cNvPicPr/>
                <p:nvPr/>
              </p:nvPicPr>
              <p:blipFill>
                <a:blip r:embed="rId386"/>
                <a:stretch>
                  <a:fillRect/>
                </a:stretch>
              </p:blipFill>
              <p:spPr>
                <a:xfrm>
                  <a:off x="11417096" y="1212318"/>
                  <a:ext cx="15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2" name="Freihand 251">
                  <a:extLst>
                    <a:ext uri="{FF2B5EF4-FFF2-40B4-BE49-F238E27FC236}">
                      <a16:creationId xmlns:a16="http://schemas.microsoft.com/office/drawing/2014/main" id="{D1E46A0F-66C5-4C32-8394-4F8D3F82D757}"/>
                    </a:ext>
                  </a:extLst>
                </p14:cNvPr>
                <p14:cNvContentPartPr/>
                <p14:nvPr/>
              </p14:nvContentPartPr>
              <p14:xfrm>
                <a:off x="11418536" y="1164798"/>
                <a:ext cx="144000" cy="210240"/>
              </p14:xfrm>
            </p:contentPart>
          </mc:Choice>
          <mc:Fallback xmlns="">
            <p:pic>
              <p:nvPicPr>
                <p:cNvPr id="252" name="Freihand 251">
                  <a:extLst>
                    <a:ext uri="{FF2B5EF4-FFF2-40B4-BE49-F238E27FC236}">
                      <a16:creationId xmlns:a16="http://schemas.microsoft.com/office/drawing/2014/main" id="{D1E46A0F-66C5-4C32-8394-4F8D3F82D757}"/>
                    </a:ext>
                  </a:extLst>
                </p:cNvPr>
                <p:cNvPicPr/>
                <p:nvPr/>
              </p:nvPicPr>
              <p:blipFill>
                <a:blip r:embed="rId388"/>
                <a:stretch>
                  <a:fillRect/>
                </a:stretch>
              </p:blipFill>
              <p:spPr>
                <a:xfrm>
                  <a:off x="11414216" y="1160478"/>
                  <a:ext cx="152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3" name="Freihand 252">
                  <a:extLst>
                    <a:ext uri="{FF2B5EF4-FFF2-40B4-BE49-F238E27FC236}">
                      <a16:creationId xmlns:a16="http://schemas.microsoft.com/office/drawing/2014/main" id="{31479955-88C6-4604-9206-16964E6DB4AF}"/>
                    </a:ext>
                  </a:extLst>
                </p14:cNvPr>
                <p14:cNvContentPartPr/>
                <p14:nvPr/>
              </p14:nvContentPartPr>
              <p14:xfrm>
                <a:off x="11606816" y="1143918"/>
                <a:ext cx="192600" cy="216000"/>
              </p14:xfrm>
            </p:contentPart>
          </mc:Choice>
          <mc:Fallback xmlns="">
            <p:pic>
              <p:nvPicPr>
                <p:cNvPr id="253" name="Freihand 252">
                  <a:extLst>
                    <a:ext uri="{FF2B5EF4-FFF2-40B4-BE49-F238E27FC236}">
                      <a16:creationId xmlns:a16="http://schemas.microsoft.com/office/drawing/2014/main" id="{31479955-88C6-4604-9206-16964E6DB4AF}"/>
                    </a:ext>
                  </a:extLst>
                </p:cNvPr>
                <p:cNvPicPr/>
                <p:nvPr/>
              </p:nvPicPr>
              <p:blipFill>
                <a:blip r:embed="rId390"/>
                <a:stretch>
                  <a:fillRect/>
                </a:stretch>
              </p:blipFill>
              <p:spPr>
                <a:xfrm>
                  <a:off x="11602496" y="1139598"/>
                  <a:ext cx="201240" cy="224640"/>
                </a:xfrm>
                <a:prstGeom prst="rect">
                  <a:avLst/>
                </a:prstGeom>
              </p:spPr>
            </p:pic>
          </mc:Fallback>
        </mc:AlternateContent>
      </p:grpSp>
      <p:grpSp>
        <p:nvGrpSpPr>
          <p:cNvPr id="257" name="Gruppieren 256">
            <a:extLst>
              <a:ext uri="{FF2B5EF4-FFF2-40B4-BE49-F238E27FC236}">
                <a16:creationId xmlns:a16="http://schemas.microsoft.com/office/drawing/2014/main" id="{78369A06-BF25-40E3-993B-4645AC1DA2DC}"/>
              </a:ext>
            </a:extLst>
          </p:cNvPr>
          <p:cNvGrpSpPr/>
          <p:nvPr/>
        </p:nvGrpSpPr>
        <p:grpSpPr>
          <a:xfrm>
            <a:off x="630776" y="4644918"/>
            <a:ext cx="1279440" cy="82800"/>
            <a:chOff x="630776" y="4644918"/>
            <a:chExt cx="1279440" cy="82800"/>
          </a:xfrm>
        </p:grpSpPr>
        <mc:AlternateContent xmlns:mc="http://schemas.openxmlformats.org/markup-compatibility/2006" xmlns:p14="http://schemas.microsoft.com/office/powerpoint/2010/main">
          <mc:Choice Requires="p14">
            <p:contentPart p14:bwMode="auto" r:id="rId391">
              <p14:nvContentPartPr>
                <p14:cNvPr id="255" name="Freihand 254">
                  <a:extLst>
                    <a:ext uri="{FF2B5EF4-FFF2-40B4-BE49-F238E27FC236}">
                      <a16:creationId xmlns:a16="http://schemas.microsoft.com/office/drawing/2014/main" id="{DE06B755-1DA8-4D61-96FA-1FA7178376DF}"/>
                    </a:ext>
                  </a:extLst>
                </p14:cNvPr>
                <p14:cNvContentPartPr/>
                <p14:nvPr/>
              </p14:nvContentPartPr>
              <p14:xfrm>
                <a:off x="727616" y="4644918"/>
                <a:ext cx="117360" cy="7560"/>
              </p14:xfrm>
            </p:contentPart>
          </mc:Choice>
          <mc:Fallback xmlns="">
            <p:pic>
              <p:nvPicPr>
                <p:cNvPr id="255" name="Freihand 254">
                  <a:extLst>
                    <a:ext uri="{FF2B5EF4-FFF2-40B4-BE49-F238E27FC236}">
                      <a16:creationId xmlns:a16="http://schemas.microsoft.com/office/drawing/2014/main" id="{DE06B755-1DA8-4D61-96FA-1FA7178376DF}"/>
                    </a:ext>
                  </a:extLst>
                </p:cNvPr>
                <p:cNvPicPr/>
                <p:nvPr/>
              </p:nvPicPr>
              <p:blipFill>
                <a:blip r:embed="rId392"/>
                <a:stretch>
                  <a:fillRect/>
                </a:stretch>
              </p:blipFill>
              <p:spPr>
                <a:xfrm>
                  <a:off x="723296" y="4640598"/>
                  <a:ext cx="126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6" name="Freihand 255">
                  <a:extLst>
                    <a:ext uri="{FF2B5EF4-FFF2-40B4-BE49-F238E27FC236}">
                      <a16:creationId xmlns:a16="http://schemas.microsoft.com/office/drawing/2014/main" id="{47E7B0F8-CDC1-42AE-9A1A-2DD427BFC5BF}"/>
                    </a:ext>
                  </a:extLst>
                </p14:cNvPr>
                <p14:cNvContentPartPr/>
                <p14:nvPr/>
              </p14:nvContentPartPr>
              <p14:xfrm>
                <a:off x="630776" y="4650318"/>
                <a:ext cx="1279440" cy="77400"/>
              </p14:xfrm>
            </p:contentPart>
          </mc:Choice>
          <mc:Fallback xmlns="">
            <p:pic>
              <p:nvPicPr>
                <p:cNvPr id="256" name="Freihand 255">
                  <a:extLst>
                    <a:ext uri="{FF2B5EF4-FFF2-40B4-BE49-F238E27FC236}">
                      <a16:creationId xmlns:a16="http://schemas.microsoft.com/office/drawing/2014/main" id="{47E7B0F8-CDC1-42AE-9A1A-2DD427BFC5BF}"/>
                    </a:ext>
                  </a:extLst>
                </p:cNvPr>
                <p:cNvPicPr/>
                <p:nvPr/>
              </p:nvPicPr>
              <p:blipFill>
                <a:blip r:embed="rId394"/>
                <a:stretch>
                  <a:fillRect/>
                </a:stretch>
              </p:blipFill>
              <p:spPr>
                <a:xfrm>
                  <a:off x="626456" y="4645998"/>
                  <a:ext cx="1288080" cy="86040"/>
                </a:xfrm>
                <a:prstGeom prst="rect">
                  <a:avLst/>
                </a:prstGeom>
              </p:spPr>
            </p:pic>
          </mc:Fallback>
        </mc:AlternateContent>
      </p:grpSp>
    </p:spTree>
    <p:extLst>
      <p:ext uri="{BB962C8B-B14F-4D97-AF65-F5344CB8AC3E}">
        <p14:creationId xmlns:p14="http://schemas.microsoft.com/office/powerpoint/2010/main" val="4019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AF8FBD61-186A-49ED-B92F-B1ADB02ABC36}"/>
                  </a:ext>
                </a:extLst>
              </p14:cNvPr>
              <p14:cNvContentPartPr/>
              <p14:nvPr/>
            </p14:nvContentPartPr>
            <p14:xfrm>
              <a:off x="1203536" y="1712718"/>
              <a:ext cx="2516400" cy="37800"/>
            </p14:xfrm>
          </p:contentPart>
        </mc:Choice>
        <mc:Fallback xmlns="">
          <p:pic>
            <p:nvPicPr>
              <p:cNvPr id="3" name="Freihand 2">
                <a:extLst>
                  <a:ext uri="{FF2B5EF4-FFF2-40B4-BE49-F238E27FC236}">
                    <a16:creationId xmlns:a16="http://schemas.microsoft.com/office/drawing/2014/main" id="{AF8FBD61-186A-49ED-B92F-B1ADB02ABC36}"/>
                  </a:ext>
                </a:extLst>
              </p:cNvPr>
              <p:cNvPicPr/>
              <p:nvPr/>
            </p:nvPicPr>
            <p:blipFill>
              <a:blip r:embed="rId3"/>
              <a:stretch>
                <a:fillRect/>
              </a:stretch>
            </p:blipFill>
            <p:spPr>
              <a:xfrm>
                <a:off x="1199216" y="1708398"/>
                <a:ext cx="2525040" cy="46440"/>
              </a:xfrm>
              <a:prstGeom prst="rect">
                <a:avLst/>
              </a:prstGeom>
            </p:spPr>
          </p:pic>
        </mc:Fallback>
      </mc:AlternateContent>
      <p:grpSp>
        <p:nvGrpSpPr>
          <p:cNvPr id="6" name="Gruppieren 5">
            <a:extLst>
              <a:ext uri="{FF2B5EF4-FFF2-40B4-BE49-F238E27FC236}">
                <a16:creationId xmlns:a16="http://schemas.microsoft.com/office/drawing/2014/main" id="{25656F00-C734-4887-81FA-6F6A7E9E52F2}"/>
              </a:ext>
            </a:extLst>
          </p:cNvPr>
          <p:cNvGrpSpPr/>
          <p:nvPr/>
        </p:nvGrpSpPr>
        <p:grpSpPr>
          <a:xfrm>
            <a:off x="4637216" y="1192158"/>
            <a:ext cx="4419000" cy="673920"/>
            <a:chOff x="4637216" y="1192158"/>
            <a:chExt cx="4419000" cy="6739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046C0494-CC0F-4EAB-9AF8-C155E9F99A63}"/>
                    </a:ext>
                  </a:extLst>
                </p14:cNvPr>
                <p14:cNvContentPartPr/>
                <p14:nvPr/>
              </p14:nvContentPartPr>
              <p14:xfrm>
                <a:off x="6643856" y="1678158"/>
                <a:ext cx="2412360" cy="93600"/>
              </p14:xfrm>
            </p:contentPart>
          </mc:Choice>
          <mc:Fallback xmlns="">
            <p:pic>
              <p:nvPicPr>
                <p:cNvPr id="4" name="Freihand 3">
                  <a:extLst>
                    <a:ext uri="{FF2B5EF4-FFF2-40B4-BE49-F238E27FC236}">
                      <a16:creationId xmlns:a16="http://schemas.microsoft.com/office/drawing/2014/main" id="{046C0494-CC0F-4EAB-9AF8-C155E9F99A63}"/>
                    </a:ext>
                  </a:extLst>
                </p:cNvPr>
                <p:cNvPicPr/>
                <p:nvPr/>
              </p:nvPicPr>
              <p:blipFill>
                <a:blip r:embed="rId5"/>
                <a:stretch>
                  <a:fillRect/>
                </a:stretch>
              </p:blipFill>
              <p:spPr>
                <a:xfrm>
                  <a:off x="6639536" y="1673838"/>
                  <a:ext cx="2421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CAEF637C-47F0-4FEC-ABB8-92BCE315C08B}"/>
                    </a:ext>
                  </a:extLst>
                </p14:cNvPr>
                <p14:cNvContentPartPr/>
                <p14:nvPr/>
              </p14:nvContentPartPr>
              <p14:xfrm>
                <a:off x="4637216" y="1192158"/>
                <a:ext cx="1406160" cy="673920"/>
              </p14:xfrm>
            </p:contentPart>
          </mc:Choice>
          <mc:Fallback xmlns="">
            <p:pic>
              <p:nvPicPr>
                <p:cNvPr id="5" name="Freihand 4">
                  <a:extLst>
                    <a:ext uri="{FF2B5EF4-FFF2-40B4-BE49-F238E27FC236}">
                      <a16:creationId xmlns:a16="http://schemas.microsoft.com/office/drawing/2014/main" id="{CAEF637C-47F0-4FEC-ABB8-92BCE315C08B}"/>
                    </a:ext>
                  </a:extLst>
                </p:cNvPr>
                <p:cNvPicPr/>
                <p:nvPr/>
              </p:nvPicPr>
              <p:blipFill>
                <a:blip r:embed="rId7"/>
                <a:stretch>
                  <a:fillRect/>
                </a:stretch>
              </p:blipFill>
              <p:spPr>
                <a:xfrm>
                  <a:off x="4632896" y="1187838"/>
                  <a:ext cx="1414800" cy="682560"/>
                </a:xfrm>
                <a:prstGeom prst="rect">
                  <a:avLst/>
                </a:prstGeom>
              </p:spPr>
            </p:pic>
          </mc:Fallback>
        </mc:AlternateContent>
      </p:grpSp>
    </p:spTree>
    <p:extLst>
      <p:ext uri="{BB962C8B-B14F-4D97-AF65-F5344CB8AC3E}">
        <p14:creationId xmlns:p14="http://schemas.microsoft.com/office/powerpoint/2010/main" val="177798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Tabelle 6">
            <a:extLst>
              <a:ext uri="{FF2B5EF4-FFF2-40B4-BE49-F238E27FC236}">
                <a16:creationId xmlns:a16="http://schemas.microsoft.com/office/drawing/2014/main" id="{B2BC4EA8-B317-BC07-9A36-11422B41DEAA}"/>
              </a:ext>
            </a:extLst>
          </p:cNvPr>
          <p:cNvGraphicFramePr>
            <a:graphicFrameLocks noGrp="1"/>
          </p:cNvGraphicFramePr>
          <p:nvPr/>
        </p:nvGraphicFramePr>
        <p:xfrm>
          <a:off x="140944" y="1072144"/>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a:t>(10,0)</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(2,2)</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(6,6)</a:t>
                      </a:r>
                    </a:p>
                  </a:txBody>
                  <a:tcPr anchor="ctr"/>
                </a:tc>
                <a:tc>
                  <a:txBody>
                    <a:bodyPr/>
                    <a:lstStyle/>
                    <a:p>
                      <a:pPr algn="ctr"/>
                      <a:r>
                        <a:rPr lang="de-DE"/>
                        <a:t>(0,10)</a:t>
                      </a:r>
                      <a:endParaRPr lang="de-DE" dirty="0"/>
                    </a:p>
                  </a:txBody>
                  <a:tcPr anchor="ctr"/>
                </a:tc>
                <a:extLst>
                  <a:ext uri="{0D108BD9-81ED-4DB2-BD59-A6C34878D82A}">
                    <a16:rowId xmlns:a16="http://schemas.microsoft.com/office/drawing/2014/main" val="3239020616"/>
                  </a:ext>
                </a:extLst>
              </a:tr>
            </a:tbl>
          </a:graphicData>
        </a:graphic>
      </p:graphicFrame>
      <p:grpSp>
        <p:nvGrpSpPr>
          <p:cNvPr id="317" name="Gruppieren 316">
            <a:extLst>
              <a:ext uri="{FF2B5EF4-FFF2-40B4-BE49-F238E27FC236}">
                <a16:creationId xmlns:a16="http://schemas.microsoft.com/office/drawing/2014/main" id="{BDDA2834-C5D6-4F1D-BCAE-B6FB41A5F969}"/>
              </a:ext>
            </a:extLst>
          </p:cNvPr>
          <p:cNvGrpSpPr/>
          <p:nvPr/>
        </p:nvGrpSpPr>
        <p:grpSpPr>
          <a:xfrm>
            <a:off x="128173" y="1154400"/>
            <a:ext cx="11481120" cy="5181480"/>
            <a:chOff x="128173" y="1154400"/>
            <a:chExt cx="11481120" cy="518148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FD52A0B-F6E2-4046-99D8-101C24C25583}"/>
                    </a:ext>
                  </a:extLst>
                </p14:cNvPr>
                <p14:cNvContentPartPr/>
                <p14:nvPr/>
              </p14:nvContentPartPr>
              <p14:xfrm>
                <a:off x="169933" y="3249240"/>
                <a:ext cx="127080" cy="165600"/>
              </p14:xfrm>
            </p:contentPart>
          </mc:Choice>
          <mc:Fallback>
            <p:pic>
              <p:nvPicPr>
                <p:cNvPr id="2" name="Freihand 1">
                  <a:extLst>
                    <a:ext uri="{FF2B5EF4-FFF2-40B4-BE49-F238E27FC236}">
                      <a16:creationId xmlns:a16="http://schemas.microsoft.com/office/drawing/2014/main" id="{6FD52A0B-F6E2-4046-99D8-101C24C25583}"/>
                    </a:ext>
                  </a:extLst>
                </p:cNvPr>
                <p:cNvPicPr/>
                <p:nvPr/>
              </p:nvPicPr>
              <p:blipFill>
                <a:blip r:embed="rId3"/>
                <a:stretch>
                  <a:fillRect/>
                </a:stretch>
              </p:blipFill>
              <p:spPr>
                <a:xfrm>
                  <a:off x="165613" y="3244920"/>
                  <a:ext cx="135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DB96A23-2355-4398-BC54-6A4E7402F583}"/>
                    </a:ext>
                  </a:extLst>
                </p14:cNvPr>
                <p14:cNvContentPartPr/>
                <p14:nvPr/>
              </p14:nvContentPartPr>
              <p14:xfrm>
                <a:off x="280093" y="3316920"/>
                <a:ext cx="64800" cy="82800"/>
              </p14:xfrm>
            </p:contentPart>
          </mc:Choice>
          <mc:Fallback>
            <p:pic>
              <p:nvPicPr>
                <p:cNvPr id="3" name="Freihand 2">
                  <a:extLst>
                    <a:ext uri="{FF2B5EF4-FFF2-40B4-BE49-F238E27FC236}">
                      <a16:creationId xmlns:a16="http://schemas.microsoft.com/office/drawing/2014/main" id="{FDB96A23-2355-4398-BC54-6A4E7402F583}"/>
                    </a:ext>
                  </a:extLst>
                </p:cNvPr>
                <p:cNvPicPr/>
                <p:nvPr/>
              </p:nvPicPr>
              <p:blipFill>
                <a:blip r:embed="rId5"/>
                <a:stretch>
                  <a:fillRect/>
                </a:stretch>
              </p:blipFill>
              <p:spPr>
                <a:xfrm>
                  <a:off x="275773" y="3312600"/>
                  <a:ext cx="73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279D3FA-65C6-4B37-B2DC-0A5E3DE12808}"/>
                    </a:ext>
                  </a:extLst>
                </p14:cNvPr>
                <p14:cNvContentPartPr/>
                <p14:nvPr/>
              </p14:nvContentPartPr>
              <p14:xfrm>
                <a:off x="364693" y="3326280"/>
                <a:ext cx="97560" cy="154800"/>
              </p14:xfrm>
            </p:contentPart>
          </mc:Choice>
          <mc:Fallback>
            <p:pic>
              <p:nvPicPr>
                <p:cNvPr id="4" name="Freihand 3">
                  <a:extLst>
                    <a:ext uri="{FF2B5EF4-FFF2-40B4-BE49-F238E27FC236}">
                      <a16:creationId xmlns:a16="http://schemas.microsoft.com/office/drawing/2014/main" id="{7279D3FA-65C6-4B37-B2DC-0A5E3DE12808}"/>
                    </a:ext>
                  </a:extLst>
                </p:cNvPr>
                <p:cNvPicPr/>
                <p:nvPr/>
              </p:nvPicPr>
              <p:blipFill>
                <a:blip r:embed="rId7"/>
                <a:stretch>
                  <a:fillRect/>
                </a:stretch>
              </p:blipFill>
              <p:spPr>
                <a:xfrm>
                  <a:off x="360373" y="3321960"/>
                  <a:ext cx="106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A179DF0-3F8F-400A-BC5C-04E35F800A63}"/>
                    </a:ext>
                  </a:extLst>
                </p14:cNvPr>
                <p14:cNvContentPartPr/>
                <p14:nvPr/>
              </p14:nvContentPartPr>
              <p14:xfrm>
                <a:off x="555133" y="3320160"/>
                <a:ext cx="19440" cy="6480"/>
              </p14:xfrm>
            </p:contentPart>
          </mc:Choice>
          <mc:Fallback>
            <p:pic>
              <p:nvPicPr>
                <p:cNvPr id="6" name="Freihand 5">
                  <a:extLst>
                    <a:ext uri="{FF2B5EF4-FFF2-40B4-BE49-F238E27FC236}">
                      <a16:creationId xmlns:a16="http://schemas.microsoft.com/office/drawing/2014/main" id="{0A179DF0-3F8F-400A-BC5C-04E35F800A63}"/>
                    </a:ext>
                  </a:extLst>
                </p:cNvPr>
                <p:cNvPicPr/>
                <p:nvPr/>
              </p:nvPicPr>
              <p:blipFill>
                <a:blip r:embed="rId9"/>
                <a:stretch>
                  <a:fillRect/>
                </a:stretch>
              </p:blipFill>
              <p:spPr>
                <a:xfrm>
                  <a:off x="550813" y="3315840"/>
                  <a:ext cx="28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43F15CD-92F8-4238-A8FC-7D29BADD3AA8}"/>
                    </a:ext>
                  </a:extLst>
                </p14:cNvPr>
                <p14:cNvContentPartPr/>
                <p14:nvPr/>
              </p14:nvContentPartPr>
              <p14:xfrm>
                <a:off x="572773" y="3373800"/>
                <a:ext cx="7200" cy="7200"/>
              </p14:xfrm>
            </p:contentPart>
          </mc:Choice>
          <mc:Fallback>
            <p:pic>
              <p:nvPicPr>
                <p:cNvPr id="8" name="Freihand 7">
                  <a:extLst>
                    <a:ext uri="{FF2B5EF4-FFF2-40B4-BE49-F238E27FC236}">
                      <a16:creationId xmlns:a16="http://schemas.microsoft.com/office/drawing/2014/main" id="{D43F15CD-92F8-4238-A8FC-7D29BADD3AA8}"/>
                    </a:ext>
                  </a:extLst>
                </p:cNvPr>
                <p:cNvPicPr/>
                <p:nvPr/>
              </p:nvPicPr>
              <p:blipFill>
                <a:blip r:embed="rId11"/>
                <a:stretch>
                  <a:fillRect/>
                </a:stretch>
              </p:blipFill>
              <p:spPr>
                <a:xfrm>
                  <a:off x="568453" y="3369480"/>
                  <a:ext cx="15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A51C8AFD-97F0-4222-823F-6E4957C1B88F}"/>
                    </a:ext>
                  </a:extLst>
                </p14:cNvPr>
                <p14:cNvContentPartPr/>
                <p14:nvPr/>
              </p14:nvContentPartPr>
              <p14:xfrm>
                <a:off x="712093" y="3226200"/>
                <a:ext cx="160560" cy="122040"/>
              </p14:xfrm>
            </p:contentPart>
          </mc:Choice>
          <mc:Fallback>
            <p:pic>
              <p:nvPicPr>
                <p:cNvPr id="11" name="Freihand 10">
                  <a:extLst>
                    <a:ext uri="{FF2B5EF4-FFF2-40B4-BE49-F238E27FC236}">
                      <a16:creationId xmlns:a16="http://schemas.microsoft.com/office/drawing/2014/main" id="{A51C8AFD-97F0-4222-823F-6E4957C1B88F}"/>
                    </a:ext>
                  </a:extLst>
                </p:cNvPr>
                <p:cNvPicPr/>
                <p:nvPr/>
              </p:nvPicPr>
              <p:blipFill>
                <a:blip r:embed="rId13"/>
                <a:stretch>
                  <a:fillRect/>
                </a:stretch>
              </p:blipFill>
              <p:spPr>
                <a:xfrm>
                  <a:off x="707773" y="3221880"/>
                  <a:ext cx="169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DCC9D594-52C1-4493-BBFB-E6D427CC0697}"/>
                    </a:ext>
                  </a:extLst>
                </p14:cNvPr>
                <p14:cNvContentPartPr/>
                <p14:nvPr/>
              </p14:nvContentPartPr>
              <p14:xfrm>
                <a:off x="815053" y="3222240"/>
                <a:ext cx="108000" cy="115560"/>
              </p14:xfrm>
            </p:contentPart>
          </mc:Choice>
          <mc:Fallback>
            <p:pic>
              <p:nvPicPr>
                <p:cNvPr id="12" name="Freihand 11">
                  <a:extLst>
                    <a:ext uri="{FF2B5EF4-FFF2-40B4-BE49-F238E27FC236}">
                      <a16:creationId xmlns:a16="http://schemas.microsoft.com/office/drawing/2014/main" id="{DCC9D594-52C1-4493-BBFB-E6D427CC0697}"/>
                    </a:ext>
                  </a:extLst>
                </p:cNvPr>
                <p:cNvPicPr/>
                <p:nvPr/>
              </p:nvPicPr>
              <p:blipFill>
                <a:blip r:embed="rId15"/>
                <a:stretch>
                  <a:fillRect/>
                </a:stretch>
              </p:blipFill>
              <p:spPr>
                <a:xfrm>
                  <a:off x="810733" y="3217920"/>
                  <a:ext cx="116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F7D3C94-D450-409A-80FB-21E54E99E86B}"/>
                    </a:ext>
                  </a:extLst>
                </p14:cNvPr>
                <p14:cNvContentPartPr/>
                <p14:nvPr/>
              </p14:nvContentPartPr>
              <p14:xfrm>
                <a:off x="859693" y="3293520"/>
                <a:ext cx="116280" cy="43560"/>
              </p14:xfrm>
            </p:contentPart>
          </mc:Choice>
          <mc:Fallback>
            <p:pic>
              <p:nvPicPr>
                <p:cNvPr id="13" name="Freihand 12">
                  <a:extLst>
                    <a:ext uri="{FF2B5EF4-FFF2-40B4-BE49-F238E27FC236}">
                      <a16:creationId xmlns:a16="http://schemas.microsoft.com/office/drawing/2014/main" id="{BF7D3C94-D450-409A-80FB-21E54E99E86B}"/>
                    </a:ext>
                  </a:extLst>
                </p:cNvPr>
                <p:cNvPicPr/>
                <p:nvPr/>
              </p:nvPicPr>
              <p:blipFill>
                <a:blip r:embed="rId17"/>
                <a:stretch>
                  <a:fillRect/>
                </a:stretch>
              </p:blipFill>
              <p:spPr>
                <a:xfrm>
                  <a:off x="855373" y="3289200"/>
                  <a:ext cx="124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8F2E452F-8675-44A3-A50D-6B41D79F0335}"/>
                    </a:ext>
                  </a:extLst>
                </p14:cNvPr>
                <p14:cNvContentPartPr/>
                <p14:nvPr/>
              </p14:nvContentPartPr>
              <p14:xfrm>
                <a:off x="968773" y="3289920"/>
                <a:ext cx="163800" cy="52200"/>
              </p14:xfrm>
            </p:contentPart>
          </mc:Choice>
          <mc:Fallback>
            <p:pic>
              <p:nvPicPr>
                <p:cNvPr id="15" name="Freihand 14">
                  <a:extLst>
                    <a:ext uri="{FF2B5EF4-FFF2-40B4-BE49-F238E27FC236}">
                      <a16:creationId xmlns:a16="http://schemas.microsoft.com/office/drawing/2014/main" id="{8F2E452F-8675-44A3-A50D-6B41D79F0335}"/>
                    </a:ext>
                  </a:extLst>
                </p:cNvPr>
                <p:cNvPicPr/>
                <p:nvPr/>
              </p:nvPicPr>
              <p:blipFill>
                <a:blip r:embed="rId19"/>
                <a:stretch>
                  <a:fillRect/>
                </a:stretch>
              </p:blipFill>
              <p:spPr>
                <a:xfrm>
                  <a:off x="964453" y="3285600"/>
                  <a:ext cx="172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14F71417-8758-47EA-92DA-7DA86F67B8E7}"/>
                    </a:ext>
                  </a:extLst>
                </p14:cNvPr>
                <p14:cNvContentPartPr/>
                <p14:nvPr/>
              </p14:nvContentPartPr>
              <p14:xfrm>
                <a:off x="1108813" y="3215040"/>
                <a:ext cx="360" cy="360"/>
              </p14:xfrm>
            </p:contentPart>
          </mc:Choice>
          <mc:Fallback>
            <p:pic>
              <p:nvPicPr>
                <p:cNvPr id="16" name="Freihand 15">
                  <a:extLst>
                    <a:ext uri="{FF2B5EF4-FFF2-40B4-BE49-F238E27FC236}">
                      <a16:creationId xmlns:a16="http://schemas.microsoft.com/office/drawing/2014/main" id="{14F71417-8758-47EA-92DA-7DA86F67B8E7}"/>
                    </a:ext>
                  </a:extLst>
                </p:cNvPr>
                <p:cNvPicPr/>
                <p:nvPr/>
              </p:nvPicPr>
              <p:blipFill>
                <a:blip r:embed="rId21"/>
                <a:stretch>
                  <a:fillRect/>
                </a:stretch>
              </p:blipFill>
              <p:spPr>
                <a:xfrm>
                  <a:off x="1104493" y="3210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B4DFB8EA-BFE7-4838-95F7-5919E8D20EFB}"/>
                    </a:ext>
                  </a:extLst>
                </p14:cNvPr>
                <p14:cNvContentPartPr/>
                <p14:nvPr/>
              </p14:nvContentPartPr>
              <p14:xfrm>
                <a:off x="1267933" y="3224760"/>
                <a:ext cx="13320" cy="105840"/>
              </p14:xfrm>
            </p:contentPart>
          </mc:Choice>
          <mc:Fallback>
            <p:pic>
              <p:nvPicPr>
                <p:cNvPr id="18" name="Freihand 17">
                  <a:extLst>
                    <a:ext uri="{FF2B5EF4-FFF2-40B4-BE49-F238E27FC236}">
                      <a16:creationId xmlns:a16="http://schemas.microsoft.com/office/drawing/2014/main" id="{B4DFB8EA-BFE7-4838-95F7-5919E8D20EFB}"/>
                    </a:ext>
                  </a:extLst>
                </p:cNvPr>
                <p:cNvPicPr/>
                <p:nvPr/>
              </p:nvPicPr>
              <p:blipFill>
                <a:blip r:embed="rId23"/>
                <a:stretch>
                  <a:fillRect/>
                </a:stretch>
              </p:blipFill>
              <p:spPr>
                <a:xfrm>
                  <a:off x="1263613" y="3220440"/>
                  <a:ext cx="21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247F1D51-C06F-4774-9395-D7BF6B422542}"/>
                    </a:ext>
                  </a:extLst>
                </p14:cNvPr>
                <p14:cNvContentPartPr/>
                <p14:nvPr/>
              </p14:nvContentPartPr>
              <p14:xfrm>
                <a:off x="1211773" y="3209640"/>
                <a:ext cx="124560" cy="16200"/>
              </p14:xfrm>
            </p:contentPart>
          </mc:Choice>
          <mc:Fallback>
            <p:pic>
              <p:nvPicPr>
                <p:cNvPr id="19" name="Freihand 18">
                  <a:extLst>
                    <a:ext uri="{FF2B5EF4-FFF2-40B4-BE49-F238E27FC236}">
                      <a16:creationId xmlns:a16="http://schemas.microsoft.com/office/drawing/2014/main" id="{247F1D51-C06F-4774-9395-D7BF6B422542}"/>
                    </a:ext>
                  </a:extLst>
                </p:cNvPr>
                <p:cNvPicPr/>
                <p:nvPr/>
              </p:nvPicPr>
              <p:blipFill>
                <a:blip r:embed="rId25"/>
                <a:stretch>
                  <a:fillRect/>
                </a:stretch>
              </p:blipFill>
              <p:spPr>
                <a:xfrm>
                  <a:off x="1207453" y="3205320"/>
                  <a:ext cx="133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97C099D5-4DE1-438E-93B5-D1942B81946A}"/>
                    </a:ext>
                  </a:extLst>
                </p14:cNvPr>
                <p14:cNvContentPartPr/>
                <p14:nvPr/>
              </p14:nvContentPartPr>
              <p14:xfrm>
                <a:off x="1188013" y="3248880"/>
                <a:ext cx="165240" cy="21240"/>
              </p14:xfrm>
            </p:contentPart>
          </mc:Choice>
          <mc:Fallback>
            <p:pic>
              <p:nvPicPr>
                <p:cNvPr id="20" name="Freihand 19">
                  <a:extLst>
                    <a:ext uri="{FF2B5EF4-FFF2-40B4-BE49-F238E27FC236}">
                      <a16:creationId xmlns:a16="http://schemas.microsoft.com/office/drawing/2014/main" id="{97C099D5-4DE1-438E-93B5-D1942B81946A}"/>
                    </a:ext>
                  </a:extLst>
                </p:cNvPr>
                <p:cNvPicPr/>
                <p:nvPr/>
              </p:nvPicPr>
              <p:blipFill>
                <a:blip r:embed="rId27"/>
                <a:stretch>
                  <a:fillRect/>
                </a:stretch>
              </p:blipFill>
              <p:spPr>
                <a:xfrm>
                  <a:off x="1183693" y="3244560"/>
                  <a:ext cx="173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4DFB8BEE-973D-4392-B79B-DDF7CC242CDA}"/>
                    </a:ext>
                  </a:extLst>
                </p14:cNvPr>
                <p14:cNvContentPartPr/>
                <p14:nvPr/>
              </p14:nvContentPartPr>
              <p14:xfrm>
                <a:off x="1119973" y="3106680"/>
                <a:ext cx="354600" cy="286560"/>
              </p14:xfrm>
            </p:contentPart>
          </mc:Choice>
          <mc:Fallback>
            <p:pic>
              <p:nvPicPr>
                <p:cNvPr id="21" name="Freihand 20">
                  <a:extLst>
                    <a:ext uri="{FF2B5EF4-FFF2-40B4-BE49-F238E27FC236}">
                      <a16:creationId xmlns:a16="http://schemas.microsoft.com/office/drawing/2014/main" id="{4DFB8BEE-973D-4392-B79B-DDF7CC242CDA}"/>
                    </a:ext>
                  </a:extLst>
                </p:cNvPr>
                <p:cNvPicPr/>
                <p:nvPr/>
              </p:nvPicPr>
              <p:blipFill>
                <a:blip r:embed="rId29"/>
                <a:stretch>
                  <a:fillRect/>
                </a:stretch>
              </p:blipFill>
              <p:spPr>
                <a:xfrm>
                  <a:off x="1115653" y="3102360"/>
                  <a:ext cx="3632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94016DC8-E5E5-4600-B70E-D854330EAF94}"/>
                    </a:ext>
                  </a:extLst>
                </p14:cNvPr>
                <p14:cNvContentPartPr/>
                <p14:nvPr/>
              </p14:nvContentPartPr>
              <p14:xfrm>
                <a:off x="3759493" y="1195440"/>
                <a:ext cx="16560" cy="185400"/>
              </p14:xfrm>
            </p:contentPart>
          </mc:Choice>
          <mc:Fallback>
            <p:pic>
              <p:nvPicPr>
                <p:cNvPr id="23" name="Freihand 22">
                  <a:extLst>
                    <a:ext uri="{FF2B5EF4-FFF2-40B4-BE49-F238E27FC236}">
                      <a16:creationId xmlns:a16="http://schemas.microsoft.com/office/drawing/2014/main" id="{94016DC8-E5E5-4600-B70E-D854330EAF94}"/>
                    </a:ext>
                  </a:extLst>
                </p:cNvPr>
                <p:cNvPicPr/>
                <p:nvPr/>
              </p:nvPicPr>
              <p:blipFill>
                <a:blip r:embed="rId31"/>
                <a:stretch>
                  <a:fillRect/>
                </a:stretch>
              </p:blipFill>
              <p:spPr>
                <a:xfrm>
                  <a:off x="3755173" y="1191120"/>
                  <a:ext cx="25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975EB1A1-00A2-443A-9D15-9817A14E6F0A}"/>
                    </a:ext>
                  </a:extLst>
                </p14:cNvPr>
                <p14:cNvContentPartPr/>
                <p14:nvPr/>
              </p14:nvContentPartPr>
              <p14:xfrm>
                <a:off x="3710893" y="1261680"/>
                <a:ext cx="128160" cy="173160"/>
              </p14:xfrm>
            </p:contentPart>
          </mc:Choice>
          <mc:Fallback>
            <p:pic>
              <p:nvPicPr>
                <p:cNvPr id="24" name="Freihand 23">
                  <a:extLst>
                    <a:ext uri="{FF2B5EF4-FFF2-40B4-BE49-F238E27FC236}">
                      <a16:creationId xmlns:a16="http://schemas.microsoft.com/office/drawing/2014/main" id="{975EB1A1-00A2-443A-9D15-9817A14E6F0A}"/>
                    </a:ext>
                  </a:extLst>
                </p:cNvPr>
                <p:cNvPicPr/>
                <p:nvPr/>
              </p:nvPicPr>
              <p:blipFill>
                <a:blip r:embed="rId33"/>
                <a:stretch>
                  <a:fillRect/>
                </a:stretch>
              </p:blipFill>
              <p:spPr>
                <a:xfrm>
                  <a:off x="3706573" y="1257360"/>
                  <a:ext cx="136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Freihand 56">
                  <a:extLst>
                    <a:ext uri="{FF2B5EF4-FFF2-40B4-BE49-F238E27FC236}">
                      <a16:creationId xmlns:a16="http://schemas.microsoft.com/office/drawing/2014/main" id="{AD20F814-A1C3-471F-9951-580C6DE0DC28}"/>
                    </a:ext>
                  </a:extLst>
                </p14:cNvPr>
                <p14:cNvContentPartPr/>
                <p14:nvPr/>
              </p14:nvContentPartPr>
              <p14:xfrm>
                <a:off x="128173" y="4098480"/>
                <a:ext cx="120960" cy="194760"/>
              </p14:xfrm>
            </p:contentPart>
          </mc:Choice>
          <mc:Fallback>
            <p:pic>
              <p:nvPicPr>
                <p:cNvPr id="57" name="Freihand 56">
                  <a:extLst>
                    <a:ext uri="{FF2B5EF4-FFF2-40B4-BE49-F238E27FC236}">
                      <a16:creationId xmlns:a16="http://schemas.microsoft.com/office/drawing/2014/main" id="{AD20F814-A1C3-471F-9951-580C6DE0DC28}"/>
                    </a:ext>
                  </a:extLst>
                </p:cNvPr>
                <p:cNvPicPr/>
                <p:nvPr/>
              </p:nvPicPr>
              <p:blipFill>
                <a:blip r:embed="rId35"/>
                <a:stretch>
                  <a:fillRect/>
                </a:stretch>
              </p:blipFill>
              <p:spPr>
                <a:xfrm>
                  <a:off x="123853" y="4094160"/>
                  <a:ext cx="129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Freihand 57">
                  <a:extLst>
                    <a:ext uri="{FF2B5EF4-FFF2-40B4-BE49-F238E27FC236}">
                      <a16:creationId xmlns:a16="http://schemas.microsoft.com/office/drawing/2014/main" id="{F847CFCE-D2F3-4E69-8209-ADC08D03B286}"/>
                    </a:ext>
                  </a:extLst>
                </p14:cNvPr>
                <p14:cNvContentPartPr/>
                <p14:nvPr/>
              </p14:nvContentPartPr>
              <p14:xfrm>
                <a:off x="288733" y="4113240"/>
                <a:ext cx="71280" cy="140400"/>
              </p14:xfrm>
            </p:contentPart>
          </mc:Choice>
          <mc:Fallback>
            <p:pic>
              <p:nvPicPr>
                <p:cNvPr id="58" name="Freihand 57">
                  <a:extLst>
                    <a:ext uri="{FF2B5EF4-FFF2-40B4-BE49-F238E27FC236}">
                      <a16:creationId xmlns:a16="http://schemas.microsoft.com/office/drawing/2014/main" id="{F847CFCE-D2F3-4E69-8209-ADC08D03B286}"/>
                    </a:ext>
                  </a:extLst>
                </p:cNvPr>
                <p:cNvPicPr/>
                <p:nvPr/>
              </p:nvPicPr>
              <p:blipFill>
                <a:blip r:embed="rId37"/>
                <a:stretch>
                  <a:fillRect/>
                </a:stretch>
              </p:blipFill>
              <p:spPr>
                <a:xfrm>
                  <a:off x="284413" y="4108920"/>
                  <a:ext cx="79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Freihand 58">
                  <a:extLst>
                    <a:ext uri="{FF2B5EF4-FFF2-40B4-BE49-F238E27FC236}">
                      <a16:creationId xmlns:a16="http://schemas.microsoft.com/office/drawing/2014/main" id="{164B3FF1-A9FC-47E4-B1FF-55B9B0BC7427}"/>
                    </a:ext>
                  </a:extLst>
                </p14:cNvPr>
                <p14:cNvContentPartPr/>
                <p14:nvPr/>
              </p14:nvContentPartPr>
              <p14:xfrm>
                <a:off x="327613" y="4234200"/>
                <a:ext cx="51840" cy="25560"/>
              </p14:xfrm>
            </p:contentPart>
          </mc:Choice>
          <mc:Fallback>
            <p:pic>
              <p:nvPicPr>
                <p:cNvPr id="59" name="Freihand 58">
                  <a:extLst>
                    <a:ext uri="{FF2B5EF4-FFF2-40B4-BE49-F238E27FC236}">
                      <a16:creationId xmlns:a16="http://schemas.microsoft.com/office/drawing/2014/main" id="{164B3FF1-A9FC-47E4-B1FF-55B9B0BC7427}"/>
                    </a:ext>
                  </a:extLst>
                </p:cNvPr>
                <p:cNvPicPr/>
                <p:nvPr/>
              </p:nvPicPr>
              <p:blipFill>
                <a:blip r:embed="rId39"/>
                <a:stretch>
                  <a:fillRect/>
                </a:stretch>
              </p:blipFill>
              <p:spPr>
                <a:xfrm>
                  <a:off x="323293" y="4229880"/>
                  <a:ext cx="60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0" name="Freihand 69">
                  <a:extLst>
                    <a:ext uri="{FF2B5EF4-FFF2-40B4-BE49-F238E27FC236}">
                      <a16:creationId xmlns:a16="http://schemas.microsoft.com/office/drawing/2014/main" id="{638449BF-3958-46B8-88D1-E0C30C118792}"/>
                    </a:ext>
                  </a:extLst>
                </p14:cNvPr>
                <p14:cNvContentPartPr/>
                <p14:nvPr/>
              </p14:nvContentPartPr>
              <p14:xfrm>
                <a:off x="1446493" y="2817600"/>
                <a:ext cx="351000" cy="35640"/>
              </p14:xfrm>
            </p:contentPart>
          </mc:Choice>
          <mc:Fallback>
            <p:pic>
              <p:nvPicPr>
                <p:cNvPr id="70" name="Freihand 69">
                  <a:extLst>
                    <a:ext uri="{FF2B5EF4-FFF2-40B4-BE49-F238E27FC236}">
                      <a16:creationId xmlns:a16="http://schemas.microsoft.com/office/drawing/2014/main" id="{638449BF-3958-46B8-88D1-E0C30C118792}"/>
                    </a:ext>
                  </a:extLst>
                </p:cNvPr>
                <p:cNvPicPr/>
                <p:nvPr/>
              </p:nvPicPr>
              <p:blipFill>
                <a:blip r:embed="rId41"/>
                <a:stretch>
                  <a:fillRect/>
                </a:stretch>
              </p:blipFill>
              <p:spPr>
                <a:xfrm>
                  <a:off x="1442173" y="2813280"/>
                  <a:ext cx="359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1" name="Freihand 70">
                  <a:extLst>
                    <a:ext uri="{FF2B5EF4-FFF2-40B4-BE49-F238E27FC236}">
                      <a16:creationId xmlns:a16="http://schemas.microsoft.com/office/drawing/2014/main" id="{7290FEB2-31BB-4A51-96B4-227AC13CF872}"/>
                    </a:ext>
                  </a:extLst>
                </p14:cNvPr>
                <p14:cNvContentPartPr/>
                <p14:nvPr/>
              </p14:nvContentPartPr>
              <p14:xfrm>
                <a:off x="1630453" y="2762160"/>
                <a:ext cx="293760" cy="234000"/>
              </p14:xfrm>
            </p:contentPart>
          </mc:Choice>
          <mc:Fallback>
            <p:pic>
              <p:nvPicPr>
                <p:cNvPr id="71" name="Freihand 70">
                  <a:extLst>
                    <a:ext uri="{FF2B5EF4-FFF2-40B4-BE49-F238E27FC236}">
                      <a16:creationId xmlns:a16="http://schemas.microsoft.com/office/drawing/2014/main" id="{7290FEB2-31BB-4A51-96B4-227AC13CF872}"/>
                    </a:ext>
                  </a:extLst>
                </p:cNvPr>
                <p:cNvPicPr/>
                <p:nvPr/>
              </p:nvPicPr>
              <p:blipFill>
                <a:blip r:embed="rId43"/>
                <a:stretch>
                  <a:fillRect/>
                </a:stretch>
              </p:blipFill>
              <p:spPr>
                <a:xfrm>
                  <a:off x="1626133" y="2757840"/>
                  <a:ext cx="302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3D6889DD-FD15-47F6-8597-50ED0A8E91DC}"/>
                    </a:ext>
                  </a:extLst>
                </p14:cNvPr>
                <p14:cNvContentPartPr/>
                <p14:nvPr/>
              </p14:nvContentPartPr>
              <p14:xfrm>
                <a:off x="846373" y="3565320"/>
                <a:ext cx="110880" cy="55440"/>
              </p14:xfrm>
            </p:contentPart>
          </mc:Choice>
          <mc:Fallback>
            <p:pic>
              <p:nvPicPr>
                <p:cNvPr id="39" name="Freihand 38">
                  <a:extLst>
                    <a:ext uri="{FF2B5EF4-FFF2-40B4-BE49-F238E27FC236}">
                      <a16:creationId xmlns:a16="http://schemas.microsoft.com/office/drawing/2014/main" id="{3D6889DD-FD15-47F6-8597-50ED0A8E91DC}"/>
                    </a:ext>
                  </a:extLst>
                </p:cNvPr>
                <p:cNvPicPr/>
                <p:nvPr/>
              </p:nvPicPr>
              <p:blipFill>
                <a:blip r:embed="rId45"/>
                <a:stretch>
                  <a:fillRect/>
                </a:stretch>
              </p:blipFill>
              <p:spPr>
                <a:xfrm>
                  <a:off x="842053" y="3561000"/>
                  <a:ext cx="119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3C3D3248-DE28-4122-AA71-0850A1FAAC06}"/>
                    </a:ext>
                  </a:extLst>
                </p14:cNvPr>
                <p14:cNvContentPartPr/>
                <p14:nvPr/>
              </p14:nvContentPartPr>
              <p14:xfrm>
                <a:off x="1232653" y="3489000"/>
                <a:ext cx="137880" cy="159120"/>
              </p14:xfrm>
            </p:contentPart>
          </mc:Choice>
          <mc:Fallback>
            <p:pic>
              <p:nvPicPr>
                <p:cNvPr id="40" name="Freihand 39">
                  <a:extLst>
                    <a:ext uri="{FF2B5EF4-FFF2-40B4-BE49-F238E27FC236}">
                      <a16:creationId xmlns:a16="http://schemas.microsoft.com/office/drawing/2014/main" id="{3C3D3248-DE28-4122-AA71-0850A1FAAC06}"/>
                    </a:ext>
                  </a:extLst>
                </p:cNvPr>
                <p:cNvPicPr/>
                <p:nvPr/>
              </p:nvPicPr>
              <p:blipFill>
                <a:blip r:embed="rId47"/>
                <a:stretch>
                  <a:fillRect/>
                </a:stretch>
              </p:blipFill>
              <p:spPr>
                <a:xfrm>
                  <a:off x="1228333" y="3484680"/>
                  <a:ext cx="146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2D908B11-07CA-490B-89B5-3E3B79BD9D6D}"/>
                    </a:ext>
                  </a:extLst>
                </p14:cNvPr>
                <p14:cNvContentPartPr/>
                <p14:nvPr/>
              </p14:nvContentPartPr>
              <p14:xfrm>
                <a:off x="1306093" y="3568200"/>
                <a:ext cx="114480" cy="82800"/>
              </p14:xfrm>
            </p:contentPart>
          </mc:Choice>
          <mc:Fallback>
            <p:pic>
              <p:nvPicPr>
                <p:cNvPr id="41" name="Freihand 40">
                  <a:extLst>
                    <a:ext uri="{FF2B5EF4-FFF2-40B4-BE49-F238E27FC236}">
                      <a16:creationId xmlns:a16="http://schemas.microsoft.com/office/drawing/2014/main" id="{2D908B11-07CA-490B-89B5-3E3B79BD9D6D}"/>
                    </a:ext>
                  </a:extLst>
                </p:cNvPr>
                <p:cNvPicPr/>
                <p:nvPr/>
              </p:nvPicPr>
              <p:blipFill>
                <a:blip r:embed="rId49"/>
                <a:stretch>
                  <a:fillRect/>
                </a:stretch>
              </p:blipFill>
              <p:spPr>
                <a:xfrm>
                  <a:off x="1301773" y="3563880"/>
                  <a:ext cx="123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9" name="Freihand 88">
                  <a:extLst>
                    <a:ext uri="{FF2B5EF4-FFF2-40B4-BE49-F238E27FC236}">
                      <a16:creationId xmlns:a16="http://schemas.microsoft.com/office/drawing/2014/main" id="{A3EAA0D7-6DB5-4E1B-8D84-8D2356514E3E}"/>
                    </a:ext>
                  </a:extLst>
                </p14:cNvPr>
                <p14:cNvContentPartPr/>
                <p14:nvPr/>
              </p14:nvContentPartPr>
              <p14:xfrm>
                <a:off x="1126093" y="3426000"/>
                <a:ext cx="383760" cy="283680"/>
              </p14:xfrm>
            </p:contentPart>
          </mc:Choice>
          <mc:Fallback>
            <p:pic>
              <p:nvPicPr>
                <p:cNvPr id="89" name="Freihand 88">
                  <a:extLst>
                    <a:ext uri="{FF2B5EF4-FFF2-40B4-BE49-F238E27FC236}">
                      <a16:creationId xmlns:a16="http://schemas.microsoft.com/office/drawing/2014/main" id="{A3EAA0D7-6DB5-4E1B-8D84-8D2356514E3E}"/>
                    </a:ext>
                  </a:extLst>
                </p:cNvPr>
                <p:cNvPicPr/>
                <p:nvPr/>
              </p:nvPicPr>
              <p:blipFill>
                <a:blip r:embed="rId51"/>
                <a:stretch>
                  <a:fillRect/>
                </a:stretch>
              </p:blipFill>
              <p:spPr>
                <a:xfrm>
                  <a:off x="1121773" y="3421680"/>
                  <a:ext cx="3924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Freihand 59">
                  <a:extLst>
                    <a:ext uri="{FF2B5EF4-FFF2-40B4-BE49-F238E27FC236}">
                      <a16:creationId xmlns:a16="http://schemas.microsoft.com/office/drawing/2014/main" id="{34D058E0-4644-441C-A480-ACD623B8E553}"/>
                    </a:ext>
                  </a:extLst>
                </p14:cNvPr>
                <p14:cNvContentPartPr/>
                <p14:nvPr/>
              </p14:nvContentPartPr>
              <p14:xfrm>
                <a:off x="561973" y="4133760"/>
                <a:ext cx="360" cy="360"/>
              </p14:xfrm>
            </p:contentPart>
          </mc:Choice>
          <mc:Fallback>
            <p:pic>
              <p:nvPicPr>
                <p:cNvPr id="60" name="Freihand 59">
                  <a:extLst>
                    <a:ext uri="{FF2B5EF4-FFF2-40B4-BE49-F238E27FC236}">
                      <a16:creationId xmlns:a16="http://schemas.microsoft.com/office/drawing/2014/main" id="{34D058E0-4644-441C-A480-ACD623B8E553}"/>
                    </a:ext>
                  </a:extLst>
                </p:cNvPr>
                <p:cNvPicPr/>
                <p:nvPr/>
              </p:nvPicPr>
              <p:blipFill>
                <a:blip r:embed="rId21"/>
                <a:stretch>
                  <a:fillRect/>
                </a:stretch>
              </p:blipFill>
              <p:spPr>
                <a:xfrm>
                  <a:off x="557653" y="4129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 name="Freihand 60">
                  <a:extLst>
                    <a:ext uri="{FF2B5EF4-FFF2-40B4-BE49-F238E27FC236}">
                      <a16:creationId xmlns:a16="http://schemas.microsoft.com/office/drawing/2014/main" id="{54B8B1DB-DA37-4FA2-B1C1-3A60385033C5}"/>
                    </a:ext>
                  </a:extLst>
                </p14:cNvPr>
                <p14:cNvContentPartPr/>
                <p14:nvPr/>
              </p14:nvContentPartPr>
              <p14:xfrm>
                <a:off x="565933" y="4205040"/>
                <a:ext cx="2520" cy="4680"/>
              </p14:xfrm>
            </p:contentPart>
          </mc:Choice>
          <mc:Fallback>
            <p:pic>
              <p:nvPicPr>
                <p:cNvPr id="61" name="Freihand 60">
                  <a:extLst>
                    <a:ext uri="{FF2B5EF4-FFF2-40B4-BE49-F238E27FC236}">
                      <a16:creationId xmlns:a16="http://schemas.microsoft.com/office/drawing/2014/main" id="{54B8B1DB-DA37-4FA2-B1C1-3A60385033C5}"/>
                    </a:ext>
                  </a:extLst>
                </p:cNvPr>
                <p:cNvPicPr/>
                <p:nvPr/>
              </p:nvPicPr>
              <p:blipFill>
                <a:blip r:embed="rId54"/>
                <a:stretch>
                  <a:fillRect/>
                </a:stretch>
              </p:blipFill>
              <p:spPr>
                <a:xfrm>
                  <a:off x="561613" y="4200720"/>
                  <a:ext cx="11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2" name="Freihand 61">
                  <a:extLst>
                    <a:ext uri="{FF2B5EF4-FFF2-40B4-BE49-F238E27FC236}">
                      <a16:creationId xmlns:a16="http://schemas.microsoft.com/office/drawing/2014/main" id="{0E84AA1F-F540-4500-9B1B-F42FC731B0AB}"/>
                    </a:ext>
                  </a:extLst>
                </p14:cNvPr>
                <p14:cNvContentPartPr/>
                <p14:nvPr/>
              </p14:nvContentPartPr>
              <p14:xfrm>
                <a:off x="723973" y="4023240"/>
                <a:ext cx="106560" cy="140040"/>
              </p14:xfrm>
            </p:contentPart>
          </mc:Choice>
          <mc:Fallback>
            <p:pic>
              <p:nvPicPr>
                <p:cNvPr id="62" name="Freihand 61">
                  <a:extLst>
                    <a:ext uri="{FF2B5EF4-FFF2-40B4-BE49-F238E27FC236}">
                      <a16:creationId xmlns:a16="http://schemas.microsoft.com/office/drawing/2014/main" id="{0E84AA1F-F540-4500-9B1B-F42FC731B0AB}"/>
                    </a:ext>
                  </a:extLst>
                </p:cNvPr>
                <p:cNvPicPr/>
                <p:nvPr/>
              </p:nvPicPr>
              <p:blipFill>
                <a:blip r:embed="rId56"/>
                <a:stretch>
                  <a:fillRect/>
                </a:stretch>
              </p:blipFill>
              <p:spPr>
                <a:xfrm>
                  <a:off x="719653" y="4018920"/>
                  <a:ext cx="115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3" name="Freihand 62">
                  <a:extLst>
                    <a:ext uri="{FF2B5EF4-FFF2-40B4-BE49-F238E27FC236}">
                      <a16:creationId xmlns:a16="http://schemas.microsoft.com/office/drawing/2014/main" id="{E6E84AB7-1F06-4349-A0E7-7BEC454DC9CD}"/>
                    </a:ext>
                  </a:extLst>
                </p14:cNvPr>
                <p14:cNvContentPartPr/>
                <p14:nvPr/>
              </p14:nvContentPartPr>
              <p14:xfrm>
                <a:off x="855733" y="4058160"/>
                <a:ext cx="88560" cy="92160"/>
              </p14:xfrm>
            </p:contentPart>
          </mc:Choice>
          <mc:Fallback>
            <p:pic>
              <p:nvPicPr>
                <p:cNvPr id="63" name="Freihand 62">
                  <a:extLst>
                    <a:ext uri="{FF2B5EF4-FFF2-40B4-BE49-F238E27FC236}">
                      <a16:creationId xmlns:a16="http://schemas.microsoft.com/office/drawing/2014/main" id="{E6E84AB7-1F06-4349-A0E7-7BEC454DC9CD}"/>
                    </a:ext>
                  </a:extLst>
                </p:cNvPr>
                <p:cNvPicPr/>
                <p:nvPr/>
              </p:nvPicPr>
              <p:blipFill>
                <a:blip r:embed="rId58"/>
                <a:stretch>
                  <a:fillRect/>
                </a:stretch>
              </p:blipFill>
              <p:spPr>
                <a:xfrm>
                  <a:off x="851413" y="4053840"/>
                  <a:ext cx="97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4" name="Freihand 63">
                  <a:extLst>
                    <a:ext uri="{FF2B5EF4-FFF2-40B4-BE49-F238E27FC236}">
                      <a16:creationId xmlns:a16="http://schemas.microsoft.com/office/drawing/2014/main" id="{76F15150-8751-4FCB-AF7E-4F96F1ED1009}"/>
                    </a:ext>
                  </a:extLst>
                </p14:cNvPr>
                <p14:cNvContentPartPr/>
                <p14:nvPr/>
              </p14:nvContentPartPr>
              <p14:xfrm>
                <a:off x="961933" y="4066440"/>
                <a:ext cx="91080" cy="162000"/>
              </p14:xfrm>
            </p:contentPart>
          </mc:Choice>
          <mc:Fallback>
            <p:pic>
              <p:nvPicPr>
                <p:cNvPr id="64" name="Freihand 63">
                  <a:extLst>
                    <a:ext uri="{FF2B5EF4-FFF2-40B4-BE49-F238E27FC236}">
                      <a16:creationId xmlns:a16="http://schemas.microsoft.com/office/drawing/2014/main" id="{76F15150-8751-4FCB-AF7E-4F96F1ED1009}"/>
                    </a:ext>
                  </a:extLst>
                </p:cNvPr>
                <p:cNvPicPr/>
                <p:nvPr/>
              </p:nvPicPr>
              <p:blipFill>
                <a:blip r:embed="rId60"/>
                <a:stretch>
                  <a:fillRect/>
                </a:stretch>
              </p:blipFill>
              <p:spPr>
                <a:xfrm>
                  <a:off x="957613" y="4062120"/>
                  <a:ext cx="99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5" name="Freihand 64">
                  <a:extLst>
                    <a:ext uri="{FF2B5EF4-FFF2-40B4-BE49-F238E27FC236}">
                      <a16:creationId xmlns:a16="http://schemas.microsoft.com/office/drawing/2014/main" id="{6A457E79-A4A0-4239-8D07-4378D68B1B55}"/>
                    </a:ext>
                  </a:extLst>
                </p14:cNvPr>
                <p14:cNvContentPartPr/>
                <p14:nvPr/>
              </p14:nvContentPartPr>
              <p14:xfrm>
                <a:off x="1214293" y="4002720"/>
                <a:ext cx="12240" cy="133920"/>
              </p14:xfrm>
            </p:contentPart>
          </mc:Choice>
          <mc:Fallback>
            <p:pic>
              <p:nvPicPr>
                <p:cNvPr id="65" name="Freihand 64">
                  <a:extLst>
                    <a:ext uri="{FF2B5EF4-FFF2-40B4-BE49-F238E27FC236}">
                      <a16:creationId xmlns:a16="http://schemas.microsoft.com/office/drawing/2014/main" id="{6A457E79-A4A0-4239-8D07-4378D68B1B55}"/>
                    </a:ext>
                  </a:extLst>
                </p:cNvPr>
                <p:cNvPicPr/>
                <p:nvPr/>
              </p:nvPicPr>
              <p:blipFill>
                <a:blip r:embed="rId62"/>
                <a:stretch>
                  <a:fillRect/>
                </a:stretch>
              </p:blipFill>
              <p:spPr>
                <a:xfrm>
                  <a:off x="1209973" y="3998400"/>
                  <a:ext cx="20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6" name="Freihand 65">
                  <a:extLst>
                    <a:ext uri="{FF2B5EF4-FFF2-40B4-BE49-F238E27FC236}">
                      <a16:creationId xmlns:a16="http://schemas.microsoft.com/office/drawing/2014/main" id="{672625FC-D749-4E0E-B5B8-CAD1E2D1E10E}"/>
                    </a:ext>
                  </a:extLst>
                </p14:cNvPr>
                <p14:cNvContentPartPr/>
                <p14:nvPr/>
              </p14:nvContentPartPr>
              <p14:xfrm>
                <a:off x="1188733" y="3995880"/>
                <a:ext cx="97920" cy="9000"/>
              </p14:xfrm>
            </p:contentPart>
          </mc:Choice>
          <mc:Fallback>
            <p:pic>
              <p:nvPicPr>
                <p:cNvPr id="66" name="Freihand 65">
                  <a:extLst>
                    <a:ext uri="{FF2B5EF4-FFF2-40B4-BE49-F238E27FC236}">
                      <a16:creationId xmlns:a16="http://schemas.microsoft.com/office/drawing/2014/main" id="{672625FC-D749-4E0E-B5B8-CAD1E2D1E10E}"/>
                    </a:ext>
                  </a:extLst>
                </p:cNvPr>
                <p:cNvPicPr/>
                <p:nvPr/>
              </p:nvPicPr>
              <p:blipFill>
                <a:blip r:embed="rId64"/>
                <a:stretch>
                  <a:fillRect/>
                </a:stretch>
              </p:blipFill>
              <p:spPr>
                <a:xfrm>
                  <a:off x="1184413" y="3991560"/>
                  <a:ext cx="106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7" name="Freihand 66">
                  <a:extLst>
                    <a:ext uri="{FF2B5EF4-FFF2-40B4-BE49-F238E27FC236}">
                      <a16:creationId xmlns:a16="http://schemas.microsoft.com/office/drawing/2014/main" id="{4B58A29D-E91B-4C5E-B8BE-63EAEB685620}"/>
                    </a:ext>
                  </a:extLst>
                </p14:cNvPr>
                <p14:cNvContentPartPr/>
                <p14:nvPr/>
              </p14:nvContentPartPr>
              <p14:xfrm>
                <a:off x="1149493" y="4048440"/>
                <a:ext cx="140040" cy="720"/>
              </p14:xfrm>
            </p:contentPart>
          </mc:Choice>
          <mc:Fallback>
            <p:pic>
              <p:nvPicPr>
                <p:cNvPr id="67" name="Freihand 66">
                  <a:extLst>
                    <a:ext uri="{FF2B5EF4-FFF2-40B4-BE49-F238E27FC236}">
                      <a16:creationId xmlns:a16="http://schemas.microsoft.com/office/drawing/2014/main" id="{4B58A29D-E91B-4C5E-B8BE-63EAEB685620}"/>
                    </a:ext>
                  </a:extLst>
                </p:cNvPr>
                <p:cNvPicPr/>
                <p:nvPr/>
              </p:nvPicPr>
              <p:blipFill>
                <a:blip r:embed="rId66"/>
                <a:stretch>
                  <a:fillRect/>
                </a:stretch>
              </p:blipFill>
              <p:spPr>
                <a:xfrm>
                  <a:off x="1145173" y="4044120"/>
                  <a:ext cx="1486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5" name="Freihand 84">
                  <a:extLst>
                    <a:ext uri="{FF2B5EF4-FFF2-40B4-BE49-F238E27FC236}">
                      <a16:creationId xmlns:a16="http://schemas.microsoft.com/office/drawing/2014/main" id="{C8474D0A-5DD0-4392-BEDC-90B7F96D725E}"/>
                    </a:ext>
                  </a:extLst>
                </p14:cNvPr>
                <p14:cNvContentPartPr/>
                <p14:nvPr/>
              </p14:nvContentPartPr>
              <p14:xfrm>
                <a:off x="1127533" y="4400520"/>
                <a:ext cx="117000" cy="107280"/>
              </p14:xfrm>
            </p:contentPart>
          </mc:Choice>
          <mc:Fallback>
            <p:pic>
              <p:nvPicPr>
                <p:cNvPr id="85" name="Freihand 84">
                  <a:extLst>
                    <a:ext uri="{FF2B5EF4-FFF2-40B4-BE49-F238E27FC236}">
                      <a16:creationId xmlns:a16="http://schemas.microsoft.com/office/drawing/2014/main" id="{C8474D0A-5DD0-4392-BEDC-90B7F96D725E}"/>
                    </a:ext>
                  </a:extLst>
                </p:cNvPr>
                <p:cNvPicPr/>
                <p:nvPr/>
              </p:nvPicPr>
              <p:blipFill>
                <a:blip r:embed="rId68"/>
                <a:stretch>
                  <a:fillRect/>
                </a:stretch>
              </p:blipFill>
              <p:spPr>
                <a:xfrm>
                  <a:off x="1123213" y="4396200"/>
                  <a:ext cx="125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6" name="Freihand 85">
                  <a:extLst>
                    <a:ext uri="{FF2B5EF4-FFF2-40B4-BE49-F238E27FC236}">
                      <a16:creationId xmlns:a16="http://schemas.microsoft.com/office/drawing/2014/main" id="{08347421-1D42-4264-ACA1-5C36F9AF46AB}"/>
                    </a:ext>
                  </a:extLst>
                </p14:cNvPr>
                <p14:cNvContentPartPr/>
                <p14:nvPr/>
              </p14:nvContentPartPr>
              <p14:xfrm>
                <a:off x="1190893" y="4464960"/>
                <a:ext cx="70200" cy="61920"/>
              </p14:xfrm>
            </p:contentPart>
          </mc:Choice>
          <mc:Fallback>
            <p:pic>
              <p:nvPicPr>
                <p:cNvPr id="86" name="Freihand 85">
                  <a:extLst>
                    <a:ext uri="{FF2B5EF4-FFF2-40B4-BE49-F238E27FC236}">
                      <a16:creationId xmlns:a16="http://schemas.microsoft.com/office/drawing/2014/main" id="{08347421-1D42-4264-ACA1-5C36F9AF46AB}"/>
                    </a:ext>
                  </a:extLst>
                </p:cNvPr>
                <p:cNvPicPr/>
                <p:nvPr/>
              </p:nvPicPr>
              <p:blipFill>
                <a:blip r:embed="rId70"/>
                <a:stretch>
                  <a:fillRect/>
                </a:stretch>
              </p:blipFill>
              <p:spPr>
                <a:xfrm>
                  <a:off x="1186573" y="4460640"/>
                  <a:ext cx="78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7" name="Freihand 86">
                  <a:extLst>
                    <a:ext uri="{FF2B5EF4-FFF2-40B4-BE49-F238E27FC236}">
                      <a16:creationId xmlns:a16="http://schemas.microsoft.com/office/drawing/2014/main" id="{5BA82C6C-EFF9-4B49-A5D9-23F58854304F}"/>
                    </a:ext>
                  </a:extLst>
                </p14:cNvPr>
                <p14:cNvContentPartPr/>
                <p14:nvPr/>
              </p14:nvContentPartPr>
              <p14:xfrm>
                <a:off x="857533" y="4385760"/>
                <a:ext cx="73800" cy="109440"/>
              </p14:xfrm>
            </p:contentPart>
          </mc:Choice>
          <mc:Fallback>
            <p:pic>
              <p:nvPicPr>
                <p:cNvPr id="87" name="Freihand 86">
                  <a:extLst>
                    <a:ext uri="{FF2B5EF4-FFF2-40B4-BE49-F238E27FC236}">
                      <a16:creationId xmlns:a16="http://schemas.microsoft.com/office/drawing/2014/main" id="{5BA82C6C-EFF9-4B49-A5D9-23F58854304F}"/>
                    </a:ext>
                  </a:extLst>
                </p:cNvPr>
                <p:cNvPicPr/>
                <p:nvPr/>
              </p:nvPicPr>
              <p:blipFill>
                <a:blip r:embed="rId72"/>
                <a:stretch>
                  <a:fillRect/>
                </a:stretch>
              </p:blipFill>
              <p:spPr>
                <a:xfrm>
                  <a:off x="853213" y="4381440"/>
                  <a:ext cx="82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1" name="Freihand 90">
                  <a:extLst>
                    <a:ext uri="{FF2B5EF4-FFF2-40B4-BE49-F238E27FC236}">
                      <a16:creationId xmlns:a16="http://schemas.microsoft.com/office/drawing/2014/main" id="{9CB67E93-B108-4136-A4E0-94AF91260A4D}"/>
                    </a:ext>
                  </a:extLst>
                </p14:cNvPr>
                <p14:cNvContentPartPr/>
                <p14:nvPr/>
              </p14:nvContentPartPr>
              <p14:xfrm>
                <a:off x="1098013" y="3909120"/>
                <a:ext cx="301320" cy="308520"/>
              </p14:xfrm>
            </p:contentPart>
          </mc:Choice>
          <mc:Fallback>
            <p:pic>
              <p:nvPicPr>
                <p:cNvPr id="91" name="Freihand 90">
                  <a:extLst>
                    <a:ext uri="{FF2B5EF4-FFF2-40B4-BE49-F238E27FC236}">
                      <a16:creationId xmlns:a16="http://schemas.microsoft.com/office/drawing/2014/main" id="{9CB67E93-B108-4136-A4E0-94AF91260A4D}"/>
                    </a:ext>
                  </a:extLst>
                </p:cNvPr>
                <p:cNvPicPr/>
                <p:nvPr/>
              </p:nvPicPr>
              <p:blipFill>
                <a:blip r:embed="rId74"/>
                <a:stretch>
                  <a:fillRect/>
                </a:stretch>
              </p:blipFill>
              <p:spPr>
                <a:xfrm>
                  <a:off x="1093693" y="3904800"/>
                  <a:ext cx="3099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2" name="Freihand 91">
                  <a:extLst>
                    <a:ext uri="{FF2B5EF4-FFF2-40B4-BE49-F238E27FC236}">
                      <a16:creationId xmlns:a16="http://schemas.microsoft.com/office/drawing/2014/main" id="{19120B3A-7C1A-435A-8F04-CA0B00D43FFB}"/>
                    </a:ext>
                  </a:extLst>
                </p14:cNvPr>
                <p14:cNvContentPartPr/>
                <p14:nvPr/>
              </p14:nvContentPartPr>
              <p14:xfrm>
                <a:off x="1002253" y="4288560"/>
                <a:ext cx="413280" cy="339120"/>
              </p14:xfrm>
            </p:contentPart>
          </mc:Choice>
          <mc:Fallback>
            <p:pic>
              <p:nvPicPr>
                <p:cNvPr id="92" name="Freihand 91">
                  <a:extLst>
                    <a:ext uri="{FF2B5EF4-FFF2-40B4-BE49-F238E27FC236}">
                      <a16:creationId xmlns:a16="http://schemas.microsoft.com/office/drawing/2014/main" id="{19120B3A-7C1A-435A-8F04-CA0B00D43FFB}"/>
                    </a:ext>
                  </a:extLst>
                </p:cNvPr>
                <p:cNvPicPr/>
                <p:nvPr/>
              </p:nvPicPr>
              <p:blipFill>
                <a:blip r:embed="rId76"/>
                <a:stretch>
                  <a:fillRect/>
                </a:stretch>
              </p:blipFill>
              <p:spPr>
                <a:xfrm>
                  <a:off x="997933" y="4284240"/>
                  <a:ext cx="4219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4" name="Freihand 93">
                  <a:extLst>
                    <a:ext uri="{FF2B5EF4-FFF2-40B4-BE49-F238E27FC236}">
                      <a16:creationId xmlns:a16="http://schemas.microsoft.com/office/drawing/2014/main" id="{930C6733-0B7C-4544-BF30-911EECF8AF17}"/>
                    </a:ext>
                  </a:extLst>
                </p14:cNvPr>
                <p14:cNvContentPartPr/>
                <p14:nvPr/>
              </p14:nvContentPartPr>
              <p14:xfrm>
                <a:off x="1354333" y="2333400"/>
                <a:ext cx="406800" cy="6480"/>
              </p14:xfrm>
            </p:contentPart>
          </mc:Choice>
          <mc:Fallback>
            <p:pic>
              <p:nvPicPr>
                <p:cNvPr id="94" name="Freihand 93">
                  <a:extLst>
                    <a:ext uri="{FF2B5EF4-FFF2-40B4-BE49-F238E27FC236}">
                      <a16:creationId xmlns:a16="http://schemas.microsoft.com/office/drawing/2014/main" id="{930C6733-0B7C-4544-BF30-911EECF8AF17}"/>
                    </a:ext>
                  </a:extLst>
                </p:cNvPr>
                <p:cNvPicPr/>
                <p:nvPr/>
              </p:nvPicPr>
              <p:blipFill>
                <a:blip r:embed="rId78"/>
                <a:stretch>
                  <a:fillRect/>
                </a:stretch>
              </p:blipFill>
              <p:spPr>
                <a:xfrm>
                  <a:off x="1350013" y="2329080"/>
                  <a:ext cx="415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5" name="Freihand 94">
                  <a:extLst>
                    <a:ext uri="{FF2B5EF4-FFF2-40B4-BE49-F238E27FC236}">
                      <a16:creationId xmlns:a16="http://schemas.microsoft.com/office/drawing/2014/main" id="{B9456217-A9BF-4EC0-849A-86EEA1278668}"/>
                    </a:ext>
                  </a:extLst>
                </p14:cNvPr>
                <p14:cNvContentPartPr/>
                <p14:nvPr/>
              </p14:nvContentPartPr>
              <p14:xfrm>
                <a:off x="1630453" y="2243040"/>
                <a:ext cx="227880" cy="209520"/>
              </p14:xfrm>
            </p:contentPart>
          </mc:Choice>
          <mc:Fallback>
            <p:pic>
              <p:nvPicPr>
                <p:cNvPr id="95" name="Freihand 94">
                  <a:extLst>
                    <a:ext uri="{FF2B5EF4-FFF2-40B4-BE49-F238E27FC236}">
                      <a16:creationId xmlns:a16="http://schemas.microsoft.com/office/drawing/2014/main" id="{B9456217-A9BF-4EC0-849A-86EEA1278668}"/>
                    </a:ext>
                  </a:extLst>
                </p:cNvPr>
                <p:cNvPicPr/>
                <p:nvPr/>
              </p:nvPicPr>
              <p:blipFill>
                <a:blip r:embed="rId80"/>
                <a:stretch>
                  <a:fillRect/>
                </a:stretch>
              </p:blipFill>
              <p:spPr>
                <a:xfrm>
                  <a:off x="1626133" y="2238720"/>
                  <a:ext cx="236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5" name="Freihand 104">
                  <a:extLst>
                    <a:ext uri="{FF2B5EF4-FFF2-40B4-BE49-F238E27FC236}">
                      <a16:creationId xmlns:a16="http://schemas.microsoft.com/office/drawing/2014/main" id="{49B61671-A928-4EAC-9716-E1932F0D1960}"/>
                    </a:ext>
                  </a:extLst>
                </p14:cNvPr>
                <p14:cNvContentPartPr/>
                <p14:nvPr/>
              </p14:nvContentPartPr>
              <p14:xfrm>
                <a:off x="3789733" y="2428080"/>
                <a:ext cx="181440" cy="23040"/>
              </p14:xfrm>
            </p:contentPart>
          </mc:Choice>
          <mc:Fallback>
            <p:pic>
              <p:nvPicPr>
                <p:cNvPr id="105" name="Freihand 104">
                  <a:extLst>
                    <a:ext uri="{FF2B5EF4-FFF2-40B4-BE49-F238E27FC236}">
                      <a16:creationId xmlns:a16="http://schemas.microsoft.com/office/drawing/2014/main" id="{49B61671-A928-4EAC-9716-E1932F0D1960}"/>
                    </a:ext>
                  </a:extLst>
                </p:cNvPr>
                <p:cNvPicPr/>
                <p:nvPr/>
              </p:nvPicPr>
              <p:blipFill>
                <a:blip r:embed="rId82"/>
                <a:stretch>
                  <a:fillRect/>
                </a:stretch>
              </p:blipFill>
              <p:spPr>
                <a:xfrm>
                  <a:off x="3785413" y="2423760"/>
                  <a:ext cx="190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6" name="Freihand 25">
                  <a:extLst>
                    <a:ext uri="{FF2B5EF4-FFF2-40B4-BE49-F238E27FC236}">
                      <a16:creationId xmlns:a16="http://schemas.microsoft.com/office/drawing/2014/main" id="{A4AFF76F-D59A-42BC-A3D5-660C0B2A070F}"/>
                    </a:ext>
                  </a:extLst>
                </p14:cNvPr>
                <p14:cNvContentPartPr/>
                <p14:nvPr/>
              </p14:nvContentPartPr>
              <p14:xfrm>
                <a:off x="1724773" y="3227280"/>
                <a:ext cx="142920" cy="142200"/>
              </p14:xfrm>
            </p:contentPart>
          </mc:Choice>
          <mc:Fallback>
            <p:pic>
              <p:nvPicPr>
                <p:cNvPr id="26" name="Freihand 25">
                  <a:extLst>
                    <a:ext uri="{FF2B5EF4-FFF2-40B4-BE49-F238E27FC236}">
                      <a16:creationId xmlns:a16="http://schemas.microsoft.com/office/drawing/2014/main" id="{A4AFF76F-D59A-42BC-A3D5-660C0B2A070F}"/>
                    </a:ext>
                  </a:extLst>
                </p:cNvPr>
                <p:cNvPicPr/>
                <p:nvPr/>
              </p:nvPicPr>
              <p:blipFill>
                <a:blip r:embed="rId84"/>
                <a:stretch>
                  <a:fillRect/>
                </a:stretch>
              </p:blipFill>
              <p:spPr>
                <a:xfrm>
                  <a:off x="1720453" y="3222960"/>
                  <a:ext cx="151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7" name="Freihand 26">
                  <a:extLst>
                    <a:ext uri="{FF2B5EF4-FFF2-40B4-BE49-F238E27FC236}">
                      <a16:creationId xmlns:a16="http://schemas.microsoft.com/office/drawing/2014/main" id="{D74CEE9C-13BB-40A7-8BF9-912A787447A3}"/>
                    </a:ext>
                  </a:extLst>
                </p14:cNvPr>
                <p14:cNvContentPartPr/>
                <p14:nvPr/>
              </p14:nvContentPartPr>
              <p14:xfrm>
                <a:off x="1962013" y="3258600"/>
                <a:ext cx="97920" cy="104040"/>
              </p14:xfrm>
            </p:contentPart>
          </mc:Choice>
          <mc:Fallback>
            <p:pic>
              <p:nvPicPr>
                <p:cNvPr id="27" name="Freihand 26">
                  <a:extLst>
                    <a:ext uri="{FF2B5EF4-FFF2-40B4-BE49-F238E27FC236}">
                      <a16:creationId xmlns:a16="http://schemas.microsoft.com/office/drawing/2014/main" id="{D74CEE9C-13BB-40A7-8BF9-912A787447A3}"/>
                    </a:ext>
                  </a:extLst>
                </p:cNvPr>
                <p:cNvPicPr/>
                <p:nvPr/>
              </p:nvPicPr>
              <p:blipFill>
                <a:blip r:embed="rId86"/>
                <a:stretch>
                  <a:fillRect/>
                </a:stretch>
              </p:blipFill>
              <p:spPr>
                <a:xfrm>
                  <a:off x="1957693" y="3254280"/>
                  <a:ext cx="106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8" name="Freihand 27">
                  <a:extLst>
                    <a:ext uri="{FF2B5EF4-FFF2-40B4-BE49-F238E27FC236}">
                      <a16:creationId xmlns:a16="http://schemas.microsoft.com/office/drawing/2014/main" id="{5FBC477F-3615-42F6-A060-CBABFC187525}"/>
                    </a:ext>
                  </a:extLst>
                </p14:cNvPr>
                <p14:cNvContentPartPr/>
                <p14:nvPr/>
              </p14:nvContentPartPr>
              <p14:xfrm>
                <a:off x="2185213" y="3246360"/>
                <a:ext cx="193320" cy="107640"/>
              </p14:xfrm>
            </p:contentPart>
          </mc:Choice>
          <mc:Fallback>
            <p:pic>
              <p:nvPicPr>
                <p:cNvPr id="28" name="Freihand 27">
                  <a:extLst>
                    <a:ext uri="{FF2B5EF4-FFF2-40B4-BE49-F238E27FC236}">
                      <a16:creationId xmlns:a16="http://schemas.microsoft.com/office/drawing/2014/main" id="{5FBC477F-3615-42F6-A060-CBABFC187525}"/>
                    </a:ext>
                  </a:extLst>
                </p:cNvPr>
                <p:cNvPicPr/>
                <p:nvPr/>
              </p:nvPicPr>
              <p:blipFill>
                <a:blip r:embed="rId88"/>
                <a:stretch>
                  <a:fillRect/>
                </a:stretch>
              </p:blipFill>
              <p:spPr>
                <a:xfrm>
                  <a:off x="2180893" y="3242040"/>
                  <a:ext cx="20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 name="Freihand 28">
                  <a:extLst>
                    <a:ext uri="{FF2B5EF4-FFF2-40B4-BE49-F238E27FC236}">
                      <a16:creationId xmlns:a16="http://schemas.microsoft.com/office/drawing/2014/main" id="{17DC5556-00A9-4782-8B52-58E027859C81}"/>
                    </a:ext>
                  </a:extLst>
                </p14:cNvPr>
                <p14:cNvContentPartPr/>
                <p14:nvPr/>
              </p14:nvContentPartPr>
              <p14:xfrm>
                <a:off x="2570773" y="3224400"/>
                <a:ext cx="87120" cy="134640"/>
              </p14:xfrm>
            </p:contentPart>
          </mc:Choice>
          <mc:Fallback>
            <p:pic>
              <p:nvPicPr>
                <p:cNvPr id="29" name="Freihand 28">
                  <a:extLst>
                    <a:ext uri="{FF2B5EF4-FFF2-40B4-BE49-F238E27FC236}">
                      <a16:creationId xmlns:a16="http://schemas.microsoft.com/office/drawing/2014/main" id="{17DC5556-00A9-4782-8B52-58E027859C81}"/>
                    </a:ext>
                  </a:extLst>
                </p:cNvPr>
                <p:cNvPicPr/>
                <p:nvPr/>
              </p:nvPicPr>
              <p:blipFill>
                <a:blip r:embed="rId90"/>
                <a:stretch>
                  <a:fillRect/>
                </a:stretch>
              </p:blipFill>
              <p:spPr>
                <a:xfrm>
                  <a:off x="2566453" y="3220080"/>
                  <a:ext cx="95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0" name="Freihand 29">
                  <a:extLst>
                    <a:ext uri="{FF2B5EF4-FFF2-40B4-BE49-F238E27FC236}">
                      <a16:creationId xmlns:a16="http://schemas.microsoft.com/office/drawing/2014/main" id="{273AFCA9-CED2-43F8-97A9-634050B19349}"/>
                    </a:ext>
                  </a:extLst>
                </p14:cNvPr>
                <p14:cNvContentPartPr/>
                <p14:nvPr/>
              </p14:nvContentPartPr>
              <p14:xfrm>
                <a:off x="3005653" y="3265440"/>
                <a:ext cx="208080" cy="12960"/>
              </p14:xfrm>
            </p:contentPart>
          </mc:Choice>
          <mc:Fallback>
            <p:pic>
              <p:nvPicPr>
                <p:cNvPr id="30" name="Freihand 29">
                  <a:extLst>
                    <a:ext uri="{FF2B5EF4-FFF2-40B4-BE49-F238E27FC236}">
                      <a16:creationId xmlns:a16="http://schemas.microsoft.com/office/drawing/2014/main" id="{273AFCA9-CED2-43F8-97A9-634050B19349}"/>
                    </a:ext>
                  </a:extLst>
                </p:cNvPr>
                <p:cNvPicPr/>
                <p:nvPr/>
              </p:nvPicPr>
              <p:blipFill>
                <a:blip r:embed="rId92"/>
                <a:stretch>
                  <a:fillRect/>
                </a:stretch>
              </p:blipFill>
              <p:spPr>
                <a:xfrm>
                  <a:off x="3001333" y="3261120"/>
                  <a:ext cx="216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1" name="Freihand 30">
                  <a:extLst>
                    <a:ext uri="{FF2B5EF4-FFF2-40B4-BE49-F238E27FC236}">
                      <a16:creationId xmlns:a16="http://schemas.microsoft.com/office/drawing/2014/main" id="{ED8AD190-B157-4E00-BF3B-A1811415508C}"/>
                    </a:ext>
                  </a:extLst>
                </p14:cNvPr>
                <p14:cNvContentPartPr/>
                <p14:nvPr/>
              </p14:nvContentPartPr>
              <p14:xfrm>
                <a:off x="3030853" y="3308280"/>
                <a:ext cx="205200" cy="7920"/>
              </p14:xfrm>
            </p:contentPart>
          </mc:Choice>
          <mc:Fallback>
            <p:pic>
              <p:nvPicPr>
                <p:cNvPr id="31" name="Freihand 30">
                  <a:extLst>
                    <a:ext uri="{FF2B5EF4-FFF2-40B4-BE49-F238E27FC236}">
                      <a16:creationId xmlns:a16="http://schemas.microsoft.com/office/drawing/2014/main" id="{ED8AD190-B157-4E00-BF3B-A1811415508C}"/>
                    </a:ext>
                  </a:extLst>
                </p:cNvPr>
                <p:cNvPicPr/>
                <p:nvPr/>
              </p:nvPicPr>
              <p:blipFill>
                <a:blip r:embed="rId94"/>
                <a:stretch>
                  <a:fillRect/>
                </a:stretch>
              </p:blipFill>
              <p:spPr>
                <a:xfrm>
                  <a:off x="3026533" y="3303960"/>
                  <a:ext cx="213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4" name="Freihand 33">
                  <a:extLst>
                    <a:ext uri="{FF2B5EF4-FFF2-40B4-BE49-F238E27FC236}">
                      <a16:creationId xmlns:a16="http://schemas.microsoft.com/office/drawing/2014/main" id="{368FECF3-2901-4D1E-8BDB-EE707663DF1F}"/>
                    </a:ext>
                  </a:extLst>
                </p14:cNvPr>
                <p14:cNvContentPartPr/>
                <p14:nvPr/>
              </p14:nvContentPartPr>
              <p14:xfrm>
                <a:off x="3229573" y="3241680"/>
                <a:ext cx="224640" cy="141480"/>
              </p14:xfrm>
            </p:contentPart>
          </mc:Choice>
          <mc:Fallback>
            <p:pic>
              <p:nvPicPr>
                <p:cNvPr id="34" name="Freihand 33">
                  <a:extLst>
                    <a:ext uri="{FF2B5EF4-FFF2-40B4-BE49-F238E27FC236}">
                      <a16:creationId xmlns:a16="http://schemas.microsoft.com/office/drawing/2014/main" id="{368FECF3-2901-4D1E-8BDB-EE707663DF1F}"/>
                    </a:ext>
                  </a:extLst>
                </p:cNvPr>
                <p:cNvPicPr/>
                <p:nvPr/>
              </p:nvPicPr>
              <p:blipFill>
                <a:blip r:embed="rId96"/>
                <a:stretch>
                  <a:fillRect/>
                </a:stretch>
              </p:blipFill>
              <p:spPr>
                <a:xfrm>
                  <a:off x="3225253" y="3237360"/>
                  <a:ext cx="233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5" name="Freihand 34">
                  <a:extLst>
                    <a:ext uri="{FF2B5EF4-FFF2-40B4-BE49-F238E27FC236}">
                      <a16:creationId xmlns:a16="http://schemas.microsoft.com/office/drawing/2014/main" id="{6DFB23C6-CF35-44DC-B2A1-BCAD8B4070C4}"/>
                    </a:ext>
                  </a:extLst>
                </p14:cNvPr>
                <p14:cNvContentPartPr/>
                <p14:nvPr/>
              </p14:nvContentPartPr>
              <p14:xfrm>
                <a:off x="3678853" y="3184080"/>
                <a:ext cx="217440" cy="138240"/>
              </p14:xfrm>
            </p:contentPart>
          </mc:Choice>
          <mc:Fallback>
            <p:pic>
              <p:nvPicPr>
                <p:cNvPr id="35" name="Freihand 34">
                  <a:extLst>
                    <a:ext uri="{FF2B5EF4-FFF2-40B4-BE49-F238E27FC236}">
                      <a16:creationId xmlns:a16="http://schemas.microsoft.com/office/drawing/2014/main" id="{6DFB23C6-CF35-44DC-B2A1-BCAD8B4070C4}"/>
                    </a:ext>
                  </a:extLst>
                </p:cNvPr>
                <p:cNvPicPr/>
                <p:nvPr/>
              </p:nvPicPr>
              <p:blipFill>
                <a:blip r:embed="rId98"/>
                <a:stretch>
                  <a:fillRect/>
                </a:stretch>
              </p:blipFill>
              <p:spPr>
                <a:xfrm>
                  <a:off x="3674533" y="3179760"/>
                  <a:ext cx="226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 name="Freihand 35">
                  <a:extLst>
                    <a:ext uri="{FF2B5EF4-FFF2-40B4-BE49-F238E27FC236}">
                      <a16:creationId xmlns:a16="http://schemas.microsoft.com/office/drawing/2014/main" id="{BA34350D-E669-4D4A-A9E2-13A5F026DF37}"/>
                    </a:ext>
                  </a:extLst>
                </p14:cNvPr>
                <p14:cNvContentPartPr/>
                <p14:nvPr/>
              </p14:nvContentPartPr>
              <p14:xfrm>
                <a:off x="3786493" y="3253920"/>
                <a:ext cx="98640" cy="61560"/>
              </p14:xfrm>
            </p:contentPart>
          </mc:Choice>
          <mc:Fallback>
            <p:pic>
              <p:nvPicPr>
                <p:cNvPr id="36" name="Freihand 35">
                  <a:extLst>
                    <a:ext uri="{FF2B5EF4-FFF2-40B4-BE49-F238E27FC236}">
                      <a16:creationId xmlns:a16="http://schemas.microsoft.com/office/drawing/2014/main" id="{BA34350D-E669-4D4A-A9E2-13A5F026DF37}"/>
                    </a:ext>
                  </a:extLst>
                </p:cNvPr>
                <p:cNvPicPr/>
                <p:nvPr/>
              </p:nvPicPr>
              <p:blipFill>
                <a:blip r:embed="rId100"/>
                <a:stretch>
                  <a:fillRect/>
                </a:stretch>
              </p:blipFill>
              <p:spPr>
                <a:xfrm>
                  <a:off x="3782173" y="3249600"/>
                  <a:ext cx="107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 name="Freihand 45">
                  <a:extLst>
                    <a:ext uri="{FF2B5EF4-FFF2-40B4-BE49-F238E27FC236}">
                      <a16:creationId xmlns:a16="http://schemas.microsoft.com/office/drawing/2014/main" id="{5AF5A6E7-4F56-4B21-83AC-1760DFBF7283}"/>
                    </a:ext>
                  </a:extLst>
                </p14:cNvPr>
                <p14:cNvContentPartPr/>
                <p14:nvPr/>
              </p14:nvContentPartPr>
              <p14:xfrm>
                <a:off x="1857613" y="3516360"/>
                <a:ext cx="174600" cy="147960"/>
              </p14:xfrm>
            </p:contentPart>
          </mc:Choice>
          <mc:Fallback>
            <p:pic>
              <p:nvPicPr>
                <p:cNvPr id="46" name="Freihand 45">
                  <a:extLst>
                    <a:ext uri="{FF2B5EF4-FFF2-40B4-BE49-F238E27FC236}">
                      <a16:creationId xmlns:a16="http://schemas.microsoft.com/office/drawing/2014/main" id="{5AF5A6E7-4F56-4B21-83AC-1760DFBF7283}"/>
                    </a:ext>
                  </a:extLst>
                </p:cNvPr>
                <p:cNvPicPr/>
                <p:nvPr/>
              </p:nvPicPr>
              <p:blipFill>
                <a:blip r:embed="rId102"/>
                <a:stretch>
                  <a:fillRect/>
                </a:stretch>
              </p:blipFill>
              <p:spPr>
                <a:xfrm>
                  <a:off x="1853293" y="3512040"/>
                  <a:ext cx="183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D21CEE39-D724-4480-9BA0-F7C3BE33B6DC}"/>
                    </a:ext>
                  </a:extLst>
                </p14:cNvPr>
                <p14:cNvContentPartPr/>
                <p14:nvPr/>
              </p14:nvContentPartPr>
              <p14:xfrm>
                <a:off x="2248573" y="3510960"/>
                <a:ext cx="171720" cy="129240"/>
              </p14:xfrm>
            </p:contentPart>
          </mc:Choice>
          <mc:Fallback>
            <p:pic>
              <p:nvPicPr>
                <p:cNvPr id="47" name="Freihand 46">
                  <a:extLst>
                    <a:ext uri="{FF2B5EF4-FFF2-40B4-BE49-F238E27FC236}">
                      <a16:creationId xmlns:a16="http://schemas.microsoft.com/office/drawing/2014/main" id="{D21CEE39-D724-4480-9BA0-F7C3BE33B6DC}"/>
                    </a:ext>
                  </a:extLst>
                </p:cNvPr>
                <p:cNvPicPr/>
                <p:nvPr/>
              </p:nvPicPr>
              <p:blipFill>
                <a:blip r:embed="rId104"/>
                <a:stretch>
                  <a:fillRect/>
                </a:stretch>
              </p:blipFill>
              <p:spPr>
                <a:xfrm>
                  <a:off x="2244253" y="3506640"/>
                  <a:ext cx="180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 name="Freihand 47">
                  <a:extLst>
                    <a:ext uri="{FF2B5EF4-FFF2-40B4-BE49-F238E27FC236}">
                      <a16:creationId xmlns:a16="http://schemas.microsoft.com/office/drawing/2014/main" id="{FAAC59DC-0A29-4257-8B81-130E975E3079}"/>
                    </a:ext>
                  </a:extLst>
                </p14:cNvPr>
                <p14:cNvContentPartPr/>
                <p14:nvPr/>
              </p14:nvContentPartPr>
              <p14:xfrm>
                <a:off x="2524693" y="3556320"/>
                <a:ext cx="235080" cy="100080"/>
              </p14:xfrm>
            </p:contentPart>
          </mc:Choice>
          <mc:Fallback>
            <p:pic>
              <p:nvPicPr>
                <p:cNvPr id="48" name="Freihand 47">
                  <a:extLst>
                    <a:ext uri="{FF2B5EF4-FFF2-40B4-BE49-F238E27FC236}">
                      <a16:creationId xmlns:a16="http://schemas.microsoft.com/office/drawing/2014/main" id="{FAAC59DC-0A29-4257-8B81-130E975E3079}"/>
                    </a:ext>
                  </a:extLst>
                </p:cNvPr>
                <p:cNvPicPr/>
                <p:nvPr/>
              </p:nvPicPr>
              <p:blipFill>
                <a:blip r:embed="rId106"/>
                <a:stretch>
                  <a:fillRect/>
                </a:stretch>
              </p:blipFill>
              <p:spPr>
                <a:xfrm>
                  <a:off x="2520373" y="3552000"/>
                  <a:ext cx="243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427C753F-7B04-48A9-9667-10C66701EEF1}"/>
                    </a:ext>
                  </a:extLst>
                </p14:cNvPr>
                <p14:cNvContentPartPr/>
                <p14:nvPr/>
              </p14:nvContentPartPr>
              <p14:xfrm>
                <a:off x="3115453" y="3590880"/>
                <a:ext cx="247320" cy="11520"/>
              </p14:xfrm>
            </p:contentPart>
          </mc:Choice>
          <mc:Fallback>
            <p:pic>
              <p:nvPicPr>
                <p:cNvPr id="49" name="Freihand 48">
                  <a:extLst>
                    <a:ext uri="{FF2B5EF4-FFF2-40B4-BE49-F238E27FC236}">
                      <a16:creationId xmlns:a16="http://schemas.microsoft.com/office/drawing/2014/main" id="{427C753F-7B04-48A9-9667-10C66701EEF1}"/>
                    </a:ext>
                  </a:extLst>
                </p:cNvPr>
                <p:cNvPicPr/>
                <p:nvPr/>
              </p:nvPicPr>
              <p:blipFill>
                <a:blip r:embed="rId108"/>
                <a:stretch>
                  <a:fillRect/>
                </a:stretch>
              </p:blipFill>
              <p:spPr>
                <a:xfrm>
                  <a:off x="3111133" y="3586560"/>
                  <a:ext cx="255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DE968736-6DD7-41B0-8D6B-0FEA2E753624}"/>
                    </a:ext>
                  </a:extLst>
                </p14:cNvPr>
                <p14:cNvContentPartPr/>
                <p14:nvPr/>
              </p14:nvContentPartPr>
              <p14:xfrm>
                <a:off x="3114733" y="3640920"/>
                <a:ext cx="239040" cy="19800"/>
              </p14:xfrm>
            </p:contentPart>
          </mc:Choice>
          <mc:Fallback>
            <p:pic>
              <p:nvPicPr>
                <p:cNvPr id="50" name="Freihand 49">
                  <a:extLst>
                    <a:ext uri="{FF2B5EF4-FFF2-40B4-BE49-F238E27FC236}">
                      <a16:creationId xmlns:a16="http://schemas.microsoft.com/office/drawing/2014/main" id="{DE968736-6DD7-41B0-8D6B-0FEA2E753624}"/>
                    </a:ext>
                  </a:extLst>
                </p:cNvPr>
                <p:cNvPicPr/>
                <p:nvPr/>
              </p:nvPicPr>
              <p:blipFill>
                <a:blip r:embed="rId110"/>
                <a:stretch>
                  <a:fillRect/>
                </a:stretch>
              </p:blipFill>
              <p:spPr>
                <a:xfrm>
                  <a:off x="3110413" y="3636600"/>
                  <a:ext cx="247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 name="Freihand 50">
                  <a:extLst>
                    <a:ext uri="{FF2B5EF4-FFF2-40B4-BE49-F238E27FC236}">
                      <a16:creationId xmlns:a16="http://schemas.microsoft.com/office/drawing/2014/main" id="{676E9514-8B50-4794-9398-A5DBD57C87A1}"/>
                    </a:ext>
                  </a:extLst>
                </p14:cNvPr>
                <p14:cNvContentPartPr/>
                <p14:nvPr/>
              </p14:nvContentPartPr>
              <p14:xfrm>
                <a:off x="3388333" y="3554880"/>
                <a:ext cx="123840" cy="153360"/>
              </p14:xfrm>
            </p:contentPart>
          </mc:Choice>
          <mc:Fallback>
            <p:pic>
              <p:nvPicPr>
                <p:cNvPr id="51" name="Freihand 50">
                  <a:extLst>
                    <a:ext uri="{FF2B5EF4-FFF2-40B4-BE49-F238E27FC236}">
                      <a16:creationId xmlns:a16="http://schemas.microsoft.com/office/drawing/2014/main" id="{676E9514-8B50-4794-9398-A5DBD57C87A1}"/>
                    </a:ext>
                  </a:extLst>
                </p:cNvPr>
                <p:cNvPicPr/>
                <p:nvPr/>
              </p:nvPicPr>
              <p:blipFill>
                <a:blip r:embed="rId112"/>
                <a:stretch>
                  <a:fillRect/>
                </a:stretch>
              </p:blipFill>
              <p:spPr>
                <a:xfrm>
                  <a:off x="3384013" y="3550560"/>
                  <a:ext cx="132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4" name="Freihand 53">
                  <a:extLst>
                    <a:ext uri="{FF2B5EF4-FFF2-40B4-BE49-F238E27FC236}">
                      <a16:creationId xmlns:a16="http://schemas.microsoft.com/office/drawing/2014/main" id="{580DFA6E-6B39-414D-9AE0-8C8A57148E68}"/>
                    </a:ext>
                  </a:extLst>
                </p14:cNvPr>
                <p14:cNvContentPartPr/>
                <p14:nvPr/>
              </p14:nvContentPartPr>
              <p14:xfrm>
                <a:off x="3754453" y="3482160"/>
                <a:ext cx="152640" cy="146880"/>
              </p14:xfrm>
            </p:contentPart>
          </mc:Choice>
          <mc:Fallback>
            <p:pic>
              <p:nvPicPr>
                <p:cNvPr id="54" name="Freihand 53">
                  <a:extLst>
                    <a:ext uri="{FF2B5EF4-FFF2-40B4-BE49-F238E27FC236}">
                      <a16:creationId xmlns:a16="http://schemas.microsoft.com/office/drawing/2014/main" id="{580DFA6E-6B39-414D-9AE0-8C8A57148E68}"/>
                    </a:ext>
                  </a:extLst>
                </p:cNvPr>
                <p:cNvPicPr/>
                <p:nvPr/>
              </p:nvPicPr>
              <p:blipFill>
                <a:blip r:embed="rId114"/>
                <a:stretch>
                  <a:fillRect/>
                </a:stretch>
              </p:blipFill>
              <p:spPr>
                <a:xfrm>
                  <a:off x="3750133" y="3477840"/>
                  <a:ext cx="161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 name="Freihand 54">
                  <a:extLst>
                    <a:ext uri="{FF2B5EF4-FFF2-40B4-BE49-F238E27FC236}">
                      <a16:creationId xmlns:a16="http://schemas.microsoft.com/office/drawing/2014/main" id="{2AAFBF6B-1068-4EA3-AFB4-29011E0BF03B}"/>
                    </a:ext>
                  </a:extLst>
                </p14:cNvPr>
                <p14:cNvContentPartPr/>
                <p14:nvPr/>
              </p14:nvContentPartPr>
              <p14:xfrm>
                <a:off x="3854893" y="3561360"/>
                <a:ext cx="39600" cy="61200"/>
              </p14:xfrm>
            </p:contentPart>
          </mc:Choice>
          <mc:Fallback>
            <p:pic>
              <p:nvPicPr>
                <p:cNvPr id="55" name="Freihand 54">
                  <a:extLst>
                    <a:ext uri="{FF2B5EF4-FFF2-40B4-BE49-F238E27FC236}">
                      <a16:creationId xmlns:a16="http://schemas.microsoft.com/office/drawing/2014/main" id="{2AAFBF6B-1068-4EA3-AFB4-29011E0BF03B}"/>
                    </a:ext>
                  </a:extLst>
                </p:cNvPr>
                <p:cNvPicPr/>
                <p:nvPr/>
              </p:nvPicPr>
              <p:blipFill>
                <a:blip r:embed="rId116"/>
                <a:stretch>
                  <a:fillRect/>
                </a:stretch>
              </p:blipFill>
              <p:spPr>
                <a:xfrm>
                  <a:off x="3850573" y="3557040"/>
                  <a:ext cx="48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0A883600-D088-4BE2-AFAE-849DC4AAB645}"/>
                    </a:ext>
                  </a:extLst>
                </p14:cNvPr>
                <p14:cNvContentPartPr/>
                <p14:nvPr/>
              </p14:nvContentPartPr>
              <p14:xfrm>
                <a:off x="1828093" y="3942600"/>
                <a:ext cx="143280" cy="196200"/>
              </p14:xfrm>
            </p:contentPart>
          </mc:Choice>
          <mc:Fallback>
            <p:pic>
              <p:nvPicPr>
                <p:cNvPr id="73" name="Freihand 72">
                  <a:extLst>
                    <a:ext uri="{FF2B5EF4-FFF2-40B4-BE49-F238E27FC236}">
                      <a16:creationId xmlns:a16="http://schemas.microsoft.com/office/drawing/2014/main" id="{0A883600-D088-4BE2-AFAE-849DC4AAB645}"/>
                    </a:ext>
                  </a:extLst>
                </p:cNvPr>
                <p:cNvPicPr/>
                <p:nvPr/>
              </p:nvPicPr>
              <p:blipFill>
                <a:blip r:embed="rId118"/>
                <a:stretch>
                  <a:fillRect/>
                </a:stretch>
              </p:blipFill>
              <p:spPr>
                <a:xfrm>
                  <a:off x="1823773" y="3938280"/>
                  <a:ext cx="151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C9978018-38C6-4B39-9730-A72C6080FBC7}"/>
                    </a:ext>
                  </a:extLst>
                </p14:cNvPr>
                <p14:cNvContentPartPr/>
                <p14:nvPr/>
              </p14:nvContentPartPr>
              <p14:xfrm>
                <a:off x="2225173" y="3964200"/>
                <a:ext cx="205920" cy="125640"/>
              </p14:xfrm>
            </p:contentPart>
          </mc:Choice>
          <mc:Fallback>
            <p:pic>
              <p:nvPicPr>
                <p:cNvPr id="74" name="Freihand 73">
                  <a:extLst>
                    <a:ext uri="{FF2B5EF4-FFF2-40B4-BE49-F238E27FC236}">
                      <a16:creationId xmlns:a16="http://schemas.microsoft.com/office/drawing/2014/main" id="{C9978018-38C6-4B39-9730-A72C6080FBC7}"/>
                    </a:ext>
                  </a:extLst>
                </p:cNvPr>
                <p:cNvPicPr/>
                <p:nvPr/>
              </p:nvPicPr>
              <p:blipFill>
                <a:blip r:embed="rId120"/>
                <a:stretch>
                  <a:fillRect/>
                </a:stretch>
              </p:blipFill>
              <p:spPr>
                <a:xfrm>
                  <a:off x="2220853" y="3959880"/>
                  <a:ext cx="214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8BADBF48-EB48-49CF-BB7F-1977D15C6924}"/>
                    </a:ext>
                  </a:extLst>
                </p14:cNvPr>
                <p14:cNvContentPartPr/>
                <p14:nvPr/>
              </p14:nvContentPartPr>
              <p14:xfrm>
                <a:off x="2631613" y="3972480"/>
                <a:ext cx="150120" cy="128520"/>
              </p14:xfrm>
            </p:contentPart>
          </mc:Choice>
          <mc:Fallback>
            <p:pic>
              <p:nvPicPr>
                <p:cNvPr id="75" name="Freihand 74">
                  <a:extLst>
                    <a:ext uri="{FF2B5EF4-FFF2-40B4-BE49-F238E27FC236}">
                      <a16:creationId xmlns:a16="http://schemas.microsoft.com/office/drawing/2014/main" id="{8BADBF48-EB48-49CF-BB7F-1977D15C6924}"/>
                    </a:ext>
                  </a:extLst>
                </p:cNvPr>
                <p:cNvPicPr/>
                <p:nvPr/>
              </p:nvPicPr>
              <p:blipFill>
                <a:blip r:embed="rId122"/>
                <a:stretch>
                  <a:fillRect/>
                </a:stretch>
              </p:blipFill>
              <p:spPr>
                <a:xfrm>
                  <a:off x="2627293" y="3968160"/>
                  <a:ext cx="158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C4F52CF3-7DF6-422F-95C2-890BDF67231D}"/>
                    </a:ext>
                  </a:extLst>
                </p14:cNvPr>
                <p14:cNvContentPartPr/>
                <p14:nvPr/>
              </p14:nvContentPartPr>
              <p14:xfrm>
                <a:off x="2850133" y="3971040"/>
                <a:ext cx="118080" cy="128520"/>
              </p14:xfrm>
            </p:contentPart>
          </mc:Choice>
          <mc:Fallback>
            <p:pic>
              <p:nvPicPr>
                <p:cNvPr id="76" name="Freihand 75">
                  <a:extLst>
                    <a:ext uri="{FF2B5EF4-FFF2-40B4-BE49-F238E27FC236}">
                      <a16:creationId xmlns:a16="http://schemas.microsoft.com/office/drawing/2014/main" id="{C4F52CF3-7DF6-422F-95C2-890BDF67231D}"/>
                    </a:ext>
                  </a:extLst>
                </p:cNvPr>
                <p:cNvPicPr/>
                <p:nvPr/>
              </p:nvPicPr>
              <p:blipFill>
                <a:blip r:embed="rId124"/>
                <a:stretch>
                  <a:fillRect/>
                </a:stretch>
              </p:blipFill>
              <p:spPr>
                <a:xfrm>
                  <a:off x="2845813" y="3966720"/>
                  <a:ext cx="12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0E0DB254-45DA-4223-9608-DDD264A9EBE1}"/>
                    </a:ext>
                  </a:extLst>
                </p14:cNvPr>
                <p14:cNvContentPartPr/>
                <p14:nvPr/>
              </p14:nvContentPartPr>
              <p14:xfrm>
                <a:off x="3170533" y="4007760"/>
                <a:ext cx="222120" cy="8640"/>
              </p14:xfrm>
            </p:contentPart>
          </mc:Choice>
          <mc:Fallback>
            <p:pic>
              <p:nvPicPr>
                <p:cNvPr id="77" name="Freihand 76">
                  <a:extLst>
                    <a:ext uri="{FF2B5EF4-FFF2-40B4-BE49-F238E27FC236}">
                      <a16:creationId xmlns:a16="http://schemas.microsoft.com/office/drawing/2014/main" id="{0E0DB254-45DA-4223-9608-DDD264A9EBE1}"/>
                    </a:ext>
                  </a:extLst>
                </p:cNvPr>
                <p:cNvPicPr/>
                <p:nvPr/>
              </p:nvPicPr>
              <p:blipFill>
                <a:blip r:embed="rId126"/>
                <a:stretch>
                  <a:fillRect/>
                </a:stretch>
              </p:blipFill>
              <p:spPr>
                <a:xfrm>
                  <a:off x="3166213" y="4003440"/>
                  <a:ext cx="230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1AD70167-773C-4CC7-9DE1-FB91160F63EA}"/>
                    </a:ext>
                  </a:extLst>
                </p14:cNvPr>
                <p14:cNvContentPartPr/>
                <p14:nvPr/>
              </p14:nvContentPartPr>
              <p14:xfrm>
                <a:off x="3186013" y="4048080"/>
                <a:ext cx="210600" cy="33840"/>
              </p14:xfrm>
            </p:contentPart>
          </mc:Choice>
          <mc:Fallback>
            <p:pic>
              <p:nvPicPr>
                <p:cNvPr id="78" name="Freihand 77">
                  <a:extLst>
                    <a:ext uri="{FF2B5EF4-FFF2-40B4-BE49-F238E27FC236}">
                      <a16:creationId xmlns:a16="http://schemas.microsoft.com/office/drawing/2014/main" id="{1AD70167-773C-4CC7-9DE1-FB91160F63EA}"/>
                    </a:ext>
                  </a:extLst>
                </p:cNvPr>
                <p:cNvPicPr/>
                <p:nvPr/>
              </p:nvPicPr>
              <p:blipFill>
                <a:blip r:embed="rId128"/>
                <a:stretch>
                  <a:fillRect/>
                </a:stretch>
              </p:blipFill>
              <p:spPr>
                <a:xfrm>
                  <a:off x="3181693" y="4043760"/>
                  <a:ext cx="219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6813AFD8-CC0C-49DF-A590-590C2C742B2F}"/>
                    </a:ext>
                  </a:extLst>
                </p14:cNvPr>
                <p14:cNvContentPartPr/>
                <p14:nvPr/>
              </p14:nvContentPartPr>
              <p14:xfrm>
                <a:off x="3413893" y="3914160"/>
                <a:ext cx="163440" cy="194760"/>
              </p14:xfrm>
            </p:contentPart>
          </mc:Choice>
          <mc:Fallback>
            <p:pic>
              <p:nvPicPr>
                <p:cNvPr id="79" name="Freihand 78">
                  <a:extLst>
                    <a:ext uri="{FF2B5EF4-FFF2-40B4-BE49-F238E27FC236}">
                      <a16:creationId xmlns:a16="http://schemas.microsoft.com/office/drawing/2014/main" id="{6813AFD8-CC0C-49DF-A590-590C2C742B2F}"/>
                    </a:ext>
                  </a:extLst>
                </p:cNvPr>
                <p:cNvPicPr/>
                <p:nvPr/>
              </p:nvPicPr>
              <p:blipFill>
                <a:blip r:embed="rId130"/>
                <a:stretch>
                  <a:fillRect/>
                </a:stretch>
              </p:blipFill>
              <p:spPr>
                <a:xfrm>
                  <a:off x="3409573" y="3909840"/>
                  <a:ext cx="172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BF6CD213-EC88-4D60-9559-DDE0A640BAF1}"/>
                    </a:ext>
                  </a:extLst>
                </p14:cNvPr>
                <p14:cNvContentPartPr/>
                <p14:nvPr/>
              </p14:nvContentPartPr>
              <p14:xfrm>
                <a:off x="3801253" y="3895800"/>
                <a:ext cx="142920" cy="165240"/>
              </p14:xfrm>
            </p:contentPart>
          </mc:Choice>
          <mc:Fallback>
            <p:pic>
              <p:nvPicPr>
                <p:cNvPr id="82" name="Freihand 81">
                  <a:extLst>
                    <a:ext uri="{FF2B5EF4-FFF2-40B4-BE49-F238E27FC236}">
                      <a16:creationId xmlns:a16="http://schemas.microsoft.com/office/drawing/2014/main" id="{BF6CD213-EC88-4D60-9559-DDE0A640BAF1}"/>
                    </a:ext>
                  </a:extLst>
                </p:cNvPr>
                <p:cNvPicPr/>
                <p:nvPr/>
              </p:nvPicPr>
              <p:blipFill>
                <a:blip r:embed="rId132"/>
                <a:stretch>
                  <a:fillRect/>
                </a:stretch>
              </p:blipFill>
              <p:spPr>
                <a:xfrm>
                  <a:off x="3796933" y="3891480"/>
                  <a:ext cx="151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FF624AEE-2606-4AAC-A4FA-40B2312EBC03}"/>
                    </a:ext>
                  </a:extLst>
                </p14:cNvPr>
                <p14:cNvContentPartPr/>
                <p14:nvPr/>
              </p14:nvContentPartPr>
              <p14:xfrm>
                <a:off x="3865693" y="3969240"/>
                <a:ext cx="69480" cy="69840"/>
              </p14:xfrm>
            </p:contentPart>
          </mc:Choice>
          <mc:Fallback>
            <p:pic>
              <p:nvPicPr>
                <p:cNvPr id="83" name="Freihand 82">
                  <a:extLst>
                    <a:ext uri="{FF2B5EF4-FFF2-40B4-BE49-F238E27FC236}">
                      <a16:creationId xmlns:a16="http://schemas.microsoft.com/office/drawing/2014/main" id="{FF624AEE-2606-4AAC-A4FA-40B2312EBC03}"/>
                    </a:ext>
                  </a:extLst>
                </p:cNvPr>
                <p:cNvPicPr/>
                <p:nvPr/>
              </p:nvPicPr>
              <p:blipFill>
                <a:blip r:embed="rId134"/>
                <a:stretch>
                  <a:fillRect/>
                </a:stretch>
              </p:blipFill>
              <p:spPr>
                <a:xfrm>
                  <a:off x="3861373" y="3964920"/>
                  <a:ext cx="78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7" name="Freihand 96">
                  <a:extLst>
                    <a:ext uri="{FF2B5EF4-FFF2-40B4-BE49-F238E27FC236}">
                      <a16:creationId xmlns:a16="http://schemas.microsoft.com/office/drawing/2014/main" id="{5226BC29-7F24-4DC3-A44E-0C26BA329389}"/>
                    </a:ext>
                  </a:extLst>
                </p14:cNvPr>
                <p14:cNvContentPartPr/>
                <p14:nvPr/>
              </p14:nvContentPartPr>
              <p14:xfrm>
                <a:off x="1829893" y="4371720"/>
                <a:ext cx="181440" cy="184680"/>
              </p14:xfrm>
            </p:contentPart>
          </mc:Choice>
          <mc:Fallback>
            <p:pic>
              <p:nvPicPr>
                <p:cNvPr id="97" name="Freihand 96">
                  <a:extLst>
                    <a:ext uri="{FF2B5EF4-FFF2-40B4-BE49-F238E27FC236}">
                      <a16:creationId xmlns:a16="http://schemas.microsoft.com/office/drawing/2014/main" id="{5226BC29-7F24-4DC3-A44E-0C26BA329389}"/>
                    </a:ext>
                  </a:extLst>
                </p:cNvPr>
                <p:cNvPicPr/>
                <p:nvPr/>
              </p:nvPicPr>
              <p:blipFill>
                <a:blip r:embed="rId136"/>
                <a:stretch>
                  <a:fillRect/>
                </a:stretch>
              </p:blipFill>
              <p:spPr>
                <a:xfrm>
                  <a:off x="1825573" y="4367400"/>
                  <a:ext cx="190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8" name="Freihand 97">
                  <a:extLst>
                    <a:ext uri="{FF2B5EF4-FFF2-40B4-BE49-F238E27FC236}">
                      <a16:creationId xmlns:a16="http://schemas.microsoft.com/office/drawing/2014/main" id="{76ACAA6F-0CA5-4052-9D3B-EAC553DE9860}"/>
                    </a:ext>
                  </a:extLst>
                </p14:cNvPr>
                <p14:cNvContentPartPr/>
                <p14:nvPr/>
              </p14:nvContentPartPr>
              <p14:xfrm>
                <a:off x="2230213" y="4354440"/>
                <a:ext cx="211320" cy="156240"/>
              </p14:xfrm>
            </p:contentPart>
          </mc:Choice>
          <mc:Fallback>
            <p:pic>
              <p:nvPicPr>
                <p:cNvPr id="98" name="Freihand 97">
                  <a:extLst>
                    <a:ext uri="{FF2B5EF4-FFF2-40B4-BE49-F238E27FC236}">
                      <a16:creationId xmlns:a16="http://schemas.microsoft.com/office/drawing/2014/main" id="{76ACAA6F-0CA5-4052-9D3B-EAC553DE9860}"/>
                    </a:ext>
                  </a:extLst>
                </p:cNvPr>
                <p:cNvPicPr/>
                <p:nvPr/>
              </p:nvPicPr>
              <p:blipFill>
                <a:blip r:embed="rId138"/>
                <a:stretch>
                  <a:fillRect/>
                </a:stretch>
              </p:blipFill>
              <p:spPr>
                <a:xfrm>
                  <a:off x="2225893" y="4350120"/>
                  <a:ext cx="219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9" name="Freihand 98">
                  <a:extLst>
                    <a:ext uri="{FF2B5EF4-FFF2-40B4-BE49-F238E27FC236}">
                      <a16:creationId xmlns:a16="http://schemas.microsoft.com/office/drawing/2014/main" id="{5A7380DC-2F9F-44A8-98CB-897FDAC832E9}"/>
                    </a:ext>
                  </a:extLst>
                </p14:cNvPr>
                <p14:cNvContentPartPr/>
                <p14:nvPr/>
              </p14:nvContentPartPr>
              <p14:xfrm>
                <a:off x="2709013" y="4313400"/>
                <a:ext cx="182880" cy="169920"/>
              </p14:xfrm>
            </p:contentPart>
          </mc:Choice>
          <mc:Fallback>
            <p:pic>
              <p:nvPicPr>
                <p:cNvPr id="99" name="Freihand 98">
                  <a:extLst>
                    <a:ext uri="{FF2B5EF4-FFF2-40B4-BE49-F238E27FC236}">
                      <a16:creationId xmlns:a16="http://schemas.microsoft.com/office/drawing/2014/main" id="{5A7380DC-2F9F-44A8-98CB-897FDAC832E9}"/>
                    </a:ext>
                  </a:extLst>
                </p:cNvPr>
                <p:cNvPicPr/>
                <p:nvPr/>
              </p:nvPicPr>
              <p:blipFill>
                <a:blip r:embed="rId140"/>
                <a:stretch>
                  <a:fillRect/>
                </a:stretch>
              </p:blipFill>
              <p:spPr>
                <a:xfrm>
                  <a:off x="2704693" y="4309080"/>
                  <a:ext cx="191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0" name="Freihand 99">
                  <a:extLst>
                    <a:ext uri="{FF2B5EF4-FFF2-40B4-BE49-F238E27FC236}">
                      <a16:creationId xmlns:a16="http://schemas.microsoft.com/office/drawing/2014/main" id="{57FFDE59-B4E0-4897-A808-A173AFAB9B49}"/>
                    </a:ext>
                  </a:extLst>
                </p14:cNvPr>
                <p14:cNvContentPartPr/>
                <p14:nvPr/>
              </p14:nvContentPartPr>
              <p14:xfrm>
                <a:off x="3202933" y="4403760"/>
                <a:ext cx="210600" cy="6480"/>
              </p14:xfrm>
            </p:contentPart>
          </mc:Choice>
          <mc:Fallback>
            <p:pic>
              <p:nvPicPr>
                <p:cNvPr id="100" name="Freihand 99">
                  <a:extLst>
                    <a:ext uri="{FF2B5EF4-FFF2-40B4-BE49-F238E27FC236}">
                      <a16:creationId xmlns:a16="http://schemas.microsoft.com/office/drawing/2014/main" id="{57FFDE59-B4E0-4897-A808-A173AFAB9B49}"/>
                    </a:ext>
                  </a:extLst>
                </p:cNvPr>
                <p:cNvPicPr/>
                <p:nvPr/>
              </p:nvPicPr>
              <p:blipFill>
                <a:blip r:embed="rId142"/>
                <a:stretch>
                  <a:fillRect/>
                </a:stretch>
              </p:blipFill>
              <p:spPr>
                <a:xfrm>
                  <a:off x="3198613" y="4399440"/>
                  <a:ext cx="219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1" name="Freihand 100">
                  <a:extLst>
                    <a:ext uri="{FF2B5EF4-FFF2-40B4-BE49-F238E27FC236}">
                      <a16:creationId xmlns:a16="http://schemas.microsoft.com/office/drawing/2014/main" id="{0783E69E-E919-4CA0-8FD0-9D295D4D91D9}"/>
                    </a:ext>
                  </a:extLst>
                </p14:cNvPr>
                <p14:cNvContentPartPr/>
                <p14:nvPr/>
              </p14:nvContentPartPr>
              <p14:xfrm>
                <a:off x="3231373" y="4408800"/>
                <a:ext cx="256680" cy="42120"/>
              </p14:xfrm>
            </p:contentPart>
          </mc:Choice>
          <mc:Fallback>
            <p:pic>
              <p:nvPicPr>
                <p:cNvPr id="101" name="Freihand 100">
                  <a:extLst>
                    <a:ext uri="{FF2B5EF4-FFF2-40B4-BE49-F238E27FC236}">
                      <a16:creationId xmlns:a16="http://schemas.microsoft.com/office/drawing/2014/main" id="{0783E69E-E919-4CA0-8FD0-9D295D4D91D9}"/>
                    </a:ext>
                  </a:extLst>
                </p:cNvPr>
                <p:cNvPicPr/>
                <p:nvPr/>
              </p:nvPicPr>
              <p:blipFill>
                <a:blip r:embed="rId144"/>
                <a:stretch>
                  <a:fillRect/>
                </a:stretch>
              </p:blipFill>
              <p:spPr>
                <a:xfrm>
                  <a:off x="3227053" y="4404480"/>
                  <a:ext cx="265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7B0FC789-61F6-4C04-AD70-1BAA636687F9}"/>
                    </a:ext>
                  </a:extLst>
                </p14:cNvPr>
                <p14:cNvContentPartPr/>
                <p14:nvPr/>
              </p14:nvContentPartPr>
              <p14:xfrm>
                <a:off x="3530173" y="4315200"/>
                <a:ext cx="134280" cy="177120"/>
              </p14:xfrm>
            </p:contentPart>
          </mc:Choice>
          <mc:Fallback>
            <p:pic>
              <p:nvPicPr>
                <p:cNvPr id="102" name="Freihand 101">
                  <a:extLst>
                    <a:ext uri="{FF2B5EF4-FFF2-40B4-BE49-F238E27FC236}">
                      <a16:creationId xmlns:a16="http://schemas.microsoft.com/office/drawing/2014/main" id="{7B0FC789-61F6-4C04-AD70-1BAA636687F9}"/>
                    </a:ext>
                  </a:extLst>
                </p:cNvPr>
                <p:cNvPicPr/>
                <p:nvPr/>
              </p:nvPicPr>
              <p:blipFill>
                <a:blip r:embed="rId146"/>
                <a:stretch>
                  <a:fillRect/>
                </a:stretch>
              </p:blipFill>
              <p:spPr>
                <a:xfrm>
                  <a:off x="3525853" y="4310880"/>
                  <a:ext cx="142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C8D84A07-994B-4ABD-A223-57261546B559}"/>
                    </a:ext>
                  </a:extLst>
                </p14:cNvPr>
                <p14:cNvContentPartPr/>
                <p14:nvPr/>
              </p14:nvContentPartPr>
              <p14:xfrm>
                <a:off x="3838693" y="4241760"/>
                <a:ext cx="223920" cy="206280"/>
              </p14:xfrm>
            </p:contentPart>
          </mc:Choice>
          <mc:Fallback>
            <p:pic>
              <p:nvPicPr>
                <p:cNvPr id="103" name="Freihand 102">
                  <a:extLst>
                    <a:ext uri="{FF2B5EF4-FFF2-40B4-BE49-F238E27FC236}">
                      <a16:creationId xmlns:a16="http://schemas.microsoft.com/office/drawing/2014/main" id="{C8D84A07-994B-4ABD-A223-57261546B559}"/>
                    </a:ext>
                  </a:extLst>
                </p:cNvPr>
                <p:cNvPicPr/>
                <p:nvPr/>
              </p:nvPicPr>
              <p:blipFill>
                <a:blip r:embed="rId148"/>
                <a:stretch>
                  <a:fillRect/>
                </a:stretch>
              </p:blipFill>
              <p:spPr>
                <a:xfrm>
                  <a:off x="3834373" y="4237440"/>
                  <a:ext cx="232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1" name="Freihand 120">
                  <a:extLst>
                    <a:ext uri="{FF2B5EF4-FFF2-40B4-BE49-F238E27FC236}">
                      <a16:creationId xmlns:a16="http://schemas.microsoft.com/office/drawing/2014/main" id="{D3A81915-232E-4E8D-89BF-F91554E7E45C}"/>
                    </a:ext>
                  </a:extLst>
                </p14:cNvPr>
                <p14:cNvContentPartPr/>
                <p14:nvPr/>
              </p14:nvContentPartPr>
              <p14:xfrm>
                <a:off x="3966853" y="3150240"/>
                <a:ext cx="294120" cy="1180800"/>
              </p14:xfrm>
            </p:contentPart>
          </mc:Choice>
          <mc:Fallback>
            <p:pic>
              <p:nvPicPr>
                <p:cNvPr id="121" name="Freihand 120">
                  <a:extLst>
                    <a:ext uri="{FF2B5EF4-FFF2-40B4-BE49-F238E27FC236}">
                      <a16:creationId xmlns:a16="http://schemas.microsoft.com/office/drawing/2014/main" id="{D3A81915-232E-4E8D-89BF-F91554E7E45C}"/>
                    </a:ext>
                  </a:extLst>
                </p:cNvPr>
                <p:cNvPicPr/>
                <p:nvPr/>
              </p:nvPicPr>
              <p:blipFill>
                <a:blip r:embed="rId150"/>
                <a:stretch>
                  <a:fillRect/>
                </a:stretch>
              </p:blipFill>
              <p:spPr>
                <a:xfrm>
                  <a:off x="3962533" y="3145920"/>
                  <a:ext cx="302760" cy="118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4" name="Freihand 123">
                  <a:extLst>
                    <a:ext uri="{FF2B5EF4-FFF2-40B4-BE49-F238E27FC236}">
                      <a16:creationId xmlns:a16="http://schemas.microsoft.com/office/drawing/2014/main" id="{CB07B65C-08E7-46C7-93B3-82AD37D37E59}"/>
                    </a:ext>
                  </a:extLst>
                </p14:cNvPr>
                <p14:cNvContentPartPr/>
                <p14:nvPr/>
              </p14:nvContentPartPr>
              <p14:xfrm>
                <a:off x="4321813" y="3478560"/>
                <a:ext cx="102600" cy="158400"/>
              </p14:xfrm>
            </p:contentPart>
          </mc:Choice>
          <mc:Fallback>
            <p:pic>
              <p:nvPicPr>
                <p:cNvPr id="124" name="Freihand 123">
                  <a:extLst>
                    <a:ext uri="{FF2B5EF4-FFF2-40B4-BE49-F238E27FC236}">
                      <a16:creationId xmlns:a16="http://schemas.microsoft.com/office/drawing/2014/main" id="{CB07B65C-08E7-46C7-93B3-82AD37D37E59}"/>
                    </a:ext>
                  </a:extLst>
                </p:cNvPr>
                <p:cNvPicPr/>
                <p:nvPr/>
              </p:nvPicPr>
              <p:blipFill>
                <a:blip r:embed="rId152"/>
                <a:stretch>
                  <a:fillRect/>
                </a:stretch>
              </p:blipFill>
              <p:spPr>
                <a:xfrm>
                  <a:off x="4317493" y="3474240"/>
                  <a:ext cx="111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5" name="Freihand 124">
                  <a:extLst>
                    <a:ext uri="{FF2B5EF4-FFF2-40B4-BE49-F238E27FC236}">
                      <a16:creationId xmlns:a16="http://schemas.microsoft.com/office/drawing/2014/main" id="{619BE128-D41E-4F98-A990-8F48771EA0A6}"/>
                    </a:ext>
                  </a:extLst>
                </p14:cNvPr>
                <p14:cNvContentPartPr/>
                <p14:nvPr/>
              </p14:nvContentPartPr>
              <p14:xfrm>
                <a:off x="4367893" y="3528240"/>
                <a:ext cx="279360" cy="99720"/>
              </p14:xfrm>
            </p:contentPart>
          </mc:Choice>
          <mc:Fallback>
            <p:pic>
              <p:nvPicPr>
                <p:cNvPr id="125" name="Freihand 124">
                  <a:extLst>
                    <a:ext uri="{FF2B5EF4-FFF2-40B4-BE49-F238E27FC236}">
                      <a16:creationId xmlns:a16="http://schemas.microsoft.com/office/drawing/2014/main" id="{619BE128-D41E-4F98-A990-8F48771EA0A6}"/>
                    </a:ext>
                  </a:extLst>
                </p:cNvPr>
                <p:cNvPicPr/>
                <p:nvPr/>
              </p:nvPicPr>
              <p:blipFill>
                <a:blip r:embed="rId154"/>
                <a:stretch>
                  <a:fillRect/>
                </a:stretch>
              </p:blipFill>
              <p:spPr>
                <a:xfrm>
                  <a:off x="4363573" y="3523920"/>
                  <a:ext cx="288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6" name="Freihand 125">
                  <a:extLst>
                    <a:ext uri="{FF2B5EF4-FFF2-40B4-BE49-F238E27FC236}">
                      <a16:creationId xmlns:a16="http://schemas.microsoft.com/office/drawing/2014/main" id="{3EAC54AB-C68B-4C1C-92F0-EE069BE909A8}"/>
                    </a:ext>
                  </a:extLst>
                </p14:cNvPr>
                <p14:cNvContentPartPr/>
                <p14:nvPr/>
              </p14:nvContentPartPr>
              <p14:xfrm>
                <a:off x="4624933" y="3487200"/>
                <a:ext cx="44280" cy="19440"/>
              </p14:xfrm>
            </p:contentPart>
          </mc:Choice>
          <mc:Fallback>
            <p:pic>
              <p:nvPicPr>
                <p:cNvPr id="126" name="Freihand 125">
                  <a:extLst>
                    <a:ext uri="{FF2B5EF4-FFF2-40B4-BE49-F238E27FC236}">
                      <a16:creationId xmlns:a16="http://schemas.microsoft.com/office/drawing/2014/main" id="{3EAC54AB-C68B-4C1C-92F0-EE069BE909A8}"/>
                    </a:ext>
                  </a:extLst>
                </p:cNvPr>
                <p:cNvPicPr/>
                <p:nvPr/>
              </p:nvPicPr>
              <p:blipFill>
                <a:blip r:embed="rId156"/>
                <a:stretch>
                  <a:fillRect/>
                </a:stretch>
              </p:blipFill>
              <p:spPr>
                <a:xfrm>
                  <a:off x="4620613" y="3482880"/>
                  <a:ext cx="52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7" name="Freihand 126">
                  <a:extLst>
                    <a:ext uri="{FF2B5EF4-FFF2-40B4-BE49-F238E27FC236}">
                      <a16:creationId xmlns:a16="http://schemas.microsoft.com/office/drawing/2014/main" id="{8B9F2E93-33B2-4B57-8DDE-8BA3B7D4A68D}"/>
                    </a:ext>
                  </a:extLst>
                </p14:cNvPr>
                <p14:cNvContentPartPr/>
                <p14:nvPr/>
              </p14:nvContentPartPr>
              <p14:xfrm>
                <a:off x="4668133" y="3505920"/>
                <a:ext cx="215640" cy="195840"/>
              </p14:xfrm>
            </p:contentPart>
          </mc:Choice>
          <mc:Fallback>
            <p:pic>
              <p:nvPicPr>
                <p:cNvPr id="127" name="Freihand 126">
                  <a:extLst>
                    <a:ext uri="{FF2B5EF4-FFF2-40B4-BE49-F238E27FC236}">
                      <a16:creationId xmlns:a16="http://schemas.microsoft.com/office/drawing/2014/main" id="{8B9F2E93-33B2-4B57-8DDE-8BA3B7D4A68D}"/>
                    </a:ext>
                  </a:extLst>
                </p:cNvPr>
                <p:cNvPicPr/>
                <p:nvPr/>
              </p:nvPicPr>
              <p:blipFill>
                <a:blip r:embed="rId158"/>
                <a:stretch>
                  <a:fillRect/>
                </a:stretch>
              </p:blipFill>
              <p:spPr>
                <a:xfrm>
                  <a:off x="4663813" y="3501600"/>
                  <a:ext cx="224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8" name="Freihand 127">
                  <a:extLst>
                    <a:ext uri="{FF2B5EF4-FFF2-40B4-BE49-F238E27FC236}">
                      <a16:creationId xmlns:a16="http://schemas.microsoft.com/office/drawing/2014/main" id="{F669F363-990C-497D-890B-20F06EF6E999}"/>
                    </a:ext>
                  </a:extLst>
                </p14:cNvPr>
                <p14:cNvContentPartPr/>
                <p14:nvPr/>
              </p14:nvContentPartPr>
              <p14:xfrm>
                <a:off x="4888813" y="3455880"/>
                <a:ext cx="56520" cy="24480"/>
              </p14:xfrm>
            </p:contentPart>
          </mc:Choice>
          <mc:Fallback>
            <p:pic>
              <p:nvPicPr>
                <p:cNvPr id="128" name="Freihand 127">
                  <a:extLst>
                    <a:ext uri="{FF2B5EF4-FFF2-40B4-BE49-F238E27FC236}">
                      <a16:creationId xmlns:a16="http://schemas.microsoft.com/office/drawing/2014/main" id="{F669F363-990C-497D-890B-20F06EF6E999}"/>
                    </a:ext>
                  </a:extLst>
                </p:cNvPr>
                <p:cNvPicPr/>
                <p:nvPr/>
              </p:nvPicPr>
              <p:blipFill>
                <a:blip r:embed="rId160"/>
                <a:stretch>
                  <a:fillRect/>
                </a:stretch>
              </p:blipFill>
              <p:spPr>
                <a:xfrm>
                  <a:off x="4884493" y="3451560"/>
                  <a:ext cx="65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9" name="Freihand 128">
                  <a:extLst>
                    <a:ext uri="{FF2B5EF4-FFF2-40B4-BE49-F238E27FC236}">
                      <a16:creationId xmlns:a16="http://schemas.microsoft.com/office/drawing/2014/main" id="{44090072-3315-4A29-AF86-9A4972671840}"/>
                    </a:ext>
                  </a:extLst>
                </p14:cNvPr>
                <p14:cNvContentPartPr/>
                <p14:nvPr/>
              </p14:nvContentPartPr>
              <p14:xfrm>
                <a:off x="4955773" y="3385320"/>
                <a:ext cx="111960" cy="174600"/>
              </p14:xfrm>
            </p:contentPart>
          </mc:Choice>
          <mc:Fallback>
            <p:pic>
              <p:nvPicPr>
                <p:cNvPr id="129" name="Freihand 128">
                  <a:extLst>
                    <a:ext uri="{FF2B5EF4-FFF2-40B4-BE49-F238E27FC236}">
                      <a16:creationId xmlns:a16="http://schemas.microsoft.com/office/drawing/2014/main" id="{44090072-3315-4A29-AF86-9A4972671840}"/>
                    </a:ext>
                  </a:extLst>
                </p:cNvPr>
                <p:cNvPicPr/>
                <p:nvPr/>
              </p:nvPicPr>
              <p:blipFill>
                <a:blip r:embed="rId162"/>
                <a:stretch>
                  <a:fillRect/>
                </a:stretch>
              </p:blipFill>
              <p:spPr>
                <a:xfrm>
                  <a:off x="4951453" y="3381000"/>
                  <a:ext cx="120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0" name="Freihand 129">
                  <a:extLst>
                    <a:ext uri="{FF2B5EF4-FFF2-40B4-BE49-F238E27FC236}">
                      <a16:creationId xmlns:a16="http://schemas.microsoft.com/office/drawing/2014/main" id="{537A7DE6-37B0-4C6C-83E8-07C1F424F975}"/>
                    </a:ext>
                  </a:extLst>
                </p14:cNvPr>
                <p14:cNvContentPartPr/>
                <p14:nvPr/>
              </p14:nvContentPartPr>
              <p14:xfrm>
                <a:off x="5032813" y="3452640"/>
                <a:ext cx="136080" cy="28440"/>
              </p14:xfrm>
            </p:contentPart>
          </mc:Choice>
          <mc:Fallback>
            <p:pic>
              <p:nvPicPr>
                <p:cNvPr id="130" name="Freihand 129">
                  <a:extLst>
                    <a:ext uri="{FF2B5EF4-FFF2-40B4-BE49-F238E27FC236}">
                      <a16:creationId xmlns:a16="http://schemas.microsoft.com/office/drawing/2014/main" id="{537A7DE6-37B0-4C6C-83E8-07C1F424F975}"/>
                    </a:ext>
                  </a:extLst>
                </p:cNvPr>
                <p:cNvPicPr/>
                <p:nvPr/>
              </p:nvPicPr>
              <p:blipFill>
                <a:blip r:embed="rId164"/>
                <a:stretch>
                  <a:fillRect/>
                </a:stretch>
              </p:blipFill>
              <p:spPr>
                <a:xfrm>
                  <a:off x="5028493" y="3448320"/>
                  <a:ext cx="144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1" name="Freihand 130">
                  <a:extLst>
                    <a:ext uri="{FF2B5EF4-FFF2-40B4-BE49-F238E27FC236}">
                      <a16:creationId xmlns:a16="http://schemas.microsoft.com/office/drawing/2014/main" id="{39AEA21A-4A3B-46B5-B611-5AE82E4E9D90}"/>
                    </a:ext>
                  </a:extLst>
                </p14:cNvPr>
                <p14:cNvContentPartPr/>
                <p14:nvPr/>
              </p14:nvContentPartPr>
              <p14:xfrm>
                <a:off x="5300653" y="3386760"/>
                <a:ext cx="86760" cy="141120"/>
              </p14:xfrm>
            </p:contentPart>
          </mc:Choice>
          <mc:Fallback>
            <p:pic>
              <p:nvPicPr>
                <p:cNvPr id="131" name="Freihand 130">
                  <a:extLst>
                    <a:ext uri="{FF2B5EF4-FFF2-40B4-BE49-F238E27FC236}">
                      <a16:creationId xmlns:a16="http://schemas.microsoft.com/office/drawing/2014/main" id="{39AEA21A-4A3B-46B5-B611-5AE82E4E9D90}"/>
                    </a:ext>
                  </a:extLst>
                </p:cNvPr>
                <p:cNvPicPr/>
                <p:nvPr/>
              </p:nvPicPr>
              <p:blipFill>
                <a:blip r:embed="rId166"/>
                <a:stretch>
                  <a:fillRect/>
                </a:stretch>
              </p:blipFill>
              <p:spPr>
                <a:xfrm>
                  <a:off x="5296333" y="3382440"/>
                  <a:ext cx="95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2" name="Freihand 131">
                  <a:extLst>
                    <a:ext uri="{FF2B5EF4-FFF2-40B4-BE49-F238E27FC236}">
                      <a16:creationId xmlns:a16="http://schemas.microsoft.com/office/drawing/2014/main" id="{A34CF7FD-2960-46F0-B7B7-F636BD73CB64}"/>
                    </a:ext>
                  </a:extLst>
                </p14:cNvPr>
                <p14:cNvContentPartPr/>
                <p14:nvPr/>
              </p14:nvContentPartPr>
              <p14:xfrm>
                <a:off x="5422333" y="3422400"/>
                <a:ext cx="148680" cy="83520"/>
              </p14:xfrm>
            </p:contentPart>
          </mc:Choice>
          <mc:Fallback>
            <p:pic>
              <p:nvPicPr>
                <p:cNvPr id="132" name="Freihand 131">
                  <a:extLst>
                    <a:ext uri="{FF2B5EF4-FFF2-40B4-BE49-F238E27FC236}">
                      <a16:creationId xmlns:a16="http://schemas.microsoft.com/office/drawing/2014/main" id="{A34CF7FD-2960-46F0-B7B7-F636BD73CB64}"/>
                    </a:ext>
                  </a:extLst>
                </p:cNvPr>
                <p:cNvPicPr/>
                <p:nvPr/>
              </p:nvPicPr>
              <p:blipFill>
                <a:blip r:embed="rId168"/>
                <a:stretch>
                  <a:fillRect/>
                </a:stretch>
              </p:blipFill>
              <p:spPr>
                <a:xfrm>
                  <a:off x="5418013" y="3418080"/>
                  <a:ext cx="157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3" name="Freihand 132">
                  <a:extLst>
                    <a:ext uri="{FF2B5EF4-FFF2-40B4-BE49-F238E27FC236}">
                      <a16:creationId xmlns:a16="http://schemas.microsoft.com/office/drawing/2014/main" id="{2AA4567D-28C3-4587-B283-8FA5FB293308}"/>
                    </a:ext>
                  </a:extLst>
                </p14:cNvPr>
                <p14:cNvContentPartPr/>
                <p14:nvPr/>
              </p14:nvContentPartPr>
              <p14:xfrm>
                <a:off x="5556613" y="3339240"/>
                <a:ext cx="360" cy="360"/>
              </p14:xfrm>
            </p:contentPart>
          </mc:Choice>
          <mc:Fallback>
            <p:pic>
              <p:nvPicPr>
                <p:cNvPr id="133" name="Freihand 132">
                  <a:extLst>
                    <a:ext uri="{FF2B5EF4-FFF2-40B4-BE49-F238E27FC236}">
                      <a16:creationId xmlns:a16="http://schemas.microsoft.com/office/drawing/2014/main" id="{2AA4567D-28C3-4587-B283-8FA5FB293308}"/>
                    </a:ext>
                  </a:extLst>
                </p:cNvPr>
                <p:cNvPicPr/>
                <p:nvPr/>
              </p:nvPicPr>
              <p:blipFill>
                <a:blip r:embed="rId21"/>
                <a:stretch>
                  <a:fillRect/>
                </a:stretch>
              </p:blipFill>
              <p:spPr>
                <a:xfrm>
                  <a:off x="5552293" y="3334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5" name="Freihand 134">
                  <a:extLst>
                    <a:ext uri="{FF2B5EF4-FFF2-40B4-BE49-F238E27FC236}">
                      <a16:creationId xmlns:a16="http://schemas.microsoft.com/office/drawing/2014/main" id="{4D484FF4-2D6C-4F22-B6BD-BD0F889DDECF}"/>
                    </a:ext>
                  </a:extLst>
                </p14:cNvPr>
                <p14:cNvContentPartPr/>
                <p14:nvPr/>
              </p14:nvContentPartPr>
              <p14:xfrm>
                <a:off x="5698813" y="3273360"/>
                <a:ext cx="119880" cy="209520"/>
              </p14:xfrm>
            </p:contentPart>
          </mc:Choice>
          <mc:Fallback>
            <p:pic>
              <p:nvPicPr>
                <p:cNvPr id="135" name="Freihand 134">
                  <a:extLst>
                    <a:ext uri="{FF2B5EF4-FFF2-40B4-BE49-F238E27FC236}">
                      <a16:creationId xmlns:a16="http://schemas.microsoft.com/office/drawing/2014/main" id="{4D484FF4-2D6C-4F22-B6BD-BD0F889DDECF}"/>
                    </a:ext>
                  </a:extLst>
                </p:cNvPr>
                <p:cNvPicPr/>
                <p:nvPr/>
              </p:nvPicPr>
              <p:blipFill>
                <a:blip r:embed="rId171"/>
                <a:stretch>
                  <a:fillRect/>
                </a:stretch>
              </p:blipFill>
              <p:spPr>
                <a:xfrm>
                  <a:off x="5694493" y="3269040"/>
                  <a:ext cx="128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6" name="Freihand 135">
                  <a:extLst>
                    <a:ext uri="{FF2B5EF4-FFF2-40B4-BE49-F238E27FC236}">
                      <a16:creationId xmlns:a16="http://schemas.microsoft.com/office/drawing/2014/main" id="{813FBCF3-C5E5-4478-8F58-3B5D2DAC6B26}"/>
                    </a:ext>
                  </a:extLst>
                </p14:cNvPr>
                <p14:cNvContentPartPr/>
                <p14:nvPr/>
              </p14:nvContentPartPr>
              <p14:xfrm>
                <a:off x="5857933" y="3359400"/>
                <a:ext cx="118440" cy="84600"/>
              </p14:xfrm>
            </p:contentPart>
          </mc:Choice>
          <mc:Fallback>
            <p:pic>
              <p:nvPicPr>
                <p:cNvPr id="136" name="Freihand 135">
                  <a:extLst>
                    <a:ext uri="{FF2B5EF4-FFF2-40B4-BE49-F238E27FC236}">
                      <a16:creationId xmlns:a16="http://schemas.microsoft.com/office/drawing/2014/main" id="{813FBCF3-C5E5-4478-8F58-3B5D2DAC6B26}"/>
                    </a:ext>
                  </a:extLst>
                </p:cNvPr>
                <p:cNvPicPr/>
                <p:nvPr/>
              </p:nvPicPr>
              <p:blipFill>
                <a:blip r:embed="rId173"/>
                <a:stretch>
                  <a:fillRect/>
                </a:stretch>
              </p:blipFill>
              <p:spPr>
                <a:xfrm>
                  <a:off x="5853613" y="3355080"/>
                  <a:ext cx="127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7" name="Freihand 136">
                  <a:extLst>
                    <a:ext uri="{FF2B5EF4-FFF2-40B4-BE49-F238E27FC236}">
                      <a16:creationId xmlns:a16="http://schemas.microsoft.com/office/drawing/2014/main" id="{166B94D6-D6E3-4CB2-9CC9-BF9CE69AD8DD}"/>
                    </a:ext>
                  </a:extLst>
                </p14:cNvPr>
                <p14:cNvContentPartPr/>
                <p14:nvPr/>
              </p14:nvContentPartPr>
              <p14:xfrm>
                <a:off x="6000133" y="3310800"/>
                <a:ext cx="15120" cy="30600"/>
              </p14:xfrm>
            </p:contentPart>
          </mc:Choice>
          <mc:Fallback>
            <p:pic>
              <p:nvPicPr>
                <p:cNvPr id="137" name="Freihand 136">
                  <a:extLst>
                    <a:ext uri="{FF2B5EF4-FFF2-40B4-BE49-F238E27FC236}">
                      <a16:creationId xmlns:a16="http://schemas.microsoft.com/office/drawing/2014/main" id="{166B94D6-D6E3-4CB2-9CC9-BF9CE69AD8DD}"/>
                    </a:ext>
                  </a:extLst>
                </p:cNvPr>
                <p:cNvPicPr/>
                <p:nvPr/>
              </p:nvPicPr>
              <p:blipFill>
                <a:blip r:embed="rId175"/>
                <a:stretch>
                  <a:fillRect/>
                </a:stretch>
              </p:blipFill>
              <p:spPr>
                <a:xfrm>
                  <a:off x="5995813" y="3306480"/>
                  <a:ext cx="2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8" name="Freihand 137">
                  <a:extLst>
                    <a:ext uri="{FF2B5EF4-FFF2-40B4-BE49-F238E27FC236}">
                      <a16:creationId xmlns:a16="http://schemas.microsoft.com/office/drawing/2014/main" id="{701CEA8E-6E39-4A39-8D72-34A8E03DE1D4}"/>
                    </a:ext>
                  </a:extLst>
                </p14:cNvPr>
                <p14:cNvContentPartPr/>
                <p14:nvPr/>
              </p14:nvContentPartPr>
              <p14:xfrm>
                <a:off x="6012013" y="3256440"/>
                <a:ext cx="372240" cy="178560"/>
              </p14:xfrm>
            </p:contentPart>
          </mc:Choice>
          <mc:Fallback>
            <p:pic>
              <p:nvPicPr>
                <p:cNvPr id="138" name="Freihand 137">
                  <a:extLst>
                    <a:ext uri="{FF2B5EF4-FFF2-40B4-BE49-F238E27FC236}">
                      <a16:creationId xmlns:a16="http://schemas.microsoft.com/office/drawing/2014/main" id="{701CEA8E-6E39-4A39-8D72-34A8E03DE1D4}"/>
                    </a:ext>
                  </a:extLst>
                </p:cNvPr>
                <p:cNvPicPr/>
                <p:nvPr/>
              </p:nvPicPr>
              <p:blipFill>
                <a:blip r:embed="rId177"/>
                <a:stretch>
                  <a:fillRect/>
                </a:stretch>
              </p:blipFill>
              <p:spPr>
                <a:xfrm>
                  <a:off x="6007693" y="3252120"/>
                  <a:ext cx="380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9" name="Freihand 138">
                  <a:extLst>
                    <a:ext uri="{FF2B5EF4-FFF2-40B4-BE49-F238E27FC236}">
                      <a16:creationId xmlns:a16="http://schemas.microsoft.com/office/drawing/2014/main" id="{3661251E-5919-4ADC-8D49-836D961BD1D1}"/>
                    </a:ext>
                  </a:extLst>
                </p14:cNvPr>
                <p14:cNvContentPartPr/>
                <p14:nvPr/>
              </p14:nvContentPartPr>
              <p14:xfrm>
                <a:off x="4438813" y="3745320"/>
                <a:ext cx="343440" cy="140040"/>
              </p14:xfrm>
            </p:contentPart>
          </mc:Choice>
          <mc:Fallback>
            <p:pic>
              <p:nvPicPr>
                <p:cNvPr id="139" name="Freihand 138">
                  <a:extLst>
                    <a:ext uri="{FF2B5EF4-FFF2-40B4-BE49-F238E27FC236}">
                      <a16:creationId xmlns:a16="http://schemas.microsoft.com/office/drawing/2014/main" id="{3661251E-5919-4ADC-8D49-836D961BD1D1}"/>
                    </a:ext>
                  </a:extLst>
                </p:cNvPr>
                <p:cNvPicPr/>
                <p:nvPr/>
              </p:nvPicPr>
              <p:blipFill>
                <a:blip r:embed="rId179"/>
                <a:stretch>
                  <a:fillRect/>
                </a:stretch>
              </p:blipFill>
              <p:spPr>
                <a:xfrm>
                  <a:off x="4434493" y="3741000"/>
                  <a:ext cx="352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0" name="Freihand 139">
                  <a:extLst>
                    <a:ext uri="{FF2B5EF4-FFF2-40B4-BE49-F238E27FC236}">
                      <a16:creationId xmlns:a16="http://schemas.microsoft.com/office/drawing/2014/main" id="{771E1CCF-2F9D-4204-8B7B-17E71DB44334}"/>
                    </a:ext>
                  </a:extLst>
                </p14:cNvPr>
                <p14:cNvContentPartPr/>
                <p14:nvPr/>
              </p14:nvContentPartPr>
              <p14:xfrm>
                <a:off x="4782613" y="3694920"/>
                <a:ext cx="360" cy="360"/>
              </p14:xfrm>
            </p:contentPart>
          </mc:Choice>
          <mc:Fallback>
            <p:pic>
              <p:nvPicPr>
                <p:cNvPr id="140" name="Freihand 139">
                  <a:extLst>
                    <a:ext uri="{FF2B5EF4-FFF2-40B4-BE49-F238E27FC236}">
                      <a16:creationId xmlns:a16="http://schemas.microsoft.com/office/drawing/2014/main" id="{771E1CCF-2F9D-4204-8B7B-17E71DB44334}"/>
                    </a:ext>
                  </a:extLst>
                </p:cNvPr>
                <p:cNvPicPr/>
                <p:nvPr/>
              </p:nvPicPr>
              <p:blipFill>
                <a:blip r:embed="rId21"/>
                <a:stretch>
                  <a:fillRect/>
                </a:stretch>
              </p:blipFill>
              <p:spPr>
                <a:xfrm>
                  <a:off x="4778293" y="3690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1" name="Freihand 140">
                  <a:extLst>
                    <a:ext uri="{FF2B5EF4-FFF2-40B4-BE49-F238E27FC236}">
                      <a16:creationId xmlns:a16="http://schemas.microsoft.com/office/drawing/2014/main" id="{5A120055-60E5-499D-AEED-42A2FB4EE7C0}"/>
                    </a:ext>
                  </a:extLst>
                </p14:cNvPr>
                <p14:cNvContentPartPr/>
                <p14:nvPr/>
              </p14:nvContentPartPr>
              <p14:xfrm>
                <a:off x="4981693" y="3676560"/>
                <a:ext cx="198360" cy="151560"/>
              </p14:xfrm>
            </p:contentPart>
          </mc:Choice>
          <mc:Fallback>
            <p:pic>
              <p:nvPicPr>
                <p:cNvPr id="141" name="Freihand 140">
                  <a:extLst>
                    <a:ext uri="{FF2B5EF4-FFF2-40B4-BE49-F238E27FC236}">
                      <a16:creationId xmlns:a16="http://schemas.microsoft.com/office/drawing/2014/main" id="{5A120055-60E5-499D-AEED-42A2FB4EE7C0}"/>
                    </a:ext>
                  </a:extLst>
                </p:cNvPr>
                <p:cNvPicPr/>
                <p:nvPr/>
              </p:nvPicPr>
              <p:blipFill>
                <a:blip r:embed="rId182"/>
                <a:stretch>
                  <a:fillRect/>
                </a:stretch>
              </p:blipFill>
              <p:spPr>
                <a:xfrm>
                  <a:off x="4977373" y="3672240"/>
                  <a:ext cx="207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2" name="Freihand 141">
                  <a:extLst>
                    <a:ext uri="{FF2B5EF4-FFF2-40B4-BE49-F238E27FC236}">
                      <a16:creationId xmlns:a16="http://schemas.microsoft.com/office/drawing/2014/main" id="{A8DA0050-CFA4-42F1-AD8F-D59CF789CC73}"/>
                    </a:ext>
                  </a:extLst>
                </p14:cNvPr>
                <p14:cNvContentPartPr/>
                <p14:nvPr/>
              </p14:nvContentPartPr>
              <p14:xfrm>
                <a:off x="5195893" y="3733080"/>
                <a:ext cx="424080" cy="62640"/>
              </p14:xfrm>
            </p:contentPart>
          </mc:Choice>
          <mc:Fallback>
            <p:pic>
              <p:nvPicPr>
                <p:cNvPr id="142" name="Freihand 141">
                  <a:extLst>
                    <a:ext uri="{FF2B5EF4-FFF2-40B4-BE49-F238E27FC236}">
                      <a16:creationId xmlns:a16="http://schemas.microsoft.com/office/drawing/2014/main" id="{A8DA0050-CFA4-42F1-AD8F-D59CF789CC73}"/>
                    </a:ext>
                  </a:extLst>
                </p:cNvPr>
                <p:cNvPicPr/>
                <p:nvPr/>
              </p:nvPicPr>
              <p:blipFill>
                <a:blip r:embed="rId184"/>
                <a:stretch>
                  <a:fillRect/>
                </a:stretch>
              </p:blipFill>
              <p:spPr>
                <a:xfrm>
                  <a:off x="5191573" y="3728760"/>
                  <a:ext cx="432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3" name="Freihand 142">
                  <a:extLst>
                    <a:ext uri="{FF2B5EF4-FFF2-40B4-BE49-F238E27FC236}">
                      <a16:creationId xmlns:a16="http://schemas.microsoft.com/office/drawing/2014/main" id="{09A2EF11-93FA-434B-A422-FC1E7B42FFF4}"/>
                    </a:ext>
                  </a:extLst>
                </p14:cNvPr>
                <p14:cNvContentPartPr/>
                <p14:nvPr/>
              </p14:nvContentPartPr>
              <p14:xfrm>
                <a:off x="5694493" y="3728040"/>
                <a:ext cx="254880" cy="45360"/>
              </p14:xfrm>
            </p:contentPart>
          </mc:Choice>
          <mc:Fallback>
            <p:pic>
              <p:nvPicPr>
                <p:cNvPr id="143" name="Freihand 142">
                  <a:extLst>
                    <a:ext uri="{FF2B5EF4-FFF2-40B4-BE49-F238E27FC236}">
                      <a16:creationId xmlns:a16="http://schemas.microsoft.com/office/drawing/2014/main" id="{09A2EF11-93FA-434B-A422-FC1E7B42FFF4}"/>
                    </a:ext>
                  </a:extLst>
                </p:cNvPr>
                <p:cNvPicPr/>
                <p:nvPr/>
              </p:nvPicPr>
              <p:blipFill>
                <a:blip r:embed="rId186"/>
                <a:stretch>
                  <a:fillRect/>
                </a:stretch>
              </p:blipFill>
              <p:spPr>
                <a:xfrm>
                  <a:off x="5690173" y="3723720"/>
                  <a:ext cx="263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4" name="Freihand 143">
                  <a:extLst>
                    <a:ext uri="{FF2B5EF4-FFF2-40B4-BE49-F238E27FC236}">
                      <a16:creationId xmlns:a16="http://schemas.microsoft.com/office/drawing/2014/main" id="{118B0604-6C8D-485E-BEB6-1C157C7E46AD}"/>
                    </a:ext>
                  </a:extLst>
                </p14:cNvPr>
                <p14:cNvContentPartPr/>
                <p14:nvPr/>
              </p14:nvContentPartPr>
              <p14:xfrm>
                <a:off x="5944693" y="3657480"/>
                <a:ext cx="360" cy="360"/>
              </p14:xfrm>
            </p:contentPart>
          </mc:Choice>
          <mc:Fallback>
            <p:pic>
              <p:nvPicPr>
                <p:cNvPr id="144" name="Freihand 143">
                  <a:extLst>
                    <a:ext uri="{FF2B5EF4-FFF2-40B4-BE49-F238E27FC236}">
                      <a16:creationId xmlns:a16="http://schemas.microsoft.com/office/drawing/2014/main" id="{118B0604-6C8D-485E-BEB6-1C157C7E46AD}"/>
                    </a:ext>
                  </a:extLst>
                </p:cNvPr>
                <p:cNvPicPr/>
                <p:nvPr/>
              </p:nvPicPr>
              <p:blipFill>
                <a:blip r:embed="rId21"/>
                <a:stretch>
                  <a:fillRect/>
                </a:stretch>
              </p:blipFill>
              <p:spPr>
                <a:xfrm>
                  <a:off x="5940373" y="3653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5" name="Freihand 144">
                  <a:extLst>
                    <a:ext uri="{FF2B5EF4-FFF2-40B4-BE49-F238E27FC236}">
                      <a16:creationId xmlns:a16="http://schemas.microsoft.com/office/drawing/2014/main" id="{2995F154-EDFF-4895-B3D4-E14A118C605C}"/>
                    </a:ext>
                  </a:extLst>
                </p14:cNvPr>
                <p14:cNvContentPartPr/>
                <p14:nvPr/>
              </p14:nvContentPartPr>
              <p14:xfrm>
                <a:off x="6066733" y="3579000"/>
                <a:ext cx="132120" cy="180720"/>
              </p14:xfrm>
            </p:contentPart>
          </mc:Choice>
          <mc:Fallback>
            <p:pic>
              <p:nvPicPr>
                <p:cNvPr id="145" name="Freihand 144">
                  <a:extLst>
                    <a:ext uri="{FF2B5EF4-FFF2-40B4-BE49-F238E27FC236}">
                      <a16:creationId xmlns:a16="http://schemas.microsoft.com/office/drawing/2014/main" id="{2995F154-EDFF-4895-B3D4-E14A118C605C}"/>
                    </a:ext>
                  </a:extLst>
                </p:cNvPr>
                <p:cNvPicPr/>
                <p:nvPr/>
              </p:nvPicPr>
              <p:blipFill>
                <a:blip r:embed="rId189"/>
                <a:stretch>
                  <a:fillRect/>
                </a:stretch>
              </p:blipFill>
              <p:spPr>
                <a:xfrm>
                  <a:off x="6062413" y="3574680"/>
                  <a:ext cx="140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6" name="Freihand 145">
                  <a:extLst>
                    <a:ext uri="{FF2B5EF4-FFF2-40B4-BE49-F238E27FC236}">
                      <a16:creationId xmlns:a16="http://schemas.microsoft.com/office/drawing/2014/main" id="{9C40FE3B-F89A-4BAC-ACAF-F093D3F45B1D}"/>
                    </a:ext>
                  </a:extLst>
                </p14:cNvPr>
                <p14:cNvContentPartPr/>
                <p14:nvPr/>
              </p14:nvContentPartPr>
              <p14:xfrm>
                <a:off x="5921653" y="3700680"/>
                <a:ext cx="156240" cy="34920"/>
              </p14:xfrm>
            </p:contentPart>
          </mc:Choice>
          <mc:Fallback>
            <p:pic>
              <p:nvPicPr>
                <p:cNvPr id="146" name="Freihand 145">
                  <a:extLst>
                    <a:ext uri="{FF2B5EF4-FFF2-40B4-BE49-F238E27FC236}">
                      <a16:creationId xmlns:a16="http://schemas.microsoft.com/office/drawing/2014/main" id="{9C40FE3B-F89A-4BAC-ACAF-F093D3F45B1D}"/>
                    </a:ext>
                  </a:extLst>
                </p:cNvPr>
                <p:cNvPicPr/>
                <p:nvPr/>
              </p:nvPicPr>
              <p:blipFill>
                <a:blip r:embed="rId191"/>
                <a:stretch>
                  <a:fillRect/>
                </a:stretch>
              </p:blipFill>
              <p:spPr>
                <a:xfrm>
                  <a:off x="5917333" y="3696360"/>
                  <a:ext cx="164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7" name="Freihand 146">
                  <a:extLst>
                    <a:ext uri="{FF2B5EF4-FFF2-40B4-BE49-F238E27FC236}">
                      <a16:creationId xmlns:a16="http://schemas.microsoft.com/office/drawing/2014/main" id="{B19AE2A8-2A2B-4374-A4EE-F2B3574F9F38}"/>
                    </a:ext>
                  </a:extLst>
                </p14:cNvPr>
                <p14:cNvContentPartPr/>
                <p14:nvPr/>
              </p14:nvContentPartPr>
              <p14:xfrm>
                <a:off x="6127213" y="3625440"/>
                <a:ext cx="148320" cy="122760"/>
              </p14:xfrm>
            </p:contentPart>
          </mc:Choice>
          <mc:Fallback>
            <p:pic>
              <p:nvPicPr>
                <p:cNvPr id="147" name="Freihand 146">
                  <a:extLst>
                    <a:ext uri="{FF2B5EF4-FFF2-40B4-BE49-F238E27FC236}">
                      <a16:creationId xmlns:a16="http://schemas.microsoft.com/office/drawing/2014/main" id="{B19AE2A8-2A2B-4374-A4EE-F2B3574F9F38}"/>
                    </a:ext>
                  </a:extLst>
                </p:cNvPr>
                <p:cNvPicPr/>
                <p:nvPr/>
              </p:nvPicPr>
              <p:blipFill>
                <a:blip r:embed="rId193"/>
                <a:stretch>
                  <a:fillRect/>
                </a:stretch>
              </p:blipFill>
              <p:spPr>
                <a:xfrm>
                  <a:off x="6122893" y="3621120"/>
                  <a:ext cx="156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Freihand 147">
                  <a:extLst>
                    <a:ext uri="{FF2B5EF4-FFF2-40B4-BE49-F238E27FC236}">
                      <a16:creationId xmlns:a16="http://schemas.microsoft.com/office/drawing/2014/main" id="{E05FFA86-1E97-4192-A25C-2450D90854D2}"/>
                    </a:ext>
                  </a:extLst>
                </p14:cNvPr>
                <p14:cNvContentPartPr/>
                <p14:nvPr/>
              </p14:nvContentPartPr>
              <p14:xfrm>
                <a:off x="4605853" y="3984720"/>
                <a:ext cx="131400" cy="158400"/>
              </p14:xfrm>
            </p:contentPart>
          </mc:Choice>
          <mc:Fallback>
            <p:pic>
              <p:nvPicPr>
                <p:cNvPr id="148" name="Freihand 147">
                  <a:extLst>
                    <a:ext uri="{FF2B5EF4-FFF2-40B4-BE49-F238E27FC236}">
                      <a16:creationId xmlns:a16="http://schemas.microsoft.com/office/drawing/2014/main" id="{E05FFA86-1E97-4192-A25C-2450D90854D2}"/>
                    </a:ext>
                  </a:extLst>
                </p:cNvPr>
                <p:cNvPicPr/>
                <p:nvPr/>
              </p:nvPicPr>
              <p:blipFill>
                <a:blip r:embed="rId195"/>
                <a:stretch>
                  <a:fillRect/>
                </a:stretch>
              </p:blipFill>
              <p:spPr>
                <a:xfrm>
                  <a:off x="4601533" y="3980400"/>
                  <a:ext cx="140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Freihand 148">
                  <a:extLst>
                    <a:ext uri="{FF2B5EF4-FFF2-40B4-BE49-F238E27FC236}">
                      <a16:creationId xmlns:a16="http://schemas.microsoft.com/office/drawing/2014/main" id="{2E53E643-8B3D-4628-8987-2C931902D923}"/>
                    </a:ext>
                  </a:extLst>
                </p14:cNvPr>
                <p14:cNvContentPartPr/>
                <p14:nvPr/>
              </p14:nvContentPartPr>
              <p14:xfrm>
                <a:off x="4747333" y="3955200"/>
                <a:ext cx="154800" cy="179640"/>
              </p14:xfrm>
            </p:contentPart>
          </mc:Choice>
          <mc:Fallback>
            <p:pic>
              <p:nvPicPr>
                <p:cNvPr id="149" name="Freihand 148">
                  <a:extLst>
                    <a:ext uri="{FF2B5EF4-FFF2-40B4-BE49-F238E27FC236}">
                      <a16:creationId xmlns:a16="http://schemas.microsoft.com/office/drawing/2014/main" id="{2E53E643-8B3D-4628-8987-2C931902D923}"/>
                    </a:ext>
                  </a:extLst>
                </p:cNvPr>
                <p:cNvPicPr/>
                <p:nvPr/>
              </p:nvPicPr>
              <p:blipFill>
                <a:blip r:embed="rId197"/>
                <a:stretch>
                  <a:fillRect/>
                </a:stretch>
              </p:blipFill>
              <p:spPr>
                <a:xfrm>
                  <a:off x="4743013" y="3950880"/>
                  <a:ext cx="163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0" name="Freihand 149">
                  <a:extLst>
                    <a:ext uri="{FF2B5EF4-FFF2-40B4-BE49-F238E27FC236}">
                      <a16:creationId xmlns:a16="http://schemas.microsoft.com/office/drawing/2014/main" id="{913F3B0D-8FBF-4C87-96D2-826E56EE8613}"/>
                    </a:ext>
                  </a:extLst>
                </p14:cNvPr>
                <p14:cNvContentPartPr/>
                <p14:nvPr/>
              </p14:nvContentPartPr>
              <p14:xfrm>
                <a:off x="4719973" y="4000920"/>
                <a:ext cx="99360" cy="22320"/>
              </p14:xfrm>
            </p:contentPart>
          </mc:Choice>
          <mc:Fallback>
            <p:pic>
              <p:nvPicPr>
                <p:cNvPr id="150" name="Freihand 149">
                  <a:extLst>
                    <a:ext uri="{FF2B5EF4-FFF2-40B4-BE49-F238E27FC236}">
                      <a16:creationId xmlns:a16="http://schemas.microsoft.com/office/drawing/2014/main" id="{913F3B0D-8FBF-4C87-96D2-826E56EE8613}"/>
                    </a:ext>
                  </a:extLst>
                </p:cNvPr>
                <p:cNvPicPr/>
                <p:nvPr/>
              </p:nvPicPr>
              <p:blipFill>
                <a:blip r:embed="rId199"/>
                <a:stretch>
                  <a:fillRect/>
                </a:stretch>
              </p:blipFill>
              <p:spPr>
                <a:xfrm>
                  <a:off x="4715653" y="3996600"/>
                  <a:ext cx="108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6CB491E1-895E-48D3-BF4D-47CF2AA61555}"/>
                    </a:ext>
                  </a:extLst>
                </p14:cNvPr>
                <p14:cNvContentPartPr/>
                <p14:nvPr/>
              </p14:nvContentPartPr>
              <p14:xfrm>
                <a:off x="4890973" y="4040160"/>
                <a:ext cx="144720" cy="60840"/>
              </p14:xfrm>
            </p:contentPart>
          </mc:Choice>
          <mc:Fallback>
            <p:pic>
              <p:nvPicPr>
                <p:cNvPr id="151" name="Freihand 150">
                  <a:extLst>
                    <a:ext uri="{FF2B5EF4-FFF2-40B4-BE49-F238E27FC236}">
                      <a16:creationId xmlns:a16="http://schemas.microsoft.com/office/drawing/2014/main" id="{6CB491E1-895E-48D3-BF4D-47CF2AA61555}"/>
                    </a:ext>
                  </a:extLst>
                </p:cNvPr>
                <p:cNvPicPr/>
                <p:nvPr/>
              </p:nvPicPr>
              <p:blipFill>
                <a:blip r:embed="rId201"/>
                <a:stretch>
                  <a:fillRect/>
                </a:stretch>
              </p:blipFill>
              <p:spPr>
                <a:xfrm>
                  <a:off x="4886653" y="4035840"/>
                  <a:ext cx="153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547F5ED0-8706-4B11-A9F8-E0F7B59FF0D2}"/>
                    </a:ext>
                  </a:extLst>
                </p14:cNvPr>
                <p14:cNvContentPartPr/>
                <p14:nvPr/>
              </p14:nvContentPartPr>
              <p14:xfrm>
                <a:off x="5022733" y="3972480"/>
                <a:ext cx="225720" cy="162720"/>
              </p14:xfrm>
            </p:contentPart>
          </mc:Choice>
          <mc:Fallback>
            <p:pic>
              <p:nvPicPr>
                <p:cNvPr id="152" name="Freihand 151">
                  <a:extLst>
                    <a:ext uri="{FF2B5EF4-FFF2-40B4-BE49-F238E27FC236}">
                      <a16:creationId xmlns:a16="http://schemas.microsoft.com/office/drawing/2014/main" id="{547F5ED0-8706-4B11-A9F8-E0F7B59FF0D2}"/>
                    </a:ext>
                  </a:extLst>
                </p:cNvPr>
                <p:cNvPicPr/>
                <p:nvPr/>
              </p:nvPicPr>
              <p:blipFill>
                <a:blip r:embed="rId203"/>
                <a:stretch>
                  <a:fillRect/>
                </a:stretch>
              </p:blipFill>
              <p:spPr>
                <a:xfrm>
                  <a:off x="5018413" y="3968160"/>
                  <a:ext cx="234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Freihand 152">
                  <a:extLst>
                    <a:ext uri="{FF2B5EF4-FFF2-40B4-BE49-F238E27FC236}">
                      <a16:creationId xmlns:a16="http://schemas.microsoft.com/office/drawing/2014/main" id="{58F7359C-6270-4E10-B5F2-01E4A122DCFB}"/>
                    </a:ext>
                  </a:extLst>
                </p14:cNvPr>
                <p14:cNvContentPartPr/>
                <p14:nvPr/>
              </p14:nvContentPartPr>
              <p14:xfrm>
                <a:off x="5259253" y="3992280"/>
                <a:ext cx="174960" cy="245160"/>
              </p14:xfrm>
            </p:contentPart>
          </mc:Choice>
          <mc:Fallback>
            <p:pic>
              <p:nvPicPr>
                <p:cNvPr id="153" name="Freihand 152">
                  <a:extLst>
                    <a:ext uri="{FF2B5EF4-FFF2-40B4-BE49-F238E27FC236}">
                      <a16:creationId xmlns:a16="http://schemas.microsoft.com/office/drawing/2014/main" id="{58F7359C-6270-4E10-B5F2-01E4A122DCFB}"/>
                    </a:ext>
                  </a:extLst>
                </p:cNvPr>
                <p:cNvPicPr/>
                <p:nvPr/>
              </p:nvPicPr>
              <p:blipFill>
                <a:blip r:embed="rId205"/>
                <a:stretch>
                  <a:fillRect/>
                </a:stretch>
              </p:blipFill>
              <p:spPr>
                <a:xfrm>
                  <a:off x="5254933" y="3987960"/>
                  <a:ext cx="183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Freihand 153">
                  <a:extLst>
                    <a:ext uri="{FF2B5EF4-FFF2-40B4-BE49-F238E27FC236}">
                      <a16:creationId xmlns:a16="http://schemas.microsoft.com/office/drawing/2014/main" id="{C3FD0AB0-9F41-46C0-B51F-6B2B48040C6C}"/>
                    </a:ext>
                  </a:extLst>
                </p14:cNvPr>
                <p14:cNvContentPartPr/>
                <p14:nvPr/>
              </p14:nvContentPartPr>
              <p14:xfrm>
                <a:off x="5468413" y="3944400"/>
                <a:ext cx="207360" cy="120240"/>
              </p14:xfrm>
            </p:contentPart>
          </mc:Choice>
          <mc:Fallback>
            <p:pic>
              <p:nvPicPr>
                <p:cNvPr id="154" name="Freihand 153">
                  <a:extLst>
                    <a:ext uri="{FF2B5EF4-FFF2-40B4-BE49-F238E27FC236}">
                      <a16:creationId xmlns:a16="http://schemas.microsoft.com/office/drawing/2014/main" id="{C3FD0AB0-9F41-46C0-B51F-6B2B48040C6C}"/>
                    </a:ext>
                  </a:extLst>
                </p:cNvPr>
                <p:cNvPicPr/>
                <p:nvPr/>
              </p:nvPicPr>
              <p:blipFill>
                <a:blip r:embed="rId207"/>
                <a:stretch>
                  <a:fillRect/>
                </a:stretch>
              </p:blipFill>
              <p:spPr>
                <a:xfrm>
                  <a:off x="5464093" y="3940080"/>
                  <a:ext cx="216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Freihand 154">
                  <a:extLst>
                    <a:ext uri="{FF2B5EF4-FFF2-40B4-BE49-F238E27FC236}">
                      <a16:creationId xmlns:a16="http://schemas.microsoft.com/office/drawing/2014/main" id="{AD06DD20-EF53-49AF-8970-4C2BF2DD075F}"/>
                    </a:ext>
                  </a:extLst>
                </p14:cNvPr>
                <p14:cNvContentPartPr/>
                <p14:nvPr/>
              </p14:nvContentPartPr>
              <p14:xfrm>
                <a:off x="5490733" y="3865200"/>
                <a:ext cx="27360" cy="1800"/>
              </p14:xfrm>
            </p:contentPart>
          </mc:Choice>
          <mc:Fallback>
            <p:pic>
              <p:nvPicPr>
                <p:cNvPr id="155" name="Freihand 154">
                  <a:extLst>
                    <a:ext uri="{FF2B5EF4-FFF2-40B4-BE49-F238E27FC236}">
                      <a16:creationId xmlns:a16="http://schemas.microsoft.com/office/drawing/2014/main" id="{AD06DD20-EF53-49AF-8970-4C2BF2DD075F}"/>
                    </a:ext>
                  </a:extLst>
                </p:cNvPr>
                <p:cNvPicPr/>
                <p:nvPr/>
              </p:nvPicPr>
              <p:blipFill>
                <a:blip r:embed="rId209"/>
                <a:stretch>
                  <a:fillRect/>
                </a:stretch>
              </p:blipFill>
              <p:spPr>
                <a:xfrm>
                  <a:off x="5486413" y="3860880"/>
                  <a:ext cx="36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6" name="Freihand 105">
                  <a:extLst>
                    <a:ext uri="{FF2B5EF4-FFF2-40B4-BE49-F238E27FC236}">
                      <a16:creationId xmlns:a16="http://schemas.microsoft.com/office/drawing/2014/main" id="{956A0F5C-6D25-4B4B-BB8B-DA1F19C784DC}"/>
                    </a:ext>
                  </a:extLst>
                </p14:cNvPr>
                <p14:cNvContentPartPr/>
                <p14:nvPr/>
              </p14:nvContentPartPr>
              <p14:xfrm>
                <a:off x="5477053" y="2940000"/>
                <a:ext cx="232920" cy="23760"/>
              </p14:xfrm>
            </p:contentPart>
          </mc:Choice>
          <mc:Fallback>
            <p:pic>
              <p:nvPicPr>
                <p:cNvPr id="106" name="Freihand 105">
                  <a:extLst>
                    <a:ext uri="{FF2B5EF4-FFF2-40B4-BE49-F238E27FC236}">
                      <a16:creationId xmlns:a16="http://schemas.microsoft.com/office/drawing/2014/main" id="{956A0F5C-6D25-4B4B-BB8B-DA1F19C784DC}"/>
                    </a:ext>
                  </a:extLst>
                </p:cNvPr>
                <p:cNvPicPr/>
                <p:nvPr/>
              </p:nvPicPr>
              <p:blipFill>
                <a:blip r:embed="rId211"/>
                <a:stretch>
                  <a:fillRect/>
                </a:stretch>
              </p:blipFill>
              <p:spPr>
                <a:xfrm>
                  <a:off x="5472733" y="2935680"/>
                  <a:ext cx="241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3" name="Freihand 42">
                  <a:extLst>
                    <a:ext uri="{FF2B5EF4-FFF2-40B4-BE49-F238E27FC236}">
                      <a16:creationId xmlns:a16="http://schemas.microsoft.com/office/drawing/2014/main" id="{0384C4DB-D1CD-4E54-9FB3-D34D25F8C72D}"/>
                    </a:ext>
                  </a:extLst>
                </p14:cNvPr>
                <p14:cNvContentPartPr/>
                <p14:nvPr/>
              </p14:nvContentPartPr>
              <p14:xfrm>
                <a:off x="5479933" y="1278240"/>
                <a:ext cx="33480" cy="179640"/>
              </p14:xfrm>
            </p:contentPart>
          </mc:Choice>
          <mc:Fallback>
            <p:pic>
              <p:nvPicPr>
                <p:cNvPr id="43" name="Freihand 42">
                  <a:extLst>
                    <a:ext uri="{FF2B5EF4-FFF2-40B4-BE49-F238E27FC236}">
                      <a16:creationId xmlns:a16="http://schemas.microsoft.com/office/drawing/2014/main" id="{0384C4DB-D1CD-4E54-9FB3-D34D25F8C72D}"/>
                    </a:ext>
                  </a:extLst>
                </p:cNvPr>
                <p:cNvPicPr/>
                <p:nvPr/>
              </p:nvPicPr>
              <p:blipFill>
                <a:blip r:embed="rId213"/>
                <a:stretch>
                  <a:fillRect/>
                </a:stretch>
              </p:blipFill>
              <p:spPr>
                <a:xfrm>
                  <a:off x="5475613" y="1273920"/>
                  <a:ext cx="42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4" name="Freihand 43">
                  <a:extLst>
                    <a:ext uri="{FF2B5EF4-FFF2-40B4-BE49-F238E27FC236}">
                      <a16:creationId xmlns:a16="http://schemas.microsoft.com/office/drawing/2014/main" id="{D6BD0B0E-5265-43A3-BE1B-DCFC07457F55}"/>
                    </a:ext>
                  </a:extLst>
                </p14:cNvPr>
                <p14:cNvContentPartPr/>
                <p14:nvPr/>
              </p14:nvContentPartPr>
              <p14:xfrm>
                <a:off x="5396773" y="1354560"/>
                <a:ext cx="190080" cy="126000"/>
              </p14:xfrm>
            </p:contentPart>
          </mc:Choice>
          <mc:Fallback>
            <p:pic>
              <p:nvPicPr>
                <p:cNvPr id="44" name="Freihand 43">
                  <a:extLst>
                    <a:ext uri="{FF2B5EF4-FFF2-40B4-BE49-F238E27FC236}">
                      <a16:creationId xmlns:a16="http://schemas.microsoft.com/office/drawing/2014/main" id="{D6BD0B0E-5265-43A3-BE1B-DCFC07457F55}"/>
                    </a:ext>
                  </a:extLst>
                </p:cNvPr>
                <p:cNvPicPr/>
                <p:nvPr/>
              </p:nvPicPr>
              <p:blipFill>
                <a:blip r:embed="rId215"/>
                <a:stretch>
                  <a:fillRect/>
                </a:stretch>
              </p:blipFill>
              <p:spPr>
                <a:xfrm>
                  <a:off x="5392453" y="1350240"/>
                  <a:ext cx="19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7" name="Freihand 106">
                  <a:extLst>
                    <a:ext uri="{FF2B5EF4-FFF2-40B4-BE49-F238E27FC236}">
                      <a16:creationId xmlns:a16="http://schemas.microsoft.com/office/drawing/2014/main" id="{DE735864-8691-4EDB-840B-43E7BC971D31}"/>
                    </a:ext>
                  </a:extLst>
                </p14:cNvPr>
                <p14:cNvContentPartPr/>
                <p14:nvPr/>
              </p14:nvContentPartPr>
              <p14:xfrm>
                <a:off x="5331253" y="2423040"/>
                <a:ext cx="105120" cy="13320"/>
              </p14:xfrm>
            </p:contentPart>
          </mc:Choice>
          <mc:Fallback>
            <p:pic>
              <p:nvPicPr>
                <p:cNvPr id="107" name="Freihand 106">
                  <a:extLst>
                    <a:ext uri="{FF2B5EF4-FFF2-40B4-BE49-F238E27FC236}">
                      <a16:creationId xmlns:a16="http://schemas.microsoft.com/office/drawing/2014/main" id="{DE735864-8691-4EDB-840B-43E7BC971D31}"/>
                    </a:ext>
                  </a:extLst>
                </p:cNvPr>
                <p:cNvPicPr/>
                <p:nvPr/>
              </p:nvPicPr>
              <p:blipFill>
                <a:blip r:embed="rId217"/>
                <a:stretch>
                  <a:fillRect/>
                </a:stretch>
              </p:blipFill>
              <p:spPr>
                <a:xfrm>
                  <a:off x="5326933" y="2418720"/>
                  <a:ext cx="113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8" name="Freihand 107">
                  <a:extLst>
                    <a:ext uri="{FF2B5EF4-FFF2-40B4-BE49-F238E27FC236}">
                      <a16:creationId xmlns:a16="http://schemas.microsoft.com/office/drawing/2014/main" id="{3B0E1638-F04A-49BA-BA90-607FA427D9FB}"/>
                    </a:ext>
                  </a:extLst>
                </p14:cNvPr>
                <p14:cNvContentPartPr/>
                <p14:nvPr/>
              </p14:nvContentPartPr>
              <p14:xfrm>
                <a:off x="5479933" y="2432760"/>
                <a:ext cx="201240" cy="22680"/>
              </p14:xfrm>
            </p:contentPart>
          </mc:Choice>
          <mc:Fallback>
            <p:pic>
              <p:nvPicPr>
                <p:cNvPr id="108" name="Freihand 107">
                  <a:extLst>
                    <a:ext uri="{FF2B5EF4-FFF2-40B4-BE49-F238E27FC236}">
                      <a16:creationId xmlns:a16="http://schemas.microsoft.com/office/drawing/2014/main" id="{3B0E1638-F04A-49BA-BA90-607FA427D9FB}"/>
                    </a:ext>
                  </a:extLst>
                </p:cNvPr>
                <p:cNvPicPr/>
                <p:nvPr/>
              </p:nvPicPr>
              <p:blipFill>
                <a:blip r:embed="rId219"/>
                <a:stretch>
                  <a:fillRect/>
                </a:stretch>
              </p:blipFill>
              <p:spPr>
                <a:xfrm>
                  <a:off x="5475613" y="2428440"/>
                  <a:ext cx="209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0" name="Freihand 109">
                  <a:extLst>
                    <a:ext uri="{FF2B5EF4-FFF2-40B4-BE49-F238E27FC236}">
                      <a16:creationId xmlns:a16="http://schemas.microsoft.com/office/drawing/2014/main" id="{5FF68E84-3BA8-4003-B34D-7D69EB6B9427}"/>
                    </a:ext>
                  </a:extLst>
                </p14:cNvPr>
                <p14:cNvContentPartPr/>
                <p14:nvPr/>
              </p14:nvContentPartPr>
              <p14:xfrm>
                <a:off x="5013733" y="2028120"/>
                <a:ext cx="997560" cy="656640"/>
              </p14:xfrm>
            </p:contentPart>
          </mc:Choice>
          <mc:Fallback>
            <p:pic>
              <p:nvPicPr>
                <p:cNvPr id="110" name="Freihand 109">
                  <a:extLst>
                    <a:ext uri="{FF2B5EF4-FFF2-40B4-BE49-F238E27FC236}">
                      <a16:creationId xmlns:a16="http://schemas.microsoft.com/office/drawing/2014/main" id="{5FF68E84-3BA8-4003-B34D-7D69EB6B9427}"/>
                    </a:ext>
                  </a:extLst>
                </p:cNvPr>
                <p:cNvPicPr/>
                <p:nvPr/>
              </p:nvPicPr>
              <p:blipFill>
                <a:blip r:embed="rId221"/>
                <a:stretch>
                  <a:fillRect/>
                </a:stretch>
              </p:blipFill>
              <p:spPr>
                <a:xfrm>
                  <a:off x="5009413" y="2023800"/>
                  <a:ext cx="100620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1" name="Freihand 110">
                  <a:extLst>
                    <a:ext uri="{FF2B5EF4-FFF2-40B4-BE49-F238E27FC236}">
                      <a16:creationId xmlns:a16="http://schemas.microsoft.com/office/drawing/2014/main" id="{E9C86DC2-7791-4477-A745-935139A64751}"/>
                    </a:ext>
                  </a:extLst>
                </p14:cNvPr>
                <p14:cNvContentPartPr/>
                <p14:nvPr/>
              </p14:nvContentPartPr>
              <p14:xfrm>
                <a:off x="6127213" y="1839480"/>
                <a:ext cx="864360" cy="390960"/>
              </p14:xfrm>
            </p:contentPart>
          </mc:Choice>
          <mc:Fallback>
            <p:pic>
              <p:nvPicPr>
                <p:cNvPr id="111" name="Freihand 110">
                  <a:extLst>
                    <a:ext uri="{FF2B5EF4-FFF2-40B4-BE49-F238E27FC236}">
                      <a16:creationId xmlns:a16="http://schemas.microsoft.com/office/drawing/2014/main" id="{E9C86DC2-7791-4477-A745-935139A64751}"/>
                    </a:ext>
                  </a:extLst>
                </p:cNvPr>
                <p:cNvPicPr/>
                <p:nvPr/>
              </p:nvPicPr>
              <p:blipFill>
                <a:blip r:embed="rId223"/>
                <a:stretch>
                  <a:fillRect/>
                </a:stretch>
              </p:blipFill>
              <p:spPr>
                <a:xfrm>
                  <a:off x="6122893" y="1835160"/>
                  <a:ext cx="8730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2" name="Freihand 111">
                  <a:extLst>
                    <a:ext uri="{FF2B5EF4-FFF2-40B4-BE49-F238E27FC236}">
                      <a16:creationId xmlns:a16="http://schemas.microsoft.com/office/drawing/2014/main" id="{48256512-D43C-453C-865E-AC05BD84D3EB}"/>
                    </a:ext>
                  </a:extLst>
                </p14:cNvPr>
                <p14:cNvContentPartPr/>
                <p14:nvPr/>
              </p14:nvContentPartPr>
              <p14:xfrm>
                <a:off x="6069253" y="2144400"/>
                <a:ext cx="421200" cy="135360"/>
              </p14:xfrm>
            </p:contentPart>
          </mc:Choice>
          <mc:Fallback>
            <p:pic>
              <p:nvPicPr>
                <p:cNvPr id="112" name="Freihand 111">
                  <a:extLst>
                    <a:ext uri="{FF2B5EF4-FFF2-40B4-BE49-F238E27FC236}">
                      <a16:creationId xmlns:a16="http://schemas.microsoft.com/office/drawing/2014/main" id="{48256512-D43C-453C-865E-AC05BD84D3EB}"/>
                    </a:ext>
                  </a:extLst>
                </p:cNvPr>
                <p:cNvPicPr/>
                <p:nvPr/>
              </p:nvPicPr>
              <p:blipFill>
                <a:blip r:embed="rId225"/>
                <a:stretch>
                  <a:fillRect/>
                </a:stretch>
              </p:blipFill>
              <p:spPr>
                <a:xfrm>
                  <a:off x="6064933" y="2140080"/>
                  <a:ext cx="429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4" name="Freihand 113">
                  <a:extLst>
                    <a:ext uri="{FF2B5EF4-FFF2-40B4-BE49-F238E27FC236}">
                      <a16:creationId xmlns:a16="http://schemas.microsoft.com/office/drawing/2014/main" id="{2573557E-50EC-412A-B281-408366CCDD5D}"/>
                    </a:ext>
                  </a:extLst>
                </p14:cNvPr>
                <p14:cNvContentPartPr/>
                <p14:nvPr/>
              </p14:nvContentPartPr>
              <p14:xfrm>
                <a:off x="7122253" y="1613400"/>
                <a:ext cx="129960" cy="245880"/>
              </p14:xfrm>
            </p:contentPart>
          </mc:Choice>
          <mc:Fallback>
            <p:pic>
              <p:nvPicPr>
                <p:cNvPr id="114" name="Freihand 113">
                  <a:extLst>
                    <a:ext uri="{FF2B5EF4-FFF2-40B4-BE49-F238E27FC236}">
                      <a16:creationId xmlns:a16="http://schemas.microsoft.com/office/drawing/2014/main" id="{2573557E-50EC-412A-B281-408366CCDD5D}"/>
                    </a:ext>
                  </a:extLst>
                </p:cNvPr>
                <p:cNvPicPr/>
                <p:nvPr/>
              </p:nvPicPr>
              <p:blipFill>
                <a:blip r:embed="rId227"/>
                <a:stretch>
                  <a:fillRect/>
                </a:stretch>
              </p:blipFill>
              <p:spPr>
                <a:xfrm>
                  <a:off x="7117933" y="1609080"/>
                  <a:ext cx="1386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5" name="Freihand 114">
                  <a:extLst>
                    <a:ext uri="{FF2B5EF4-FFF2-40B4-BE49-F238E27FC236}">
                      <a16:creationId xmlns:a16="http://schemas.microsoft.com/office/drawing/2014/main" id="{AA749D58-2205-4A01-A5A3-118B9E8EE77E}"/>
                    </a:ext>
                  </a:extLst>
                </p14:cNvPr>
                <p14:cNvContentPartPr/>
                <p14:nvPr/>
              </p14:nvContentPartPr>
              <p14:xfrm>
                <a:off x="7302973" y="1698000"/>
                <a:ext cx="124560" cy="88200"/>
              </p14:xfrm>
            </p:contentPart>
          </mc:Choice>
          <mc:Fallback>
            <p:pic>
              <p:nvPicPr>
                <p:cNvPr id="115" name="Freihand 114">
                  <a:extLst>
                    <a:ext uri="{FF2B5EF4-FFF2-40B4-BE49-F238E27FC236}">
                      <a16:creationId xmlns:a16="http://schemas.microsoft.com/office/drawing/2014/main" id="{AA749D58-2205-4A01-A5A3-118B9E8EE77E}"/>
                    </a:ext>
                  </a:extLst>
                </p:cNvPr>
                <p:cNvPicPr/>
                <p:nvPr/>
              </p:nvPicPr>
              <p:blipFill>
                <a:blip r:embed="rId229"/>
                <a:stretch>
                  <a:fillRect/>
                </a:stretch>
              </p:blipFill>
              <p:spPr>
                <a:xfrm>
                  <a:off x="7298653" y="1693680"/>
                  <a:ext cx="133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6" name="Freihand 115">
                  <a:extLst>
                    <a:ext uri="{FF2B5EF4-FFF2-40B4-BE49-F238E27FC236}">
                      <a16:creationId xmlns:a16="http://schemas.microsoft.com/office/drawing/2014/main" id="{4FCCC016-6DDD-4592-8680-59E792D21F26}"/>
                    </a:ext>
                  </a:extLst>
                </p14:cNvPr>
                <p14:cNvContentPartPr/>
                <p14:nvPr/>
              </p14:nvContentPartPr>
              <p14:xfrm>
                <a:off x="7452373" y="1658040"/>
                <a:ext cx="81720" cy="106920"/>
              </p14:xfrm>
            </p:contentPart>
          </mc:Choice>
          <mc:Fallback>
            <p:pic>
              <p:nvPicPr>
                <p:cNvPr id="116" name="Freihand 115">
                  <a:extLst>
                    <a:ext uri="{FF2B5EF4-FFF2-40B4-BE49-F238E27FC236}">
                      <a16:creationId xmlns:a16="http://schemas.microsoft.com/office/drawing/2014/main" id="{4FCCC016-6DDD-4592-8680-59E792D21F26}"/>
                    </a:ext>
                  </a:extLst>
                </p:cNvPr>
                <p:cNvPicPr/>
                <p:nvPr/>
              </p:nvPicPr>
              <p:blipFill>
                <a:blip r:embed="rId231"/>
                <a:stretch>
                  <a:fillRect/>
                </a:stretch>
              </p:blipFill>
              <p:spPr>
                <a:xfrm>
                  <a:off x="7448053" y="1653720"/>
                  <a:ext cx="90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7" name="Freihand 116">
                  <a:extLst>
                    <a:ext uri="{FF2B5EF4-FFF2-40B4-BE49-F238E27FC236}">
                      <a16:creationId xmlns:a16="http://schemas.microsoft.com/office/drawing/2014/main" id="{2B57DE7A-540D-4F6E-A2DF-5AB8652DB7C1}"/>
                    </a:ext>
                  </a:extLst>
                </p14:cNvPr>
                <p14:cNvContentPartPr/>
                <p14:nvPr/>
              </p14:nvContentPartPr>
              <p14:xfrm>
                <a:off x="7527613" y="1550400"/>
                <a:ext cx="123840" cy="163800"/>
              </p14:xfrm>
            </p:contentPart>
          </mc:Choice>
          <mc:Fallback>
            <p:pic>
              <p:nvPicPr>
                <p:cNvPr id="117" name="Freihand 116">
                  <a:extLst>
                    <a:ext uri="{FF2B5EF4-FFF2-40B4-BE49-F238E27FC236}">
                      <a16:creationId xmlns:a16="http://schemas.microsoft.com/office/drawing/2014/main" id="{2B57DE7A-540D-4F6E-A2DF-5AB8652DB7C1}"/>
                    </a:ext>
                  </a:extLst>
                </p:cNvPr>
                <p:cNvPicPr/>
                <p:nvPr/>
              </p:nvPicPr>
              <p:blipFill>
                <a:blip r:embed="rId233"/>
                <a:stretch>
                  <a:fillRect/>
                </a:stretch>
              </p:blipFill>
              <p:spPr>
                <a:xfrm>
                  <a:off x="7523293" y="1546080"/>
                  <a:ext cx="132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8" name="Freihand 117">
                  <a:extLst>
                    <a:ext uri="{FF2B5EF4-FFF2-40B4-BE49-F238E27FC236}">
                      <a16:creationId xmlns:a16="http://schemas.microsoft.com/office/drawing/2014/main" id="{63FCEA3C-B280-418D-96E9-DCB47BFF3952}"/>
                    </a:ext>
                  </a:extLst>
                </p14:cNvPr>
                <p14:cNvContentPartPr/>
                <p14:nvPr/>
              </p14:nvContentPartPr>
              <p14:xfrm>
                <a:off x="7716613" y="1636080"/>
                <a:ext cx="140040" cy="24120"/>
              </p14:xfrm>
            </p:contentPart>
          </mc:Choice>
          <mc:Fallback>
            <p:pic>
              <p:nvPicPr>
                <p:cNvPr id="118" name="Freihand 117">
                  <a:extLst>
                    <a:ext uri="{FF2B5EF4-FFF2-40B4-BE49-F238E27FC236}">
                      <a16:creationId xmlns:a16="http://schemas.microsoft.com/office/drawing/2014/main" id="{63FCEA3C-B280-418D-96E9-DCB47BFF3952}"/>
                    </a:ext>
                  </a:extLst>
                </p:cNvPr>
                <p:cNvPicPr/>
                <p:nvPr/>
              </p:nvPicPr>
              <p:blipFill>
                <a:blip r:embed="rId235"/>
                <a:stretch>
                  <a:fillRect/>
                </a:stretch>
              </p:blipFill>
              <p:spPr>
                <a:xfrm>
                  <a:off x="7712293" y="1631760"/>
                  <a:ext cx="148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9" name="Freihand 118">
                  <a:extLst>
                    <a:ext uri="{FF2B5EF4-FFF2-40B4-BE49-F238E27FC236}">
                      <a16:creationId xmlns:a16="http://schemas.microsoft.com/office/drawing/2014/main" id="{4F7F74D7-B602-4BF0-B260-FA190E0A1433}"/>
                    </a:ext>
                  </a:extLst>
                </p14:cNvPr>
                <p14:cNvContentPartPr/>
                <p14:nvPr/>
              </p14:nvContentPartPr>
              <p14:xfrm>
                <a:off x="7920013" y="1453200"/>
                <a:ext cx="205200" cy="208440"/>
              </p14:xfrm>
            </p:contentPart>
          </mc:Choice>
          <mc:Fallback>
            <p:pic>
              <p:nvPicPr>
                <p:cNvPr id="119" name="Freihand 118">
                  <a:extLst>
                    <a:ext uri="{FF2B5EF4-FFF2-40B4-BE49-F238E27FC236}">
                      <a16:creationId xmlns:a16="http://schemas.microsoft.com/office/drawing/2014/main" id="{4F7F74D7-B602-4BF0-B260-FA190E0A1433}"/>
                    </a:ext>
                  </a:extLst>
                </p:cNvPr>
                <p:cNvPicPr/>
                <p:nvPr/>
              </p:nvPicPr>
              <p:blipFill>
                <a:blip r:embed="rId237"/>
                <a:stretch>
                  <a:fillRect/>
                </a:stretch>
              </p:blipFill>
              <p:spPr>
                <a:xfrm>
                  <a:off x="7915693" y="1448880"/>
                  <a:ext cx="213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0" name="Freihand 119">
                  <a:extLst>
                    <a:ext uri="{FF2B5EF4-FFF2-40B4-BE49-F238E27FC236}">
                      <a16:creationId xmlns:a16="http://schemas.microsoft.com/office/drawing/2014/main" id="{90CB81AB-ED7E-4C4A-A8D1-3240E33CE2D2}"/>
                    </a:ext>
                  </a:extLst>
                </p14:cNvPr>
                <p14:cNvContentPartPr/>
                <p14:nvPr/>
              </p14:nvContentPartPr>
              <p14:xfrm>
                <a:off x="8196493" y="1428720"/>
                <a:ext cx="174960" cy="218160"/>
              </p14:xfrm>
            </p:contentPart>
          </mc:Choice>
          <mc:Fallback>
            <p:pic>
              <p:nvPicPr>
                <p:cNvPr id="120" name="Freihand 119">
                  <a:extLst>
                    <a:ext uri="{FF2B5EF4-FFF2-40B4-BE49-F238E27FC236}">
                      <a16:creationId xmlns:a16="http://schemas.microsoft.com/office/drawing/2014/main" id="{90CB81AB-ED7E-4C4A-A8D1-3240E33CE2D2}"/>
                    </a:ext>
                  </a:extLst>
                </p:cNvPr>
                <p:cNvPicPr/>
                <p:nvPr/>
              </p:nvPicPr>
              <p:blipFill>
                <a:blip r:embed="rId239"/>
                <a:stretch>
                  <a:fillRect/>
                </a:stretch>
              </p:blipFill>
              <p:spPr>
                <a:xfrm>
                  <a:off x="8192173" y="1424400"/>
                  <a:ext cx="183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2101B533-A9BC-462A-957F-B0711DE59AD4}"/>
                    </a:ext>
                  </a:extLst>
                </p14:cNvPr>
                <p14:cNvContentPartPr/>
                <p14:nvPr/>
              </p14:nvContentPartPr>
              <p14:xfrm>
                <a:off x="8733613" y="1402800"/>
                <a:ext cx="153000" cy="178200"/>
              </p14:xfrm>
            </p:contentPart>
          </mc:Choice>
          <mc:Fallback>
            <p:pic>
              <p:nvPicPr>
                <p:cNvPr id="157" name="Freihand 156">
                  <a:extLst>
                    <a:ext uri="{FF2B5EF4-FFF2-40B4-BE49-F238E27FC236}">
                      <a16:creationId xmlns:a16="http://schemas.microsoft.com/office/drawing/2014/main" id="{2101B533-A9BC-462A-957F-B0711DE59AD4}"/>
                    </a:ext>
                  </a:extLst>
                </p:cNvPr>
                <p:cNvPicPr/>
                <p:nvPr/>
              </p:nvPicPr>
              <p:blipFill>
                <a:blip r:embed="rId241"/>
                <a:stretch>
                  <a:fillRect/>
                </a:stretch>
              </p:blipFill>
              <p:spPr>
                <a:xfrm>
                  <a:off x="8729293" y="1398480"/>
                  <a:ext cx="161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56E29F72-DDD0-46F3-9124-F303F34DCBC9}"/>
                    </a:ext>
                  </a:extLst>
                </p14:cNvPr>
                <p14:cNvContentPartPr/>
                <p14:nvPr/>
              </p14:nvContentPartPr>
              <p14:xfrm>
                <a:off x="8807773" y="1523760"/>
                <a:ext cx="79560" cy="70560"/>
              </p14:xfrm>
            </p:contentPart>
          </mc:Choice>
          <mc:Fallback>
            <p:pic>
              <p:nvPicPr>
                <p:cNvPr id="158" name="Freihand 157">
                  <a:extLst>
                    <a:ext uri="{FF2B5EF4-FFF2-40B4-BE49-F238E27FC236}">
                      <a16:creationId xmlns:a16="http://schemas.microsoft.com/office/drawing/2014/main" id="{56E29F72-DDD0-46F3-9124-F303F34DCBC9}"/>
                    </a:ext>
                  </a:extLst>
                </p:cNvPr>
                <p:cNvPicPr/>
                <p:nvPr/>
              </p:nvPicPr>
              <p:blipFill>
                <a:blip r:embed="rId243"/>
                <a:stretch>
                  <a:fillRect/>
                </a:stretch>
              </p:blipFill>
              <p:spPr>
                <a:xfrm>
                  <a:off x="8803453" y="1519440"/>
                  <a:ext cx="88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789E4637-F264-4565-96F5-9A54C906075E}"/>
                    </a:ext>
                  </a:extLst>
                </p14:cNvPr>
                <p14:cNvContentPartPr/>
                <p14:nvPr/>
              </p14:nvContentPartPr>
              <p14:xfrm>
                <a:off x="8980573" y="1396680"/>
                <a:ext cx="186120" cy="200520"/>
              </p14:xfrm>
            </p:contentPart>
          </mc:Choice>
          <mc:Fallback>
            <p:pic>
              <p:nvPicPr>
                <p:cNvPr id="159" name="Freihand 158">
                  <a:extLst>
                    <a:ext uri="{FF2B5EF4-FFF2-40B4-BE49-F238E27FC236}">
                      <a16:creationId xmlns:a16="http://schemas.microsoft.com/office/drawing/2014/main" id="{789E4637-F264-4565-96F5-9A54C906075E}"/>
                    </a:ext>
                  </a:extLst>
                </p:cNvPr>
                <p:cNvPicPr/>
                <p:nvPr/>
              </p:nvPicPr>
              <p:blipFill>
                <a:blip r:embed="rId245"/>
                <a:stretch>
                  <a:fillRect/>
                </a:stretch>
              </p:blipFill>
              <p:spPr>
                <a:xfrm>
                  <a:off x="8976253" y="1392360"/>
                  <a:ext cx="194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047AC222-346C-4101-A4E5-FF773DB449C8}"/>
                    </a:ext>
                  </a:extLst>
                </p14:cNvPr>
                <p14:cNvContentPartPr/>
                <p14:nvPr/>
              </p14:nvContentPartPr>
              <p14:xfrm>
                <a:off x="8890573" y="1511520"/>
                <a:ext cx="213480" cy="159480"/>
              </p14:xfrm>
            </p:contentPart>
          </mc:Choice>
          <mc:Fallback>
            <p:pic>
              <p:nvPicPr>
                <p:cNvPr id="160" name="Freihand 159">
                  <a:extLst>
                    <a:ext uri="{FF2B5EF4-FFF2-40B4-BE49-F238E27FC236}">
                      <a16:creationId xmlns:a16="http://schemas.microsoft.com/office/drawing/2014/main" id="{047AC222-346C-4101-A4E5-FF773DB449C8}"/>
                    </a:ext>
                  </a:extLst>
                </p:cNvPr>
                <p:cNvPicPr/>
                <p:nvPr/>
              </p:nvPicPr>
              <p:blipFill>
                <a:blip r:embed="rId247"/>
                <a:stretch>
                  <a:fillRect/>
                </a:stretch>
              </p:blipFill>
              <p:spPr>
                <a:xfrm>
                  <a:off x="8886253" y="1507200"/>
                  <a:ext cx="222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2EAEC381-FD0B-4D5F-B7D2-922A81544FF0}"/>
                    </a:ext>
                  </a:extLst>
                </p14:cNvPr>
                <p14:cNvContentPartPr/>
                <p14:nvPr/>
              </p14:nvContentPartPr>
              <p14:xfrm>
                <a:off x="9019453" y="1317480"/>
                <a:ext cx="213480" cy="409680"/>
              </p14:xfrm>
            </p:contentPart>
          </mc:Choice>
          <mc:Fallback>
            <p:pic>
              <p:nvPicPr>
                <p:cNvPr id="161" name="Freihand 160">
                  <a:extLst>
                    <a:ext uri="{FF2B5EF4-FFF2-40B4-BE49-F238E27FC236}">
                      <a16:creationId xmlns:a16="http://schemas.microsoft.com/office/drawing/2014/main" id="{2EAEC381-FD0B-4D5F-B7D2-922A81544FF0}"/>
                    </a:ext>
                  </a:extLst>
                </p:cNvPr>
                <p:cNvPicPr/>
                <p:nvPr/>
              </p:nvPicPr>
              <p:blipFill>
                <a:blip r:embed="rId249"/>
                <a:stretch>
                  <a:fillRect/>
                </a:stretch>
              </p:blipFill>
              <p:spPr>
                <a:xfrm>
                  <a:off x="9015133" y="1313160"/>
                  <a:ext cx="22212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1B249290-AEBC-41C6-8B2E-1B136DB5BB37}"/>
                    </a:ext>
                  </a:extLst>
                </p14:cNvPr>
                <p14:cNvContentPartPr/>
                <p14:nvPr/>
              </p14:nvContentPartPr>
              <p14:xfrm>
                <a:off x="8554693" y="1268160"/>
                <a:ext cx="267480" cy="455040"/>
              </p14:xfrm>
            </p:contentPart>
          </mc:Choice>
          <mc:Fallback>
            <p:pic>
              <p:nvPicPr>
                <p:cNvPr id="162" name="Freihand 161">
                  <a:extLst>
                    <a:ext uri="{FF2B5EF4-FFF2-40B4-BE49-F238E27FC236}">
                      <a16:creationId xmlns:a16="http://schemas.microsoft.com/office/drawing/2014/main" id="{1B249290-AEBC-41C6-8B2E-1B136DB5BB37}"/>
                    </a:ext>
                  </a:extLst>
                </p:cNvPr>
                <p:cNvPicPr/>
                <p:nvPr/>
              </p:nvPicPr>
              <p:blipFill>
                <a:blip r:embed="rId251"/>
                <a:stretch>
                  <a:fillRect/>
                </a:stretch>
              </p:blipFill>
              <p:spPr>
                <a:xfrm>
                  <a:off x="8550373" y="1263840"/>
                  <a:ext cx="27612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BCD7FB36-4F09-4578-ABF1-8B74697F046B}"/>
                    </a:ext>
                  </a:extLst>
                </p14:cNvPr>
                <p14:cNvContentPartPr/>
                <p14:nvPr/>
              </p14:nvContentPartPr>
              <p14:xfrm>
                <a:off x="9472333" y="1452480"/>
                <a:ext cx="158400" cy="142200"/>
              </p14:xfrm>
            </p:contentPart>
          </mc:Choice>
          <mc:Fallback>
            <p:pic>
              <p:nvPicPr>
                <p:cNvPr id="163" name="Freihand 162">
                  <a:extLst>
                    <a:ext uri="{FF2B5EF4-FFF2-40B4-BE49-F238E27FC236}">
                      <a16:creationId xmlns:a16="http://schemas.microsoft.com/office/drawing/2014/main" id="{BCD7FB36-4F09-4578-ABF1-8B74697F046B}"/>
                    </a:ext>
                  </a:extLst>
                </p:cNvPr>
                <p:cNvPicPr/>
                <p:nvPr/>
              </p:nvPicPr>
              <p:blipFill>
                <a:blip r:embed="rId253"/>
                <a:stretch>
                  <a:fillRect/>
                </a:stretch>
              </p:blipFill>
              <p:spPr>
                <a:xfrm>
                  <a:off x="9468013" y="1448160"/>
                  <a:ext cx="167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Freihand 163">
                  <a:extLst>
                    <a:ext uri="{FF2B5EF4-FFF2-40B4-BE49-F238E27FC236}">
                      <a16:creationId xmlns:a16="http://schemas.microsoft.com/office/drawing/2014/main" id="{E2F2C287-970A-4D5E-B8AE-ACFFCDF441AF}"/>
                    </a:ext>
                  </a:extLst>
                </p14:cNvPr>
                <p14:cNvContentPartPr/>
                <p14:nvPr/>
              </p14:nvContentPartPr>
              <p14:xfrm>
                <a:off x="9649093" y="1390560"/>
                <a:ext cx="252720" cy="336600"/>
              </p14:xfrm>
            </p:contentPart>
          </mc:Choice>
          <mc:Fallback>
            <p:pic>
              <p:nvPicPr>
                <p:cNvPr id="164" name="Freihand 163">
                  <a:extLst>
                    <a:ext uri="{FF2B5EF4-FFF2-40B4-BE49-F238E27FC236}">
                      <a16:creationId xmlns:a16="http://schemas.microsoft.com/office/drawing/2014/main" id="{E2F2C287-970A-4D5E-B8AE-ACFFCDF441AF}"/>
                    </a:ext>
                  </a:extLst>
                </p:cNvPr>
                <p:cNvPicPr/>
                <p:nvPr/>
              </p:nvPicPr>
              <p:blipFill>
                <a:blip r:embed="rId255"/>
                <a:stretch>
                  <a:fillRect/>
                </a:stretch>
              </p:blipFill>
              <p:spPr>
                <a:xfrm>
                  <a:off x="9644773" y="1386240"/>
                  <a:ext cx="26136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Freihand 164">
                  <a:extLst>
                    <a:ext uri="{FF2B5EF4-FFF2-40B4-BE49-F238E27FC236}">
                      <a16:creationId xmlns:a16="http://schemas.microsoft.com/office/drawing/2014/main" id="{11267343-4390-4B7E-9C0F-08875C1E2B39}"/>
                    </a:ext>
                  </a:extLst>
                </p14:cNvPr>
                <p14:cNvContentPartPr/>
                <p14:nvPr/>
              </p14:nvContentPartPr>
              <p14:xfrm>
                <a:off x="9959053" y="1527360"/>
                <a:ext cx="360" cy="360"/>
              </p14:xfrm>
            </p:contentPart>
          </mc:Choice>
          <mc:Fallback>
            <p:pic>
              <p:nvPicPr>
                <p:cNvPr id="165" name="Freihand 164">
                  <a:extLst>
                    <a:ext uri="{FF2B5EF4-FFF2-40B4-BE49-F238E27FC236}">
                      <a16:creationId xmlns:a16="http://schemas.microsoft.com/office/drawing/2014/main" id="{11267343-4390-4B7E-9C0F-08875C1E2B39}"/>
                    </a:ext>
                  </a:extLst>
                </p:cNvPr>
                <p:cNvPicPr/>
                <p:nvPr/>
              </p:nvPicPr>
              <p:blipFill>
                <a:blip r:embed="rId21"/>
                <a:stretch>
                  <a:fillRect/>
                </a:stretch>
              </p:blipFill>
              <p:spPr>
                <a:xfrm>
                  <a:off x="9954733" y="1523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 name="Freihand 167">
                  <a:extLst>
                    <a:ext uri="{FF2B5EF4-FFF2-40B4-BE49-F238E27FC236}">
                      <a16:creationId xmlns:a16="http://schemas.microsoft.com/office/drawing/2014/main" id="{F33BA30B-CB34-4E9B-B525-E3E3DB77B89E}"/>
                    </a:ext>
                  </a:extLst>
                </p14:cNvPr>
                <p14:cNvContentPartPr/>
                <p14:nvPr/>
              </p14:nvContentPartPr>
              <p14:xfrm>
                <a:off x="10147693" y="1380480"/>
                <a:ext cx="312480" cy="152280"/>
              </p14:xfrm>
            </p:contentPart>
          </mc:Choice>
          <mc:Fallback>
            <p:pic>
              <p:nvPicPr>
                <p:cNvPr id="168" name="Freihand 167">
                  <a:extLst>
                    <a:ext uri="{FF2B5EF4-FFF2-40B4-BE49-F238E27FC236}">
                      <a16:creationId xmlns:a16="http://schemas.microsoft.com/office/drawing/2014/main" id="{F33BA30B-CB34-4E9B-B525-E3E3DB77B89E}"/>
                    </a:ext>
                  </a:extLst>
                </p:cNvPr>
                <p:cNvPicPr/>
                <p:nvPr/>
              </p:nvPicPr>
              <p:blipFill>
                <a:blip r:embed="rId258"/>
                <a:stretch>
                  <a:fillRect/>
                </a:stretch>
              </p:blipFill>
              <p:spPr>
                <a:xfrm>
                  <a:off x="10143373" y="1376160"/>
                  <a:ext cx="321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 name="Freihand 168">
                  <a:extLst>
                    <a:ext uri="{FF2B5EF4-FFF2-40B4-BE49-F238E27FC236}">
                      <a16:creationId xmlns:a16="http://schemas.microsoft.com/office/drawing/2014/main" id="{AF7369DC-AF59-4249-B5BA-F025B8450F7E}"/>
                    </a:ext>
                  </a:extLst>
                </p14:cNvPr>
                <p14:cNvContentPartPr/>
                <p14:nvPr/>
              </p14:nvContentPartPr>
              <p14:xfrm>
                <a:off x="10369813" y="1315320"/>
                <a:ext cx="147960" cy="197640"/>
              </p14:xfrm>
            </p:contentPart>
          </mc:Choice>
          <mc:Fallback>
            <p:pic>
              <p:nvPicPr>
                <p:cNvPr id="169" name="Freihand 168">
                  <a:extLst>
                    <a:ext uri="{FF2B5EF4-FFF2-40B4-BE49-F238E27FC236}">
                      <a16:creationId xmlns:a16="http://schemas.microsoft.com/office/drawing/2014/main" id="{AF7369DC-AF59-4249-B5BA-F025B8450F7E}"/>
                    </a:ext>
                  </a:extLst>
                </p:cNvPr>
                <p:cNvPicPr/>
                <p:nvPr/>
              </p:nvPicPr>
              <p:blipFill>
                <a:blip r:embed="rId260"/>
                <a:stretch>
                  <a:fillRect/>
                </a:stretch>
              </p:blipFill>
              <p:spPr>
                <a:xfrm>
                  <a:off x="10365493" y="1311000"/>
                  <a:ext cx="156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0" name="Freihand 169">
                  <a:extLst>
                    <a:ext uri="{FF2B5EF4-FFF2-40B4-BE49-F238E27FC236}">
                      <a16:creationId xmlns:a16="http://schemas.microsoft.com/office/drawing/2014/main" id="{BF84B2A9-3455-4989-9B1C-825CBC6C6543}"/>
                    </a:ext>
                  </a:extLst>
                </p14:cNvPr>
                <p14:cNvContentPartPr/>
                <p14:nvPr/>
              </p14:nvContentPartPr>
              <p14:xfrm>
                <a:off x="10366933" y="1251600"/>
                <a:ext cx="20880" cy="18720"/>
              </p14:xfrm>
            </p:contentPart>
          </mc:Choice>
          <mc:Fallback>
            <p:pic>
              <p:nvPicPr>
                <p:cNvPr id="170" name="Freihand 169">
                  <a:extLst>
                    <a:ext uri="{FF2B5EF4-FFF2-40B4-BE49-F238E27FC236}">
                      <a16:creationId xmlns:a16="http://schemas.microsoft.com/office/drawing/2014/main" id="{BF84B2A9-3455-4989-9B1C-825CBC6C6543}"/>
                    </a:ext>
                  </a:extLst>
                </p:cNvPr>
                <p:cNvPicPr/>
                <p:nvPr/>
              </p:nvPicPr>
              <p:blipFill>
                <a:blip r:embed="rId262"/>
                <a:stretch>
                  <a:fillRect/>
                </a:stretch>
              </p:blipFill>
              <p:spPr>
                <a:xfrm>
                  <a:off x="10362613" y="1247280"/>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 name="Freihand 170">
                  <a:extLst>
                    <a:ext uri="{FF2B5EF4-FFF2-40B4-BE49-F238E27FC236}">
                      <a16:creationId xmlns:a16="http://schemas.microsoft.com/office/drawing/2014/main" id="{7EF584AB-0979-4A91-BEB2-446B92CD5C4F}"/>
                    </a:ext>
                  </a:extLst>
                </p14:cNvPr>
                <p14:cNvContentPartPr/>
                <p14:nvPr/>
              </p14:nvContentPartPr>
              <p14:xfrm>
                <a:off x="10874893" y="1303800"/>
                <a:ext cx="16200" cy="163440"/>
              </p14:xfrm>
            </p:contentPart>
          </mc:Choice>
          <mc:Fallback>
            <p:pic>
              <p:nvPicPr>
                <p:cNvPr id="171" name="Freihand 170">
                  <a:extLst>
                    <a:ext uri="{FF2B5EF4-FFF2-40B4-BE49-F238E27FC236}">
                      <a16:creationId xmlns:a16="http://schemas.microsoft.com/office/drawing/2014/main" id="{7EF584AB-0979-4A91-BEB2-446B92CD5C4F}"/>
                    </a:ext>
                  </a:extLst>
                </p:cNvPr>
                <p:cNvPicPr/>
                <p:nvPr/>
              </p:nvPicPr>
              <p:blipFill>
                <a:blip r:embed="rId264"/>
                <a:stretch>
                  <a:fillRect/>
                </a:stretch>
              </p:blipFill>
              <p:spPr>
                <a:xfrm>
                  <a:off x="10870573" y="1299480"/>
                  <a:ext cx="24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2" name="Freihand 171">
                  <a:extLst>
                    <a:ext uri="{FF2B5EF4-FFF2-40B4-BE49-F238E27FC236}">
                      <a16:creationId xmlns:a16="http://schemas.microsoft.com/office/drawing/2014/main" id="{46D64AFE-C70D-4CEF-B68C-4470167B716B}"/>
                    </a:ext>
                  </a:extLst>
                </p14:cNvPr>
                <p14:cNvContentPartPr/>
                <p14:nvPr/>
              </p14:nvContentPartPr>
              <p14:xfrm>
                <a:off x="10769053" y="1293360"/>
                <a:ext cx="216720" cy="102960"/>
              </p14:xfrm>
            </p:contentPart>
          </mc:Choice>
          <mc:Fallback>
            <p:pic>
              <p:nvPicPr>
                <p:cNvPr id="172" name="Freihand 171">
                  <a:extLst>
                    <a:ext uri="{FF2B5EF4-FFF2-40B4-BE49-F238E27FC236}">
                      <a16:creationId xmlns:a16="http://schemas.microsoft.com/office/drawing/2014/main" id="{46D64AFE-C70D-4CEF-B68C-4470167B716B}"/>
                    </a:ext>
                  </a:extLst>
                </p:cNvPr>
                <p:cNvPicPr/>
                <p:nvPr/>
              </p:nvPicPr>
              <p:blipFill>
                <a:blip r:embed="rId266"/>
                <a:stretch>
                  <a:fillRect/>
                </a:stretch>
              </p:blipFill>
              <p:spPr>
                <a:xfrm>
                  <a:off x="10764733" y="1289040"/>
                  <a:ext cx="225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4EE2DE4E-268F-4D64-B112-1B2FBA926CF8}"/>
                    </a:ext>
                  </a:extLst>
                </p14:cNvPr>
                <p14:cNvContentPartPr/>
                <p14:nvPr/>
              </p14:nvContentPartPr>
              <p14:xfrm>
                <a:off x="11032213" y="1457520"/>
                <a:ext cx="12600" cy="69840"/>
              </p14:xfrm>
            </p:contentPart>
          </mc:Choice>
          <mc:Fallback>
            <p:pic>
              <p:nvPicPr>
                <p:cNvPr id="173" name="Freihand 172">
                  <a:extLst>
                    <a:ext uri="{FF2B5EF4-FFF2-40B4-BE49-F238E27FC236}">
                      <a16:creationId xmlns:a16="http://schemas.microsoft.com/office/drawing/2014/main" id="{4EE2DE4E-268F-4D64-B112-1B2FBA926CF8}"/>
                    </a:ext>
                  </a:extLst>
                </p:cNvPr>
                <p:cNvPicPr/>
                <p:nvPr/>
              </p:nvPicPr>
              <p:blipFill>
                <a:blip r:embed="rId268"/>
                <a:stretch>
                  <a:fillRect/>
                </a:stretch>
              </p:blipFill>
              <p:spPr>
                <a:xfrm>
                  <a:off x="11027893" y="1453200"/>
                  <a:ext cx="21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C9646066-1D24-482E-85D9-8C93BB83456D}"/>
                    </a:ext>
                  </a:extLst>
                </p14:cNvPr>
                <p14:cNvContentPartPr/>
                <p14:nvPr/>
              </p14:nvContentPartPr>
              <p14:xfrm>
                <a:off x="11084053" y="1261680"/>
                <a:ext cx="138240" cy="186840"/>
              </p14:xfrm>
            </p:contentPart>
          </mc:Choice>
          <mc:Fallback>
            <p:pic>
              <p:nvPicPr>
                <p:cNvPr id="174" name="Freihand 173">
                  <a:extLst>
                    <a:ext uri="{FF2B5EF4-FFF2-40B4-BE49-F238E27FC236}">
                      <a16:creationId xmlns:a16="http://schemas.microsoft.com/office/drawing/2014/main" id="{C9646066-1D24-482E-85D9-8C93BB83456D}"/>
                    </a:ext>
                  </a:extLst>
                </p:cNvPr>
                <p:cNvPicPr/>
                <p:nvPr/>
              </p:nvPicPr>
              <p:blipFill>
                <a:blip r:embed="rId270"/>
                <a:stretch>
                  <a:fillRect/>
                </a:stretch>
              </p:blipFill>
              <p:spPr>
                <a:xfrm>
                  <a:off x="11079733" y="1257360"/>
                  <a:ext cx="146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7C6BD332-3196-457C-8FF8-651E3EC1DC20}"/>
                    </a:ext>
                  </a:extLst>
                </p14:cNvPr>
                <p14:cNvContentPartPr/>
                <p14:nvPr/>
              </p14:nvContentPartPr>
              <p14:xfrm>
                <a:off x="11057413" y="1350240"/>
                <a:ext cx="185400" cy="9360"/>
              </p14:xfrm>
            </p:contentPart>
          </mc:Choice>
          <mc:Fallback>
            <p:pic>
              <p:nvPicPr>
                <p:cNvPr id="175" name="Freihand 174">
                  <a:extLst>
                    <a:ext uri="{FF2B5EF4-FFF2-40B4-BE49-F238E27FC236}">
                      <a16:creationId xmlns:a16="http://schemas.microsoft.com/office/drawing/2014/main" id="{7C6BD332-3196-457C-8FF8-651E3EC1DC20}"/>
                    </a:ext>
                  </a:extLst>
                </p:cNvPr>
                <p:cNvPicPr/>
                <p:nvPr/>
              </p:nvPicPr>
              <p:blipFill>
                <a:blip r:embed="rId272"/>
                <a:stretch>
                  <a:fillRect/>
                </a:stretch>
              </p:blipFill>
              <p:spPr>
                <a:xfrm>
                  <a:off x="11053093" y="1345920"/>
                  <a:ext cx="194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6" name="Freihand 175">
                  <a:extLst>
                    <a:ext uri="{FF2B5EF4-FFF2-40B4-BE49-F238E27FC236}">
                      <a16:creationId xmlns:a16="http://schemas.microsoft.com/office/drawing/2014/main" id="{CBC9F067-4289-49E6-96DB-64B603009CD4}"/>
                    </a:ext>
                  </a:extLst>
                </p14:cNvPr>
                <p14:cNvContentPartPr/>
                <p14:nvPr/>
              </p14:nvContentPartPr>
              <p14:xfrm>
                <a:off x="10607413" y="1185360"/>
                <a:ext cx="199440" cy="355680"/>
              </p14:xfrm>
            </p:contentPart>
          </mc:Choice>
          <mc:Fallback>
            <p:pic>
              <p:nvPicPr>
                <p:cNvPr id="176" name="Freihand 175">
                  <a:extLst>
                    <a:ext uri="{FF2B5EF4-FFF2-40B4-BE49-F238E27FC236}">
                      <a16:creationId xmlns:a16="http://schemas.microsoft.com/office/drawing/2014/main" id="{CBC9F067-4289-49E6-96DB-64B603009CD4}"/>
                    </a:ext>
                  </a:extLst>
                </p:cNvPr>
                <p:cNvPicPr/>
                <p:nvPr/>
              </p:nvPicPr>
              <p:blipFill>
                <a:blip r:embed="rId274"/>
                <a:stretch>
                  <a:fillRect/>
                </a:stretch>
              </p:blipFill>
              <p:spPr>
                <a:xfrm>
                  <a:off x="10603093" y="1181040"/>
                  <a:ext cx="20808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7" name="Freihand 176">
                  <a:extLst>
                    <a:ext uri="{FF2B5EF4-FFF2-40B4-BE49-F238E27FC236}">
                      <a16:creationId xmlns:a16="http://schemas.microsoft.com/office/drawing/2014/main" id="{5FDF85BD-3BB2-488D-A3C7-646D75B1E8EA}"/>
                    </a:ext>
                  </a:extLst>
                </p14:cNvPr>
                <p14:cNvContentPartPr/>
                <p14:nvPr/>
              </p14:nvContentPartPr>
              <p14:xfrm>
                <a:off x="11216893" y="1154400"/>
                <a:ext cx="190440" cy="422280"/>
              </p14:xfrm>
            </p:contentPart>
          </mc:Choice>
          <mc:Fallback>
            <p:pic>
              <p:nvPicPr>
                <p:cNvPr id="177" name="Freihand 176">
                  <a:extLst>
                    <a:ext uri="{FF2B5EF4-FFF2-40B4-BE49-F238E27FC236}">
                      <a16:creationId xmlns:a16="http://schemas.microsoft.com/office/drawing/2014/main" id="{5FDF85BD-3BB2-488D-A3C7-646D75B1E8EA}"/>
                    </a:ext>
                  </a:extLst>
                </p:cNvPr>
                <p:cNvPicPr/>
                <p:nvPr/>
              </p:nvPicPr>
              <p:blipFill>
                <a:blip r:embed="rId276"/>
                <a:stretch>
                  <a:fillRect/>
                </a:stretch>
              </p:blipFill>
              <p:spPr>
                <a:xfrm>
                  <a:off x="11212573" y="1150080"/>
                  <a:ext cx="19908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BE6145D1-07C2-4B25-8418-41237C0C28AF}"/>
                    </a:ext>
                  </a:extLst>
                </p14:cNvPr>
                <p14:cNvContentPartPr/>
                <p14:nvPr/>
              </p14:nvContentPartPr>
              <p14:xfrm>
                <a:off x="7695733" y="2050440"/>
                <a:ext cx="246600" cy="18000"/>
              </p14:xfrm>
            </p:contentPart>
          </mc:Choice>
          <mc:Fallback>
            <p:pic>
              <p:nvPicPr>
                <p:cNvPr id="179" name="Freihand 178">
                  <a:extLst>
                    <a:ext uri="{FF2B5EF4-FFF2-40B4-BE49-F238E27FC236}">
                      <a16:creationId xmlns:a16="http://schemas.microsoft.com/office/drawing/2014/main" id="{BE6145D1-07C2-4B25-8418-41237C0C28AF}"/>
                    </a:ext>
                  </a:extLst>
                </p:cNvPr>
                <p:cNvPicPr/>
                <p:nvPr/>
              </p:nvPicPr>
              <p:blipFill>
                <a:blip r:embed="rId278"/>
                <a:stretch>
                  <a:fillRect/>
                </a:stretch>
              </p:blipFill>
              <p:spPr>
                <a:xfrm>
                  <a:off x="7691413" y="2046120"/>
                  <a:ext cx="255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5433C625-A76E-4B44-A5E9-72090100AD7C}"/>
                    </a:ext>
                  </a:extLst>
                </p14:cNvPr>
                <p14:cNvContentPartPr/>
                <p14:nvPr/>
              </p14:nvContentPartPr>
              <p14:xfrm>
                <a:off x="7646773" y="2087160"/>
                <a:ext cx="304200" cy="45720"/>
              </p14:xfrm>
            </p:contentPart>
          </mc:Choice>
          <mc:Fallback>
            <p:pic>
              <p:nvPicPr>
                <p:cNvPr id="180" name="Freihand 179">
                  <a:extLst>
                    <a:ext uri="{FF2B5EF4-FFF2-40B4-BE49-F238E27FC236}">
                      <a16:creationId xmlns:a16="http://schemas.microsoft.com/office/drawing/2014/main" id="{5433C625-A76E-4B44-A5E9-72090100AD7C}"/>
                    </a:ext>
                  </a:extLst>
                </p:cNvPr>
                <p:cNvPicPr/>
                <p:nvPr/>
              </p:nvPicPr>
              <p:blipFill>
                <a:blip r:embed="rId280"/>
                <a:stretch>
                  <a:fillRect/>
                </a:stretch>
              </p:blipFill>
              <p:spPr>
                <a:xfrm>
                  <a:off x="7642453" y="2082840"/>
                  <a:ext cx="312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1" name="Freihand 180">
                  <a:extLst>
                    <a:ext uri="{FF2B5EF4-FFF2-40B4-BE49-F238E27FC236}">
                      <a16:creationId xmlns:a16="http://schemas.microsoft.com/office/drawing/2014/main" id="{BD69A31E-1E95-40F4-8E32-570EF2464232}"/>
                    </a:ext>
                  </a:extLst>
                </p14:cNvPr>
                <p14:cNvContentPartPr/>
                <p14:nvPr/>
              </p14:nvContentPartPr>
              <p14:xfrm>
                <a:off x="7901293" y="1948200"/>
                <a:ext cx="138600" cy="187920"/>
              </p14:xfrm>
            </p:contentPart>
          </mc:Choice>
          <mc:Fallback>
            <p:pic>
              <p:nvPicPr>
                <p:cNvPr id="181" name="Freihand 180">
                  <a:extLst>
                    <a:ext uri="{FF2B5EF4-FFF2-40B4-BE49-F238E27FC236}">
                      <a16:creationId xmlns:a16="http://schemas.microsoft.com/office/drawing/2014/main" id="{BD69A31E-1E95-40F4-8E32-570EF2464232}"/>
                    </a:ext>
                  </a:extLst>
                </p:cNvPr>
                <p:cNvPicPr/>
                <p:nvPr/>
              </p:nvPicPr>
              <p:blipFill>
                <a:blip r:embed="rId282"/>
                <a:stretch>
                  <a:fillRect/>
                </a:stretch>
              </p:blipFill>
              <p:spPr>
                <a:xfrm>
                  <a:off x="7896973" y="1943880"/>
                  <a:ext cx="1472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2" name="Freihand 181">
                  <a:extLst>
                    <a:ext uri="{FF2B5EF4-FFF2-40B4-BE49-F238E27FC236}">
                      <a16:creationId xmlns:a16="http://schemas.microsoft.com/office/drawing/2014/main" id="{9F2C11CF-1583-4D5F-BE87-2E65C8C898DB}"/>
                    </a:ext>
                  </a:extLst>
                </p14:cNvPr>
                <p14:cNvContentPartPr/>
                <p14:nvPr/>
              </p14:nvContentPartPr>
              <p14:xfrm>
                <a:off x="8271733" y="1911480"/>
                <a:ext cx="252360" cy="258840"/>
              </p14:xfrm>
            </p:contentPart>
          </mc:Choice>
          <mc:Fallback>
            <p:pic>
              <p:nvPicPr>
                <p:cNvPr id="182" name="Freihand 181">
                  <a:extLst>
                    <a:ext uri="{FF2B5EF4-FFF2-40B4-BE49-F238E27FC236}">
                      <a16:creationId xmlns:a16="http://schemas.microsoft.com/office/drawing/2014/main" id="{9F2C11CF-1583-4D5F-BE87-2E65C8C898DB}"/>
                    </a:ext>
                  </a:extLst>
                </p:cNvPr>
                <p:cNvPicPr/>
                <p:nvPr/>
              </p:nvPicPr>
              <p:blipFill>
                <a:blip r:embed="rId284"/>
                <a:stretch>
                  <a:fillRect/>
                </a:stretch>
              </p:blipFill>
              <p:spPr>
                <a:xfrm>
                  <a:off x="8267413" y="1907160"/>
                  <a:ext cx="2610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3" name="Freihand 182">
                  <a:extLst>
                    <a:ext uri="{FF2B5EF4-FFF2-40B4-BE49-F238E27FC236}">
                      <a16:creationId xmlns:a16="http://schemas.microsoft.com/office/drawing/2014/main" id="{78ED7961-CED3-4068-853F-92C5FB2B4497}"/>
                    </a:ext>
                  </a:extLst>
                </p14:cNvPr>
                <p14:cNvContentPartPr/>
                <p14:nvPr/>
              </p14:nvContentPartPr>
              <p14:xfrm>
                <a:off x="8524093" y="1981320"/>
                <a:ext cx="197640" cy="111600"/>
              </p14:xfrm>
            </p:contentPart>
          </mc:Choice>
          <mc:Fallback>
            <p:pic>
              <p:nvPicPr>
                <p:cNvPr id="183" name="Freihand 182">
                  <a:extLst>
                    <a:ext uri="{FF2B5EF4-FFF2-40B4-BE49-F238E27FC236}">
                      <a16:creationId xmlns:a16="http://schemas.microsoft.com/office/drawing/2014/main" id="{78ED7961-CED3-4068-853F-92C5FB2B4497}"/>
                    </a:ext>
                  </a:extLst>
                </p:cNvPr>
                <p:cNvPicPr/>
                <p:nvPr/>
              </p:nvPicPr>
              <p:blipFill>
                <a:blip r:embed="rId286"/>
                <a:stretch>
                  <a:fillRect/>
                </a:stretch>
              </p:blipFill>
              <p:spPr>
                <a:xfrm>
                  <a:off x="8519773" y="1977000"/>
                  <a:ext cx="206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4" name="Freihand 183">
                  <a:extLst>
                    <a:ext uri="{FF2B5EF4-FFF2-40B4-BE49-F238E27FC236}">
                      <a16:creationId xmlns:a16="http://schemas.microsoft.com/office/drawing/2014/main" id="{6F790474-5E77-4A05-A5BB-3AFD18E826BB}"/>
                    </a:ext>
                  </a:extLst>
                </p14:cNvPr>
                <p14:cNvContentPartPr/>
                <p14:nvPr/>
              </p14:nvContentPartPr>
              <p14:xfrm>
                <a:off x="8624533" y="1888800"/>
                <a:ext cx="59400" cy="720"/>
              </p14:xfrm>
            </p:contentPart>
          </mc:Choice>
          <mc:Fallback>
            <p:pic>
              <p:nvPicPr>
                <p:cNvPr id="184" name="Freihand 183">
                  <a:extLst>
                    <a:ext uri="{FF2B5EF4-FFF2-40B4-BE49-F238E27FC236}">
                      <a16:creationId xmlns:a16="http://schemas.microsoft.com/office/drawing/2014/main" id="{6F790474-5E77-4A05-A5BB-3AFD18E826BB}"/>
                    </a:ext>
                  </a:extLst>
                </p:cNvPr>
                <p:cNvPicPr/>
                <p:nvPr/>
              </p:nvPicPr>
              <p:blipFill>
                <a:blip r:embed="rId288"/>
                <a:stretch>
                  <a:fillRect/>
                </a:stretch>
              </p:blipFill>
              <p:spPr>
                <a:xfrm>
                  <a:off x="8620213" y="1884480"/>
                  <a:ext cx="680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5" name="Freihand 184">
                  <a:extLst>
                    <a:ext uri="{FF2B5EF4-FFF2-40B4-BE49-F238E27FC236}">
                      <a16:creationId xmlns:a16="http://schemas.microsoft.com/office/drawing/2014/main" id="{6A859AE9-1DAD-44AD-8955-F6EC2AA7109D}"/>
                    </a:ext>
                  </a:extLst>
                </p14:cNvPr>
                <p14:cNvContentPartPr/>
                <p14:nvPr/>
              </p14:nvContentPartPr>
              <p14:xfrm>
                <a:off x="8775013" y="1791600"/>
                <a:ext cx="252720" cy="294840"/>
              </p14:xfrm>
            </p:contentPart>
          </mc:Choice>
          <mc:Fallback>
            <p:pic>
              <p:nvPicPr>
                <p:cNvPr id="185" name="Freihand 184">
                  <a:extLst>
                    <a:ext uri="{FF2B5EF4-FFF2-40B4-BE49-F238E27FC236}">
                      <a16:creationId xmlns:a16="http://schemas.microsoft.com/office/drawing/2014/main" id="{6A859AE9-1DAD-44AD-8955-F6EC2AA7109D}"/>
                    </a:ext>
                  </a:extLst>
                </p:cNvPr>
                <p:cNvPicPr/>
                <p:nvPr/>
              </p:nvPicPr>
              <p:blipFill>
                <a:blip r:embed="rId290"/>
                <a:stretch>
                  <a:fillRect/>
                </a:stretch>
              </p:blipFill>
              <p:spPr>
                <a:xfrm>
                  <a:off x="8770693" y="1787280"/>
                  <a:ext cx="2613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5E84E997-BE53-416B-98A6-B2C7B0778026}"/>
                    </a:ext>
                  </a:extLst>
                </p14:cNvPr>
                <p14:cNvContentPartPr/>
                <p14:nvPr/>
              </p14:nvContentPartPr>
              <p14:xfrm>
                <a:off x="9098653" y="1942080"/>
                <a:ext cx="197640" cy="114840"/>
              </p14:xfrm>
            </p:contentPart>
          </mc:Choice>
          <mc:Fallback>
            <p:pic>
              <p:nvPicPr>
                <p:cNvPr id="186" name="Freihand 185">
                  <a:extLst>
                    <a:ext uri="{FF2B5EF4-FFF2-40B4-BE49-F238E27FC236}">
                      <a16:creationId xmlns:a16="http://schemas.microsoft.com/office/drawing/2014/main" id="{5E84E997-BE53-416B-98A6-B2C7B0778026}"/>
                    </a:ext>
                  </a:extLst>
                </p:cNvPr>
                <p:cNvPicPr/>
                <p:nvPr/>
              </p:nvPicPr>
              <p:blipFill>
                <a:blip r:embed="rId292"/>
                <a:stretch>
                  <a:fillRect/>
                </a:stretch>
              </p:blipFill>
              <p:spPr>
                <a:xfrm>
                  <a:off x="9094333" y="1937760"/>
                  <a:ext cx="206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Freihand 186">
                  <a:extLst>
                    <a:ext uri="{FF2B5EF4-FFF2-40B4-BE49-F238E27FC236}">
                      <a16:creationId xmlns:a16="http://schemas.microsoft.com/office/drawing/2014/main" id="{76C0B20A-B0E6-474F-BBBE-C1472CF339B7}"/>
                    </a:ext>
                  </a:extLst>
                </p14:cNvPr>
                <p14:cNvContentPartPr/>
                <p14:nvPr/>
              </p14:nvContentPartPr>
              <p14:xfrm>
                <a:off x="9307813" y="1894200"/>
                <a:ext cx="3600" cy="20880"/>
              </p14:xfrm>
            </p:contentPart>
          </mc:Choice>
          <mc:Fallback>
            <p:pic>
              <p:nvPicPr>
                <p:cNvPr id="187" name="Freihand 186">
                  <a:extLst>
                    <a:ext uri="{FF2B5EF4-FFF2-40B4-BE49-F238E27FC236}">
                      <a16:creationId xmlns:a16="http://schemas.microsoft.com/office/drawing/2014/main" id="{76C0B20A-B0E6-474F-BBBE-C1472CF339B7}"/>
                    </a:ext>
                  </a:extLst>
                </p:cNvPr>
                <p:cNvPicPr/>
                <p:nvPr/>
              </p:nvPicPr>
              <p:blipFill>
                <a:blip r:embed="rId294"/>
                <a:stretch>
                  <a:fillRect/>
                </a:stretch>
              </p:blipFill>
              <p:spPr>
                <a:xfrm>
                  <a:off x="9303493" y="1889880"/>
                  <a:ext cx="12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8" name="Freihand 187">
                  <a:extLst>
                    <a:ext uri="{FF2B5EF4-FFF2-40B4-BE49-F238E27FC236}">
                      <a16:creationId xmlns:a16="http://schemas.microsoft.com/office/drawing/2014/main" id="{28A7ECC7-DFB6-4261-A1D2-DBE7FA76E910}"/>
                    </a:ext>
                  </a:extLst>
                </p14:cNvPr>
                <p14:cNvContentPartPr/>
                <p14:nvPr/>
              </p14:nvContentPartPr>
              <p14:xfrm>
                <a:off x="9330853" y="1902120"/>
                <a:ext cx="196920" cy="124560"/>
              </p14:xfrm>
            </p:contentPart>
          </mc:Choice>
          <mc:Fallback>
            <p:pic>
              <p:nvPicPr>
                <p:cNvPr id="188" name="Freihand 187">
                  <a:extLst>
                    <a:ext uri="{FF2B5EF4-FFF2-40B4-BE49-F238E27FC236}">
                      <a16:creationId xmlns:a16="http://schemas.microsoft.com/office/drawing/2014/main" id="{28A7ECC7-DFB6-4261-A1D2-DBE7FA76E910}"/>
                    </a:ext>
                  </a:extLst>
                </p:cNvPr>
                <p:cNvPicPr/>
                <p:nvPr/>
              </p:nvPicPr>
              <p:blipFill>
                <a:blip r:embed="rId296"/>
                <a:stretch>
                  <a:fillRect/>
                </a:stretch>
              </p:blipFill>
              <p:spPr>
                <a:xfrm>
                  <a:off x="9326533" y="1897800"/>
                  <a:ext cx="205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87473D77-4883-408F-A775-A67255D3135D}"/>
                    </a:ext>
                  </a:extLst>
                </p14:cNvPr>
                <p14:cNvContentPartPr/>
                <p14:nvPr/>
              </p14:nvContentPartPr>
              <p14:xfrm>
                <a:off x="9571693" y="1941360"/>
                <a:ext cx="110880" cy="72720"/>
              </p14:xfrm>
            </p:contentPart>
          </mc:Choice>
          <mc:Fallback>
            <p:pic>
              <p:nvPicPr>
                <p:cNvPr id="189" name="Freihand 188">
                  <a:extLst>
                    <a:ext uri="{FF2B5EF4-FFF2-40B4-BE49-F238E27FC236}">
                      <a16:creationId xmlns:a16="http://schemas.microsoft.com/office/drawing/2014/main" id="{87473D77-4883-408F-A775-A67255D3135D}"/>
                    </a:ext>
                  </a:extLst>
                </p:cNvPr>
                <p:cNvPicPr/>
                <p:nvPr/>
              </p:nvPicPr>
              <p:blipFill>
                <a:blip r:embed="rId298"/>
                <a:stretch>
                  <a:fillRect/>
                </a:stretch>
              </p:blipFill>
              <p:spPr>
                <a:xfrm>
                  <a:off x="9567373" y="1937040"/>
                  <a:ext cx="119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6A20FF3D-6551-418A-A4B1-DFF5ED1B59F8}"/>
                    </a:ext>
                  </a:extLst>
                </p14:cNvPr>
                <p14:cNvContentPartPr/>
                <p14:nvPr/>
              </p14:nvContentPartPr>
              <p14:xfrm>
                <a:off x="9883453" y="1759920"/>
                <a:ext cx="591120" cy="403920"/>
              </p14:xfrm>
            </p:contentPart>
          </mc:Choice>
          <mc:Fallback>
            <p:pic>
              <p:nvPicPr>
                <p:cNvPr id="190" name="Freihand 189">
                  <a:extLst>
                    <a:ext uri="{FF2B5EF4-FFF2-40B4-BE49-F238E27FC236}">
                      <a16:creationId xmlns:a16="http://schemas.microsoft.com/office/drawing/2014/main" id="{6A20FF3D-6551-418A-A4B1-DFF5ED1B59F8}"/>
                    </a:ext>
                  </a:extLst>
                </p:cNvPr>
                <p:cNvPicPr/>
                <p:nvPr/>
              </p:nvPicPr>
              <p:blipFill>
                <a:blip r:embed="rId300"/>
                <a:stretch>
                  <a:fillRect/>
                </a:stretch>
              </p:blipFill>
              <p:spPr>
                <a:xfrm>
                  <a:off x="9879133" y="1755600"/>
                  <a:ext cx="59976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Freihand 190">
                  <a:extLst>
                    <a:ext uri="{FF2B5EF4-FFF2-40B4-BE49-F238E27FC236}">
                      <a16:creationId xmlns:a16="http://schemas.microsoft.com/office/drawing/2014/main" id="{9E7B8FCC-9BA9-4807-A7BC-3D956F77CF20}"/>
                    </a:ext>
                  </a:extLst>
                </p14:cNvPr>
                <p14:cNvContentPartPr/>
                <p14:nvPr/>
              </p14:nvContentPartPr>
              <p14:xfrm>
                <a:off x="8771773" y="2284080"/>
                <a:ext cx="204480" cy="219600"/>
              </p14:xfrm>
            </p:contentPart>
          </mc:Choice>
          <mc:Fallback>
            <p:pic>
              <p:nvPicPr>
                <p:cNvPr id="191" name="Freihand 190">
                  <a:extLst>
                    <a:ext uri="{FF2B5EF4-FFF2-40B4-BE49-F238E27FC236}">
                      <a16:creationId xmlns:a16="http://schemas.microsoft.com/office/drawing/2014/main" id="{9E7B8FCC-9BA9-4807-A7BC-3D956F77CF20}"/>
                    </a:ext>
                  </a:extLst>
                </p:cNvPr>
                <p:cNvPicPr/>
                <p:nvPr/>
              </p:nvPicPr>
              <p:blipFill>
                <a:blip r:embed="rId302"/>
                <a:stretch>
                  <a:fillRect/>
                </a:stretch>
              </p:blipFill>
              <p:spPr>
                <a:xfrm>
                  <a:off x="8767453" y="2279760"/>
                  <a:ext cx="213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Freihand 191">
                  <a:extLst>
                    <a:ext uri="{FF2B5EF4-FFF2-40B4-BE49-F238E27FC236}">
                      <a16:creationId xmlns:a16="http://schemas.microsoft.com/office/drawing/2014/main" id="{B02CB81C-EA64-4E5D-9584-2934B6A9B130}"/>
                    </a:ext>
                  </a:extLst>
                </p14:cNvPr>
                <p14:cNvContentPartPr/>
                <p14:nvPr/>
              </p14:nvContentPartPr>
              <p14:xfrm>
                <a:off x="9140053" y="2298120"/>
                <a:ext cx="140400" cy="143280"/>
              </p14:xfrm>
            </p:contentPart>
          </mc:Choice>
          <mc:Fallback>
            <p:pic>
              <p:nvPicPr>
                <p:cNvPr id="192" name="Freihand 191">
                  <a:extLst>
                    <a:ext uri="{FF2B5EF4-FFF2-40B4-BE49-F238E27FC236}">
                      <a16:creationId xmlns:a16="http://schemas.microsoft.com/office/drawing/2014/main" id="{B02CB81C-EA64-4E5D-9584-2934B6A9B130}"/>
                    </a:ext>
                  </a:extLst>
                </p:cNvPr>
                <p:cNvPicPr/>
                <p:nvPr/>
              </p:nvPicPr>
              <p:blipFill>
                <a:blip r:embed="rId304"/>
                <a:stretch>
                  <a:fillRect/>
                </a:stretch>
              </p:blipFill>
              <p:spPr>
                <a:xfrm>
                  <a:off x="9135733" y="2293800"/>
                  <a:ext cx="149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CB59964A-5FCF-4C34-AF01-E65A1DCE58B8}"/>
                    </a:ext>
                  </a:extLst>
                </p14:cNvPr>
                <p14:cNvContentPartPr/>
                <p14:nvPr/>
              </p14:nvContentPartPr>
              <p14:xfrm>
                <a:off x="9456853" y="2283360"/>
                <a:ext cx="167760" cy="134280"/>
              </p14:xfrm>
            </p:contentPart>
          </mc:Choice>
          <mc:Fallback>
            <p:pic>
              <p:nvPicPr>
                <p:cNvPr id="193" name="Freihand 192">
                  <a:extLst>
                    <a:ext uri="{FF2B5EF4-FFF2-40B4-BE49-F238E27FC236}">
                      <a16:creationId xmlns:a16="http://schemas.microsoft.com/office/drawing/2014/main" id="{CB59964A-5FCF-4C34-AF01-E65A1DCE58B8}"/>
                    </a:ext>
                  </a:extLst>
                </p:cNvPr>
                <p:cNvPicPr/>
                <p:nvPr/>
              </p:nvPicPr>
              <p:blipFill>
                <a:blip r:embed="rId306"/>
                <a:stretch>
                  <a:fillRect/>
                </a:stretch>
              </p:blipFill>
              <p:spPr>
                <a:xfrm>
                  <a:off x="9452533" y="2279040"/>
                  <a:ext cx="176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B774F6E0-DE1A-4445-B8DB-EB1AB8CC5AB8}"/>
                    </a:ext>
                  </a:extLst>
                </p14:cNvPr>
                <p14:cNvContentPartPr/>
                <p14:nvPr/>
              </p14:nvContentPartPr>
              <p14:xfrm>
                <a:off x="8774653" y="2659920"/>
                <a:ext cx="165600" cy="158400"/>
              </p14:xfrm>
            </p:contentPart>
          </mc:Choice>
          <mc:Fallback>
            <p:pic>
              <p:nvPicPr>
                <p:cNvPr id="194" name="Freihand 193">
                  <a:extLst>
                    <a:ext uri="{FF2B5EF4-FFF2-40B4-BE49-F238E27FC236}">
                      <a16:creationId xmlns:a16="http://schemas.microsoft.com/office/drawing/2014/main" id="{B774F6E0-DE1A-4445-B8DB-EB1AB8CC5AB8}"/>
                    </a:ext>
                  </a:extLst>
                </p:cNvPr>
                <p:cNvPicPr/>
                <p:nvPr/>
              </p:nvPicPr>
              <p:blipFill>
                <a:blip r:embed="rId308"/>
                <a:stretch>
                  <a:fillRect/>
                </a:stretch>
              </p:blipFill>
              <p:spPr>
                <a:xfrm>
                  <a:off x="8770333" y="2655600"/>
                  <a:ext cx="174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8C4244EA-DB01-4BDA-9D2D-6BEE8B195318}"/>
                    </a:ext>
                  </a:extLst>
                </p14:cNvPr>
                <p14:cNvContentPartPr/>
                <p14:nvPr/>
              </p14:nvContentPartPr>
              <p14:xfrm>
                <a:off x="9133933" y="2642640"/>
                <a:ext cx="151200" cy="146880"/>
              </p14:xfrm>
            </p:contentPart>
          </mc:Choice>
          <mc:Fallback>
            <p:pic>
              <p:nvPicPr>
                <p:cNvPr id="195" name="Freihand 194">
                  <a:extLst>
                    <a:ext uri="{FF2B5EF4-FFF2-40B4-BE49-F238E27FC236}">
                      <a16:creationId xmlns:a16="http://schemas.microsoft.com/office/drawing/2014/main" id="{8C4244EA-DB01-4BDA-9D2D-6BEE8B195318}"/>
                    </a:ext>
                  </a:extLst>
                </p:cNvPr>
                <p:cNvPicPr/>
                <p:nvPr/>
              </p:nvPicPr>
              <p:blipFill>
                <a:blip r:embed="rId310"/>
                <a:stretch>
                  <a:fillRect/>
                </a:stretch>
              </p:blipFill>
              <p:spPr>
                <a:xfrm>
                  <a:off x="9129613" y="2638320"/>
                  <a:ext cx="159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265EF0DA-B4C0-4D17-A4E5-E894D2D73D99}"/>
                    </a:ext>
                  </a:extLst>
                </p14:cNvPr>
                <p14:cNvContentPartPr/>
                <p14:nvPr/>
              </p14:nvContentPartPr>
              <p14:xfrm>
                <a:off x="9456493" y="2607360"/>
                <a:ext cx="189360" cy="174600"/>
              </p14:xfrm>
            </p:contentPart>
          </mc:Choice>
          <mc:Fallback>
            <p:pic>
              <p:nvPicPr>
                <p:cNvPr id="196" name="Freihand 195">
                  <a:extLst>
                    <a:ext uri="{FF2B5EF4-FFF2-40B4-BE49-F238E27FC236}">
                      <a16:creationId xmlns:a16="http://schemas.microsoft.com/office/drawing/2014/main" id="{265EF0DA-B4C0-4D17-A4E5-E894D2D73D99}"/>
                    </a:ext>
                  </a:extLst>
                </p:cNvPr>
                <p:cNvPicPr/>
                <p:nvPr/>
              </p:nvPicPr>
              <p:blipFill>
                <a:blip r:embed="rId312"/>
                <a:stretch>
                  <a:fillRect/>
                </a:stretch>
              </p:blipFill>
              <p:spPr>
                <a:xfrm>
                  <a:off x="9452173" y="2603040"/>
                  <a:ext cx="198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49C4075D-79D2-48B2-88CC-3CA0720FE982}"/>
                    </a:ext>
                  </a:extLst>
                </p14:cNvPr>
                <p14:cNvContentPartPr/>
                <p14:nvPr/>
              </p14:nvContentPartPr>
              <p14:xfrm>
                <a:off x="8088493" y="2374080"/>
                <a:ext cx="123480" cy="150480"/>
              </p14:xfrm>
            </p:contentPart>
          </mc:Choice>
          <mc:Fallback>
            <p:pic>
              <p:nvPicPr>
                <p:cNvPr id="197" name="Freihand 196">
                  <a:extLst>
                    <a:ext uri="{FF2B5EF4-FFF2-40B4-BE49-F238E27FC236}">
                      <a16:creationId xmlns:a16="http://schemas.microsoft.com/office/drawing/2014/main" id="{49C4075D-79D2-48B2-88CC-3CA0720FE982}"/>
                    </a:ext>
                  </a:extLst>
                </p:cNvPr>
                <p:cNvPicPr/>
                <p:nvPr/>
              </p:nvPicPr>
              <p:blipFill>
                <a:blip r:embed="rId314"/>
                <a:stretch>
                  <a:fillRect/>
                </a:stretch>
              </p:blipFill>
              <p:spPr>
                <a:xfrm>
                  <a:off x="8084173" y="2369760"/>
                  <a:ext cx="132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8" name="Freihand 197">
                  <a:extLst>
                    <a:ext uri="{FF2B5EF4-FFF2-40B4-BE49-F238E27FC236}">
                      <a16:creationId xmlns:a16="http://schemas.microsoft.com/office/drawing/2014/main" id="{FF2BFDFC-1504-452A-A023-4E480595284B}"/>
                    </a:ext>
                  </a:extLst>
                </p14:cNvPr>
                <p14:cNvContentPartPr/>
                <p14:nvPr/>
              </p14:nvContentPartPr>
              <p14:xfrm>
                <a:off x="8243293" y="2408640"/>
                <a:ext cx="93600" cy="86040"/>
              </p14:xfrm>
            </p:contentPart>
          </mc:Choice>
          <mc:Fallback>
            <p:pic>
              <p:nvPicPr>
                <p:cNvPr id="198" name="Freihand 197">
                  <a:extLst>
                    <a:ext uri="{FF2B5EF4-FFF2-40B4-BE49-F238E27FC236}">
                      <a16:creationId xmlns:a16="http://schemas.microsoft.com/office/drawing/2014/main" id="{FF2BFDFC-1504-452A-A023-4E480595284B}"/>
                    </a:ext>
                  </a:extLst>
                </p:cNvPr>
                <p:cNvPicPr/>
                <p:nvPr/>
              </p:nvPicPr>
              <p:blipFill>
                <a:blip r:embed="rId316"/>
                <a:stretch>
                  <a:fillRect/>
                </a:stretch>
              </p:blipFill>
              <p:spPr>
                <a:xfrm>
                  <a:off x="8238973" y="2404320"/>
                  <a:ext cx="102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9" name="Freihand 198">
                  <a:extLst>
                    <a:ext uri="{FF2B5EF4-FFF2-40B4-BE49-F238E27FC236}">
                      <a16:creationId xmlns:a16="http://schemas.microsoft.com/office/drawing/2014/main" id="{1B8086E7-02AA-4D88-9702-7CDEF457AECA}"/>
                    </a:ext>
                  </a:extLst>
                </p14:cNvPr>
                <p14:cNvContentPartPr/>
                <p14:nvPr/>
              </p14:nvContentPartPr>
              <p14:xfrm>
                <a:off x="8322493" y="2413680"/>
                <a:ext cx="179280" cy="163440"/>
              </p14:xfrm>
            </p:contentPart>
          </mc:Choice>
          <mc:Fallback>
            <p:pic>
              <p:nvPicPr>
                <p:cNvPr id="199" name="Freihand 198">
                  <a:extLst>
                    <a:ext uri="{FF2B5EF4-FFF2-40B4-BE49-F238E27FC236}">
                      <a16:creationId xmlns:a16="http://schemas.microsoft.com/office/drawing/2014/main" id="{1B8086E7-02AA-4D88-9702-7CDEF457AECA}"/>
                    </a:ext>
                  </a:extLst>
                </p:cNvPr>
                <p:cNvPicPr/>
                <p:nvPr/>
              </p:nvPicPr>
              <p:blipFill>
                <a:blip r:embed="rId318"/>
                <a:stretch>
                  <a:fillRect/>
                </a:stretch>
              </p:blipFill>
              <p:spPr>
                <a:xfrm>
                  <a:off x="8318173" y="2409360"/>
                  <a:ext cx="187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4" name="Freihand 203">
                  <a:extLst>
                    <a:ext uri="{FF2B5EF4-FFF2-40B4-BE49-F238E27FC236}">
                      <a16:creationId xmlns:a16="http://schemas.microsoft.com/office/drawing/2014/main" id="{CC6264F1-4373-4B8C-9D64-BF345196388F}"/>
                    </a:ext>
                  </a:extLst>
                </p14:cNvPr>
                <p14:cNvContentPartPr/>
                <p14:nvPr/>
              </p14:nvContentPartPr>
              <p14:xfrm>
                <a:off x="8129533" y="2744520"/>
                <a:ext cx="144360" cy="189000"/>
              </p14:xfrm>
            </p:contentPart>
          </mc:Choice>
          <mc:Fallback>
            <p:pic>
              <p:nvPicPr>
                <p:cNvPr id="204" name="Freihand 203">
                  <a:extLst>
                    <a:ext uri="{FF2B5EF4-FFF2-40B4-BE49-F238E27FC236}">
                      <a16:creationId xmlns:a16="http://schemas.microsoft.com/office/drawing/2014/main" id="{CC6264F1-4373-4B8C-9D64-BF345196388F}"/>
                    </a:ext>
                  </a:extLst>
                </p:cNvPr>
                <p:cNvPicPr/>
                <p:nvPr/>
              </p:nvPicPr>
              <p:blipFill>
                <a:blip r:embed="rId320"/>
                <a:stretch>
                  <a:fillRect/>
                </a:stretch>
              </p:blipFill>
              <p:spPr>
                <a:xfrm>
                  <a:off x="8125213" y="2740200"/>
                  <a:ext cx="153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5" name="Freihand 204">
                  <a:extLst>
                    <a:ext uri="{FF2B5EF4-FFF2-40B4-BE49-F238E27FC236}">
                      <a16:creationId xmlns:a16="http://schemas.microsoft.com/office/drawing/2014/main" id="{18779247-1331-45D7-A1BA-A8B98F1D6397}"/>
                    </a:ext>
                  </a:extLst>
                </p14:cNvPr>
                <p14:cNvContentPartPr/>
                <p14:nvPr/>
              </p14:nvContentPartPr>
              <p14:xfrm>
                <a:off x="8296933" y="2737680"/>
                <a:ext cx="113400" cy="147240"/>
              </p14:xfrm>
            </p:contentPart>
          </mc:Choice>
          <mc:Fallback>
            <p:pic>
              <p:nvPicPr>
                <p:cNvPr id="205" name="Freihand 204">
                  <a:extLst>
                    <a:ext uri="{FF2B5EF4-FFF2-40B4-BE49-F238E27FC236}">
                      <a16:creationId xmlns:a16="http://schemas.microsoft.com/office/drawing/2014/main" id="{18779247-1331-45D7-A1BA-A8B98F1D6397}"/>
                    </a:ext>
                  </a:extLst>
                </p:cNvPr>
                <p:cNvPicPr/>
                <p:nvPr/>
              </p:nvPicPr>
              <p:blipFill>
                <a:blip r:embed="rId322"/>
                <a:stretch>
                  <a:fillRect/>
                </a:stretch>
              </p:blipFill>
              <p:spPr>
                <a:xfrm>
                  <a:off x="8292613" y="2733360"/>
                  <a:ext cx="122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6" name="Freihand 205">
                  <a:extLst>
                    <a:ext uri="{FF2B5EF4-FFF2-40B4-BE49-F238E27FC236}">
                      <a16:creationId xmlns:a16="http://schemas.microsoft.com/office/drawing/2014/main" id="{A4E0143A-94EF-477E-9873-9B949F692326}"/>
                    </a:ext>
                  </a:extLst>
                </p14:cNvPr>
                <p14:cNvContentPartPr/>
                <p14:nvPr/>
              </p14:nvContentPartPr>
              <p14:xfrm>
                <a:off x="8317813" y="2801400"/>
                <a:ext cx="165240" cy="84600"/>
              </p14:xfrm>
            </p:contentPart>
          </mc:Choice>
          <mc:Fallback>
            <p:pic>
              <p:nvPicPr>
                <p:cNvPr id="206" name="Freihand 205">
                  <a:extLst>
                    <a:ext uri="{FF2B5EF4-FFF2-40B4-BE49-F238E27FC236}">
                      <a16:creationId xmlns:a16="http://schemas.microsoft.com/office/drawing/2014/main" id="{A4E0143A-94EF-477E-9873-9B949F692326}"/>
                    </a:ext>
                  </a:extLst>
                </p:cNvPr>
                <p:cNvPicPr/>
                <p:nvPr/>
              </p:nvPicPr>
              <p:blipFill>
                <a:blip r:embed="rId324"/>
                <a:stretch>
                  <a:fillRect/>
                </a:stretch>
              </p:blipFill>
              <p:spPr>
                <a:xfrm>
                  <a:off x="8313493" y="2797080"/>
                  <a:ext cx="173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7" name="Freihand 206">
                  <a:extLst>
                    <a:ext uri="{FF2B5EF4-FFF2-40B4-BE49-F238E27FC236}">
                      <a16:creationId xmlns:a16="http://schemas.microsoft.com/office/drawing/2014/main" id="{66A017D3-8BD8-454C-8E7D-C019DA33D6DD}"/>
                    </a:ext>
                  </a:extLst>
                </p14:cNvPr>
                <p14:cNvContentPartPr/>
                <p14:nvPr/>
              </p14:nvContentPartPr>
              <p14:xfrm>
                <a:off x="8534893" y="2847480"/>
                <a:ext cx="9360" cy="46800"/>
              </p14:xfrm>
            </p:contentPart>
          </mc:Choice>
          <mc:Fallback>
            <p:pic>
              <p:nvPicPr>
                <p:cNvPr id="207" name="Freihand 206">
                  <a:extLst>
                    <a:ext uri="{FF2B5EF4-FFF2-40B4-BE49-F238E27FC236}">
                      <a16:creationId xmlns:a16="http://schemas.microsoft.com/office/drawing/2014/main" id="{66A017D3-8BD8-454C-8E7D-C019DA33D6DD}"/>
                    </a:ext>
                  </a:extLst>
                </p:cNvPr>
                <p:cNvPicPr/>
                <p:nvPr/>
              </p:nvPicPr>
              <p:blipFill>
                <a:blip r:embed="rId326"/>
                <a:stretch>
                  <a:fillRect/>
                </a:stretch>
              </p:blipFill>
              <p:spPr>
                <a:xfrm>
                  <a:off x="8530573" y="2843160"/>
                  <a:ext cx="18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8" name="Freihand 207">
                  <a:extLst>
                    <a:ext uri="{FF2B5EF4-FFF2-40B4-BE49-F238E27FC236}">
                      <a16:creationId xmlns:a16="http://schemas.microsoft.com/office/drawing/2014/main" id="{C3E41EAD-BC4F-4F5E-8DDF-5413F857F9A3}"/>
                    </a:ext>
                  </a:extLst>
                </p14:cNvPr>
                <p14:cNvContentPartPr/>
                <p14:nvPr/>
              </p14:nvContentPartPr>
              <p14:xfrm>
                <a:off x="8589973" y="2397120"/>
                <a:ext cx="9000" cy="37080"/>
              </p14:xfrm>
            </p:contentPart>
          </mc:Choice>
          <mc:Fallback>
            <p:pic>
              <p:nvPicPr>
                <p:cNvPr id="208" name="Freihand 207">
                  <a:extLst>
                    <a:ext uri="{FF2B5EF4-FFF2-40B4-BE49-F238E27FC236}">
                      <a16:creationId xmlns:a16="http://schemas.microsoft.com/office/drawing/2014/main" id="{C3E41EAD-BC4F-4F5E-8DDF-5413F857F9A3}"/>
                    </a:ext>
                  </a:extLst>
                </p:cNvPr>
                <p:cNvPicPr/>
                <p:nvPr/>
              </p:nvPicPr>
              <p:blipFill>
                <a:blip r:embed="rId328"/>
                <a:stretch>
                  <a:fillRect/>
                </a:stretch>
              </p:blipFill>
              <p:spPr>
                <a:xfrm>
                  <a:off x="8585653" y="2392800"/>
                  <a:ext cx="17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0" name="Freihand 209">
                  <a:extLst>
                    <a:ext uri="{FF2B5EF4-FFF2-40B4-BE49-F238E27FC236}">
                      <a16:creationId xmlns:a16="http://schemas.microsoft.com/office/drawing/2014/main" id="{C6B564CE-DB90-4CAC-A7EF-B7E84B209C31}"/>
                    </a:ext>
                  </a:extLst>
                </p14:cNvPr>
                <p14:cNvContentPartPr/>
                <p14:nvPr/>
              </p14:nvContentPartPr>
              <p14:xfrm>
                <a:off x="9708133" y="2222160"/>
                <a:ext cx="217080" cy="580680"/>
              </p14:xfrm>
            </p:contentPart>
          </mc:Choice>
          <mc:Fallback>
            <p:pic>
              <p:nvPicPr>
                <p:cNvPr id="210" name="Freihand 209">
                  <a:extLst>
                    <a:ext uri="{FF2B5EF4-FFF2-40B4-BE49-F238E27FC236}">
                      <a16:creationId xmlns:a16="http://schemas.microsoft.com/office/drawing/2014/main" id="{C6B564CE-DB90-4CAC-A7EF-B7E84B209C31}"/>
                    </a:ext>
                  </a:extLst>
                </p:cNvPr>
                <p:cNvPicPr/>
                <p:nvPr/>
              </p:nvPicPr>
              <p:blipFill>
                <a:blip r:embed="rId330"/>
                <a:stretch>
                  <a:fillRect/>
                </a:stretch>
              </p:blipFill>
              <p:spPr>
                <a:xfrm>
                  <a:off x="9703813" y="2217840"/>
                  <a:ext cx="2257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2" name="Freihand 211">
                  <a:extLst>
                    <a:ext uri="{FF2B5EF4-FFF2-40B4-BE49-F238E27FC236}">
                      <a16:creationId xmlns:a16="http://schemas.microsoft.com/office/drawing/2014/main" id="{623FCDF0-C57B-41B0-95DB-6308EA288A5A}"/>
                    </a:ext>
                  </a:extLst>
                </p14:cNvPr>
                <p14:cNvContentPartPr/>
                <p14:nvPr/>
              </p14:nvContentPartPr>
              <p14:xfrm>
                <a:off x="10116013" y="2364720"/>
                <a:ext cx="147960" cy="118440"/>
              </p14:xfrm>
            </p:contentPart>
          </mc:Choice>
          <mc:Fallback>
            <p:pic>
              <p:nvPicPr>
                <p:cNvPr id="212" name="Freihand 211">
                  <a:extLst>
                    <a:ext uri="{FF2B5EF4-FFF2-40B4-BE49-F238E27FC236}">
                      <a16:creationId xmlns:a16="http://schemas.microsoft.com/office/drawing/2014/main" id="{623FCDF0-C57B-41B0-95DB-6308EA288A5A}"/>
                    </a:ext>
                  </a:extLst>
                </p:cNvPr>
                <p:cNvPicPr/>
                <p:nvPr/>
              </p:nvPicPr>
              <p:blipFill>
                <a:blip r:embed="rId332"/>
                <a:stretch>
                  <a:fillRect/>
                </a:stretch>
              </p:blipFill>
              <p:spPr>
                <a:xfrm>
                  <a:off x="10111693" y="2360400"/>
                  <a:ext cx="156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3" name="Freihand 212">
                  <a:extLst>
                    <a:ext uri="{FF2B5EF4-FFF2-40B4-BE49-F238E27FC236}">
                      <a16:creationId xmlns:a16="http://schemas.microsoft.com/office/drawing/2014/main" id="{90662721-906E-40D8-96E8-3835EA7CB8F9}"/>
                    </a:ext>
                  </a:extLst>
                </p14:cNvPr>
                <p14:cNvContentPartPr/>
                <p14:nvPr/>
              </p14:nvContentPartPr>
              <p14:xfrm>
                <a:off x="10283413" y="2289480"/>
                <a:ext cx="410760" cy="184680"/>
              </p14:xfrm>
            </p:contentPart>
          </mc:Choice>
          <mc:Fallback>
            <p:pic>
              <p:nvPicPr>
                <p:cNvPr id="213" name="Freihand 212">
                  <a:extLst>
                    <a:ext uri="{FF2B5EF4-FFF2-40B4-BE49-F238E27FC236}">
                      <a16:creationId xmlns:a16="http://schemas.microsoft.com/office/drawing/2014/main" id="{90662721-906E-40D8-96E8-3835EA7CB8F9}"/>
                    </a:ext>
                  </a:extLst>
                </p:cNvPr>
                <p:cNvPicPr/>
                <p:nvPr/>
              </p:nvPicPr>
              <p:blipFill>
                <a:blip r:embed="rId334"/>
                <a:stretch>
                  <a:fillRect/>
                </a:stretch>
              </p:blipFill>
              <p:spPr>
                <a:xfrm>
                  <a:off x="10279093" y="2285160"/>
                  <a:ext cx="419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4" name="Freihand 213">
                  <a:extLst>
                    <a:ext uri="{FF2B5EF4-FFF2-40B4-BE49-F238E27FC236}">
                      <a16:creationId xmlns:a16="http://schemas.microsoft.com/office/drawing/2014/main" id="{47357170-DC3B-4F30-84FE-4DC43E4F8DE5}"/>
                    </a:ext>
                  </a:extLst>
                </p14:cNvPr>
                <p14:cNvContentPartPr/>
                <p14:nvPr/>
              </p14:nvContentPartPr>
              <p14:xfrm>
                <a:off x="10538293" y="2227920"/>
                <a:ext cx="7920" cy="1080"/>
              </p14:xfrm>
            </p:contentPart>
          </mc:Choice>
          <mc:Fallback>
            <p:pic>
              <p:nvPicPr>
                <p:cNvPr id="214" name="Freihand 213">
                  <a:extLst>
                    <a:ext uri="{FF2B5EF4-FFF2-40B4-BE49-F238E27FC236}">
                      <a16:creationId xmlns:a16="http://schemas.microsoft.com/office/drawing/2014/main" id="{47357170-DC3B-4F30-84FE-4DC43E4F8DE5}"/>
                    </a:ext>
                  </a:extLst>
                </p:cNvPr>
                <p:cNvPicPr/>
                <p:nvPr/>
              </p:nvPicPr>
              <p:blipFill>
                <a:blip r:embed="rId336"/>
                <a:stretch>
                  <a:fillRect/>
                </a:stretch>
              </p:blipFill>
              <p:spPr>
                <a:xfrm>
                  <a:off x="10533973" y="2223600"/>
                  <a:ext cx="16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6" name="Freihand 215">
                  <a:extLst>
                    <a:ext uri="{FF2B5EF4-FFF2-40B4-BE49-F238E27FC236}">
                      <a16:creationId xmlns:a16="http://schemas.microsoft.com/office/drawing/2014/main" id="{2F624CB3-96B0-4031-808A-8DE30CE2A8FB}"/>
                    </a:ext>
                  </a:extLst>
                </p14:cNvPr>
                <p14:cNvContentPartPr/>
                <p14:nvPr/>
              </p14:nvContentPartPr>
              <p14:xfrm>
                <a:off x="10792093" y="2317200"/>
                <a:ext cx="330480" cy="121320"/>
              </p14:xfrm>
            </p:contentPart>
          </mc:Choice>
          <mc:Fallback>
            <p:pic>
              <p:nvPicPr>
                <p:cNvPr id="216" name="Freihand 215">
                  <a:extLst>
                    <a:ext uri="{FF2B5EF4-FFF2-40B4-BE49-F238E27FC236}">
                      <a16:creationId xmlns:a16="http://schemas.microsoft.com/office/drawing/2014/main" id="{2F624CB3-96B0-4031-808A-8DE30CE2A8FB}"/>
                    </a:ext>
                  </a:extLst>
                </p:cNvPr>
                <p:cNvPicPr/>
                <p:nvPr/>
              </p:nvPicPr>
              <p:blipFill>
                <a:blip r:embed="rId338"/>
                <a:stretch>
                  <a:fillRect/>
                </a:stretch>
              </p:blipFill>
              <p:spPr>
                <a:xfrm>
                  <a:off x="10787773" y="2312880"/>
                  <a:ext cx="339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7" name="Freihand 216">
                  <a:extLst>
                    <a:ext uri="{FF2B5EF4-FFF2-40B4-BE49-F238E27FC236}">
                      <a16:creationId xmlns:a16="http://schemas.microsoft.com/office/drawing/2014/main" id="{F3D5074C-47B2-4CE5-A8B6-565CD8F8C285}"/>
                    </a:ext>
                  </a:extLst>
                </p14:cNvPr>
                <p14:cNvContentPartPr/>
                <p14:nvPr/>
              </p14:nvContentPartPr>
              <p14:xfrm>
                <a:off x="11100973" y="2248800"/>
                <a:ext cx="96840" cy="46800"/>
              </p14:xfrm>
            </p:contentPart>
          </mc:Choice>
          <mc:Fallback>
            <p:pic>
              <p:nvPicPr>
                <p:cNvPr id="217" name="Freihand 216">
                  <a:extLst>
                    <a:ext uri="{FF2B5EF4-FFF2-40B4-BE49-F238E27FC236}">
                      <a16:creationId xmlns:a16="http://schemas.microsoft.com/office/drawing/2014/main" id="{F3D5074C-47B2-4CE5-A8B6-565CD8F8C285}"/>
                    </a:ext>
                  </a:extLst>
                </p:cNvPr>
                <p:cNvPicPr/>
                <p:nvPr/>
              </p:nvPicPr>
              <p:blipFill>
                <a:blip r:embed="rId340"/>
                <a:stretch>
                  <a:fillRect/>
                </a:stretch>
              </p:blipFill>
              <p:spPr>
                <a:xfrm>
                  <a:off x="11096653" y="2244480"/>
                  <a:ext cx="105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8" name="Freihand 217">
                  <a:extLst>
                    <a:ext uri="{FF2B5EF4-FFF2-40B4-BE49-F238E27FC236}">
                      <a16:creationId xmlns:a16="http://schemas.microsoft.com/office/drawing/2014/main" id="{8C497B70-D461-4C4E-AF10-2DF1DA2E4C72}"/>
                    </a:ext>
                  </a:extLst>
                </p14:cNvPr>
                <p14:cNvContentPartPr/>
                <p14:nvPr/>
              </p14:nvContentPartPr>
              <p14:xfrm>
                <a:off x="11186653" y="2256000"/>
                <a:ext cx="269640" cy="102960"/>
              </p14:xfrm>
            </p:contentPart>
          </mc:Choice>
          <mc:Fallback>
            <p:pic>
              <p:nvPicPr>
                <p:cNvPr id="218" name="Freihand 217">
                  <a:extLst>
                    <a:ext uri="{FF2B5EF4-FFF2-40B4-BE49-F238E27FC236}">
                      <a16:creationId xmlns:a16="http://schemas.microsoft.com/office/drawing/2014/main" id="{8C497B70-D461-4C4E-AF10-2DF1DA2E4C72}"/>
                    </a:ext>
                  </a:extLst>
                </p:cNvPr>
                <p:cNvPicPr/>
                <p:nvPr/>
              </p:nvPicPr>
              <p:blipFill>
                <a:blip r:embed="rId342"/>
                <a:stretch>
                  <a:fillRect/>
                </a:stretch>
              </p:blipFill>
              <p:spPr>
                <a:xfrm>
                  <a:off x="11182333" y="2251680"/>
                  <a:ext cx="278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8" name="Freihand 247">
                  <a:extLst>
                    <a:ext uri="{FF2B5EF4-FFF2-40B4-BE49-F238E27FC236}">
                      <a16:creationId xmlns:a16="http://schemas.microsoft.com/office/drawing/2014/main" id="{D8D543AA-50A2-4D69-A165-91D8EAD16828}"/>
                    </a:ext>
                  </a:extLst>
                </p14:cNvPr>
                <p14:cNvContentPartPr/>
                <p14:nvPr/>
              </p14:nvContentPartPr>
              <p14:xfrm>
                <a:off x="8854573" y="3135480"/>
                <a:ext cx="32760" cy="4320"/>
              </p14:xfrm>
            </p:contentPart>
          </mc:Choice>
          <mc:Fallback>
            <p:pic>
              <p:nvPicPr>
                <p:cNvPr id="248" name="Freihand 247">
                  <a:extLst>
                    <a:ext uri="{FF2B5EF4-FFF2-40B4-BE49-F238E27FC236}">
                      <a16:creationId xmlns:a16="http://schemas.microsoft.com/office/drawing/2014/main" id="{D8D543AA-50A2-4D69-A165-91D8EAD16828}"/>
                    </a:ext>
                  </a:extLst>
                </p:cNvPr>
                <p:cNvPicPr/>
                <p:nvPr/>
              </p:nvPicPr>
              <p:blipFill>
                <a:blip r:embed="rId344"/>
                <a:stretch>
                  <a:fillRect/>
                </a:stretch>
              </p:blipFill>
              <p:spPr>
                <a:xfrm>
                  <a:off x="8850253" y="3131160"/>
                  <a:ext cx="41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9" name="Freihand 218">
                  <a:extLst>
                    <a:ext uri="{FF2B5EF4-FFF2-40B4-BE49-F238E27FC236}">
                      <a16:creationId xmlns:a16="http://schemas.microsoft.com/office/drawing/2014/main" id="{64998319-24BB-41BE-8C35-BE84261D21E5}"/>
                    </a:ext>
                  </a:extLst>
                </p14:cNvPr>
                <p14:cNvContentPartPr/>
                <p14:nvPr/>
              </p14:nvContentPartPr>
              <p14:xfrm>
                <a:off x="10284853" y="2628600"/>
                <a:ext cx="93240" cy="153000"/>
              </p14:xfrm>
            </p:contentPart>
          </mc:Choice>
          <mc:Fallback>
            <p:pic>
              <p:nvPicPr>
                <p:cNvPr id="219" name="Freihand 218">
                  <a:extLst>
                    <a:ext uri="{FF2B5EF4-FFF2-40B4-BE49-F238E27FC236}">
                      <a16:creationId xmlns:a16="http://schemas.microsoft.com/office/drawing/2014/main" id="{64998319-24BB-41BE-8C35-BE84261D21E5}"/>
                    </a:ext>
                  </a:extLst>
                </p:cNvPr>
                <p:cNvPicPr/>
                <p:nvPr/>
              </p:nvPicPr>
              <p:blipFill>
                <a:blip r:embed="rId346"/>
                <a:stretch>
                  <a:fillRect/>
                </a:stretch>
              </p:blipFill>
              <p:spPr>
                <a:xfrm>
                  <a:off x="10280533" y="2624280"/>
                  <a:ext cx="101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0" name="Freihand 219">
                  <a:extLst>
                    <a:ext uri="{FF2B5EF4-FFF2-40B4-BE49-F238E27FC236}">
                      <a16:creationId xmlns:a16="http://schemas.microsoft.com/office/drawing/2014/main" id="{6E370F8B-A7CF-4F43-8E73-123F2C58470D}"/>
                    </a:ext>
                  </a:extLst>
                </p14:cNvPr>
                <p14:cNvContentPartPr/>
                <p14:nvPr/>
              </p14:nvContentPartPr>
              <p14:xfrm>
                <a:off x="10429213" y="2622480"/>
                <a:ext cx="63360" cy="143280"/>
              </p14:xfrm>
            </p:contentPart>
          </mc:Choice>
          <mc:Fallback>
            <p:pic>
              <p:nvPicPr>
                <p:cNvPr id="220" name="Freihand 219">
                  <a:extLst>
                    <a:ext uri="{FF2B5EF4-FFF2-40B4-BE49-F238E27FC236}">
                      <a16:creationId xmlns:a16="http://schemas.microsoft.com/office/drawing/2014/main" id="{6E370F8B-A7CF-4F43-8E73-123F2C58470D}"/>
                    </a:ext>
                  </a:extLst>
                </p:cNvPr>
                <p:cNvPicPr/>
                <p:nvPr/>
              </p:nvPicPr>
              <p:blipFill>
                <a:blip r:embed="rId348"/>
                <a:stretch>
                  <a:fillRect/>
                </a:stretch>
              </p:blipFill>
              <p:spPr>
                <a:xfrm>
                  <a:off x="10424893" y="2618160"/>
                  <a:ext cx="72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1" name="Freihand 220">
                  <a:extLst>
                    <a:ext uri="{FF2B5EF4-FFF2-40B4-BE49-F238E27FC236}">
                      <a16:creationId xmlns:a16="http://schemas.microsoft.com/office/drawing/2014/main" id="{A2C87CBF-D32E-4265-B4F1-6D5FFCBF9B43}"/>
                    </a:ext>
                  </a:extLst>
                </p14:cNvPr>
                <p14:cNvContentPartPr/>
                <p14:nvPr/>
              </p14:nvContentPartPr>
              <p14:xfrm>
                <a:off x="10519933" y="2581440"/>
                <a:ext cx="151920" cy="182520"/>
              </p14:xfrm>
            </p:contentPart>
          </mc:Choice>
          <mc:Fallback>
            <p:pic>
              <p:nvPicPr>
                <p:cNvPr id="221" name="Freihand 220">
                  <a:extLst>
                    <a:ext uri="{FF2B5EF4-FFF2-40B4-BE49-F238E27FC236}">
                      <a16:creationId xmlns:a16="http://schemas.microsoft.com/office/drawing/2014/main" id="{A2C87CBF-D32E-4265-B4F1-6D5FFCBF9B43}"/>
                    </a:ext>
                  </a:extLst>
                </p:cNvPr>
                <p:cNvPicPr/>
                <p:nvPr/>
              </p:nvPicPr>
              <p:blipFill>
                <a:blip r:embed="rId350"/>
                <a:stretch>
                  <a:fillRect/>
                </a:stretch>
              </p:blipFill>
              <p:spPr>
                <a:xfrm>
                  <a:off x="10515613" y="2577120"/>
                  <a:ext cx="160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2" name="Freihand 221">
                  <a:extLst>
                    <a:ext uri="{FF2B5EF4-FFF2-40B4-BE49-F238E27FC236}">
                      <a16:creationId xmlns:a16="http://schemas.microsoft.com/office/drawing/2014/main" id="{AC18BDE6-D56F-4A7E-B24D-BCB0A143662F}"/>
                    </a:ext>
                  </a:extLst>
                </p14:cNvPr>
                <p14:cNvContentPartPr/>
                <p14:nvPr/>
              </p14:nvContentPartPr>
              <p14:xfrm>
                <a:off x="10759693" y="2586840"/>
                <a:ext cx="91800" cy="151560"/>
              </p14:xfrm>
            </p:contentPart>
          </mc:Choice>
          <mc:Fallback>
            <p:pic>
              <p:nvPicPr>
                <p:cNvPr id="222" name="Freihand 221">
                  <a:extLst>
                    <a:ext uri="{FF2B5EF4-FFF2-40B4-BE49-F238E27FC236}">
                      <a16:creationId xmlns:a16="http://schemas.microsoft.com/office/drawing/2014/main" id="{AC18BDE6-D56F-4A7E-B24D-BCB0A143662F}"/>
                    </a:ext>
                  </a:extLst>
                </p:cNvPr>
                <p:cNvPicPr/>
                <p:nvPr/>
              </p:nvPicPr>
              <p:blipFill>
                <a:blip r:embed="rId352"/>
                <a:stretch>
                  <a:fillRect/>
                </a:stretch>
              </p:blipFill>
              <p:spPr>
                <a:xfrm>
                  <a:off x="10755373" y="2582520"/>
                  <a:ext cx="100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3" name="Freihand 222">
                  <a:extLst>
                    <a:ext uri="{FF2B5EF4-FFF2-40B4-BE49-F238E27FC236}">
                      <a16:creationId xmlns:a16="http://schemas.microsoft.com/office/drawing/2014/main" id="{402751EA-EA0C-4489-B4E8-7E13C0172E97}"/>
                    </a:ext>
                  </a:extLst>
                </p14:cNvPr>
                <p14:cNvContentPartPr/>
                <p14:nvPr/>
              </p14:nvContentPartPr>
              <p14:xfrm>
                <a:off x="10889653" y="2631840"/>
                <a:ext cx="150120" cy="90360"/>
              </p14:xfrm>
            </p:contentPart>
          </mc:Choice>
          <mc:Fallback>
            <p:pic>
              <p:nvPicPr>
                <p:cNvPr id="223" name="Freihand 222">
                  <a:extLst>
                    <a:ext uri="{FF2B5EF4-FFF2-40B4-BE49-F238E27FC236}">
                      <a16:creationId xmlns:a16="http://schemas.microsoft.com/office/drawing/2014/main" id="{402751EA-EA0C-4489-B4E8-7E13C0172E97}"/>
                    </a:ext>
                  </a:extLst>
                </p:cNvPr>
                <p:cNvPicPr/>
                <p:nvPr/>
              </p:nvPicPr>
              <p:blipFill>
                <a:blip r:embed="rId354"/>
                <a:stretch>
                  <a:fillRect/>
                </a:stretch>
              </p:blipFill>
              <p:spPr>
                <a:xfrm>
                  <a:off x="10885333" y="2627520"/>
                  <a:ext cx="158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4" name="Freihand 223">
                  <a:extLst>
                    <a:ext uri="{FF2B5EF4-FFF2-40B4-BE49-F238E27FC236}">
                      <a16:creationId xmlns:a16="http://schemas.microsoft.com/office/drawing/2014/main" id="{D6C9DAB3-D521-4FD0-8369-80B9BD395210}"/>
                    </a:ext>
                  </a:extLst>
                </p14:cNvPr>
                <p14:cNvContentPartPr/>
                <p14:nvPr/>
              </p14:nvContentPartPr>
              <p14:xfrm>
                <a:off x="11060293" y="2607720"/>
                <a:ext cx="360" cy="360"/>
              </p14:xfrm>
            </p:contentPart>
          </mc:Choice>
          <mc:Fallback>
            <p:pic>
              <p:nvPicPr>
                <p:cNvPr id="224" name="Freihand 223">
                  <a:extLst>
                    <a:ext uri="{FF2B5EF4-FFF2-40B4-BE49-F238E27FC236}">
                      <a16:creationId xmlns:a16="http://schemas.microsoft.com/office/drawing/2014/main" id="{D6C9DAB3-D521-4FD0-8369-80B9BD395210}"/>
                    </a:ext>
                  </a:extLst>
                </p:cNvPr>
                <p:cNvPicPr/>
                <p:nvPr/>
              </p:nvPicPr>
              <p:blipFill>
                <a:blip r:embed="rId21"/>
                <a:stretch>
                  <a:fillRect/>
                </a:stretch>
              </p:blipFill>
              <p:spPr>
                <a:xfrm>
                  <a:off x="11055973" y="2603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DC78FA92-3F0A-42A0-8A92-C2048E1E80B7}"/>
                    </a:ext>
                  </a:extLst>
                </p14:cNvPr>
                <p14:cNvContentPartPr/>
                <p14:nvPr/>
              </p14:nvContentPartPr>
              <p14:xfrm>
                <a:off x="11121853" y="2599440"/>
                <a:ext cx="271800" cy="92520"/>
              </p14:xfrm>
            </p:contentPart>
          </mc:Choice>
          <mc:Fallback>
            <p:pic>
              <p:nvPicPr>
                <p:cNvPr id="225" name="Freihand 224">
                  <a:extLst>
                    <a:ext uri="{FF2B5EF4-FFF2-40B4-BE49-F238E27FC236}">
                      <a16:creationId xmlns:a16="http://schemas.microsoft.com/office/drawing/2014/main" id="{DC78FA92-3F0A-42A0-8A92-C2048E1E80B7}"/>
                    </a:ext>
                  </a:extLst>
                </p:cNvPr>
                <p:cNvPicPr/>
                <p:nvPr/>
              </p:nvPicPr>
              <p:blipFill>
                <a:blip r:embed="rId357"/>
                <a:stretch>
                  <a:fillRect/>
                </a:stretch>
              </p:blipFill>
              <p:spPr>
                <a:xfrm>
                  <a:off x="11117533" y="2595120"/>
                  <a:ext cx="280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C9762964-89A8-48E4-9F36-9B6296094CA9}"/>
                    </a:ext>
                  </a:extLst>
                </p14:cNvPr>
                <p14:cNvContentPartPr/>
                <p14:nvPr/>
              </p14:nvContentPartPr>
              <p14:xfrm>
                <a:off x="10215373" y="2969880"/>
                <a:ext cx="18720" cy="189720"/>
              </p14:xfrm>
            </p:contentPart>
          </mc:Choice>
          <mc:Fallback>
            <p:pic>
              <p:nvPicPr>
                <p:cNvPr id="226" name="Freihand 225">
                  <a:extLst>
                    <a:ext uri="{FF2B5EF4-FFF2-40B4-BE49-F238E27FC236}">
                      <a16:creationId xmlns:a16="http://schemas.microsoft.com/office/drawing/2014/main" id="{C9762964-89A8-48E4-9F36-9B6296094CA9}"/>
                    </a:ext>
                  </a:extLst>
                </p:cNvPr>
                <p:cNvPicPr/>
                <p:nvPr/>
              </p:nvPicPr>
              <p:blipFill>
                <a:blip r:embed="rId359"/>
                <a:stretch>
                  <a:fillRect/>
                </a:stretch>
              </p:blipFill>
              <p:spPr>
                <a:xfrm>
                  <a:off x="10211053" y="2965560"/>
                  <a:ext cx="27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0439DC0A-D536-455F-A3F4-5A87ED86781F}"/>
                    </a:ext>
                  </a:extLst>
                </p14:cNvPr>
                <p14:cNvContentPartPr/>
                <p14:nvPr/>
              </p14:nvContentPartPr>
              <p14:xfrm>
                <a:off x="10139413" y="2947560"/>
                <a:ext cx="152280" cy="91440"/>
              </p14:xfrm>
            </p:contentPart>
          </mc:Choice>
          <mc:Fallback>
            <p:pic>
              <p:nvPicPr>
                <p:cNvPr id="227" name="Freihand 226">
                  <a:extLst>
                    <a:ext uri="{FF2B5EF4-FFF2-40B4-BE49-F238E27FC236}">
                      <a16:creationId xmlns:a16="http://schemas.microsoft.com/office/drawing/2014/main" id="{0439DC0A-D536-455F-A3F4-5A87ED86781F}"/>
                    </a:ext>
                  </a:extLst>
                </p:cNvPr>
                <p:cNvPicPr/>
                <p:nvPr/>
              </p:nvPicPr>
              <p:blipFill>
                <a:blip r:embed="rId361"/>
                <a:stretch>
                  <a:fillRect/>
                </a:stretch>
              </p:blipFill>
              <p:spPr>
                <a:xfrm>
                  <a:off x="10135093" y="2943240"/>
                  <a:ext cx="160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EF5AC9B4-3E6B-47C9-8C35-4076508489A8}"/>
                    </a:ext>
                  </a:extLst>
                </p14:cNvPr>
                <p14:cNvContentPartPr/>
                <p14:nvPr/>
              </p14:nvContentPartPr>
              <p14:xfrm>
                <a:off x="10300333" y="3019920"/>
                <a:ext cx="20880" cy="101160"/>
              </p14:xfrm>
            </p:contentPart>
          </mc:Choice>
          <mc:Fallback>
            <p:pic>
              <p:nvPicPr>
                <p:cNvPr id="228" name="Freihand 227">
                  <a:extLst>
                    <a:ext uri="{FF2B5EF4-FFF2-40B4-BE49-F238E27FC236}">
                      <a16:creationId xmlns:a16="http://schemas.microsoft.com/office/drawing/2014/main" id="{EF5AC9B4-3E6B-47C9-8C35-4076508489A8}"/>
                    </a:ext>
                  </a:extLst>
                </p:cNvPr>
                <p:cNvPicPr/>
                <p:nvPr/>
              </p:nvPicPr>
              <p:blipFill>
                <a:blip r:embed="rId363"/>
                <a:stretch>
                  <a:fillRect/>
                </a:stretch>
              </p:blipFill>
              <p:spPr>
                <a:xfrm>
                  <a:off x="10296013" y="3015600"/>
                  <a:ext cx="29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C5DCFFFF-7332-4CE0-A452-DA2CA83D72F3}"/>
                    </a:ext>
                  </a:extLst>
                </p14:cNvPr>
                <p14:cNvContentPartPr/>
                <p14:nvPr/>
              </p14:nvContentPartPr>
              <p14:xfrm>
                <a:off x="10293493" y="3021360"/>
                <a:ext cx="175680" cy="93240"/>
              </p14:xfrm>
            </p:contentPart>
          </mc:Choice>
          <mc:Fallback>
            <p:pic>
              <p:nvPicPr>
                <p:cNvPr id="229" name="Freihand 228">
                  <a:extLst>
                    <a:ext uri="{FF2B5EF4-FFF2-40B4-BE49-F238E27FC236}">
                      <a16:creationId xmlns:a16="http://schemas.microsoft.com/office/drawing/2014/main" id="{C5DCFFFF-7332-4CE0-A452-DA2CA83D72F3}"/>
                    </a:ext>
                  </a:extLst>
                </p:cNvPr>
                <p:cNvPicPr/>
                <p:nvPr/>
              </p:nvPicPr>
              <p:blipFill>
                <a:blip r:embed="rId365"/>
                <a:stretch>
                  <a:fillRect/>
                </a:stretch>
              </p:blipFill>
              <p:spPr>
                <a:xfrm>
                  <a:off x="10289173" y="3017040"/>
                  <a:ext cx="184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AC35CF13-09EF-4E20-9889-0C2B1A33FD4A}"/>
                    </a:ext>
                  </a:extLst>
                </p14:cNvPr>
                <p14:cNvContentPartPr/>
                <p14:nvPr/>
              </p14:nvContentPartPr>
              <p14:xfrm>
                <a:off x="10503733" y="2893560"/>
                <a:ext cx="185040" cy="181800"/>
              </p14:xfrm>
            </p:contentPart>
          </mc:Choice>
          <mc:Fallback>
            <p:pic>
              <p:nvPicPr>
                <p:cNvPr id="230" name="Freihand 229">
                  <a:extLst>
                    <a:ext uri="{FF2B5EF4-FFF2-40B4-BE49-F238E27FC236}">
                      <a16:creationId xmlns:a16="http://schemas.microsoft.com/office/drawing/2014/main" id="{AC35CF13-09EF-4E20-9889-0C2B1A33FD4A}"/>
                    </a:ext>
                  </a:extLst>
                </p:cNvPr>
                <p:cNvPicPr/>
                <p:nvPr/>
              </p:nvPicPr>
              <p:blipFill>
                <a:blip r:embed="rId367"/>
                <a:stretch>
                  <a:fillRect/>
                </a:stretch>
              </p:blipFill>
              <p:spPr>
                <a:xfrm>
                  <a:off x="10499413" y="2889240"/>
                  <a:ext cx="193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11269CBC-0CDB-4ECC-B34B-3438AEB2D07E}"/>
                    </a:ext>
                  </a:extLst>
                </p14:cNvPr>
                <p14:cNvContentPartPr/>
                <p14:nvPr/>
              </p14:nvContentPartPr>
              <p14:xfrm>
                <a:off x="10669333" y="2907600"/>
                <a:ext cx="360" cy="360"/>
              </p14:xfrm>
            </p:contentPart>
          </mc:Choice>
          <mc:Fallback>
            <p:pic>
              <p:nvPicPr>
                <p:cNvPr id="231" name="Freihand 230">
                  <a:extLst>
                    <a:ext uri="{FF2B5EF4-FFF2-40B4-BE49-F238E27FC236}">
                      <a16:creationId xmlns:a16="http://schemas.microsoft.com/office/drawing/2014/main" id="{11269CBC-0CDB-4ECC-B34B-3438AEB2D07E}"/>
                    </a:ext>
                  </a:extLst>
                </p:cNvPr>
                <p:cNvPicPr/>
                <p:nvPr/>
              </p:nvPicPr>
              <p:blipFill>
                <a:blip r:embed="rId21"/>
                <a:stretch>
                  <a:fillRect/>
                </a:stretch>
              </p:blipFill>
              <p:spPr>
                <a:xfrm>
                  <a:off x="10665013" y="2903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4A56CAFE-CB36-4A57-BB28-72D1A91A12A7}"/>
                    </a:ext>
                  </a:extLst>
                </p14:cNvPr>
                <p14:cNvContentPartPr/>
                <p14:nvPr/>
              </p14:nvContentPartPr>
              <p14:xfrm>
                <a:off x="10745293" y="2937480"/>
                <a:ext cx="235440" cy="108360"/>
              </p14:xfrm>
            </p:contentPart>
          </mc:Choice>
          <mc:Fallback>
            <p:pic>
              <p:nvPicPr>
                <p:cNvPr id="232" name="Freihand 231">
                  <a:extLst>
                    <a:ext uri="{FF2B5EF4-FFF2-40B4-BE49-F238E27FC236}">
                      <a16:creationId xmlns:a16="http://schemas.microsoft.com/office/drawing/2014/main" id="{4A56CAFE-CB36-4A57-BB28-72D1A91A12A7}"/>
                    </a:ext>
                  </a:extLst>
                </p:cNvPr>
                <p:cNvPicPr/>
                <p:nvPr/>
              </p:nvPicPr>
              <p:blipFill>
                <a:blip r:embed="rId370"/>
                <a:stretch>
                  <a:fillRect/>
                </a:stretch>
              </p:blipFill>
              <p:spPr>
                <a:xfrm>
                  <a:off x="10740973" y="2933160"/>
                  <a:ext cx="244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6" name="Freihand 235">
                  <a:extLst>
                    <a:ext uri="{FF2B5EF4-FFF2-40B4-BE49-F238E27FC236}">
                      <a16:creationId xmlns:a16="http://schemas.microsoft.com/office/drawing/2014/main" id="{6266D164-CFB7-45D8-A3BB-6995ED002837}"/>
                    </a:ext>
                  </a:extLst>
                </p14:cNvPr>
                <p14:cNvContentPartPr/>
                <p14:nvPr/>
              </p14:nvContentPartPr>
              <p14:xfrm>
                <a:off x="11104213" y="2858640"/>
                <a:ext cx="88200" cy="156240"/>
              </p14:xfrm>
            </p:contentPart>
          </mc:Choice>
          <mc:Fallback>
            <p:pic>
              <p:nvPicPr>
                <p:cNvPr id="236" name="Freihand 235">
                  <a:extLst>
                    <a:ext uri="{FF2B5EF4-FFF2-40B4-BE49-F238E27FC236}">
                      <a16:creationId xmlns:a16="http://schemas.microsoft.com/office/drawing/2014/main" id="{6266D164-CFB7-45D8-A3BB-6995ED002837}"/>
                    </a:ext>
                  </a:extLst>
                </p:cNvPr>
                <p:cNvPicPr/>
                <p:nvPr/>
              </p:nvPicPr>
              <p:blipFill>
                <a:blip r:embed="rId372"/>
                <a:stretch>
                  <a:fillRect/>
                </a:stretch>
              </p:blipFill>
              <p:spPr>
                <a:xfrm>
                  <a:off x="11099893" y="2854320"/>
                  <a:ext cx="96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7" name="Freihand 236">
                  <a:extLst>
                    <a:ext uri="{FF2B5EF4-FFF2-40B4-BE49-F238E27FC236}">
                      <a16:creationId xmlns:a16="http://schemas.microsoft.com/office/drawing/2014/main" id="{ECDC541D-9637-43FE-B8F7-3AB10207C7B8}"/>
                    </a:ext>
                  </a:extLst>
                </p14:cNvPr>
                <p14:cNvContentPartPr/>
                <p14:nvPr/>
              </p14:nvContentPartPr>
              <p14:xfrm>
                <a:off x="11230933" y="2897880"/>
                <a:ext cx="169920" cy="113400"/>
              </p14:xfrm>
            </p:contentPart>
          </mc:Choice>
          <mc:Fallback>
            <p:pic>
              <p:nvPicPr>
                <p:cNvPr id="237" name="Freihand 236">
                  <a:extLst>
                    <a:ext uri="{FF2B5EF4-FFF2-40B4-BE49-F238E27FC236}">
                      <a16:creationId xmlns:a16="http://schemas.microsoft.com/office/drawing/2014/main" id="{ECDC541D-9637-43FE-B8F7-3AB10207C7B8}"/>
                    </a:ext>
                  </a:extLst>
                </p:cNvPr>
                <p:cNvPicPr/>
                <p:nvPr/>
              </p:nvPicPr>
              <p:blipFill>
                <a:blip r:embed="rId374"/>
                <a:stretch>
                  <a:fillRect/>
                </a:stretch>
              </p:blipFill>
              <p:spPr>
                <a:xfrm>
                  <a:off x="11226613" y="2893560"/>
                  <a:ext cx="178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8" name="Freihand 237">
                  <a:extLst>
                    <a:ext uri="{FF2B5EF4-FFF2-40B4-BE49-F238E27FC236}">
                      <a16:creationId xmlns:a16="http://schemas.microsoft.com/office/drawing/2014/main" id="{8249A8A2-43C0-42F9-B827-2CFB7747EEB9}"/>
                    </a:ext>
                  </a:extLst>
                </p14:cNvPr>
                <p14:cNvContentPartPr/>
                <p14:nvPr/>
              </p14:nvContentPartPr>
              <p14:xfrm>
                <a:off x="11422453" y="2804640"/>
                <a:ext cx="360" cy="360"/>
              </p14:xfrm>
            </p:contentPart>
          </mc:Choice>
          <mc:Fallback>
            <p:pic>
              <p:nvPicPr>
                <p:cNvPr id="238" name="Freihand 237">
                  <a:extLst>
                    <a:ext uri="{FF2B5EF4-FFF2-40B4-BE49-F238E27FC236}">
                      <a16:creationId xmlns:a16="http://schemas.microsoft.com/office/drawing/2014/main" id="{8249A8A2-43C0-42F9-B827-2CFB7747EEB9}"/>
                    </a:ext>
                  </a:extLst>
                </p:cNvPr>
                <p:cNvPicPr/>
                <p:nvPr/>
              </p:nvPicPr>
              <p:blipFill>
                <a:blip r:embed="rId21"/>
                <a:stretch>
                  <a:fillRect/>
                </a:stretch>
              </p:blipFill>
              <p:spPr>
                <a:xfrm>
                  <a:off x="11418133" y="2800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9" name="Freihand 248">
                  <a:extLst>
                    <a:ext uri="{FF2B5EF4-FFF2-40B4-BE49-F238E27FC236}">
                      <a16:creationId xmlns:a16="http://schemas.microsoft.com/office/drawing/2014/main" id="{871F1D37-2DC6-4F47-9786-2C011D8E4455}"/>
                    </a:ext>
                  </a:extLst>
                </p14:cNvPr>
                <p14:cNvContentPartPr/>
                <p14:nvPr/>
              </p14:nvContentPartPr>
              <p14:xfrm>
                <a:off x="9626773" y="3229080"/>
                <a:ext cx="101160" cy="173160"/>
              </p14:xfrm>
            </p:contentPart>
          </mc:Choice>
          <mc:Fallback>
            <p:pic>
              <p:nvPicPr>
                <p:cNvPr id="249" name="Freihand 248">
                  <a:extLst>
                    <a:ext uri="{FF2B5EF4-FFF2-40B4-BE49-F238E27FC236}">
                      <a16:creationId xmlns:a16="http://schemas.microsoft.com/office/drawing/2014/main" id="{871F1D37-2DC6-4F47-9786-2C011D8E4455}"/>
                    </a:ext>
                  </a:extLst>
                </p:cNvPr>
                <p:cNvPicPr/>
                <p:nvPr/>
              </p:nvPicPr>
              <p:blipFill>
                <a:blip r:embed="rId377"/>
                <a:stretch>
                  <a:fillRect/>
                </a:stretch>
              </p:blipFill>
              <p:spPr>
                <a:xfrm>
                  <a:off x="9622453" y="3224760"/>
                  <a:ext cx="10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0" name="Freihand 249">
                  <a:extLst>
                    <a:ext uri="{FF2B5EF4-FFF2-40B4-BE49-F238E27FC236}">
                      <a16:creationId xmlns:a16="http://schemas.microsoft.com/office/drawing/2014/main" id="{1327C25F-11D2-49BC-86AE-42696607C363}"/>
                    </a:ext>
                  </a:extLst>
                </p14:cNvPr>
                <p14:cNvContentPartPr/>
                <p14:nvPr/>
              </p14:nvContentPartPr>
              <p14:xfrm>
                <a:off x="9722533" y="3231240"/>
                <a:ext cx="83160" cy="129960"/>
              </p14:xfrm>
            </p:contentPart>
          </mc:Choice>
          <mc:Fallback>
            <p:pic>
              <p:nvPicPr>
                <p:cNvPr id="250" name="Freihand 249">
                  <a:extLst>
                    <a:ext uri="{FF2B5EF4-FFF2-40B4-BE49-F238E27FC236}">
                      <a16:creationId xmlns:a16="http://schemas.microsoft.com/office/drawing/2014/main" id="{1327C25F-11D2-49BC-86AE-42696607C363}"/>
                    </a:ext>
                  </a:extLst>
                </p:cNvPr>
                <p:cNvPicPr/>
                <p:nvPr/>
              </p:nvPicPr>
              <p:blipFill>
                <a:blip r:embed="rId379"/>
                <a:stretch>
                  <a:fillRect/>
                </a:stretch>
              </p:blipFill>
              <p:spPr>
                <a:xfrm>
                  <a:off x="9718213" y="3226920"/>
                  <a:ext cx="91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1" name="Freihand 250">
                  <a:extLst>
                    <a:ext uri="{FF2B5EF4-FFF2-40B4-BE49-F238E27FC236}">
                      <a16:creationId xmlns:a16="http://schemas.microsoft.com/office/drawing/2014/main" id="{47D0BF6B-F649-475C-AD96-3E67AC180FDB}"/>
                    </a:ext>
                  </a:extLst>
                </p14:cNvPr>
                <p14:cNvContentPartPr/>
                <p14:nvPr/>
              </p14:nvContentPartPr>
              <p14:xfrm>
                <a:off x="9844213" y="3246360"/>
                <a:ext cx="353520" cy="111240"/>
              </p14:xfrm>
            </p:contentPart>
          </mc:Choice>
          <mc:Fallback>
            <p:pic>
              <p:nvPicPr>
                <p:cNvPr id="251" name="Freihand 250">
                  <a:extLst>
                    <a:ext uri="{FF2B5EF4-FFF2-40B4-BE49-F238E27FC236}">
                      <a16:creationId xmlns:a16="http://schemas.microsoft.com/office/drawing/2014/main" id="{47D0BF6B-F649-475C-AD96-3E67AC180FDB}"/>
                    </a:ext>
                  </a:extLst>
                </p:cNvPr>
                <p:cNvPicPr/>
                <p:nvPr/>
              </p:nvPicPr>
              <p:blipFill>
                <a:blip r:embed="rId381"/>
                <a:stretch>
                  <a:fillRect/>
                </a:stretch>
              </p:blipFill>
              <p:spPr>
                <a:xfrm>
                  <a:off x="9839893" y="3242040"/>
                  <a:ext cx="362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2" name="Freihand 251">
                  <a:extLst>
                    <a:ext uri="{FF2B5EF4-FFF2-40B4-BE49-F238E27FC236}">
                      <a16:creationId xmlns:a16="http://schemas.microsoft.com/office/drawing/2014/main" id="{3BFA5F5A-DC06-49C5-BE00-6BB94A994C64}"/>
                    </a:ext>
                  </a:extLst>
                </p14:cNvPr>
                <p14:cNvContentPartPr/>
                <p14:nvPr/>
              </p14:nvContentPartPr>
              <p14:xfrm>
                <a:off x="10217533" y="3210720"/>
                <a:ext cx="7920" cy="30240"/>
              </p14:xfrm>
            </p:contentPart>
          </mc:Choice>
          <mc:Fallback>
            <p:pic>
              <p:nvPicPr>
                <p:cNvPr id="252" name="Freihand 251">
                  <a:extLst>
                    <a:ext uri="{FF2B5EF4-FFF2-40B4-BE49-F238E27FC236}">
                      <a16:creationId xmlns:a16="http://schemas.microsoft.com/office/drawing/2014/main" id="{3BFA5F5A-DC06-49C5-BE00-6BB94A994C64}"/>
                    </a:ext>
                  </a:extLst>
                </p:cNvPr>
                <p:cNvPicPr/>
                <p:nvPr/>
              </p:nvPicPr>
              <p:blipFill>
                <a:blip r:embed="rId383"/>
                <a:stretch>
                  <a:fillRect/>
                </a:stretch>
              </p:blipFill>
              <p:spPr>
                <a:xfrm>
                  <a:off x="10213213" y="3206400"/>
                  <a:ext cx="16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3" name="Freihand 252">
                  <a:extLst>
                    <a:ext uri="{FF2B5EF4-FFF2-40B4-BE49-F238E27FC236}">
                      <a16:creationId xmlns:a16="http://schemas.microsoft.com/office/drawing/2014/main" id="{D10FC174-0E5A-4B28-9836-F9E79D64CDE1}"/>
                    </a:ext>
                  </a:extLst>
                </p14:cNvPr>
                <p14:cNvContentPartPr/>
                <p14:nvPr/>
              </p14:nvContentPartPr>
              <p14:xfrm>
                <a:off x="10247053" y="3158880"/>
                <a:ext cx="181800" cy="177480"/>
              </p14:xfrm>
            </p:contentPart>
          </mc:Choice>
          <mc:Fallback>
            <p:pic>
              <p:nvPicPr>
                <p:cNvPr id="253" name="Freihand 252">
                  <a:extLst>
                    <a:ext uri="{FF2B5EF4-FFF2-40B4-BE49-F238E27FC236}">
                      <a16:creationId xmlns:a16="http://schemas.microsoft.com/office/drawing/2014/main" id="{D10FC174-0E5A-4B28-9836-F9E79D64CDE1}"/>
                    </a:ext>
                  </a:extLst>
                </p:cNvPr>
                <p:cNvPicPr/>
                <p:nvPr/>
              </p:nvPicPr>
              <p:blipFill>
                <a:blip r:embed="rId385"/>
                <a:stretch>
                  <a:fillRect/>
                </a:stretch>
              </p:blipFill>
              <p:spPr>
                <a:xfrm>
                  <a:off x="10242733" y="3154560"/>
                  <a:ext cx="190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4" name="Freihand 253">
                  <a:extLst>
                    <a:ext uri="{FF2B5EF4-FFF2-40B4-BE49-F238E27FC236}">
                      <a16:creationId xmlns:a16="http://schemas.microsoft.com/office/drawing/2014/main" id="{8828E9DD-48E9-409F-A461-887E7FD9B94B}"/>
                    </a:ext>
                  </a:extLst>
                </p14:cNvPr>
                <p14:cNvContentPartPr/>
                <p14:nvPr/>
              </p14:nvContentPartPr>
              <p14:xfrm>
                <a:off x="10555213" y="3228360"/>
                <a:ext cx="268200" cy="104400"/>
              </p14:xfrm>
            </p:contentPart>
          </mc:Choice>
          <mc:Fallback>
            <p:pic>
              <p:nvPicPr>
                <p:cNvPr id="254" name="Freihand 253">
                  <a:extLst>
                    <a:ext uri="{FF2B5EF4-FFF2-40B4-BE49-F238E27FC236}">
                      <a16:creationId xmlns:a16="http://schemas.microsoft.com/office/drawing/2014/main" id="{8828E9DD-48E9-409F-A461-887E7FD9B94B}"/>
                    </a:ext>
                  </a:extLst>
                </p:cNvPr>
                <p:cNvPicPr/>
                <p:nvPr/>
              </p:nvPicPr>
              <p:blipFill>
                <a:blip r:embed="rId387"/>
                <a:stretch>
                  <a:fillRect/>
                </a:stretch>
              </p:blipFill>
              <p:spPr>
                <a:xfrm>
                  <a:off x="10550893" y="3224040"/>
                  <a:ext cx="276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9" name="Freihand 238">
                  <a:extLst>
                    <a:ext uri="{FF2B5EF4-FFF2-40B4-BE49-F238E27FC236}">
                      <a16:creationId xmlns:a16="http://schemas.microsoft.com/office/drawing/2014/main" id="{43008DD2-D3D7-4E0A-9524-696D5C6A6CAE}"/>
                    </a:ext>
                  </a:extLst>
                </p14:cNvPr>
                <p14:cNvContentPartPr/>
                <p14:nvPr/>
              </p14:nvContentPartPr>
              <p14:xfrm>
                <a:off x="7882213" y="3346080"/>
                <a:ext cx="366120" cy="397080"/>
              </p14:xfrm>
            </p:contentPart>
          </mc:Choice>
          <mc:Fallback>
            <p:pic>
              <p:nvPicPr>
                <p:cNvPr id="239" name="Freihand 238">
                  <a:extLst>
                    <a:ext uri="{FF2B5EF4-FFF2-40B4-BE49-F238E27FC236}">
                      <a16:creationId xmlns:a16="http://schemas.microsoft.com/office/drawing/2014/main" id="{43008DD2-D3D7-4E0A-9524-696D5C6A6CAE}"/>
                    </a:ext>
                  </a:extLst>
                </p:cNvPr>
                <p:cNvPicPr/>
                <p:nvPr/>
              </p:nvPicPr>
              <p:blipFill>
                <a:blip r:embed="rId389"/>
                <a:stretch>
                  <a:fillRect/>
                </a:stretch>
              </p:blipFill>
              <p:spPr>
                <a:xfrm>
                  <a:off x="7877893" y="3341760"/>
                  <a:ext cx="37476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0" name="Freihand 239">
                  <a:extLst>
                    <a:ext uri="{FF2B5EF4-FFF2-40B4-BE49-F238E27FC236}">
                      <a16:creationId xmlns:a16="http://schemas.microsoft.com/office/drawing/2014/main" id="{41B9C34F-C40E-4FF9-ABC4-64773DE3073F}"/>
                    </a:ext>
                  </a:extLst>
                </p14:cNvPr>
                <p14:cNvContentPartPr/>
                <p14:nvPr/>
              </p14:nvContentPartPr>
              <p14:xfrm>
                <a:off x="8262733" y="3345720"/>
                <a:ext cx="9720" cy="26640"/>
              </p14:xfrm>
            </p:contentPart>
          </mc:Choice>
          <mc:Fallback>
            <p:pic>
              <p:nvPicPr>
                <p:cNvPr id="240" name="Freihand 239">
                  <a:extLst>
                    <a:ext uri="{FF2B5EF4-FFF2-40B4-BE49-F238E27FC236}">
                      <a16:creationId xmlns:a16="http://schemas.microsoft.com/office/drawing/2014/main" id="{41B9C34F-C40E-4FF9-ABC4-64773DE3073F}"/>
                    </a:ext>
                  </a:extLst>
                </p:cNvPr>
                <p:cNvPicPr/>
                <p:nvPr/>
              </p:nvPicPr>
              <p:blipFill>
                <a:blip r:embed="rId391"/>
                <a:stretch>
                  <a:fillRect/>
                </a:stretch>
              </p:blipFill>
              <p:spPr>
                <a:xfrm>
                  <a:off x="8258413" y="3341400"/>
                  <a:ext cx="18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1" name="Freihand 240">
                  <a:extLst>
                    <a:ext uri="{FF2B5EF4-FFF2-40B4-BE49-F238E27FC236}">
                      <a16:creationId xmlns:a16="http://schemas.microsoft.com/office/drawing/2014/main" id="{ED39F7BB-5715-4B0F-8222-3371EE10F263}"/>
                    </a:ext>
                  </a:extLst>
                </p14:cNvPr>
                <p14:cNvContentPartPr/>
                <p14:nvPr/>
              </p14:nvContentPartPr>
              <p14:xfrm>
                <a:off x="8307013" y="3297120"/>
                <a:ext cx="169920" cy="183240"/>
              </p14:xfrm>
            </p:contentPart>
          </mc:Choice>
          <mc:Fallback>
            <p:pic>
              <p:nvPicPr>
                <p:cNvPr id="241" name="Freihand 240">
                  <a:extLst>
                    <a:ext uri="{FF2B5EF4-FFF2-40B4-BE49-F238E27FC236}">
                      <a16:creationId xmlns:a16="http://schemas.microsoft.com/office/drawing/2014/main" id="{ED39F7BB-5715-4B0F-8222-3371EE10F263}"/>
                    </a:ext>
                  </a:extLst>
                </p:cNvPr>
                <p:cNvPicPr/>
                <p:nvPr/>
              </p:nvPicPr>
              <p:blipFill>
                <a:blip r:embed="rId393"/>
                <a:stretch>
                  <a:fillRect/>
                </a:stretch>
              </p:blipFill>
              <p:spPr>
                <a:xfrm>
                  <a:off x="8302693" y="3292800"/>
                  <a:ext cx="178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2" name="Freihand 241">
                  <a:extLst>
                    <a:ext uri="{FF2B5EF4-FFF2-40B4-BE49-F238E27FC236}">
                      <a16:creationId xmlns:a16="http://schemas.microsoft.com/office/drawing/2014/main" id="{65E1EBA1-2C5B-434D-B5D9-B0270C9CAE02}"/>
                    </a:ext>
                  </a:extLst>
                </p14:cNvPr>
                <p14:cNvContentPartPr/>
                <p14:nvPr/>
              </p14:nvContentPartPr>
              <p14:xfrm>
                <a:off x="8511493" y="3352920"/>
                <a:ext cx="139320" cy="109800"/>
              </p14:xfrm>
            </p:contentPart>
          </mc:Choice>
          <mc:Fallback>
            <p:pic>
              <p:nvPicPr>
                <p:cNvPr id="242" name="Freihand 241">
                  <a:extLst>
                    <a:ext uri="{FF2B5EF4-FFF2-40B4-BE49-F238E27FC236}">
                      <a16:creationId xmlns:a16="http://schemas.microsoft.com/office/drawing/2014/main" id="{65E1EBA1-2C5B-434D-B5D9-B0270C9CAE02}"/>
                    </a:ext>
                  </a:extLst>
                </p:cNvPr>
                <p:cNvPicPr/>
                <p:nvPr/>
              </p:nvPicPr>
              <p:blipFill>
                <a:blip r:embed="rId395"/>
                <a:stretch>
                  <a:fillRect/>
                </a:stretch>
              </p:blipFill>
              <p:spPr>
                <a:xfrm>
                  <a:off x="8507173" y="3348600"/>
                  <a:ext cx="147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3" name="Freihand 242">
                  <a:extLst>
                    <a:ext uri="{FF2B5EF4-FFF2-40B4-BE49-F238E27FC236}">
                      <a16:creationId xmlns:a16="http://schemas.microsoft.com/office/drawing/2014/main" id="{0581F1B1-0438-4D21-8E79-82566948C88B}"/>
                    </a:ext>
                  </a:extLst>
                </p14:cNvPr>
                <p14:cNvContentPartPr/>
                <p14:nvPr/>
              </p14:nvContentPartPr>
              <p14:xfrm>
                <a:off x="8504293" y="3406200"/>
                <a:ext cx="135360" cy="5400"/>
              </p14:xfrm>
            </p:contentPart>
          </mc:Choice>
          <mc:Fallback>
            <p:pic>
              <p:nvPicPr>
                <p:cNvPr id="243" name="Freihand 242">
                  <a:extLst>
                    <a:ext uri="{FF2B5EF4-FFF2-40B4-BE49-F238E27FC236}">
                      <a16:creationId xmlns:a16="http://schemas.microsoft.com/office/drawing/2014/main" id="{0581F1B1-0438-4D21-8E79-82566948C88B}"/>
                    </a:ext>
                  </a:extLst>
                </p:cNvPr>
                <p:cNvPicPr/>
                <p:nvPr/>
              </p:nvPicPr>
              <p:blipFill>
                <a:blip r:embed="rId397"/>
                <a:stretch>
                  <a:fillRect/>
                </a:stretch>
              </p:blipFill>
              <p:spPr>
                <a:xfrm>
                  <a:off x="8499973" y="3401880"/>
                  <a:ext cx="144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Freihand 243">
                  <a:extLst>
                    <a:ext uri="{FF2B5EF4-FFF2-40B4-BE49-F238E27FC236}">
                      <a16:creationId xmlns:a16="http://schemas.microsoft.com/office/drawing/2014/main" id="{115F14F4-D65A-44D1-BAA3-4928C17497BE}"/>
                    </a:ext>
                  </a:extLst>
                </p14:cNvPr>
                <p14:cNvContentPartPr/>
                <p14:nvPr/>
              </p14:nvContentPartPr>
              <p14:xfrm>
                <a:off x="8635333" y="3340320"/>
                <a:ext cx="181440" cy="89640"/>
              </p14:xfrm>
            </p:contentPart>
          </mc:Choice>
          <mc:Fallback>
            <p:pic>
              <p:nvPicPr>
                <p:cNvPr id="244" name="Freihand 243">
                  <a:extLst>
                    <a:ext uri="{FF2B5EF4-FFF2-40B4-BE49-F238E27FC236}">
                      <a16:creationId xmlns:a16="http://schemas.microsoft.com/office/drawing/2014/main" id="{115F14F4-D65A-44D1-BAA3-4928C17497BE}"/>
                    </a:ext>
                  </a:extLst>
                </p:cNvPr>
                <p:cNvPicPr/>
                <p:nvPr/>
              </p:nvPicPr>
              <p:blipFill>
                <a:blip r:embed="rId399"/>
                <a:stretch>
                  <a:fillRect/>
                </a:stretch>
              </p:blipFill>
              <p:spPr>
                <a:xfrm>
                  <a:off x="8631013" y="3336000"/>
                  <a:ext cx="190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Freihand 244">
                  <a:extLst>
                    <a:ext uri="{FF2B5EF4-FFF2-40B4-BE49-F238E27FC236}">
                      <a16:creationId xmlns:a16="http://schemas.microsoft.com/office/drawing/2014/main" id="{FD480568-AFD4-458D-A638-13A3C14BFCEF}"/>
                    </a:ext>
                  </a:extLst>
                </p14:cNvPr>
                <p14:cNvContentPartPr/>
                <p14:nvPr/>
              </p14:nvContentPartPr>
              <p14:xfrm>
                <a:off x="8871133" y="3248880"/>
                <a:ext cx="148320" cy="151920"/>
              </p14:xfrm>
            </p:contentPart>
          </mc:Choice>
          <mc:Fallback>
            <p:pic>
              <p:nvPicPr>
                <p:cNvPr id="245" name="Freihand 244">
                  <a:extLst>
                    <a:ext uri="{FF2B5EF4-FFF2-40B4-BE49-F238E27FC236}">
                      <a16:creationId xmlns:a16="http://schemas.microsoft.com/office/drawing/2014/main" id="{FD480568-AFD4-458D-A638-13A3C14BFCEF}"/>
                    </a:ext>
                  </a:extLst>
                </p:cNvPr>
                <p:cNvPicPr/>
                <p:nvPr/>
              </p:nvPicPr>
              <p:blipFill>
                <a:blip r:embed="rId401"/>
                <a:stretch>
                  <a:fillRect/>
                </a:stretch>
              </p:blipFill>
              <p:spPr>
                <a:xfrm>
                  <a:off x="8866813" y="3244560"/>
                  <a:ext cx="156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996A3DC4-5AE2-4171-AF85-F64F5FF9855C}"/>
                    </a:ext>
                  </a:extLst>
                </p14:cNvPr>
                <p14:cNvContentPartPr/>
                <p14:nvPr/>
              </p14:nvContentPartPr>
              <p14:xfrm>
                <a:off x="9034213" y="3266880"/>
                <a:ext cx="51840" cy="54720"/>
              </p14:xfrm>
            </p:contentPart>
          </mc:Choice>
          <mc:Fallback>
            <p:pic>
              <p:nvPicPr>
                <p:cNvPr id="246" name="Freihand 245">
                  <a:extLst>
                    <a:ext uri="{FF2B5EF4-FFF2-40B4-BE49-F238E27FC236}">
                      <a16:creationId xmlns:a16="http://schemas.microsoft.com/office/drawing/2014/main" id="{996A3DC4-5AE2-4171-AF85-F64F5FF9855C}"/>
                    </a:ext>
                  </a:extLst>
                </p:cNvPr>
                <p:cNvPicPr/>
                <p:nvPr/>
              </p:nvPicPr>
              <p:blipFill>
                <a:blip r:embed="rId403"/>
                <a:stretch>
                  <a:fillRect/>
                </a:stretch>
              </p:blipFill>
              <p:spPr>
                <a:xfrm>
                  <a:off x="9029893" y="3262560"/>
                  <a:ext cx="60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7305213B-ADD6-4FD3-9B82-99309F73CFD3}"/>
                    </a:ext>
                  </a:extLst>
                </p14:cNvPr>
                <p14:cNvContentPartPr/>
                <p14:nvPr/>
              </p14:nvContentPartPr>
              <p14:xfrm>
                <a:off x="9072733" y="3326640"/>
                <a:ext cx="342000" cy="206640"/>
              </p14:xfrm>
            </p:contentPart>
          </mc:Choice>
          <mc:Fallback>
            <p:pic>
              <p:nvPicPr>
                <p:cNvPr id="247" name="Freihand 246">
                  <a:extLst>
                    <a:ext uri="{FF2B5EF4-FFF2-40B4-BE49-F238E27FC236}">
                      <a16:creationId xmlns:a16="http://schemas.microsoft.com/office/drawing/2014/main" id="{7305213B-ADD6-4FD3-9B82-99309F73CFD3}"/>
                    </a:ext>
                  </a:extLst>
                </p:cNvPr>
                <p:cNvPicPr/>
                <p:nvPr/>
              </p:nvPicPr>
              <p:blipFill>
                <a:blip r:embed="rId405"/>
                <a:stretch>
                  <a:fillRect/>
                </a:stretch>
              </p:blipFill>
              <p:spPr>
                <a:xfrm>
                  <a:off x="9068413" y="3322320"/>
                  <a:ext cx="350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7" name="Freihand 256">
                  <a:extLst>
                    <a:ext uri="{FF2B5EF4-FFF2-40B4-BE49-F238E27FC236}">
                      <a16:creationId xmlns:a16="http://schemas.microsoft.com/office/drawing/2014/main" id="{5BFC1ED0-031F-4154-B58B-73E1C3EC87B1}"/>
                    </a:ext>
                  </a:extLst>
                </p14:cNvPr>
                <p14:cNvContentPartPr/>
                <p14:nvPr/>
              </p14:nvContentPartPr>
              <p14:xfrm>
                <a:off x="8465773" y="3656040"/>
                <a:ext cx="34200" cy="203040"/>
              </p14:xfrm>
            </p:contentPart>
          </mc:Choice>
          <mc:Fallback>
            <p:pic>
              <p:nvPicPr>
                <p:cNvPr id="257" name="Freihand 256">
                  <a:extLst>
                    <a:ext uri="{FF2B5EF4-FFF2-40B4-BE49-F238E27FC236}">
                      <a16:creationId xmlns:a16="http://schemas.microsoft.com/office/drawing/2014/main" id="{5BFC1ED0-031F-4154-B58B-73E1C3EC87B1}"/>
                    </a:ext>
                  </a:extLst>
                </p:cNvPr>
                <p:cNvPicPr/>
                <p:nvPr/>
              </p:nvPicPr>
              <p:blipFill>
                <a:blip r:embed="rId407"/>
                <a:stretch>
                  <a:fillRect/>
                </a:stretch>
              </p:blipFill>
              <p:spPr>
                <a:xfrm>
                  <a:off x="8461453" y="3651720"/>
                  <a:ext cx="42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8" name="Freihand 257">
                  <a:extLst>
                    <a:ext uri="{FF2B5EF4-FFF2-40B4-BE49-F238E27FC236}">
                      <a16:creationId xmlns:a16="http://schemas.microsoft.com/office/drawing/2014/main" id="{5CDBB4EA-8938-4B91-A11E-D50DD2A53AB6}"/>
                    </a:ext>
                  </a:extLst>
                </p14:cNvPr>
                <p14:cNvContentPartPr/>
                <p14:nvPr/>
              </p14:nvContentPartPr>
              <p14:xfrm>
                <a:off x="8379013" y="3613920"/>
                <a:ext cx="258840" cy="37080"/>
              </p14:xfrm>
            </p:contentPart>
          </mc:Choice>
          <mc:Fallback>
            <p:pic>
              <p:nvPicPr>
                <p:cNvPr id="258" name="Freihand 257">
                  <a:extLst>
                    <a:ext uri="{FF2B5EF4-FFF2-40B4-BE49-F238E27FC236}">
                      <a16:creationId xmlns:a16="http://schemas.microsoft.com/office/drawing/2014/main" id="{5CDBB4EA-8938-4B91-A11E-D50DD2A53AB6}"/>
                    </a:ext>
                  </a:extLst>
                </p:cNvPr>
                <p:cNvPicPr/>
                <p:nvPr/>
              </p:nvPicPr>
              <p:blipFill>
                <a:blip r:embed="rId409"/>
                <a:stretch>
                  <a:fillRect/>
                </a:stretch>
              </p:blipFill>
              <p:spPr>
                <a:xfrm>
                  <a:off x="8374693" y="3609600"/>
                  <a:ext cx="267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9" name="Freihand 258">
                  <a:extLst>
                    <a:ext uri="{FF2B5EF4-FFF2-40B4-BE49-F238E27FC236}">
                      <a16:creationId xmlns:a16="http://schemas.microsoft.com/office/drawing/2014/main" id="{D52F7AA1-73A9-4840-B446-CB6C96E9E440}"/>
                    </a:ext>
                  </a:extLst>
                </p14:cNvPr>
                <p14:cNvContentPartPr/>
                <p14:nvPr/>
              </p14:nvContentPartPr>
              <p14:xfrm>
                <a:off x="8355253" y="3703920"/>
                <a:ext cx="349920" cy="69480"/>
              </p14:xfrm>
            </p:contentPart>
          </mc:Choice>
          <mc:Fallback>
            <p:pic>
              <p:nvPicPr>
                <p:cNvPr id="259" name="Freihand 258">
                  <a:extLst>
                    <a:ext uri="{FF2B5EF4-FFF2-40B4-BE49-F238E27FC236}">
                      <a16:creationId xmlns:a16="http://schemas.microsoft.com/office/drawing/2014/main" id="{D52F7AA1-73A9-4840-B446-CB6C96E9E440}"/>
                    </a:ext>
                  </a:extLst>
                </p:cNvPr>
                <p:cNvPicPr/>
                <p:nvPr/>
              </p:nvPicPr>
              <p:blipFill>
                <a:blip r:embed="rId411"/>
                <a:stretch>
                  <a:fillRect/>
                </a:stretch>
              </p:blipFill>
              <p:spPr>
                <a:xfrm>
                  <a:off x="8350933" y="3699600"/>
                  <a:ext cx="358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0" name="Freihand 259">
                  <a:extLst>
                    <a:ext uri="{FF2B5EF4-FFF2-40B4-BE49-F238E27FC236}">
                      <a16:creationId xmlns:a16="http://schemas.microsoft.com/office/drawing/2014/main" id="{63EE58C4-908C-4049-B0FB-51FABA850A7E}"/>
                    </a:ext>
                  </a:extLst>
                </p14:cNvPr>
                <p14:cNvContentPartPr/>
                <p14:nvPr/>
              </p14:nvContentPartPr>
              <p14:xfrm>
                <a:off x="8740453" y="3590880"/>
                <a:ext cx="155880" cy="228600"/>
              </p14:xfrm>
            </p:contentPart>
          </mc:Choice>
          <mc:Fallback>
            <p:pic>
              <p:nvPicPr>
                <p:cNvPr id="260" name="Freihand 259">
                  <a:extLst>
                    <a:ext uri="{FF2B5EF4-FFF2-40B4-BE49-F238E27FC236}">
                      <a16:creationId xmlns:a16="http://schemas.microsoft.com/office/drawing/2014/main" id="{63EE58C4-908C-4049-B0FB-51FABA850A7E}"/>
                    </a:ext>
                  </a:extLst>
                </p:cNvPr>
                <p:cNvPicPr/>
                <p:nvPr/>
              </p:nvPicPr>
              <p:blipFill>
                <a:blip r:embed="rId413"/>
                <a:stretch>
                  <a:fillRect/>
                </a:stretch>
              </p:blipFill>
              <p:spPr>
                <a:xfrm>
                  <a:off x="8736133" y="3586560"/>
                  <a:ext cx="164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1" name="Freihand 260">
                  <a:extLst>
                    <a:ext uri="{FF2B5EF4-FFF2-40B4-BE49-F238E27FC236}">
                      <a16:creationId xmlns:a16="http://schemas.microsoft.com/office/drawing/2014/main" id="{8E6C2267-C3A1-461E-8F11-AB79BB2F4156}"/>
                    </a:ext>
                  </a:extLst>
                </p14:cNvPr>
                <p14:cNvContentPartPr/>
                <p14:nvPr/>
              </p14:nvContentPartPr>
              <p14:xfrm>
                <a:off x="8650453" y="3694920"/>
                <a:ext cx="249480" cy="250920"/>
              </p14:xfrm>
            </p:contentPart>
          </mc:Choice>
          <mc:Fallback>
            <p:pic>
              <p:nvPicPr>
                <p:cNvPr id="261" name="Freihand 260">
                  <a:extLst>
                    <a:ext uri="{FF2B5EF4-FFF2-40B4-BE49-F238E27FC236}">
                      <a16:creationId xmlns:a16="http://schemas.microsoft.com/office/drawing/2014/main" id="{8E6C2267-C3A1-461E-8F11-AB79BB2F4156}"/>
                    </a:ext>
                  </a:extLst>
                </p:cNvPr>
                <p:cNvPicPr/>
                <p:nvPr/>
              </p:nvPicPr>
              <p:blipFill>
                <a:blip r:embed="rId415"/>
                <a:stretch>
                  <a:fillRect/>
                </a:stretch>
              </p:blipFill>
              <p:spPr>
                <a:xfrm>
                  <a:off x="8646133" y="3690600"/>
                  <a:ext cx="2581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2" name="Freihand 261">
                  <a:extLst>
                    <a:ext uri="{FF2B5EF4-FFF2-40B4-BE49-F238E27FC236}">
                      <a16:creationId xmlns:a16="http://schemas.microsoft.com/office/drawing/2014/main" id="{7977004C-52C2-4A68-93D3-CB705C7A0718}"/>
                    </a:ext>
                  </a:extLst>
                </p14:cNvPr>
                <p14:cNvContentPartPr/>
                <p14:nvPr/>
              </p14:nvContentPartPr>
              <p14:xfrm>
                <a:off x="8855293" y="3573240"/>
                <a:ext cx="132480" cy="321120"/>
              </p14:xfrm>
            </p:contentPart>
          </mc:Choice>
          <mc:Fallback>
            <p:pic>
              <p:nvPicPr>
                <p:cNvPr id="262" name="Freihand 261">
                  <a:extLst>
                    <a:ext uri="{FF2B5EF4-FFF2-40B4-BE49-F238E27FC236}">
                      <a16:creationId xmlns:a16="http://schemas.microsoft.com/office/drawing/2014/main" id="{7977004C-52C2-4A68-93D3-CB705C7A0718}"/>
                    </a:ext>
                  </a:extLst>
                </p:cNvPr>
                <p:cNvPicPr/>
                <p:nvPr/>
              </p:nvPicPr>
              <p:blipFill>
                <a:blip r:embed="rId417"/>
                <a:stretch>
                  <a:fillRect/>
                </a:stretch>
              </p:blipFill>
              <p:spPr>
                <a:xfrm>
                  <a:off x="8850973" y="3568920"/>
                  <a:ext cx="1411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3" name="Freihand 262">
                  <a:extLst>
                    <a:ext uri="{FF2B5EF4-FFF2-40B4-BE49-F238E27FC236}">
                      <a16:creationId xmlns:a16="http://schemas.microsoft.com/office/drawing/2014/main" id="{98F9CACC-31B0-428C-8A3F-D4B0F43DDEE5}"/>
                    </a:ext>
                  </a:extLst>
                </p14:cNvPr>
                <p14:cNvContentPartPr/>
                <p14:nvPr/>
              </p14:nvContentPartPr>
              <p14:xfrm>
                <a:off x="8207653" y="3549840"/>
                <a:ext cx="142560" cy="415080"/>
              </p14:xfrm>
            </p:contentPart>
          </mc:Choice>
          <mc:Fallback>
            <p:pic>
              <p:nvPicPr>
                <p:cNvPr id="263" name="Freihand 262">
                  <a:extLst>
                    <a:ext uri="{FF2B5EF4-FFF2-40B4-BE49-F238E27FC236}">
                      <a16:creationId xmlns:a16="http://schemas.microsoft.com/office/drawing/2014/main" id="{98F9CACC-31B0-428C-8A3F-D4B0F43DDEE5}"/>
                    </a:ext>
                  </a:extLst>
                </p:cNvPr>
                <p:cNvPicPr/>
                <p:nvPr/>
              </p:nvPicPr>
              <p:blipFill>
                <a:blip r:embed="rId419"/>
                <a:stretch>
                  <a:fillRect/>
                </a:stretch>
              </p:blipFill>
              <p:spPr>
                <a:xfrm>
                  <a:off x="8203333" y="3545520"/>
                  <a:ext cx="15120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5" name="Freihand 264">
                  <a:extLst>
                    <a:ext uri="{FF2B5EF4-FFF2-40B4-BE49-F238E27FC236}">
                      <a16:creationId xmlns:a16="http://schemas.microsoft.com/office/drawing/2014/main" id="{948A5757-8408-4E8A-A4C6-4BDB4CFA2AC4}"/>
                    </a:ext>
                  </a:extLst>
                </p14:cNvPr>
                <p14:cNvContentPartPr/>
                <p14:nvPr/>
              </p14:nvContentPartPr>
              <p14:xfrm>
                <a:off x="9152293" y="3577200"/>
                <a:ext cx="356400" cy="246240"/>
              </p14:xfrm>
            </p:contentPart>
          </mc:Choice>
          <mc:Fallback>
            <p:pic>
              <p:nvPicPr>
                <p:cNvPr id="265" name="Freihand 264">
                  <a:extLst>
                    <a:ext uri="{FF2B5EF4-FFF2-40B4-BE49-F238E27FC236}">
                      <a16:creationId xmlns:a16="http://schemas.microsoft.com/office/drawing/2014/main" id="{948A5757-8408-4E8A-A4C6-4BDB4CFA2AC4}"/>
                    </a:ext>
                  </a:extLst>
                </p:cNvPr>
                <p:cNvPicPr/>
                <p:nvPr/>
              </p:nvPicPr>
              <p:blipFill>
                <a:blip r:embed="rId421"/>
                <a:stretch>
                  <a:fillRect/>
                </a:stretch>
              </p:blipFill>
              <p:spPr>
                <a:xfrm>
                  <a:off x="9147973" y="3572880"/>
                  <a:ext cx="365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6" name="Freihand 265">
                  <a:extLst>
                    <a:ext uri="{FF2B5EF4-FFF2-40B4-BE49-F238E27FC236}">
                      <a16:creationId xmlns:a16="http://schemas.microsoft.com/office/drawing/2014/main" id="{9670D1BF-7F67-4552-A504-277E5765DB02}"/>
                    </a:ext>
                  </a:extLst>
                </p14:cNvPr>
                <p14:cNvContentPartPr/>
                <p14:nvPr/>
              </p14:nvContentPartPr>
              <p14:xfrm>
                <a:off x="9547933" y="3625080"/>
                <a:ext cx="95760" cy="119160"/>
              </p14:xfrm>
            </p:contentPart>
          </mc:Choice>
          <mc:Fallback>
            <p:pic>
              <p:nvPicPr>
                <p:cNvPr id="266" name="Freihand 265">
                  <a:extLst>
                    <a:ext uri="{FF2B5EF4-FFF2-40B4-BE49-F238E27FC236}">
                      <a16:creationId xmlns:a16="http://schemas.microsoft.com/office/drawing/2014/main" id="{9670D1BF-7F67-4552-A504-277E5765DB02}"/>
                    </a:ext>
                  </a:extLst>
                </p:cNvPr>
                <p:cNvPicPr/>
                <p:nvPr/>
              </p:nvPicPr>
              <p:blipFill>
                <a:blip r:embed="rId423"/>
                <a:stretch>
                  <a:fillRect/>
                </a:stretch>
              </p:blipFill>
              <p:spPr>
                <a:xfrm>
                  <a:off x="9543613" y="3620760"/>
                  <a:ext cx="104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7" name="Freihand 266">
                  <a:extLst>
                    <a:ext uri="{FF2B5EF4-FFF2-40B4-BE49-F238E27FC236}">
                      <a16:creationId xmlns:a16="http://schemas.microsoft.com/office/drawing/2014/main" id="{2774A6D2-C32A-402F-BF2A-4F7FEF4AAE40}"/>
                    </a:ext>
                  </a:extLst>
                </p14:cNvPr>
                <p14:cNvContentPartPr/>
                <p14:nvPr/>
              </p14:nvContentPartPr>
              <p14:xfrm>
                <a:off x="9671413" y="3595200"/>
                <a:ext cx="80280" cy="125280"/>
              </p14:xfrm>
            </p:contentPart>
          </mc:Choice>
          <mc:Fallback>
            <p:pic>
              <p:nvPicPr>
                <p:cNvPr id="267" name="Freihand 266">
                  <a:extLst>
                    <a:ext uri="{FF2B5EF4-FFF2-40B4-BE49-F238E27FC236}">
                      <a16:creationId xmlns:a16="http://schemas.microsoft.com/office/drawing/2014/main" id="{2774A6D2-C32A-402F-BF2A-4F7FEF4AAE40}"/>
                    </a:ext>
                  </a:extLst>
                </p:cNvPr>
                <p:cNvPicPr/>
                <p:nvPr/>
              </p:nvPicPr>
              <p:blipFill>
                <a:blip r:embed="rId425"/>
                <a:stretch>
                  <a:fillRect/>
                </a:stretch>
              </p:blipFill>
              <p:spPr>
                <a:xfrm>
                  <a:off x="9667093" y="3590880"/>
                  <a:ext cx="88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8" name="Freihand 267">
                  <a:extLst>
                    <a:ext uri="{FF2B5EF4-FFF2-40B4-BE49-F238E27FC236}">
                      <a16:creationId xmlns:a16="http://schemas.microsoft.com/office/drawing/2014/main" id="{421111D2-C994-428F-96A4-BC352BB25945}"/>
                    </a:ext>
                  </a:extLst>
                </p14:cNvPr>
                <p14:cNvContentPartPr/>
                <p14:nvPr/>
              </p14:nvContentPartPr>
              <p14:xfrm>
                <a:off x="9797053" y="3577920"/>
                <a:ext cx="254880" cy="102600"/>
              </p14:xfrm>
            </p:contentPart>
          </mc:Choice>
          <mc:Fallback>
            <p:pic>
              <p:nvPicPr>
                <p:cNvPr id="268" name="Freihand 267">
                  <a:extLst>
                    <a:ext uri="{FF2B5EF4-FFF2-40B4-BE49-F238E27FC236}">
                      <a16:creationId xmlns:a16="http://schemas.microsoft.com/office/drawing/2014/main" id="{421111D2-C994-428F-96A4-BC352BB25945}"/>
                    </a:ext>
                  </a:extLst>
                </p:cNvPr>
                <p:cNvPicPr/>
                <p:nvPr/>
              </p:nvPicPr>
              <p:blipFill>
                <a:blip r:embed="rId427"/>
                <a:stretch>
                  <a:fillRect/>
                </a:stretch>
              </p:blipFill>
              <p:spPr>
                <a:xfrm>
                  <a:off x="9792733" y="3573600"/>
                  <a:ext cx="263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0" name="Freihand 269">
                  <a:extLst>
                    <a:ext uri="{FF2B5EF4-FFF2-40B4-BE49-F238E27FC236}">
                      <a16:creationId xmlns:a16="http://schemas.microsoft.com/office/drawing/2014/main" id="{276DE486-ECDC-4A01-9463-AD094B3CA50B}"/>
                    </a:ext>
                  </a:extLst>
                </p14:cNvPr>
                <p14:cNvContentPartPr/>
                <p14:nvPr/>
              </p14:nvContentPartPr>
              <p14:xfrm>
                <a:off x="10170373" y="3577920"/>
                <a:ext cx="105480" cy="104400"/>
              </p14:xfrm>
            </p:contentPart>
          </mc:Choice>
          <mc:Fallback>
            <p:pic>
              <p:nvPicPr>
                <p:cNvPr id="270" name="Freihand 269">
                  <a:extLst>
                    <a:ext uri="{FF2B5EF4-FFF2-40B4-BE49-F238E27FC236}">
                      <a16:creationId xmlns:a16="http://schemas.microsoft.com/office/drawing/2014/main" id="{276DE486-ECDC-4A01-9463-AD094B3CA50B}"/>
                    </a:ext>
                  </a:extLst>
                </p:cNvPr>
                <p:cNvPicPr/>
                <p:nvPr/>
              </p:nvPicPr>
              <p:blipFill>
                <a:blip r:embed="rId429"/>
                <a:stretch>
                  <a:fillRect/>
                </a:stretch>
              </p:blipFill>
              <p:spPr>
                <a:xfrm>
                  <a:off x="10166053" y="3573600"/>
                  <a:ext cx="114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Freihand 270">
                  <a:extLst>
                    <a:ext uri="{FF2B5EF4-FFF2-40B4-BE49-F238E27FC236}">
                      <a16:creationId xmlns:a16="http://schemas.microsoft.com/office/drawing/2014/main" id="{D3600614-5ACA-4E2F-84B2-9ED2B045D121}"/>
                    </a:ext>
                  </a:extLst>
                </p14:cNvPr>
                <p14:cNvContentPartPr/>
                <p14:nvPr/>
              </p14:nvContentPartPr>
              <p14:xfrm>
                <a:off x="10341013" y="3439320"/>
                <a:ext cx="665280" cy="224640"/>
              </p14:xfrm>
            </p:contentPart>
          </mc:Choice>
          <mc:Fallback>
            <p:pic>
              <p:nvPicPr>
                <p:cNvPr id="271" name="Freihand 270">
                  <a:extLst>
                    <a:ext uri="{FF2B5EF4-FFF2-40B4-BE49-F238E27FC236}">
                      <a16:creationId xmlns:a16="http://schemas.microsoft.com/office/drawing/2014/main" id="{D3600614-5ACA-4E2F-84B2-9ED2B045D121}"/>
                    </a:ext>
                  </a:extLst>
                </p:cNvPr>
                <p:cNvPicPr/>
                <p:nvPr/>
              </p:nvPicPr>
              <p:blipFill>
                <a:blip r:embed="rId431"/>
                <a:stretch>
                  <a:fillRect/>
                </a:stretch>
              </p:blipFill>
              <p:spPr>
                <a:xfrm>
                  <a:off x="10336693" y="3435000"/>
                  <a:ext cx="673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3" name="Freihand 272">
                  <a:extLst>
                    <a:ext uri="{FF2B5EF4-FFF2-40B4-BE49-F238E27FC236}">
                      <a16:creationId xmlns:a16="http://schemas.microsoft.com/office/drawing/2014/main" id="{1D25F885-FEE4-448D-85F7-437E6986A2CD}"/>
                    </a:ext>
                  </a:extLst>
                </p14:cNvPr>
                <p14:cNvContentPartPr/>
                <p14:nvPr/>
              </p14:nvContentPartPr>
              <p14:xfrm>
                <a:off x="10993693" y="3597000"/>
                <a:ext cx="60120" cy="145800"/>
              </p14:xfrm>
            </p:contentPart>
          </mc:Choice>
          <mc:Fallback>
            <p:pic>
              <p:nvPicPr>
                <p:cNvPr id="273" name="Freihand 272">
                  <a:extLst>
                    <a:ext uri="{FF2B5EF4-FFF2-40B4-BE49-F238E27FC236}">
                      <a16:creationId xmlns:a16="http://schemas.microsoft.com/office/drawing/2014/main" id="{1D25F885-FEE4-448D-85F7-437E6986A2CD}"/>
                    </a:ext>
                  </a:extLst>
                </p:cNvPr>
                <p:cNvPicPr/>
                <p:nvPr/>
              </p:nvPicPr>
              <p:blipFill>
                <a:blip r:embed="rId433"/>
                <a:stretch>
                  <a:fillRect/>
                </a:stretch>
              </p:blipFill>
              <p:spPr>
                <a:xfrm>
                  <a:off x="10989373" y="3592680"/>
                  <a:ext cx="68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4" name="Freihand 273">
                  <a:extLst>
                    <a:ext uri="{FF2B5EF4-FFF2-40B4-BE49-F238E27FC236}">
                      <a16:creationId xmlns:a16="http://schemas.microsoft.com/office/drawing/2014/main" id="{CEBD861A-3E22-473A-AA23-6EDEACE1140A}"/>
                    </a:ext>
                  </a:extLst>
                </p14:cNvPr>
                <p14:cNvContentPartPr/>
                <p14:nvPr/>
              </p14:nvContentPartPr>
              <p14:xfrm>
                <a:off x="11180893" y="3549120"/>
                <a:ext cx="218880" cy="42840"/>
              </p14:xfrm>
            </p:contentPart>
          </mc:Choice>
          <mc:Fallback>
            <p:pic>
              <p:nvPicPr>
                <p:cNvPr id="274" name="Freihand 273">
                  <a:extLst>
                    <a:ext uri="{FF2B5EF4-FFF2-40B4-BE49-F238E27FC236}">
                      <a16:creationId xmlns:a16="http://schemas.microsoft.com/office/drawing/2014/main" id="{CEBD861A-3E22-473A-AA23-6EDEACE1140A}"/>
                    </a:ext>
                  </a:extLst>
                </p:cNvPr>
                <p:cNvPicPr/>
                <p:nvPr/>
              </p:nvPicPr>
              <p:blipFill>
                <a:blip r:embed="rId435"/>
                <a:stretch>
                  <a:fillRect/>
                </a:stretch>
              </p:blipFill>
              <p:spPr>
                <a:xfrm>
                  <a:off x="11176573" y="3544800"/>
                  <a:ext cx="227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5" name="Freihand 274">
                  <a:extLst>
                    <a:ext uri="{FF2B5EF4-FFF2-40B4-BE49-F238E27FC236}">
                      <a16:creationId xmlns:a16="http://schemas.microsoft.com/office/drawing/2014/main" id="{6546223B-DFF7-4C63-9784-EC95535BDD73}"/>
                    </a:ext>
                  </a:extLst>
                </p14:cNvPr>
                <p14:cNvContentPartPr/>
                <p14:nvPr/>
              </p14:nvContentPartPr>
              <p14:xfrm>
                <a:off x="11397613" y="3452280"/>
                <a:ext cx="183960" cy="147240"/>
              </p14:xfrm>
            </p:contentPart>
          </mc:Choice>
          <mc:Fallback>
            <p:pic>
              <p:nvPicPr>
                <p:cNvPr id="275" name="Freihand 274">
                  <a:extLst>
                    <a:ext uri="{FF2B5EF4-FFF2-40B4-BE49-F238E27FC236}">
                      <a16:creationId xmlns:a16="http://schemas.microsoft.com/office/drawing/2014/main" id="{6546223B-DFF7-4C63-9784-EC95535BDD73}"/>
                    </a:ext>
                  </a:extLst>
                </p:cNvPr>
                <p:cNvPicPr/>
                <p:nvPr/>
              </p:nvPicPr>
              <p:blipFill>
                <a:blip r:embed="rId437"/>
                <a:stretch>
                  <a:fillRect/>
                </a:stretch>
              </p:blipFill>
              <p:spPr>
                <a:xfrm>
                  <a:off x="11393293" y="3447960"/>
                  <a:ext cx="192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6" name="Freihand 275">
                  <a:extLst>
                    <a:ext uri="{FF2B5EF4-FFF2-40B4-BE49-F238E27FC236}">
                      <a16:creationId xmlns:a16="http://schemas.microsoft.com/office/drawing/2014/main" id="{A2110861-3C60-41F6-B937-82DEC94BE84B}"/>
                    </a:ext>
                  </a:extLst>
                </p14:cNvPr>
                <p14:cNvContentPartPr/>
                <p14:nvPr/>
              </p14:nvContentPartPr>
              <p14:xfrm>
                <a:off x="6856573" y="4061760"/>
                <a:ext cx="133920" cy="159480"/>
              </p14:xfrm>
            </p:contentPart>
          </mc:Choice>
          <mc:Fallback>
            <p:pic>
              <p:nvPicPr>
                <p:cNvPr id="276" name="Freihand 275">
                  <a:extLst>
                    <a:ext uri="{FF2B5EF4-FFF2-40B4-BE49-F238E27FC236}">
                      <a16:creationId xmlns:a16="http://schemas.microsoft.com/office/drawing/2014/main" id="{A2110861-3C60-41F6-B937-82DEC94BE84B}"/>
                    </a:ext>
                  </a:extLst>
                </p:cNvPr>
                <p:cNvPicPr/>
                <p:nvPr/>
              </p:nvPicPr>
              <p:blipFill>
                <a:blip r:embed="rId439"/>
                <a:stretch>
                  <a:fillRect/>
                </a:stretch>
              </p:blipFill>
              <p:spPr>
                <a:xfrm>
                  <a:off x="6852253" y="4057440"/>
                  <a:ext cx="142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7" name="Freihand 276">
                  <a:extLst>
                    <a:ext uri="{FF2B5EF4-FFF2-40B4-BE49-F238E27FC236}">
                      <a16:creationId xmlns:a16="http://schemas.microsoft.com/office/drawing/2014/main" id="{7B90159D-127F-42D0-87FA-089C9ABDDD28}"/>
                    </a:ext>
                  </a:extLst>
                </p14:cNvPr>
                <p14:cNvContentPartPr/>
                <p14:nvPr/>
              </p14:nvContentPartPr>
              <p14:xfrm>
                <a:off x="7011013" y="4037280"/>
                <a:ext cx="113040" cy="140400"/>
              </p14:xfrm>
            </p:contentPart>
          </mc:Choice>
          <mc:Fallback>
            <p:pic>
              <p:nvPicPr>
                <p:cNvPr id="277" name="Freihand 276">
                  <a:extLst>
                    <a:ext uri="{FF2B5EF4-FFF2-40B4-BE49-F238E27FC236}">
                      <a16:creationId xmlns:a16="http://schemas.microsoft.com/office/drawing/2014/main" id="{7B90159D-127F-42D0-87FA-089C9ABDDD28}"/>
                    </a:ext>
                  </a:extLst>
                </p:cNvPr>
                <p:cNvPicPr/>
                <p:nvPr/>
              </p:nvPicPr>
              <p:blipFill>
                <a:blip r:embed="rId441"/>
                <a:stretch>
                  <a:fillRect/>
                </a:stretch>
              </p:blipFill>
              <p:spPr>
                <a:xfrm>
                  <a:off x="7006693" y="4032960"/>
                  <a:ext cx="121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8" name="Freihand 277">
                  <a:extLst>
                    <a:ext uri="{FF2B5EF4-FFF2-40B4-BE49-F238E27FC236}">
                      <a16:creationId xmlns:a16="http://schemas.microsoft.com/office/drawing/2014/main" id="{CD0B156E-11DD-4D4F-A5BC-4B1A1E00CC89}"/>
                    </a:ext>
                  </a:extLst>
                </p14:cNvPr>
                <p14:cNvContentPartPr/>
                <p14:nvPr/>
              </p14:nvContentPartPr>
              <p14:xfrm>
                <a:off x="7253293" y="3978960"/>
                <a:ext cx="108720" cy="149400"/>
              </p14:xfrm>
            </p:contentPart>
          </mc:Choice>
          <mc:Fallback>
            <p:pic>
              <p:nvPicPr>
                <p:cNvPr id="278" name="Freihand 277">
                  <a:extLst>
                    <a:ext uri="{FF2B5EF4-FFF2-40B4-BE49-F238E27FC236}">
                      <a16:creationId xmlns:a16="http://schemas.microsoft.com/office/drawing/2014/main" id="{CD0B156E-11DD-4D4F-A5BC-4B1A1E00CC89}"/>
                    </a:ext>
                  </a:extLst>
                </p:cNvPr>
                <p:cNvPicPr/>
                <p:nvPr/>
              </p:nvPicPr>
              <p:blipFill>
                <a:blip r:embed="rId443"/>
                <a:stretch>
                  <a:fillRect/>
                </a:stretch>
              </p:blipFill>
              <p:spPr>
                <a:xfrm>
                  <a:off x="7248973" y="3974640"/>
                  <a:ext cx="117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9" name="Freihand 278">
                  <a:extLst>
                    <a:ext uri="{FF2B5EF4-FFF2-40B4-BE49-F238E27FC236}">
                      <a16:creationId xmlns:a16="http://schemas.microsoft.com/office/drawing/2014/main" id="{A1F22254-D0BA-40A7-9C90-BCEFF83B10EC}"/>
                    </a:ext>
                  </a:extLst>
                </p14:cNvPr>
                <p14:cNvContentPartPr/>
                <p14:nvPr/>
              </p14:nvContentPartPr>
              <p14:xfrm>
                <a:off x="7293973" y="4139520"/>
                <a:ext cx="114840" cy="18720"/>
              </p14:xfrm>
            </p:contentPart>
          </mc:Choice>
          <mc:Fallback>
            <p:pic>
              <p:nvPicPr>
                <p:cNvPr id="279" name="Freihand 278">
                  <a:extLst>
                    <a:ext uri="{FF2B5EF4-FFF2-40B4-BE49-F238E27FC236}">
                      <a16:creationId xmlns:a16="http://schemas.microsoft.com/office/drawing/2014/main" id="{A1F22254-D0BA-40A7-9C90-BCEFF83B10EC}"/>
                    </a:ext>
                  </a:extLst>
                </p:cNvPr>
                <p:cNvPicPr/>
                <p:nvPr/>
              </p:nvPicPr>
              <p:blipFill>
                <a:blip r:embed="rId445"/>
                <a:stretch>
                  <a:fillRect/>
                </a:stretch>
              </p:blipFill>
              <p:spPr>
                <a:xfrm>
                  <a:off x="7289653" y="4135200"/>
                  <a:ext cx="123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0" name="Freihand 279">
                  <a:extLst>
                    <a:ext uri="{FF2B5EF4-FFF2-40B4-BE49-F238E27FC236}">
                      <a16:creationId xmlns:a16="http://schemas.microsoft.com/office/drawing/2014/main" id="{AABE04B1-F824-43F3-B709-FDB72D7A141E}"/>
                    </a:ext>
                  </a:extLst>
                </p14:cNvPr>
                <p14:cNvContentPartPr/>
                <p14:nvPr/>
              </p14:nvContentPartPr>
              <p14:xfrm>
                <a:off x="7393693" y="4052040"/>
                <a:ext cx="365400" cy="92880"/>
              </p14:xfrm>
            </p:contentPart>
          </mc:Choice>
          <mc:Fallback>
            <p:pic>
              <p:nvPicPr>
                <p:cNvPr id="280" name="Freihand 279">
                  <a:extLst>
                    <a:ext uri="{FF2B5EF4-FFF2-40B4-BE49-F238E27FC236}">
                      <a16:creationId xmlns:a16="http://schemas.microsoft.com/office/drawing/2014/main" id="{AABE04B1-F824-43F3-B709-FDB72D7A141E}"/>
                    </a:ext>
                  </a:extLst>
                </p:cNvPr>
                <p:cNvPicPr/>
                <p:nvPr/>
              </p:nvPicPr>
              <p:blipFill>
                <a:blip r:embed="rId447"/>
                <a:stretch>
                  <a:fillRect/>
                </a:stretch>
              </p:blipFill>
              <p:spPr>
                <a:xfrm>
                  <a:off x="7389373" y="4047720"/>
                  <a:ext cx="374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1" name="Freihand 280">
                  <a:extLst>
                    <a:ext uri="{FF2B5EF4-FFF2-40B4-BE49-F238E27FC236}">
                      <a16:creationId xmlns:a16="http://schemas.microsoft.com/office/drawing/2014/main" id="{7BD1D826-0A70-4D23-B615-FC997227076B}"/>
                    </a:ext>
                  </a:extLst>
                </p14:cNvPr>
                <p14:cNvContentPartPr/>
                <p14:nvPr/>
              </p14:nvContentPartPr>
              <p14:xfrm>
                <a:off x="7783213" y="4021440"/>
                <a:ext cx="82800" cy="94320"/>
              </p14:xfrm>
            </p:contentPart>
          </mc:Choice>
          <mc:Fallback>
            <p:pic>
              <p:nvPicPr>
                <p:cNvPr id="281" name="Freihand 280">
                  <a:extLst>
                    <a:ext uri="{FF2B5EF4-FFF2-40B4-BE49-F238E27FC236}">
                      <a16:creationId xmlns:a16="http://schemas.microsoft.com/office/drawing/2014/main" id="{7BD1D826-0A70-4D23-B615-FC997227076B}"/>
                    </a:ext>
                  </a:extLst>
                </p:cNvPr>
                <p:cNvPicPr/>
                <p:nvPr/>
              </p:nvPicPr>
              <p:blipFill>
                <a:blip r:embed="rId449"/>
                <a:stretch>
                  <a:fillRect/>
                </a:stretch>
              </p:blipFill>
              <p:spPr>
                <a:xfrm>
                  <a:off x="7778893" y="4017120"/>
                  <a:ext cx="91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2" name="Freihand 281">
                  <a:extLst>
                    <a:ext uri="{FF2B5EF4-FFF2-40B4-BE49-F238E27FC236}">
                      <a16:creationId xmlns:a16="http://schemas.microsoft.com/office/drawing/2014/main" id="{B1C5CA27-6AFB-4DE0-B586-A081EAD636FC}"/>
                    </a:ext>
                  </a:extLst>
                </p14:cNvPr>
                <p14:cNvContentPartPr/>
                <p14:nvPr/>
              </p14:nvContentPartPr>
              <p14:xfrm>
                <a:off x="7693573" y="3940800"/>
                <a:ext cx="360" cy="360"/>
              </p14:xfrm>
            </p:contentPart>
          </mc:Choice>
          <mc:Fallback>
            <p:pic>
              <p:nvPicPr>
                <p:cNvPr id="282" name="Freihand 281">
                  <a:extLst>
                    <a:ext uri="{FF2B5EF4-FFF2-40B4-BE49-F238E27FC236}">
                      <a16:creationId xmlns:a16="http://schemas.microsoft.com/office/drawing/2014/main" id="{B1C5CA27-6AFB-4DE0-B586-A081EAD636FC}"/>
                    </a:ext>
                  </a:extLst>
                </p:cNvPr>
                <p:cNvPicPr/>
                <p:nvPr/>
              </p:nvPicPr>
              <p:blipFill>
                <a:blip r:embed="rId21"/>
                <a:stretch>
                  <a:fillRect/>
                </a:stretch>
              </p:blipFill>
              <p:spPr>
                <a:xfrm>
                  <a:off x="7689253" y="3936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Freihand 282">
                  <a:extLst>
                    <a:ext uri="{FF2B5EF4-FFF2-40B4-BE49-F238E27FC236}">
                      <a16:creationId xmlns:a16="http://schemas.microsoft.com/office/drawing/2014/main" id="{F390437D-C020-4924-9632-53698752CBD3}"/>
                    </a:ext>
                  </a:extLst>
                </p14:cNvPr>
                <p14:cNvContentPartPr/>
                <p14:nvPr/>
              </p14:nvContentPartPr>
              <p14:xfrm>
                <a:off x="8013253" y="3987960"/>
                <a:ext cx="311760" cy="111600"/>
              </p14:xfrm>
            </p:contentPart>
          </mc:Choice>
          <mc:Fallback>
            <p:pic>
              <p:nvPicPr>
                <p:cNvPr id="283" name="Freihand 282">
                  <a:extLst>
                    <a:ext uri="{FF2B5EF4-FFF2-40B4-BE49-F238E27FC236}">
                      <a16:creationId xmlns:a16="http://schemas.microsoft.com/office/drawing/2014/main" id="{F390437D-C020-4924-9632-53698752CBD3}"/>
                    </a:ext>
                  </a:extLst>
                </p:cNvPr>
                <p:cNvPicPr/>
                <p:nvPr/>
              </p:nvPicPr>
              <p:blipFill>
                <a:blip r:embed="rId452"/>
                <a:stretch>
                  <a:fillRect/>
                </a:stretch>
              </p:blipFill>
              <p:spPr>
                <a:xfrm>
                  <a:off x="8008933" y="3983640"/>
                  <a:ext cx="320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4" name="Freihand 283">
                  <a:extLst>
                    <a:ext uri="{FF2B5EF4-FFF2-40B4-BE49-F238E27FC236}">
                      <a16:creationId xmlns:a16="http://schemas.microsoft.com/office/drawing/2014/main" id="{C4B2D414-825F-48CF-BDC8-9392548D2249}"/>
                    </a:ext>
                  </a:extLst>
                </p14:cNvPr>
                <p14:cNvContentPartPr/>
                <p14:nvPr/>
              </p14:nvContentPartPr>
              <p14:xfrm>
                <a:off x="8526613" y="3969600"/>
                <a:ext cx="379800" cy="112680"/>
              </p14:xfrm>
            </p:contentPart>
          </mc:Choice>
          <mc:Fallback>
            <p:pic>
              <p:nvPicPr>
                <p:cNvPr id="284" name="Freihand 283">
                  <a:extLst>
                    <a:ext uri="{FF2B5EF4-FFF2-40B4-BE49-F238E27FC236}">
                      <a16:creationId xmlns:a16="http://schemas.microsoft.com/office/drawing/2014/main" id="{C4B2D414-825F-48CF-BDC8-9392548D2249}"/>
                    </a:ext>
                  </a:extLst>
                </p:cNvPr>
                <p:cNvPicPr/>
                <p:nvPr/>
              </p:nvPicPr>
              <p:blipFill>
                <a:blip r:embed="rId454"/>
                <a:stretch>
                  <a:fillRect/>
                </a:stretch>
              </p:blipFill>
              <p:spPr>
                <a:xfrm>
                  <a:off x="8522293" y="3965280"/>
                  <a:ext cx="38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5" name="Freihand 284">
                  <a:extLst>
                    <a:ext uri="{FF2B5EF4-FFF2-40B4-BE49-F238E27FC236}">
                      <a16:creationId xmlns:a16="http://schemas.microsoft.com/office/drawing/2014/main" id="{5806C881-B440-495A-96C7-941B81953D0D}"/>
                    </a:ext>
                  </a:extLst>
                </p14:cNvPr>
                <p14:cNvContentPartPr/>
                <p14:nvPr/>
              </p14:nvContentPartPr>
              <p14:xfrm>
                <a:off x="8871493" y="3954120"/>
                <a:ext cx="49320" cy="7200"/>
              </p14:xfrm>
            </p:contentPart>
          </mc:Choice>
          <mc:Fallback>
            <p:pic>
              <p:nvPicPr>
                <p:cNvPr id="285" name="Freihand 284">
                  <a:extLst>
                    <a:ext uri="{FF2B5EF4-FFF2-40B4-BE49-F238E27FC236}">
                      <a16:creationId xmlns:a16="http://schemas.microsoft.com/office/drawing/2014/main" id="{5806C881-B440-495A-96C7-941B81953D0D}"/>
                    </a:ext>
                  </a:extLst>
                </p:cNvPr>
                <p:cNvPicPr/>
                <p:nvPr/>
              </p:nvPicPr>
              <p:blipFill>
                <a:blip r:embed="rId456"/>
                <a:stretch>
                  <a:fillRect/>
                </a:stretch>
              </p:blipFill>
              <p:spPr>
                <a:xfrm>
                  <a:off x="8867173" y="3949800"/>
                  <a:ext cx="57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6" name="Freihand 285">
                  <a:extLst>
                    <a:ext uri="{FF2B5EF4-FFF2-40B4-BE49-F238E27FC236}">
                      <a16:creationId xmlns:a16="http://schemas.microsoft.com/office/drawing/2014/main" id="{7CD7051D-DD15-4AA9-9711-9B21C6AD8286}"/>
                    </a:ext>
                  </a:extLst>
                </p14:cNvPr>
                <p14:cNvContentPartPr/>
                <p14:nvPr/>
              </p14:nvContentPartPr>
              <p14:xfrm>
                <a:off x="8951413" y="3956280"/>
                <a:ext cx="257400" cy="71640"/>
              </p14:xfrm>
            </p:contentPart>
          </mc:Choice>
          <mc:Fallback>
            <p:pic>
              <p:nvPicPr>
                <p:cNvPr id="286" name="Freihand 285">
                  <a:extLst>
                    <a:ext uri="{FF2B5EF4-FFF2-40B4-BE49-F238E27FC236}">
                      <a16:creationId xmlns:a16="http://schemas.microsoft.com/office/drawing/2014/main" id="{7CD7051D-DD15-4AA9-9711-9B21C6AD8286}"/>
                    </a:ext>
                  </a:extLst>
                </p:cNvPr>
                <p:cNvPicPr/>
                <p:nvPr/>
              </p:nvPicPr>
              <p:blipFill>
                <a:blip r:embed="rId458"/>
                <a:stretch>
                  <a:fillRect/>
                </a:stretch>
              </p:blipFill>
              <p:spPr>
                <a:xfrm>
                  <a:off x="8947093" y="3951960"/>
                  <a:ext cx="266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7" name="Freihand 286">
                  <a:extLst>
                    <a:ext uri="{FF2B5EF4-FFF2-40B4-BE49-F238E27FC236}">
                      <a16:creationId xmlns:a16="http://schemas.microsoft.com/office/drawing/2014/main" id="{D32392F3-7221-4C1C-928F-CF8BFA291ECD}"/>
                    </a:ext>
                  </a:extLst>
                </p14:cNvPr>
                <p14:cNvContentPartPr/>
                <p14:nvPr/>
              </p14:nvContentPartPr>
              <p14:xfrm>
                <a:off x="9468373" y="3885000"/>
                <a:ext cx="20160" cy="154800"/>
              </p14:xfrm>
            </p:contentPart>
          </mc:Choice>
          <mc:Fallback>
            <p:pic>
              <p:nvPicPr>
                <p:cNvPr id="287" name="Freihand 286">
                  <a:extLst>
                    <a:ext uri="{FF2B5EF4-FFF2-40B4-BE49-F238E27FC236}">
                      <a16:creationId xmlns:a16="http://schemas.microsoft.com/office/drawing/2014/main" id="{D32392F3-7221-4C1C-928F-CF8BFA291ECD}"/>
                    </a:ext>
                  </a:extLst>
                </p:cNvPr>
                <p:cNvPicPr/>
                <p:nvPr/>
              </p:nvPicPr>
              <p:blipFill>
                <a:blip r:embed="rId460"/>
                <a:stretch>
                  <a:fillRect/>
                </a:stretch>
              </p:blipFill>
              <p:spPr>
                <a:xfrm>
                  <a:off x="9464053" y="3880680"/>
                  <a:ext cx="28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8" name="Freihand 287">
                  <a:extLst>
                    <a:ext uri="{FF2B5EF4-FFF2-40B4-BE49-F238E27FC236}">
                      <a16:creationId xmlns:a16="http://schemas.microsoft.com/office/drawing/2014/main" id="{B7EBEDF5-26AE-4E86-AB77-22BEB4C8229E}"/>
                    </a:ext>
                  </a:extLst>
                </p14:cNvPr>
                <p14:cNvContentPartPr/>
                <p14:nvPr/>
              </p14:nvContentPartPr>
              <p14:xfrm>
                <a:off x="9377653" y="3832440"/>
                <a:ext cx="167040" cy="100080"/>
              </p14:xfrm>
            </p:contentPart>
          </mc:Choice>
          <mc:Fallback>
            <p:pic>
              <p:nvPicPr>
                <p:cNvPr id="288" name="Freihand 287">
                  <a:extLst>
                    <a:ext uri="{FF2B5EF4-FFF2-40B4-BE49-F238E27FC236}">
                      <a16:creationId xmlns:a16="http://schemas.microsoft.com/office/drawing/2014/main" id="{B7EBEDF5-26AE-4E86-AB77-22BEB4C8229E}"/>
                    </a:ext>
                  </a:extLst>
                </p:cNvPr>
                <p:cNvPicPr/>
                <p:nvPr/>
              </p:nvPicPr>
              <p:blipFill>
                <a:blip r:embed="rId462"/>
                <a:stretch>
                  <a:fillRect/>
                </a:stretch>
              </p:blipFill>
              <p:spPr>
                <a:xfrm>
                  <a:off x="9373333" y="3828120"/>
                  <a:ext cx="175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9" name="Freihand 288">
                  <a:extLst>
                    <a:ext uri="{FF2B5EF4-FFF2-40B4-BE49-F238E27FC236}">
                      <a16:creationId xmlns:a16="http://schemas.microsoft.com/office/drawing/2014/main" id="{7D77DC79-4D62-4F6D-AECC-8327F21F8AE9}"/>
                    </a:ext>
                  </a:extLst>
                </p14:cNvPr>
                <p14:cNvContentPartPr/>
                <p14:nvPr/>
              </p14:nvContentPartPr>
              <p14:xfrm>
                <a:off x="9531373" y="3916680"/>
                <a:ext cx="299160" cy="122400"/>
              </p14:xfrm>
            </p:contentPart>
          </mc:Choice>
          <mc:Fallback>
            <p:pic>
              <p:nvPicPr>
                <p:cNvPr id="289" name="Freihand 288">
                  <a:extLst>
                    <a:ext uri="{FF2B5EF4-FFF2-40B4-BE49-F238E27FC236}">
                      <a16:creationId xmlns:a16="http://schemas.microsoft.com/office/drawing/2014/main" id="{7D77DC79-4D62-4F6D-AECC-8327F21F8AE9}"/>
                    </a:ext>
                  </a:extLst>
                </p:cNvPr>
                <p:cNvPicPr/>
                <p:nvPr/>
              </p:nvPicPr>
              <p:blipFill>
                <a:blip r:embed="rId464"/>
                <a:stretch>
                  <a:fillRect/>
                </a:stretch>
              </p:blipFill>
              <p:spPr>
                <a:xfrm>
                  <a:off x="9527053" y="3912360"/>
                  <a:ext cx="307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0" name="Freihand 289">
                  <a:extLst>
                    <a:ext uri="{FF2B5EF4-FFF2-40B4-BE49-F238E27FC236}">
                      <a16:creationId xmlns:a16="http://schemas.microsoft.com/office/drawing/2014/main" id="{EA92D7C4-7FEB-4B95-B12E-F27B845F8FD9}"/>
                    </a:ext>
                  </a:extLst>
                </p14:cNvPr>
                <p14:cNvContentPartPr/>
                <p14:nvPr/>
              </p14:nvContentPartPr>
              <p14:xfrm>
                <a:off x="9830173" y="3817680"/>
                <a:ext cx="180720" cy="197280"/>
              </p14:xfrm>
            </p:contentPart>
          </mc:Choice>
          <mc:Fallback>
            <p:pic>
              <p:nvPicPr>
                <p:cNvPr id="290" name="Freihand 289">
                  <a:extLst>
                    <a:ext uri="{FF2B5EF4-FFF2-40B4-BE49-F238E27FC236}">
                      <a16:creationId xmlns:a16="http://schemas.microsoft.com/office/drawing/2014/main" id="{EA92D7C4-7FEB-4B95-B12E-F27B845F8FD9}"/>
                    </a:ext>
                  </a:extLst>
                </p:cNvPr>
                <p:cNvPicPr/>
                <p:nvPr/>
              </p:nvPicPr>
              <p:blipFill>
                <a:blip r:embed="rId466"/>
                <a:stretch>
                  <a:fillRect/>
                </a:stretch>
              </p:blipFill>
              <p:spPr>
                <a:xfrm>
                  <a:off x="9825853" y="3813360"/>
                  <a:ext cx="189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1" name="Freihand 290">
                  <a:extLst>
                    <a:ext uri="{FF2B5EF4-FFF2-40B4-BE49-F238E27FC236}">
                      <a16:creationId xmlns:a16="http://schemas.microsoft.com/office/drawing/2014/main" id="{F002B5BF-8223-41B2-A872-A4391EAB25FD}"/>
                    </a:ext>
                  </a:extLst>
                </p14:cNvPr>
                <p14:cNvContentPartPr/>
                <p14:nvPr/>
              </p14:nvContentPartPr>
              <p14:xfrm>
                <a:off x="10092613" y="3850080"/>
                <a:ext cx="298800" cy="149040"/>
              </p14:xfrm>
            </p:contentPart>
          </mc:Choice>
          <mc:Fallback>
            <p:pic>
              <p:nvPicPr>
                <p:cNvPr id="291" name="Freihand 290">
                  <a:extLst>
                    <a:ext uri="{FF2B5EF4-FFF2-40B4-BE49-F238E27FC236}">
                      <a16:creationId xmlns:a16="http://schemas.microsoft.com/office/drawing/2014/main" id="{F002B5BF-8223-41B2-A872-A4391EAB25FD}"/>
                    </a:ext>
                  </a:extLst>
                </p:cNvPr>
                <p:cNvPicPr/>
                <p:nvPr/>
              </p:nvPicPr>
              <p:blipFill>
                <a:blip r:embed="rId468"/>
                <a:stretch>
                  <a:fillRect/>
                </a:stretch>
              </p:blipFill>
              <p:spPr>
                <a:xfrm>
                  <a:off x="10088293" y="3845760"/>
                  <a:ext cx="307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2" name="Freihand 291">
                  <a:extLst>
                    <a:ext uri="{FF2B5EF4-FFF2-40B4-BE49-F238E27FC236}">
                      <a16:creationId xmlns:a16="http://schemas.microsoft.com/office/drawing/2014/main" id="{87993B3C-6381-4D99-A1B8-5534D05E9656}"/>
                    </a:ext>
                  </a:extLst>
                </p14:cNvPr>
                <p14:cNvContentPartPr/>
                <p14:nvPr/>
              </p14:nvContentPartPr>
              <p14:xfrm>
                <a:off x="10406893" y="3783840"/>
                <a:ext cx="111960" cy="133560"/>
              </p14:xfrm>
            </p:contentPart>
          </mc:Choice>
          <mc:Fallback>
            <p:pic>
              <p:nvPicPr>
                <p:cNvPr id="292" name="Freihand 291">
                  <a:extLst>
                    <a:ext uri="{FF2B5EF4-FFF2-40B4-BE49-F238E27FC236}">
                      <a16:creationId xmlns:a16="http://schemas.microsoft.com/office/drawing/2014/main" id="{87993B3C-6381-4D99-A1B8-5534D05E9656}"/>
                    </a:ext>
                  </a:extLst>
                </p:cNvPr>
                <p:cNvPicPr/>
                <p:nvPr/>
              </p:nvPicPr>
              <p:blipFill>
                <a:blip r:embed="rId470"/>
                <a:stretch>
                  <a:fillRect/>
                </a:stretch>
              </p:blipFill>
              <p:spPr>
                <a:xfrm>
                  <a:off x="10402573" y="3779520"/>
                  <a:ext cx="120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3" name="Freihand 292">
                  <a:extLst>
                    <a:ext uri="{FF2B5EF4-FFF2-40B4-BE49-F238E27FC236}">
                      <a16:creationId xmlns:a16="http://schemas.microsoft.com/office/drawing/2014/main" id="{2CF0FF69-8808-4CD4-B488-74EE7F0BB130}"/>
                    </a:ext>
                  </a:extLst>
                </p14:cNvPr>
                <p14:cNvContentPartPr/>
                <p14:nvPr/>
              </p14:nvContentPartPr>
              <p14:xfrm>
                <a:off x="10507333" y="3819120"/>
                <a:ext cx="98280" cy="92160"/>
              </p14:xfrm>
            </p:contentPart>
          </mc:Choice>
          <mc:Fallback>
            <p:pic>
              <p:nvPicPr>
                <p:cNvPr id="293" name="Freihand 292">
                  <a:extLst>
                    <a:ext uri="{FF2B5EF4-FFF2-40B4-BE49-F238E27FC236}">
                      <a16:creationId xmlns:a16="http://schemas.microsoft.com/office/drawing/2014/main" id="{2CF0FF69-8808-4CD4-B488-74EE7F0BB130}"/>
                    </a:ext>
                  </a:extLst>
                </p:cNvPr>
                <p:cNvPicPr/>
                <p:nvPr/>
              </p:nvPicPr>
              <p:blipFill>
                <a:blip r:embed="rId472"/>
                <a:stretch>
                  <a:fillRect/>
                </a:stretch>
              </p:blipFill>
              <p:spPr>
                <a:xfrm>
                  <a:off x="10503013" y="3814800"/>
                  <a:ext cx="106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4" name="Freihand 293">
                  <a:extLst>
                    <a:ext uri="{FF2B5EF4-FFF2-40B4-BE49-F238E27FC236}">
                      <a16:creationId xmlns:a16="http://schemas.microsoft.com/office/drawing/2014/main" id="{5EBF1F8C-6DBF-4DD2-9A59-8CD84B7AB656}"/>
                    </a:ext>
                  </a:extLst>
                </p14:cNvPr>
                <p14:cNvContentPartPr/>
                <p14:nvPr/>
              </p14:nvContentPartPr>
              <p14:xfrm>
                <a:off x="10620013" y="3803640"/>
                <a:ext cx="123480" cy="100440"/>
              </p14:xfrm>
            </p:contentPart>
          </mc:Choice>
          <mc:Fallback>
            <p:pic>
              <p:nvPicPr>
                <p:cNvPr id="294" name="Freihand 293">
                  <a:extLst>
                    <a:ext uri="{FF2B5EF4-FFF2-40B4-BE49-F238E27FC236}">
                      <a16:creationId xmlns:a16="http://schemas.microsoft.com/office/drawing/2014/main" id="{5EBF1F8C-6DBF-4DD2-9A59-8CD84B7AB656}"/>
                    </a:ext>
                  </a:extLst>
                </p:cNvPr>
                <p:cNvPicPr/>
                <p:nvPr/>
              </p:nvPicPr>
              <p:blipFill>
                <a:blip r:embed="rId474"/>
                <a:stretch>
                  <a:fillRect/>
                </a:stretch>
              </p:blipFill>
              <p:spPr>
                <a:xfrm>
                  <a:off x="10615693" y="3799320"/>
                  <a:ext cx="132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5" name="Freihand 294">
                  <a:extLst>
                    <a:ext uri="{FF2B5EF4-FFF2-40B4-BE49-F238E27FC236}">
                      <a16:creationId xmlns:a16="http://schemas.microsoft.com/office/drawing/2014/main" id="{05668B11-60B2-4E79-9BB9-CBDD35BB5A9F}"/>
                    </a:ext>
                  </a:extLst>
                </p14:cNvPr>
                <p14:cNvContentPartPr/>
                <p14:nvPr/>
              </p14:nvContentPartPr>
              <p14:xfrm>
                <a:off x="10735933" y="3804360"/>
                <a:ext cx="88920" cy="99720"/>
              </p14:xfrm>
            </p:contentPart>
          </mc:Choice>
          <mc:Fallback>
            <p:pic>
              <p:nvPicPr>
                <p:cNvPr id="295" name="Freihand 294">
                  <a:extLst>
                    <a:ext uri="{FF2B5EF4-FFF2-40B4-BE49-F238E27FC236}">
                      <a16:creationId xmlns:a16="http://schemas.microsoft.com/office/drawing/2014/main" id="{05668B11-60B2-4E79-9BB9-CBDD35BB5A9F}"/>
                    </a:ext>
                  </a:extLst>
                </p:cNvPr>
                <p:cNvPicPr/>
                <p:nvPr/>
              </p:nvPicPr>
              <p:blipFill>
                <a:blip r:embed="rId476"/>
                <a:stretch>
                  <a:fillRect/>
                </a:stretch>
              </p:blipFill>
              <p:spPr>
                <a:xfrm>
                  <a:off x="10731613" y="3800040"/>
                  <a:ext cx="97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6" name="Freihand 295">
                  <a:extLst>
                    <a:ext uri="{FF2B5EF4-FFF2-40B4-BE49-F238E27FC236}">
                      <a16:creationId xmlns:a16="http://schemas.microsoft.com/office/drawing/2014/main" id="{E5976BE6-D038-4ADD-9378-D24A275622B1}"/>
                    </a:ext>
                  </a:extLst>
                </p14:cNvPr>
                <p14:cNvContentPartPr/>
                <p14:nvPr/>
              </p14:nvContentPartPr>
              <p14:xfrm>
                <a:off x="10888573" y="3816960"/>
                <a:ext cx="577080" cy="198000"/>
              </p14:xfrm>
            </p:contentPart>
          </mc:Choice>
          <mc:Fallback>
            <p:pic>
              <p:nvPicPr>
                <p:cNvPr id="296" name="Freihand 295">
                  <a:extLst>
                    <a:ext uri="{FF2B5EF4-FFF2-40B4-BE49-F238E27FC236}">
                      <a16:creationId xmlns:a16="http://schemas.microsoft.com/office/drawing/2014/main" id="{E5976BE6-D038-4ADD-9378-D24A275622B1}"/>
                    </a:ext>
                  </a:extLst>
                </p:cNvPr>
                <p:cNvPicPr/>
                <p:nvPr/>
              </p:nvPicPr>
              <p:blipFill>
                <a:blip r:embed="rId478"/>
                <a:stretch>
                  <a:fillRect/>
                </a:stretch>
              </p:blipFill>
              <p:spPr>
                <a:xfrm>
                  <a:off x="10884253" y="3812640"/>
                  <a:ext cx="585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8" name="Freihand 297">
                  <a:extLst>
                    <a:ext uri="{FF2B5EF4-FFF2-40B4-BE49-F238E27FC236}">
                      <a16:creationId xmlns:a16="http://schemas.microsoft.com/office/drawing/2014/main" id="{6F2894B1-BE08-49B0-B8B9-2B8274665455}"/>
                    </a:ext>
                  </a:extLst>
                </p14:cNvPr>
                <p14:cNvContentPartPr/>
                <p14:nvPr/>
              </p14:nvContentPartPr>
              <p14:xfrm>
                <a:off x="9482053" y="3929640"/>
                <a:ext cx="2127240" cy="191880"/>
              </p14:xfrm>
            </p:contentPart>
          </mc:Choice>
          <mc:Fallback>
            <p:pic>
              <p:nvPicPr>
                <p:cNvPr id="298" name="Freihand 297">
                  <a:extLst>
                    <a:ext uri="{FF2B5EF4-FFF2-40B4-BE49-F238E27FC236}">
                      <a16:creationId xmlns:a16="http://schemas.microsoft.com/office/drawing/2014/main" id="{6F2894B1-BE08-49B0-B8B9-2B8274665455}"/>
                    </a:ext>
                  </a:extLst>
                </p:cNvPr>
                <p:cNvPicPr/>
                <p:nvPr/>
              </p:nvPicPr>
              <p:blipFill>
                <a:blip r:embed="rId480"/>
                <a:stretch>
                  <a:fillRect/>
                </a:stretch>
              </p:blipFill>
              <p:spPr>
                <a:xfrm>
                  <a:off x="9477733" y="3925320"/>
                  <a:ext cx="2135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0" name="Freihand 299">
                  <a:extLst>
                    <a:ext uri="{FF2B5EF4-FFF2-40B4-BE49-F238E27FC236}">
                      <a16:creationId xmlns:a16="http://schemas.microsoft.com/office/drawing/2014/main" id="{06992796-BAD6-44DC-9900-703B84471FAE}"/>
                    </a:ext>
                  </a:extLst>
                </p14:cNvPr>
                <p14:cNvContentPartPr/>
                <p14:nvPr/>
              </p14:nvContentPartPr>
              <p14:xfrm>
                <a:off x="6251413" y="4370640"/>
                <a:ext cx="1278720" cy="1083240"/>
              </p14:xfrm>
            </p:contentPart>
          </mc:Choice>
          <mc:Fallback>
            <p:pic>
              <p:nvPicPr>
                <p:cNvPr id="300" name="Freihand 299">
                  <a:extLst>
                    <a:ext uri="{FF2B5EF4-FFF2-40B4-BE49-F238E27FC236}">
                      <a16:creationId xmlns:a16="http://schemas.microsoft.com/office/drawing/2014/main" id="{06992796-BAD6-44DC-9900-703B84471FAE}"/>
                    </a:ext>
                  </a:extLst>
                </p:cNvPr>
                <p:cNvPicPr/>
                <p:nvPr/>
              </p:nvPicPr>
              <p:blipFill>
                <a:blip r:embed="rId482"/>
                <a:stretch>
                  <a:fillRect/>
                </a:stretch>
              </p:blipFill>
              <p:spPr>
                <a:xfrm>
                  <a:off x="6247093" y="4366320"/>
                  <a:ext cx="1287360" cy="1091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1" name="Freihand 300">
                  <a:extLst>
                    <a:ext uri="{FF2B5EF4-FFF2-40B4-BE49-F238E27FC236}">
                      <a16:creationId xmlns:a16="http://schemas.microsoft.com/office/drawing/2014/main" id="{03FF12D7-ED98-49B9-9E47-34130C059850}"/>
                    </a:ext>
                  </a:extLst>
                </p14:cNvPr>
                <p14:cNvContentPartPr/>
                <p14:nvPr/>
              </p14:nvContentPartPr>
              <p14:xfrm>
                <a:off x="5845333" y="5077320"/>
                <a:ext cx="533160" cy="589680"/>
              </p14:xfrm>
            </p:contentPart>
          </mc:Choice>
          <mc:Fallback>
            <p:pic>
              <p:nvPicPr>
                <p:cNvPr id="301" name="Freihand 300">
                  <a:extLst>
                    <a:ext uri="{FF2B5EF4-FFF2-40B4-BE49-F238E27FC236}">
                      <a16:creationId xmlns:a16="http://schemas.microsoft.com/office/drawing/2014/main" id="{03FF12D7-ED98-49B9-9E47-34130C059850}"/>
                    </a:ext>
                  </a:extLst>
                </p:cNvPr>
                <p:cNvPicPr/>
                <p:nvPr/>
              </p:nvPicPr>
              <p:blipFill>
                <a:blip r:embed="rId484"/>
                <a:stretch>
                  <a:fillRect/>
                </a:stretch>
              </p:blipFill>
              <p:spPr>
                <a:xfrm>
                  <a:off x="5841013" y="5073000"/>
                  <a:ext cx="54180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3" name="Freihand 302">
                  <a:extLst>
                    <a:ext uri="{FF2B5EF4-FFF2-40B4-BE49-F238E27FC236}">
                      <a16:creationId xmlns:a16="http://schemas.microsoft.com/office/drawing/2014/main" id="{B38696E6-A0B9-43DA-9659-0A2F2E37ED06}"/>
                    </a:ext>
                  </a:extLst>
                </p14:cNvPr>
                <p14:cNvContentPartPr/>
                <p14:nvPr/>
              </p14:nvContentPartPr>
              <p14:xfrm>
                <a:off x="3389773" y="5511480"/>
                <a:ext cx="299880" cy="407160"/>
              </p14:xfrm>
            </p:contentPart>
          </mc:Choice>
          <mc:Fallback>
            <p:pic>
              <p:nvPicPr>
                <p:cNvPr id="303" name="Freihand 302">
                  <a:extLst>
                    <a:ext uri="{FF2B5EF4-FFF2-40B4-BE49-F238E27FC236}">
                      <a16:creationId xmlns:a16="http://schemas.microsoft.com/office/drawing/2014/main" id="{B38696E6-A0B9-43DA-9659-0A2F2E37ED06}"/>
                    </a:ext>
                  </a:extLst>
                </p:cNvPr>
                <p:cNvPicPr/>
                <p:nvPr/>
              </p:nvPicPr>
              <p:blipFill>
                <a:blip r:embed="rId486"/>
                <a:stretch>
                  <a:fillRect/>
                </a:stretch>
              </p:blipFill>
              <p:spPr>
                <a:xfrm>
                  <a:off x="3385453" y="5507160"/>
                  <a:ext cx="30852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4" name="Freihand 303">
                  <a:extLst>
                    <a:ext uri="{FF2B5EF4-FFF2-40B4-BE49-F238E27FC236}">
                      <a16:creationId xmlns:a16="http://schemas.microsoft.com/office/drawing/2014/main" id="{046FFD5C-E6C4-46AC-8D38-76695DBED6F6}"/>
                    </a:ext>
                  </a:extLst>
                </p14:cNvPr>
                <p14:cNvContentPartPr/>
                <p14:nvPr/>
              </p14:nvContentPartPr>
              <p14:xfrm>
                <a:off x="3739693" y="5430480"/>
                <a:ext cx="309240" cy="523080"/>
              </p14:xfrm>
            </p:contentPart>
          </mc:Choice>
          <mc:Fallback>
            <p:pic>
              <p:nvPicPr>
                <p:cNvPr id="304" name="Freihand 303">
                  <a:extLst>
                    <a:ext uri="{FF2B5EF4-FFF2-40B4-BE49-F238E27FC236}">
                      <a16:creationId xmlns:a16="http://schemas.microsoft.com/office/drawing/2014/main" id="{046FFD5C-E6C4-46AC-8D38-76695DBED6F6}"/>
                    </a:ext>
                  </a:extLst>
                </p:cNvPr>
                <p:cNvPicPr/>
                <p:nvPr/>
              </p:nvPicPr>
              <p:blipFill>
                <a:blip r:embed="rId488"/>
                <a:stretch>
                  <a:fillRect/>
                </a:stretch>
              </p:blipFill>
              <p:spPr>
                <a:xfrm>
                  <a:off x="3735373" y="5426160"/>
                  <a:ext cx="31788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5" name="Freihand 304">
                  <a:extLst>
                    <a:ext uri="{FF2B5EF4-FFF2-40B4-BE49-F238E27FC236}">
                      <a16:creationId xmlns:a16="http://schemas.microsoft.com/office/drawing/2014/main" id="{36A2907A-0A9E-4B6B-BA19-2C623418C1B9}"/>
                    </a:ext>
                  </a:extLst>
                </p14:cNvPr>
                <p14:cNvContentPartPr/>
                <p14:nvPr/>
              </p14:nvContentPartPr>
              <p14:xfrm>
                <a:off x="3920053" y="5741160"/>
                <a:ext cx="118440" cy="15120"/>
              </p14:xfrm>
            </p:contentPart>
          </mc:Choice>
          <mc:Fallback>
            <p:pic>
              <p:nvPicPr>
                <p:cNvPr id="305" name="Freihand 304">
                  <a:extLst>
                    <a:ext uri="{FF2B5EF4-FFF2-40B4-BE49-F238E27FC236}">
                      <a16:creationId xmlns:a16="http://schemas.microsoft.com/office/drawing/2014/main" id="{36A2907A-0A9E-4B6B-BA19-2C623418C1B9}"/>
                    </a:ext>
                  </a:extLst>
                </p:cNvPr>
                <p:cNvPicPr/>
                <p:nvPr/>
              </p:nvPicPr>
              <p:blipFill>
                <a:blip r:embed="rId490"/>
                <a:stretch>
                  <a:fillRect/>
                </a:stretch>
              </p:blipFill>
              <p:spPr>
                <a:xfrm>
                  <a:off x="3915733" y="5736840"/>
                  <a:ext cx="12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6" name="Freihand 305">
                  <a:extLst>
                    <a:ext uri="{FF2B5EF4-FFF2-40B4-BE49-F238E27FC236}">
                      <a16:creationId xmlns:a16="http://schemas.microsoft.com/office/drawing/2014/main" id="{7DCF5BDE-B0C7-46B7-925E-A4CF431F4467}"/>
                    </a:ext>
                  </a:extLst>
                </p14:cNvPr>
                <p14:cNvContentPartPr/>
                <p14:nvPr/>
              </p14:nvContentPartPr>
              <p14:xfrm>
                <a:off x="4067653" y="5611560"/>
                <a:ext cx="618120" cy="306000"/>
              </p14:xfrm>
            </p:contentPart>
          </mc:Choice>
          <mc:Fallback>
            <p:pic>
              <p:nvPicPr>
                <p:cNvPr id="306" name="Freihand 305">
                  <a:extLst>
                    <a:ext uri="{FF2B5EF4-FFF2-40B4-BE49-F238E27FC236}">
                      <a16:creationId xmlns:a16="http://schemas.microsoft.com/office/drawing/2014/main" id="{7DCF5BDE-B0C7-46B7-925E-A4CF431F4467}"/>
                    </a:ext>
                  </a:extLst>
                </p:cNvPr>
                <p:cNvPicPr/>
                <p:nvPr/>
              </p:nvPicPr>
              <p:blipFill>
                <a:blip r:embed="rId492"/>
                <a:stretch>
                  <a:fillRect/>
                </a:stretch>
              </p:blipFill>
              <p:spPr>
                <a:xfrm>
                  <a:off x="4063333" y="5607240"/>
                  <a:ext cx="6267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7" name="Freihand 306">
                  <a:extLst>
                    <a:ext uri="{FF2B5EF4-FFF2-40B4-BE49-F238E27FC236}">
                      <a16:creationId xmlns:a16="http://schemas.microsoft.com/office/drawing/2014/main" id="{73B0EB43-355F-431F-99F4-DD55F4AD798A}"/>
                    </a:ext>
                  </a:extLst>
                </p14:cNvPr>
                <p14:cNvContentPartPr/>
                <p14:nvPr/>
              </p14:nvContentPartPr>
              <p14:xfrm>
                <a:off x="4702333" y="5621280"/>
                <a:ext cx="317880" cy="100800"/>
              </p14:xfrm>
            </p:contentPart>
          </mc:Choice>
          <mc:Fallback>
            <p:pic>
              <p:nvPicPr>
                <p:cNvPr id="307" name="Freihand 306">
                  <a:extLst>
                    <a:ext uri="{FF2B5EF4-FFF2-40B4-BE49-F238E27FC236}">
                      <a16:creationId xmlns:a16="http://schemas.microsoft.com/office/drawing/2014/main" id="{73B0EB43-355F-431F-99F4-DD55F4AD798A}"/>
                    </a:ext>
                  </a:extLst>
                </p:cNvPr>
                <p:cNvPicPr/>
                <p:nvPr/>
              </p:nvPicPr>
              <p:blipFill>
                <a:blip r:embed="rId494"/>
                <a:stretch>
                  <a:fillRect/>
                </a:stretch>
              </p:blipFill>
              <p:spPr>
                <a:xfrm>
                  <a:off x="4698013" y="5616960"/>
                  <a:ext cx="326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8" name="Freihand 307">
                  <a:extLst>
                    <a:ext uri="{FF2B5EF4-FFF2-40B4-BE49-F238E27FC236}">
                      <a16:creationId xmlns:a16="http://schemas.microsoft.com/office/drawing/2014/main" id="{8F383C3D-951E-4261-8A78-BF21DDFA61AC}"/>
                    </a:ext>
                  </a:extLst>
                </p14:cNvPr>
                <p14:cNvContentPartPr/>
                <p14:nvPr/>
              </p14:nvContentPartPr>
              <p14:xfrm>
                <a:off x="5059453" y="5559360"/>
                <a:ext cx="263880" cy="160560"/>
              </p14:xfrm>
            </p:contentPart>
          </mc:Choice>
          <mc:Fallback>
            <p:pic>
              <p:nvPicPr>
                <p:cNvPr id="308" name="Freihand 307">
                  <a:extLst>
                    <a:ext uri="{FF2B5EF4-FFF2-40B4-BE49-F238E27FC236}">
                      <a16:creationId xmlns:a16="http://schemas.microsoft.com/office/drawing/2014/main" id="{8F383C3D-951E-4261-8A78-BF21DDFA61AC}"/>
                    </a:ext>
                  </a:extLst>
                </p:cNvPr>
                <p:cNvPicPr/>
                <p:nvPr/>
              </p:nvPicPr>
              <p:blipFill>
                <a:blip r:embed="rId496"/>
                <a:stretch>
                  <a:fillRect/>
                </a:stretch>
              </p:blipFill>
              <p:spPr>
                <a:xfrm>
                  <a:off x="5055133" y="5555040"/>
                  <a:ext cx="272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9" name="Freihand 308">
                  <a:extLst>
                    <a:ext uri="{FF2B5EF4-FFF2-40B4-BE49-F238E27FC236}">
                      <a16:creationId xmlns:a16="http://schemas.microsoft.com/office/drawing/2014/main" id="{592B702E-7A18-421D-A3DE-602C9CDC537C}"/>
                    </a:ext>
                  </a:extLst>
                </p14:cNvPr>
                <p14:cNvContentPartPr/>
                <p14:nvPr/>
              </p14:nvContentPartPr>
              <p14:xfrm>
                <a:off x="5350333" y="5508240"/>
                <a:ext cx="104040" cy="231840"/>
              </p14:xfrm>
            </p:contentPart>
          </mc:Choice>
          <mc:Fallback>
            <p:pic>
              <p:nvPicPr>
                <p:cNvPr id="309" name="Freihand 308">
                  <a:extLst>
                    <a:ext uri="{FF2B5EF4-FFF2-40B4-BE49-F238E27FC236}">
                      <a16:creationId xmlns:a16="http://schemas.microsoft.com/office/drawing/2014/main" id="{592B702E-7A18-421D-A3DE-602C9CDC537C}"/>
                    </a:ext>
                  </a:extLst>
                </p:cNvPr>
                <p:cNvPicPr/>
                <p:nvPr/>
              </p:nvPicPr>
              <p:blipFill>
                <a:blip r:embed="rId498"/>
                <a:stretch>
                  <a:fillRect/>
                </a:stretch>
              </p:blipFill>
              <p:spPr>
                <a:xfrm>
                  <a:off x="5346013" y="5503920"/>
                  <a:ext cx="112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0" name="Freihand 309">
                  <a:extLst>
                    <a:ext uri="{FF2B5EF4-FFF2-40B4-BE49-F238E27FC236}">
                      <a16:creationId xmlns:a16="http://schemas.microsoft.com/office/drawing/2014/main" id="{6EDFAF59-D747-47DA-9D1C-E5B6556906C3}"/>
                    </a:ext>
                  </a:extLst>
                </p14:cNvPr>
                <p14:cNvContentPartPr/>
                <p14:nvPr/>
              </p14:nvContentPartPr>
              <p14:xfrm>
                <a:off x="5404333" y="5591400"/>
                <a:ext cx="440280" cy="154440"/>
              </p14:xfrm>
            </p:contentPart>
          </mc:Choice>
          <mc:Fallback>
            <p:pic>
              <p:nvPicPr>
                <p:cNvPr id="310" name="Freihand 309">
                  <a:extLst>
                    <a:ext uri="{FF2B5EF4-FFF2-40B4-BE49-F238E27FC236}">
                      <a16:creationId xmlns:a16="http://schemas.microsoft.com/office/drawing/2014/main" id="{6EDFAF59-D747-47DA-9D1C-E5B6556906C3}"/>
                    </a:ext>
                  </a:extLst>
                </p:cNvPr>
                <p:cNvPicPr/>
                <p:nvPr/>
              </p:nvPicPr>
              <p:blipFill>
                <a:blip r:embed="rId500"/>
                <a:stretch>
                  <a:fillRect/>
                </a:stretch>
              </p:blipFill>
              <p:spPr>
                <a:xfrm>
                  <a:off x="5400013" y="5587080"/>
                  <a:ext cx="448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1" name="Freihand 310">
                  <a:extLst>
                    <a:ext uri="{FF2B5EF4-FFF2-40B4-BE49-F238E27FC236}">
                      <a16:creationId xmlns:a16="http://schemas.microsoft.com/office/drawing/2014/main" id="{C6AB1128-F52B-4A41-8FF9-9D46E84F935F}"/>
                    </a:ext>
                  </a:extLst>
                </p14:cNvPr>
                <p14:cNvContentPartPr/>
                <p14:nvPr/>
              </p14:nvContentPartPr>
              <p14:xfrm>
                <a:off x="5900413" y="5681400"/>
                <a:ext cx="263880" cy="73800"/>
              </p14:xfrm>
            </p:contentPart>
          </mc:Choice>
          <mc:Fallback>
            <p:pic>
              <p:nvPicPr>
                <p:cNvPr id="311" name="Freihand 310">
                  <a:extLst>
                    <a:ext uri="{FF2B5EF4-FFF2-40B4-BE49-F238E27FC236}">
                      <a16:creationId xmlns:a16="http://schemas.microsoft.com/office/drawing/2014/main" id="{C6AB1128-F52B-4A41-8FF9-9D46E84F935F}"/>
                    </a:ext>
                  </a:extLst>
                </p:cNvPr>
                <p:cNvPicPr/>
                <p:nvPr/>
              </p:nvPicPr>
              <p:blipFill>
                <a:blip r:embed="rId502"/>
                <a:stretch>
                  <a:fillRect/>
                </a:stretch>
              </p:blipFill>
              <p:spPr>
                <a:xfrm>
                  <a:off x="5896093" y="5677080"/>
                  <a:ext cx="272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0546804F-2DEB-47B7-92FB-89F9F444EAF8}"/>
                    </a:ext>
                  </a:extLst>
                </p14:cNvPr>
                <p14:cNvContentPartPr/>
                <p14:nvPr/>
              </p14:nvContentPartPr>
              <p14:xfrm>
                <a:off x="6209653" y="5699040"/>
                <a:ext cx="199080" cy="92160"/>
              </p14:xfrm>
            </p:contentPart>
          </mc:Choice>
          <mc:Fallback>
            <p:pic>
              <p:nvPicPr>
                <p:cNvPr id="312" name="Freihand 311">
                  <a:extLst>
                    <a:ext uri="{FF2B5EF4-FFF2-40B4-BE49-F238E27FC236}">
                      <a16:creationId xmlns:a16="http://schemas.microsoft.com/office/drawing/2014/main" id="{0546804F-2DEB-47B7-92FB-89F9F444EAF8}"/>
                    </a:ext>
                  </a:extLst>
                </p:cNvPr>
                <p:cNvPicPr/>
                <p:nvPr/>
              </p:nvPicPr>
              <p:blipFill>
                <a:blip r:embed="rId504"/>
                <a:stretch>
                  <a:fillRect/>
                </a:stretch>
              </p:blipFill>
              <p:spPr>
                <a:xfrm>
                  <a:off x="6205333" y="5694720"/>
                  <a:ext cx="207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EC9903E0-5704-441E-A99B-BF6977CB1AD9}"/>
                    </a:ext>
                  </a:extLst>
                </p14:cNvPr>
                <p14:cNvContentPartPr/>
                <p14:nvPr/>
              </p14:nvContentPartPr>
              <p14:xfrm>
                <a:off x="6509173" y="5532000"/>
                <a:ext cx="98640" cy="294120"/>
              </p14:xfrm>
            </p:contentPart>
          </mc:Choice>
          <mc:Fallback>
            <p:pic>
              <p:nvPicPr>
                <p:cNvPr id="313" name="Freihand 312">
                  <a:extLst>
                    <a:ext uri="{FF2B5EF4-FFF2-40B4-BE49-F238E27FC236}">
                      <a16:creationId xmlns:a16="http://schemas.microsoft.com/office/drawing/2014/main" id="{EC9903E0-5704-441E-A99B-BF6977CB1AD9}"/>
                    </a:ext>
                  </a:extLst>
                </p:cNvPr>
                <p:cNvPicPr/>
                <p:nvPr/>
              </p:nvPicPr>
              <p:blipFill>
                <a:blip r:embed="rId506"/>
                <a:stretch>
                  <a:fillRect/>
                </a:stretch>
              </p:blipFill>
              <p:spPr>
                <a:xfrm>
                  <a:off x="6504853" y="5527680"/>
                  <a:ext cx="107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5" name="Freihand 314">
                  <a:extLst>
                    <a:ext uri="{FF2B5EF4-FFF2-40B4-BE49-F238E27FC236}">
                      <a16:creationId xmlns:a16="http://schemas.microsoft.com/office/drawing/2014/main" id="{B063BC71-9B32-46F9-801A-5DFB4643B83B}"/>
                    </a:ext>
                  </a:extLst>
                </p14:cNvPr>
                <p14:cNvContentPartPr/>
                <p14:nvPr/>
              </p14:nvContentPartPr>
              <p14:xfrm>
                <a:off x="6265453" y="5742600"/>
                <a:ext cx="191880" cy="142560"/>
              </p14:xfrm>
            </p:contentPart>
          </mc:Choice>
          <mc:Fallback>
            <p:pic>
              <p:nvPicPr>
                <p:cNvPr id="315" name="Freihand 314">
                  <a:extLst>
                    <a:ext uri="{FF2B5EF4-FFF2-40B4-BE49-F238E27FC236}">
                      <a16:creationId xmlns:a16="http://schemas.microsoft.com/office/drawing/2014/main" id="{B063BC71-9B32-46F9-801A-5DFB4643B83B}"/>
                    </a:ext>
                  </a:extLst>
                </p:cNvPr>
                <p:cNvPicPr/>
                <p:nvPr/>
              </p:nvPicPr>
              <p:blipFill>
                <a:blip r:embed="rId508"/>
                <a:stretch>
                  <a:fillRect/>
                </a:stretch>
              </p:blipFill>
              <p:spPr>
                <a:xfrm>
                  <a:off x="6261133" y="5738280"/>
                  <a:ext cx="200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6" name="Freihand 315">
                  <a:extLst>
                    <a:ext uri="{FF2B5EF4-FFF2-40B4-BE49-F238E27FC236}">
                      <a16:creationId xmlns:a16="http://schemas.microsoft.com/office/drawing/2014/main" id="{CB875802-9EF7-4844-BE06-3D258139EFC3}"/>
                    </a:ext>
                  </a:extLst>
                </p14:cNvPr>
                <p14:cNvContentPartPr/>
                <p14:nvPr/>
              </p14:nvContentPartPr>
              <p14:xfrm>
                <a:off x="2752573" y="6000360"/>
                <a:ext cx="4575240" cy="335520"/>
              </p14:xfrm>
            </p:contentPart>
          </mc:Choice>
          <mc:Fallback>
            <p:pic>
              <p:nvPicPr>
                <p:cNvPr id="316" name="Freihand 315">
                  <a:extLst>
                    <a:ext uri="{FF2B5EF4-FFF2-40B4-BE49-F238E27FC236}">
                      <a16:creationId xmlns:a16="http://schemas.microsoft.com/office/drawing/2014/main" id="{CB875802-9EF7-4844-BE06-3D258139EFC3}"/>
                    </a:ext>
                  </a:extLst>
                </p:cNvPr>
                <p:cNvPicPr/>
                <p:nvPr/>
              </p:nvPicPr>
              <p:blipFill>
                <a:blip r:embed="rId510"/>
                <a:stretch>
                  <a:fillRect/>
                </a:stretch>
              </p:blipFill>
              <p:spPr>
                <a:xfrm>
                  <a:off x="2748253" y="5996040"/>
                  <a:ext cx="4583880" cy="344160"/>
                </a:xfrm>
                <a:prstGeom prst="rect">
                  <a:avLst/>
                </a:prstGeom>
              </p:spPr>
            </p:pic>
          </mc:Fallback>
        </mc:AlternateContent>
      </p:grpSp>
    </p:spTree>
    <p:extLst>
      <p:ext uri="{BB962C8B-B14F-4D97-AF65-F5344CB8AC3E}">
        <p14:creationId xmlns:p14="http://schemas.microsoft.com/office/powerpoint/2010/main" val="215493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a:t>(2,5)</a:t>
                      </a:r>
                      <a:endParaRPr lang="de-DE" dirty="0"/>
                    </a:p>
                  </a:txBody>
                  <a:tcPr anchor="ctr"/>
                </a:tc>
                <a:tc>
                  <a:txBody>
                    <a:bodyPr/>
                    <a:lstStyle/>
                    <a:p>
                      <a:pPr algn="ctr"/>
                      <a:r>
                        <a:rPr lang="de-DE"/>
                        <a:t>(0,100)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a:t>(100,0</a:t>
                      </a:r>
                      <a:r>
                        <a:rPr lang="de-DE" dirty="0"/>
                        <a:t>)</a:t>
                      </a:r>
                    </a:p>
                  </a:txBody>
                  <a:tcPr anchor="ctr"/>
                </a:tc>
                <a:tc>
                  <a:txBody>
                    <a:bodyPr/>
                    <a:lstStyle/>
                    <a:p>
                      <a:pPr algn="ctr"/>
                      <a:r>
                        <a:rPr lang="de-DE"/>
                        <a:t>(-100,-</a:t>
                      </a:r>
                      <a:r>
                        <a:rPr lang="de-DE" dirty="0"/>
                        <a:t>5</a:t>
                      </a:r>
                      <a:r>
                        <a:rPr lang="de-DE"/>
                        <a:t>0</a:t>
                      </a:r>
                      <a:r>
                        <a:rPr lang="de-DE" dirty="0"/>
                        <a:t>)</a:t>
                      </a:r>
                    </a:p>
                  </a:txBody>
                  <a:tcPr anchor="ctr"/>
                </a:tc>
                <a:extLst>
                  <a:ext uri="{0D108BD9-81ED-4DB2-BD59-A6C34878D82A}">
                    <a16:rowId xmlns:a16="http://schemas.microsoft.com/office/drawing/2014/main" val="3239020616"/>
                  </a:ext>
                </a:extLst>
              </a:tr>
            </a:tbl>
          </a:graphicData>
        </a:graphic>
      </p:graphicFrame>
      <p:sp>
        <p:nvSpPr>
          <p:cNvPr id="4" name="Rechteck 3">
            <a:extLst>
              <a:ext uri="{FF2B5EF4-FFF2-40B4-BE49-F238E27FC236}">
                <a16:creationId xmlns:a16="http://schemas.microsoft.com/office/drawing/2014/main" id="{C027C574-35E3-4076-B78F-5B72350F9E5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7CF4E9EF-E5A0-44CF-B10D-0B251EC8D0BF}"/>
              </a:ext>
            </a:extLst>
          </p:cNvPr>
          <p:cNvGrpSpPr/>
          <p:nvPr/>
        </p:nvGrpSpPr>
        <p:grpSpPr>
          <a:xfrm>
            <a:off x="229333" y="3198480"/>
            <a:ext cx="542520" cy="198720"/>
            <a:chOff x="229333" y="3198480"/>
            <a:chExt cx="542520" cy="19872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3413161C-EAB5-4BE6-A242-1E44D27A52D3}"/>
                    </a:ext>
                  </a:extLst>
                </p14:cNvPr>
                <p14:cNvContentPartPr/>
                <p14:nvPr/>
              </p14:nvContentPartPr>
              <p14:xfrm>
                <a:off x="259213" y="3230880"/>
                <a:ext cx="75600" cy="166320"/>
              </p14:xfrm>
            </p:contentPart>
          </mc:Choice>
          <mc:Fallback>
            <p:pic>
              <p:nvPicPr>
                <p:cNvPr id="3" name="Freihand 2">
                  <a:extLst>
                    <a:ext uri="{FF2B5EF4-FFF2-40B4-BE49-F238E27FC236}">
                      <a16:creationId xmlns:a16="http://schemas.microsoft.com/office/drawing/2014/main" id="{3413161C-EAB5-4BE6-A242-1E44D27A52D3}"/>
                    </a:ext>
                  </a:extLst>
                </p:cNvPr>
                <p:cNvPicPr/>
                <p:nvPr/>
              </p:nvPicPr>
              <p:blipFill>
                <a:blip r:embed="rId3"/>
                <a:stretch>
                  <a:fillRect/>
                </a:stretch>
              </p:blipFill>
              <p:spPr>
                <a:xfrm>
                  <a:off x="254893" y="3226560"/>
                  <a:ext cx="84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7D87F4A-0018-4ABC-A090-1855BD320788}"/>
                    </a:ext>
                  </a:extLst>
                </p14:cNvPr>
                <p14:cNvContentPartPr/>
                <p14:nvPr/>
              </p14:nvContentPartPr>
              <p14:xfrm>
                <a:off x="229333" y="3198480"/>
                <a:ext cx="210240" cy="81000"/>
              </p14:xfrm>
            </p:contentPart>
          </mc:Choice>
          <mc:Fallback>
            <p:pic>
              <p:nvPicPr>
                <p:cNvPr id="5" name="Freihand 4">
                  <a:extLst>
                    <a:ext uri="{FF2B5EF4-FFF2-40B4-BE49-F238E27FC236}">
                      <a16:creationId xmlns:a16="http://schemas.microsoft.com/office/drawing/2014/main" id="{57D87F4A-0018-4ABC-A090-1855BD320788}"/>
                    </a:ext>
                  </a:extLst>
                </p:cNvPr>
                <p:cNvPicPr/>
                <p:nvPr/>
              </p:nvPicPr>
              <p:blipFill>
                <a:blip r:embed="rId5"/>
                <a:stretch>
                  <a:fillRect/>
                </a:stretch>
              </p:blipFill>
              <p:spPr>
                <a:xfrm>
                  <a:off x="225013" y="3194160"/>
                  <a:ext cx="218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5CB84CEB-4BDA-4A5A-BE3F-F9AAA632C949}"/>
                    </a:ext>
                  </a:extLst>
                </p14:cNvPr>
                <p14:cNvContentPartPr/>
                <p14:nvPr/>
              </p14:nvContentPartPr>
              <p14:xfrm>
                <a:off x="428053" y="3296040"/>
                <a:ext cx="103320" cy="50400"/>
              </p14:xfrm>
            </p:contentPart>
          </mc:Choice>
          <mc:Fallback>
            <p:pic>
              <p:nvPicPr>
                <p:cNvPr id="7" name="Freihand 6">
                  <a:extLst>
                    <a:ext uri="{FF2B5EF4-FFF2-40B4-BE49-F238E27FC236}">
                      <a16:creationId xmlns:a16="http://schemas.microsoft.com/office/drawing/2014/main" id="{5CB84CEB-4BDA-4A5A-BE3F-F9AAA632C949}"/>
                    </a:ext>
                  </a:extLst>
                </p:cNvPr>
                <p:cNvPicPr/>
                <p:nvPr/>
              </p:nvPicPr>
              <p:blipFill>
                <a:blip r:embed="rId7"/>
                <a:stretch>
                  <a:fillRect/>
                </a:stretch>
              </p:blipFill>
              <p:spPr>
                <a:xfrm>
                  <a:off x="423733" y="3291720"/>
                  <a:ext cx="111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D24EEE73-C5DD-44F6-938B-8BC25952AE33}"/>
                    </a:ext>
                  </a:extLst>
                </p14:cNvPr>
                <p14:cNvContentPartPr/>
                <p14:nvPr/>
              </p14:nvContentPartPr>
              <p14:xfrm>
                <a:off x="559093" y="3217920"/>
                <a:ext cx="212760" cy="124200"/>
              </p14:xfrm>
            </p:contentPart>
          </mc:Choice>
          <mc:Fallback>
            <p:pic>
              <p:nvPicPr>
                <p:cNvPr id="8" name="Freihand 7">
                  <a:extLst>
                    <a:ext uri="{FF2B5EF4-FFF2-40B4-BE49-F238E27FC236}">
                      <a16:creationId xmlns:a16="http://schemas.microsoft.com/office/drawing/2014/main" id="{D24EEE73-C5DD-44F6-938B-8BC25952AE33}"/>
                    </a:ext>
                  </a:extLst>
                </p:cNvPr>
                <p:cNvPicPr/>
                <p:nvPr/>
              </p:nvPicPr>
              <p:blipFill>
                <a:blip r:embed="rId9"/>
                <a:stretch>
                  <a:fillRect/>
                </a:stretch>
              </p:blipFill>
              <p:spPr>
                <a:xfrm>
                  <a:off x="554773" y="3213600"/>
                  <a:ext cx="221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9C0A780B-3B76-41F5-A1D8-CFD37C23C5CE}"/>
                    </a:ext>
                  </a:extLst>
                </p14:cNvPr>
                <p14:cNvContentPartPr/>
                <p14:nvPr/>
              </p14:nvContentPartPr>
              <p14:xfrm>
                <a:off x="761413" y="3233760"/>
                <a:ext cx="360" cy="360"/>
              </p14:xfrm>
            </p:contentPart>
          </mc:Choice>
          <mc:Fallback>
            <p:pic>
              <p:nvPicPr>
                <p:cNvPr id="9" name="Freihand 8">
                  <a:extLst>
                    <a:ext uri="{FF2B5EF4-FFF2-40B4-BE49-F238E27FC236}">
                      <a16:creationId xmlns:a16="http://schemas.microsoft.com/office/drawing/2014/main" id="{9C0A780B-3B76-41F5-A1D8-CFD37C23C5CE}"/>
                    </a:ext>
                  </a:extLst>
                </p:cNvPr>
                <p:cNvPicPr/>
                <p:nvPr/>
              </p:nvPicPr>
              <p:blipFill>
                <a:blip r:embed="rId11"/>
                <a:stretch>
                  <a:fillRect/>
                </a:stretch>
              </p:blipFill>
              <p:spPr>
                <a:xfrm>
                  <a:off x="757093" y="3229440"/>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6F92412C-8801-4230-8402-9FD54CA055FE}"/>
                  </a:ext>
                </a:extLst>
              </p14:cNvPr>
              <p14:cNvContentPartPr/>
              <p14:nvPr/>
            </p14:nvContentPartPr>
            <p14:xfrm>
              <a:off x="970213" y="3262920"/>
              <a:ext cx="14040" cy="8280"/>
            </p14:xfrm>
          </p:contentPart>
        </mc:Choice>
        <mc:Fallback>
          <p:pic>
            <p:nvPicPr>
              <p:cNvPr id="12" name="Freihand 11">
                <a:extLst>
                  <a:ext uri="{FF2B5EF4-FFF2-40B4-BE49-F238E27FC236}">
                    <a16:creationId xmlns:a16="http://schemas.microsoft.com/office/drawing/2014/main" id="{6F92412C-8801-4230-8402-9FD54CA055FE}"/>
                  </a:ext>
                </a:extLst>
              </p:cNvPr>
              <p:cNvPicPr/>
              <p:nvPr/>
            </p:nvPicPr>
            <p:blipFill>
              <a:blip r:embed="rId13"/>
              <a:stretch>
                <a:fillRect/>
              </a:stretch>
            </p:blipFill>
            <p:spPr>
              <a:xfrm>
                <a:off x="965893" y="3258600"/>
                <a:ext cx="22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2156F926-C8F1-4951-95C5-CE33813AF361}"/>
                  </a:ext>
                </a:extLst>
              </p14:cNvPr>
              <p14:cNvContentPartPr/>
              <p14:nvPr/>
            </p14:nvContentPartPr>
            <p14:xfrm>
              <a:off x="982453" y="3315480"/>
              <a:ext cx="7200" cy="11520"/>
            </p14:xfrm>
          </p:contentPart>
        </mc:Choice>
        <mc:Fallback>
          <p:pic>
            <p:nvPicPr>
              <p:cNvPr id="13" name="Freihand 12">
                <a:extLst>
                  <a:ext uri="{FF2B5EF4-FFF2-40B4-BE49-F238E27FC236}">
                    <a16:creationId xmlns:a16="http://schemas.microsoft.com/office/drawing/2014/main" id="{2156F926-C8F1-4951-95C5-CE33813AF361}"/>
                  </a:ext>
                </a:extLst>
              </p:cNvPr>
              <p:cNvPicPr/>
              <p:nvPr/>
            </p:nvPicPr>
            <p:blipFill>
              <a:blip r:embed="rId15"/>
              <a:stretch>
                <a:fillRect/>
              </a:stretch>
            </p:blipFill>
            <p:spPr>
              <a:xfrm>
                <a:off x="978133" y="3311160"/>
                <a:ext cx="15840" cy="20160"/>
              </a:xfrm>
              <a:prstGeom prst="rect">
                <a:avLst/>
              </a:prstGeom>
            </p:spPr>
          </p:pic>
        </mc:Fallback>
      </mc:AlternateContent>
      <p:grpSp>
        <p:nvGrpSpPr>
          <p:cNvPr id="25" name="Gruppieren 24">
            <a:extLst>
              <a:ext uri="{FF2B5EF4-FFF2-40B4-BE49-F238E27FC236}">
                <a16:creationId xmlns:a16="http://schemas.microsoft.com/office/drawing/2014/main" id="{826C6CC4-CF0B-4C6E-9205-CCA0963EF107}"/>
              </a:ext>
            </a:extLst>
          </p:cNvPr>
          <p:cNvGrpSpPr/>
          <p:nvPr/>
        </p:nvGrpSpPr>
        <p:grpSpPr>
          <a:xfrm>
            <a:off x="3698293" y="1221360"/>
            <a:ext cx="172080" cy="205920"/>
            <a:chOff x="3698293" y="1221360"/>
            <a:chExt cx="172080" cy="205920"/>
          </a:xfrm>
        </p:grpSpPr>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0C911F3B-BF54-43DA-8274-2E2369535F80}"/>
                    </a:ext>
                  </a:extLst>
                </p14:cNvPr>
                <p14:cNvContentPartPr/>
                <p14:nvPr/>
              </p14:nvContentPartPr>
              <p14:xfrm>
                <a:off x="3770293" y="1221360"/>
                <a:ext cx="29520" cy="183240"/>
              </p14:xfrm>
            </p:contentPart>
          </mc:Choice>
          <mc:Fallback>
            <p:pic>
              <p:nvPicPr>
                <p:cNvPr id="23" name="Freihand 22">
                  <a:extLst>
                    <a:ext uri="{FF2B5EF4-FFF2-40B4-BE49-F238E27FC236}">
                      <a16:creationId xmlns:a16="http://schemas.microsoft.com/office/drawing/2014/main" id="{0C911F3B-BF54-43DA-8274-2E2369535F80}"/>
                    </a:ext>
                  </a:extLst>
                </p:cNvPr>
                <p:cNvPicPr/>
                <p:nvPr/>
              </p:nvPicPr>
              <p:blipFill>
                <a:blip r:embed="rId17"/>
                <a:stretch>
                  <a:fillRect/>
                </a:stretch>
              </p:blipFill>
              <p:spPr>
                <a:xfrm>
                  <a:off x="3765973" y="1217040"/>
                  <a:ext cx="38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a:extLst>
                    <a:ext uri="{FF2B5EF4-FFF2-40B4-BE49-F238E27FC236}">
                      <a16:creationId xmlns:a16="http://schemas.microsoft.com/office/drawing/2014/main" id="{DA8F0EA8-8EB0-4F7E-B6B3-8B4464A9A55E}"/>
                    </a:ext>
                  </a:extLst>
                </p14:cNvPr>
                <p14:cNvContentPartPr/>
                <p14:nvPr/>
              </p14:nvContentPartPr>
              <p14:xfrm>
                <a:off x="3698293" y="1295880"/>
                <a:ext cx="172080" cy="131400"/>
              </p14:xfrm>
            </p:contentPart>
          </mc:Choice>
          <mc:Fallback>
            <p:pic>
              <p:nvPicPr>
                <p:cNvPr id="24" name="Freihand 23">
                  <a:extLst>
                    <a:ext uri="{FF2B5EF4-FFF2-40B4-BE49-F238E27FC236}">
                      <a16:creationId xmlns:a16="http://schemas.microsoft.com/office/drawing/2014/main" id="{DA8F0EA8-8EB0-4F7E-B6B3-8B4464A9A55E}"/>
                    </a:ext>
                  </a:extLst>
                </p:cNvPr>
                <p:cNvPicPr/>
                <p:nvPr/>
              </p:nvPicPr>
              <p:blipFill>
                <a:blip r:embed="rId19"/>
                <a:stretch>
                  <a:fillRect/>
                </a:stretch>
              </p:blipFill>
              <p:spPr>
                <a:xfrm>
                  <a:off x="3693973" y="1291560"/>
                  <a:ext cx="180720" cy="140040"/>
                </a:xfrm>
                <a:prstGeom prst="rect">
                  <a:avLst/>
                </a:prstGeom>
              </p:spPr>
            </p:pic>
          </mc:Fallback>
        </mc:AlternateContent>
      </p:grpSp>
      <p:grpSp>
        <p:nvGrpSpPr>
          <p:cNvPr id="48" name="Gruppieren 47">
            <a:extLst>
              <a:ext uri="{FF2B5EF4-FFF2-40B4-BE49-F238E27FC236}">
                <a16:creationId xmlns:a16="http://schemas.microsoft.com/office/drawing/2014/main" id="{B5A054B4-CFC6-409E-92E2-AC547BCB031E}"/>
              </a:ext>
            </a:extLst>
          </p:cNvPr>
          <p:cNvGrpSpPr/>
          <p:nvPr/>
        </p:nvGrpSpPr>
        <p:grpSpPr>
          <a:xfrm>
            <a:off x="1175773" y="3076440"/>
            <a:ext cx="871920" cy="600840"/>
            <a:chOff x="1175773" y="3076440"/>
            <a:chExt cx="871920" cy="600840"/>
          </a:xfrm>
        </p:grpSpPr>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9204382B-42BD-479E-8A7A-4056C00194C0}"/>
                    </a:ext>
                  </a:extLst>
                </p14:cNvPr>
                <p14:cNvContentPartPr/>
                <p14:nvPr/>
              </p14:nvContentPartPr>
              <p14:xfrm>
                <a:off x="1199533" y="3179760"/>
                <a:ext cx="119880" cy="117000"/>
              </p14:xfrm>
            </p:contentPart>
          </mc:Choice>
          <mc:Fallback>
            <p:pic>
              <p:nvPicPr>
                <p:cNvPr id="14" name="Freihand 13">
                  <a:extLst>
                    <a:ext uri="{FF2B5EF4-FFF2-40B4-BE49-F238E27FC236}">
                      <a16:creationId xmlns:a16="http://schemas.microsoft.com/office/drawing/2014/main" id="{9204382B-42BD-479E-8A7A-4056C00194C0}"/>
                    </a:ext>
                  </a:extLst>
                </p:cNvPr>
                <p:cNvPicPr/>
                <p:nvPr/>
              </p:nvPicPr>
              <p:blipFill>
                <a:blip r:embed="rId21"/>
                <a:stretch>
                  <a:fillRect/>
                </a:stretch>
              </p:blipFill>
              <p:spPr>
                <a:xfrm>
                  <a:off x="1195213" y="3175440"/>
                  <a:ext cx="12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DA185674-3048-411E-9C5C-387F57A6CAC2}"/>
                    </a:ext>
                  </a:extLst>
                </p14:cNvPr>
                <p14:cNvContentPartPr/>
                <p14:nvPr/>
              </p14:nvContentPartPr>
              <p14:xfrm>
                <a:off x="1420573" y="3237360"/>
                <a:ext cx="98640" cy="7200"/>
              </p14:xfrm>
            </p:contentPart>
          </mc:Choice>
          <mc:Fallback>
            <p:pic>
              <p:nvPicPr>
                <p:cNvPr id="15" name="Freihand 14">
                  <a:extLst>
                    <a:ext uri="{FF2B5EF4-FFF2-40B4-BE49-F238E27FC236}">
                      <a16:creationId xmlns:a16="http://schemas.microsoft.com/office/drawing/2014/main" id="{DA185674-3048-411E-9C5C-387F57A6CAC2}"/>
                    </a:ext>
                  </a:extLst>
                </p:cNvPr>
                <p:cNvPicPr/>
                <p:nvPr/>
              </p:nvPicPr>
              <p:blipFill>
                <a:blip r:embed="rId23"/>
                <a:stretch>
                  <a:fillRect/>
                </a:stretch>
              </p:blipFill>
              <p:spPr>
                <a:xfrm>
                  <a:off x="1416253" y="3233040"/>
                  <a:ext cx="107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85BD02C5-DB48-4BB8-90EE-5EB10DB7EC8D}"/>
                    </a:ext>
                  </a:extLst>
                </p14:cNvPr>
                <p14:cNvContentPartPr/>
                <p14:nvPr/>
              </p14:nvContentPartPr>
              <p14:xfrm>
                <a:off x="1498693" y="3193080"/>
                <a:ext cx="64440" cy="93240"/>
              </p14:xfrm>
            </p:contentPart>
          </mc:Choice>
          <mc:Fallback>
            <p:pic>
              <p:nvPicPr>
                <p:cNvPr id="16" name="Freihand 15">
                  <a:extLst>
                    <a:ext uri="{FF2B5EF4-FFF2-40B4-BE49-F238E27FC236}">
                      <a16:creationId xmlns:a16="http://schemas.microsoft.com/office/drawing/2014/main" id="{85BD02C5-DB48-4BB8-90EE-5EB10DB7EC8D}"/>
                    </a:ext>
                  </a:extLst>
                </p:cNvPr>
                <p:cNvPicPr/>
                <p:nvPr/>
              </p:nvPicPr>
              <p:blipFill>
                <a:blip r:embed="rId25"/>
                <a:stretch>
                  <a:fillRect/>
                </a:stretch>
              </p:blipFill>
              <p:spPr>
                <a:xfrm>
                  <a:off x="1494373" y="3188760"/>
                  <a:ext cx="73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5CBB4A5A-44D8-4E43-B778-AD6AFF4C3BBF}"/>
                    </a:ext>
                  </a:extLst>
                </p14:cNvPr>
                <p14:cNvContentPartPr/>
                <p14:nvPr/>
              </p14:nvContentPartPr>
              <p14:xfrm>
                <a:off x="1726573" y="3185880"/>
                <a:ext cx="8640" cy="116640"/>
              </p14:xfrm>
            </p:contentPart>
          </mc:Choice>
          <mc:Fallback>
            <p:pic>
              <p:nvPicPr>
                <p:cNvPr id="18" name="Freihand 17">
                  <a:extLst>
                    <a:ext uri="{FF2B5EF4-FFF2-40B4-BE49-F238E27FC236}">
                      <a16:creationId xmlns:a16="http://schemas.microsoft.com/office/drawing/2014/main" id="{5CBB4A5A-44D8-4E43-B778-AD6AFF4C3BBF}"/>
                    </a:ext>
                  </a:extLst>
                </p:cNvPr>
                <p:cNvPicPr/>
                <p:nvPr/>
              </p:nvPicPr>
              <p:blipFill>
                <a:blip r:embed="rId27"/>
                <a:stretch>
                  <a:fillRect/>
                </a:stretch>
              </p:blipFill>
              <p:spPr>
                <a:xfrm>
                  <a:off x="1722253" y="3181560"/>
                  <a:ext cx="17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137C8965-28EE-4F7C-B0E1-0E64EFD17539}"/>
                    </a:ext>
                  </a:extLst>
                </p14:cNvPr>
                <p14:cNvContentPartPr/>
                <p14:nvPr/>
              </p14:nvContentPartPr>
              <p14:xfrm>
                <a:off x="1687333" y="3148440"/>
                <a:ext cx="174600" cy="167400"/>
              </p14:xfrm>
            </p:contentPart>
          </mc:Choice>
          <mc:Fallback>
            <p:pic>
              <p:nvPicPr>
                <p:cNvPr id="19" name="Freihand 18">
                  <a:extLst>
                    <a:ext uri="{FF2B5EF4-FFF2-40B4-BE49-F238E27FC236}">
                      <a16:creationId xmlns:a16="http://schemas.microsoft.com/office/drawing/2014/main" id="{137C8965-28EE-4F7C-B0E1-0E64EFD17539}"/>
                    </a:ext>
                  </a:extLst>
                </p:cNvPr>
                <p:cNvPicPr/>
                <p:nvPr/>
              </p:nvPicPr>
              <p:blipFill>
                <a:blip r:embed="rId29"/>
                <a:stretch>
                  <a:fillRect/>
                </a:stretch>
              </p:blipFill>
              <p:spPr>
                <a:xfrm>
                  <a:off x="1683013" y="3144120"/>
                  <a:ext cx="183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0F379463-C3BF-44B6-BC68-FA63BEDC43C1}"/>
                    </a:ext>
                  </a:extLst>
                </p14:cNvPr>
                <p14:cNvContentPartPr/>
                <p14:nvPr/>
              </p14:nvContentPartPr>
              <p14:xfrm>
                <a:off x="1577893" y="3076440"/>
                <a:ext cx="376200" cy="341640"/>
              </p14:xfrm>
            </p:contentPart>
          </mc:Choice>
          <mc:Fallback>
            <p:pic>
              <p:nvPicPr>
                <p:cNvPr id="21" name="Freihand 20">
                  <a:extLst>
                    <a:ext uri="{FF2B5EF4-FFF2-40B4-BE49-F238E27FC236}">
                      <a16:creationId xmlns:a16="http://schemas.microsoft.com/office/drawing/2014/main" id="{0F379463-C3BF-44B6-BC68-FA63BEDC43C1}"/>
                    </a:ext>
                  </a:extLst>
                </p:cNvPr>
                <p:cNvPicPr/>
                <p:nvPr/>
              </p:nvPicPr>
              <p:blipFill>
                <a:blip r:embed="rId31"/>
                <a:stretch>
                  <a:fillRect/>
                </a:stretch>
              </p:blipFill>
              <p:spPr>
                <a:xfrm>
                  <a:off x="1573573" y="3072120"/>
                  <a:ext cx="3848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Freihand 39">
                  <a:extLst>
                    <a:ext uri="{FF2B5EF4-FFF2-40B4-BE49-F238E27FC236}">
                      <a16:creationId xmlns:a16="http://schemas.microsoft.com/office/drawing/2014/main" id="{A1FC9E53-15AC-4EA3-BC86-A2CD0212131F}"/>
                    </a:ext>
                  </a:extLst>
                </p14:cNvPr>
                <p14:cNvContentPartPr/>
                <p14:nvPr/>
              </p14:nvContentPartPr>
              <p14:xfrm>
                <a:off x="1175773" y="3515640"/>
                <a:ext cx="25560" cy="161640"/>
              </p14:xfrm>
            </p:contentPart>
          </mc:Choice>
          <mc:Fallback>
            <p:pic>
              <p:nvPicPr>
                <p:cNvPr id="40" name="Freihand 39">
                  <a:extLst>
                    <a:ext uri="{FF2B5EF4-FFF2-40B4-BE49-F238E27FC236}">
                      <a16:creationId xmlns:a16="http://schemas.microsoft.com/office/drawing/2014/main" id="{A1FC9E53-15AC-4EA3-BC86-A2CD0212131F}"/>
                    </a:ext>
                  </a:extLst>
                </p:cNvPr>
                <p:cNvPicPr/>
                <p:nvPr/>
              </p:nvPicPr>
              <p:blipFill>
                <a:blip r:embed="rId33"/>
                <a:stretch>
                  <a:fillRect/>
                </a:stretch>
              </p:blipFill>
              <p:spPr>
                <a:xfrm>
                  <a:off x="1171453" y="3511320"/>
                  <a:ext cx="34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Freihand 40">
                  <a:extLst>
                    <a:ext uri="{FF2B5EF4-FFF2-40B4-BE49-F238E27FC236}">
                      <a16:creationId xmlns:a16="http://schemas.microsoft.com/office/drawing/2014/main" id="{A946FA7C-0F17-4BB0-85E7-98D04EC72BD8}"/>
                    </a:ext>
                  </a:extLst>
                </p14:cNvPr>
                <p14:cNvContentPartPr/>
                <p14:nvPr/>
              </p14:nvContentPartPr>
              <p14:xfrm>
                <a:off x="1184053" y="3527880"/>
                <a:ext cx="159120" cy="138600"/>
              </p14:xfrm>
            </p:contentPart>
          </mc:Choice>
          <mc:Fallback>
            <p:pic>
              <p:nvPicPr>
                <p:cNvPr id="41" name="Freihand 40">
                  <a:extLst>
                    <a:ext uri="{FF2B5EF4-FFF2-40B4-BE49-F238E27FC236}">
                      <a16:creationId xmlns:a16="http://schemas.microsoft.com/office/drawing/2014/main" id="{A946FA7C-0F17-4BB0-85E7-98D04EC72BD8}"/>
                    </a:ext>
                  </a:extLst>
                </p:cNvPr>
                <p:cNvPicPr/>
                <p:nvPr/>
              </p:nvPicPr>
              <p:blipFill>
                <a:blip r:embed="rId35"/>
                <a:stretch>
                  <a:fillRect/>
                </a:stretch>
              </p:blipFill>
              <p:spPr>
                <a:xfrm>
                  <a:off x="1179733" y="3523560"/>
                  <a:ext cx="167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3D8D2776-04BA-47DB-83F6-5D6D763259D1}"/>
                    </a:ext>
                  </a:extLst>
                </p14:cNvPr>
                <p14:cNvContentPartPr/>
                <p14:nvPr/>
              </p14:nvContentPartPr>
              <p14:xfrm>
                <a:off x="1437853" y="3580800"/>
                <a:ext cx="138600" cy="18720"/>
              </p14:xfrm>
            </p:contentPart>
          </mc:Choice>
          <mc:Fallback>
            <p:pic>
              <p:nvPicPr>
                <p:cNvPr id="42" name="Freihand 41">
                  <a:extLst>
                    <a:ext uri="{FF2B5EF4-FFF2-40B4-BE49-F238E27FC236}">
                      <a16:creationId xmlns:a16="http://schemas.microsoft.com/office/drawing/2014/main" id="{3D8D2776-04BA-47DB-83F6-5D6D763259D1}"/>
                    </a:ext>
                  </a:extLst>
                </p:cNvPr>
                <p:cNvPicPr/>
                <p:nvPr/>
              </p:nvPicPr>
              <p:blipFill>
                <a:blip r:embed="rId37"/>
                <a:stretch>
                  <a:fillRect/>
                </a:stretch>
              </p:blipFill>
              <p:spPr>
                <a:xfrm>
                  <a:off x="1433533" y="3576480"/>
                  <a:ext cx="147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Freihand 42">
                  <a:extLst>
                    <a:ext uri="{FF2B5EF4-FFF2-40B4-BE49-F238E27FC236}">
                      <a16:creationId xmlns:a16="http://schemas.microsoft.com/office/drawing/2014/main" id="{CD62B91E-5009-4F74-B2C7-3808FEF10B55}"/>
                    </a:ext>
                  </a:extLst>
                </p14:cNvPr>
                <p14:cNvContentPartPr/>
                <p14:nvPr/>
              </p14:nvContentPartPr>
              <p14:xfrm>
                <a:off x="1533973" y="3520320"/>
                <a:ext cx="114840" cy="119520"/>
              </p14:xfrm>
            </p:contentPart>
          </mc:Choice>
          <mc:Fallback>
            <p:pic>
              <p:nvPicPr>
                <p:cNvPr id="43" name="Freihand 42">
                  <a:extLst>
                    <a:ext uri="{FF2B5EF4-FFF2-40B4-BE49-F238E27FC236}">
                      <a16:creationId xmlns:a16="http://schemas.microsoft.com/office/drawing/2014/main" id="{CD62B91E-5009-4F74-B2C7-3808FEF10B55}"/>
                    </a:ext>
                  </a:extLst>
                </p:cNvPr>
                <p:cNvPicPr/>
                <p:nvPr/>
              </p:nvPicPr>
              <p:blipFill>
                <a:blip r:embed="rId39"/>
                <a:stretch>
                  <a:fillRect/>
                </a:stretch>
              </p:blipFill>
              <p:spPr>
                <a:xfrm>
                  <a:off x="1529653" y="3516000"/>
                  <a:ext cx="123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E0F51C39-A651-40CA-B64E-5AB7DDB67003}"/>
                    </a:ext>
                  </a:extLst>
                </p14:cNvPr>
                <p14:cNvContentPartPr/>
                <p14:nvPr/>
              </p14:nvContentPartPr>
              <p14:xfrm>
                <a:off x="1756453" y="3491520"/>
                <a:ext cx="77760" cy="128160"/>
              </p14:xfrm>
            </p:contentPart>
          </mc:Choice>
          <mc:Fallback>
            <p:pic>
              <p:nvPicPr>
                <p:cNvPr id="44" name="Freihand 43">
                  <a:extLst>
                    <a:ext uri="{FF2B5EF4-FFF2-40B4-BE49-F238E27FC236}">
                      <a16:creationId xmlns:a16="http://schemas.microsoft.com/office/drawing/2014/main" id="{E0F51C39-A651-40CA-B64E-5AB7DDB67003}"/>
                    </a:ext>
                  </a:extLst>
                </p:cNvPr>
                <p:cNvPicPr/>
                <p:nvPr/>
              </p:nvPicPr>
              <p:blipFill>
                <a:blip r:embed="rId41"/>
                <a:stretch>
                  <a:fillRect/>
                </a:stretch>
              </p:blipFill>
              <p:spPr>
                <a:xfrm>
                  <a:off x="1752133" y="3487200"/>
                  <a:ext cx="86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E871FCF2-0347-4CE8-89EF-1B95F8270ABA}"/>
                    </a:ext>
                  </a:extLst>
                </p14:cNvPr>
                <p14:cNvContentPartPr/>
                <p14:nvPr/>
              </p14:nvContentPartPr>
              <p14:xfrm>
                <a:off x="1845013" y="3465960"/>
                <a:ext cx="26640" cy="155160"/>
              </p14:xfrm>
            </p:contentPart>
          </mc:Choice>
          <mc:Fallback>
            <p:pic>
              <p:nvPicPr>
                <p:cNvPr id="45" name="Freihand 44">
                  <a:extLst>
                    <a:ext uri="{FF2B5EF4-FFF2-40B4-BE49-F238E27FC236}">
                      <a16:creationId xmlns:a16="http://schemas.microsoft.com/office/drawing/2014/main" id="{E871FCF2-0347-4CE8-89EF-1B95F8270ABA}"/>
                    </a:ext>
                  </a:extLst>
                </p:cNvPr>
                <p:cNvPicPr/>
                <p:nvPr/>
              </p:nvPicPr>
              <p:blipFill>
                <a:blip r:embed="rId43"/>
                <a:stretch>
                  <a:fillRect/>
                </a:stretch>
              </p:blipFill>
              <p:spPr>
                <a:xfrm>
                  <a:off x="1840693" y="3461640"/>
                  <a:ext cx="35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Freihand 45">
                  <a:extLst>
                    <a:ext uri="{FF2B5EF4-FFF2-40B4-BE49-F238E27FC236}">
                      <a16:creationId xmlns:a16="http://schemas.microsoft.com/office/drawing/2014/main" id="{96735C5D-28E8-4386-9FC4-65608D4B1B7E}"/>
                    </a:ext>
                  </a:extLst>
                </p14:cNvPr>
                <p14:cNvContentPartPr/>
                <p14:nvPr/>
              </p14:nvContentPartPr>
              <p14:xfrm>
                <a:off x="1793173" y="3523200"/>
                <a:ext cx="122400" cy="11520"/>
              </p14:xfrm>
            </p:contentPart>
          </mc:Choice>
          <mc:Fallback>
            <p:pic>
              <p:nvPicPr>
                <p:cNvPr id="46" name="Freihand 45">
                  <a:extLst>
                    <a:ext uri="{FF2B5EF4-FFF2-40B4-BE49-F238E27FC236}">
                      <a16:creationId xmlns:a16="http://schemas.microsoft.com/office/drawing/2014/main" id="{96735C5D-28E8-4386-9FC4-65608D4B1B7E}"/>
                    </a:ext>
                  </a:extLst>
                </p:cNvPr>
                <p:cNvPicPr/>
                <p:nvPr/>
              </p:nvPicPr>
              <p:blipFill>
                <a:blip r:embed="rId45"/>
                <a:stretch>
                  <a:fillRect/>
                </a:stretch>
              </p:blipFill>
              <p:spPr>
                <a:xfrm>
                  <a:off x="1788853" y="3518880"/>
                  <a:ext cx="131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Freihand 46">
                  <a:extLst>
                    <a:ext uri="{FF2B5EF4-FFF2-40B4-BE49-F238E27FC236}">
                      <a16:creationId xmlns:a16="http://schemas.microsoft.com/office/drawing/2014/main" id="{2B45A192-8C05-4242-9014-2466C550EE1E}"/>
                    </a:ext>
                  </a:extLst>
                </p14:cNvPr>
                <p14:cNvContentPartPr/>
                <p14:nvPr/>
              </p14:nvContentPartPr>
              <p14:xfrm>
                <a:off x="1654573" y="3386760"/>
                <a:ext cx="393120" cy="281880"/>
              </p14:xfrm>
            </p:contentPart>
          </mc:Choice>
          <mc:Fallback>
            <p:pic>
              <p:nvPicPr>
                <p:cNvPr id="47" name="Freihand 46">
                  <a:extLst>
                    <a:ext uri="{FF2B5EF4-FFF2-40B4-BE49-F238E27FC236}">
                      <a16:creationId xmlns:a16="http://schemas.microsoft.com/office/drawing/2014/main" id="{2B45A192-8C05-4242-9014-2466C550EE1E}"/>
                    </a:ext>
                  </a:extLst>
                </p:cNvPr>
                <p:cNvPicPr/>
                <p:nvPr/>
              </p:nvPicPr>
              <p:blipFill>
                <a:blip r:embed="rId47"/>
                <a:stretch>
                  <a:fillRect/>
                </a:stretch>
              </p:blipFill>
              <p:spPr>
                <a:xfrm>
                  <a:off x="1650253" y="3382440"/>
                  <a:ext cx="401760" cy="290520"/>
                </a:xfrm>
                <a:prstGeom prst="rect">
                  <a:avLst/>
                </a:prstGeom>
              </p:spPr>
            </p:pic>
          </mc:Fallback>
        </mc:AlternateContent>
      </p:grpSp>
      <p:grpSp>
        <p:nvGrpSpPr>
          <p:cNvPr id="51" name="Gruppieren 50">
            <a:extLst>
              <a:ext uri="{FF2B5EF4-FFF2-40B4-BE49-F238E27FC236}">
                <a16:creationId xmlns:a16="http://schemas.microsoft.com/office/drawing/2014/main" id="{3B721CE5-6E4A-4C00-976A-3E1D6F172B3A}"/>
              </a:ext>
            </a:extLst>
          </p:cNvPr>
          <p:cNvGrpSpPr/>
          <p:nvPr/>
        </p:nvGrpSpPr>
        <p:grpSpPr>
          <a:xfrm>
            <a:off x="5343493" y="1135320"/>
            <a:ext cx="260640" cy="284040"/>
            <a:chOff x="5343493" y="1135320"/>
            <a:chExt cx="260640" cy="284040"/>
          </a:xfrm>
        </p:grpSpPr>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36837A05-7E01-4C77-9760-6915E63EB97F}"/>
                    </a:ext>
                  </a:extLst>
                </p14:cNvPr>
                <p14:cNvContentPartPr/>
                <p14:nvPr/>
              </p14:nvContentPartPr>
              <p14:xfrm>
                <a:off x="5430253" y="1135320"/>
                <a:ext cx="30960" cy="259560"/>
              </p14:xfrm>
            </p:contentPart>
          </mc:Choice>
          <mc:Fallback>
            <p:pic>
              <p:nvPicPr>
                <p:cNvPr id="49" name="Freihand 48">
                  <a:extLst>
                    <a:ext uri="{FF2B5EF4-FFF2-40B4-BE49-F238E27FC236}">
                      <a16:creationId xmlns:a16="http://schemas.microsoft.com/office/drawing/2014/main" id="{36837A05-7E01-4C77-9760-6915E63EB97F}"/>
                    </a:ext>
                  </a:extLst>
                </p:cNvPr>
                <p:cNvPicPr/>
                <p:nvPr/>
              </p:nvPicPr>
              <p:blipFill>
                <a:blip r:embed="rId49"/>
                <a:stretch>
                  <a:fillRect/>
                </a:stretch>
              </p:blipFill>
              <p:spPr>
                <a:xfrm>
                  <a:off x="5425933" y="1131000"/>
                  <a:ext cx="396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54027D1F-2842-4568-86BB-6B87BAA8D695}"/>
                    </a:ext>
                  </a:extLst>
                </p14:cNvPr>
                <p14:cNvContentPartPr/>
                <p14:nvPr/>
              </p14:nvContentPartPr>
              <p14:xfrm>
                <a:off x="5343493" y="1262760"/>
                <a:ext cx="260640" cy="156600"/>
              </p14:xfrm>
            </p:contentPart>
          </mc:Choice>
          <mc:Fallback>
            <p:pic>
              <p:nvPicPr>
                <p:cNvPr id="50" name="Freihand 49">
                  <a:extLst>
                    <a:ext uri="{FF2B5EF4-FFF2-40B4-BE49-F238E27FC236}">
                      <a16:creationId xmlns:a16="http://schemas.microsoft.com/office/drawing/2014/main" id="{54027D1F-2842-4568-86BB-6B87BAA8D695}"/>
                    </a:ext>
                  </a:extLst>
                </p:cNvPr>
                <p:cNvPicPr/>
                <p:nvPr/>
              </p:nvPicPr>
              <p:blipFill>
                <a:blip r:embed="rId51"/>
                <a:stretch>
                  <a:fillRect/>
                </a:stretch>
              </p:blipFill>
              <p:spPr>
                <a:xfrm>
                  <a:off x="5339173" y="1258440"/>
                  <a:ext cx="269280" cy="165240"/>
                </a:xfrm>
                <a:prstGeom prst="rect">
                  <a:avLst/>
                </a:prstGeom>
              </p:spPr>
            </p:pic>
          </mc:Fallback>
        </mc:AlternateContent>
      </p:grpSp>
      <p:grpSp>
        <p:nvGrpSpPr>
          <p:cNvPr id="74" name="Gruppieren 73">
            <a:extLst>
              <a:ext uri="{FF2B5EF4-FFF2-40B4-BE49-F238E27FC236}">
                <a16:creationId xmlns:a16="http://schemas.microsoft.com/office/drawing/2014/main" id="{5E4AE1A6-AA76-421C-B662-64EE4E46E061}"/>
              </a:ext>
            </a:extLst>
          </p:cNvPr>
          <p:cNvGrpSpPr/>
          <p:nvPr/>
        </p:nvGrpSpPr>
        <p:grpSpPr>
          <a:xfrm>
            <a:off x="227893" y="3988680"/>
            <a:ext cx="475560" cy="211680"/>
            <a:chOff x="227893" y="3988680"/>
            <a:chExt cx="475560" cy="211680"/>
          </a:xfrm>
        </p:grpSpPr>
        <mc:AlternateContent xmlns:mc="http://schemas.openxmlformats.org/markup-compatibility/2006">
          <mc:Choice xmlns:p14="http://schemas.microsoft.com/office/powerpoint/2010/main" Requires="p14">
            <p:contentPart p14:bwMode="auto" r:id="rId52">
              <p14:nvContentPartPr>
                <p14:cNvPr id="72" name="Freihand 71">
                  <a:extLst>
                    <a:ext uri="{FF2B5EF4-FFF2-40B4-BE49-F238E27FC236}">
                      <a16:creationId xmlns:a16="http://schemas.microsoft.com/office/drawing/2014/main" id="{5DEAC1F4-B921-4972-9B65-8AD70AEF0E15}"/>
                    </a:ext>
                  </a:extLst>
                </p14:cNvPr>
                <p14:cNvContentPartPr/>
                <p14:nvPr/>
              </p14:nvContentPartPr>
              <p14:xfrm>
                <a:off x="227893" y="3988680"/>
                <a:ext cx="147960" cy="211680"/>
              </p14:xfrm>
            </p:contentPart>
          </mc:Choice>
          <mc:Fallback>
            <p:pic>
              <p:nvPicPr>
                <p:cNvPr id="72" name="Freihand 71">
                  <a:extLst>
                    <a:ext uri="{FF2B5EF4-FFF2-40B4-BE49-F238E27FC236}">
                      <a16:creationId xmlns:a16="http://schemas.microsoft.com/office/drawing/2014/main" id="{5DEAC1F4-B921-4972-9B65-8AD70AEF0E15}"/>
                    </a:ext>
                  </a:extLst>
                </p:cNvPr>
                <p:cNvPicPr/>
                <p:nvPr/>
              </p:nvPicPr>
              <p:blipFill>
                <a:blip r:embed="rId53"/>
                <a:stretch>
                  <a:fillRect/>
                </a:stretch>
              </p:blipFill>
              <p:spPr>
                <a:xfrm>
                  <a:off x="223573" y="3984360"/>
                  <a:ext cx="156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3" name="Freihand 72">
                  <a:extLst>
                    <a:ext uri="{FF2B5EF4-FFF2-40B4-BE49-F238E27FC236}">
                      <a16:creationId xmlns:a16="http://schemas.microsoft.com/office/drawing/2014/main" id="{0337A2F8-53ED-4201-9C79-719F1CA39C69}"/>
                    </a:ext>
                  </a:extLst>
                </p14:cNvPr>
                <p14:cNvContentPartPr/>
                <p14:nvPr/>
              </p14:nvContentPartPr>
              <p14:xfrm>
                <a:off x="359293" y="4009560"/>
                <a:ext cx="344160" cy="177480"/>
              </p14:xfrm>
            </p:contentPart>
          </mc:Choice>
          <mc:Fallback>
            <p:pic>
              <p:nvPicPr>
                <p:cNvPr id="73" name="Freihand 72">
                  <a:extLst>
                    <a:ext uri="{FF2B5EF4-FFF2-40B4-BE49-F238E27FC236}">
                      <a16:creationId xmlns:a16="http://schemas.microsoft.com/office/drawing/2014/main" id="{0337A2F8-53ED-4201-9C79-719F1CA39C69}"/>
                    </a:ext>
                  </a:extLst>
                </p:cNvPr>
                <p:cNvPicPr/>
                <p:nvPr/>
              </p:nvPicPr>
              <p:blipFill>
                <a:blip r:embed="rId55"/>
                <a:stretch>
                  <a:fillRect/>
                </a:stretch>
              </p:blipFill>
              <p:spPr>
                <a:xfrm>
                  <a:off x="354973" y="4005240"/>
                  <a:ext cx="352800" cy="18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75" name="Freihand 74">
                <a:extLst>
                  <a:ext uri="{FF2B5EF4-FFF2-40B4-BE49-F238E27FC236}">
                    <a16:creationId xmlns:a16="http://schemas.microsoft.com/office/drawing/2014/main" id="{4A976BD4-E525-48E8-813C-F947759F6641}"/>
                  </a:ext>
                </a:extLst>
              </p14:cNvPr>
              <p14:cNvContentPartPr/>
              <p14:nvPr/>
            </p14:nvContentPartPr>
            <p14:xfrm>
              <a:off x="5178253" y="2419440"/>
              <a:ext cx="136440" cy="20160"/>
            </p14:xfrm>
          </p:contentPart>
        </mc:Choice>
        <mc:Fallback>
          <p:pic>
            <p:nvPicPr>
              <p:cNvPr id="75" name="Freihand 74">
                <a:extLst>
                  <a:ext uri="{FF2B5EF4-FFF2-40B4-BE49-F238E27FC236}">
                    <a16:creationId xmlns:a16="http://schemas.microsoft.com/office/drawing/2014/main" id="{4A976BD4-E525-48E8-813C-F947759F6641}"/>
                  </a:ext>
                </a:extLst>
              </p:cNvPr>
              <p:cNvPicPr/>
              <p:nvPr/>
            </p:nvPicPr>
            <p:blipFill>
              <a:blip r:embed="rId57"/>
              <a:stretch>
                <a:fillRect/>
              </a:stretch>
            </p:blipFill>
            <p:spPr>
              <a:xfrm>
                <a:off x="5173933" y="2415120"/>
                <a:ext cx="145080" cy="28800"/>
              </a:xfrm>
              <a:prstGeom prst="rect">
                <a:avLst/>
              </a:prstGeom>
            </p:spPr>
          </p:pic>
        </mc:Fallback>
      </mc:AlternateContent>
      <p:grpSp>
        <p:nvGrpSpPr>
          <p:cNvPr id="89" name="Gruppieren 88">
            <a:extLst>
              <a:ext uri="{FF2B5EF4-FFF2-40B4-BE49-F238E27FC236}">
                <a16:creationId xmlns:a16="http://schemas.microsoft.com/office/drawing/2014/main" id="{255F33ED-E598-45EF-84B7-C0C6C2AAE4B9}"/>
              </a:ext>
            </a:extLst>
          </p:cNvPr>
          <p:cNvGrpSpPr/>
          <p:nvPr/>
        </p:nvGrpSpPr>
        <p:grpSpPr>
          <a:xfrm>
            <a:off x="1398973" y="2214240"/>
            <a:ext cx="429840" cy="225360"/>
            <a:chOff x="1398973" y="2214240"/>
            <a:chExt cx="429840" cy="225360"/>
          </a:xfrm>
        </p:grpSpPr>
        <mc:AlternateContent xmlns:mc="http://schemas.openxmlformats.org/markup-compatibility/2006">
          <mc:Choice xmlns:p14="http://schemas.microsoft.com/office/powerpoint/2010/main" Requires="p14">
            <p:contentPart p14:bwMode="auto" r:id="rId58">
              <p14:nvContentPartPr>
                <p14:cNvPr id="87" name="Freihand 86">
                  <a:extLst>
                    <a:ext uri="{FF2B5EF4-FFF2-40B4-BE49-F238E27FC236}">
                      <a16:creationId xmlns:a16="http://schemas.microsoft.com/office/drawing/2014/main" id="{7568B938-4217-489B-ABBC-9BF621D4FA66}"/>
                    </a:ext>
                  </a:extLst>
                </p14:cNvPr>
                <p14:cNvContentPartPr/>
                <p14:nvPr/>
              </p14:nvContentPartPr>
              <p14:xfrm>
                <a:off x="1398973" y="2286240"/>
                <a:ext cx="291600" cy="22680"/>
              </p14:xfrm>
            </p:contentPart>
          </mc:Choice>
          <mc:Fallback>
            <p:pic>
              <p:nvPicPr>
                <p:cNvPr id="87" name="Freihand 86">
                  <a:extLst>
                    <a:ext uri="{FF2B5EF4-FFF2-40B4-BE49-F238E27FC236}">
                      <a16:creationId xmlns:a16="http://schemas.microsoft.com/office/drawing/2014/main" id="{7568B938-4217-489B-ABBC-9BF621D4FA66}"/>
                    </a:ext>
                  </a:extLst>
                </p:cNvPr>
                <p:cNvPicPr/>
                <p:nvPr/>
              </p:nvPicPr>
              <p:blipFill>
                <a:blip r:embed="rId59"/>
                <a:stretch>
                  <a:fillRect/>
                </a:stretch>
              </p:blipFill>
              <p:spPr>
                <a:xfrm>
                  <a:off x="1394653" y="2281920"/>
                  <a:ext cx="300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8" name="Freihand 87">
                  <a:extLst>
                    <a:ext uri="{FF2B5EF4-FFF2-40B4-BE49-F238E27FC236}">
                      <a16:creationId xmlns:a16="http://schemas.microsoft.com/office/drawing/2014/main" id="{B428D05D-D632-4D57-BA72-4649B7B55F56}"/>
                    </a:ext>
                  </a:extLst>
                </p14:cNvPr>
                <p14:cNvContentPartPr/>
                <p14:nvPr/>
              </p14:nvContentPartPr>
              <p14:xfrm>
                <a:off x="1603813" y="2214240"/>
                <a:ext cx="225000" cy="225360"/>
              </p14:xfrm>
            </p:contentPart>
          </mc:Choice>
          <mc:Fallback>
            <p:pic>
              <p:nvPicPr>
                <p:cNvPr id="88" name="Freihand 87">
                  <a:extLst>
                    <a:ext uri="{FF2B5EF4-FFF2-40B4-BE49-F238E27FC236}">
                      <a16:creationId xmlns:a16="http://schemas.microsoft.com/office/drawing/2014/main" id="{B428D05D-D632-4D57-BA72-4649B7B55F56}"/>
                    </a:ext>
                  </a:extLst>
                </p:cNvPr>
                <p:cNvPicPr/>
                <p:nvPr/>
              </p:nvPicPr>
              <p:blipFill>
                <a:blip r:embed="rId61"/>
                <a:stretch>
                  <a:fillRect/>
                </a:stretch>
              </p:blipFill>
              <p:spPr>
                <a:xfrm>
                  <a:off x="1599493" y="2209920"/>
                  <a:ext cx="233640" cy="234000"/>
                </a:xfrm>
                <a:prstGeom prst="rect">
                  <a:avLst/>
                </a:prstGeom>
              </p:spPr>
            </p:pic>
          </mc:Fallback>
        </mc:AlternateContent>
      </p:grpSp>
      <p:grpSp>
        <p:nvGrpSpPr>
          <p:cNvPr id="98" name="Gruppieren 97">
            <a:extLst>
              <a:ext uri="{FF2B5EF4-FFF2-40B4-BE49-F238E27FC236}">
                <a16:creationId xmlns:a16="http://schemas.microsoft.com/office/drawing/2014/main" id="{51B2B0BF-86D1-4505-9B25-2A8AE927E638}"/>
              </a:ext>
            </a:extLst>
          </p:cNvPr>
          <p:cNvGrpSpPr/>
          <p:nvPr/>
        </p:nvGrpSpPr>
        <p:grpSpPr>
          <a:xfrm>
            <a:off x="2407333" y="3813000"/>
            <a:ext cx="1116000" cy="240480"/>
            <a:chOff x="2407333" y="3813000"/>
            <a:chExt cx="1116000" cy="240480"/>
          </a:xfrm>
        </p:grpSpPr>
        <mc:AlternateContent xmlns:mc="http://schemas.openxmlformats.org/markup-compatibility/2006">
          <mc:Choice xmlns:p14="http://schemas.microsoft.com/office/powerpoint/2010/main" Requires="p14">
            <p:contentPart p14:bwMode="auto" r:id="rId62">
              <p14:nvContentPartPr>
                <p14:cNvPr id="91" name="Freihand 90">
                  <a:extLst>
                    <a:ext uri="{FF2B5EF4-FFF2-40B4-BE49-F238E27FC236}">
                      <a16:creationId xmlns:a16="http://schemas.microsoft.com/office/drawing/2014/main" id="{93B12ECA-3FF1-48EE-827E-31952A4FE450}"/>
                    </a:ext>
                  </a:extLst>
                </p14:cNvPr>
                <p14:cNvContentPartPr/>
                <p14:nvPr/>
              </p14:nvContentPartPr>
              <p14:xfrm>
                <a:off x="2407333" y="3854040"/>
                <a:ext cx="138960" cy="199440"/>
              </p14:xfrm>
            </p:contentPart>
          </mc:Choice>
          <mc:Fallback>
            <p:pic>
              <p:nvPicPr>
                <p:cNvPr id="91" name="Freihand 90">
                  <a:extLst>
                    <a:ext uri="{FF2B5EF4-FFF2-40B4-BE49-F238E27FC236}">
                      <a16:creationId xmlns:a16="http://schemas.microsoft.com/office/drawing/2014/main" id="{93B12ECA-3FF1-48EE-827E-31952A4FE450}"/>
                    </a:ext>
                  </a:extLst>
                </p:cNvPr>
                <p:cNvPicPr/>
                <p:nvPr/>
              </p:nvPicPr>
              <p:blipFill>
                <a:blip r:embed="rId63"/>
                <a:stretch>
                  <a:fillRect/>
                </a:stretch>
              </p:blipFill>
              <p:spPr>
                <a:xfrm>
                  <a:off x="2403013" y="3849720"/>
                  <a:ext cx="147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2" name="Freihand 91">
                  <a:extLst>
                    <a:ext uri="{FF2B5EF4-FFF2-40B4-BE49-F238E27FC236}">
                      <a16:creationId xmlns:a16="http://schemas.microsoft.com/office/drawing/2014/main" id="{88284BA3-59E1-4D66-AE4F-1CDC4C6AB8B6}"/>
                    </a:ext>
                  </a:extLst>
                </p14:cNvPr>
                <p14:cNvContentPartPr/>
                <p14:nvPr/>
              </p14:nvContentPartPr>
              <p14:xfrm>
                <a:off x="2445133" y="3813000"/>
                <a:ext cx="136800" cy="19440"/>
              </p14:xfrm>
            </p:contentPart>
          </mc:Choice>
          <mc:Fallback>
            <p:pic>
              <p:nvPicPr>
                <p:cNvPr id="92" name="Freihand 91">
                  <a:extLst>
                    <a:ext uri="{FF2B5EF4-FFF2-40B4-BE49-F238E27FC236}">
                      <a16:creationId xmlns:a16="http://schemas.microsoft.com/office/drawing/2014/main" id="{88284BA3-59E1-4D66-AE4F-1CDC4C6AB8B6}"/>
                    </a:ext>
                  </a:extLst>
                </p:cNvPr>
                <p:cNvPicPr/>
                <p:nvPr/>
              </p:nvPicPr>
              <p:blipFill>
                <a:blip r:embed="rId65"/>
                <a:stretch>
                  <a:fillRect/>
                </a:stretch>
              </p:blipFill>
              <p:spPr>
                <a:xfrm>
                  <a:off x="2440813" y="3808680"/>
                  <a:ext cx="145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3" name="Freihand 92">
                  <a:extLst>
                    <a:ext uri="{FF2B5EF4-FFF2-40B4-BE49-F238E27FC236}">
                      <a16:creationId xmlns:a16="http://schemas.microsoft.com/office/drawing/2014/main" id="{3AC1EAB5-7025-4066-8206-2A435E94F061}"/>
                    </a:ext>
                  </a:extLst>
                </p14:cNvPr>
                <p14:cNvContentPartPr/>
                <p14:nvPr/>
              </p14:nvContentPartPr>
              <p14:xfrm>
                <a:off x="2755093" y="3884280"/>
                <a:ext cx="182520" cy="138600"/>
              </p14:xfrm>
            </p:contentPart>
          </mc:Choice>
          <mc:Fallback>
            <p:pic>
              <p:nvPicPr>
                <p:cNvPr id="93" name="Freihand 92">
                  <a:extLst>
                    <a:ext uri="{FF2B5EF4-FFF2-40B4-BE49-F238E27FC236}">
                      <a16:creationId xmlns:a16="http://schemas.microsoft.com/office/drawing/2014/main" id="{3AC1EAB5-7025-4066-8206-2A435E94F061}"/>
                    </a:ext>
                  </a:extLst>
                </p:cNvPr>
                <p:cNvPicPr/>
                <p:nvPr/>
              </p:nvPicPr>
              <p:blipFill>
                <a:blip r:embed="rId67"/>
                <a:stretch>
                  <a:fillRect/>
                </a:stretch>
              </p:blipFill>
              <p:spPr>
                <a:xfrm>
                  <a:off x="2750773" y="3879960"/>
                  <a:ext cx="191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5" name="Freihand 94">
                  <a:extLst>
                    <a:ext uri="{FF2B5EF4-FFF2-40B4-BE49-F238E27FC236}">
                      <a16:creationId xmlns:a16="http://schemas.microsoft.com/office/drawing/2014/main" id="{00AC155E-0105-4A56-9228-F39464B2CFF0}"/>
                    </a:ext>
                  </a:extLst>
                </p14:cNvPr>
                <p14:cNvContentPartPr/>
                <p14:nvPr/>
              </p14:nvContentPartPr>
              <p14:xfrm>
                <a:off x="3004213" y="3848280"/>
                <a:ext cx="166680" cy="194400"/>
              </p14:xfrm>
            </p:contentPart>
          </mc:Choice>
          <mc:Fallback>
            <p:pic>
              <p:nvPicPr>
                <p:cNvPr id="95" name="Freihand 94">
                  <a:extLst>
                    <a:ext uri="{FF2B5EF4-FFF2-40B4-BE49-F238E27FC236}">
                      <a16:creationId xmlns:a16="http://schemas.microsoft.com/office/drawing/2014/main" id="{00AC155E-0105-4A56-9228-F39464B2CFF0}"/>
                    </a:ext>
                  </a:extLst>
                </p:cNvPr>
                <p:cNvPicPr/>
                <p:nvPr/>
              </p:nvPicPr>
              <p:blipFill>
                <a:blip r:embed="rId69"/>
                <a:stretch>
                  <a:fillRect/>
                </a:stretch>
              </p:blipFill>
              <p:spPr>
                <a:xfrm>
                  <a:off x="2999893" y="3843960"/>
                  <a:ext cx="175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6" name="Freihand 95">
                  <a:extLst>
                    <a:ext uri="{FF2B5EF4-FFF2-40B4-BE49-F238E27FC236}">
                      <a16:creationId xmlns:a16="http://schemas.microsoft.com/office/drawing/2014/main" id="{3DEC0034-67ED-47DD-AECE-1B23AD7FA4BD}"/>
                    </a:ext>
                  </a:extLst>
                </p14:cNvPr>
                <p14:cNvContentPartPr/>
                <p14:nvPr/>
              </p14:nvContentPartPr>
              <p14:xfrm>
                <a:off x="3251893" y="3840720"/>
                <a:ext cx="132840" cy="149040"/>
              </p14:xfrm>
            </p:contentPart>
          </mc:Choice>
          <mc:Fallback>
            <p:pic>
              <p:nvPicPr>
                <p:cNvPr id="96" name="Freihand 95">
                  <a:extLst>
                    <a:ext uri="{FF2B5EF4-FFF2-40B4-BE49-F238E27FC236}">
                      <a16:creationId xmlns:a16="http://schemas.microsoft.com/office/drawing/2014/main" id="{3DEC0034-67ED-47DD-AECE-1B23AD7FA4BD}"/>
                    </a:ext>
                  </a:extLst>
                </p:cNvPr>
                <p:cNvPicPr/>
                <p:nvPr/>
              </p:nvPicPr>
              <p:blipFill>
                <a:blip r:embed="rId71"/>
                <a:stretch>
                  <a:fillRect/>
                </a:stretch>
              </p:blipFill>
              <p:spPr>
                <a:xfrm>
                  <a:off x="3247573" y="3836400"/>
                  <a:ext cx="141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7" name="Freihand 96">
                  <a:extLst>
                    <a:ext uri="{FF2B5EF4-FFF2-40B4-BE49-F238E27FC236}">
                      <a16:creationId xmlns:a16="http://schemas.microsoft.com/office/drawing/2014/main" id="{7D14E04E-E107-48BC-A017-7C294FEA50F7}"/>
                    </a:ext>
                  </a:extLst>
                </p14:cNvPr>
                <p14:cNvContentPartPr/>
                <p14:nvPr/>
              </p14:nvContentPartPr>
              <p14:xfrm>
                <a:off x="3372853" y="3865920"/>
                <a:ext cx="150480" cy="143640"/>
              </p14:xfrm>
            </p:contentPart>
          </mc:Choice>
          <mc:Fallback>
            <p:pic>
              <p:nvPicPr>
                <p:cNvPr id="97" name="Freihand 96">
                  <a:extLst>
                    <a:ext uri="{FF2B5EF4-FFF2-40B4-BE49-F238E27FC236}">
                      <a16:creationId xmlns:a16="http://schemas.microsoft.com/office/drawing/2014/main" id="{7D14E04E-E107-48BC-A017-7C294FEA50F7}"/>
                    </a:ext>
                  </a:extLst>
                </p:cNvPr>
                <p:cNvPicPr/>
                <p:nvPr/>
              </p:nvPicPr>
              <p:blipFill>
                <a:blip r:embed="rId73"/>
                <a:stretch>
                  <a:fillRect/>
                </a:stretch>
              </p:blipFill>
              <p:spPr>
                <a:xfrm>
                  <a:off x="3368533" y="3861600"/>
                  <a:ext cx="159120" cy="152280"/>
                </a:xfrm>
                <a:prstGeom prst="rect">
                  <a:avLst/>
                </a:prstGeom>
              </p:spPr>
            </p:pic>
          </mc:Fallback>
        </mc:AlternateContent>
      </p:grpSp>
      <p:grpSp>
        <p:nvGrpSpPr>
          <p:cNvPr id="102" name="Gruppieren 101">
            <a:extLst>
              <a:ext uri="{FF2B5EF4-FFF2-40B4-BE49-F238E27FC236}">
                <a16:creationId xmlns:a16="http://schemas.microsoft.com/office/drawing/2014/main" id="{B60E053A-FD14-41A5-A966-0DC5193E979A}"/>
              </a:ext>
            </a:extLst>
          </p:cNvPr>
          <p:cNvGrpSpPr/>
          <p:nvPr/>
        </p:nvGrpSpPr>
        <p:grpSpPr>
          <a:xfrm>
            <a:off x="3851653" y="3797160"/>
            <a:ext cx="390960" cy="165960"/>
            <a:chOff x="3851653" y="3797160"/>
            <a:chExt cx="390960" cy="165960"/>
          </a:xfrm>
        </p:grpSpPr>
        <mc:AlternateContent xmlns:mc="http://schemas.openxmlformats.org/markup-compatibility/2006">
          <mc:Choice xmlns:p14="http://schemas.microsoft.com/office/powerpoint/2010/main" Requires="p14">
            <p:contentPart p14:bwMode="auto" r:id="rId74">
              <p14:nvContentPartPr>
                <p14:cNvPr id="99" name="Freihand 98">
                  <a:extLst>
                    <a:ext uri="{FF2B5EF4-FFF2-40B4-BE49-F238E27FC236}">
                      <a16:creationId xmlns:a16="http://schemas.microsoft.com/office/drawing/2014/main" id="{F122122A-9101-4E5A-BD08-2651505472DC}"/>
                    </a:ext>
                  </a:extLst>
                </p14:cNvPr>
                <p14:cNvContentPartPr/>
                <p14:nvPr/>
              </p14:nvContentPartPr>
              <p14:xfrm>
                <a:off x="3851653" y="3865200"/>
                <a:ext cx="258840" cy="21240"/>
              </p14:xfrm>
            </p:contentPart>
          </mc:Choice>
          <mc:Fallback>
            <p:pic>
              <p:nvPicPr>
                <p:cNvPr id="99" name="Freihand 98">
                  <a:extLst>
                    <a:ext uri="{FF2B5EF4-FFF2-40B4-BE49-F238E27FC236}">
                      <a16:creationId xmlns:a16="http://schemas.microsoft.com/office/drawing/2014/main" id="{F122122A-9101-4E5A-BD08-2651505472DC}"/>
                    </a:ext>
                  </a:extLst>
                </p:cNvPr>
                <p:cNvPicPr/>
                <p:nvPr/>
              </p:nvPicPr>
              <p:blipFill>
                <a:blip r:embed="rId75"/>
                <a:stretch>
                  <a:fillRect/>
                </a:stretch>
              </p:blipFill>
              <p:spPr>
                <a:xfrm>
                  <a:off x="3847333" y="3860880"/>
                  <a:ext cx="267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0" name="Freihand 99">
                  <a:extLst>
                    <a:ext uri="{FF2B5EF4-FFF2-40B4-BE49-F238E27FC236}">
                      <a16:creationId xmlns:a16="http://schemas.microsoft.com/office/drawing/2014/main" id="{A61485FB-7488-4436-A823-5DE6FEAD6B74}"/>
                    </a:ext>
                  </a:extLst>
                </p14:cNvPr>
                <p14:cNvContentPartPr/>
                <p14:nvPr/>
              </p14:nvContentPartPr>
              <p14:xfrm>
                <a:off x="3882973" y="3913080"/>
                <a:ext cx="227520" cy="6840"/>
              </p14:xfrm>
            </p:contentPart>
          </mc:Choice>
          <mc:Fallback>
            <p:pic>
              <p:nvPicPr>
                <p:cNvPr id="100" name="Freihand 99">
                  <a:extLst>
                    <a:ext uri="{FF2B5EF4-FFF2-40B4-BE49-F238E27FC236}">
                      <a16:creationId xmlns:a16="http://schemas.microsoft.com/office/drawing/2014/main" id="{A61485FB-7488-4436-A823-5DE6FEAD6B74}"/>
                    </a:ext>
                  </a:extLst>
                </p:cNvPr>
                <p:cNvPicPr/>
                <p:nvPr/>
              </p:nvPicPr>
              <p:blipFill>
                <a:blip r:embed="rId77"/>
                <a:stretch>
                  <a:fillRect/>
                </a:stretch>
              </p:blipFill>
              <p:spPr>
                <a:xfrm>
                  <a:off x="3878653" y="3908760"/>
                  <a:ext cx="236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1" name="Freihand 100">
                  <a:extLst>
                    <a:ext uri="{FF2B5EF4-FFF2-40B4-BE49-F238E27FC236}">
                      <a16:creationId xmlns:a16="http://schemas.microsoft.com/office/drawing/2014/main" id="{3A063E96-814A-45AC-84C2-3EC2416369F4}"/>
                    </a:ext>
                  </a:extLst>
                </p14:cNvPr>
                <p14:cNvContentPartPr/>
                <p14:nvPr/>
              </p14:nvContentPartPr>
              <p14:xfrm>
                <a:off x="4100773" y="3797160"/>
                <a:ext cx="141840" cy="165960"/>
              </p14:xfrm>
            </p:contentPart>
          </mc:Choice>
          <mc:Fallback>
            <p:pic>
              <p:nvPicPr>
                <p:cNvPr id="101" name="Freihand 100">
                  <a:extLst>
                    <a:ext uri="{FF2B5EF4-FFF2-40B4-BE49-F238E27FC236}">
                      <a16:creationId xmlns:a16="http://schemas.microsoft.com/office/drawing/2014/main" id="{3A063E96-814A-45AC-84C2-3EC2416369F4}"/>
                    </a:ext>
                  </a:extLst>
                </p:cNvPr>
                <p:cNvPicPr/>
                <p:nvPr/>
              </p:nvPicPr>
              <p:blipFill>
                <a:blip r:embed="rId79"/>
                <a:stretch>
                  <a:fillRect/>
                </a:stretch>
              </p:blipFill>
              <p:spPr>
                <a:xfrm>
                  <a:off x="4096453" y="3792840"/>
                  <a:ext cx="150480" cy="174600"/>
                </a:xfrm>
                <a:prstGeom prst="rect">
                  <a:avLst/>
                </a:prstGeom>
              </p:spPr>
            </p:pic>
          </mc:Fallback>
        </mc:AlternateContent>
      </p:grpSp>
      <p:grpSp>
        <p:nvGrpSpPr>
          <p:cNvPr id="106" name="Gruppieren 105">
            <a:extLst>
              <a:ext uri="{FF2B5EF4-FFF2-40B4-BE49-F238E27FC236}">
                <a16:creationId xmlns:a16="http://schemas.microsoft.com/office/drawing/2014/main" id="{093AA55F-410E-43D9-AD4A-784584AAD5E5}"/>
              </a:ext>
            </a:extLst>
          </p:cNvPr>
          <p:cNvGrpSpPr/>
          <p:nvPr/>
        </p:nvGrpSpPr>
        <p:grpSpPr>
          <a:xfrm>
            <a:off x="4562653" y="3761520"/>
            <a:ext cx="159840" cy="192600"/>
            <a:chOff x="4562653" y="3761520"/>
            <a:chExt cx="159840" cy="192600"/>
          </a:xfrm>
        </p:grpSpPr>
        <mc:AlternateContent xmlns:mc="http://schemas.openxmlformats.org/markup-compatibility/2006">
          <mc:Choice xmlns:p14="http://schemas.microsoft.com/office/powerpoint/2010/main" Requires="p14">
            <p:contentPart p14:bwMode="auto" r:id="rId80">
              <p14:nvContentPartPr>
                <p14:cNvPr id="103" name="Freihand 102">
                  <a:extLst>
                    <a:ext uri="{FF2B5EF4-FFF2-40B4-BE49-F238E27FC236}">
                      <a16:creationId xmlns:a16="http://schemas.microsoft.com/office/drawing/2014/main" id="{06AB77E2-7955-44BD-BB3D-7FF7019C4FD1}"/>
                    </a:ext>
                  </a:extLst>
                </p14:cNvPr>
                <p14:cNvContentPartPr/>
                <p14:nvPr/>
              </p14:nvContentPartPr>
              <p14:xfrm>
                <a:off x="4562653" y="3768720"/>
                <a:ext cx="15840" cy="160200"/>
              </p14:xfrm>
            </p:contentPart>
          </mc:Choice>
          <mc:Fallback>
            <p:pic>
              <p:nvPicPr>
                <p:cNvPr id="103" name="Freihand 102">
                  <a:extLst>
                    <a:ext uri="{FF2B5EF4-FFF2-40B4-BE49-F238E27FC236}">
                      <a16:creationId xmlns:a16="http://schemas.microsoft.com/office/drawing/2014/main" id="{06AB77E2-7955-44BD-BB3D-7FF7019C4FD1}"/>
                    </a:ext>
                  </a:extLst>
                </p:cNvPr>
                <p:cNvPicPr/>
                <p:nvPr/>
              </p:nvPicPr>
              <p:blipFill>
                <a:blip r:embed="rId81"/>
                <a:stretch>
                  <a:fillRect/>
                </a:stretch>
              </p:blipFill>
              <p:spPr>
                <a:xfrm>
                  <a:off x="4558333" y="3764400"/>
                  <a:ext cx="24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Freihand 103">
                  <a:extLst>
                    <a:ext uri="{FF2B5EF4-FFF2-40B4-BE49-F238E27FC236}">
                      <a16:creationId xmlns:a16="http://schemas.microsoft.com/office/drawing/2014/main" id="{D7772BD0-5463-4DA5-9747-1231184D5A34}"/>
                    </a:ext>
                  </a:extLst>
                </p14:cNvPr>
                <p14:cNvContentPartPr/>
                <p14:nvPr/>
              </p14:nvContentPartPr>
              <p14:xfrm>
                <a:off x="4659493" y="3761520"/>
                <a:ext cx="20160" cy="192600"/>
              </p14:xfrm>
            </p:contentPart>
          </mc:Choice>
          <mc:Fallback>
            <p:pic>
              <p:nvPicPr>
                <p:cNvPr id="104" name="Freihand 103">
                  <a:extLst>
                    <a:ext uri="{FF2B5EF4-FFF2-40B4-BE49-F238E27FC236}">
                      <a16:creationId xmlns:a16="http://schemas.microsoft.com/office/drawing/2014/main" id="{D7772BD0-5463-4DA5-9747-1231184D5A34}"/>
                    </a:ext>
                  </a:extLst>
                </p:cNvPr>
                <p:cNvPicPr/>
                <p:nvPr/>
              </p:nvPicPr>
              <p:blipFill>
                <a:blip r:embed="rId83"/>
                <a:stretch>
                  <a:fillRect/>
                </a:stretch>
              </p:blipFill>
              <p:spPr>
                <a:xfrm>
                  <a:off x="4655173" y="3757200"/>
                  <a:ext cx="28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Freihand 104">
                  <a:extLst>
                    <a:ext uri="{FF2B5EF4-FFF2-40B4-BE49-F238E27FC236}">
                      <a16:creationId xmlns:a16="http://schemas.microsoft.com/office/drawing/2014/main" id="{F6972C59-9A7F-4079-9980-188EB17E71C2}"/>
                    </a:ext>
                  </a:extLst>
                </p14:cNvPr>
                <p14:cNvContentPartPr/>
                <p14:nvPr/>
              </p14:nvContentPartPr>
              <p14:xfrm>
                <a:off x="4601893" y="3828120"/>
                <a:ext cx="120600" cy="7920"/>
              </p14:xfrm>
            </p:contentPart>
          </mc:Choice>
          <mc:Fallback>
            <p:pic>
              <p:nvPicPr>
                <p:cNvPr id="105" name="Freihand 104">
                  <a:extLst>
                    <a:ext uri="{FF2B5EF4-FFF2-40B4-BE49-F238E27FC236}">
                      <a16:creationId xmlns:a16="http://schemas.microsoft.com/office/drawing/2014/main" id="{F6972C59-9A7F-4079-9980-188EB17E71C2}"/>
                    </a:ext>
                  </a:extLst>
                </p:cNvPr>
                <p:cNvPicPr/>
                <p:nvPr/>
              </p:nvPicPr>
              <p:blipFill>
                <a:blip r:embed="rId85"/>
                <a:stretch>
                  <a:fillRect/>
                </a:stretch>
              </p:blipFill>
              <p:spPr>
                <a:xfrm>
                  <a:off x="4597573" y="3823800"/>
                  <a:ext cx="129240" cy="1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07" name="Freihand 106">
                <a:extLst>
                  <a:ext uri="{FF2B5EF4-FFF2-40B4-BE49-F238E27FC236}">
                    <a16:creationId xmlns:a16="http://schemas.microsoft.com/office/drawing/2014/main" id="{FEE3BC6C-59D4-4F83-A7A4-16C9A996A325}"/>
                  </a:ext>
                </a:extLst>
              </p14:cNvPr>
              <p14:cNvContentPartPr/>
              <p14:nvPr/>
            </p14:nvContentPartPr>
            <p14:xfrm>
              <a:off x="5452573" y="2414400"/>
              <a:ext cx="235080" cy="38880"/>
            </p14:xfrm>
          </p:contentPart>
        </mc:Choice>
        <mc:Fallback>
          <p:pic>
            <p:nvPicPr>
              <p:cNvPr id="107" name="Freihand 106">
                <a:extLst>
                  <a:ext uri="{FF2B5EF4-FFF2-40B4-BE49-F238E27FC236}">
                    <a16:creationId xmlns:a16="http://schemas.microsoft.com/office/drawing/2014/main" id="{FEE3BC6C-59D4-4F83-A7A4-16C9A996A325}"/>
                  </a:ext>
                </a:extLst>
              </p:cNvPr>
              <p:cNvPicPr/>
              <p:nvPr/>
            </p:nvPicPr>
            <p:blipFill>
              <a:blip r:embed="rId87"/>
              <a:stretch>
                <a:fillRect/>
              </a:stretch>
            </p:blipFill>
            <p:spPr>
              <a:xfrm>
                <a:off x="5448253" y="2410080"/>
                <a:ext cx="243720" cy="47520"/>
              </a:xfrm>
              <a:prstGeom prst="rect">
                <a:avLst/>
              </a:prstGeom>
            </p:spPr>
          </p:pic>
        </mc:Fallback>
      </mc:AlternateContent>
      <p:grpSp>
        <p:nvGrpSpPr>
          <p:cNvPr id="116" name="Gruppieren 115">
            <a:extLst>
              <a:ext uri="{FF2B5EF4-FFF2-40B4-BE49-F238E27FC236}">
                <a16:creationId xmlns:a16="http://schemas.microsoft.com/office/drawing/2014/main" id="{1073EE8C-BF01-4ABC-9B27-BCCB75448F6B}"/>
              </a:ext>
            </a:extLst>
          </p:cNvPr>
          <p:cNvGrpSpPr/>
          <p:nvPr/>
        </p:nvGrpSpPr>
        <p:grpSpPr>
          <a:xfrm>
            <a:off x="874453" y="3773760"/>
            <a:ext cx="1301760" cy="785520"/>
            <a:chOff x="874453" y="3773760"/>
            <a:chExt cx="1301760" cy="785520"/>
          </a:xfrm>
        </p:grpSpPr>
        <mc:AlternateContent xmlns:mc="http://schemas.openxmlformats.org/markup-compatibility/2006">
          <mc:Choice xmlns:p14="http://schemas.microsoft.com/office/powerpoint/2010/main" Requires="p14">
            <p:contentPart p14:bwMode="auto" r:id="rId88">
              <p14:nvContentPartPr>
                <p14:cNvPr id="76" name="Freihand 75">
                  <a:extLst>
                    <a:ext uri="{FF2B5EF4-FFF2-40B4-BE49-F238E27FC236}">
                      <a16:creationId xmlns:a16="http://schemas.microsoft.com/office/drawing/2014/main" id="{9B2B0D51-C974-4AC2-B174-837E6D012F75}"/>
                    </a:ext>
                  </a:extLst>
                </p14:cNvPr>
                <p14:cNvContentPartPr/>
                <p14:nvPr/>
              </p14:nvContentPartPr>
              <p14:xfrm>
                <a:off x="894973" y="4074720"/>
                <a:ext cx="1800" cy="19800"/>
              </p14:xfrm>
            </p:contentPart>
          </mc:Choice>
          <mc:Fallback>
            <p:pic>
              <p:nvPicPr>
                <p:cNvPr id="76" name="Freihand 75">
                  <a:extLst>
                    <a:ext uri="{FF2B5EF4-FFF2-40B4-BE49-F238E27FC236}">
                      <a16:creationId xmlns:a16="http://schemas.microsoft.com/office/drawing/2014/main" id="{9B2B0D51-C974-4AC2-B174-837E6D012F75}"/>
                    </a:ext>
                  </a:extLst>
                </p:cNvPr>
                <p:cNvPicPr/>
                <p:nvPr/>
              </p:nvPicPr>
              <p:blipFill>
                <a:blip r:embed="rId89"/>
                <a:stretch>
                  <a:fillRect/>
                </a:stretch>
              </p:blipFill>
              <p:spPr>
                <a:xfrm>
                  <a:off x="890653" y="4070400"/>
                  <a:ext cx="10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7" name="Freihand 76">
                  <a:extLst>
                    <a:ext uri="{FF2B5EF4-FFF2-40B4-BE49-F238E27FC236}">
                      <a16:creationId xmlns:a16="http://schemas.microsoft.com/office/drawing/2014/main" id="{097FCC03-4A76-45C5-A5D1-559694509591}"/>
                    </a:ext>
                  </a:extLst>
                </p14:cNvPr>
                <p14:cNvContentPartPr/>
                <p14:nvPr/>
              </p14:nvContentPartPr>
              <p14:xfrm>
                <a:off x="874453" y="4183080"/>
                <a:ext cx="5760" cy="15840"/>
              </p14:xfrm>
            </p:contentPart>
          </mc:Choice>
          <mc:Fallback>
            <p:pic>
              <p:nvPicPr>
                <p:cNvPr id="77" name="Freihand 76">
                  <a:extLst>
                    <a:ext uri="{FF2B5EF4-FFF2-40B4-BE49-F238E27FC236}">
                      <a16:creationId xmlns:a16="http://schemas.microsoft.com/office/drawing/2014/main" id="{097FCC03-4A76-45C5-A5D1-559694509591}"/>
                    </a:ext>
                  </a:extLst>
                </p:cNvPr>
                <p:cNvPicPr/>
                <p:nvPr/>
              </p:nvPicPr>
              <p:blipFill>
                <a:blip r:embed="rId91"/>
                <a:stretch>
                  <a:fillRect/>
                </a:stretch>
              </p:blipFill>
              <p:spPr>
                <a:xfrm>
                  <a:off x="870133" y="4178760"/>
                  <a:ext cx="14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 name="Freihand 77">
                  <a:extLst>
                    <a:ext uri="{FF2B5EF4-FFF2-40B4-BE49-F238E27FC236}">
                      <a16:creationId xmlns:a16="http://schemas.microsoft.com/office/drawing/2014/main" id="{3640C9C6-95E0-4576-AB33-468425F8A434}"/>
                    </a:ext>
                  </a:extLst>
                </p14:cNvPr>
                <p14:cNvContentPartPr/>
                <p14:nvPr/>
              </p14:nvContentPartPr>
              <p14:xfrm>
                <a:off x="1134373" y="3995520"/>
                <a:ext cx="33120" cy="152640"/>
              </p14:xfrm>
            </p:contentPart>
          </mc:Choice>
          <mc:Fallback>
            <p:pic>
              <p:nvPicPr>
                <p:cNvPr id="78" name="Freihand 77">
                  <a:extLst>
                    <a:ext uri="{FF2B5EF4-FFF2-40B4-BE49-F238E27FC236}">
                      <a16:creationId xmlns:a16="http://schemas.microsoft.com/office/drawing/2014/main" id="{3640C9C6-95E0-4576-AB33-468425F8A434}"/>
                    </a:ext>
                  </a:extLst>
                </p:cNvPr>
                <p:cNvPicPr/>
                <p:nvPr/>
              </p:nvPicPr>
              <p:blipFill>
                <a:blip r:embed="rId93"/>
                <a:stretch>
                  <a:fillRect/>
                </a:stretch>
              </p:blipFill>
              <p:spPr>
                <a:xfrm>
                  <a:off x="1130053" y="3991200"/>
                  <a:ext cx="4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9" name="Freihand 78">
                  <a:extLst>
                    <a:ext uri="{FF2B5EF4-FFF2-40B4-BE49-F238E27FC236}">
                      <a16:creationId xmlns:a16="http://schemas.microsoft.com/office/drawing/2014/main" id="{630D51E8-9C8C-4FED-B7F6-CEEA7AD2AD60}"/>
                    </a:ext>
                  </a:extLst>
                </p14:cNvPr>
                <p14:cNvContentPartPr/>
                <p14:nvPr/>
              </p14:nvContentPartPr>
              <p14:xfrm>
                <a:off x="1061293" y="3966360"/>
                <a:ext cx="198360" cy="109440"/>
              </p14:xfrm>
            </p:contentPart>
          </mc:Choice>
          <mc:Fallback>
            <p:pic>
              <p:nvPicPr>
                <p:cNvPr id="79" name="Freihand 78">
                  <a:extLst>
                    <a:ext uri="{FF2B5EF4-FFF2-40B4-BE49-F238E27FC236}">
                      <a16:creationId xmlns:a16="http://schemas.microsoft.com/office/drawing/2014/main" id="{630D51E8-9C8C-4FED-B7F6-CEEA7AD2AD60}"/>
                    </a:ext>
                  </a:extLst>
                </p:cNvPr>
                <p:cNvPicPr/>
                <p:nvPr/>
              </p:nvPicPr>
              <p:blipFill>
                <a:blip r:embed="rId95"/>
                <a:stretch>
                  <a:fillRect/>
                </a:stretch>
              </p:blipFill>
              <p:spPr>
                <a:xfrm>
                  <a:off x="1056973" y="3962040"/>
                  <a:ext cx="207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1" name="Freihand 80">
                  <a:extLst>
                    <a:ext uri="{FF2B5EF4-FFF2-40B4-BE49-F238E27FC236}">
                      <a16:creationId xmlns:a16="http://schemas.microsoft.com/office/drawing/2014/main" id="{824FDC5F-8A0A-4A3F-AEDC-158754BC42F1}"/>
                    </a:ext>
                  </a:extLst>
                </p14:cNvPr>
                <p14:cNvContentPartPr/>
                <p14:nvPr/>
              </p14:nvContentPartPr>
              <p14:xfrm>
                <a:off x="1430653" y="4054920"/>
                <a:ext cx="163440" cy="17640"/>
              </p14:xfrm>
            </p:contentPart>
          </mc:Choice>
          <mc:Fallback>
            <p:pic>
              <p:nvPicPr>
                <p:cNvPr id="81" name="Freihand 80">
                  <a:extLst>
                    <a:ext uri="{FF2B5EF4-FFF2-40B4-BE49-F238E27FC236}">
                      <a16:creationId xmlns:a16="http://schemas.microsoft.com/office/drawing/2014/main" id="{824FDC5F-8A0A-4A3F-AEDC-158754BC42F1}"/>
                    </a:ext>
                  </a:extLst>
                </p:cNvPr>
                <p:cNvPicPr/>
                <p:nvPr/>
              </p:nvPicPr>
              <p:blipFill>
                <a:blip r:embed="rId97"/>
                <a:stretch>
                  <a:fillRect/>
                </a:stretch>
              </p:blipFill>
              <p:spPr>
                <a:xfrm>
                  <a:off x="1426333" y="4050600"/>
                  <a:ext cx="172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 name="Freihand 81">
                  <a:extLst>
                    <a:ext uri="{FF2B5EF4-FFF2-40B4-BE49-F238E27FC236}">
                      <a16:creationId xmlns:a16="http://schemas.microsoft.com/office/drawing/2014/main" id="{E1C325C6-F067-4639-8107-21F192DB4548}"/>
                    </a:ext>
                  </a:extLst>
                </p14:cNvPr>
                <p14:cNvContentPartPr/>
                <p14:nvPr/>
              </p14:nvContentPartPr>
              <p14:xfrm>
                <a:off x="1563133" y="3993720"/>
                <a:ext cx="134640" cy="157320"/>
              </p14:xfrm>
            </p:contentPart>
          </mc:Choice>
          <mc:Fallback>
            <p:pic>
              <p:nvPicPr>
                <p:cNvPr id="82" name="Freihand 81">
                  <a:extLst>
                    <a:ext uri="{FF2B5EF4-FFF2-40B4-BE49-F238E27FC236}">
                      <a16:creationId xmlns:a16="http://schemas.microsoft.com/office/drawing/2014/main" id="{E1C325C6-F067-4639-8107-21F192DB4548}"/>
                    </a:ext>
                  </a:extLst>
                </p:cNvPr>
                <p:cNvPicPr/>
                <p:nvPr/>
              </p:nvPicPr>
              <p:blipFill>
                <a:blip r:embed="rId99"/>
                <a:stretch>
                  <a:fillRect/>
                </a:stretch>
              </p:blipFill>
              <p:spPr>
                <a:xfrm>
                  <a:off x="1558813" y="3989400"/>
                  <a:ext cx="143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4" name="Freihand 83">
                  <a:extLst>
                    <a:ext uri="{FF2B5EF4-FFF2-40B4-BE49-F238E27FC236}">
                      <a16:creationId xmlns:a16="http://schemas.microsoft.com/office/drawing/2014/main" id="{41CDA186-3718-438D-A519-FA7F94A74ADD}"/>
                    </a:ext>
                  </a:extLst>
                </p14:cNvPr>
                <p14:cNvContentPartPr/>
                <p14:nvPr/>
              </p14:nvContentPartPr>
              <p14:xfrm>
                <a:off x="1869133" y="3925680"/>
                <a:ext cx="16560" cy="144360"/>
              </p14:xfrm>
            </p:contentPart>
          </mc:Choice>
          <mc:Fallback>
            <p:pic>
              <p:nvPicPr>
                <p:cNvPr id="84" name="Freihand 83">
                  <a:extLst>
                    <a:ext uri="{FF2B5EF4-FFF2-40B4-BE49-F238E27FC236}">
                      <a16:creationId xmlns:a16="http://schemas.microsoft.com/office/drawing/2014/main" id="{41CDA186-3718-438D-A519-FA7F94A74ADD}"/>
                    </a:ext>
                  </a:extLst>
                </p:cNvPr>
                <p:cNvPicPr/>
                <p:nvPr/>
              </p:nvPicPr>
              <p:blipFill>
                <a:blip r:embed="rId101"/>
                <a:stretch>
                  <a:fillRect/>
                </a:stretch>
              </p:blipFill>
              <p:spPr>
                <a:xfrm>
                  <a:off x="1864813" y="3921360"/>
                  <a:ext cx="25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5" name="Freihand 84">
                  <a:extLst>
                    <a:ext uri="{FF2B5EF4-FFF2-40B4-BE49-F238E27FC236}">
                      <a16:creationId xmlns:a16="http://schemas.microsoft.com/office/drawing/2014/main" id="{9B7EDB25-C4D0-41F6-89F3-81C3509003AC}"/>
                    </a:ext>
                  </a:extLst>
                </p14:cNvPr>
                <p14:cNvContentPartPr/>
                <p14:nvPr/>
              </p14:nvContentPartPr>
              <p14:xfrm>
                <a:off x="1797853" y="3903360"/>
                <a:ext cx="184320" cy="12960"/>
              </p14:xfrm>
            </p:contentPart>
          </mc:Choice>
          <mc:Fallback>
            <p:pic>
              <p:nvPicPr>
                <p:cNvPr id="85" name="Freihand 84">
                  <a:extLst>
                    <a:ext uri="{FF2B5EF4-FFF2-40B4-BE49-F238E27FC236}">
                      <a16:creationId xmlns:a16="http://schemas.microsoft.com/office/drawing/2014/main" id="{9B7EDB25-C4D0-41F6-89F3-81C3509003AC}"/>
                    </a:ext>
                  </a:extLst>
                </p:cNvPr>
                <p:cNvPicPr/>
                <p:nvPr/>
              </p:nvPicPr>
              <p:blipFill>
                <a:blip r:embed="rId103"/>
                <a:stretch>
                  <a:fillRect/>
                </a:stretch>
              </p:blipFill>
              <p:spPr>
                <a:xfrm>
                  <a:off x="1793533" y="3899040"/>
                  <a:ext cx="192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6" name="Freihand 85">
                  <a:extLst>
                    <a:ext uri="{FF2B5EF4-FFF2-40B4-BE49-F238E27FC236}">
                      <a16:creationId xmlns:a16="http://schemas.microsoft.com/office/drawing/2014/main" id="{F303F24D-4DA9-4983-AE52-88854D4983E3}"/>
                    </a:ext>
                  </a:extLst>
                </p14:cNvPr>
                <p14:cNvContentPartPr/>
                <p14:nvPr/>
              </p14:nvContentPartPr>
              <p14:xfrm>
                <a:off x="1770133" y="3978960"/>
                <a:ext cx="226800" cy="6840"/>
              </p14:xfrm>
            </p:contentPart>
          </mc:Choice>
          <mc:Fallback>
            <p:pic>
              <p:nvPicPr>
                <p:cNvPr id="86" name="Freihand 85">
                  <a:extLst>
                    <a:ext uri="{FF2B5EF4-FFF2-40B4-BE49-F238E27FC236}">
                      <a16:creationId xmlns:a16="http://schemas.microsoft.com/office/drawing/2014/main" id="{F303F24D-4DA9-4983-AE52-88854D4983E3}"/>
                    </a:ext>
                  </a:extLst>
                </p:cNvPr>
                <p:cNvPicPr/>
                <p:nvPr/>
              </p:nvPicPr>
              <p:blipFill>
                <a:blip r:embed="rId105"/>
                <a:stretch>
                  <a:fillRect/>
                </a:stretch>
              </p:blipFill>
              <p:spPr>
                <a:xfrm>
                  <a:off x="1765813" y="3974640"/>
                  <a:ext cx="235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8" name="Freihand 107">
                  <a:extLst>
                    <a:ext uri="{FF2B5EF4-FFF2-40B4-BE49-F238E27FC236}">
                      <a16:creationId xmlns:a16="http://schemas.microsoft.com/office/drawing/2014/main" id="{E5AB4CB0-8E95-4763-A022-106B5BA1EE6D}"/>
                    </a:ext>
                  </a:extLst>
                </p14:cNvPr>
                <p14:cNvContentPartPr/>
                <p14:nvPr/>
              </p14:nvContentPartPr>
              <p14:xfrm>
                <a:off x="1110613" y="4346520"/>
                <a:ext cx="22680" cy="212760"/>
              </p14:xfrm>
            </p:contentPart>
          </mc:Choice>
          <mc:Fallback>
            <p:pic>
              <p:nvPicPr>
                <p:cNvPr id="108" name="Freihand 107">
                  <a:extLst>
                    <a:ext uri="{FF2B5EF4-FFF2-40B4-BE49-F238E27FC236}">
                      <a16:creationId xmlns:a16="http://schemas.microsoft.com/office/drawing/2014/main" id="{E5AB4CB0-8E95-4763-A022-106B5BA1EE6D}"/>
                    </a:ext>
                  </a:extLst>
                </p:cNvPr>
                <p:cNvPicPr/>
                <p:nvPr/>
              </p:nvPicPr>
              <p:blipFill>
                <a:blip r:embed="rId107"/>
                <a:stretch>
                  <a:fillRect/>
                </a:stretch>
              </p:blipFill>
              <p:spPr>
                <a:xfrm>
                  <a:off x="1106293" y="4342200"/>
                  <a:ext cx="31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9" name="Freihand 108">
                  <a:extLst>
                    <a:ext uri="{FF2B5EF4-FFF2-40B4-BE49-F238E27FC236}">
                      <a16:creationId xmlns:a16="http://schemas.microsoft.com/office/drawing/2014/main" id="{0315185A-F95E-4E8A-8A66-E000380A50C1}"/>
                    </a:ext>
                  </a:extLst>
                </p14:cNvPr>
                <p14:cNvContentPartPr/>
                <p14:nvPr/>
              </p14:nvContentPartPr>
              <p14:xfrm>
                <a:off x="1040773" y="4320240"/>
                <a:ext cx="236880" cy="106920"/>
              </p14:xfrm>
            </p:contentPart>
          </mc:Choice>
          <mc:Fallback>
            <p:pic>
              <p:nvPicPr>
                <p:cNvPr id="109" name="Freihand 108">
                  <a:extLst>
                    <a:ext uri="{FF2B5EF4-FFF2-40B4-BE49-F238E27FC236}">
                      <a16:creationId xmlns:a16="http://schemas.microsoft.com/office/drawing/2014/main" id="{0315185A-F95E-4E8A-8A66-E000380A50C1}"/>
                    </a:ext>
                  </a:extLst>
                </p:cNvPr>
                <p:cNvPicPr/>
                <p:nvPr/>
              </p:nvPicPr>
              <p:blipFill>
                <a:blip r:embed="rId109"/>
                <a:stretch>
                  <a:fillRect/>
                </a:stretch>
              </p:blipFill>
              <p:spPr>
                <a:xfrm>
                  <a:off x="1036453" y="4315920"/>
                  <a:ext cx="245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0" name="Freihand 109">
                  <a:extLst>
                    <a:ext uri="{FF2B5EF4-FFF2-40B4-BE49-F238E27FC236}">
                      <a16:creationId xmlns:a16="http://schemas.microsoft.com/office/drawing/2014/main" id="{3876AA35-299E-4C02-82E8-BAC9F23801B8}"/>
                    </a:ext>
                  </a:extLst>
                </p14:cNvPr>
                <p14:cNvContentPartPr/>
                <p14:nvPr/>
              </p14:nvContentPartPr>
              <p14:xfrm>
                <a:off x="1482493" y="4399080"/>
                <a:ext cx="149040" cy="14760"/>
              </p14:xfrm>
            </p:contentPart>
          </mc:Choice>
          <mc:Fallback>
            <p:pic>
              <p:nvPicPr>
                <p:cNvPr id="110" name="Freihand 109">
                  <a:extLst>
                    <a:ext uri="{FF2B5EF4-FFF2-40B4-BE49-F238E27FC236}">
                      <a16:creationId xmlns:a16="http://schemas.microsoft.com/office/drawing/2014/main" id="{3876AA35-299E-4C02-82E8-BAC9F23801B8}"/>
                    </a:ext>
                  </a:extLst>
                </p:cNvPr>
                <p:cNvPicPr/>
                <p:nvPr/>
              </p:nvPicPr>
              <p:blipFill>
                <a:blip r:embed="rId111"/>
                <a:stretch>
                  <a:fillRect/>
                </a:stretch>
              </p:blipFill>
              <p:spPr>
                <a:xfrm>
                  <a:off x="1478173" y="4394760"/>
                  <a:ext cx="157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1" name="Freihand 110">
                  <a:extLst>
                    <a:ext uri="{FF2B5EF4-FFF2-40B4-BE49-F238E27FC236}">
                      <a16:creationId xmlns:a16="http://schemas.microsoft.com/office/drawing/2014/main" id="{3A7DBFAF-2410-4007-B1C8-2709CDA3E855}"/>
                    </a:ext>
                  </a:extLst>
                </p14:cNvPr>
                <p14:cNvContentPartPr/>
                <p14:nvPr/>
              </p14:nvContentPartPr>
              <p14:xfrm>
                <a:off x="1599853" y="4318800"/>
                <a:ext cx="127800" cy="161280"/>
              </p14:xfrm>
            </p:contentPart>
          </mc:Choice>
          <mc:Fallback>
            <p:pic>
              <p:nvPicPr>
                <p:cNvPr id="111" name="Freihand 110">
                  <a:extLst>
                    <a:ext uri="{FF2B5EF4-FFF2-40B4-BE49-F238E27FC236}">
                      <a16:creationId xmlns:a16="http://schemas.microsoft.com/office/drawing/2014/main" id="{3A7DBFAF-2410-4007-B1C8-2709CDA3E855}"/>
                    </a:ext>
                  </a:extLst>
                </p:cNvPr>
                <p:cNvPicPr/>
                <p:nvPr/>
              </p:nvPicPr>
              <p:blipFill>
                <a:blip r:embed="rId113"/>
                <a:stretch>
                  <a:fillRect/>
                </a:stretch>
              </p:blipFill>
              <p:spPr>
                <a:xfrm>
                  <a:off x="1595533" y="4314480"/>
                  <a:ext cx="136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2" name="Freihand 111">
                  <a:extLst>
                    <a:ext uri="{FF2B5EF4-FFF2-40B4-BE49-F238E27FC236}">
                      <a16:creationId xmlns:a16="http://schemas.microsoft.com/office/drawing/2014/main" id="{26815635-0C5A-47E7-AB02-E981D83BCEAC}"/>
                    </a:ext>
                  </a:extLst>
                </p14:cNvPr>
                <p14:cNvContentPartPr/>
                <p14:nvPr/>
              </p14:nvContentPartPr>
              <p14:xfrm>
                <a:off x="1818013" y="4261920"/>
                <a:ext cx="190080" cy="177120"/>
              </p14:xfrm>
            </p:contentPart>
          </mc:Choice>
          <mc:Fallback>
            <p:pic>
              <p:nvPicPr>
                <p:cNvPr id="112" name="Freihand 111">
                  <a:extLst>
                    <a:ext uri="{FF2B5EF4-FFF2-40B4-BE49-F238E27FC236}">
                      <a16:creationId xmlns:a16="http://schemas.microsoft.com/office/drawing/2014/main" id="{26815635-0C5A-47E7-AB02-E981D83BCEAC}"/>
                    </a:ext>
                  </a:extLst>
                </p:cNvPr>
                <p:cNvPicPr/>
                <p:nvPr/>
              </p:nvPicPr>
              <p:blipFill>
                <a:blip r:embed="rId115"/>
                <a:stretch>
                  <a:fillRect/>
                </a:stretch>
              </p:blipFill>
              <p:spPr>
                <a:xfrm>
                  <a:off x="1813693" y="4257600"/>
                  <a:ext cx="198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Freihand 112">
                  <a:extLst>
                    <a:ext uri="{FF2B5EF4-FFF2-40B4-BE49-F238E27FC236}">
                      <a16:creationId xmlns:a16="http://schemas.microsoft.com/office/drawing/2014/main" id="{B141E8E3-DA25-4ABD-89BA-B94E5291ACAE}"/>
                    </a:ext>
                  </a:extLst>
                </p14:cNvPr>
                <p14:cNvContentPartPr/>
                <p14:nvPr/>
              </p14:nvContentPartPr>
              <p14:xfrm>
                <a:off x="1915213" y="4346160"/>
                <a:ext cx="86400" cy="97920"/>
              </p14:xfrm>
            </p:contentPart>
          </mc:Choice>
          <mc:Fallback>
            <p:pic>
              <p:nvPicPr>
                <p:cNvPr id="113" name="Freihand 112">
                  <a:extLst>
                    <a:ext uri="{FF2B5EF4-FFF2-40B4-BE49-F238E27FC236}">
                      <a16:creationId xmlns:a16="http://schemas.microsoft.com/office/drawing/2014/main" id="{B141E8E3-DA25-4ABD-89BA-B94E5291ACAE}"/>
                    </a:ext>
                  </a:extLst>
                </p:cNvPr>
                <p:cNvPicPr/>
                <p:nvPr/>
              </p:nvPicPr>
              <p:blipFill>
                <a:blip r:embed="rId117"/>
                <a:stretch>
                  <a:fillRect/>
                </a:stretch>
              </p:blipFill>
              <p:spPr>
                <a:xfrm>
                  <a:off x="1910893" y="4341840"/>
                  <a:ext cx="95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Freihand 113">
                  <a:extLst>
                    <a:ext uri="{FF2B5EF4-FFF2-40B4-BE49-F238E27FC236}">
                      <a16:creationId xmlns:a16="http://schemas.microsoft.com/office/drawing/2014/main" id="{33249333-7EC8-42F3-9DCD-237A66904632}"/>
                    </a:ext>
                  </a:extLst>
                </p14:cNvPr>
                <p14:cNvContentPartPr/>
                <p14:nvPr/>
              </p14:nvContentPartPr>
              <p14:xfrm>
                <a:off x="1696693" y="3773760"/>
                <a:ext cx="391680" cy="364320"/>
              </p14:xfrm>
            </p:contentPart>
          </mc:Choice>
          <mc:Fallback>
            <p:pic>
              <p:nvPicPr>
                <p:cNvPr id="114" name="Freihand 113">
                  <a:extLst>
                    <a:ext uri="{FF2B5EF4-FFF2-40B4-BE49-F238E27FC236}">
                      <a16:creationId xmlns:a16="http://schemas.microsoft.com/office/drawing/2014/main" id="{33249333-7EC8-42F3-9DCD-237A66904632}"/>
                    </a:ext>
                  </a:extLst>
                </p:cNvPr>
                <p:cNvPicPr/>
                <p:nvPr/>
              </p:nvPicPr>
              <p:blipFill>
                <a:blip r:embed="rId119"/>
                <a:stretch>
                  <a:fillRect/>
                </a:stretch>
              </p:blipFill>
              <p:spPr>
                <a:xfrm>
                  <a:off x="1692373" y="3769440"/>
                  <a:ext cx="4003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5" name="Freihand 114">
                  <a:extLst>
                    <a:ext uri="{FF2B5EF4-FFF2-40B4-BE49-F238E27FC236}">
                      <a16:creationId xmlns:a16="http://schemas.microsoft.com/office/drawing/2014/main" id="{A5B6CC67-4AE0-49E4-A616-B7080034D6F1}"/>
                    </a:ext>
                  </a:extLst>
                </p14:cNvPr>
                <p14:cNvContentPartPr/>
                <p14:nvPr/>
              </p14:nvContentPartPr>
              <p14:xfrm>
                <a:off x="1690213" y="4187040"/>
                <a:ext cx="486000" cy="371160"/>
              </p14:xfrm>
            </p:contentPart>
          </mc:Choice>
          <mc:Fallback>
            <p:pic>
              <p:nvPicPr>
                <p:cNvPr id="115" name="Freihand 114">
                  <a:extLst>
                    <a:ext uri="{FF2B5EF4-FFF2-40B4-BE49-F238E27FC236}">
                      <a16:creationId xmlns:a16="http://schemas.microsoft.com/office/drawing/2014/main" id="{A5B6CC67-4AE0-49E4-A616-B7080034D6F1}"/>
                    </a:ext>
                  </a:extLst>
                </p:cNvPr>
                <p:cNvPicPr/>
                <p:nvPr/>
              </p:nvPicPr>
              <p:blipFill>
                <a:blip r:embed="rId121"/>
                <a:stretch>
                  <a:fillRect/>
                </a:stretch>
              </p:blipFill>
              <p:spPr>
                <a:xfrm>
                  <a:off x="1685893" y="4182720"/>
                  <a:ext cx="494640" cy="379800"/>
                </a:xfrm>
                <a:prstGeom prst="rect">
                  <a:avLst/>
                </a:prstGeom>
              </p:spPr>
            </p:pic>
          </mc:Fallback>
        </mc:AlternateContent>
      </p:grpSp>
      <p:grpSp>
        <p:nvGrpSpPr>
          <p:cNvPr id="119" name="Gruppieren 118">
            <a:extLst>
              <a:ext uri="{FF2B5EF4-FFF2-40B4-BE49-F238E27FC236}">
                <a16:creationId xmlns:a16="http://schemas.microsoft.com/office/drawing/2014/main" id="{D9699C87-8A42-4D5C-92AA-087C938A31FF}"/>
              </a:ext>
            </a:extLst>
          </p:cNvPr>
          <p:cNvGrpSpPr/>
          <p:nvPr/>
        </p:nvGrpSpPr>
        <p:grpSpPr>
          <a:xfrm>
            <a:off x="1441813" y="2696280"/>
            <a:ext cx="361080" cy="231120"/>
            <a:chOff x="1441813" y="2696280"/>
            <a:chExt cx="361080" cy="231120"/>
          </a:xfrm>
        </p:grpSpPr>
        <mc:AlternateContent xmlns:mc="http://schemas.openxmlformats.org/markup-compatibility/2006">
          <mc:Choice xmlns:p14="http://schemas.microsoft.com/office/powerpoint/2010/main" Requires="p14">
            <p:contentPart p14:bwMode="auto" r:id="rId122">
              <p14:nvContentPartPr>
                <p14:cNvPr id="117" name="Freihand 116">
                  <a:extLst>
                    <a:ext uri="{FF2B5EF4-FFF2-40B4-BE49-F238E27FC236}">
                      <a16:creationId xmlns:a16="http://schemas.microsoft.com/office/drawing/2014/main" id="{BF1791F2-604A-4A88-818E-05A6D0CA5657}"/>
                    </a:ext>
                  </a:extLst>
                </p14:cNvPr>
                <p14:cNvContentPartPr/>
                <p14:nvPr/>
              </p14:nvContentPartPr>
              <p14:xfrm>
                <a:off x="1441813" y="2742360"/>
                <a:ext cx="361080" cy="44280"/>
              </p14:xfrm>
            </p:contentPart>
          </mc:Choice>
          <mc:Fallback>
            <p:pic>
              <p:nvPicPr>
                <p:cNvPr id="117" name="Freihand 116">
                  <a:extLst>
                    <a:ext uri="{FF2B5EF4-FFF2-40B4-BE49-F238E27FC236}">
                      <a16:creationId xmlns:a16="http://schemas.microsoft.com/office/drawing/2014/main" id="{BF1791F2-604A-4A88-818E-05A6D0CA5657}"/>
                    </a:ext>
                  </a:extLst>
                </p:cNvPr>
                <p:cNvPicPr/>
                <p:nvPr/>
              </p:nvPicPr>
              <p:blipFill>
                <a:blip r:embed="rId123"/>
                <a:stretch>
                  <a:fillRect/>
                </a:stretch>
              </p:blipFill>
              <p:spPr>
                <a:xfrm>
                  <a:off x="1437493" y="2738040"/>
                  <a:ext cx="369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8" name="Freihand 117">
                  <a:extLst>
                    <a:ext uri="{FF2B5EF4-FFF2-40B4-BE49-F238E27FC236}">
                      <a16:creationId xmlns:a16="http://schemas.microsoft.com/office/drawing/2014/main" id="{FC9ACDA6-63A8-41E7-80F5-8DD12B7124F1}"/>
                    </a:ext>
                  </a:extLst>
                </p14:cNvPr>
                <p14:cNvContentPartPr/>
                <p14:nvPr/>
              </p14:nvContentPartPr>
              <p14:xfrm>
                <a:off x="1639093" y="2696280"/>
                <a:ext cx="147960" cy="231120"/>
              </p14:xfrm>
            </p:contentPart>
          </mc:Choice>
          <mc:Fallback>
            <p:pic>
              <p:nvPicPr>
                <p:cNvPr id="118" name="Freihand 117">
                  <a:extLst>
                    <a:ext uri="{FF2B5EF4-FFF2-40B4-BE49-F238E27FC236}">
                      <a16:creationId xmlns:a16="http://schemas.microsoft.com/office/drawing/2014/main" id="{FC9ACDA6-63A8-41E7-80F5-8DD12B7124F1}"/>
                    </a:ext>
                  </a:extLst>
                </p:cNvPr>
                <p:cNvPicPr/>
                <p:nvPr/>
              </p:nvPicPr>
              <p:blipFill>
                <a:blip r:embed="rId125"/>
                <a:stretch>
                  <a:fillRect/>
                </a:stretch>
              </p:blipFill>
              <p:spPr>
                <a:xfrm>
                  <a:off x="1634773" y="2691960"/>
                  <a:ext cx="156600" cy="239760"/>
                </a:xfrm>
                <a:prstGeom prst="rect">
                  <a:avLst/>
                </a:prstGeom>
              </p:spPr>
            </p:pic>
          </mc:Fallback>
        </mc:AlternateContent>
      </p:grpSp>
      <p:grpSp>
        <p:nvGrpSpPr>
          <p:cNvPr id="127" name="Gruppieren 126">
            <a:extLst>
              <a:ext uri="{FF2B5EF4-FFF2-40B4-BE49-F238E27FC236}">
                <a16:creationId xmlns:a16="http://schemas.microsoft.com/office/drawing/2014/main" id="{5018B866-CAB6-4F31-AF88-2A9C6CD8853D}"/>
              </a:ext>
            </a:extLst>
          </p:cNvPr>
          <p:cNvGrpSpPr/>
          <p:nvPr/>
        </p:nvGrpSpPr>
        <p:grpSpPr>
          <a:xfrm>
            <a:off x="2417773" y="4192800"/>
            <a:ext cx="1087920" cy="218520"/>
            <a:chOff x="2417773" y="4192800"/>
            <a:chExt cx="1087920" cy="218520"/>
          </a:xfrm>
        </p:grpSpPr>
        <mc:AlternateContent xmlns:mc="http://schemas.openxmlformats.org/markup-compatibility/2006">
          <mc:Choice xmlns:p14="http://schemas.microsoft.com/office/powerpoint/2010/main" Requires="p14">
            <p:contentPart p14:bwMode="auto" r:id="rId126">
              <p14:nvContentPartPr>
                <p14:cNvPr id="120" name="Freihand 119">
                  <a:extLst>
                    <a:ext uri="{FF2B5EF4-FFF2-40B4-BE49-F238E27FC236}">
                      <a16:creationId xmlns:a16="http://schemas.microsoft.com/office/drawing/2014/main" id="{E39A5866-D29E-4107-9C53-D0C0DC3E602D}"/>
                    </a:ext>
                  </a:extLst>
                </p14:cNvPr>
                <p14:cNvContentPartPr/>
                <p14:nvPr/>
              </p14:nvContentPartPr>
              <p14:xfrm>
                <a:off x="2417773" y="4236360"/>
                <a:ext cx="207000" cy="174960"/>
              </p14:xfrm>
            </p:contentPart>
          </mc:Choice>
          <mc:Fallback>
            <p:pic>
              <p:nvPicPr>
                <p:cNvPr id="120" name="Freihand 119">
                  <a:extLst>
                    <a:ext uri="{FF2B5EF4-FFF2-40B4-BE49-F238E27FC236}">
                      <a16:creationId xmlns:a16="http://schemas.microsoft.com/office/drawing/2014/main" id="{E39A5866-D29E-4107-9C53-D0C0DC3E602D}"/>
                    </a:ext>
                  </a:extLst>
                </p:cNvPr>
                <p:cNvPicPr/>
                <p:nvPr/>
              </p:nvPicPr>
              <p:blipFill>
                <a:blip r:embed="rId127"/>
                <a:stretch>
                  <a:fillRect/>
                </a:stretch>
              </p:blipFill>
              <p:spPr>
                <a:xfrm>
                  <a:off x="2413453" y="4232040"/>
                  <a:ext cx="215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1" name="Freihand 120">
                  <a:extLst>
                    <a:ext uri="{FF2B5EF4-FFF2-40B4-BE49-F238E27FC236}">
                      <a16:creationId xmlns:a16="http://schemas.microsoft.com/office/drawing/2014/main" id="{7C1F9754-AF26-4758-97AD-F6759D4155BA}"/>
                    </a:ext>
                  </a:extLst>
                </p14:cNvPr>
                <p14:cNvContentPartPr/>
                <p14:nvPr/>
              </p14:nvContentPartPr>
              <p14:xfrm>
                <a:off x="2769853" y="4259400"/>
                <a:ext cx="239400" cy="128880"/>
              </p14:xfrm>
            </p:contentPart>
          </mc:Choice>
          <mc:Fallback>
            <p:pic>
              <p:nvPicPr>
                <p:cNvPr id="121" name="Freihand 120">
                  <a:extLst>
                    <a:ext uri="{FF2B5EF4-FFF2-40B4-BE49-F238E27FC236}">
                      <a16:creationId xmlns:a16="http://schemas.microsoft.com/office/drawing/2014/main" id="{7C1F9754-AF26-4758-97AD-F6759D4155BA}"/>
                    </a:ext>
                  </a:extLst>
                </p:cNvPr>
                <p:cNvPicPr/>
                <p:nvPr/>
              </p:nvPicPr>
              <p:blipFill>
                <a:blip r:embed="rId129"/>
                <a:stretch>
                  <a:fillRect/>
                </a:stretch>
              </p:blipFill>
              <p:spPr>
                <a:xfrm>
                  <a:off x="2765533" y="4255080"/>
                  <a:ext cx="248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3" name="Freihand 122">
                  <a:extLst>
                    <a:ext uri="{FF2B5EF4-FFF2-40B4-BE49-F238E27FC236}">
                      <a16:creationId xmlns:a16="http://schemas.microsoft.com/office/drawing/2014/main" id="{F6E814C3-D8FF-4742-9FA5-CAE74CFBDC33}"/>
                    </a:ext>
                  </a:extLst>
                </p14:cNvPr>
                <p14:cNvContentPartPr/>
                <p14:nvPr/>
              </p14:nvContentPartPr>
              <p14:xfrm>
                <a:off x="3089173" y="4304040"/>
                <a:ext cx="98640" cy="5400"/>
              </p14:xfrm>
            </p:contentPart>
          </mc:Choice>
          <mc:Fallback>
            <p:pic>
              <p:nvPicPr>
                <p:cNvPr id="123" name="Freihand 122">
                  <a:extLst>
                    <a:ext uri="{FF2B5EF4-FFF2-40B4-BE49-F238E27FC236}">
                      <a16:creationId xmlns:a16="http://schemas.microsoft.com/office/drawing/2014/main" id="{F6E814C3-D8FF-4742-9FA5-CAE74CFBDC33}"/>
                    </a:ext>
                  </a:extLst>
                </p:cNvPr>
                <p:cNvPicPr/>
                <p:nvPr/>
              </p:nvPicPr>
              <p:blipFill>
                <a:blip r:embed="rId131"/>
                <a:stretch>
                  <a:fillRect/>
                </a:stretch>
              </p:blipFill>
              <p:spPr>
                <a:xfrm>
                  <a:off x="3084853" y="4299720"/>
                  <a:ext cx="107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4" name="Freihand 123">
                  <a:extLst>
                    <a:ext uri="{FF2B5EF4-FFF2-40B4-BE49-F238E27FC236}">
                      <a16:creationId xmlns:a16="http://schemas.microsoft.com/office/drawing/2014/main" id="{0215839F-DB83-4E9A-B263-4BE2E5597B56}"/>
                    </a:ext>
                  </a:extLst>
                </p14:cNvPr>
                <p14:cNvContentPartPr/>
                <p14:nvPr/>
              </p14:nvContentPartPr>
              <p14:xfrm>
                <a:off x="3224173" y="4225200"/>
                <a:ext cx="102600" cy="133920"/>
              </p14:xfrm>
            </p:contentPart>
          </mc:Choice>
          <mc:Fallback>
            <p:pic>
              <p:nvPicPr>
                <p:cNvPr id="124" name="Freihand 123">
                  <a:extLst>
                    <a:ext uri="{FF2B5EF4-FFF2-40B4-BE49-F238E27FC236}">
                      <a16:creationId xmlns:a16="http://schemas.microsoft.com/office/drawing/2014/main" id="{0215839F-DB83-4E9A-B263-4BE2E5597B56}"/>
                    </a:ext>
                  </a:extLst>
                </p:cNvPr>
                <p:cNvPicPr/>
                <p:nvPr/>
              </p:nvPicPr>
              <p:blipFill>
                <a:blip r:embed="rId133"/>
                <a:stretch>
                  <a:fillRect/>
                </a:stretch>
              </p:blipFill>
              <p:spPr>
                <a:xfrm>
                  <a:off x="3219853" y="4220880"/>
                  <a:ext cx="111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5" name="Freihand 124">
                  <a:extLst>
                    <a:ext uri="{FF2B5EF4-FFF2-40B4-BE49-F238E27FC236}">
                      <a16:creationId xmlns:a16="http://schemas.microsoft.com/office/drawing/2014/main" id="{58D4CB74-3CDC-4D90-B1A1-938F1708F67A}"/>
                    </a:ext>
                  </a:extLst>
                </p14:cNvPr>
                <p14:cNvContentPartPr/>
                <p14:nvPr/>
              </p14:nvContentPartPr>
              <p14:xfrm>
                <a:off x="3244333" y="4192800"/>
                <a:ext cx="110880" cy="8640"/>
              </p14:xfrm>
            </p:contentPart>
          </mc:Choice>
          <mc:Fallback>
            <p:pic>
              <p:nvPicPr>
                <p:cNvPr id="125" name="Freihand 124">
                  <a:extLst>
                    <a:ext uri="{FF2B5EF4-FFF2-40B4-BE49-F238E27FC236}">
                      <a16:creationId xmlns:a16="http://schemas.microsoft.com/office/drawing/2014/main" id="{58D4CB74-3CDC-4D90-B1A1-938F1708F67A}"/>
                    </a:ext>
                  </a:extLst>
                </p:cNvPr>
                <p:cNvPicPr/>
                <p:nvPr/>
              </p:nvPicPr>
              <p:blipFill>
                <a:blip r:embed="rId135"/>
                <a:stretch>
                  <a:fillRect/>
                </a:stretch>
              </p:blipFill>
              <p:spPr>
                <a:xfrm>
                  <a:off x="3240013" y="4188480"/>
                  <a:ext cx="119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6" name="Freihand 125">
                  <a:extLst>
                    <a:ext uri="{FF2B5EF4-FFF2-40B4-BE49-F238E27FC236}">
                      <a16:creationId xmlns:a16="http://schemas.microsoft.com/office/drawing/2014/main" id="{423B3F74-D078-4F92-B8A1-FC77AB890978}"/>
                    </a:ext>
                  </a:extLst>
                </p14:cNvPr>
                <p14:cNvContentPartPr/>
                <p14:nvPr/>
              </p14:nvContentPartPr>
              <p14:xfrm>
                <a:off x="3384373" y="4202520"/>
                <a:ext cx="121320" cy="136440"/>
              </p14:xfrm>
            </p:contentPart>
          </mc:Choice>
          <mc:Fallback>
            <p:pic>
              <p:nvPicPr>
                <p:cNvPr id="126" name="Freihand 125">
                  <a:extLst>
                    <a:ext uri="{FF2B5EF4-FFF2-40B4-BE49-F238E27FC236}">
                      <a16:creationId xmlns:a16="http://schemas.microsoft.com/office/drawing/2014/main" id="{423B3F74-D078-4F92-B8A1-FC77AB890978}"/>
                    </a:ext>
                  </a:extLst>
                </p:cNvPr>
                <p:cNvPicPr/>
                <p:nvPr/>
              </p:nvPicPr>
              <p:blipFill>
                <a:blip r:embed="rId137"/>
                <a:stretch>
                  <a:fillRect/>
                </a:stretch>
              </p:blipFill>
              <p:spPr>
                <a:xfrm>
                  <a:off x="3380053" y="4198200"/>
                  <a:ext cx="129960" cy="145080"/>
                </a:xfrm>
                <a:prstGeom prst="rect">
                  <a:avLst/>
                </a:prstGeom>
              </p:spPr>
            </p:pic>
          </mc:Fallback>
        </mc:AlternateContent>
      </p:grpSp>
      <p:grpSp>
        <p:nvGrpSpPr>
          <p:cNvPr id="134" name="Gruppieren 133">
            <a:extLst>
              <a:ext uri="{FF2B5EF4-FFF2-40B4-BE49-F238E27FC236}">
                <a16:creationId xmlns:a16="http://schemas.microsoft.com/office/drawing/2014/main" id="{41071C2A-2B82-46D8-A281-393F8E749CA3}"/>
              </a:ext>
            </a:extLst>
          </p:cNvPr>
          <p:cNvGrpSpPr/>
          <p:nvPr/>
        </p:nvGrpSpPr>
        <p:grpSpPr>
          <a:xfrm>
            <a:off x="3846973" y="4141320"/>
            <a:ext cx="330480" cy="194040"/>
            <a:chOff x="3846973" y="4141320"/>
            <a:chExt cx="330480" cy="194040"/>
          </a:xfrm>
        </p:grpSpPr>
        <mc:AlternateContent xmlns:mc="http://schemas.openxmlformats.org/markup-compatibility/2006">
          <mc:Choice xmlns:p14="http://schemas.microsoft.com/office/powerpoint/2010/main" Requires="p14">
            <p:contentPart p14:bwMode="auto" r:id="rId138">
              <p14:nvContentPartPr>
                <p14:cNvPr id="128" name="Freihand 127">
                  <a:extLst>
                    <a:ext uri="{FF2B5EF4-FFF2-40B4-BE49-F238E27FC236}">
                      <a16:creationId xmlns:a16="http://schemas.microsoft.com/office/drawing/2014/main" id="{19989A79-2222-4586-B182-C3A379846248}"/>
                    </a:ext>
                  </a:extLst>
                </p14:cNvPr>
                <p14:cNvContentPartPr/>
                <p14:nvPr/>
              </p14:nvContentPartPr>
              <p14:xfrm>
                <a:off x="3846973" y="4220880"/>
                <a:ext cx="205920" cy="20160"/>
              </p14:xfrm>
            </p:contentPart>
          </mc:Choice>
          <mc:Fallback>
            <p:pic>
              <p:nvPicPr>
                <p:cNvPr id="128" name="Freihand 127">
                  <a:extLst>
                    <a:ext uri="{FF2B5EF4-FFF2-40B4-BE49-F238E27FC236}">
                      <a16:creationId xmlns:a16="http://schemas.microsoft.com/office/drawing/2014/main" id="{19989A79-2222-4586-B182-C3A379846248}"/>
                    </a:ext>
                  </a:extLst>
                </p:cNvPr>
                <p:cNvPicPr/>
                <p:nvPr/>
              </p:nvPicPr>
              <p:blipFill>
                <a:blip r:embed="rId139"/>
                <a:stretch>
                  <a:fillRect/>
                </a:stretch>
              </p:blipFill>
              <p:spPr>
                <a:xfrm>
                  <a:off x="3842653" y="4216560"/>
                  <a:ext cx="214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9" name="Freihand 128">
                  <a:extLst>
                    <a:ext uri="{FF2B5EF4-FFF2-40B4-BE49-F238E27FC236}">
                      <a16:creationId xmlns:a16="http://schemas.microsoft.com/office/drawing/2014/main" id="{B5EBAB11-BE47-47DA-B7E7-3C2576DBC409}"/>
                    </a:ext>
                  </a:extLst>
                </p14:cNvPr>
                <p14:cNvContentPartPr/>
                <p14:nvPr/>
              </p14:nvContentPartPr>
              <p14:xfrm>
                <a:off x="3857773" y="4268400"/>
                <a:ext cx="206640" cy="12600"/>
              </p14:xfrm>
            </p:contentPart>
          </mc:Choice>
          <mc:Fallback>
            <p:pic>
              <p:nvPicPr>
                <p:cNvPr id="129" name="Freihand 128">
                  <a:extLst>
                    <a:ext uri="{FF2B5EF4-FFF2-40B4-BE49-F238E27FC236}">
                      <a16:creationId xmlns:a16="http://schemas.microsoft.com/office/drawing/2014/main" id="{B5EBAB11-BE47-47DA-B7E7-3C2576DBC409}"/>
                    </a:ext>
                  </a:extLst>
                </p:cNvPr>
                <p:cNvPicPr/>
                <p:nvPr/>
              </p:nvPicPr>
              <p:blipFill>
                <a:blip r:embed="rId141"/>
                <a:stretch>
                  <a:fillRect/>
                </a:stretch>
              </p:blipFill>
              <p:spPr>
                <a:xfrm>
                  <a:off x="3853453" y="4264080"/>
                  <a:ext cx="215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0" name="Freihand 129">
                  <a:extLst>
                    <a:ext uri="{FF2B5EF4-FFF2-40B4-BE49-F238E27FC236}">
                      <a16:creationId xmlns:a16="http://schemas.microsoft.com/office/drawing/2014/main" id="{782BABED-094F-4BDF-9921-BB81A461376A}"/>
                    </a:ext>
                  </a:extLst>
                </p14:cNvPr>
                <p14:cNvContentPartPr/>
                <p14:nvPr/>
              </p14:nvContentPartPr>
              <p14:xfrm>
                <a:off x="4045693" y="4141320"/>
                <a:ext cx="131760" cy="194040"/>
              </p14:xfrm>
            </p:contentPart>
          </mc:Choice>
          <mc:Fallback>
            <p:pic>
              <p:nvPicPr>
                <p:cNvPr id="130" name="Freihand 129">
                  <a:extLst>
                    <a:ext uri="{FF2B5EF4-FFF2-40B4-BE49-F238E27FC236}">
                      <a16:creationId xmlns:a16="http://schemas.microsoft.com/office/drawing/2014/main" id="{782BABED-094F-4BDF-9921-BB81A461376A}"/>
                    </a:ext>
                  </a:extLst>
                </p:cNvPr>
                <p:cNvPicPr/>
                <p:nvPr/>
              </p:nvPicPr>
              <p:blipFill>
                <a:blip r:embed="rId143"/>
                <a:stretch>
                  <a:fillRect/>
                </a:stretch>
              </p:blipFill>
              <p:spPr>
                <a:xfrm>
                  <a:off x="4041373" y="4137000"/>
                  <a:ext cx="140400" cy="202680"/>
                </a:xfrm>
                <a:prstGeom prst="rect">
                  <a:avLst/>
                </a:prstGeom>
              </p:spPr>
            </p:pic>
          </mc:Fallback>
        </mc:AlternateContent>
      </p:grpSp>
      <p:grpSp>
        <p:nvGrpSpPr>
          <p:cNvPr id="133" name="Gruppieren 132">
            <a:extLst>
              <a:ext uri="{FF2B5EF4-FFF2-40B4-BE49-F238E27FC236}">
                <a16:creationId xmlns:a16="http://schemas.microsoft.com/office/drawing/2014/main" id="{D1394E7D-AEFA-4E3F-A393-5F30D4368E27}"/>
              </a:ext>
            </a:extLst>
          </p:cNvPr>
          <p:cNvGrpSpPr/>
          <p:nvPr/>
        </p:nvGrpSpPr>
        <p:grpSpPr>
          <a:xfrm>
            <a:off x="4449973" y="4115040"/>
            <a:ext cx="246600" cy="214560"/>
            <a:chOff x="4449973" y="4115040"/>
            <a:chExt cx="246600" cy="214560"/>
          </a:xfrm>
        </p:grpSpPr>
        <mc:AlternateContent xmlns:mc="http://schemas.openxmlformats.org/markup-compatibility/2006">
          <mc:Choice xmlns:p14="http://schemas.microsoft.com/office/powerpoint/2010/main" Requires="p14">
            <p:contentPart p14:bwMode="auto" r:id="rId144">
              <p14:nvContentPartPr>
                <p14:cNvPr id="131" name="Freihand 130">
                  <a:extLst>
                    <a:ext uri="{FF2B5EF4-FFF2-40B4-BE49-F238E27FC236}">
                      <a16:creationId xmlns:a16="http://schemas.microsoft.com/office/drawing/2014/main" id="{C4908EF5-9823-4F09-98F4-57DFA800BB67}"/>
                    </a:ext>
                  </a:extLst>
                </p14:cNvPr>
                <p14:cNvContentPartPr/>
                <p14:nvPr/>
              </p14:nvContentPartPr>
              <p14:xfrm>
                <a:off x="4466173" y="4172280"/>
                <a:ext cx="39240" cy="157320"/>
              </p14:xfrm>
            </p:contentPart>
          </mc:Choice>
          <mc:Fallback>
            <p:pic>
              <p:nvPicPr>
                <p:cNvPr id="131" name="Freihand 130">
                  <a:extLst>
                    <a:ext uri="{FF2B5EF4-FFF2-40B4-BE49-F238E27FC236}">
                      <a16:creationId xmlns:a16="http://schemas.microsoft.com/office/drawing/2014/main" id="{C4908EF5-9823-4F09-98F4-57DFA800BB67}"/>
                    </a:ext>
                  </a:extLst>
                </p:cNvPr>
                <p:cNvPicPr/>
                <p:nvPr/>
              </p:nvPicPr>
              <p:blipFill>
                <a:blip r:embed="rId145"/>
                <a:stretch>
                  <a:fillRect/>
                </a:stretch>
              </p:blipFill>
              <p:spPr>
                <a:xfrm>
                  <a:off x="4461853" y="4167960"/>
                  <a:ext cx="47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2" name="Freihand 131">
                  <a:extLst>
                    <a:ext uri="{FF2B5EF4-FFF2-40B4-BE49-F238E27FC236}">
                      <a16:creationId xmlns:a16="http://schemas.microsoft.com/office/drawing/2014/main" id="{08574E5E-800C-4054-BD2A-7E911D9A7C1A}"/>
                    </a:ext>
                  </a:extLst>
                </p14:cNvPr>
                <p14:cNvContentPartPr/>
                <p14:nvPr/>
              </p14:nvContentPartPr>
              <p14:xfrm>
                <a:off x="4449973" y="4115040"/>
                <a:ext cx="246600" cy="191520"/>
              </p14:xfrm>
            </p:contentPart>
          </mc:Choice>
          <mc:Fallback>
            <p:pic>
              <p:nvPicPr>
                <p:cNvPr id="132" name="Freihand 131">
                  <a:extLst>
                    <a:ext uri="{FF2B5EF4-FFF2-40B4-BE49-F238E27FC236}">
                      <a16:creationId xmlns:a16="http://schemas.microsoft.com/office/drawing/2014/main" id="{08574E5E-800C-4054-BD2A-7E911D9A7C1A}"/>
                    </a:ext>
                  </a:extLst>
                </p:cNvPr>
                <p:cNvPicPr/>
                <p:nvPr/>
              </p:nvPicPr>
              <p:blipFill>
                <a:blip r:embed="rId147"/>
                <a:stretch>
                  <a:fillRect/>
                </a:stretch>
              </p:blipFill>
              <p:spPr>
                <a:xfrm>
                  <a:off x="4445653" y="4110720"/>
                  <a:ext cx="255240" cy="20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35" name="Freihand 134">
                <a:extLst>
                  <a:ext uri="{FF2B5EF4-FFF2-40B4-BE49-F238E27FC236}">
                    <a16:creationId xmlns:a16="http://schemas.microsoft.com/office/drawing/2014/main" id="{99BF57AD-05F9-4CF0-BF23-F158DD08AA32}"/>
                  </a:ext>
                </a:extLst>
              </p14:cNvPr>
              <p14:cNvContentPartPr/>
              <p14:nvPr/>
            </p14:nvContentPartPr>
            <p14:xfrm>
              <a:off x="4018693" y="2888160"/>
              <a:ext cx="213840" cy="64800"/>
            </p14:xfrm>
          </p:contentPart>
        </mc:Choice>
        <mc:Fallback>
          <p:pic>
            <p:nvPicPr>
              <p:cNvPr id="135" name="Freihand 134">
                <a:extLst>
                  <a:ext uri="{FF2B5EF4-FFF2-40B4-BE49-F238E27FC236}">
                    <a16:creationId xmlns:a16="http://schemas.microsoft.com/office/drawing/2014/main" id="{99BF57AD-05F9-4CF0-BF23-F158DD08AA32}"/>
                  </a:ext>
                </a:extLst>
              </p:cNvPr>
              <p:cNvPicPr/>
              <p:nvPr/>
            </p:nvPicPr>
            <p:blipFill>
              <a:blip r:embed="rId149"/>
              <a:stretch>
                <a:fillRect/>
              </a:stretch>
            </p:blipFill>
            <p:spPr>
              <a:xfrm>
                <a:off x="4014373" y="2883840"/>
                <a:ext cx="222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 name="Freihand 25">
                <a:extLst>
                  <a:ext uri="{FF2B5EF4-FFF2-40B4-BE49-F238E27FC236}">
                    <a16:creationId xmlns:a16="http://schemas.microsoft.com/office/drawing/2014/main" id="{5A2408F5-0304-447E-882E-7CC67CF44FEE}"/>
                  </a:ext>
                </a:extLst>
              </p14:cNvPr>
              <p14:cNvContentPartPr/>
              <p14:nvPr/>
            </p14:nvContentPartPr>
            <p14:xfrm>
              <a:off x="2249653" y="3179040"/>
              <a:ext cx="248040" cy="107640"/>
            </p14:xfrm>
          </p:contentPart>
        </mc:Choice>
        <mc:Fallback>
          <p:pic>
            <p:nvPicPr>
              <p:cNvPr id="26" name="Freihand 25">
                <a:extLst>
                  <a:ext uri="{FF2B5EF4-FFF2-40B4-BE49-F238E27FC236}">
                    <a16:creationId xmlns:a16="http://schemas.microsoft.com/office/drawing/2014/main" id="{5A2408F5-0304-447E-882E-7CC67CF44FEE}"/>
                  </a:ext>
                </a:extLst>
              </p:cNvPr>
              <p:cNvPicPr/>
              <p:nvPr/>
            </p:nvPicPr>
            <p:blipFill>
              <a:blip r:embed="rId151"/>
              <a:stretch>
                <a:fillRect/>
              </a:stretch>
            </p:blipFill>
            <p:spPr>
              <a:xfrm>
                <a:off x="2245333" y="3174720"/>
                <a:ext cx="256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 name="Freihand 26">
                <a:extLst>
                  <a:ext uri="{FF2B5EF4-FFF2-40B4-BE49-F238E27FC236}">
                    <a16:creationId xmlns:a16="http://schemas.microsoft.com/office/drawing/2014/main" id="{513A9079-F2A0-4003-B6B5-1719908B129C}"/>
                  </a:ext>
                </a:extLst>
              </p14:cNvPr>
              <p14:cNvContentPartPr/>
              <p14:nvPr/>
            </p14:nvContentPartPr>
            <p14:xfrm>
              <a:off x="2516413" y="3161400"/>
              <a:ext cx="126720" cy="100440"/>
            </p14:xfrm>
          </p:contentPart>
        </mc:Choice>
        <mc:Fallback>
          <p:pic>
            <p:nvPicPr>
              <p:cNvPr id="27" name="Freihand 26">
                <a:extLst>
                  <a:ext uri="{FF2B5EF4-FFF2-40B4-BE49-F238E27FC236}">
                    <a16:creationId xmlns:a16="http://schemas.microsoft.com/office/drawing/2014/main" id="{513A9079-F2A0-4003-B6B5-1719908B129C}"/>
                  </a:ext>
                </a:extLst>
              </p:cNvPr>
              <p:cNvPicPr/>
              <p:nvPr/>
            </p:nvPicPr>
            <p:blipFill>
              <a:blip r:embed="rId153"/>
              <a:stretch>
                <a:fillRect/>
              </a:stretch>
            </p:blipFill>
            <p:spPr>
              <a:xfrm>
                <a:off x="2512093" y="3157080"/>
                <a:ext cx="135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 name="Freihand 27">
                <a:extLst>
                  <a:ext uri="{FF2B5EF4-FFF2-40B4-BE49-F238E27FC236}">
                    <a16:creationId xmlns:a16="http://schemas.microsoft.com/office/drawing/2014/main" id="{4C4A1560-D83A-4E48-A0BD-BB80A888EFCD}"/>
                  </a:ext>
                </a:extLst>
              </p14:cNvPr>
              <p14:cNvContentPartPr/>
              <p14:nvPr/>
            </p14:nvContentPartPr>
            <p14:xfrm>
              <a:off x="2656453" y="3169320"/>
              <a:ext cx="136080" cy="119880"/>
            </p14:xfrm>
          </p:contentPart>
        </mc:Choice>
        <mc:Fallback>
          <p:pic>
            <p:nvPicPr>
              <p:cNvPr id="28" name="Freihand 27">
                <a:extLst>
                  <a:ext uri="{FF2B5EF4-FFF2-40B4-BE49-F238E27FC236}">
                    <a16:creationId xmlns:a16="http://schemas.microsoft.com/office/drawing/2014/main" id="{4C4A1560-D83A-4E48-A0BD-BB80A888EFCD}"/>
                  </a:ext>
                </a:extLst>
              </p:cNvPr>
              <p:cNvPicPr/>
              <p:nvPr/>
            </p:nvPicPr>
            <p:blipFill>
              <a:blip r:embed="rId155"/>
              <a:stretch>
                <a:fillRect/>
              </a:stretch>
            </p:blipFill>
            <p:spPr>
              <a:xfrm>
                <a:off x="2652133" y="3165000"/>
                <a:ext cx="144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 name="Freihand 28">
                <a:extLst>
                  <a:ext uri="{FF2B5EF4-FFF2-40B4-BE49-F238E27FC236}">
                    <a16:creationId xmlns:a16="http://schemas.microsoft.com/office/drawing/2014/main" id="{6CD62B73-D63F-43B4-945D-1A400EB98FE9}"/>
                  </a:ext>
                </a:extLst>
              </p14:cNvPr>
              <p14:cNvContentPartPr/>
              <p14:nvPr/>
            </p14:nvContentPartPr>
            <p14:xfrm>
              <a:off x="2896213" y="3181920"/>
              <a:ext cx="128880" cy="141120"/>
            </p14:xfrm>
          </p:contentPart>
        </mc:Choice>
        <mc:Fallback>
          <p:pic>
            <p:nvPicPr>
              <p:cNvPr id="29" name="Freihand 28">
                <a:extLst>
                  <a:ext uri="{FF2B5EF4-FFF2-40B4-BE49-F238E27FC236}">
                    <a16:creationId xmlns:a16="http://schemas.microsoft.com/office/drawing/2014/main" id="{6CD62B73-D63F-43B4-945D-1A400EB98FE9}"/>
                  </a:ext>
                </a:extLst>
              </p:cNvPr>
              <p:cNvPicPr/>
              <p:nvPr/>
            </p:nvPicPr>
            <p:blipFill>
              <a:blip r:embed="rId157"/>
              <a:stretch>
                <a:fillRect/>
              </a:stretch>
            </p:blipFill>
            <p:spPr>
              <a:xfrm>
                <a:off x="2891893" y="3177600"/>
                <a:ext cx="137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0" name="Freihand 29">
                <a:extLst>
                  <a:ext uri="{FF2B5EF4-FFF2-40B4-BE49-F238E27FC236}">
                    <a16:creationId xmlns:a16="http://schemas.microsoft.com/office/drawing/2014/main" id="{2942FCC0-6C03-4EC8-B3A8-15ECA7580CA1}"/>
                  </a:ext>
                </a:extLst>
              </p14:cNvPr>
              <p14:cNvContentPartPr/>
              <p14:nvPr/>
            </p14:nvContentPartPr>
            <p14:xfrm>
              <a:off x="3123013" y="3197760"/>
              <a:ext cx="176760" cy="108720"/>
            </p14:xfrm>
          </p:contentPart>
        </mc:Choice>
        <mc:Fallback>
          <p:pic>
            <p:nvPicPr>
              <p:cNvPr id="30" name="Freihand 29">
                <a:extLst>
                  <a:ext uri="{FF2B5EF4-FFF2-40B4-BE49-F238E27FC236}">
                    <a16:creationId xmlns:a16="http://schemas.microsoft.com/office/drawing/2014/main" id="{2942FCC0-6C03-4EC8-B3A8-15ECA7580CA1}"/>
                  </a:ext>
                </a:extLst>
              </p:cNvPr>
              <p:cNvPicPr/>
              <p:nvPr/>
            </p:nvPicPr>
            <p:blipFill>
              <a:blip r:embed="rId159"/>
              <a:stretch>
                <a:fillRect/>
              </a:stretch>
            </p:blipFill>
            <p:spPr>
              <a:xfrm>
                <a:off x="3118693" y="3193440"/>
                <a:ext cx="185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 name="Freihand 30">
                <a:extLst>
                  <a:ext uri="{FF2B5EF4-FFF2-40B4-BE49-F238E27FC236}">
                    <a16:creationId xmlns:a16="http://schemas.microsoft.com/office/drawing/2014/main" id="{2F853A61-A99E-40C9-8EEA-8BBBC9B88DC1}"/>
                  </a:ext>
                </a:extLst>
              </p14:cNvPr>
              <p14:cNvContentPartPr/>
              <p14:nvPr/>
            </p14:nvContentPartPr>
            <p14:xfrm>
              <a:off x="3765613" y="3219000"/>
              <a:ext cx="239760" cy="4320"/>
            </p14:xfrm>
          </p:contentPart>
        </mc:Choice>
        <mc:Fallback>
          <p:pic>
            <p:nvPicPr>
              <p:cNvPr id="31" name="Freihand 30">
                <a:extLst>
                  <a:ext uri="{FF2B5EF4-FFF2-40B4-BE49-F238E27FC236}">
                    <a16:creationId xmlns:a16="http://schemas.microsoft.com/office/drawing/2014/main" id="{2F853A61-A99E-40C9-8EEA-8BBBC9B88DC1}"/>
                  </a:ext>
                </a:extLst>
              </p:cNvPr>
              <p:cNvPicPr/>
              <p:nvPr/>
            </p:nvPicPr>
            <p:blipFill>
              <a:blip r:embed="rId161"/>
              <a:stretch>
                <a:fillRect/>
              </a:stretch>
            </p:blipFill>
            <p:spPr>
              <a:xfrm>
                <a:off x="3761293" y="3214680"/>
                <a:ext cx="248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2" name="Freihand 31">
                <a:extLst>
                  <a:ext uri="{FF2B5EF4-FFF2-40B4-BE49-F238E27FC236}">
                    <a16:creationId xmlns:a16="http://schemas.microsoft.com/office/drawing/2014/main" id="{73967EDE-A7AB-4619-95E5-BA6BB9D1BB10}"/>
                  </a:ext>
                </a:extLst>
              </p14:cNvPr>
              <p14:cNvContentPartPr/>
              <p14:nvPr/>
            </p14:nvContentPartPr>
            <p14:xfrm>
              <a:off x="3780373" y="3250680"/>
              <a:ext cx="281880" cy="13680"/>
            </p14:xfrm>
          </p:contentPart>
        </mc:Choice>
        <mc:Fallback>
          <p:pic>
            <p:nvPicPr>
              <p:cNvPr id="32" name="Freihand 31">
                <a:extLst>
                  <a:ext uri="{FF2B5EF4-FFF2-40B4-BE49-F238E27FC236}">
                    <a16:creationId xmlns:a16="http://schemas.microsoft.com/office/drawing/2014/main" id="{73967EDE-A7AB-4619-95E5-BA6BB9D1BB10}"/>
                  </a:ext>
                </a:extLst>
              </p:cNvPr>
              <p:cNvPicPr/>
              <p:nvPr/>
            </p:nvPicPr>
            <p:blipFill>
              <a:blip r:embed="rId163"/>
              <a:stretch>
                <a:fillRect/>
              </a:stretch>
            </p:blipFill>
            <p:spPr>
              <a:xfrm>
                <a:off x="3776053" y="3246360"/>
                <a:ext cx="290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3" name="Freihand 32">
                <a:extLst>
                  <a:ext uri="{FF2B5EF4-FFF2-40B4-BE49-F238E27FC236}">
                    <a16:creationId xmlns:a16="http://schemas.microsoft.com/office/drawing/2014/main" id="{2A37AD78-0987-4287-8EA2-F4B36B6114CA}"/>
                  </a:ext>
                </a:extLst>
              </p14:cNvPr>
              <p14:cNvContentPartPr/>
              <p14:nvPr/>
            </p14:nvContentPartPr>
            <p14:xfrm>
              <a:off x="4048213" y="3165720"/>
              <a:ext cx="119880" cy="132120"/>
            </p14:xfrm>
          </p:contentPart>
        </mc:Choice>
        <mc:Fallback>
          <p:pic>
            <p:nvPicPr>
              <p:cNvPr id="33" name="Freihand 32">
                <a:extLst>
                  <a:ext uri="{FF2B5EF4-FFF2-40B4-BE49-F238E27FC236}">
                    <a16:creationId xmlns:a16="http://schemas.microsoft.com/office/drawing/2014/main" id="{2A37AD78-0987-4287-8EA2-F4B36B6114CA}"/>
                  </a:ext>
                </a:extLst>
              </p:cNvPr>
              <p:cNvPicPr/>
              <p:nvPr/>
            </p:nvPicPr>
            <p:blipFill>
              <a:blip r:embed="rId165"/>
              <a:stretch>
                <a:fillRect/>
              </a:stretch>
            </p:blipFill>
            <p:spPr>
              <a:xfrm>
                <a:off x="4043893" y="3161400"/>
                <a:ext cx="128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4" name="Freihand 33">
                <a:extLst>
                  <a:ext uri="{FF2B5EF4-FFF2-40B4-BE49-F238E27FC236}">
                    <a16:creationId xmlns:a16="http://schemas.microsoft.com/office/drawing/2014/main" id="{4402CDB9-6B7A-4485-8405-FA83ADBBD8ED}"/>
                  </a:ext>
                </a:extLst>
              </p14:cNvPr>
              <p14:cNvContentPartPr/>
              <p14:nvPr/>
            </p14:nvContentPartPr>
            <p14:xfrm>
              <a:off x="4587853" y="3123240"/>
              <a:ext cx="221760" cy="150480"/>
            </p14:xfrm>
          </p:contentPart>
        </mc:Choice>
        <mc:Fallback>
          <p:pic>
            <p:nvPicPr>
              <p:cNvPr id="34" name="Freihand 33">
                <a:extLst>
                  <a:ext uri="{FF2B5EF4-FFF2-40B4-BE49-F238E27FC236}">
                    <a16:creationId xmlns:a16="http://schemas.microsoft.com/office/drawing/2014/main" id="{4402CDB9-6B7A-4485-8405-FA83ADBBD8ED}"/>
                  </a:ext>
                </a:extLst>
              </p:cNvPr>
              <p:cNvPicPr/>
              <p:nvPr/>
            </p:nvPicPr>
            <p:blipFill>
              <a:blip r:embed="rId167"/>
              <a:stretch>
                <a:fillRect/>
              </a:stretch>
            </p:blipFill>
            <p:spPr>
              <a:xfrm>
                <a:off x="4583533" y="3118920"/>
                <a:ext cx="230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5" name="Freihand 34">
                <a:extLst>
                  <a:ext uri="{FF2B5EF4-FFF2-40B4-BE49-F238E27FC236}">
                    <a16:creationId xmlns:a16="http://schemas.microsoft.com/office/drawing/2014/main" id="{6E35C5A7-59F1-4FD6-BB9D-14FA412BA5DE}"/>
                  </a:ext>
                </a:extLst>
              </p14:cNvPr>
              <p14:cNvContentPartPr/>
              <p14:nvPr/>
            </p14:nvContentPartPr>
            <p14:xfrm>
              <a:off x="4698373" y="3219360"/>
              <a:ext cx="114840" cy="82440"/>
            </p14:xfrm>
          </p:contentPart>
        </mc:Choice>
        <mc:Fallback>
          <p:pic>
            <p:nvPicPr>
              <p:cNvPr id="35" name="Freihand 34">
                <a:extLst>
                  <a:ext uri="{FF2B5EF4-FFF2-40B4-BE49-F238E27FC236}">
                    <a16:creationId xmlns:a16="http://schemas.microsoft.com/office/drawing/2014/main" id="{6E35C5A7-59F1-4FD6-BB9D-14FA412BA5DE}"/>
                  </a:ext>
                </a:extLst>
              </p:cNvPr>
              <p:cNvPicPr/>
              <p:nvPr/>
            </p:nvPicPr>
            <p:blipFill>
              <a:blip r:embed="rId169"/>
              <a:stretch>
                <a:fillRect/>
              </a:stretch>
            </p:blipFill>
            <p:spPr>
              <a:xfrm>
                <a:off x="4694053" y="3215040"/>
                <a:ext cx="123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6" name="Freihand 35">
                <a:extLst>
                  <a:ext uri="{FF2B5EF4-FFF2-40B4-BE49-F238E27FC236}">
                    <a16:creationId xmlns:a16="http://schemas.microsoft.com/office/drawing/2014/main" id="{00B8AF55-A041-4394-A1B4-258D8493B456}"/>
                  </a:ext>
                </a:extLst>
              </p14:cNvPr>
              <p14:cNvContentPartPr/>
              <p14:nvPr/>
            </p14:nvContentPartPr>
            <p14:xfrm>
              <a:off x="3690013" y="2907960"/>
              <a:ext cx="348840" cy="21240"/>
            </p14:xfrm>
          </p:contentPart>
        </mc:Choice>
        <mc:Fallback>
          <p:pic>
            <p:nvPicPr>
              <p:cNvPr id="36" name="Freihand 35">
                <a:extLst>
                  <a:ext uri="{FF2B5EF4-FFF2-40B4-BE49-F238E27FC236}">
                    <a16:creationId xmlns:a16="http://schemas.microsoft.com/office/drawing/2014/main" id="{00B8AF55-A041-4394-A1B4-258D8493B456}"/>
                  </a:ext>
                </a:extLst>
              </p:cNvPr>
              <p:cNvPicPr/>
              <p:nvPr/>
            </p:nvPicPr>
            <p:blipFill>
              <a:blip r:embed="rId171"/>
              <a:stretch>
                <a:fillRect/>
              </a:stretch>
            </p:blipFill>
            <p:spPr>
              <a:xfrm>
                <a:off x="3685693" y="2903640"/>
                <a:ext cx="357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2" name="Freihand 51">
                <a:extLst>
                  <a:ext uri="{FF2B5EF4-FFF2-40B4-BE49-F238E27FC236}">
                    <a16:creationId xmlns:a16="http://schemas.microsoft.com/office/drawing/2014/main" id="{3D7FF8DF-FB16-4E9E-AB75-A83ED997F92E}"/>
                  </a:ext>
                </a:extLst>
              </p14:cNvPr>
              <p14:cNvContentPartPr/>
              <p14:nvPr/>
            </p14:nvContentPartPr>
            <p14:xfrm>
              <a:off x="2466733" y="3481080"/>
              <a:ext cx="146520" cy="149040"/>
            </p14:xfrm>
          </p:contentPart>
        </mc:Choice>
        <mc:Fallback>
          <p:pic>
            <p:nvPicPr>
              <p:cNvPr id="52" name="Freihand 51">
                <a:extLst>
                  <a:ext uri="{FF2B5EF4-FFF2-40B4-BE49-F238E27FC236}">
                    <a16:creationId xmlns:a16="http://schemas.microsoft.com/office/drawing/2014/main" id="{3D7FF8DF-FB16-4E9E-AB75-A83ED997F92E}"/>
                  </a:ext>
                </a:extLst>
              </p:cNvPr>
              <p:cNvPicPr/>
              <p:nvPr/>
            </p:nvPicPr>
            <p:blipFill>
              <a:blip r:embed="rId173"/>
              <a:stretch>
                <a:fillRect/>
              </a:stretch>
            </p:blipFill>
            <p:spPr>
              <a:xfrm>
                <a:off x="2462413" y="3476760"/>
                <a:ext cx="155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3" name="Freihand 52">
                <a:extLst>
                  <a:ext uri="{FF2B5EF4-FFF2-40B4-BE49-F238E27FC236}">
                    <a16:creationId xmlns:a16="http://schemas.microsoft.com/office/drawing/2014/main" id="{D3B342E3-E9D7-461B-A0DE-2BB9AE0045C6}"/>
                  </a:ext>
                </a:extLst>
              </p14:cNvPr>
              <p14:cNvContentPartPr/>
              <p14:nvPr/>
            </p14:nvContentPartPr>
            <p14:xfrm>
              <a:off x="2789653" y="3463080"/>
              <a:ext cx="141840" cy="144720"/>
            </p14:xfrm>
          </p:contentPart>
        </mc:Choice>
        <mc:Fallback>
          <p:pic>
            <p:nvPicPr>
              <p:cNvPr id="53" name="Freihand 52">
                <a:extLst>
                  <a:ext uri="{FF2B5EF4-FFF2-40B4-BE49-F238E27FC236}">
                    <a16:creationId xmlns:a16="http://schemas.microsoft.com/office/drawing/2014/main" id="{D3B342E3-E9D7-461B-A0DE-2BB9AE0045C6}"/>
                  </a:ext>
                </a:extLst>
              </p:cNvPr>
              <p:cNvPicPr/>
              <p:nvPr/>
            </p:nvPicPr>
            <p:blipFill>
              <a:blip r:embed="rId175"/>
              <a:stretch>
                <a:fillRect/>
              </a:stretch>
            </p:blipFill>
            <p:spPr>
              <a:xfrm>
                <a:off x="2785333" y="3458760"/>
                <a:ext cx="150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5" name="Freihand 54">
                <a:extLst>
                  <a:ext uri="{FF2B5EF4-FFF2-40B4-BE49-F238E27FC236}">
                    <a16:creationId xmlns:a16="http://schemas.microsoft.com/office/drawing/2014/main" id="{24514E98-2E02-4493-8DB2-0BF72EFA5A05}"/>
                  </a:ext>
                </a:extLst>
              </p14:cNvPr>
              <p14:cNvContentPartPr/>
              <p14:nvPr/>
            </p14:nvContentPartPr>
            <p14:xfrm>
              <a:off x="3033373" y="3535800"/>
              <a:ext cx="74880" cy="13680"/>
            </p14:xfrm>
          </p:contentPart>
        </mc:Choice>
        <mc:Fallback>
          <p:pic>
            <p:nvPicPr>
              <p:cNvPr id="55" name="Freihand 54">
                <a:extLst>
                  <a:ext uri="{FF2B5EF4-FFF2-40B4-BE49-F238E27FC236}">
                    <a16:creationId xmlns:a16="http://schemas.microsoft.com/office/drawing/2014/main" id="{24514E98-2E02-4493-8DB2-0BF72EFA5A05}"/>
                  </a:ext>
                </a:extLst>
              </p:cNvPr>
              <p:cNvPicPr/>
              <p:nvPr/>
            </p:nvPicPr>
            <p:blipFill>
              <a:blip r:embed="rId177"/>
              <a:stretch>
                <a:fillRect/>
              </a:stretch>
            </p:blipFill>
            <p:spPr>
              <a:xfrm>
                <a:off x="3029053" y="3531480"/>
                <a:ext cx="83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6" name="Freihand 55">
                <a:extLst>
                  <a:ext uri="{FF2B5EF4-FFF2-40B4-BE49-F238E27FC236}">
                    <a16:creationId xmlns:a16="http://schemas.microsoft.com/office/drawing/2014/main" id="{74E5CCF4-097F-4AF9-9EB9-CBFAAECE4BA8}"/>
                  </a:ext>
                </a:extLst>
              </p14:cNvPr>
              <p14:cNvContentPartPr/>
              <p14:nvPr/>
            </p14:nvContentPartPr>
            <p14:xfrm>
              <a:off x="3162973" y="3460200"/>
              <a:ext cx="119880" cy="117720"/>
            </p14:xfrm>
          </p:contentPart>
        </mc:Choice>
        <mc:Fallback>
          <p:pic>
            <p:nvPicPr>
              <p:cNvPr id="56" name="Freihand 55">
                <a:extLst>
                  <a:ext uri="{FF2B5EF4-FFF2-40B4-BE49-F238E27FC236}">
                    <a16:creationId xmlns:a16="http://schemas.microsoft.com/office/drawing/2014/main" id="{74E5CCF4-097F-4AF9-9EB9-CBFAAECE4BA8}"/>
                  </a:ext>
                </a:extLst>
              </p:cNvPr>
              <p:cNvPicPr/>
              <p:nvPr/>
            </p:nvPicPr>
            <p:blipFill>
              <a:blip r:embed="rId179"/>
              <a:stretch>
                <a:fillRect/>
              </a:stretch>
            </p:blipFill>
            <p:spPr>
              <a:xfrm>
                <a:off x="3158653" y="3455880"/>
                <a:ext cx="128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7" name="Freihand 56">
                <a:extLst>
                  <a:ext uri="{FF2B5EF4-FFF2-40B4-BE49-F238E27FC236}">
                    <a16:creationId xmlns:a16="http://schemas.microsoft.com/office/drawing/2014/main" id="{89BB0601-4FFA-482C-AB78-882D8DEEB91C}"/>
                  </a:ext>
                </a:extLst>
              </p14:cNvPr>
              <p14:cNvContentPartPr/>
              <p14:nvPr/>
            </p14:nvContentPartPr>
            <p14:xfrm>
              <a:off x="3304093" y="3458400"/>
              <a:ext cx="81000" cy="106920"/>
            </p14:xfrm>
          </p:contentPart>
        </mc:Choice>
        <mc:Fallback>
          <p:pic>
            <p:nvPicPr>
              <p:cNvPr id="57" name="Freihand 56">
                <a:extLst>
                  <a:ext uri="{FF2B5EF4-FFF2-40B4-BE49-F238E27FC236}">
                    <a16:creationId xmlns:a16="http://schemas.microsoft.com/office/drawing/2014/main" id="{89BB0601-4FFA-482C-AB78-882D8DEEB91C}"/>
                  </a:ext>
                </a:extLst>
              </p:cNvPr>
              <p:cNvPicPr/>
              <p:nvPr/>
            </p:nvPicPr>
            <p:blipFill>
              <a:blip r:embed="rId181"/>
              <a:stretch>
                <a:fillRect/>
              </a:stretch>
            </p:blipFill>
            <p:spPr>
              <a:xfrm>
                <a:off x="3299773" y="3454080"/>
                <a:ext cx="89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8" name="Freihand 57">
                <a:extLst>
                  <a:ext uri="{FF2B5EF4-FFF2-40B4-BE49-F238E27FC236}">
                    <a16:creationId xmlns:a16="http://schemas.microsoft.com/office/drawing/2014/main" id="{1B104B9D-62C9-42E6-89A7-055471C1DC88}"/>
                  </a:ext>
                </a:extLst>
              </p14:cNvPr>
              <p14:cNvContentPartPr/>
              <p14:nvPr/>
            </p14:nvContentPartPr>
            <p14:xfrm>
              <a:off x="3416413" y="3458400"/>
              <a:ext cx="108000" cy="111240"/>
            </p14:xfrm>
          </p:contentPart>
        </mc:Choice>
        <mc:Fallback>
          <p:pic>
            <p:nvPicPr>
              <p:cNvPr id="58" name="Freihand 57">
                <a:extLst>
                  <a:ext uri="{FF2B5EF4-FFF2-40B4-BE49-F238E27FC236}">
                    <a16:creationId xmlns:a16="http://schemas.microsoft.com/office/drawing/2014/main" id="{1B104B9D-62C9-42E6-89A7-055471C1DC88}"/>
                  </a:ext>
                </a:extLst>
              </p:cNvPr>
              <p:cNvPicPr/>
              <p:nvPr/>
            </p:nvPicPr>
            <p:blipFill>
              <a:blip r:embed="rId183"/>
              <a:stretch>
                <a:fillRect/>
              </a:stretch>
            </p:blipFill>
            <p:spPr>
              <a:xfrm>
                <a:off x="3412093" y="3454080"/>
                <a:ext cx="116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9" name="Freihand 58">
                <a:extLst>
                  <a:ext uri="{FF2B5EF4-FFF2-40B4-BE49-F238E27FC236}">
                    <a16:creationId xmlns:a16="http://schemas.microsoft.com/office/drawing/2014/main" id="{E91C591F-A513-4CFE-88CC-190BDC97B942}"/>
                  </a:ext>
                </a:extLst>
              </p14:cNvPr>
              <p14:cNvContentPartPr/>
              <p14:nvPr/>
            </p14:nvContentPartPr>
            <p14:xfrm>
              <a:off x="3873973" y="3454800"/>
              <a:ext cx="227880" cy="10080"/>
            </p14:xfrm>
          </p:contentPart>
        </mc:Choice>
        <mc:Fallback>
          <p:pic>
            <p:nvPicPr>
              <p:cNvPr id="59" name="Freihand 58">
                <a:extLst>
                  <a:ext uri="{FF2B5EF4-FFF2-40B4-BE49-F238E27FC236}">
                    <a16:creationId xmlns:a16="http://schemas.microsoft.com/office/drawing/2014/main" id="{E91C591F-A513-4CFE-88CC-190BDC97B942}"/>
                  </a:ext>
                </a:extLst>
              </p:cNvPr>
              <p:cNvPicPr/>
              <p:nvPr/>
            </p:nvPicPr>
            <p:blipFill>
              <a:blip r:embed="rId185"/>
              <a:stretch>
                <a:fillRect/>
              </a:stretch>
            </p:blipFill>
            <p:spPr>
              <a:xfrm>
                <a:off x="3869653" y="3450480"/>
                <a:ext cx="236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0" name="Freihand 59">
                <a:extLst>
                  <a:ext uri="{FF2B5EF4-FFF2-40B4-BE49-F238E27FC236}">
                    <a16:creationId xmlns:a16="http://schemas.microsoft.com/office/drawing/2014/main" id="{9D7A0CE6-1B27-4429-8D14-B3BEEA049D62}"/>
                  </a:ext>
                </a:extLst>
              </p14:cNvPr>
              <p14:cNvContentPartPr/>
              <p14:nvPr/>
            </p14:nvContentPartPr>
            <p14:xfrm>
              <a:off x="3866413" y="3494040"/>
              <a:ext cx="232920" cy="2160"/>
            </p14:xfrm>
          </p:contentPart>
        </mc:Choice>
        <mc:Fallback>
          <p:pic>
            <p:nvPicPr>
              <p:cNvPr id="60" name="Freihand 59">
                <a:extLst>
                  <a:ext uri="{FF2B5EF4-FFF2-40B4-BE49-F238E27FC236}">
                    <a16:creationId xmlns:a16="http://schemas.microsoft.com/office/drawing/2014/main" id="{9D7A0CE6-1B27-4429-8D14-B3BEEA049D62}"/>
                  </a:ext>
                </a:extLst>
              </p:cNvPr>
              <p:cNvPicPr/>
              <p:nvPr/>
            </p:nvPicPr>
            <p:blipFill>
              <a:blip r:embed="rId187"/>
              <a:stretch>
                <a:fillRect/>
              </a:stretch>
            </p:blipFill>
            <p:spPr>
              <a:xfrm>
                <a:off x="3862093" y="3489720"/>
                <a:ext cx="241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1" name="Freihand 60">
                <a:extLst>
                  <a:ext uri="{FF2B5EF4-FFF2-40B4-BE49-F238E27FC236}">
                    <a16:creationId xmlns:a16="http://schemas.microsoft.com/office/drawing/2014/main" id="{DBD3EEB0-080E-4B3B-B567-CDAC4530DB42}"/>
                  </a:ext>
                </a:extLst>
              </p14:cNvPr>
              <p14:cNvContentPartPr/>
              <p14:nvPr/>
            </p14:nvContentPartPr>
            <p14:xfrm>
              <a:off x="4113373" y="3376320"/>
              <a:ext cx="118080" cy="197280"/>
            </p14:xfrm>
          </p:contentPart>
        </mc:Choice>
        <mc:Fallback>
          <p:pic>
            <p:nvPicPr>
              <p:cNvPr id="61" name="Freihand 60">
                <a:extLst>
                  <a:ext uri="{FF2B5EF4-FFF2-40B4-BE49-F238E27FC236}">
                    <a16:creationId xmlns:a16="http://schemas.microsoft.com/office/drawing/2014/main" id="{DBD3EEB0-080E-4B3B-B567-CDAC4530DB42}"/>
                  </a:ext>
                </a:extLst>
              </p:cNvPr>
              <p:cNvPicPr/>
              <p:nvPr/>
            </p:nvPicPr>
            <p:blipFill>
              <a:blip r:embed="rId189"/>
              <a:stretch>
                <a:fillRect/>
              </a:stretch>
            </p:blipFill>
            <p:spPr>
              <a:xfrm>
                <a:off x="4109053" y="3372000"/>
                <a:ext cx="126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8" name="Freihand 67">
                <a:extLst>
                  <a:ext uri="{FF2B5EF4-FFF2-40B4-BE49-F238E27FC236}">
                    <a16:creationId xmlns:a16="http://schemas.microsoft.com/office/drawing/2014/main" id="{0EE8E3CB-F627-402C-9E56-21F03516F547}"/>
                  </a:ext>
                </a:extLst>
              </p14:cNvPr>
              <p14:cNvContentPartPr/>
              <p14:nvPr/>
            </p14:nvContentPartPr>
            <p14:xfrm>
              <a:off x="4610893" y="3413760"/>
              <a:ext cx="16920" cy="163800"/>
            </p14:xfrm>
          </p:contentPart>
        </mc:Choice>
        <mc:Fallback>
          <p:pic>
            <p:nvPicPr>
              <p:cNvPr id="68" name="Freihand 67">
                <a:extLst>
                  <a:ext uri="{FF2B5EF4-FFF2-40B4-BE49-F238E27FC236}">
                    <a16:creationId xmlns:a16="http://schemas.microsoft.com/office/drawing/2014/main" id="{0EE8E3CB-F627-402C-9E56-21F03516F547}"/>
                  </a:ext>
                </a:extLst>
              </p:cNvPr>
              <p:cNvPicPr/>
              <p:nvPr/>
            </p:nvPicPr>
            <p:blipFill>
              <a:blip r:embed="rId191"/>
              <a:stretch>
                <a:fillRect/>
              </a:stretch>
            </p:blipFill>
            <p:spPr>
              <a:xfrm>
                <a:off x="4606573" y="3409440"/>
                <a:ext cx="25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9" name="Freihand 68">
                <a:extLst>
                  <a:ext uri="{FF2B5EF4-FFF2-40B4-BE49-F238E27FC236}">
                    <a16:creationId xmlns:a16="http://schemas.microsoft.com/office/drawing/2014/main" id="{C38D4102-15A9-498B-B447-DAC3E5C8282C}"/>
                  </a:ext>
                </a:extLst>
              </p14:cNvPr>
              <p14:cNvContentPartPr/>
              <p14:nvPr/>
            </p14:nvContentPartPr>
            <p14:xfrm>
              <a:off x="4528813" y="3392520"/>
              <a:ext cx="222120" cy="22320"/>
            </p14:xfrm>
          </p:contentPart>
        </mc:Choice>
        <mc:Fallback>
          <p:pic>
            <p:nvPicPr>
              <p:cNvPr id="69" name="Freihand 68">
                <a:extLst>
                  <a:ext uri="{FF2B5EF4-FFF2-40B4-BE49-F238E27FC236}">
                    <a16:creationId xmlns:a16="http://schemas.microsoft.com/office/drawing/2014/main" id="{C38D4102-15A9-498B-B447-DAC3E5C8282C}"/>
                  </a:ext>
                </a:extLst>
              </p:cNvPr>
              <p:cNvPicPr/>
              <p:nvPr/>
            </p:nvPicPr>
            <p:blipFill>
              <a:blip r:embed="rId193"/>
              <a:stretch>
                <a:fillRect/>
              </a:stretch>
            </p:blipFill>
            <p:spPr>
              <a:xfrm>
                <a:off x="4524493" y="3388200"/>
                <a:ext cx="230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0" name="Freihand 69">
                <a:extLst>
                  <a:ext uri="{FF2B5EF4-FFF2-40B4-BE49-F238E27FC236}">
                    <a16:creationId xmlns:a16="http://schemas.microsoft.com/office/drawing/2014/main" id="{DB7479EF-04E5-4923-ABFC-066B6C9B5F9C}"/>
                  </a:ext>
                </a:extLst>
              </p14:cNvPr>
              <p14:cNvContentPartPr/>
              <p14:nvPr/>
            </p14:nvContentPartPr>
            <p14:xfrm>
              <a:off x="4536013" y="3465960"/>
              <a:ext cx="198360" cy="15120"/>
            </p14:xfrm>
          </p:contentPart>
        </mc:Choice>
        <mc:Fallback>
          <p:pic>
            <p:nvPicPr>
              <p:cNvPr id="70" name="Freihand 69">
                <a:extLst>
                  <a:ext uri="{FF2B5EF4-FFF2-40B4-BE49-F238E27FC236}">
                    <a16:creationId xmlns:a16="http://schemas.microsoft.com/office/drawing/2014/main" id="{DB7479EF-04E5-4923-ABFC-066B6C9B5F9C}"/>
                  </a:ext>
                </a:extLst>
              </p:cNvPr>
              <p:cNvPicPr/>
              <p:nvPr/>
            </p:nvPicPr>
            <p:blipFill>
              <a:blip r:embed="rId195"/>
              <a:stretch>
                <a:fillRect/>
              </a:stretch>
            </p:blipFill>
            <p:spPr>
              <a:xfrm>
                <a:off x="4531693" y="3461640"/>
                <a:ext cx="207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6" name="Freihand 135">
                <a:extLst>
                  <a:ext uri="{FF2B5EF4-FFF2-40B4-BE49-F238E27FC236}">
                    <a16:creationId xmlns:a16="http://schemas.microsoft.com/office/drawing/2014/main" id="{AED78A68-5852-486C-88FE-69DC9A8A4094}"/>
                  </a:ext>
                </a:extLst>
              </p14:cNvPr>
              <p14:cNvContentPartPr/>
              <p14:nvPr/>
            </p14:nvContentPartPr>
            <p14:xfrm>
              <a:off x="3410653" y="2523120"/>
              <a:ext cx="1010520" cy="663120"/>
            </p14:xfrm>
          </p:contentPart>
        </mc:Choice>
        <mc:Fallback>
          <p:pic>
            <p:nvPicPr>
              <p:cNvPr id="136" name="Freihand 135">
                <a:extLst>
                  <a:ext uri="{FF2B5EF4-FFF2-40B4-BE49-F238E27FC236}">
                    <a16:creationId xmlns:a16="http://schemas.microsoft.com/office/drawing/2014/main" id="{AED78A68-5852-486C-88FE-69DC9A8A4094}"/>
                  </a:ext>
                </a:extLst>
              </p:cNvPr>
              <p:cNvPicPr/>
              <p:nvPr/>
            </p:nvPicPr>
            <p:blipFill>
              <a:blip r:embed="rId197"/>
              <a:stretch>
                <a:fillRect/>
              </a:stretch>
            </p:blipFill>
            <p:spPr>
              <a:xfrm>
                <a:off x="3406333" y="2518800"/>
                <a:ext cx="1019160" cy="671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7" name="Freihand 136">
                <a:extLst>
                  <a:ext uri="{FF2B5EF4-FFF2-40B4-BE49-F238E27FC236}">
                    <a16:creationId xmlns:a16="http://schemas.microsoft.com/office/drawing/2014/main" id="{2A5E838E-5B02-45E5-BDD6-C78D50000011}"/>
                  </a:ext>
                </a:extLst>
              </p14:cNvPr>
              <p14:cNvContentPartPr/>
              <p14:nvPr/>
            </p14:nvContentPartPr>
            <p14:xfrm>
              <a:off x="4808893" y="1962240"/>
              <a:ext cx="1356480" cy="676080"/>
            </p14:xfrm>
          </p:contentPart>
        </mc:Choice>
        <mc:Fallback>
          <p:pic>
            <p:nvPicPr>
              <p:cNvPr id="137" name="Freihand 136">
                <a:extLst>
                  <a:ext uri="{FF2B5EF4-FFF2-40B4-BE49-F238E27FC236}">
                    <a16:creationId xmlns:a16="http://schemas.microsoft.com/office/drawing/2014/main" id="{2A5E838E-5B02-45E5-BDD6-C78D50000011}"/>
                  </a:ext>
                </a:extLst>
              </p:cNvPr>
              <p:cNvPicPr/>
              <p:nvPr/>
            </p:nvPicPr>
            <p:blipFill>
              <a:blip r:embed="rId199"/>
              <a:stretch>
                <a:fillRect/>
              </a:stretch>
            </p:blipFill>
            <p:spPr>
              <a:xfrm>
                <a:off x="4804573" y="1957920"/>
                <a:ext cx="136512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8" name="Freihand 137">
                <a:extLst>
                  <a:ext uri="{FF2B5EF4-FFF2-40B4-BE49-F238E27FC236}">
                    <a16:creationId xmlns:a16="http://schemas.microsoft.com/office/drawing/2014/main" id="{91ADE3BD-DD56-4EA3-AD77-B0DD8A018874}"/>
                  </a:ext>
                </a:extLst>
              </p14:cNvPr>
              <p14:cNvContentPartPr/>
              <p14:nvPr/>
            </p14:nvContentPartPr>
            <p14:xfrm>
              <a:off x="4288693" y="2596920"/>
              <a:ext cx="1985760" cy="812160"/>
            </p14:xfrm>
          </p:contentPart>
        </mc:Choice>
        <mc:Fallback>
          <p:pic>
            <p:nvPicPr>
              <p:cNvPr id="138" name="Freihand 137">
                <a:extLst>
                  <a:ext uri="{FF2B5EF4-FFF2-40B4-BE49-F238E27FC236}">
                    <a16:creationId xmlns:a16="http://schemas.microsoft.com/office/drawing/2014/main" id="{91ADE3BD-DD56-4EA3-AD77-B0DD8A018874}"/>
                  </a:ext>
                </a:extLst>
              </p:cNvPr>
              <p:cNvPicPr/>
              <p:nvPr/>
            </p:nvPicPr>
            <p:blipFill>
              <a:blip r:embed="rId201"/>
              <a:stretch>
                <a:fillRect/>
              </a:stretch>
            </p:blipFill>
            <p:spPr>
              <a:xfrm>
                <a:off x="4284373" y="2592600"/>
                <a:ext cx="199440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9" name="Freihand 138">
                <a:extLst>
                  <a:ext uri="{FF2B5EF4-FFF2-40B4-BE49-F238E27FC236}">
                    <a16:creationId xmlns:a16="http://schemas.microsoft.com/office/drawing/2014/main" id="{76783C32-A556-4583-B719-2C20A542C869}"/>
                  </a:ext>
                </a:extLst>
              </p14:cNvPr>
              <p14:cNvContentPartPr/>
              <p14:nvPr/>
            </p14:nvContentPartPr>
            <p14:xfrm>
              <a:off x="6375973" y="2236560"/>
              <a:ext cx="1206000" cy="724320"/>
            </p14:xfrm>
          </p:contentPart>
        </mc:Choice>
        <mc:Fallback>
          <p:pic>
            <p:nvPicPr>
              <p:cNvPr id="139" name="Freihand 138">
                <a:extLst>
                  <a:ext uri="{FF2B5EF4-FFF2-40B4-BE49-F238E27FC236}">
                    <a16:creationId xmlns:a16="http://schemas.microsoft.com/office/drawing/2014/main" id="{76783C32-A556-4583-B719-2C20A542C869}"/>
                  </a:ext>
                </a:extLst>
              </p:cNvPr>
              <p:cNvPicPr/>
              <p:nvPr/>
            </p:nvPicPr>
            <p:blipFill>
              <a:blip r:embed="rId203"/>
              <a:stretch>
                <a:fillRect/>
              </a:stretch>
            </p:blipFill>
            <p:spPr>
              <a:xfrm>
                <a:off x="6371653" y="2232240"/>
                <a:ext cx="121464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0" name="Freihand 139">
                <a:extLst>
                  <a:ext uri="{FF2B5EF4-FFF2-40B4-BE49-F238E27FC236}">
                    <a16:creationId xmlns:a16="http://schemas.microsoft.com/office/drawing/2014/main" id="{07017504-AACF-4D41-9380-AC2FE218AC79}"/>
                  </a:ext>
                </a:extLst>
              </p14:cNvPr>
              <p14:cNvContentPartPr/>
              <p14:nvPr/>
            </p14:nvContentPartPr>
            <p14:xfrm>
              <a:off x="7749373" y="1957920"/>
              <a:ext cx="883080" cy="217800"/>
            </p14:xfrm>
          </p:contentPart>
        </mc:Choice>
        <mc:Fallback>
          <p:pic>
            <p:nvPicPr>
              <p:cNvPr id="140" name="Freihand 139">
                <a:extLst>
                  <a:ext uri="{FF2B5EF4-FFF2-40B4-BE49-F238E27FC236}">
                    <a16:creationId xmlns:a16="http://schemas.microsoft.com/office/drawing/2014/main" id="{07017504-AACF-4D41-9380-AC2FE218AC79}"/>
                  </a:ext>
                </a:extLst>
              </p:cNvPr>
              <p:cNvPicPr/>
              <p:nvPr/>
            </p:nvPicPr>
            <p:blipFill>
              <a:blip r:embed="rId205"/>
              <a:stretch>
                <a:fillRect/>
              </a:stretch>
            </p:blipFill>
            <p:spPr>
              <a:xfrm>
                <a:off x="7745053" y="1953600"/>
                <a:ext cx="891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1" name="Freihand 140">
                <a:extLst>
                  <a:ext uri="{FF2B5EF4-FFF2-40B4-BE49-F238E27FC236}">
                    <a16:creationId xmlns:a16="http://schemas.microsoft.com/office/drawing/2014/main" id="{89B7BAAE-9E9A-4126-A942-5A62277341DC}"/>
                  </a:ext>
                </a:extLst>
              </p14:cNvPr>
              <p14:cNvContentPartPr/>
              <p14:nvPr/>
            </p14:nvContentPartPr>
            <p14:xfrm>
              <a:off x="8594653" y="1839480"/>
              <a:ext cx="37080" cy="9720"/>
            </p14:xfrm>
          </p:contentPart>
        </mc:Choice>
        <mc:Fallback>
          <p:pic>
            <p:nvPicPr>
              <p:cNvPr id="141" name="Freihand 140">
                <a:extLst>
                  <a:ext uri="{FF2B5EF4-FFF2-40B4-BE49-F238E27FC236}">
                    <a16:creationId xmlns:a16="http://schemas.microsoft.com/office/drawing/2014/main" id="{89B7BAAE-9E9A-4126-A942-5A62277341DC}"/>
                  </a:ext>
                </a:extLst>
              </p:cNvPr>
              <p:cNvPicPr/>
              <p:nvPr/>
            </p:nvPicPr>
            <p:blipFill>
              <a:blip r:embed="rId207"/>
              <a:stretch>
                <a:fillRect/>
              </a:stretch>
            </p:blipFill>
            <p:spPr>
              <a:xfrm>
                <a:off x="8590333" y="1835160"/>
                <a:ext cx="45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3D947E9A-D5A7-470D-B417-934C5ADB7A16}"/>
                  </a:ext>
                </a:extLst>
              </p14:cNvPr>
              <p14:cNvContentPartPr/>
              <p14:nvPr/>
            </p14:nvContentPartPr>
            <p14:xfrm>
              <a:off x="8934493" y="1752720"/>
              <a:ext cx="176400" cy="291600"/>
            </p14:xfrm>
          </p:contentPart>
        </mc:Choice>
        <mc:Fallback>
          <p:pic>
            <p:nvPicPr>
              <p:cNvPr id="142" name="Freihand 141">
                <a:extLst>
                  <a:ext uri="{FF2B5EF4-FFF2-40B4-BE49-F238E27FC236}">
                    <a16:creationId xmlns:a16="http://schemas.microsoft.com/office/drawing/2014/main" id="{3D947E9A-D5A7-470D-B417-934C5ADB7A16}"/>
                  </a:ext>
                </a:extLst>
              </p:cNvPr>
              <p:cNvPicPr/>
              <p:nvPr/>
            </p:nvPicPr>
            <p:blipFill>
              <a:blip r:embed="rId209"/>
              <a:stretch>
                <a:fillRect/>
              </a:stretch>
            </p:blipFill>
            <p:spPr>
              <a:xfrm>
                <a:off x="8930173" y="1748400"/>
                <a:ext cx="1850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64134316-8931-4D37-8EE6-DD3852AFBB89}"/>
                  </a:ext>
                </a:extLst>
              </p14:cNvPr>
              <p14:cNvContentPartPr/>
              <p14:nvPr/>
            </p14:nvContentPartPr>
            <p14:xfrm>
              <a:off x="9164893" y="1828320"/>
              <a:ext cx="266760" cy="156600"/>
            </p14:xfrm>
          </p:contentPart>
        </mc:Choice>
        <mc:Fallback>
          <p:pic>
            <p:nvPicPr>
              <p:cNvPr id="143" name="Freihand 142">
                <a:extLst>
                  <a:ext uri="{FF2B5EF4-FFF2-40B4-BE49-F238E27FC236}">
                    <a16:creationId xmlns:a16="http://schemas.microsoft.com/office/drawing/2014/main" id="{64134316-8931-4D37-8EE6-DD3852AFBB89}"/>
                  </a:ext>
                </a:extLst>
              </p:cNvPr>
              <p:cNvPicPr/>
              <p:nvPr/>
            </p:nvPicPr>
            <p:blipFill>
              <a:blip r:embed="rId211"/>
              <a:stretch>
                <a:fillRect/>
              </a:stretch>
            </p:blipFill>
            <p:spPr>
              <a:xfrm>
                <a:off x="9160573" y="1824000"/>
                <a:ext cx="275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Freihand 143">
                <a:extLst>
                  <a:ext uri="{FF2B5EF4-FFF2-40B4-BE49-F238E27FC236}">
                    <a16:creationId xmlns:a16="http://schemas.microsoft.com/office/drawing/2014/main" id="{3CD1EF8A-043A-4F06-B13A-692467BD517B}"/>
                  </a:ext>
                </a:extLst>
              </p14:cNvPr>
              <p14:cNvContentPartPr/>
              <p14:nvPr/>
            </p14:nvContentPartPr>
            <p14:xfrm>
              <a:off x="9407533" y="1695840"/>
              <a:ext cx="146880" cy="230400"/>
            </p14:xfrm>
          </p:contentPart>
        </mc:Choice>
        <mc:Fallback>
          <p:pic>
            <p:nvPicPr>
              <p:cNvPr id="144" name="Freihand 143">
                <a:extLst>
                  <a:ext uri="{FF2B5EF4-FFF2-40B4-BE49-F238E27FC236}">
                    <a16:creationId xmlns:a16="http://schemas.microsoft.com/office/drawing/2014/main" id="{3CD1EF8A-043A-4F06-B13A-692467BD517B}"/>
                  </a:ext>
                </a:extLst>
              </p:cNvPr>
              <p:cNvPicPr/>
              <p:nvPr/>
            </p:nvPicPr>
            <p:blipFill>
              <a:blip r:embed="rId213"/>
              <a:stretch>
                <a:fillRect/>
              </a:stretch>
            </p:blipFill>
            <p:spPr>
              <a:xfrm>
                <a:off x="9403213" y="1691520"/>
                <a:ext cx="155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Freihand 144">
                <a:extLst>
                  <a:ext uri="{FF2B5EF4-FFF2-40B4-BE49-F238E27FC236}">
                    <a16:creationId xmlns:a16="http://schemas.microsoft.com/office/drawing/2014/main" id="{C939CF76-636C-4E07-BAD2-A6177C9FB58F}"/>
                  </a:ext>
                </a:extLst>
              </p14:cNvPr>
              <p14:cNvContentPartPr/>
              <p14:nvPr/>
            </p14:nvContentPartPr>
            <p14:xfrm>
              <a:off x="9667813" y="1858560"/>
              <a:ext cx="165960" cy="16560"/>
            </p14:xfrm>
          </p:contentPart>
        </mc:Choice>
        <mc:Fallback>
          <p:pic>
            <p:nvPicPr>
              <p:cNvPr id="145" name="Freihand 144">
                <a:extLst>
                  <a:ext uri="{FF2B5EF4-FFF2-40B4-BE49-F238E27FC236}">
                    <a16:creationId xmlns:a16="http://schemas.microsoft.com/office/drawing/2014/main" id="{C939CF76-636C-4E07-BAD2-A6177C9FB58F}"/>
                  </a:ext>
                </a:extLst>
              </p:cNvPr>
              <p:cNvPicPr/>
              <p:nvPr/>
            </p:nvPicPr>
            <p:blipFill>
              <a:blip r:embed="rId215"/>
              <a:stretch>
                <a:fillRect/>
              </a:stretch>
            </p:blipFill>
            <p:spPr>
              <a:xfrm>
                <a:off x="9663493" y="1854240"/>
                <a:ext cx="174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6" name="Freihand 145">
                <a:extLst>
                  <a:ext uri="{FF2B5EF4-FFF2-40B4-BE49-F238E27FC236}">
                    <a16:creationId xmlns:a16="http://schemas.microsoft.com/office/drawing/2014/main" id="{691390A7-1718-42CA-92F5-6F8CFDE0D084}"/>
                  </a:ext>
                </a:extLst>
              </p14:cNvPr>
              <p14:cNvContentPartPr/>
              <p14:nvPr/>
            </p14:nvContentPartPr>
            <p14:xfrm>
              <a:off x="9879133" y="1667040"/>
              <a:ext cx="249840" cy="267480"/>
            </p14:xfrm>
          </p:contentPart>
        </mc:Choice>
        <mc:Fallback>
          <p:pic>
            <p:nvPicPr>
              <p:cNvPr id="146" name="Freihand 145">
                <a:extLst>
                  <a:ext uri="{FF2B5EF4-FFF2-40B4-BE49-F238E27FC236}">
                    <a16:creationId xmlns:a16="http://schemas.microsoft.com/office/drawing/2014/main" id="{691390A7-1718-42CA-92F5-6F8CFDE0D084}"/>
                  </a:ext>
                </a:extLst>
              </p:cNvPr>
              <p:cNvPicPr/>
              <p:nvPr/>
            </p:nvPicPr>
            <p:blipFill>
              <a:blip r:embed="rId217"/>
              <a:stretch>
                <a:fillRect/>
              </a:stretch>
            </p:blipFill>
            <p:spPr>
              <a:xfrm>
                <a:off x="9874813" y="1662720"/>
                <a:ext cx="2584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7" name="Freihand 146">
                <a:extLst>
                  <a:ext uri="{FF2B5EF4-FFF2-40B4-BE49-F238E27FC236}">
                    <a16:creationId xmlns:a16="http://schemas.microsoft.com/office/drawing/2014/main" id="{BCB0810B-66A9-4F2F-82F8-512003F12F1B}"/>
                  </a:ext>
                </a:extLst>
              </p14:cNvPr>
              <p14:cNvContentPartPr/>
              <p14:nvPr/>
            </p14:nvContentPartPr>
            <p14:xfrm>
              <a:off x="10215373" y="1657320"/>
              <a:ext cx="223560" cy="337320"/>
            </p14:xfrm>
          </p:contentPart>
        </mc:Choice>
        <mc:Fallback>
          <p:pic>
            <p:nvPicPr>
              <p:cNvPr id="147" name="Freihand 146">
                <a:extLst>
                  <a:ext uri="{FF2B5EF4-FFF2-40B4-BE49-F238E27FC236}">
                    <a16:creationId xmlns:a16="http://schemas.microsoft.com/office/drawing/2014/main" id="{BCB0810B-66A9-4F2F-82F8-512003F12F1B}"/>
                  </a:ext>
                </a:extLst>
              </p:cNvPr>
              <p:cNvPicPr/>
              <p:nvPr/>
            </p:nvPicPr>
            <p:blipFill>
              <a:blip r:embed="rId219"/>
              <a:stretch>
                <a:fillRect/>
              </a:stretch>
            </p:blipFill>
            <p:spPr>
              <a:xfrm>
                <a:off x="10211053" y="1653000"/>
                <a:ext cx="2322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0" name="Freihand 149">
                <a:extLst>
                  <a:ext uri="{FF2B5EF4-FFF2-40B4-BE49-F238E27FC236}">
                    <a16:creationId xmlns:a16="http://schemas.microsoft.com/office/drawing/2014/main" id="{EDF595C2-4AC7-42A3-8C78-C39F7CF59CA4}"/>
                  </a:ext>
                </a:extLst>
              </p14:cNvPr>
              <p14:cNvContentPartPr/>
              <p14:nvPr/>
            </p14:nvContentPartPr>
            <p14:xfrm>
              <a:off x="7811293" y="2420880"/>
              <a:ext cx="231480" cy="146520"/>
            </p14:xfrm>
          </p:contentPart>
        </mc:Choice>
        <mc:Fallback>
          <p:pic>
            <p:nvPicPr>
              <p:cNvPr id="150" name="Freihand 149">
                <a:extLst>
                  <a:ext uri="{FF2B5EF4-FFF2-40B4-BE49-F238E27FC236}">
                    <a16:creationId xmlns:a16="http://schemas.microsoft.com/office/drawing/2014/main" id="{EDF595C2-4AC7-42A3-8C78-C39F7CF59CA4}"/>
                  </a:ext>
                </a:extLst>
              </p:cNvPr>
              <p:cNvPicPr/>
              <p:nvPr/>
            </p:nvPicPr>
            <p:blipFill>
              <a:blip r:embed="rId221"/>
              <a:stretch>
                <a:fillRect/>
              </a:stretch>
            </p:blipFill>
            <p:spPr>
              <a:xfrm>
                <a:off x="7806973" y="2416560"/>
                <a:ext cx="240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1" name="Freihand 150">
                <a:extLst>
                  <a:ext uri="{FF2B5EF4-FFF2-40B4-BE49-F238E27FC236}">
                    <a16:creationId xmlns:a16="http://schemas.microsoft.com/office/drawing/2014/main" id="{9E656E6B-4AFA-4233-9EC5-DF3BD45B6990}"/>
                  </a:ext>
                </a:extLst>
              </p14:cNvPr>
              <p14:cNvContentPartPr/>
              <p14:nvPr/>
            </p14:nvContentPartPr>
            <p14:xfrm>
              <a:off x="8071213" y="2431680"/>
              <a:ext cx="638640" cy="90360"/>
            </p14:xfrm>
          </p:contentPart>
        </mc:Choice>
        <mc:Fallback>
          <p:pic>
            <p:nvPicPr>
              <p:cNvPr id="151" name="Freihand 150">
                <a:extLst>
                  <a:ext uri="{FF2B5EF4-FFF2-40B4-BE49-F238E27FC236}">
                    <a16:creationId xmlns:a16="http://schemas.microsoft.com/office/drawing/2014/main" id="{9E656E6B-4AFA-4233-9EC5-DF3BD45B6990}"/>
                  </a:ext>
                </a:extLst>
              </p:cNvPr>
              <p:cNvPicPr/>
              <p:nvPr/>
            </p:nvPicPr>
            <p:blipFill>
              <a:blip r:embed="rId223"/>
              <a:stretch>
                <a:fillRect/>
              </a:stretch>
            </p:blipFill>
            <p:spPr>
              <a:xfrm>
                <a:off x="8066893" y="2427360"/>
                <a:ext cx="647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2" name="Freihand 151">
                <a:extLst>
                  <a:ext uri="{FF2B5EF4-FFF2-40B4-BE49-F238E27FC236}">
                    <a16:creationId xmlns:a16="http://schemas.microsoft.com/office/drawing/2014/main" id="{57022D84-2278-4E5E-8B83-0FF17487EFA6}"/>
                  </a:ext>
                </a:extLst>
              </p14:cNvPr>
              <p14:cNvContentPartPr/>
              <p14:nvPr/>
            </p14:nvContentPartPr>
            <p14:xfrm>
              <a:off x="8971933" y="2374440"/>
              <a:ext cx="16560" cy="99000"/>
            </p14:xfrm>
          </p:contentPart>
        </mc:Choice>
        <mc:Fallback>
          <p:pic>
            <p:nvPicPr>
              <p:cNvPr id="152" name="Freihand 151">
                <a:extLst>
                  <a:ext uri="{FF2B5EF4-FFF2-40B4-BE49-F238E27FC236}">
                    <a16:creationId xmlns:a16="http://schemas.microsoft.com/office/drawing/2014/main" id="{57022D84-2278-4E5E-8B83-0FF17487EFA6}"/>
                  </a:ext>
                </a:extLst>
              </p:cNvPr>
              <p:cNvPicPr/>
              <p:nvPr/>
            </p:nvPicPr>
            <p:blipFill>
              <a:blip r:embed="rId225"/>
              <a:stretch>
                <a:fillRect/>
              </a:stretch>
            </p:blipFill>
            <p:spPr>
              <a:xfrm>
                <a:off x="8967613" y="2370120"/>
                <a:ext cx="25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3" name="Freihand 152">
                <a:extLst>
                  <a:ext uri="{FF2B5EF4-FFF2-40B4-BE49-F238E27FC236}">
                    <a16:creationId xmlns:a16="http://schemas.microsoft.com/office/drawing/2014/main" id="{DCF94C71-A121-411C-B295-AD93009F94FA}"/>
                  </a:ext>
                </a:extLst>
              </p14:cNvPr>
              <p14:cNvContentPartPr/>
              <p14:nvPr/>
            </p14:nvContentPartPr>
            <p14:xfrm>
              <a:off x="8975173" y="2341680"/>
              <a:ext cx="26280" cy="28080"/>
            </p14:xfrm>
          </p:contentPart>
        </mc:Choice>
        <mc:Fallback>
          <p:pic>
            <p:nvPicPr>
              <p:cNvPr id="153" name="Freihand 152">
                <a:extLst>
                  <a:ext uri="{FF2B5EF4-FFF2-40B4-BE49-F238E27FC236}">
                    <a16:creationId xmlns:a16="http://schemas.microsoft.com/office/drawing/2014/main" id="{DCF94C71-A121-411C-B295-AD93009F94FA}"/>
                  </a:ext>
                </a:extLst>
              </p:cNvPr>
              <p:cNvPicPr/>
              <p:nvPr/>
            </p:nvPicPr>
            <p:blipFill>
              <a:blip r:embed="rId227"/>
              <a:stretch>
                <a:fillRect/>
              </a:stretch>
            </p:blipFill>
            <p:spPr>
              <a:xfrm>
                <a:off x="8970853" y="2337360"/>
                <a:ext cx="34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4" name="Freihand 153">
                <a:extLst>
                  <a:ext uri="{FF2B5EF4-FFF2-40B4-BE49-F238E27FC236}">
                    <a16:creationId xmlns:a16="http://schemas.microsoft.com/office/drawing/2014/main" id="{113C5F1E-A0FB-418E-A3A3-0BDD16D7D41C}"/>
                  </a:ext>
                </a:extLst>
              </p14:cNvPr>
              <p14:cNvContentPartPr/>
              <p14:nvPr/>
            </p14:nvContentPartPr>
            <p14:xfrm>
              <a:off x="9025573" y="2242680"/>
              <a:ext cx="160200" cy="226080"/>
            </p14:xfrm>
          </p:contentPart>
        </mc:Choice>
        <mc:Fallback>
          <p:pic>
            <p:nvPicPr>
              <p:cNvPr id="154" name="Freihand 153">
                <a:extLst>
                  <a:ext uri="{FF2B5EF4-FFF2-40B4-BE49-F238E27FC236}">
                    <a16:creationId xmlns:a16="http://schemas.microsoft.com/office/drawing/2014/main" id="{113C5F1E-A0FB-418E-A3A3-0BDD16D7D41C}"/>
                  </a:ext>
                </a:extLst>
              </p:cNvPr>
              <p:cNvPicPr/>
              <p:nvPr/>
            </p:nvPicPr>
            <p:blipFill>
              <a:blip r:embed="rId229"/>
              <a:stretch>
                <a:fillRect/>
              </a:stretch>
            </p:blipFill>
            <p:spPr>
              <a:xfrm>
                <a:off x="9021253" y="2238360"/>
                <a:ext cx="168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5" name="Freihand 154">
                <a:extLst>
                  <a:ext uri="{FF2B5EF4-FFF2-40B4-BE49-F238E27FC236}">
                    <a16:creationId xmlns:a16="http://schemas.microsoft.com/office/drawing/2014/main" id="{934F6E3C-B7F9-4F1A-A827-7BF6C24C8DDA}"/>
                  </a:ext>
                </a:extLst>
              </p14:cNvPr>
              <p14:cNvContentPartPr/>
              <p14:nvPr/>
            </p14:nvContentPartPr>
            <p14:xfrm>
              <a:off x="9120973" y="2324040"/>
              <a:ext cx="128520" cy="36000"/>
            </p14:xfrm>
          </p:contentPart>
        </mc:Choice>
        <mc:Fallback>
          <p:pic>
            <p:nvPicPr>
              <p:cNvPr id="155" name="Freihand 154">
                <a:extLst>
                  <a:ext uri="{FF2B5EF4-FFF2-40B4-BE49-F238E27FC236}">
                    <a16:creationId xmlns:a16="http://schemas.microsoft.com/office/drawing/2014/main" id="{934F6E3C-B7F9-4F1A-A827-7BF6C24C8DDA}"/>
                  </a:ext>
                </a:extLst>
              </p:cNvPr>
              <p:cNvPicPr/>
              <p:nvPr/>
            </p:nvPicPr>
            <p:blipFill>
              <a:blip r:embed="rId231"/>
              <a:stretch>
                <a:fillRect/>
              </a:stretch>
            </p:blipFill>
            <p:spPr>
              <a:xfrm>
                <a:off x="9116653" y="2319720"/>
                <a:ext cx="137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A56057F0-7240-4F7E-8EA0-AA8B0E0DCA6B}"/>
                  </a:ext>
                </a:extLst>
              </p14:cNvPr>
              <p14:cNvContentPartPr/>
              <p14:nvPr/>
            </p14:nvContentPartPr>
            <p14:xfrm>
              <a:off x="9435253" y="2287320"/>
              <a:ext cx="194400" cy="111600"/>
            </p14:xfrm>
          </p:contentPart>
        </mc:Choice>
        <mc:Fallback>
          <p:pic>
            <p:nvPicPr>
              <p:cNvPr id="156" name="Freihand 155">
                <a:extLst>
                  <a:ext uri="{FF2B5EF4-FFF2-40B4-BE49-F238E27FC236}">
                    <a16:creationId xmlns:a16="http://schemas.microsoft.com/office/drawing/2014/main" id="{A56057F0-7240-4F7E-8EA0-AA8B0E0DCA6B}"/>
                  </a:ext>
                </a:extLst>
              </p:cNvPr>
              <p:cNvPicPr/>
              <p:nvPr/>
            </p:nvPicPr>
            <p:blipFill>
              <a:blip r:embed="rId233"/>
              <a:stretch>
                <a:fillRect/>
              </a:stretch>
            </p:blipFill>
            <p:spPr>
              <a:xfrm>
                <a:off x="9430933" y="2283000"/>
                <a:ext cx="203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0DCA39F0-E906-47B4-A75B-E3998FD3FEB3}"/>
                  </a:ext>
                </a:extLst>
              </p14:cNvPr>
              <p14:cNvContentPartPr/>
              <p14:nvPr/>
            </p14:nvContentPartPr>
            <p14:xfrm>
              <a:off x="9610213" y="2250600"/>
              <a:ext cx="127080" cy="137160"/>
            </p14:xfrm>
          </p:contentPart>
        </mc:Choice>
        <mc:Fallback>
          <p:pic>
            <p:nvPicPr>
              <p:cNvPr id="157" name="Freihand 156">
                <a:extLst>
                  <a:ext uri="{FF2B5EF4-FFF2-40B4-BE49-F238E27FC236}">
                    <a16:creationId xmlns:a16="http://schemas.microsoft.com/office/drawing/2014/main" id="{0DCA39F0-E906-47B4-A75B-E3998FD3FEB3}"/>
                  </a:ext>
                </a:extLst>
              </p:cNvPr>
              <p:cNvPicPr/>
              <p:nvPr/>
            </p:nvPicPr>
            <p:blipFill>
              <a:blip r:embed="rId235"/>
              <a:stretch>
                <a:fillRect/>
              </a:stretch>
            </p:blipFill>
            <p:spPr>
              <a:xfrm>
                <a:off x="9605893" y="2246280"/>
                <a:ext cx="13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699DCE62-3226-4429-AF02-43674B939EE7}"/>
                  </a:ext>
                </a:extLst>
              </p14:cNvPr>
              <p14:cNvContentPartPr/>
              <p14:nvPr/>
            </p14:nvContentPartPr>
            <p14:xfrm>
              <a:off x="9969853" y="2193720"/>
              <a:ext cx="205200" cy="154440"/>
            </p14:xfrm>
          </p:contentPart>
        </mc:Choice>
        <mc:Fallback>
          <p:pic>
            <p:nvPicPr>
              <p:cNvPr id="158" name="Freihand 157">
                <a:extLst>
                  <a:ext uri="{FF2B5EF4-FFF2-40B4-BE49-F238E27FC236}">
                    <a16:creationId xmlns:a16="http://schemas.microsoft.com/office/drawing/2014/main" id="{699DCE62-3226-4429-AF02-43674B939EE7}"/>
                  </a:ext>
                </a:extLst>
              </p:cNvPr>
              <p:cNvPicPr/>
              <p:nvPr/>
            </p:nvPicPr>
            <p:blipFill>
              <a:blip r:embed="rId237"/>
              <a:stretch>
                <a:fillRect/>
              </a:stretch>
            </p:blipFill>
            <p:spPr>
              <a:xfrm>
                <a:off x="9965533" y="2189400"/>
                <a:ext cx="213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9EEB870E-932F-40DC-A0F6-86E1B878112C}"/>
                  </a:ext>
                </a:extLst>
              </p14:cNvPr>
              <p14:cNvContentPartPr/>
              <p14:nvPr/>
            </p14:nvContentPartPr>
            <p14:xfrm>
              <a:off x="10228333" y="2239440"/>
              <a:ext cx="404640" cy="93960"/>
            </p14:xfrm>
          </p:contentPart>
        </mc:Choice>
        <mc:Fallback>
          <p:pic>
            <p:nvPicPr>
              <p:cNvPr id="159" name="Freihand 158">
                <a:extLst>
                  <a:ext uri="{FF2B5EF4-FFF2-40B4-BE49-F238E27FC236}">
                    <a16:creationId xmlns:a16="http://schemas.microsoft.com/office/drawing/2014/main" id="{9EEB870E-932F-40DC-A0F6-86E1B878112C}"/>
                  </a:ext>
                </a:extLst>
              </p:cNvPr>
              <p:cNvPicPr/>
              <p:nvPr/>
            </p:nvPicPr>
            <p:blipFill>
              <a:blip r:embed="rId239"/>
              <a:stretch>
                <a:fillRect/>
              </a:stretch>
            </p:blipFill>
            <p:spPr>
              <a:xfrm>
                <a:off x="10224013" y="2235120"/>
                <a:ext cx="413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Freihand 159">
                <a:extLst>
                  <a:ext uri="{FF2B5EF4-FFF2-40B4-BE49-F238E27FC236}">
                    <a16:creationId xmlns:a16="http://schemas.microsoft.com/office/drawing/2014/main" id="{0C437FBF-9588-42A3-A02C-CBBDB9E75EAB}"/>
                  </a:ext>
                </a:extLst>
              </p14:cNvPr>
              <p14:cNvContentPartPr/>
              <p14:nvPr/>
            </p14:nvContentPartPr>
            <p14:xfrm>
              <a:off x="10710733" y="2241600"/>
              <a:ext cx="152280" cy="77760"/>
            </p14:xfrm>
          </p:contentPart>
        </mc:Choice>
        <mc:Fallback>
          <p:pic>
            <p:nvPicPr>
              <p:cNvPr id="160" name="Freihand 159">
                <a:extLst>
                  <a:ext uri="{FF2B5EF4-FFF2-40B4-BE49-F238E27FC236}">
                    <a16:creationId xmlns:a16="http://schemas.microsoft.com/office/drawing/2014/main" id="{0C437FBF-9588-42A3-A02C-CBBDB9E75EAB}"/>
                  </a:ext>
                </a:extLst>
              </p:cNvPr>
              <p:cNvPicPr/>
              <p:nvPr/>
            </p:nvPicPr>
            <p:blipFill>
              <a:blip r:embed="rId241"/>
              <a:stretch>
                <a:fillRect/>
              </a:stretch>
            </p:blipFill>
            <p:spPr>
              <a:xfrm>
                <a:off x="10706413" y="2237280"/>
                <a:ext cx="160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1" name="Freihand 160">
                <a:extLst>
                  <a:ext uri="{FF2B5EF4-FFF2-40B4-BE49-F238E27FC236}">
                    <a16:creationId xmlns:a16="http://schemas.microsoft.com/office/drawing/2014/main" id="{B6705A80-26BA-4099-9B70-150624EF0ED2}"/>
                  </a:ext>
                </a:extLst>
              </p14:cNvPr>
              <p14:cNvContentPartPr/>
              <p14:nvPr/>
            </p14:nvContentPartPr>
            <p14:xfrm>
              <a:off x="7899133" y="2774760"/>
              <a:ext cx="492840" cy="104760"/>
            </p14:xfrm>
          </p:contentPart>
        </mc:Choice>
        <mc:Fallback>
          <p:pic>
            <p:nvPicPr>
              <p:cNvPr id="161" name="Freihand 160">
                <a:extLst>
                  <a:ext uri="{FF2B5EF4-FFF2-40B4-BE49-F238E27FC236}">
                    <a16:creationId xmlns:a16="http://schemas.microsoft.com/office/drawing/2014/main" id="{B6705A80-26BA-4099-9B70-150624EF0ED2}"/>
                  </a:ext>
                </a:extLst>
              </p:cNvPr>
              <p:cNvPicPr/>
              <p:nvPr/>
            </p:nvPicPr>
            <p:blipFill>
              <a:blip r:embed="rId243"/>
              <a:stretch>
                <a:fillRect/>
              </a:stretch>
            </p:blipFill>
            <p:spPr>
              <a:xfrm>
                <a:off x="7894813" y="2770440"/>
                <a:ext cx="501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Freihand 161">
                <a:extLst>
                  <a:ext uri="{FF2B5EF4-FFF2-40B4-BE49-F238E27FC236}">
                    <a16:creationId xmlns:a16="http://schemas.microsoft.com/office/drawing/2014/main" id="{2AFD6005-F37A-4541-A151-38F329C5891E}"/>
                  </a:ext>
                </a:extLst>
              </p14:cNvPr>
              <p14:cNvContentPartPr/>
              <p14:nvPr/>
            </p14:nvContentPartPr>
            <p14:xfrm>
              <a:off x="8637133" y="2706360"/>
              <a:ext cx="441720" cy="118800"/>
            </p14:xfrm>
          </p:contentPart>
        </mc:Choice>
        <mc:Fallback>
          <p:pic>
            <p:nvPicPr>
              <p:cNvPr id="162" name="Freihand 161">
                <a:extLst>
                  <a:ext uri="{FF2B5EF4-FFF2-40B4-BE49-F238E27FC236}">
                    <a16:creationId xmlns:a16="http://schemas.microsoft.com/office/drawing/2014/main" id="{2AFD6005-F37A-4541-A151-38F329C5891E}"/>
                  </a:ext>
                </a:extLst>
              </p:cNvPr>
              <p:cNvPicPr/>
              <p:nvPr/>
            </p:nvPicPr>
            <p:blipFill>
              <a:blip r:embed="rId245"/>
              <a:stretch>
                <a:fillRect/>
              </a:stretch>
            </p:blipFill>
            <p:spPr>
              <a:xfrm>
                <a:off x="8632813" y="2702040"/>
                <a:ext cx="450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3" name="Freihand 162">
                <a:extLst>
                  <a:ext uri="{FF2B5EF4-FFF2-40B4-BE49-F238E27FC236}">
                    <a16:creationId xmlns:a16="http://schemas.microsoft.com/office/drawing/2014/main" id="{814D6ED1-892C-4FD6-9EBE-33FF228E6140}"/>
                  </a:ext>
                </a:extLst>
              </p14:cNvPr>
              <p14:cNvContentPartPr/>
              <p14:nvPr/>
            </p14:nvContentPartPr>
            <p14:xfrm>
              <a:off x="9032413" y="2616360"/>
              <a:ext cx="4320" cy="19080"/>
            </p14:xfrm>
          </p:contentPart>
        </mc:Choice>
        <mc:Fallback>
          <p:pic>
            <p:nvPicPr>
              <p:cNvPr id="163" name="Freihand 162">
                <a:extLst>
                  <a:ext uri="{FF2B5EF4-FFF2-40B4-BE49-F238E27FC236}">
                    <a16:creationId xmlns:a16="http://schemas.microsoft.com/office/drawing/2014/main" id="{814D6ED1-892C-4FD6-9EBE-33FF228E6140}"/>
                  </a:ext>
                </a:extLst>
              </p:cNvPr>
              <p:cNvPicPr/>
              <p:nvPr/>
            </p:nvPicPr>
            <p:blipFill>
              <a:blip r:embed="rId247"/>
              <a:stretch>
                <a:fillRect/>
              </a:stretch>
            </p:blipFill>
            <p:spPr>
              <a:xfrm>
                <a:off x="9028093" y="2612040"/>
                <a:ext cx="12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4" name="Freihand 163">
                <a:extLst>
                  <a:ext uri="{FF2B5EF4-FFF2-40B4-BE49-F238E27FC236}">
                    <a16:creationId xmlns:a16="http://schemas.microsoft.com/office/drawing/2014/main" id="{FC2DA793-FAA0-4EA5-B122-0DBEB8283C14}"/>
                  </a:ext>
                </a:extLst>
              </p14:cNvPr>
              <p14:cNvContentPartPr/>
              <p14:nvPr/>
            </p14:nvContentPartPr>
            <p14:xfrm>
              <a:off x="9099373" y="2685840"/>
              <a:ext cx="150480" cy="221400"/>
            </p14:xfrm>
          </p:contentPart>
        </mc:Choice>
        <mc:Fallback>
          <p:pic>
            <p:nvPicPr>
              <p:cNvPr id="164" name="Freihand 163">
                <a:extLst>
                  <a:ext uri="{FF2B5EF4-FFF2-40B4-BE49-F238E27FC236}">
                    <a16:creationId xmlns:a16="http://schemas.microsoft.com/office/drawing/2014/main" id="{FC2DA793-FAA0-4EA5-B122-0DBEB8283C14}"/>
                  </a:ext>
                </a:extLst>
              </p:cNvPr>
              <p:cNvPicPr/>
              <p:nvPr/>
            </p:nvPicPr>
            <p:blipFill>
              <a:blip r:embed="rId249"/>
              <a:stretch>
                <a:fillRect/>
              </a:stretch>
            </p:blipFill>
            <p:spPr>
              <a:xfrm>
                <a:off x="9095053" y="2681520"/>
                <a:ext cx="159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5" name="Freihand 164">
                <a:extLst>
                  <a:ext uri="{FF2B5EF4-FFF2-40B4-BE49-F238E27FC236}">
                    <a16:creationId xmlns:a16="http://schemas.microsoft.com/office/drawing/2014/main" id="{D32141E5-AFF3-4147-83BE-564BB05573CB}"/>
                  </a:ext>
                </a:extLst>
              </p14:cNvPr>
              <p14:cNvContentPartPr/>
              <p14:nvPr/>
            </p14:nvContentPartPr>
            <p14:xfrm>
              <a:off x="9476653" y="2636880"/>
              <a:ext cx="210600" cy="258120"/>
            </p14:xfrm>
          </p:contentPart>
        </mc:Choice>
        <mc:Fallback>
          <p:pic>
            <p:nvPicPr>
              <p:cNvPr id="165" name="Freihand 164">
                <a:extLst>
                  <a:ext uri="{FF2B5EF4-FFF2-40B4-BE49-F238E27FC236}">
                    <a16:creationId xmlns:a16="http://schemas.microsoft.com/office/drawing/2014/main" id="{D32141E5-AFF3-4147-83BE-564BB05573CB}"/>
                  </a:ext>
                </a:extLst>
              </p:cNvPr>
              <p:cNvPicPr/>
              <p:nvPr/>
            </p:nvPicPr>
            <p:blipFill>
              <a:blip r:embed="rId251"/>
              <a:stretch>
                <a:fillRect/>
              </a:stretch>
            </p:blipFill>
            <p:spPr>
              <a:xfrm>
                <a:off x="9472333" y="2632560"/>
                <a:ext cx="219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6" name="Freihand 165">
                <a:extLst>
                  <a:ext uri="{FF2B5EF4-FFF2-40B4-BE49-F238E27FC236}">
                    <a16:creationId xmlns:a16="http://schemas.microsoft.com/office/drawing/2014/main" id="{FA8688BF-D576-47AF-B76B-6184C8578970}"/>
                  </a:ext>
                </a:extLst>
              </p14:cNvPr>
              <p14:cNvContentPartPr/>
              <p14:nvPr/>
            </p14:nvContentPartPr>
            <p14:xfrm>
              <a:off x="9779413" y="2581800"/>
              <a:ext cx="115560" cy="142200"/>
            </p14:xfrm>
          </p:contentPart>
        </mc:Choice>
        <mc:Fallback>
          <p:pic>
            <p:nvPicPr>
              <p:cNvPr id="166" name="Freihand 165">
                <a:extLst>
                  <a:ext uri="{FF2B5EF4-FFF2-40B4-BE49-F238E27FC236}">
                    <a16:creationId xmlns:a16="http://schemas.microsoft.com/office/drawing/2014/main" id="{FA8688BF-D576-47AF-B76B-6184C8578970}"/>
                  </a:ext>
                </a:extLst>
              </p:cNvPr>
              <p:cNvPicPr/>
              <p:nvPr/>
            </p:nvPicPr>
            <p:blipFill>
              <a:blip r:embed="rId253"/>
              <a:stretch>
                <a:fillRect/>
              </a:stretch>
            </p:blipFill>
            <p:spPr>
              <a:xfrm>
                <a:off x="9775093" y="2577480"/>
                <a:ext cx="124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7" name="Freihand 166">
                <a:extLst>
                  <a:ext uri="{FF2B5EF4-FFF2-40B4-BE49-F238E27FC236}">
                    <a16:creationId xmlns:a16="http://schemas.microsoft.com/office/drawing/2014/main" id="{C41FAAF0-7229-47EB-91D9-73DB805D53A3}"/>
                  </a:ext>
                </a:extLst>
              </p14:cNvPr>
              <p14:cNvContentPartPr/>
              <p14:nvPr/>
            </p14:nvContentPartPr>
            <p14:xfrm>
              <a:off x="9855733" y="2686200"/>
              <a:ext cx="62640" cy="36720"/>
            </p14:xfrm>
          </p:contentPart>
        </mc:Choice>
        <mc:Fallback>
          <p:pic>
            <p:nvPicPr>
              <p:cNvPr id="167" name="Freihand 166">
                <a:extLst>
                  <a:ext uri="{FF2B5EF4-FFF2-40B4-BE49-F238E27FC236}">
                    <a16:creationId xmlns:a16="http://schemas.microsoft.com/office/drawing/2014/main" id="{C41FAAF0-7229-47EB-91D9-73DB805D53A3}"/>
                  </a:ext>
                </a:extLst>
              </p:cNvPr>
              <p:cNvPicPr/>
              <p:nvPr/>
            </p:nvPicPr>
            <p:blipFill>
              <a:blip r:embed="rId255"/>
              <a:stretch>
                <a:fillRect/>
              </a:stretch>
            </p:blipFill>
            <p:spPr>
              <a:xfrm>
                <a:off x="9851413" y="2681880"/>
                <a:ext cx="71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66990EF7-FE07-4155-B9BB-0D7941DD426C}"/>
                  </a:ext>
                </a:extLst>
              </p14:cNvPr>
              <p14:cNvContentPartPr/>
              <p14:nvPr/>
            </p14:nvContentPartPr>
            <p14:xfrm>
              <a:off x="9963013" y="2655240"/>
              <a:ext cx="447480" cy="66240"/>
            </p14:xfrm>
          </p:contentPart>
        </mc:Choice>
        <mc:Fallback>
          <p:pic>
            <p:nvPicPr>
              <p:cNvPr id="168" name="Freihand 167">
                <a:extLst>
                  <a:ext uri="{FF2B5EF4-FFF2-40B4-BE49-F238E27FC236}">
                    <a16:creationId xmlns:a16="http://schemas.microsoft.com/office/drawing/2014/main" id="{66990EF7-FE07-4155-B9BB-0D7941DD426C}"/>
                  </a:ext>
                </a:extLst>
              </p:cNvPr>
              <p:cNvPicPr/>
              <p:nvPr/>
            </p:nvPicPr>
            <p:blipFill>
              <a:blip r:embed="rId257"/>
              <a:stretch>
                <a:fillRect/>
              </a:stretch>
            </p:blipFill>
            <p:spPr>
              <a:xfrm>
                <a:off x="9958693" y="2650920"/>
                <a:ext cx="456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A88CB0F9-2B96-49C4-AE7E-AEC9FD7B71A3}"/>
                  </a:ext>
                </a:extLst>
              </p14:cNvPr>
              <p14:cNvContentPartPr/>
              <p14:nvPr/>
            </p14:nvContentPartPr>
            <p14:xfrm>
              <a:off x="10508413" y="2646600"/>
              <a:ext cx="285480" cy="70920"/>
            </p14:xfrm>
          </p:contentPart>
        </mc:Choice>
        <mc:Fallback>
          <p:pic>
            <p:nvPicPr>
              <p:cNvPr id="169" name="Freihand 168">
                <a:extLst>
                  <a:ext uri="{FF2B5EF4-FFF2-40B4-BE49-F238E27FC236}">
                    <a16:creationId xmlns:a16="http://schemas.microsoft.com/office/drawing/2014/main" id="{A88CB0F9-2B96-49C4-AE7E-AEC9FD7B71A3}"/>
                  </a:ext>
                </a:extLst>
              </p:cNvPr>
              <p:cNvPicPr/>
              <p:nvPr/>
            </p:nvPicPr>
            <p:blipFill>
              <a:blip r:embed="rId259"/>
              <a:stretch>
                <a:fillRect/>
              </a:stretch>
            </p:blipFill>
            <p:spPr>
              <a:xfrm>
                <a:off x="10504093" y="2642280"/>
                <a:ext cx="294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 name="Freihand 169">
                <a:extLst>
                  <a:ext uri="{FF2B5EF4-FFF2-40B4-BE49-F238E27FC236}">
                    <a16:creationId xmlns:a16="http://schemas.microsoft.com/office/drawing/2014/main" id="{06576A04-66E8-495D-943A-411A6496D0DE}"/>
                  </a:ext>
                </a:extLst>
              </p14:cNvPr>
              <p14:cNvContentPartPr/>
              <p14:nvPr/>
            </p14:nvContentPartPr>
            <p14:xfrm>
              <a:off x="10886413" y="2619960"/>
              <a:ext cx="393480" cy="124920"/>
            </p14:xfrm>
          </p:contentPart>
        </mc:Choice>
        <mc:Fallback>
          <p:pic>
            <p:nvPicPr>
              <p:cNvPr id="170" name="Freihand 169">
                <a:extLst>
                  <a:ext uri="{FF2B5EF4-FFF2-40B4-BE49-F238E27FC236}">
                    <a16:creationId xmlns:a16="http://schemas.microsoft.com/office/drawing/2014/main" id="{06576A04-66E8-495D-943A-411A6496D0DE}"/>
                  </a:ext>
                </a:extLst>
              </p:cNvPr>
              <p:cNvPicPr/>
              <p:nvPr/>
            </p:nvPicPr>
            <p:blipFill>
              <a:blip r:embed="rId261"/>
              <a:stretch>
                <a:fillRect/>
              </a:stretch>
            </p:blipFill>
            <p:spPr>
              <a:xfrm>
                <a:off x="10882093" y="2615640"/>
                <a:ext cx="402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2" name="Freihand 171">
                <a:extLst>
                  <a:ext uri="{FF2B5EF4-FFF2-40B4-BE49-F238E27FC236}">
                    <a16:creationId xmlns:a16="http://schemas.microsoft.com/office/drawing/2014/main" id="{10B04D37-F2FB-4523-8A57-13361850CFF7}"/>
                  </a:ext>
                </a:extLst>
              </p14:cNvPr>
              <p14:cNvContentPartPr/>
              <p14:nvPr/>
            </p14:nvContentPartPr>
            <p14:xfrm>
              <a:off x="11397253" y="2354640"/>
              <a:ext cx="181440" cy="211680"/>
            </p14:xfrm>
          </p:contentPart>
        </mc:Choice>
        <mc:Fallback>
          <p:pic>
            <p:nvPicPr>
              <p:cNvPr id="172" name="Freihand 171">
                <a:extLst>
                  <a:ext uri="{FF2B5EF4-FFF2-40B4-BE49-F238E27FC236}">
                    <a16:creationId xmlns:a16="http://schemas.microsoft.com/office/drawing/2014/main" id="{10B04D37-F2FB-4523-8A57-13361850CFF7}"/>
                  </a:ext>
                </a:extLst>
              </p:cNvPr>
              <p:cNvPicPr/>
              <p:nvPr/>
            </p:nvPicPr>
            <p:blipFill>
              <a:blip r:embed="rId263"/>
              <a:stretch>
                <a:fillRect/>
              </a:stretch>
            </p:blipFill>
            <p:spPr>
              <a:xfrm>
                <a:off x="11392933" y="2350320"/>
                <a:ext cx="190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F89F890C-B37E-47FA-955D-287996C813AB}"/>
                  </a:ext>
                </a:extLst>
              </p14:cNvPr>
              <p14:cNvContentPartPr/>
              <p14:nvPr/>
            </p14:nvContentPartPr>
            <p14:xfrm>
              <a:off x="11433973" y="2651280"/>
              <a:ext cx="34200" cy="6120"/>
            </p14:xfrm>
          </p:contentPart>
        </mc:Choice>
        <mc:Fallback>
          <p:pic>
            <p:nvPicPr>
              <p:cNvPr id="173" name="Freihand 172">
                <a:extLst>
                  <a:ext uri="{FF2B5EF4-FFF2-40B4-BE49-F238E27FC236}">
                    <a16:creationId xmlns:a16="http://schemas.microsoft.com/office/drawing/2014/main" id="{F89F890C-B37E-47FA-955D-287996C813AB}"/>
                  </a:ext>
                </a:extLst>
              </p:cNvPr>
              <p:cNvPicPr/>
              <p:nvPr/>
            </p:nvPicPr>
            <p:blipFill>
              <a:blip r:embed="rId265"/>
              <a:stretch>
                <a:fillRect/>
              </a:stretch>
            </p:blipFill>
            <p:spPr>
              <a:xfrm>
                <a:off x="11429653" y="2646960"/>
                <a:ext cx="42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080A055A-3EE7-4A8B-B27A-39E17866C421}"/>
                  </a:ext>
                </a:extLst>
              </p14:cNvPr>
              <p14:cNvContentPartPr/>
              <p14:nvPr/>
            </p14:nvContentPartPr>
            <p14:xfrm>
              <a:off x="6765853" y="2926320"/>
              <a:ext cx="270000" cy="198720"/>
            </p14:xfrm>
          </p:contentPart>
        </mc:Choice>
        <mc:Fallback>
          <p:pic>
            <p:nvPicPr>
              <p:cNvPr id="174" name="Freihand 173">
                <a:extLst>
                  <a:ext uri="{FF2B5EF4-FFF2-40B4-BE49-F238E27FC236}">
                    <a16:creationId xmlns:a16="http://schemas.microsoft.com/office/drawing/2014/main" id="{080A055A-3EE7-4A8B-B27A-39E17866C421}"/>
                  </a:ext>
                </a:extLst>
              </p:cNvPr>
              <p:cNvPicPr/>
              <p:nvPr/>
            </p:nvPicPr>
            <p:blipFill>
              <a:blip r:embed="rId267"/>
              <a:stretch>
                <a:fillRect/>
              </a:stretch>
            </p:blipFill>
            <p:spPr>
              <a:xfrm>
                <a:off x="6761533" y="2922000"/>
                <a:ext cx="278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26153B0B-F9B1-463F-8C54-722AFB40605E}"/>
                  </a:ext>
                </a:extLst>
              </p14:cNvPr>
              <p14:cNvContentPartPr/>
              <p14:nvPr/>
            </p14:nvContentPartPr>
            <p14:xfrm>
              <a:off x="7174813" y="2998320"/>
              <a:ext cx="392040" cy="136080"/>
            </p14:xfrm>
          </p:contentPart>
        </mc:Choice>
        <mc:Fallback>
          <p:pic>
            <p:nvPicPr>
              <p:cNvPr id="175" name="Freihand 174">
                <a:extLst>
                  <a:ext uri="{FF2B5EF4-FFF2-40B4-BE49-F238E27FC236}">
                    <a16:creationId xmlns:a16="http://schemas.microsoft.com/office/drawing/2014/main" id="{26153B0B-F9B1-463F-8C54-722AFB40605E}"/>
                  </a:ext>
                </a:extLst>
              </p:cNvPr>
              <p:cNvPicPr/>
              <p:nvPr/>
            </p:nvPicPr>
            <p:blipFill>
              <a:blip r:embed="rId269"/>
              <a:stretch>
                <a:fillRect/>
              </a:stretch>
            </p:blipFill>
            <p:spPr>
              <a:xfrm>
                <a:off x="7170493" y="2994000"/>
                <a:ext cx="400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1E3E9EC0-8DA3-46AD-BD49-2A4E6686EBF0}"/>
                  </a:ext>
                </a:extLst>
              </p14:cNvPr>
              <p14:cNvContentPartPr/>
              <p14:nvPr/>
            </p14:nvContentPartPr>
            <p14:xfrm>
              <a:off x="7574413" y="3006600"/>
              <a:ext cx="83160" cy="30960"/>
            </p14:xfrm>
          </p:contentPart>
        </mc:Choice>
        <mc:Fallback>
          <p:pic>
            <p:nvPicPr>
              <p:cNvPr id="176" name="Freihand 175">
                <a:extLst>
                  <a:ext uri="{FF2B5EF4-FFF2-40B4-BE49-F238E27FC236}">
                    <a16:creationId xmlns:a16="http://schemas.microsoft.com/office/drawing/2014/main" id="{1E3E9EC0-8DA3-46AD-BD49-2A4E6686EBF0}"/>
                  </a:ext>
                </a:extLst>
              </p:cNvPr>
              <p:cNvPicPr/>
              <p:nvPr/>
            </p:nvPicPr>
            <p:blipFill>
              <a:blip r:embed="rId271"/>
              <a:stretch>
                <a:fillRect/>
              </a:stretch>
            </p:blipFill>
            <p:spPr>
              <a:xfrm>
                <a:off x="7570093" y="3002280"/>
                <a:ext cx="91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34E6FC5A-A471-45A0-9D84-668F18B42C6D}"/>
                  </a:ext>
                </a:extLst>
              </p14:cNvPr>
              <p14:cNvContentPartPr/>
              <p14:nvPr/>
            </p14:nvContentPartPr>
            <p14:xfrm>
              <a:off x="7621213" y="3050520"/>
              <a:ext cx="330120" cy="96480"/>
            </p14:xfrm>
          </p:contentPart>
        </mc:Choice>
        <mc:Fallback>
          <p:pic>
            <p:nvPicPr>
              <p:cNvPr id="177" name="Freihand 176">
                <a:extLst>
                  <a:ext uri="{FF2B5EF4-FFF2-40B4-BE49-F238E27FC236}">
                    <a16:creationId xmlns:a16="http://schemas.microsoft.com/office/drawing/2014/main" id="{34E6FC5A-A471-45A0-9D84-668F18B42C6D}"/>
                  </a:ext>
                </a:extLst>
              </p:cNvPr>
              <p:cNvPicPr/>
              <p:nvPr/>
            </p:nvPicPr>
            <p:blipFill>
              <a:blip r:embed="rId273"/>
              <a:stretch>
                <a:fillRect/>
              </a:stretch>
            </p:blipFill>
            <p:spPr>
              <a:xfrm>
                <a:off x="7616893" y="3046200"/>
                <a:ext cx="338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E94EBB74-82EA-41F4-8B1D-D3E753A93707}"/>
                  </a:ext>
                </a:extLst>
              </p14:cNvPr>
              <p14:cNvContentPartPr/>
              <p14:nvPr/>
            </p14:nvContentPartPr>
            <p14:xfrm>
              <a:off x="8196133" y="3000840"/>
              <a:ext cx="119160" cy="127080"/>
            </p14:xfrm>
          </p:contentPart>
        </mc:Choice>
        <mc:Fallback>
          <p:pic>
            <p:nvPicPr>
              <p:cNvPr id="178" name="Freihand 177">
                <a:extLst>
                  <a:ext uri="{FF2B5EF4-FFF2-40B4-BE49-F238E27FC236}">
                    <a16:creationId xmlns:a16="http://schemas.microsoft.com/office/drawing/2014/main" id="{E94EBB74-82EA-41F4-8B1D-D3E753A93707}"/>
                  </a:ext>
                </a:extLst>
              </p:cNvPr>
              <p:cNvPicPr/>
              <p:nvPr/>
            </p:nvPicPr>
            <p:blipFill>
              <a:blip r:embed="rId275"/>
              <a:stretch>
                <a:fillRect/>
              </a:stretch>
            </p:blipFill>
            <p:spPr>
              <a:xfrm>
                <a:off x="8191813" y="2996520"/>
                <a:ext cx="12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EE2DF5C7-4CFD-4D27-807B-7B583B2FA61F}"/>
                  </a:ext>
                </a:extLst>
              </p14:cNvPr>
              <p14:cNvContentPartPr/>
              <p14:nvPr/>
            </p14:nvContentPartPr>
            <p14:xfrm>
              <a:off x="8360653" y="3064200"/>
              <a:ext cx="22680" cy="81360"/>
            </p14:xfrm>
          </p:contentPart>
        </mc:Choice>
        <mc:Fallback>
          <p:pic>
            <p:nvPicPr>
              <p:cNvPr id="179" name="Freihand 178">
                <a:extLst>
                  <a:ext uri="{FF2B5EF4-FFF2-40B4-BE49-F238E27FC236}">
                    <a16:creationId xmlns:a16="http://schemas.microsoft.com/office/drawing/2014/main" id="{EE2DF5C7-4CFD-4D27-807B-7B583B2FA61F}"/>
                  </a:ext>
                </a:extLst>
              </p:cNvPr>
              <p:cNvPicPr/>
              <p:nvPr/>
            </p:nvPicPr>
            <p:blipFill>
              <a:blip r:embed="rId277"/>
              <a:stretch>
                <a:fillRect/>
              </a:stretch>
            </p:blipFill>
            <p:spPr>
              <a:xfrm>
                <a:off x="8356333" y="3059880"/>
                <a:ext cx="31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D507C4B9-59CA-415E-8F71-CA41EBB92EAA}"/>
                  </a:ext>
                </a:extLst>
              </p14:cNvPr>
              <p14:cNvContentPartPr/>
              <p14:nvPr/>
            </p14:nvContentPartPr>
            <p14:xfrm>
              <a:off x="8418253" y="2966640"/>
              <a:ext cx="259920" cy="186840"/>
            </p14:xfrm>
          </p:contentPart>
        </mc:Choice>
        <mc:Fallback>
          <p:pic>
            <p:nvPicPr>
              <p:cNvPr id="180" name="Freihand 179">
                <a:extLst>
                  <a:ext uri="{FF2B5EF4-FFF2-40B4-BE49-F238E27FC236}">
                    <a16:creationId xmlns:a16="http://schemas.microsoft.com/office/drawing/2014/main" id="{D507C4B9-59CA-415E-8F71-CA41EBB92EAA}"/>
                  </a:ext>
                </a:extLst>
              </p:cNvPr>
              <p:cNvPicPr/>
              <p:nvPr/>
            </p:nvPicPr>
            <p:blipFill>
              <a:blip r:embed="rId279"/>
              <a:stretch>
                <a:fillRect/>
              </a:stretch>
            </p:blipFill>
            <p:spPr>
              <a:xfrm>
                <a:off x="8413933" y="2962320"/>
                <a:ext cx="268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E8A55B0A-CB66-4DB7-B7BB-287D7C49929B}"/>
                  </a:ext>
                </a:extLst>
              </p14:cNvPr>
              <p14:cNvContentPartPr/>
              <p14:nvPr/>
            </p14:nvContentPartPr>
            <p14:xfrm>
              <a:off x="8685013" y="2967000"/>
              <a:ext cx="425520" cy="159120"/>
            </p14:xfrm>
          </p:contentPart>
        </mc:Choice>
        <mc:Fallback>
          <p:pic>
            <p:nvPicPr>
              <p:cNvPr id="181" name="Freihand 180">
                <a:extLst>
                  <a:ext uri="{FF2B5EF4-FFF2-40B4-BE49-F238E27FC236}">
                    <a16:creationId xmlns:a16="http://schemas.microsoft.com/office/drawing/2014/main" id="{E8A55B0A-CB66-4DB7-B7BB-287D7C49929B}"/>
                  </a:ext>
                </a:extLst>
              </p:cNvPr>
              <p:cNvPicPr/>
              <p:nvPr/>
            </p:nvPicPr>
            <p:blipFill>
              <a:blip r:embed="rId281"/>
              <a:stretch>
                <a:fillRect/>
              </a:stretch>
            </p:blipFill>
            <p:spPr>
              <a:xfrm>
                <a:off x="8680693" y="2962680"/>
                <a:ext cx="434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2996DA85-5272-43CE-AD19-66C8ADECE24B}"/>
                  </a:ext>
                </a:extLst>
              </p14:cNvPr>
              <p14:cNvContentPartPr/>
              <p14:nvPr/>
            </p14:nvContentPartPr>
            <p14:xfrm>
              <a:off x="9103333" y="2976360"/>
              <a:ext cx="230400" cy="117360"/>
            </p14:xfrm>
          </p:contentPart>
        </mc:Choice>
        <mc:Fallback>
          <p:pic>
            <p:nvPicPr>
              <p:cNvPr id="182" name="Freihand 181">
                <a:extLst>
                  <a:ext uri="{FF2B5EF4-FFF2-40B4-BE49-F238E27FC236}">
                    <a16:creationId xmlns:a16="http://schemas.microsoft.com/office/drawing/2014/main" id="{2996DA85-5272-43CE-AD19-66C8ADECE24B}"/>
                  </a:ext>
                </a:extLst>
              </p:cNvPr>
              <p:cNvPicPr/>
              <p:nvPr/>
            </p:nvPicPr>
            <p:blipFill>
              <a:blip r:embed="rId283"/>
              <a:stretch>
                <a:fillRect/>
              </a:stretch>
            </p:blipFill>
            <p:spPr>
              <a:xfrm>
                <a:off x="9099013" y="2972040"/>
                <a:ext cx="239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CACAF4A4-96F6-49E4-B766-2AF57F3C7BE1}"/>
                  </a:ext>
                </a:extLst>
              </p14:cNvPr>
              <p14:cNvContentPartPr/>
              <p14:nvPr/>
            </p14:nvContentPartPr>
            <p14:xfrm>
              <a:off x="9568813" y="3021360"/>
              <a:ext cx="198360" cy="249120"/>
            </p14:xfrm>
          </p:contentPart>
        </mc:Choice>
        <mc:Fallback>
          <p:pic>
            <p:nvPicPr>
              <p:cNvPr id="183" name="Freihand 182">
                <a:extLst>
                  <a:ext uri="{FF2B5EF4-FFF2-40B4-BE49-F238E27FC236}">
                    <a16:creationId xmlns:a16="http://schemas.microsoft.com/office/drawing/2014/main" id="{CACAF4A4-96F6-49E4-B766-2AF57F3C7BE1}"/>
                  </a:ext>
                </a:extLst>
              </p:cNvPr>
              <p:cNvPicPr/>
              <p:nvPr/>
            </p:nvPicPr>
            <p:blipFill>
              <a:blip r:embed="rId285"/>
              <a:stretch>
                <a:fillRect/>
              </a:stretch>
            </p:blipFill>
            <p:spPr>
              <a:xfrm>
                <a:off x="9564493" y="3017040"/>
                <a:ext cx="207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A28AD17B-681A-40BD-B9EC-0B92304A5C97}"/>
                  </a:ext>
                </a:extLst>
              </p14:cNvPr>
              <p14:cNvContentPartPr/>
              <p14:nvPr/>
            </p14:nvContentPartPr>
            <p14:xfrm>
              <a:off x="9770773" y="2942520"/>
              <a:ext cx="101880" cy="160560"/>
            </p14:xfrm>
          </p:contentPart>
        </mc:Choice>
        <mc:Fallback>
          <p:pic>
            <p:nvPicPr>
              <p:cNvPr id="184" name="Freihand 183">
                <a:extLst>
                  <a:ext uri="{FF2B5EF4-FFF2-40B4-BE49-F238E27FC236}">
                    <a16:creationId xmlns:a16="http://schemas.microsoft.com/office/drawing/2014/main" id="{A28AD17B-681A-40BD-B9EC-0B92304A5C97}"/>
                  </a:ext>
                </a:extLst>
              </p:cNvPr>
              <p:cNvPicPr/>
              <p:nvPr/>
            </p:nvPicPr>
            <p:blipFill>
              <a:blip r:embed="rId287"/>
              <a:stretch>
                <a:fillRect/>
              </a:stretch>
            </p:blipFill>
            <p:spPr>
              <a:xfrm>
                <a:off x="9766453" y="2938200"/>
                <a:ext cx="110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5" name="Freihand 184">
                <a:extLst>
                  <a:ext uri="{FF2B5EF4-FFF2-40B4-BE49-F238E27FC236}">
                    <a16:creationId xmlns:a16="http://schemas.microsoft.com/office/drawing/2014/main" id="{32A85E8C-3152-437C-9C88-9D9DF6EDD1C3}"/>
                  </a:ext>
                </a:extLst>
              </p14:cNvPr>
              <p14:cNvContentPartPr/>
              <p14:nvPr/>
            </p14:nvContentPartPr>
            <p14:xfrm>
              <a:off x="9862933" y="2932440"/>
              <a:ext cx="140400" cy="174240"/>
            </p14:xfrm>
          </p:contentPart>
        </mc:Choice>
        <mc:Fallback>
          <p:pic>
            <p:nvPicPr>
              <p:cNvPr id="185" name="Freihand 184">
                <a:extLst>
                  <a:ext uri="{FF2B5EF4-FFF2-40B4-BE49-F238E27FC236}">
                    <a16:creationId xmlns:a16="http://schemas.microsoft.com/office/drawing/2014/main" id="{32A85E8C-3152-437C-9C88-9D9DF6EDD1C3}"/>
                  </a:ext>
                </a:extLst>
              </p:cNvPr>
              <p:cNvPicPr/>
              <p:nvPr/>
            </p:nvPicPr>
            <p:blipFill>
              <a:blip r:embed="rId289"/>
              <a:stretch>
                <a:fillRect/>
              </a:stretch>
            </p:blipFill>
            <p:spPr>
              <a:xfrm>
                <a:off x="9858613" y="2928120"/>
                <a:ext cx="149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6" name="Freihand 185">
                <a:extLst>
                  <a:ext uri="{FF2B5EF4-FFF2-40B4-BE49-F238E27FC236}">
                    <a16:creationId xmlns:a16="http://schemas.microsoft.com/office/drawing/2014/main" id="{266C0F67-4EB4-4599-8B71-AF1011FF01AE}"/>
                  </a:ext>
                </a:extLst>
              </p14:cNvPr>
              <p14:cNvContentPartPr/>
              <p14:nvPr/>
            </p14:nvContentPartPr>
            <p14:xfrm>
              <a:off x="10119973" y="2983920"/>
              <a:ext cx="142200" cy="90000"/>
            </p14:xfrm>
          </p:contentPart>
        </mc:Choice>
        <mc:Fallback>
          <p:pic>
            <p:nvPicPr>
              <p:cNvPr id="186" name="Freihand 185">
                <a:extLst>
                  <a:ext uri="{FF2B5EF4-FFF2-40B4-BE49-F238E27FC236}">
                    <a16:creationId xmlns:a16="http://schemas.microsoft.com/office/drawing/2014/main" id="{266C0F67-4EB4-4599-8B71-AF1011FF01AE}"/>
                  </a:ext>
                </a:extLst>
              </p:cNvPr>
              <p:cNvPicPr/>
              <p:nvPr/>
            </p:nvPicPr>
            <p:blipFill>
              <a:blip r:embed="rId291"/>
              <a:stretch>
                <a:fillRect/>
              </a:stretch>
            </p:blipFill>
            <p:spPr>
              <a:xfrm>
                <a:off x="10115653" y="2979600"/>
                <a:ext cx="150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7" name="Freihand 186">
                <a:extLst>
                  <a:ext uri="{FF2B5EF4-FFF2-40B4-BE49-F238E27FC236}">
                    <a16:creationId xmlns:a16="http://schemas.microsoft.com/office/drawing/2014/main" id="{6517A7F0-4BC7-419F-9A56-5C78E4DF5FAE}"/>
                  </a:ext>
                </a:extLst>
              </p14:cNvPr>
              <p14:cNvContentPartPr/>
              <p14:nvPr/>
            </p14:nvContentPartPr>
            <p14:xfrm>
              <a:off x="10284853" y="2977440"/>
              <a:ext cx="108000" cy="119520"/>
            </p14:xfrm>
          </p:contentPart>
        </mc:Choice>
        <mc:Fallback>
          <p:pic>
            <p:nvPicPr>
              <p:cNvPr id="187" name="Freihand 186">
                <a:extLst>
                  <a:ext uri="{FF2B5EF4-FFF2-40B4-BE49-F238E27FC236}">
                    <a16:creationId xmlns:a16="http://schemas.microsoft.com/office/drawing/2014/main" id="{6517A7F0-4BC7-419F-9A56-5C78E4DF5FAE}"/>
                  </a:ext>
                </a:extLst>
              </p:cNvPr>
              <p:cNvPicPr/>
              <p:nvPr/>
            </p:nvPicPr>
            <p:blipFill>
              <a:blip r:embed="rId293"/>
              <a:stretch>
                <a:fillRect/>
              </a:stretch>
            </p:blipFill>
            <p:spPr>
              <a:xfrm>
                <a:off x="10280533" y="2973120"/>
                <a:ext cx="116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6C1F6FB4-47B1-40CB-B908-ACB348048DB4}"/>
                  </a:ext>
                </a:extLst>
              </p14:cNvPr>
              <p14:cNvContentPartPr/>
              <p14:nvPr/>
            </p14:nvContentPartPr>
            <p14:xfrm>
              <a:off x="10622893" y="3004440"/>
              <a:ext cx="125640" cy="92160"/>
            </p14:xfrm>
          </p:contentPart>
        </mc:Choice>
        <mc:Fallback>
          <p:pic>
            <p:nvPicPr>
              <p:cNvPr id="188" name="Freihand 187">
                <a:extLst>
                  <a:ext uri="{FF2B5EF4-FFF2-40B4-BE49-F238E27FC236}">
                    <a16:creationId xmlns:a16="http://schemas.microsoft.com/office/drawing/2014/main" id="{6C1F6FB4-47B1-40CB-B908-ACB348048DB4}"/>
                  </a:ext>
                </a:extLst>
              </p:cNvPr>
              <p:cNvPicPr/>
              <p:nvPr/>
            </p:nvPicPr>
            <p:blipFill>
              <a:blip r:embed="rId295"/>
              <a:stretch>
                <a:fillRect/>
              </a:stretch>
            </p:blipFill>
            <p:spPr>
              <a:xfrm>
                <a:off x="10618573" y="3000120"/>
                <a:ext cx="134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0" name="Freihand 189">
                <a:extLst>
                  <a:ext uri="{FF2B5EF4-FFF2-40B4-BE49-F238E27FC236}">
                    <a16:creationId xmlns:a16="http://schemas.microsoft.com/office/drawing/2014/main" id="{C3916FF9-7E92-4FF1-955E-7573D3059AE3}"/>
                  </a:ext>
                </a:extLst>
              </p14:cNvPr>
              <p14:cNvContentPartPr/>
              <p14:nvPr/>
            </p14:nvContentPartPr>
            <p14:xfrm>
              <a:off x="10479253" y="2948280"/>
              <a:ext cx="113760" cy="151920"/>
            </p14:xfrm>
          </p:contentPart>
        </mc:Choice>
        <mc:Fallback>
          <p:pic>
            <p:nvPicPr>
              <p:cNvPr id="190" name="Freihand 189">
                <a:extLst>
                  <a:ext uri="{FF2B5EF4-FFF2-40B4-BE49-F238E27FC236}">
                    <a16:creationId xmlns:a16="http://schemas.microsoft.com/office/drawing/2014/main" id="{C3916FF9-7E92-4FF1-955E-7573D3059AE3}"/>
                  </a:ext>
                </a:extLst>
              </p:cNvPr>
              <p:cNvPicPr/>
              <p:nvPr/>
            </p:nvPicPr>
            <p:blipFill>
              <a:blip r:embed="rId297"/>
              <a:stretch>
                <a:fillRect/>
              </a:stretch>
            </p:blipFill>
            <p:spPr>
              <a:xfrm>
                <a:off x="10474933" y="2943960"/>
                <a:ext cx="122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748C3BB3-68F5-4E0C-993F-F5B0390955C5}"/>
                  </a:ext>
                </a:extLst>
              </p14:cNvPr>
              <p14:cNvContentPartPr/>
              <p14:nvPr/>
            </p14:nvContentPartPr>
            <p14:xfrm>
              <a:off x="10978213" y="2990760"/>
              <a:ext cx="111240" cy="79200"/>
            </p14:xfrm>
          </p:contentPart>
        </mc:Choice>
        <mc:Fallback>
          <p:pic>
            <p:nvPicPr>
              <p:cNvPr id="189" name="Freihand 188">
                <a:extLst>
                  <a:ext uri="{FF2B5EF4-FFF2-40B4-BE49-F238E27FC236}">
                    <a16:creationId xmlns:a16="http://schemas.microsoft.com/office/drawing/2014/main" id="{748C3BB3-68F5-4E0C-993F-F5B0390955C5}"/>
                  </a:ext>
                </a:extLst>
              </p:cNvPr>
              <p:cNvPicPr/>
              <p:nvPr/>
            </p:nvPicPr>
            <p:blipFill>
              <a:blip r:embed="rId299"/>
              <a:stretch>
                <a:fillRect/>
              </a:stretch>
            </p:blipFill>
            <p:spPr>
              <a:xfrm>
                <a:off x="10973893" y="2986440"/>
                <a:ext cx="119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438C4C48-3AAB-42FD-BE64-AD6FA66BFC19}"/>
                  </a:ext>
                </a:extLst>
              </p14:cNvPr>
              <p14:cNvContentPartPr/>
              <p14:nvPr/>
            </p14:nvContentPartPr>
            <p14:xfrm>
              <a:off x="11130853" y="2877000"/>
              <a:ext cx="340200" cy="205560"/>
            </p14:xfrm>
          </p:contentPart>
        </mc:Choice>
        <mc:Fallback>
          <p:pic>
            <p:nvPicPr>
              <p:cNvPr id="191" name="Freihand 190">
                <a:extLst>
                  <a:ext uri="{FF2B5EF4-FFF2-40B4-BE49-F238E27FC236}">
                    <a16:creationId xmlns:a16="http://schemas.microsoft.com/office/drawing/2014/main" id="{438C4C48-3AAB-42FD-BE64-AD6FA66BFC19}"/>
                  </a:ext>
                </a:extLst>
              </p:cNvPr>
              <p:cNvPicPr/>
              <p:nvPr/>
            </p:nvPicPr>
            <p:blipFill>
              <a:blip r:embed="rId301"/>
              <a:stretch>
                <a:fillRect/>
              </a:stretch>
            </p:blipFill>
            <p:spPr>
              <a:xfrm>
                <a:off x="11126533" y="2872680"/>
                <a:ext cx="348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26418492-6D9A-4438-AEC9-6549CEAAFC76}"/>
                  </a:ext>
                </a:extLst>
              </p14:cNvPr>
              <p14:cNvContentPartPr/>
              <p14:nvPr/>
            </p14:nvContentPartPr>
            <p14:xfrm>
              <a:off x="11463133" y="2947200"/>
              <a:ext cx="156960" cy="101880"/>
            </p14:xfrm>
          </p:contentPart>
        </mc:Choice>
        <mc:Fallback>
          <p:pic>
            <p:nvPicPr>
              <p:cNvPr id="192" name="Freihand 191">
                <a:extLst>
                  <a:ext uri="{FF2B5EF4-FFF2-40B4-BE49-F238E27FC236}">
                    <a16:creationId xmlns:a16="http://schemas.microsoft.com/office/drawing/2014/main" id="{26418492-6D9A-4438-AEC9-6549CEAAFC76}"/>
                  </a:ext>
                </a:extLst>
              </p:cNvPr>
              <p:cNvPicPr/>
              <p:nvPr/>
            </p:nvPicPr>
            <p:blipFill>
              <a:blip r:embed="rId303"/>
              <a:stretch>
                <a:fillRect/>
              </a:stretch>
            </p:blipFill>
            <p:spPr>
              <a:xfrm>
                <a:off x="11458813" y="2942880"/>
                <a:ext cx="165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24DDA8E6-FC7E-40BA-B0B9-9B317C0EEFB6}"/>
                  </a:ext>
                </a:extLst>
              </p14:cNvPr>
              <p14:cNvContentPartPr/>
              <p14:nvPr/>
            </p14:nvContentPartPr>
            <p14:xfrm>
              <a:off x="11598133" y="2927040"/>
              <a:ext cx="136440" cy="150120"/>
            </p14:xfrm>
          </p:contentPart>
        </mc:Choice>
        <mc:Fallback>
          <p:pic>
            <p:nvPicPr>
              <p:cNvPr id="193" name="Freihand 192">
                <a:extLst>
                  <a:ext uri="{FF2B5EF4-FFF2-40B4-BE49-F238E27FC236}">
                    <a16:creationId xmlns:a16="http://schemas.microsoft.com/office/drawing/2014/main" id="{24DDA8E6-FC7E-40BA-B0B9-9B317C0EEFB6}"/>
                  </a:ext>
                </a:extLst>
              </p:cNvPr>
              <p:cNvPicPr/>
              <p:nvPr/>
            </p:nvPicPr>
            <p:blipFill>
              <a:blip r:embed="rId305"/>
              <a:stretch>
                <a:fillRect/>
              </a:stretch>
            </p:blipFill>
            <p:spPr>
              <a:xfrm>
                <a:off x="11593813" y="2922720"/>
                <a:ext cx="145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42AC8282-AA9C-43D3-829E-A2F2DC2F2E5C}"/>
                  </a:ext>
                </a:extLst>
              </p14:cNvPr>
              <p14:cNvContentPartPr/>
              <p14:nvPr/>
            </p14:nvContentPartPr>
            <p14:xfrm>
              <a:off x="7023973" y="3348240"/>
              <a:ext cx="547920" cy="174960"/>
            </p14:xfrm>
          </p:contentPart>
        </mc:Choice>
        <mc:Fallback>
          <p:pic>
            <p:nvPicPr>
              <p:cNvPr id="194" name="Freihand 193">
                <a:extLst>
                  <a:ext uri="{FF2B5EF4-FFF2-40B4-BE49-F238E27FC236}">
                    <a16:creationId xmlns:a16="http://schemas.microsoft.com/office/drawing/2014/main" id="{42AC8282-AA9C-43D3-829E-A2F2DC2F2E5C}"/>
                  </a:ext>
                </a:extLst>
              </p:cNvPr>
              <p:cNvPicPr/>
              <p:nvPr/>
            </p:nvPicPr>
            <p:blipFill>
              <a:blip r:embed="rId307"/>
              <a:stretch>
                <a:fillRect/>
              </a:stretch>
            </p:blipFill>
            <p:spPr>
              <a:xfrm>
                <a:off x="7019653" y="3343920"/>
                <a:ext cx="556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5" name="Freihand 194">
                <a:extLst>
                  <a:ext uri="{FF2B5EF4-FFF2-40B4-BE49-F238E27FC236}">
                    <a16:creationId xmlns:a16="http://schemas.microsoft.com/office/drawing/2014/main" id="{ADD009F4-A7E9-4917-8185-F9F48AC97D15}"/>
                  </a:ext>
                </a:extLst>
              </p14:cNvPr>
              <p14:cNvContentPartPr/>
              <p14:nvPr/>
            </p14:nvContentPartPr>
            <p14:xfrm>
              <a:off x="7478653" y="3279480"/>
              <a:ext cx="360" cy="360"/>
            </p14:xfrm>
          </p:contentPart>
        </mc:Choice>
        <mc:Fallback>
          <p:pic>
            <p:nvPicPr>
              <p:cNvPr id="195" name="Freihand 194">
                <a:extLst>
                  <a:ext uri="{FF2B5EF4-FFF2-40B4-BE49-F238E27FC236}">
                    <a16:creationId xmlns:a16="http://schemas.microsoft.com/office/drawing/2014/main" id="{ADD009F4-A7E9-4917-8185-F9F48AC97D15}"/>
                  </a:ext>
                </a:extLst>
              </p:cNvPr>
              <p:cNvPicPr/>
              <p:nvPr/>
            </p:nvPicPr>
            <p:blipFill>
              <a:blip r:embed="rId11"/>
              <a:stretch>
                <a:fillRect/>
              </a:stretch>
            </p:blipFill>
            <p:spPr>
              <a:xfrm>
                <a:off x="7474333" y="3275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6" name="Freihand 195">
                <a:extLst>
                  <a:ext uri="{FF2B5EF4-FFF2-40B4-BE49-F238E27FC236}">
                    <a16:creationId xmlns:a16="http://schemas.microsoft.com/office/drawing/2014/main" id="{046C2B0E-C6D9-497E-B79E-14DAFC85641C}"/>
                  </a:ext>
                </a:extLst>
              </p14:cNvPr>
              <p14:cNvContentPartPr/>
              <p14:nvPr/>
            </p14:nvContentPartPr>
            <p14:xfrm>
              <a:off x="7770973" y="3374160"/>
              <a:ext cx="441000" cy="131760"/>
            </p14:xfrm>
          </p:contentPart>
        </mc:Choice>
        <mc:Fallback>
          <p:pic>
            <p:nvPicPr>
              <p:cNvPr id="196" name="Freihand 195">
                <a:extLst>
                  <a:ext uri="{FF2B5EF4-FFF2-40B4-BE49-F238E27FC236}">
                    <a16:creationId xmlns:a16="http://schemas.microsoft.com/office/drawing/2014/main" id="{046C2B0E-C6D9-497E-B79E-14DAFC85641C}"/>
                  </a:ext>
                </a:extLst>
              </p:cNvPr>
              <p:cNvPicPr/>
              <p:nvPr/>
            </p:nvPicPr>
            <p:blipFill>
              <a:blip r:embed="rId310"/>
              <a:stretch>
                <a:fillRect/>
              </a:stretch>
            </p:blipFill>
            <p:spPr>
              <a:xfrm>
                <a:off x="7766653" y="3369840"/>
                <a:ext cx="449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7" name="Freihand 196">
                <a:extLst>
                  <a:ext uri="{FF2B5EF4-FFF2-40B4-BE49-F238E27FC236}">
                    <a16:creationId xmlns:a16="http://schemas.microsoft.com/office/drawing/2014/main" id="{F39102A6-5874-410E-81FD-DE8E2126A358}"/>
                  </a:ext>
                </a:extLst>
              </p14:cNvPr>
              <p14:cNvContentPartPr/>
              <p14:nvPr/>
            </p14:nvContentPartPr>
            <p14:xfrm>
              <a:off x="8194333" y="3363360"/>
              <a:ext cx="360" cy="360"/>
            </p14:xfrm>
          </p:contentPart>
        </mc:Choice>
        <mc:Fallback>
          <p:pic>
            <p:nvPicPr>
              <p:cNvPr id="197" name="Freihand 196">
                <a:extLst>
                  <a:ext uri="{FF2B5EF4-FFF2-40B4-BE49-F238E27FC236}">
                    <a16:creationId xmlns:a16="http://schemas.microsoft.com/office/drawing/2014/main" id="{F39102A6-5874-410E-81FD-DE8E2126A358}"/>
                  </a:ext>
                </a:extLst>
              </p:cNvPr>
              <p:cNvPicPr/>
              <p:nvPr/>
            </p:nvPicPr>
            <p:blipFill>
              <a:blip r:embed="rId11"/>
              <a:stretch>
                <a:fillRect/>
              </a:stretch>
            </p:blipFill>
            <p:spPr>
              <a:xfrm>
                <a:off x="8190013" y="3359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8" name="Freihand 197">
                <a:extLst>
                  <a:ext uri="{FF2B5EF4-FFF2-40B4-BE49-F238E27FC236}">
                    <a16:creationId xmlns:a16="http://schemas.microsoft.com/office/drawing/2014/main" id="{417BBB1A-7C01-402A-86D1-ADDE5883925D}"/>
                  </a:ext>
                </a:extLst>
              </p14:cNvPr>
              <p14:cNvContentPartPr/>
              <p14:nvPr/>
            </p14:nvContentPartPr>
            <p14:xfrm>
              <a:off x="8316013" y="3371280"/>
              <a:ext cx="345960" cy="114120"/>
            </p14:xfrm>
          </p:contentPart>
        </mc:Choice>
        <mc:Fallback>
          <p:pic>
            <p:nvPicPr>
              <p:cNvPr id="198" name="Freihand 197">
                <a:extLst>
                  <a:ext uri="{FF2B5EF4-FFF2-40B4-BE49-F238E27FC236}">
                    <a16:creationId xmlns:a16="http://schemas.microsoft.com/office/drawing/2014/main" id="{417BBB1A-7C01-402A-86D1-ADDE5883925D}"/>
                  </a:ext>
                </a:extLst>
              </p:cNvPr>
              <p:cNvPicPr/>
              <p:nvPr/>
            </p:nvPicPr>
            <p:blipFill>
              <a:blip r:embed="rId313"/>
              <a:stretch>
                <a:fillRect/>
              </a:stretch>
            </p:blipFill>
            <p:spPr>
              <a:xfrm>
                <a:off x="8311693" y="3366960"/>
                <a:ext cx="354600" cy="122760"/>
              </a:xfrm>
              <a:prstGeom prst="rect">
                <a:avLst/>
              </a:prstGeom>
            </p:spPr>
          </p:pic>
        </mc:Fallback>
      </mc:AlternateContent>
      <p:grpSp>
        <p:nvGrpSpPr>
          <p:cNvPr id="222" name="Gruppieren 221">
            <a:extLst>
              <a:ext uri="{FF2B5EF4-FFF2-40B4-BE49-F238E27FC236}">
                <a16:creationId xmlns:a16="http://schemas.microsoft.com/office/drawing/2014/main" id="{C90414AD-E55E-4D4E-9B4B-83F1954D136E}"/>
              </a:ext>
            </a:extLst>
          </p:cNvPr>
          <p:cNvGrpSpPr/>
          <p:nvPr/>
        </p:nvGrpSpPr>
        <p:grpSpPr>
          <a:xfrm>
            <a:off x="8920453" y="3222960"/>
            <a:ext cx="3011760" cy="309240"/>
            <a:chOff x="8920453" y="3222960"/>
            <a:chExt cx="3011760" cy="309240"/>
          </a:xfrm>
        </p:grpSpPr>
        <mc:AlternateContent xmlns:mc="http://schemas.openxmlformats.org/markup-compatibility/2006">
          <mc:Choice xmlns:p14="http://schemas.microsoft.com/office/powerpoint/2010/main" Requires="p14">
            <p:contentPart p14:bwMode="auto" r:id="rId314">
              <p14:nvContentPartPr>
                <p14:cNvPr id="199" name="Freihand 198">
                  <a:extLst>
                    <a:ext uri="{FF2B5EF4-FFF2-40B4-BE49-F238E27FC236}">
                      <a16:creationId xmlns:a16="http://schemas.microsoft.com/office/drawing/2014/main" id="{02A09D54-9858-40CB-8CF8-14E0F3294F1D}"/>
                    </a:ext>
                  </a:extLst>
                </p14:cNvPr>
                <p14:cNvContentPartPr/>
                <p14:nvPr/>
              </p14:nvContentPartPr>
              <p14:xfrm>
                <a:off x="8995693" y="3372360"/>
                <a:ext cx="28080" cy="149400"/>
              </p14:xfrm>
            </p:contentPart>
          </mc:Choice>
          <mc:Fallback>
            <p:pic>
              <p:nvPicPr>
                <p:cNvPr id="199" name="Freihand 198">
                  <a:extLst>
                    <a:ext uri="{FF2B5EF4-FFF2-40B4-BE49-F238E27FC236}">
                      <a16:creationId xmlns:a16="http://schemas.microsoft.com/office/drawing/2014/main" id="{02A09D54-9858-40CB-8CF8-14E0F3294F1D}"/>
                    </a:ext>
                  </a:extLst>
                </p:cNvPr>
                <p:cNvPicPr/>
                <p:nvPr/>
              </p:nvPicPr>
              <p:blipFill>
                <a:blip r:embed="rId315"/>
                <a:stretch>
                  <a:fillRect/>
                </a:stretch>
              </p:blipFill>
              <p:spPr>
                <a:xfrm>
                  <a:off x="8991373" y="3368040"/>
                  <a:ext cx="36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0" name="Freihand 199">
                  <a:extLst>
                    <a:ext uri="{FF2B5EF4-FFF2-40B4-BE49-F238E27FC236}">
                      <a16:creationId xmlns:a16="http://schemas.microsoft.com/office/drawing/2014/main" id="{2976BE72-6342-43C2-8A68-F835F77C7A1D}"/>
                    </a:ext>
                  </a:extLst>
                </p14:cNvPr>
                <p14:cNvContentPartPr/>
                <p14:nvPr/>
              </p14:nvContentPartPr>
              <p14:xfrm>
                <a:off x="8920453" y="3330600"/>
                <a:ext cx="216000" cy="19080"/>
              </p14:xfrm>
            </p:contentPart>
          </mc:Choice>
          <mc:Fallback>
            <p:pic>
              <p:nvPicPr>
                <p:cNvPr id="200" name="Freihand 199">
                  <a:extLst>
                    <a:ext uri="{FF2B5EF4-FFF2-40B4-BE49-F238E27FC236}">
                      <a16:creationId xmlns:a16="http://schemas.microsoft.com/office/drawing/2014/main" id="{2976BE72-6342-43C2-8A68-F835F77C7A1D}"/>
                    </a:ext>
                  </a:extLst>
                </p:cNvPr>
                <p:cNvPicPr/>
                <p:nvPr/>
              </p:nvPicPr>
              <p:blipFill>
                <a:blip r:embed="rId317"/>
                <a:stretch>
                  <a:fillRect/>
                </a:stretch>
              </p:blipFill>
              <p:spPr>
                <a:xfrm>
                  <a:off x="8916133" y="3326280"/>
                  <a:ext cx="224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DA174ABA-043E-4841-946F-7E2E7E785DA0}"/>
                    </a:ext>
                  </a:extLst>
                </p14:cNvPr>
                <p14:cNvContentPartPr/>
                <p14:nvPr/>
              </p14:nvContentPartPr>
              <p14:xfrm>
                <a:off x="8929093" y="3431760"/>
                <a:ext cx="172080" cy="1800"/>
              </p14:xfrm>
            </p:contentPart>
          </mc:Choice>
          <mc:Fallback>
            <p:pic>
              <p:nvPicPr>
                <p:cNvPr id="201" name="Freihand 200">
                  <a:extLst>
                    <a:ext uri="{FF2B5EF4-FFF2-40B4-BE49-F238E27FC236}">
                      <a16:creationId xmlns:a16="http://schemas.microsoft.com/office/drawing/2014/main" id="{DA174ABA-043E-4841-946F-7E2E7E785DA0}"/>
                    </a:ext>
                  </a:extLst>
                </p:cNvPr>
                <p:cNvPicPr/>
                <p:nvPr/>
              </p:nvPicPr>
              <p:blipFill>
                <a:blip r:embed="rId319"/>
                <a:stretch>
                  <a:fillRect/>
                </a:stretch>
              </p:blipFill>
              <p:spPr>
                <a:xfrm>
                  <a:off x="8924773" y="3427440"/>
                  <a:ext cx="180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30ECC40F-17D4-4BFD-B705-5204AE4EC095}"/>
                    </a:ext>
                  </a:extLst>
                </p14:cNvPr>
                <p14:cNvContentPartPr/>
                <p14:nvPr/>
              </p14:nvContentPartPr>
              <p14:xfrm>
                <a:off x="9167053" y="3425280"/>
                <a:ext cx="52200" cy="102240"/>
              </p14:xfrm>
            </p:contentPart>
          </mc:Choice>
          <mc:Fallback>
            <p:pic>
              <p:nvPicPr>
                <p:cNvPr id="202" name="Freihand 201">
                  <a:extLst>
                    <a:ext uri="{FF2B5EF4-FFF2-40B4-BE49-F238E27FC236}">
                      <a16:creationId xmlns:a16="http://schemas.microsoft.com/office/drawing/2014/main" id="{30ECC40F-17D4-4BFD-B705-5204AE4EC095}"/>
                    </a:ext>
                  </a:extLst>
                </p:cNvPr>
                <p:cNvPicPr/>
                <p:nvPr/>
              </p:nvPicPr>
              <p:blipFill>
                <a:blip r:embed="rId321"/>
                <a:stretch>
                  <a:fillRect/>
                </a:stretch>
              </p:blipFill>
              <p:spPr>
                <a:xfrm>
                  <a:off x="9162733" y="3420960"/>
                  <a:ext cx="60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C6B0B9C0-3FB2-4DD0-98B8-FDC9ECB7BB78}"/>
                    </a:ext>
                  </a:extLst>
                </p14:cNvPr>
                <p14:cNvContentPartPr/>
                <p14:nvPr/>
              </p14:nvContentPartPr>
              <p14:xfrm>
                <a:off x="9211333" y="3401160"/>
                <a:ext cx="150120" cy="74880"/>
              </p14:xfrm>
            </p:contentPart>
          </mc:Choice>
          <mc:Fallback>
            <p:pic>
              <p:nvPicPr>
                <p:cNvPr id="203" name="Freihand 202">
                  <a:extLst>
                    <a:ext uri="{FF2B5EF4-FFF2-40B4-BE49-F238E27FC236}">
                      <a16:creationId xmlns:a16="http://schemas.microsoft.com/office/drawing/2014/main" id="{C6B0B9C0-3FB2-4DD0-98B8-FDC9ECB7BB78}"/>
                    </a:ext>
                  </a:extLst>
                </p:cNvPr>
                <p:cNvPicPr/>
                <p:nvPr/>
              </p:nvPicPr>
              <p:blipFill>
                <a:blip r:embed="rId323"/>
                <a:stretch>
                  <a:fillRect/>
                </a:stretch>
              </p:blipFill>
              <p:spPr>
                <a:xfrm>
                  <a:off x="9207013" y="3396840"/>
                  <a:ext cx="158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D283AE28-B109-493E-A09A-2D6CEEC4C8F8}"/>
                    </a:ext>
                  </a:extLst>
                </p14:cNvPr>
                <p14:cNvContentPartPr/>
                <p14:nvPr/>
              </p14:nvContentPartPr>
              <p14:xfrm>
                <a:off x="9346333" y="3391800"/>
                <a:ext cx="100440" cy="113760"/>
              </p14:xfrm>
            </p:contentPart>
          </mc:Choice>
          <mc:Fallback>
            <p:pic>
              <p:nvPicPr>
                <p:cNvPr id="204" name="Freihand 203">
                  <a:extLst>
                    <a:ext uri="{FF2B5EF4-FFF2-40B4-BE49-F238E27FC236}">
                      <a16:creationId xmlns:a16="http://schemas.microsoft.com/office/drawing/2014/main" id="{D283AE28-B109-493E-A09A-2D6CEEC4C8F8}"/>
                    </a:ext>
                  </a:extLst>
                </p:cNvPr>
                <p:cNvPicPr/>
                <p:nvPr/>
              </p:nvPicPr>
              <p:blipFill>
                <a:blip r:embed="rId325"/>
                <a:stretch>
                  <a:fillRect/>
                </a:stretch>
              </p:blipFill>
              <p:spPr>
                <a:xfrm>
                  <a:off x="9342013" y="3387480"/>
                  <a:ext cx="10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5" name="Freihand 204">
                  <a:extLst>
                    <a:ext uri="{FF2B5EF4-FFF2-40B4-BE49-F238E27FC236}">
                      <a16:creationId xmlns:a16="http://schemas.microsoft.com/office/drawing/2014/main" id="{39D04915-F60A-4E92-8F9D-5ED86C32602E}"/>
                    </a:ext>
                  </a:extLst>
                </p14:cNvPr>
                <p14:cNvContentPartPr/>
                <p14:nvPr/>
              </p14:nvContentPartPr>
              <p14:xfrm>
                <a:off x="9383053" y="3325920"/>
                <a:ext cx="94680" cy="166680"/>
              </p14:xfrm>
            </p:contentPart>
          </mc:Choice>
          <mc:Fallback>
            <p:pic>
              <p:nvPicPr>
                <p:cNvPr id="205" name="Freihand 204">
                  <a:extLst>
                    <a:ext uri="{FF2B5EF4-FFF2-40B4-BE49-F238E27FC236}">
                      <a16:creationId xmlns:a16="http://schemas.microsoft.com/office/drawing/2014/main" id="{39D04915-F60A-4E92-8F9D-5ED86C32602E}"/>
                    </a:ext>
                  </a:extLst>
                </p:cNvPr>
                <p:cNvPicPr/>
                <p:nvPr/>
              </p:nvPicPr>
              <p:blipFill>
                <a:blip r:embed="rId327"/>
                <a:stretch>
                  <a:fillRect/>
                </a:stretch>
              </p:blipFill>
              <p:spPr>
                <a:xfrm>
                  <a:off x="9378733" y="3321600"/>
                  <a:ext cx="103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169FEB5E-E425-4326-8C0E-D7D232115338}"/>
                    </a:ext>
                  </a:extLst>
                </p14:cNvPr>
                <p14:cNvContentPartPr/>
                <p14:nvPr/>
              </p14:nvContentPartPr>
              <p14:xfrm>
                <a:off x="9372253" y="3314040"/>
                <a:ext cx="354600" cy="124920"/>
              </p14:xfrm>
            </p:contentPart>
          </mc:Choice>
          <mc:Fallback>
            <p:pic>
              <p:nvPicPr>
                <p:cNvPr id="206" name="Freihand 205">
                  <a:extLst>
                    <a:ext uri="{FF2B5EF4-FFF2-40B4-BE49-F238E27FC236}">
                      <a16:creationId xmlns:a16="http://schemas.microsoft.com/office/drawing/2014/main" id="{169FEB5E-E425-4326-8C0E-D7D232115338}"/>
                    </a:ext>
                  </a:extLst>
                </p:cNvPr>
                <p:cNvPicPr/>
                <p:nvPr/>
              </p:nvPicPr>
              <p:blipFill>
                <a:blip r:embed="rId329"/>
                <a:stretch>
                  <a:fillRect/>
                </a:stretch>
              </p:blipFill>
              <p:spPr>
                <a:xfrm>
                  <a:off x="9367933" y="3309720"/>
                  <a:ext cx="363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7" name="Freihand 206">
                  <a:extLst>
                    <a:ext uri="{FF2B5EF4-FFF2-40B4-BE49-F238E27FC236}">
                      <a16:creationId xmlns:a16="http://schemas.microsoft.com/office/drawing/2014/main" id="{D6C16A2F-FBE4-4163-973E-970CB721ACC2}"/>
                    </a:ext>
                  </a:extLst>
                </p14:cNvPr>
                <p14:cNvContentPartPr/>
                <p14:nvPr/>
              </p14:nvContentPartPr>
              <p14:xfrm>
                <a:off x="9812533" y="3316200"/>
                <a:ext cx="148680" cy="164520"/>
              </p14:xfrm>
            </p:contentPart>
          </mc:Choice>
          <mc:Fallback>
            <p:pic>
              <p:nvPicPr>
                <p:cNvPr id="207" name="Freihand 206">
                  <a:extLst>
                    <a:ext uri="{FF2B5EF4-FFF2-40B4-BE49-F238E27FC236}">
                      <a16:creationId xmlns:a16="http://schemas.microsoft.com/office/drawing/2014/main" id="{D6C16A2F-FBE4-4163-973E-970CB721ACC2}"/>
                    </a:ext>
                  </a:extLst>
                </p:cNvPr>
                <p:cNvPicPr/>
                <p:nvPr/>
              </p:nvPicPr>
              <p:blipFill>
                <a:blip r:embed="rId331"/>
                <a:stretch>
                  <a:fillRect/>
                </a:stretch>
              </p:blipFill>
              <p:spPr>
                <a:xfrm>
                  <a:off x="9808213" y="3311880"/>
                  <a:ext cx="157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8" name="Freihand 207">
                  <a:extLst>
                    <a:ext uri="{FF2B5EF4-FFF2-40B4-BE49-F238E27FC236}">
                      <a16:creationId xmlns:a16="http://schemas.microsoft.com/office/drawing/2014/main" id="{275CDEFC-85FF-4D7A-86A7-47EF2005354C}"/>
                    </a:ext>
                  </a:extLst>
                </p14:cNvPr>
                <p14:cNvContentPartPr/>
                <p14:nvPr/>
              </p14:nvContentPartPr>
              <p14:xfrm>
                <a:off x="9990373" y="3372720"/>
                <a:ext cx="409320" cy="115560"/>
              </p14:xfrm>
            </p:contentPart>
          </mc:Choice>
          <mc:Fallback>
            <p:pic>
              <p:nvPicPr>
                <p:cNvPr id="208" name="Freihand 207">
                  <a:extLst>
                    <a:ext uri="{FF2B5EF4-FFF2-40B4-BE49-F238E27FC236}">
                      <a16:creationId xmlns:a16="http://schemas.microsoft.com/office/drawing/2014/main" id="{275CDEFC-85FF-4D7A-86A7-47EF2005354C}"/>
                    </a:ext>
                  </a:extLst>
                </p:cNvPr>
                <p:cNvPicPr/>
                <p:nvPr/>
              </p:nvPicPr>
              <p:blipFill>
                <a:blip r:embed="rId333"/>
                <a:stretch>
                  <a:fillRect/>
                </a:stretch>
              </p:blipFill>
              <p:spPr>
                <a:xfrm>
                  <a:off x="9986053" y="3368400"/>
                  <a:ext cx="417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9" name="Freihand 208">
                  <a:extLst>
                    <a:ext uri="{FF2B5EF4-FFF2-40B4-BE49-F238E27FC236}">
                      <a16:creationId xmlns:a16="http://schemas.microsoft.com/office/drawing/2014/main" id="{2EC28A41-E6F2-42FD-B5D8-BDDDD8641375}"/>
                    </a:ext>
                  </a:extLst>
                </p14:cNvPr>
                <p14:cNvContentPartPr/>
                <p14:nvPr/>
              </p14:nvContentPartPr>
              <p14:xfrm>
                <a:off x="10476733" y="3422400"/>
                <a:ext cx="99360" cy="13680"/>
              </p14:xfrm>
            </p:contentPart>
          </mc:Choice>
          <mc:Fallback>
            <p:pic>
              <p:nvPicPr>
                <p:cNvPr id="209" name="Freihand 208">
                  <a:extLst>
                    <a:ext uri="{FF2B5EF4-FFF2-40B4-BE49-F238E27FC236}">
                      <a16:creationId xmlns:a16="http://schemas.microsoft.com/office/drawing/2014/main" id="{2EC28A41-E6F2-42FD-B5D8-BDDDD8641375}"/>
                    </a:ext>
                  </a:extLst>
                </p:cNvPr>
                <p:cNvPicPr/>
                <p:nvPr/>
              </p:nvPicPr>
              <p:blipFill>
                <a:blip r:embed="rId335"/>
                <a:stretch>
                  <a:fillRect/>
                </a:stretch>
              </p:blipFill>
              <p:spPr>
                <a:xfrm>
                  <a:off x="10472413" y="3418080"/>
                  <a:ext cx="108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0" name="Freihand 209">
                  <a:extLst>
                    <a:ext uri="{FF2B5EF4-FFF2-40B4-BE49-F238E27FC236}">
                      <a16:creationId xmlns:a16="http://schemas.microsoft.com/office/drawing/2014/main" id="{97D1FD29-6318-427D-A8D5-70EF7D5C21A9}"/>
                    </a:ext>
                  </a:extLst>
                </p14:cNvPr>
                <p14:cNvContentPartPr/>
                <p14:nvPr/>
              </p14:nvContentPartPr>
              <p14:xfrm>
                <a:off x="10698133" y="3299280"/>
                <a:ext cx="145440" cy="169560"/>
              </p14:xfrm>
            </p:contentPart>
          </mc:Choice>
          <mc:Fallback>
            <p:pic>
              <p:nvPicPr>
                <p:cNvPr id="210" name="Freihand 209">
                  <a:extLst>
                    <a:ext uri="{FF2B5EF4-FFF2-40B4-BE49-F238E27FC236}">
                      <a16:creationId xmlns:a16="http://schemas.microsoft.com/office/drawing/2014/main" id="{97D1FD29-6318-427D-A8D5-70EF7D5C21A9}"/>
                    </a:ext>
                  </a:extLst>
                </p:cNvPr>
                <p:cNvPicPr/>
                <p:nvPr/>
              </p:nvPicPr>
              <p:blipFill>
                <a:blip r:embed="rId337"/>
                <a:stretch>
                  <a:fillRect/>
                </a:stretch>
              </p:blipFill>
              <p:spPr>
                <a:xfrm>
                  <a:off x="10693813" y="3294960"/>
                  <a:ext cx="154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 name="Freihand 210">
                  <a:extLst>
                    <a:ext uri="{FF2B5EF4-FFF2-40B4-BE49-F238E27FC236}">
                      <a16:creationId xmlns:a16="http://schemas.microsoft.com/office/drawing/2014/main" id="{C051B298-DFA9-4919-B5C6-CA5B8DEF9EC2}"/>
                    </a:ext>
                  </a:extLst>
                </p14:cNvPr>
                <p14:cNvContentPartPr/>
                <p14:nvPr/>
              </p14:nvContentPartPr>
              <p14:xfrm>
                <a:off x="10845013" y="3286680"/>
                <a:ext cx="190440" cy="144360"/>
              </p14:xfrm>
            </p:contentPart>
          </mc:Choice>
          <mc:Fallback>
            <p:pic>
              <p:nvPicPr>
                <p:cNvPr id="211" name="Freihand 210">
                  <a:extLst>
                    <a:ext uri="{FF2B5EF4-FFF2-40B4-BE49-F238E27FC236}">
                      <a16:creationId xmlns:a16="http://schemas.microsoft.com/office/drawing/2014/main" id="{C051B298-DFA9-4919-B5C6-CA5B8DEF9EC2}"/>
                    </a:ext>
                  </a:extLst>
                </p:cNvPr>
                <p:cNvPicPr/>
                <p:nvPr/>
              </p:nvPicPr>
              <p:blipFill>
                <a:blip r:embed="rId339"/>
                <a:stretch>
                  <a:fillRect/>
                </a:stretch>
              </p:blipFill>
              <p:spPr>
                <a:xfrm>
                  <a:off x="10840693" y="3282360"/>
                  <a:ext cx="199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2" name="Freihand 211">
                  <a:extLst>
                    <a:ext uri="{FF2B5EF4-FFF2-40B4-BE49-F238E27FC236}">
                      <a16:creationId xmlns:a16="http://schemas.microsoft.com/office/drawing/2014/main" id="{AFA76B5B-31C6-4FC3-92DD-8FB8F020ED3C}"/>
                    </a:ext>
                  </a:extLst>
                </p14:cNvPr>
                <p14:cNvContentPartPr/>
                <p14:nvPr/>
              </p14:nvContentPartPr>
              <p14:xfrm>
                <a:off x="11016733" y="3337440"/>
                <a:ext cx="190080" cy="106920"/>
              </p14:xfrm>
            </p:contentPart>
          </mc:Choice>
          <mc:Fallback>
            <p:pic>
              <p:nvPicPr>
                <p:cNvPr id="212" name="Freihand 211">
                  <a:extLst>
                    <a:ext uri="{FF2B5EF4-FFF2-40B4-BE49-F238E27FC236}">
                      <a16:creationId xmlns:a16="http://schemas.microsoft.com/office/drawing/2014/main" id="{AFA76B5B-31C6-4FC3-92DD-8FB8F020ED3C}"/>
                    </a:ext>
                  </a:extLst>
                </p:cNvPr>
                <p:cNvPicPr/>
                <p:nvPr/>
              </p:nvPicPr>
              <p:blipFill>
                <a:blip r:embed="rId341"/>
                <a:stretch>
                  <a:fillRect/>
                </a:stretch>
              </p:blipFill>
              <p:spPr>
                <a:xfrm>
                  <a:off x="11012413" y="3333120"/>
                  <a:ext cx="198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3" name="Freihand 212">
                  <a:extLst>
                    <a:ext uri="{FF2B5EF4-FFF2-40B4-BE49-F238E27FC236}">
                      <a16:creationId xmlns:a16="http://schemas.microsoft.com/office/drawing/2014/main" id="{0B277B68-ECB0-4799-A525-2074D7C1DA53}"/>
                    </a:ext>
                  </a:extLst>
                </p14:cNvPr>
                <p14:cNvContentPartPr/>
                <p14:nvPr/>
              </p14:nvContentPartPr>
              <p14:xfrm>
                <a:off x="11184493" y="3350760"/>
                <a:ext cx="217440" cy="87480"/>
              </p14:xfrm>
            </p:contentPart>
          </mc:Choice>
          <mc:Fallback>
            <p:pic>
              <p:nvPicPr>
                <p:cNvPr id="213" name="Freihand 212">
                  <a:extLst>
                    <a:ext uri="{FF2B5EF4-FFF2-40B4-BE49-F238E27FC236}">
                      <a16:creationId xmlns:a16="http://schemas.microsoft.com/office/drawing/2014/main" id="{0B277B68-ECB0-4799-A525-2074D7C1DA53}"/>
                    </a:ext>
                  </a:extLst>
                </p:cNvPr>
                <p:cNvPicPr/>
                <p:nvPr/>
              </p:nvPicPr>
              <p:blipFill>
                <a:blip r:embed="rId343"/>
                <a:stretch>
                  <a:fillRect/>
                </a:stretch>
              </p:blipFill>
              <p:spPr>
                <a:xfrm>
                  <a:off x="11180173" y="3346440"/>
                  <a:ext cx="226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4" name="Freihand 213">
                  <a:extLst>
                    <a:ext uri="{FF2B5EF4-FFF2-40B4-BE49-F238E27FC236}">
                      <a16:creationId xmlns:a16="http://schemas.microsoft.com/office/drawing/2014/main" id="{40E3842F-7024-43C7-AABA-283FA89CEF2F}"/>
                    </a:ext>
                  </a:extLst>
                </p14:cNvPr>
                <p14:cNvContentPartPr/>
                <p14:nvPr/>
              </p14:nvContentPartPr>
              <p14:xfrm>
                <a:off x="11445133" y="3222960"/>
                <a:ext cx="98280" cy="212760"/>
              </p14:xfrm>
            </p:contentPart>
          </mc:Choice>
          <mc:Fallback>
            <p:pic>
              <p:nvPicPr>
                <p:cNvPr id="214" name="Freihand 213">
                  <a:extLst>
                    <a:ext uri="{FF2B5EF4-FFF2-40B4-BE49-F238E27FC236}">
                      <a16:creationId xmlns:a16="http://schemas.microsoft.com/office/drawing/2014/main" id="{40E3842F-7024-43C7-AABA-283FA89CEF2F}"/>
                    </a:ext>
                  </a:extLst>
                </p:cNvPr>
                <p:cNvPicPr/>
                <p:nvPr/>
              </p:nvPicPr>
              <p:blipFill>
                <a:blip r:embed="rId345"/>
                <a:stretch>
                  <a:fillRect/>
                </a:stretch>
              </p:blipFill>
              <p:spPr>
                <a:xfrm>
                  <a:off x="11440813" y="3218640"/>
                  <a:ext cx="106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5" name="Freihand 214">
                  <a:extLst>
                    <a:ext uri="{FF2B5EF4-FFF2-40B4-BE49-F238E27FC236}">
                      <a16:creationId xmlns:a16="http://schemas.microsoft.com/office/drawing/2014/main" id="{6A0B3FC8-2F4D-4D0D-AEF6-3B0C8827A884}"/>
                    </a:ext>
                  </a:extLst>
                </p14:cNvPr>
                <p14:cNvContentPartPr/>
                <p14:nvPr/>
              </p14:nvContentPartPr>
              <p14:xfrm>
                <a:off x="11516773" y="3340680"/>
                <a:ext cx="155880" cy="78120"/>
              </p14:xfrm>
            </p:contentPart>
          </mc:Choice>
          <mc:Fallback>
            <p:pic>
              <p:nvPicPr>
                <p:cNvPr id="215" name="Freihand 214">
                  <a:extLst>
                    <a:ext uri="{FF2B5EF4-FFF2-40B4-BE49-F238E27FC236}">
                      <a16:creationId xmlns:a16="http://schemas.microsoft.com/office/drawing/2014/main" id="{6A0B3FC8-2F4D-4D0D-AEF6-3B0C8827A884}"/>
                    </a:ext>
                  </a:extLst>
                </p:cNvPr>
                <p:cNvPicPr/>
                <p:nvPr/>
              </p:nvPicPr>
              <p:blipFill>
                <a:blip r:embed="rId347"/>
                <a:stretch>
                  <a:fillRect/>
                </a:stretch>
              </p:blipFill>
              <p:spPr>
                <a:xfrm>
                  <a:off x="11512453" y="3336360"/>
                  <a:ext cx="164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6" name="Freihand 215">
                  <a:extLst>
                    <a:ext uri="{FF2B5EF4-FFF2-40B4-BE49-F238E27FC236}">
                      <a16:creationId xmlns:a16="http://schemas.microsoft.com/office/drawing/2014/main" id="{44093CDB-5821-466E-811A-7C593C2CC40C}"/>
                    </a:ext>
                  </a:extLst>
                </p14:cNvPr>
                <p14:cNvContentPartPr/>
                <p14:nvPr/>
              </p14:nvContentPartPr>
              <p14:xfrm>
                <a:off x="11635933" y="3293520"/>
                <a:ext cx="204120" cy="238680"/>
              </p14:xfrm>
            </p:contentPart>
          </mc:Choice>
          <mc:Fallback>
            <p:pic>
              <p:nvPicPr>
                <p:cNvPr id="216" name="Freihand 215">
                  <a:extLst>
                    <a:ext uri="{FF2B5EF4-FFF2-40B4-BE49-F238E27FC236}">
                      <a16:creationId xmlns:a16="http://schemas.microsoft.com/office/drawing/2014/main" id="{44093CDB-5821-466E-811A-7C593C2CC40C}"/>
                    </a:ext>
                  </a:extLst>
                </p:cNvPr>
                <p:cNvPicPr/>
                <p:nvPr/>
              </p:nvPicPr>
              <p:blipFill>
                <a:blip r:embed="rId349"/>
                <a:stretch>
                  <a:fillRect/>
                </a:stretch>
              </p:blipFill>
              <p:spPr>
                <a:xfrm>
                  <a:off x="11631613" y="3289200"/>
                  <a:ext cx="212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1" name="Freihand 220">
                  <a:extLst>
                    <a:ext uri="{FF2B5EF4-FFF2-40B4-BE49-F238E27FC236}">
                      <a16:creationId xmlns:a16="http://schemas.microsoft.com/office/drawing/2014/main" id="{CA8DFEE4-80D0-4500-AFF3-D9DDDEBF5BA4}"/>
                    </a:ext>
                  </a:extLst>
                </p14:cNvPr>
                <p14:cNvContentPartPr/>
                <p14:nvPr/>
              </p14:nvContentPartPr>
              <p14:xfrm>
                <a:off x="11845813" y="3351480"/>
                <a:ext cx="86400" cy="180360"/>
              </p14:xfrm>
            </p:contentPart>
          </mc:Choice>
          <mc:Fallback>
            <p:pic>
              <p:nvPicPr>
                <p:cNvPr id="221" name="Freihand 220">
                  <a:extLst>
                    <a:ext uri="{FF2B5EF4-FFF2-40B4-BE49-F238E27FC236}">
                      <a16:creationId xmlns:a16="http://schemas.microsoft.com/office/drawing/2014/main" id="{CA8DFEE4-80D0-4500-AFF3-D9DDDEBF5BA4}"/>
                    </a:ext>
                  </a:extLst>
                </p:cNvPr>
                <p:cNvPicPr/>
                <p:nvPr/>
              </p:nvPicPr>
              <p:blipFill>
                <a:blip r:embed="rId351"/>
                <a:stretch>
                  <a:fillRect/>
                </a:stretch>
              </p:blipFill>
              <p:spPr>
                <a:xfrm>
                  <a:off x="11841493" y="3347160"/>
                  <a:ext cx="95040" cy="189000"/>
                </a:xfrm>
                <a:prstGeom prst="rect">
                  <a:avLst/>
                </a:prstGeom>
              </p:spPr>
            </p:pic>
          </mc:Fallback>
        </mc:AlternateContent>
      </p:grpSp>
      <p:grpSp>
        <p:nvGrpSpPr>
          <p:cNvPr id="349" name="Gruppieren 348">
            <a:extLst>
              <a:ext uri="{FF2B5EF4-FFF2-40B4-BE49-F238E27FC236}">
                <a16:creationId xmlns:a16="http://schemas.microsoft.com/office/drawing/2014/main" id="{52A494FA-68BC-4ACE-A14F-9580A9B20169}"/>
              </a:ext>
            </a:extLst>
          </p:cNvPr>
          <p:cNvGrpSpPr/>
          <p:nvPr/>
        </p:nvGrpSpPr>
        <p:grpSpPr>
          <a:xfrm>
            <a:off x="5059093" y="3618600"/>
            <a:ext cx="6426720" cy="2021760"/>
            <a:chOff x="5059093" y="3618600"/>
            <a:chExt cx="6426720" cy="2021760"/>
          </a:xfrm>
        </p:grpSpPr>
        <mc:AlternateContent xmlns:mc="http://schemas.openxmlformats.org/markup-compatibility/2006">
          <mc:Choice xmlns:p14="http://schemas.microsoft.com/office/powerpoint/2010/main" Requires="p14">
            <p:contentPart p14:bwMode="auto" r:id="rId352">
              <p14:nvContentPartPr>
                <p14:cNvPr id="223" name="Freihand 222">
                  <a:extLst>
                    <a:ext uri="{FF2B5EF4-FFF2-40B4-BE49-F238E27FC236}">
                      <a16:creationId xmlns:a16="http://schemas.microsoft.com/office/drawing/2014/main" id="{36316A78-D7CB-40C5-BC77-405AB9A450CA}"/>
                    </a:ext>
                  </a:extLst>
                </p14:cNvPr>
                <p14:cNvContentPartPr/>
                <p14:nvPr/>
              </p14:nvContentPartPr>
              <p14:xfrm>
                <a:off x="5414773" y="3742080"/>
                <a:ext cx="96840" cy="108000"/>
              </p14:xfrm>
            </p:contentPart>
          </mc:Choice>
          <mc:Fallback>
            <p:pic>
              <p:nvPicPr>
                <p:cNvPr id="223" name="Freihand 222">
                  <a:extLst>
                    <a:ext uri="{FF2B5EF4-FFF2-40B4-BE49-F238E27FC236}">
                      <a16:creationId xmlns:a16="http://schemas.microsoft.com/office/drawing/2014/main" id="{36316A78-D7CB-40C5-BC77-405AB9A450CA}"/>
                    </a:ext>
                  </a:extLst>
                </p:cNvPr>
                <p:cNvPicPr/>
                <p:nvPr/>
              </p:nvPicPr>
              <p:blipFill>
                <a:blip r:embed="rId353"/>
                <a:stretch>
                  <a:fillRect/>
                </a:stretch>
              </p:blipFill>
              <p:spPr>
                <a:xfrm>
                  <a:off x="5410453" y="3737760"/>
                  <a:ext cx="105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4" name="Freihand 223">
                  <a:extLst>
                    <a:ext uri="{FF2B5EF4-FFF2-40B4-BE49-F238E27FC236}">
                      <a16:creationId xmlns:a16="http://schemas.microsoft.com/office/drawing/2014/main" id="{9A4CB757-1156-4C5D-BBE3-0DBC73AC5F33}"/>
                    </a:ext>
                  </a:extLst>
                </p14:cNvPr>
                <p14:cNvContentPartPr/>
                <p14:nvPr/>
              </p14:nvContentPartPr>
              <p14:xfrm>
                <a:off x="5552653" y="3702840"/>
                <a:ext cx="527400" cy="140400"/>
              </p14:xfrm>
            </p:contentPart>
          </mc:Choice>
          <mc:Fallback>
            <p:pic>
              <p:nvPicPr>
                <p:cNvPr id="224" name="Freihand 223">
                  <a:extLst>
                    <a:ext uri="{FF2B5EF4-FFF2-40B4-BE49-F238E27FC236}">
                      <a16:creationId xmlns:a16="http://schemas.microsoft.com/office/drawing/2014/main" id="{9A4CB757-1156-4C5D-BBE3-0DBC73AC5F33}"/>
                    </a:ext>
                  </a:extLst>
                </p:cNvPr>
                <p:cNvPicPr/>
                <p:nvPr/>
              </p:nvPicPr>
              <p:blipFill>
                <a:blip r:embed="rId355"/>
                <a:stretch>
                  <a:fillRect/>
                </a:stretch>
              </p:blipFill>
              <p:spPr>
                <a:xfrm>
                  <a:off x="5548333" y="3698520"/>
                  <a:ext cx="536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9F38004C-7801-46B9-9D1F-5D24C631911C}"/>
                    </a:ext>
                  </a:extLst>
                </p14:cNvPr>
                <p14:cNvContentPartPr/>
                <p14:nvPr/>
              </p14:nvContentPartPr>
              <p14:xfrm>
                <a:off x="6104173" y="3688800"/>
                <a:ext cx="17280" cy="35640"/>
              </p14:xfrm>
            </p:contentPart>
          </mc:Choice>
          <mc:Fallback>
            <p:pic>
              <p:nvPicPr>
                <p:cNvPr id="225" name="Freihand 224">
                  <a:extLst>
                    <a:ext uri="{FF2B5EF4-FFF2-40B4-BE49-F238E27FC236}">
                      <a16:creationId xmlns:a16="http://schemas.microsoft.com/office/drawing/2014/main" id="{9F38004C-7801-46B9-9D1F-5D24C631911C}"/>
                    </a:ext>
                  </a:extLst>
                </p:cNvPr>
                <p:cNvPicPr/>
                <p:nvPr/>
              </p:nvPicPr>
              <p:blipFill>
                <a:blip r:embed="rId357"/>
                <a:stretch>
                  <a:fillRect/>
                </a:stretch>
              </p:blipFill>
              <p:spPr>
                <a:xfrm>
                  <a:off x="6099853" y="3684480"/>
                  <a:ext cx="25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22E31BFF-3111-49F0-BB50-5A046F3AB504}"/>
                    </a:ext>
                  </a:extLst>
                </p14:cNvPr>
                <p14:cNvContentPartPr/>
                <p14:nvPr/>
              </p14:nvContentPartPr>
              <p14:xfrm>
                <a:off x="6168613" y="3667200"/>
                <a:ext cx="198720" cy="170640"/>
              </p14:xfrm>
            </p:contentPart>
          </mc:Choice>
          <mc:Fallback>
            <p:pic>
              <p:nvPicPr>
                <p:cNvPr id="226" name="Freihand 225">
                  <a:extLst>
                    <a:ext uri="{FF2B5EF4-FFF2-40B4-BE49-F238E27FC236}">
                      <a16:creationId xmlns:a16="http://schemas.microsoft.com/office/drawing/2014/main" id="{22E31BFF-3111-49F0-BB50-5A046F3AB504}"/>
                    </a:ext>
                  </a:extLst>
                </p:cNvPr>
                <p:cNvPicPr/>
                <p:nvPr/>
              </p:nvPicPr>
              <p:blipFill>
                <a:blip r:embed="rId359"/>
                <a:stretch>
                  <a:fillRect/>
                </a:stretch>
              </p:blipFill>
              <p:spPr>
                <a:xfrm>
                  <a:off x="6164293" y="3662880"/>
                  <a:ext cx="207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B4386179-0B60-4161-A050-85B55B739377}"/>
                    </a:ext>
                  </a:extLst>
                </p14:cNvPr>
                <p14:cNvContentPartPr/>
                <p14:nvPr/>
              </p14:nvContentPartPr>
              <p14:xfrm>
                <a:off x="6496213" y="3719400"/>
                <a:ext cx="14040" cy="118080"/>
              </p14:xfrm>
            </p:contentPart>
          </mc:Choice>
          <mc:Fallback>
            <p:pic>
              <p:nvPicPr>
                <p:cNvPr id="227" name="Freihand 226">
                  <a:extLst>
                    <a:ext uri="{FF2B5EF4-FFF2-40B4-BE49-F238E27FC236}">
                      <a16:creationId xmlns:a16="http://schemas.microsoft.com/office/drawing/2014/main" id="{B4386179-0B60-4161-A050-85B55B739377}"/>
                    </a:ext>
                  </a:extLst>
                </p:cNvPr>
                <p:cNvPicPr/>
                <p:nvPr/>
              </p:nvPicPr>
              <p:blipFill>
                <a:blip r:embed="rId361"/>
                <a:stretch>
                  <a:fillRect/>
                </a:stretch>
              </p:blipFill>
              <p:spPr>
                <a:xfrm>
                  <a:off x="6491893" y="3715080"/>
                  <a:ext cx="2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F44FF635-6631-4E8E-A65D-3412FD58B9BB}"/>
                    </a:ext>
                  </a:extLst>
                </p14:cNvPr>
                <p14:cNvContentPartPr/>
                <p14:nvPr/>
              </p14:nvContentPartPr>
              <p14:xfrm>
                <a:off x="6762613" y="3671520"/>
                <a:ext cx="277200" cy="154800"/>
              </p14:xfrm>
            </p:contentPart>
          </mc:Choice>
          <mc:Fallback>
            <p:pic>
              <p:nvPicPr>
                <p:cNvPr id="228" name="Freihand 227">
                  <a:extLst>
                    <a:ext uri="{FF2B5EF4-FFF2-40B4-BE49-F238E27FC236}">
                      <a16:creationId xmlns:a16="http://schemas.microsoft.com/office/drawing/2014/main" id="{F44FF635-6631-4E8E-A65D-3412FD58B9BB}"/>
                    </a:ext>
                  </a:extLst>
                </p:cNvPr>
                <p:cNvPicPr/>
                <p:nvPr/>
              </p:nvPicPr>
              <p:blipFill>
                <a:blip r:embed="rId363"/>
                <a:stretch>
                  <a:fillRect/>
                </a:stretch>
              </p:blipFill>
              <p:spPr>
                <a:xfrm>
                  <a:off x="6758293" y="3667200"/>
                  <a:ext cx="285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C2D42CFD-C4D0-4C7C-9FFB-6FB5185D4EB7}"/>
                    </a:ext>
                  </a:extLst>
                </p14:cNvPr>
                <p14:cNvContentPartPr/>
                <p14:nvPr/>
              </p14:nvContentPartPr>
              <p14:xfrm>
                <a:off x="7084453" y="3720840"/>
                <a:ext cx="384840" cy="105120"/>
              </p14:xfrm>
            </p:contentPart>
          </mc:Choice>
          <mc:Fallback>
            <p:pic>
              <p:nvPicPr>
                <p:cNvPr id="229" name="Freihand 228">
                  <a:extLst>
                    <a:ext uri="{FF2B5EF4-FFF2-40B4-BE49-F238E27FC236}">
                      <a16:creationId xmlns:a16="http://schemas.microsoft.com/office/drawing/2014/main" id="{C2D42CFD-C4D0-4C7C-9FFB-6FB5185D4EB7}"/>
                    </a:ext>
                  </a:extLst>
                </p:cNvPr>
                <p:cNvPicPr/>
                <p:nvPr/>
              </p:nvPicPr>
              <p:blipFill>
                <a:blip r:embed="rId365"/>
                <a:stretch>
                  <a:fillRect/>
                </a:stretch>
              </p:blipFill>
              <p:spPr>
                <a:xfrm>
                  <a:off x="7080133" y="3716520"/>
                  <a:ext cx="393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7624870F-26BC-476B-B948-0035FCEDAB6E}"/>
                    </a:ext>
                  </a:extLst>
                </p14:cNvPr>
                <p14:cNvContentPartPr/>
                <p14:nvPr/>
              </p14:nvContentPartPr>
              <p14:xfrm>
                <a:off x="7530133" y="3742080"/>
                <a:ext cx="102240" cy="61200"/>
              </p14:xfrm>
            </p:contentPart>
          </mc:Choice>
          <mc:Fallback>
            <p:pic>
              <p:nvPicPr>
                <p:cNvPr id="230" name="Freihand 229">
                  <a:extLst>
                    <a:ext uri="{FF2B5EF4-FFF2-40B4-BE49-F238E27FC236}">
                      <a16:creationId xmlns:a16="http://schemas.microsoft.com/office/drawing/2014/main" id="{7624870F-26BC-476B-B948-0035FCEDAB6E}"/>
                    </a:ext>
                  </a:extLst>
                </p:cNvPr>
                <p:cNvPicPr/>
                <p:nvPr/>
              </p:nvPicPr>
              <p:blipFill>
                <a:blip r:embed="rId367"/>
                <a:stretch>
                  <a:fillRect/>
                </a:stretch>
              </p:blipFill>
              <p:spPr>
                <a:xfrm>
                  <a:off x="7525813" y="3737760"/>
                  <a:ext cx="110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E418F18C-F996-4CFF-B858-05A4AFB1D5BD}"/>
                    </a:ext>
                  </a:extLst>
                </p14:cNvPr>
                <p14:cNvContentPartPr/>
                <p14:nvPr/>
              </p14:nvContentPartPr>
              <p14:xfrm>
                <a:off x="7814533" y="3710040"/>
                <a:ext cx="407880" cy="116640"/>
              </p14:xfrm>
            </p:contentPart>
          </mc:Choice>
          <mc:Fallback>
            <p:pic>
              <p:nvPicPr>
                <p:cNvPr id="231" name="Freihand 230">
                  <a:extLst>
                    <a:ext uri="{FF2B5EF4-FFF2-40B4-BE49-F238E27FC236}">
                      <a16:creationId xmlns:a16="http://schemas.microsoft.com/office/drawing/2014/main" id="{E418F18C-F996-4CFF-B858-05A4AFB1D5BD}"/>
                    </a:ext>
                  </a:extLst>
                </p:cNvPr>
                <p:cNvPicPr/>
                <p:nvPr/>
              </p:nvPicPr>
              <p:blipFill>
                <a:blip r:embed="rId369"/>
                <a:stretch>
                  <a:fillRect/>
                </a:stretch>
              </p:blipFill>
              <p:spPr>
                <a:xfrm>
                  <a:off x="7810213" y="3705720"/>
                  <a:ext cx="416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2" name="Freihand 231">
                  <a:extLst>
                    <a:ext uri="{FF2B5EF4-FFF2-40B4-BE49-F238E27FC236}">
                      <a16:creationId xmlns:a16="http://schemas.microsoft.com/office/drawing/2014/main" id="{E1E0DC6A-60BB-491A-B5E4-20885F83996B}"/>
                    </a:ext>
                  </a:extLst>
                </p14:cNvPr>
                <p14:cNvContentPartPr/>
                <p14:nvPr/>
              </p14:nvContentPartPr>
              <p14:xfrm>
                <a:off x="8220253" y="3698520"/>
                <a:ext cx="35640" cy="15840"/>
              </p14:xfrm>
            </p:contentPart>
          </mc:Choice>
          <mc:Fallback>
            <p:pic>
              <p:nvPicPr>
                <p:cNvPr id="232" name="Freihand 231">
                  <a:extLst>
                    <a:ext uri="{FF2B5EF4-FFF2-40B4-BE49-F238E27FC236}">
                      <a16:creationId xmlns:a16="http://schemas.microsoft.com/office/drawing/2014/main" id="{E1E0DC6A-60BB-491A-B5E4-20885F83996B}"/>
                    </a:ext>
                  </a:extLst>
                </p:cNvPr>
                <p:cNvPicPr/>
                <p:nvPr/>
              </p:nvPicPr>
              <p:blipFill>
                <a:blip r:embed="rId371"/>
                <a:stretch>
                  <a:fillRect/>
                </a:stretch>
              </p:blipFill>
              <p:spPr>
                <a:xfrm>
                  <a:off x="8215933" y="3694200"/>
                  <a:ext cx="44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3" name="Freihand 232">
                  <a:extLst>
                    <a:ext uri="{FF2B5EF4-FFF2-40B4-BE49-F238E27FC236}">
                      <a16:creationId xmlns:a16="http://schemas.microsoft.com/office/drawing/2014/main" id="{A975B93E-0159-4FD9-843A-1750C4F02B3B}"/>
                    </a:ext>
                  </a:extLst>
                </p14:cNvPr>
                <p14:cNvContentPartPr/>
                <p14:nvPr/>
              </p14:nvContentPartPr>
              <p14:xfrm>
                <a:off x="8341933" y="3724080"/>
                <a:ext cx="115920" cy="110880"/>
              </p14:xfrm>
            </p:contentPart>
          </mc:Choice>
          <mc:Fallback>
            <p:pic>
              <p:nvPicPr>
                <p:cNvPr id="233" name="Freihand 232">
                  <a:extLst>
                    <a:ext uri="{FF2B5EF4-FFF2-40B4-BE49-F238E27FC236}">
                      <a16:creationId xmlns:a16="http://schemas.microsoft.com/office/drawing/2014/main" id="{A975B93E-0159-4FD9-843A-1750C4F02B3B}"/>
                    </a:ext>
                  </a:extLst>
                </p:cNvPr>
                <p:cNvPicPr/>
                <p:nvPr/>
              </p:nvPicPr>
              <p:blipFill>
                <a:blip r:embed="rId373"/>
                <a:stretch>
                  <a:fillRect/>
                </a:stretch>
              </p:blipFill>
              <p:spPr>
                <a:xfrm>
                  <a:off x="8337613" y="3719760"/>
                  <a:ext cx="124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4" name="Freihand 233">
                  <a:extLst>
                    <a:ext uri="{FF2B5EF4-FFF2-40B4-BE49-F238E27FC236}">
                      <a16:creationId xmlns:a16="http://schemas.microsoft.com/office/drawing/2014/main" id="{BE881882-16E3-4B07-B470-4821372C55D2}"/>
                    </a:ext>
                  </a:extLst>
                </p14:cNvPr>
                <p14:cNvContentPartPr/>
                <p14:nvPr/>
              </p14:nvContentPartPr>
              <p14:xfrm>
                <a:off x="8751973" y="3678360"/>
                <a:ext cx="19440" cy="145440"/>
              </p14:xfrm>
            </p:contentPart>
          </mc:Choice>
          <mc:Fallback>
            <p:pic>
              <p:nvPicPr>
                <p:cNvPr id="234" name="Freihand 233">
                  <a:extLst>
                    <a:ext uri="{FF2B5EF4-FFF2-40B4-BE49-F238E27FC236}">
                      <a16:creationId xmlns:a16="http://schemas.microsoft.com/office/drawing/2014/main" id="{BE881882-16E3-4B07-B470-4821372C55D2}"/>
                    </a:ext>
                  </a:extLst>
                </p:cNvPr>
                <p:cNvPicPr/>
                <p:nvPr/>
              </p:nvPicPr>
              <p:blipFill>
                <a:blip r:embed="rId375"/>
                <a:stretch>
                  <a:fillRect/>
                </a:stretch>
              </p:blipFill>
              <p:spPr>
                <a:xfrm>
                  <a:off x="8747653" y="3674040"/>
                  <a:ext cx="28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5" name="Freihand 234">
                  <a:extLst>
                    <a:ext uri="{FF2B5EF4-FFF2-40B4-BE49-F238E27FC236}">
                      <a16:creationId xmlns:a16="http://schemas.microsoft.com/office/drawing/2014/main" id="{973AC27C-087B-4A61-91F9-B972A404C4A2}"/>
                    </a:ext>
                  </a:extLst>
                </p14:cNvPr>
                <p14:cNvContentPartPr/>
                <p14:nvPr/>
              </p14:nvContentPartPr>
              <p14:xfrm>
                <a:off x="8635333" y="3652800"/>
                <a:ext cx="200160" cy="83160"/>
              </p14:xfrm>
            </p:contentPart>
          </mc:Choice>
          <mc:Fallback>
            <p:pic>
              <p:nvPicPr>
                <p:cNvPr id="235" name="Freihand 234">
                  <a:extLst>
                    <a:ext uri="{FF2B5EF4-FFF2-40B4-BE49-F238E27FC236}">
                      <a16:creationId xmlns:a16="http://schemas.microsoft.com/office/drawing/2014/main" id="{973AC27C-087B-4A61-91F9-B972A404C4A2}"/>
                    </a:ext>
                  </a:extLst>
                </p:cNvPr>
                <p:cNvPicPr/>
                <p:nvPr/>
              </p:nvPicPr>
              <p:blipFill>
                <a:blip r:embed="rId377"/>
                <a:stretch>
                  <a:fillRect/>
                </a:stretch>
              </p:blipFill>
              <p:spPr>
                <a:xfrm>
                  <a:off x="8631013" y="3648480"/>
                  <a:ext cx="20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6" name="Freihand 235">
                  <a:extLst>
                    <a:ext uri="{FF2B5EF4-FFF2-40B4-BE49-F238E27FC236}">
                      <a16:creationId xmlns:a16="http://schemas.microsoft.com/office/drawing/2014/main" id="{AFDEA03C-1799-4B96-92F5-EF60AE328600}"/>
                    </a:ext>
                  </a:extLst>
                </p14:cNvPr>
                <p14:cNvContentPartPr/>
                <p14:nvPr/>
              </p14:nvContentPartPr>
              <p14:xfrm>
                <a:off x="8807413" y="3743520"/>
                <a:ext cx="202320" cy="108720"/>
              </p14:xfrm>
            </p:contentPart>
          </mc:Choice>
          <mc:Fallback>
            <p:pic>
              <p:nvPicPr>
                <p:cNvPr id="236" name="Freihand 235">
                  <a:extLst>
                    <a:ext uri="{FF2B5EF4-FFF2-40B4-BE49-F238E27FC236}">
                      <a16:creationId xmlns:a16="http://schemas.microsoft.com/office/drawing/2014/main" id="{AFDEA03C-1799-4B96-92F5-EF60AE328600}"/>
                    </a:ext>
                  </a:extLst>
                </p:cNvPr>
                <p:cNvPicPr/>
                <p:nvPr/>
              </p:nvPicPr>
              <p:blipFill>
                <a:blip r:embed="rId379"/>
                <a:stretch>
                  <a:fillRect/>
                </a:stretch>
              </p:blipFill>
              <p:spPr>
                <a:xfrm>
                  <a:off x="8803093" y="3739200"/>
                  <a:ext cx="21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7" name="Freihand 236">
                  <a:extLst>
                    <a:ext uri="{FF2B5EF4-FFF2-40B4-BE49-F238E27FC236}">
                      <a16:creationId xmlns:a16="http://schemas.microsoft.com/office/drawing/2014/main" id="{1C20E3E9-F9F0-46C2-8E3F-8D2D6AE983B2}"/>
                    </a:ext>
                  </a:extLst>
                </p14:cNvPr>
                <p14:cNvContentPartPr/>
                <p14:nvPr/>
              </p14:nvContentPartPr>
              <p14:xfrm>
                <a:off x="9041773" y="3651360"/>
                <a:ext cx="296280" cy="186840"/>
              </p14:xfrm>
            </p:contentPart>
          </mc:Choice>
          <mc:Fallback>
            <p:pic>
              <p:nvPicPr>
                <p:cNvPr id="237" name="Freihand 236">
                  <a:extLst>
                    <a:ext uri="{FF2B5EF4-FFF2-40B4-BE49-F238E27FC236}">
                      <a16:creationId xmlns:a16="http://schemas.microsoft.com/office/drawing/2014/main" id="{1C20E3E9-F9F0-46C2-8E3F-8D2D6AE983B2}"/>
                    </a:ext>
                  </a:extLst>
                </p:cNvPr>
                <p:cNvPicPr/>
                <p:nvPr/>
              </p:nvPicPr>
              <p:blipFill>
                <a:blip r:embed="rId381"/>
                <a:stretch>
                  <a:fillRect/>
                </a:stretch>
              </p:blipFill>
              <p:spPr>
                <a:xfrm>
                  <a:off x="9037453" y="3647040"/>
                  <a:ext cx="30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8" name="Freihand 237">
                  <a:extLst>
                    <a:ext uri="{FF2B5EF4-FFF2-40B4-BE49-F238E27FC236}">
                      <a16:creationId xmlns:a16="http://schemas.microsoft.com/office/drawing/2014/main" id="{E7754D1A-E1EB-42A3-91D3-902E6EDD022D}"/>
                    </a:ext>
                  </a:extLst>
                </p14:cNvPr>
                <p14:cNvContentPartPr/>
                <p14:nvPr/>
              </p14:nvContentPartPr>
              <p14:xfrm>
                <a:off x="9359293" y="3642720"/>
                <a:ext cx="360" cy="360"/>
              </p14:xfrm>
            </p:contentPart>
          </mc:Choice>
          <mc:Fallback>
            <p:pic>
              <p:nvPicPr>
                <p:cNvPr id="238" name="Freihand 237">
                  <a:extLst>
                    <a:ext uri="{FF2B5EF4-FFF2-40B4-BE49-F238E27FC236}">
                      <a16:creationId xmlns:a16="http://schemas.microsoft.com/office/drawing/2014/main" id="{E7754D1A-E1EB-42A3-91D3-902E6EDD022D}"/>
                    </a:ext>
                  </a:extLst>
                </p:cNvPr>
                <p:cNvPicPr/>
                <p:nvPr/>
              </p:nvPicPr>
              <p:blipFill>
                <a:blip r:embed="rId11"/>
                <a:stretch>
                  <a:fillRect/>
                </a:stretch>
              </p:blipFill>
              <p:spPr>
                <a:xfrm>
                  <a:off x="9354973" y="3638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753ADB98-F0E2-4C84-A8A9-B017A8C84CF3}"/>
                    </a:ext>
                  </a:extLst>
                </p14:cNvPr>
                <p14:cNvContentPartPr/>
                <p14:nvPr/>
              </p14:nvContentPartPr>
              <p14:xfrm>
                <a:off x="9436693" y="3784560"/>
                <a:ext cx="13320" cy="81360"/>
              </p14:xfrm>
            </p:contentPart>
          </mc:Choice>
          <mc:Fallback>
            <p:pic>
              <p:nvPicPr>
                <p:cNvPr id="241" name="Freihand 240">
                  <a:extLst>
                    <a:ext uri="{FF2B5EF4-FFF2-40B4-BE49-F238E27FC236}">
                      <a16:creationId xmlns:a16="http://schemas.microsoft.com/office/drawing/2014/main" id="{753ADB98-F0E2-4C84-A8A9-B017A8C84CF3}"/>
                    </a:ext>
                  </a:extLst>
                </p:cNvPr>
                <p:cNvPicPr/>
                <p:nvPr/>
              </p:nvPicPr>
              <p:blipFill>
                <a:blip r:embed="rId384"/>
                <a:stretch>
                  <a:fillRect/>
                </a:stretch>
              </p:blipFill>
              <p:spPr>
                <a:xfrm>
                  <a:off x="9432373" y="3780240"/>
                  <a:ext cx="21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2" name="Freihand 241">
                  <a:extLst>
                    <a:ext uri="{FF2B5EF4-FFF2-40B4-BE49-F238E27FC236}">
                      <a16:creationId xmlns:a16="http://schemas.microsoft.com/office/drawing/2014/main" id="{A564B5C2-5845-4E64-9140-6AB62F2A6E12}"/>
                    </a:ext>
                  </a:extLst>
                </p14:cNvPr>
                <p14:cNvContentPartPr/>
                <p14:nvPr/>
              </p14:nvContentPartPr>
              <p14:xfrm>
                <a:off x="9423733" y="3677640"/>
                <a:ext cx="186480" cy="146880"/>
              </p14:xfrm>
            </p:contentPart>
          </mc:Choice>
          <mc:Fallback>
            <p:pic>
              <p:nvPicPr>
                <p:cNvPr id="242" name="Freihand 241">
                  <a:extLst>
                    <a:ext uri="{FF2B5EF4-FFF2-40B4-BE49-F238E27FC236}">
                      <a16:creationId xmlns:a16="http://schemas.microsoft.com/office/drawing/2014/main" id="{A564B5C2-5845-4E64-9140-6AB62F2A6E12}"/>
                    </a:ext>
                  </a:extLst>
                </p:cNvPr>
                <p:cNvPicPr/>
                <p:nvPr/>
              </p:nvPicPr>
              <p:blipFill>
                <a:blip r:embed="rId386"/>
                <a:stretch>
                  <a:fillRect/>
                </a:stretch>
              </p:blipFill>
              <p:spPr>
                <a:xfrm>
                  <a:off x="9419413" y="3673320"/>
                  <a:ext cx="195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3" name="Freihand 242">
                  <a:extLst>
                    <a:ext uri="{FF2B5EF4-FFF2-40B4-BE49-F238E27FC236}">
                      <a16:creationId xmlns:a16="http://schemas.microsoft.com/office/drawing/2014/main" id="{9B34FF2A-FEAC-455E-8DEF-7E064790C8A3}"/>
                    </a:ext>
                  </a:extLst>
                </p14:cNvPr>
                <p14:cNvContentPartPr/>
                <p14:nvPr/>
              </p14:nvContentPartPr>
              <p14:xfrm>
                <a:off x="9627493" y="3687720"/>
                <a:ext cx="86400" cy="106920"/>
              </p14:xfrm>
            </p:contentPart>
          </mc:Choice>
          <mc:Fallback>
            <p:pic>
              <p:nvPicPr>
                <p:cNvPr id="243" name="Freihand 242">
                  <a:extLst>
                    <a:ext uri="{FF2B5EF4-FFF2-40B4-BE49-F238E27FC236}">
                      <a16:creationId xmlns:a16="http://schemas.microsoft.com/office/drawing/2014/main" id="{9B34FF2A-FEAC-455E-8DEF-7E064790C8A3}"/>
                    </a:ext>
                  </a:extLst>
                </p:cNvPr>
                <p:cNvPicPr/>
                <p:nvPr/>
              </p:nvPicPr>
              <p:blipFill>
                <a:blip r:embed="rId388"/>
                <a:stretch>
                  <a:fillRect/>
                </a:stretch>
              </p:blipFill>
              <p:spPr>
                <a:xfrm>
                  <a:off x="9623173" y="3683400"/>
                  <a:ext cx="95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4" name="Freihand 243">
                  <a:extLst>
                    <a:ext uri="{FF2B5EF4-FFF2-40B4-BE49-F238E27FC236}">
                      <a16:creationId xmlns:a16="http://schemas.microsoft.com/office/drawing/2014/main" id="{F1068102-CA9E-44A0-B703-91CC49BDE64C}"/>
                    </a:ext>
                  </a:extLst>
                </p14:cNvPr>
                <p14:cNvContentPartPr/>
                <p14:nvPr/>
              </p14:nvContentPartPr>
              <p14:xfrm>
                <a:off x="9759613" y="3707520"/>
                <a:ext cx="90360" cy="122400"/>
              </p14:xfrm>
            </p:contentPart>
          </mc:Choice>
          <mc:Fallback>
            <p:pic>
              <p:nvPicPr>
                <p:cNvPr id="244" name="Freihand 243">
                  <a:extLst>
                    <a:ext uri="{FF2B5EF4-FFF2-40B4-BE49-F238E27FC236}">
                      <a16:creationId xmlns:a16="http://schemas.microsoft.com/office/drawing/2014/main" id="{F1068102-CA9E-44A0-B703-91CC49BDE64C}"/>
                    </a:ext>
                  </a:extLst>
                </p:cNvPr>
                <p:cNvPicPr/>
                <p:nvPr/>
              </p:nvPicPr>
              <p:blipFill>
                <a:blip r:embed="rId390"/>
                <a:stretch>
                  <a:fillRect/>
                </a:stretch>
              </p:blipFill>
              <p:spPr>
                <a:xfrm>
                  <a:off x="9755293" y="3703200"/>
                  <a:ext cx="99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5" name="Freihand 244">
                  <a:extLst>
                    <a:ext uri="{FF2B5EF4-FFF2-40B4-BE49-F238E27FC236}">
                      <a16:creationId xmlns:a16="http://schemas.microsoft.com/office/drawing/2014/main" id="{F2B14CD0-8309-40EA-88A8-0CF6F5540170}"/>
                    </a:ext>
                  </a:extLst>
                </p14:cNvPr>
                <p14:cNvContentPartPr/>
                <p14:nvPr/>
              </p14:nvContentPartPr>
              <p14:xfrm>
                <a:off x="10006573" y="3652440"/>
                <a:ext cx="196200" cy="168840"/>
              </p14:xfrm>
            </p:contentPart>
          </mc:Choice>
          <mc:Fallback>
            <p:pic>
              <p:nvPicPr>
                <p:cNvPr id="245" name="Freihand 244">
                  <a:extLst>
                    <a:ext uri="{FF2B5EF4-FFF2-40B4-BE49-F238E27FC236}">
                      <a16:creationId xmlns:a16="http://schemas.microsoft.com/office/drawing/2014/main" id="{F2B14CD0-8309-40EA-88A8-0CF6F5540170}"/>
                    </a:ext>
                  </a:extLst>
                </p:cNvPr>
                <p:cNvPicPr/>
                <p:nvPr/>
              </p:nvPicPr>
              <p:blipFill>
                <a:blip r:embed="rId392"/>
                <a:stretch>
                  <a:fillRect/>
                </a:stretch>
              </p:blipFill>
              <p:spPr>
                <a:xfrm>
                  <a:off x="10002253" y="3648120"/>
                  <a:ext cx="204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6" name="Freihand 245">
                  <a:extLst>
                    <a:ext uri="{FF2B5EF4-FFF2-40B4-BE49-F238E27FC236}">
                      <a16:creationId xmlns:a16="http://schemas.microsoft.com/office/drawing/2014/main" id="{9822BB43-7930-49BA-B6E1-6DECD56F825F}"/>
                    </a:ext>
                  </a:extLst>
                </p14:cNvPr>
                <p14:cNvContentPartPr/>
                <p14:nvPr/>
              </p14:nvContentPartPr>
              <p14:xfrm>
                <a:off x="10267213" y="3633000"/>
                <a:ext cx="169920" cy="179640"/>
              </p14:xfrm>
            </p:contentPart>
          </mc:Choice>
          <mc:Fallback>
            <p:pic>
              <p:nvPicPr>
                <p:cNvPr id="246" name="Freihand 245">
                  <a:extLst>
                    <a:ext uri="{FF2B5EF4-FFF2-40B4-BE49-F238E27FC236}">
                      <a16:creationId xmlns:a16="http://schemas.microsoft.com/office/drawing/2014/main" id="{9822BB43-7930-49BA-B6E1-6DECD56F825F}"/>
                    </a:ext>
                  </a:extLst>
                </p:cNvPr>
                <p:cNvPicPr/>
                <p:nvPr/>
              </p:nvPicPr>
              <p:blipFill>
                <a:blip r:embed="rId394"/>
                <a:stretch>
                  <a:fillRect/>
                </a:stretch>
              </p:blipFill>
              <p:spPr>
                <a:xfrm>
                  <a:off x="10262893" y="3628680"/>
                  <a:ext cx="178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7" name="Freihand 246">
                  <a:extLst>
                    <a:ext uri="{FF2B5EF4-FFF2-40B4-BE49-F238E27FC236}">
                      <a16:creationId xmlns:a16="http://schemas.microsoft.com/office/drawing/2014/main" id="{8149673A-8617-42F5-91BC-B95618FD29E2}"/>
                    </a:ext>
                  </a:extLst>
                </p14:cNvPr>
                <p14:cNvContentPartPr/>
                <p14:nvPr/>
              </p14:nvContentPartPr>
              <p14:xfrm>
                <a:off x="10620733" y="3688440"/>
                <a:ext cx="122400" cy="101520"/>
              </p14:xfrm>
            </p:contentPart>
          </mc:Choice>
          <mc:Fallback>
            <p:pic>
              <p:nvPicPr>
                <p:cNvPr id="247" name="Freihand 246">
                  <a:extLst>
                    <a:ext uri="{FF2B5EF4-FFF2-40B4-BE49-F238E27FC236}">
                      <a16:creationId xmlns:a16="http://schemas.microsoft.com/office/drawing/2014/main" id="{8149673A-8617-42F5-91BC-B95618FD29E2}"/>
                    </a:ext>
                  </a:extLst>
                </p:cNvPr>
                <p:cNvPicPr/>
                <p:nvPr/>
              </p:nvPicPr>
              <p:blipFill>
                <a:blip r:embed="rId396"/>
                <a:stretch>
                  <a:fillRect/>
                </a:stretch>
              </p:blipFill>
              <p:spPr>
                <a:xfrm>
                  <a:off x="10616413" y="3684120"/>
                  <a:ext cx="131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8" name="Freihand 247">
                  <a:extLst>
                    <a:ext uri="{FF2B5EF4-FFF2-40B4-BE49-F238E27FC236}">
                      <a16:creationId xmlns:a16="http://schemas.microsoft.com/office/drawing/2014/main" id="{3BDCA3EB-04DA-4A6E-A4A5-9603E5AF87D7}"/>
                    </a:ext>
                  </a:extLst>
                </p14:cNvPr>
                <p14:cNvContentPartPr/>
                <p14:nvPr/>
              </p14:nvContentPartPr>
              <p14:xfrm>
                <a:off x="10801093" y="3666840"/>
                <a:ext cx="150120" cy="189000"/>
              </p14:xfrm>
            </p:contentPart>
          </mc:Choice>
          <mc:Fallback>
            <p:pic>
              <p:nvPicPr>
                <p:cNvPr id="248" name="Freihand 247">
                  <a:extLst>
                    <a:ext uri="{FF2B5EF4-FFF2-40B4-BE49-F238E27FC236}">
                      <a16:creationId xmlns:a16="http://schemas.microsoft.com/office/drawing/2014/main" id="{3BDCA3EB-04DA-4A6E-A4A5-9603E5AF87D7}"/>
                    </a:ext>
                  </a:extLst>
                </p:cNvPr>
                <p:cNvPicPr/>
                <p:nvPr/>
              </p:nvPicPr>
              <p:blipFill>
                <a:blip r:embed="rId398"/>
                <a:stretch>
                  <a:fillRect/>
                </a:stretch>
              </p:blipFill>
              <p:spPr>
                <a:xfrm>
                  <a:off x="10796773" y="3662520"/>
                  <a:ext cx="158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9" name="Freihand 248">
                  <a:extLst>
                    <a:ext uri="{FF2B5EF4-FFF2-40B4-BE49-F238E27FC236}">
                      <a16:creationId xmlns:a16="http://schemas.microsoft.com/office/drawing/2014/main" id="{31EDB8BC-3F88-4B6F-864D-890FDB687442}"/>
                    </a:ext>
                  </a:extLst>
                </p14:cNvPr>
                <p14:cNvContentPartPr/>
                <p14:nvPr/>
              </p14:nvContentPartPr>
              <p14:xfrm>
                <a:off x="10995853" y="3680520"/>
                <a:ext cx="26640" cy="108720"/>
              </p14:xfrm>
            </p:contentPart>
          </mc:Choice>
          <mc:Fallback>
            <p:pic>
              <p:nvPicPr>
                <p:cNvPr id="249" name="Freihand 248">
                  <a:extLst>
                    <a:ext uri="{FF2B5EF4-FFF2-40B4-BE49-F238E27FC236}">
                      <a16:creationId xmlns:a16="http://schemas.microsoft.com/office/drawing/2014/main" id="{31EDB8BC-3F88-4B6F-864D-890FDB687442}"/>
                    </a:ext>
                  </a:extLst>
                </p:cNvPr>
                <p:cNvPicPr/>
                <p:nvPr/>
              </p:nvPicPr>
              <p:blipFill>
                <a:blip r:embed="rId400"/>
                <a:stretch>
                  <a:fillRect/>
                </a:stretch>
              </p:blipFill>
              <p:spPr>
                <a:xfrm>
                  <a:off x="10991533" y="3676200"/>
                  <a:ext cx="35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0" name="Freihand 249">
                  <a:extLst>
                    <a:ext uri="{FF2B5EF4-FFF2-40B4-BE49-F238E27FC236}">
                      <a16:creationId xmlns:a16="http://schemas.microsoft.com/office/drawing/2014/main" id="{A5E05286-9169-4815-8E43-6A9D198B5202}"/>
                    </a:ext>
                  </a:extLst>
                </p14:cNvPr>
                <p14:cNvContentPartPr/>
                <p14:nvPr/>
              </p14:nvContentPartPr>
              <p14:xfrm>
                <a:off x="11049853" y="3618600"/>
                <a:ext cx="366120" cy="165960"/>
              </p14:xfrm>
            </p:contentPart>
          </mc:Choice>
          <mc:Fallback>
            <p:pic>
              <p:nvPicPr>
                <p:cNvPr id="250" name="Freihand 249">
                  <a:extLst>
                    <a:ext uri="{FF2B5EF4-FFF2-40B4-BE49-F238E27FC236}">
                      <a16:creationId xmlns:a16="http://schemas.microsoft.com/office/drawing/2014/main" id="{A5E05286-9169-4815-8E43-6A9D198B5202}"/>
                    </a:ext>
                  </a:extLst>
                </p:cNvPr>
                <p:cNvPicPr/>
                <p:nvPr/>
              </p:nvPicPr>
              <p:blipFill>
                <a:blip r:embed="rId402"/>
                <a:stretch>
                  <a:fillRect/>
                </a:stretch>
              </p:blipFill>
              <p:spPr>
                <a:xfrm>
                  <a:off x="11045533" y="3614280"/>
                  <a:ext cx="374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1" name="Freihand 250">
                  <a:extLst>
                    <a:ext uri="{FF2B5EF4-FFF2-40B4-BE49-F238E27FC236}">
                      <a16:creationId xmlns:a16="http://schemas.microsoft.com/office/drawing/2014/main" id="{934843B0-69EC-4680-A87E-946BBBA973F6}"/>
                    </a:ext>
                  </a:extLst>
                </p14:cNvPr>
                <p14:cNvContentPartPr/>
                <p14:nvPr/>
              </p14:nvContentPartPr>
              <p14:xfrm>
                <a:off x="11480053" y="3753240"/>
                <a:ext cx="5760" cy="76680"/>
              </p14:xfrm>
            </p:contentPart>
          </mc:Choice>
          <mc:Fallback>
            <p:pic>
              <p:nvPicPr>
                <p:cNvPr id="251" name="Freihand 250">
                  <a:extLst>
                    <a:ext uri="{FF2B5EF4-FFF2-40B4-BE49-F238E27FC236}">
                      <a16:creationId xmlns:a16="http://schemas.microsoft.com/office/drawing/2014/main" id="{934843B0-69EC-4680-A87E-946BBBA973F6}"/>
                    </a:ext>
                  </a:extLst>
                </p:cNvPr>
                <p:cNvPicPr/>
                <p:nvPr/>
              </p:nvPicPr>
              <p:blipFill>
                <a:blip r:embed="rId404"/>
                <a:stretch>
                  <a:fillRect/>
                </a:stretch>
              </p:blipFill>
              <p:spPr>
                <a:xfrm>
                  <a:off x="11475733" y="3748920"/>
                  <a:ext cx="14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3" name="Freihand 252">
                  <a:extLst>
                    <a:ext uri="{FF2B5EF4-FFF2-40B4-BE49-F238E27FC236}">
                      <a16:creationId xmlns:a16="http://schemas.microsoft.com/office/drawing/2014/main" id="{E27D95CC-D90B-48CF-BABE-799109B0D699}"/>
                    </a:ext>
                  </a:extLst>
                </p14:cNvPr>
                <p14:cNvContentPartPr/>
                <p14:nvPr/>
              </p14:nvContentPartPr>
              <p14:xfrm>
                <a:off x="5171053" y="4035120"/>
                <a:ext cx="355320" cy="155880"/>
              </p14:xfrm>
            </p:contentPart>
          </mc:Choice>
          <mc:Fallback>
            <p:pic>
              <p:nvPicPr>
                <p:cNvPr id="253" name="Freihand 252">
                  <a:extLst>
                    <a:ext uri="{FF2B5EF4-FFF2-40B4-BE49-F238E27FC236}">
                      <a16:creationId xmlns:a16="http://schemas.microsoft.com/office/drawing/2014/main" id="{E27D95CC-D90B-48CF-BABE-799109B0D699}"/>
                    </a:ext>
                  </a:extLst>
                </p:cNvPr>
                <p:cNvPicPr/>
                <p:nvPr/>
              </p:nvPicPr>
              <p:blipFill>
                <a:blip r:embed="rId406"/>
                <a:stretch>
                  <a:fillRect/>
                </a:stretch>
              </p:blipFill>
              <p:spPr>
                <a:xfrm>
                  <a:off x="5166733" y="4030800"/>
                  <a:ext cx="363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4" name="Freihand 253">
                  <a:extLst>
                    <a:ext uri="{FF2B5EF4-FFF2-40B4-BE49-F238E27FC236}">
                      <a16:creationId xmlns:a16="http://schemas.microsoft.com/office/drawing/2014/main" id="{3D391338-3F22-4330-B814-DA34A895EFC7}"/>
                    </a:ext>
                  </a:extLst>
                </p14:cNvPr>
                <p14:cNvContentPartPr/>
                <p14:nvPr/>
              </p14:nvContentPartPr>
              <p14:xfrm>
                <a:off x="5592613" y="3958080"/>
                <a:ext cx="51840" cy="219240"/>
              </p14:xfrm>
            </p:contentPart>
          </mc:Choice>
          <mc:Fallback>
            <p:pic>
              <p:nvPicPr>
                <p:cNvPr id="254" name="Freihand 253">
                  <a:extLst>
                    <a:ext uri="{FF2B5EF4-FFF2-40B4-BE49-F238E27FC236}">
                      <a16:creationId xmlns:a16="http://schemas.microsoft.com/office/drawing/2014/main" id="{3D391338-3F22-4330-B814-DA34A895EFC7}"/>
                    </a:ext>
                  </a:extLst>
                </p:cNvPr>
                <p:cNvPicPr/>
                <p:nvPr/>
              </p:nvPicPr>
              <p:blipFill>
                <a:blip r:embed="rId408"/>
                <a:stretch>
                  <a:fillRect/>
                </a:stretch>
              </p:blipFill>
              <p:spPr>
                <a:xfrm>
                  <a:off x="5588293" y="3953760"/>
                  <a:ext cx="60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5" name="Freihand 254">
                  <a:extLst>
                    <a:ext uri="{FF2B5EF4-FFF2-40B4-BE49-F238E27FC236}">
                      <a16:creationId xmlns:a16="http://schemas.microsoft.com/office/drawing/2014/main" id="{1E54CC60-2800-4618-A669-97DF71DFBBAD}"/>
                    </a:ext>
                  </a:extLst>
                </p14:cNvPr>
                <p14:cNvContentPartPr/>
                <p14:nvPr/>
              </p14:nvContentPartPr>
              <p14:xfrm>
                <a:off x="5684413" y="3958080"/>
                <a:ext cx="241560" cy="198000"/>
              </p14:xfrm>
            </p:contentPart>
          </mc:Choice>
          <mc:Fallback>
            <p:pic>
              <p:nvPicPr>
                <p:cNvPr id="255" name="Freihand 254">
                  <a:extLst>
                    <a:ext uri="{FF2B5EF4-FFF2-40B4-BE49-F238E27FC236}">
                      <a16:creationId xmlns:a16="http://schemas.microsoft.com/office/drawing/2014/main" id="{1E54CC60-2800-4618-A669-97DF71DFBBAD}"/>
                    </a:ext>
                  </a:extLst>
                </p:cNvPr>
                <p:cNvPicPr/>
                <p:nvPr/>
              </p:nvPicPr>
              <p:blipFill>
                <a:blip r:embed="rId410"/>
                <a:stretch>
                  <a:fillRect/>
                </a:stretch>
              </p:blipFill>
              <p:spPr>
                <a:xfrm>
                  <a:off x="5680093" y="3953760"/>
                  <a:ext cx="250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6" name="Freihand 255">
                  <a:extLst>
                    <a:ext uri="{FF2B5EF4-FFF2-40B4-BE49-F238E27FC236}">
                      <a16:creationId xmlns:a16="http://schemas.microsoft.com/office/drawing/2014/main" id="{9F19762E-9DFA-43B7-898D-882F904751E2}"/>
                    </a:ext>
                  </a:extLst>
                </p14:cNvPr>
                <p14:cNvContentPartPr/>
                <p14:nvPr/>
              </p14:nvContentPartPr>
              <p14:xfrm>
                <a:off x="5951533" y="4037640"/>
                <a:ext cx="117720" cy="121680"/>
              </p14:xfrm>
            </p:contentPart>
          </mc:Choice>
          <mc:Fallback>
            <p:pic>
              <p:nvPicPr>
                <p:cNvPr id="256" name="Freihand 255">
                  <a:extLst>
                    <a:ext uri="{FF2B5EF4-FFF2-40B4-BE49-F238E27FC236}">
                      <a16:creationId xmlns:a16="http://schemas.microsoft.com/office/drawing/2014/main" id="{9F19762E-9DFA-43B7-898D-882F904751E2}"/>
                    </a:ext>
                  </a:extLst>
                </p:cNvPr>
                <p:cNvPicPr/>
                <p:nvPr/>
              </p:nvPicPr>
              <p:blipFill>
                <a:blip r:embed="rId412"/>
                <a:stretch>
                  <a:fillRect/>
                </a:stretch>
              </p:blipFill>
              <p:spPr>
                <a:xfrm>
                  <a:off x="5947213" y="4033320"/>
                  <a:ext cx="126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7" name="Freihand 256">
                  <a:extLst>
                    <a:ext uri="{FF2B5EF4-FFF2-40B4-BE49-F238E27FC236}">
                      <a16:creationId xmlns:a16="http://schemas.microsoft.com/office/drawing/2014/main" id="{6DEC22BF-ADD5-44C7-BDEC-B0187D8692A5}"/>
                    </a:ext>
                  </a:extLst>
                </p14:cNvPr>
                <p14:cNvContentPartPr/>
                <p14:nvPr/>
              </p14:nvContentPartPr>
              <p14:xfrm>
                <a:off x="6131533" y="4062120"/>
                <a:ext cx="95760" cy="103680"/>
              </p14:xfrm>
            </p:contentPart>
          </mc:Choice>
          <mc:Fallback>
            <p:pic>
              <p:nvPicPr>
                <p:cNvPr id="257" name="Freihand 256">
                  <a:extLst>
                    <a:ext uri="{FF2B5EF4-FFF2-40B4-BE49-F238E27FC236}">
                      <a16:creationId xmlns:a16="http://schemas.microsoft.com/office/drawing/2014/main" id="{6DEC22BF-ADD5-44C7-BDEC-B0187D8692A5}"/>
                    </a:ext>
                  </a:extLst>
                </p:cNvPr>
                <p:cNvPicPr/>
                <p:nvPr/>
              </p:nvPicPr>
              <p:blipFill>
                <a:blip r:embed="rId414"/>
                <a:stretch>
                  <a:fillRect/>
                </a:stretch>
              </p:blipFill>
              <p:spPr>
                <a:xfrm>
                  <a:off x="6127213" y="4057800"/>
                  <a:ext cx="104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9" name="Freihand 258">
                  <a:extLst>
                    <a:ext uri="{FF2B5EF4-FFF2-40B4-BE49-F238E27FC236}">
                      <a16:creationId xmlns:a16="http://schemas.microsoft.com/office/drawing/2014/main" id="{30EAEFB5-F916-4BC3-9DB2-28920F8DBA10}"/>
                    </a:ext>
                  </a:extLst>
                </p14:cNvPr>
                <p14:cNvContentPartPr/>
                <p14:nvPr/>
              </p14:nvContentPartPr>
              <p14:xfrm>
                <a:off x="5953693" y="4000920"/>
                <a:ext cx="140760" cy="153720"/>
              </p14:xfrm>
            </p:contentPart>
          </mc:Choice>
          <mc:Fallback>
            <p:pic>
              <p:nvPicPr>
                <p:cNvPr id="259" name="Freihand 258">
                  <a:extLst>
                    <a:ext uri="{FF2B5EF4-FFF2-40B4-BE49-F238E27FC236}">
                      <a16:creationId xmlns:a16="http://schemas.microsoft.com/office/drawing/2014/main" id="{30EAEFB5-F916-4BC3-9DB2-28920F8DBA10}"/>
                    </a:ext>
                  </a:extLst>
                </p:cNvPr>
                <p:cNvPicPr/>
                <p:nvPr/>
              </p:nvPicPr>
              <p:blipFill>
                <a:blip r:embed="rId416"/>
                <a:stretch>
                  <a:fillRect/>
                </a:stretch>
              </p:blipFill>
              <p:spPr>
                <a:xfrm>
                  <a:off x="5949373" y="3996600"/>
                  <a:ext cx="149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0" name="Freihand 259">
                  <a:extLst>
                    <a:ext uri="{FF2B5EF4-FFF2-40B4-BE49-F238E27FC236}">
                      <a16:creationId xmlns:a16="http://schemas.microsoft.com/office/drawing/2014/main" id="{59104189-7994-4DC8-A6B9-35E6D0043E1B}"/>
                    </a:ext>
                  </a:extLst>
                </p14:cNvPr>
                <p14:cNvContentPartPr/>
                <p14:nvPr/>
              </p14:nvContentPartPr>
              <p14:xfrm>
                <a:off x="6125053" y="4023960"/>
                <a:ext cx="128520" cy="127080"/>
              </p14:xfrm>
            </p:contentPart>
          </mc:Choice>
          <mc:Fallback>
            <p:pic>
              <p:nvPicPr>
                <p:cNvPr id="260" name="Freihand 259">
                  <a:extLst>
                    <a:ext uri="{FF2B5EF4-FFF2-40B4-BE49-F238E27FC236}">
                      <a16:creationId xmlns:a16="http://schemas.microsoft.com/office/drawing/2014/main" id="{59104189-7994-4DC8-A6B9-35E6D0043E1B}"/>
                    </a:ext>
                  </a:extLst>
                </p:cNvPr>
                <p:cNvPicPr/>
                <p:nvPr/>
              </p:nvPicPr>
              <p:blipFill>
                <a:blip r:embed="rId418"/>
                <a:stretch>
                  <a:fillRect/>
                </a:stretch>
              </p:blipFill>
              <p:spPr>
                <a:xfrm>
                  <a:off x="6120733" y="4019640"/>
                  <a:ext cx="137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1" name="Freihand 260">
                  <a:extLst>
                    <a:ext uri="{FF2B5EF4-FFF2-40B4-BE49-F238E27FC236}">
                      <a16:creationId xmlns:a16="http://schemas.microsoft.com/office/drawing/2014/main" id="{C9241597-393A-4769-9B22-48D0BB323E69}"/>
                    </a:ext>
                  </a:extLst>
                </p14:cNvPr>
                <p14:cNvContentPartPr/>
                <p14:nvPr/>
              </p14:nvContentPartPr>
              <p14:xfrm>
                <a:off x="6395053" y="3950160"/>
                <a:ext cx="177120" cy="241560"/>
              </p14:xfrm>
            </p:contentPart>
          </mc:Choice>
          <mc:Fallback>
            <p:pic>
              <p:nvPicPr>
                <p:cNvPr id="261" name="Freihand 260">
                  <a:extLst>
                    <a:ext uri="{FF2B5EF4-FFF2-40B4-BE49-F238E27FC236}">
                      <a16:creationId xmlns:a16="http://schemas.microsoft.com/office/drawing/2014/main" id="{C9241597-393A-4769-9B22-48D0BB323E69}"/>
                    </a:ext>
                  </a:extLst>
                </p:cNvPr>
                <p:cNvPicPr/>
                <p:nvPr/>
              </p:nvPicPr>
              <p:blipFill>
                <a:blip r:embed="rId420"/>
                <a:stretch>
                  <a:fillRect/>
                </a:stretch>
              </p:blipFill>
              <p:spPr>
                <a:xfrm>
                  <a:off x="6390733" y="3945840"/>
                  <a:ext cx="185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2" name="Freihand 261">
                  <a:extLst>
                    <a:ext uri="{FF2B5EF4-FFF2-40B4-BE49-F238E27FC236}">
                      <a16:creationId xmlns:a16="http://schemas.microsoft.com/office/drawing/2014/main" id="{739754E0-A9FD-4EFA-B53A-6FCBE3E61324}"/>
                    </a:ext>
                  </a:extLst>
                </p14:cNvPr>
                <p14:cNvContentPartPr/>
                <p14:nvPr/>
              </p14:nvContentPartPr>
              <p14:xfrm>
                <a:off x="6570013" y="4032600"/>
                <a:ext cx="228960" cy="113040"/>
              </p14:xfrm>
            </p:contentPart>
          </mc:Choice>
          <mc:Fallback>
            <p:pic>
              <p:nvPicPr>
                <p:cNvPr id="262" name="Freihand 261">
                  <a:extLst>
                    <a:ext uri="{FF2B5EF4-FFF2-40B4-BE49-F238E27FC236}">
                      <a16:creationId xmlns:a16="http://schemas.microsoft.com/office/drawing/2014/main" id="{739754E0-A9FD-4EFA-B53A-6FCBE3E61324}"/>
                    </a:ext>
                  </a:extLst>
                </p:cNvPr>
                <p:cNvPicPr/>
                <p:nvPr/>
              </p:nvPicPr>
              <p:blipFill>
                <a:blip r:embed="rId422"/>
                <a:stretch>
                  <a:fillRect/>
                </a:stretch>
              </p:blipFill>
              <p:spPr>
                <a:xfrm>
                  <a:off x="6565693" y="4028280"/>
                  <a:ext cx="237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3" name="Freihand 262">
                  <a:extLst>
                    <a:ext uri="{FF2B5EF4-FFF2-40B4-BE49-F238E27FC236}">
                      <a16:creationId xmlns:a16="http://schemas.microsoft.com/office/drawing/2014/main" id="{DAC379BD-0107-48D3-B16C-0A0A2D5DA62A}"/>
                    </a:ext>
                  </a:extLst>
                </p14:cNvPr>
                <p14:cNvContentPartPr/>
                <p14:nvPr/>
              </p14:nvContentPartPr>
              <p14:xfrm>
                <a:off x="6674053" y="3960960"/>
                <a:ext cx="78480" cy="8640"/>
              </p14:xfrm>
            </p:contentPart>
          </mc:Choice>
          <mc:Fallback>
            <p:pic>
              <p:nvPicPr>
                <p:cNvPr id="263" name="Freihand 262">
                  <a:extLst>
                    <a:ext uri="{FF2B5EF4-FFF2-40B4-BE49-F238E27FC236}">
                      <a16:creationId xmlns:a16="http://schemas.microsoft.com/office/drawing/2014/main" id="{DAC379BD-0107-48D3-B16C-0A0A2D5DA62A}"/>
                    </a:ext>
                  </a:extLst>
                </p:cNvPr>
                <p:cNvPicPr/>
                <p:nvPr/>
              </p:nvPicPr>
              <p:blipFill>
                <a:blip r:embed="rId424"/>
                <a:stretch>
                  <a:fillRect/>
                </a:stretch>
              </p:blipFill>
              <p:spPr>
                <a:xfrm>
                  <a:off x="6669733" y="3956640"/>
                  <a:ext cx="87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4" name="Freihand 263">
                  <a:extLst>
                    <a:ext uri="{FF2B5EF4-FFF2-40B4-BE49-F238E27FC236}">
                      <a16:creationId xmlns:a16="http://schemas.microsoft.com/office/drawing/2014/main" id="{206E3B04-4BCA-4E4D-BCDD-7B914B17F931}"/>
                    </a:ext>
                  </a:extLst>
                </p14:cNvPr>
                <p14:cNvContentPartPr/>
                <p14:nvPr/>
              </p14:nvContentPartPr>
              <p14:xfrm>
                <a:off x="6934693" y="3953760"/>
                <a:ext cx="127080" cy="187200"/>
              </p14:xfrm>
            </p:contentPart>
          </mc:Choice>
          <mc:Fallback>
            <p:pic>
              <p:nvPicPr>
                <p:cNvPr id="264" name="Freihand 263">
                  <a:extLst>
                    <a:ext uri="{FF2B5EF4-FFF2-40B4-BE49-F238E27FC236}">
                      <a16:creationId xmlns:a16="http://schemas.microsoft.com/office/drawing/2014/main" id="{206E3B04-4BCA-4E4D-BCDD-7B914B17F931}"/>
                    </a:ext>
                  </a:extLst>
                </p:cNvPr>
                <p:cNvPicPr/>
                <p:nvPr/>
              </p:nvPicPr>
              <p:blipFill>
                <a:blip r:embed="rId426"/>
                <a:stretch>
                  <a:fillRect/>
                </a:stretch>
              </p:blipFill>
              <p:spPr>
                <a:xfrm>
                  <a:off x="6930373" y="3949440"/>
                  <a:ext cx="135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5" name="Freihand 264">
                  <a:extLst>
                    <a:ext uri="{FF2B5EF4-FFF2-40B4-BE49-F238E27FC236}">
                      <a16:creationId xmlns:a16="http://schemas.microsoft.com/office/drawing/2014/main" id="{8F968DC0-0298-4EDA-B0DF-82B32098E26E}"/>
                    </a:ext>
                  </a:extLst>
                </p14:cNvPr>
                <p14:cNvContentPartPr/>
                <p14:nvPr/>
              </p14:nvContentPartPr>
              <p14:xfrm>
                <a:off x="7115053" y="4077600"/>
                <a:ext cx="14760" cy="47160"/>
              </p14:xfrm>
            </p:contentPart>
          </mc:Choice>
          <mc:Fallback>
            <p:pic>
              <p:nvPicPr>
                <p:cNvPr id="265" name="Freihand 264">
                  <a:extLst>
                    <a:ext uri="{FF2B5EF4-FFF2-40B4-BE49-F238E27FC236}">
                      <a16:creationId xmlns:a16="http://schemas.microsoft.com/office/drawing/2014/main" id="{8F968DC0-0298-4EDA-B0DF-82B32098E26E}"/>
                    </a:ext>
                  </a:extLst>
                </p:cNvPr>
                <p:cNvPicPr/>
                <p:nvPr/>
              </p:nvPicPr>
              <p:blipFill>
                <a:blip r:embed="rId428"/>
                <a:stretch>
                  <a:fillRect/>
                </a:stretch>
              </p:blipFill>
              <p:spPr>
                <a:xfrm>
                  <a:off x="7110733" y="4073280"/>
                  <a:ext cx="23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6" name="Freihand 265">
                  <a:extLst>
                    <a:ext uri="{FF2B5EF4-FFF2-40B4-BE49-F238E27FC236}">
                      <a16:creationId xmlns:a16="http://schemas.microsoft.com/office/drawing/2014/main" id="{F2C99B11-02AF-4DBF-AE47-BA1444BB5CCE}"/>
                    </a:ext>
                  </a:extLst>
                </p14:cNvPr>
                <p14:cNvContentPartPr/>
                <p14:nvPr/>
              </p14:nvContentPartPr>
              <p14:xfrm>
                <a:off x="7196413" y="3959160"/>
                <a:ext cx="85320" cy="166680"/>
              </p14:xfrm>
            </p:contentPart>
          </mc:Choice>
          <mc:Fallback>
            <p:pic>
              <p:nvPicPr>
                <p:cNvPr id="266" name="Freihand 265">
                  <a:extLst>
                    <a:ext uri="{FF2B5EF4-FFF2-40B4-BE49-F238E27FC236}">
                      <a16:creationId xmlns:a16="http://schemas.microsoft.com/office/drawing/2014/main" id="{F2C99B11-02AF-4DBF-AE47-BA1444BB5CCE}"/>
                    </a:ext>
                  </a:extLst>
                </p:cNvPr>
                <p:cNvPicPr/>
                <p:nvPr/>
              </p:nvPicPr>
              <p:blipFill>
                <a:blip r:embed="rId430"/>
                <a:stretch>
                  <a:fillRect/>
                </a:stretch>
              </p:blipFill>
              <p:spPr>
                <a:xfrm>
                  <a:off x="7192093" y="3954840"/>
                  <a:ext cx="93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7" name="Freihand 266">
                  <a:extLst>
                    <a:ext uri="{FF2B5EF4-FFF2-40B4-BE49-F238E27FC236}">
                      <a16:creationId xmlns:a16="http://schemas.microsoft.com/office/drawing/2014/main" id="{76B5AA52-5299-4C24-83D3-80954CB8B3D4}"/>
                    </a:ext>
                  </a:extLst>
                </p14:cNvPr>
                <p14:cNvContentPartPr/>
                <p14:nvPr/>
              </p14:nvContentPartPr>
              <p14:xfrm>
                <a:off x="7478653" y="3996600"/>
                <a:ext cx="180720" cy="125280"/>
              </p14:xfrm>
            </p:contentPart>
          </mc:Choice>
          <mc:Fallback>
            <p:pic>
              <p:nvPicPr>
                <p:cNvPr id="267" name="Freihand 266">
                  <a:extLst>
                    <a:ext uri="{FF2B5EF4-FFF2-40B4-BE49-F238E27FC236}">
                      <a16:creationId xmlns:a16="http://schemas.microsoft.com/office/drawing/2014/main" id="{76B5AA52-5299-4C24-83D3-80954CB8B3D4}"/>
                    </a:ext>
                  </a:extLst>
                </p:cNvPr>
                <p:cNvPicPr/>
                <p:nvPr/>
              </p:nvPicPr>
              <p:blipFill>
                <a:blip r:embed="rId432"/>
                <a:stretch>
                  <a:fillRect/>
                </a:stretch>
              </p:blipFill>
              <p:spPr>
                <a:xfrm>
                  <a:off x="7474333" y="3992280"/>
                  <a:ext cx="189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8" name="Freihand 267">
                  <a:extLst>
                    <a:ext uri="{FF2B5EF4-FFF2-40B4-BE49-F238E27FC236}">
                      <a16:creationId xmlns:a16="http://schemas.microsoft.com/office/drawing/2014/main" id="{018A63B6-6388-48E1-85E1-233D9DA3355E}"/>
                    </a:ext>
                  </a:extLst>
                </p14:cNvPr>
                <p14:cNvContentPartPr/>
                <p14:nvPr/>
              </p14:nvContentPartPr>
              <p14:xfrm>
                <a:off x="7723093" y="3969240"/>
                <a:ext cx="120960" cy="115920"/>
              </p14:xfrm>
            </p:contentPart>
          </mc:Choice>
          <mc:Fallback>
            <p:pic>
              <p:nvPicPr>
                <p:cNvPr id="268" name="Freihand 267">
                  <a:extLst>
                    <a:ext uri="{FF2B5EF4-FFF2-40B4-BE49-F238E27FC236}">
                      <a16:creationId xmlns:a16="http://schemas.microsoft.com/office/drawing/2014/main" id="{018A63B6-6388-48E1-85E1-233D9DA3355E}"/>
                    </a:ext>
                  </a:extLst>
                </p:cNvPr>
                <p:cNvPicPr/>
                <p:nvPr/>
              </p:nvPicPr>
              <p:blipFill>
                <a:blip r:embed="rId434"/>
                <a:stretch>
                  <a:fillRect/>
                </a:stretch>
              </p:blipFill>
              <p:spPr>
                <a:xfrm>
                  <a:off x="7718773" y="3964920"/>
                  <a:ext cx="12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9" name="Freihand 268">
                  <a:extLst>
                    <a:ext uri="{FF2B5EF4-FFF2-40B4-BE49-F238E27FC236}">
                      <a16:creationId xmlns:a16="http://schemas.microsoft.com/office/drawing/2014/main" id="{AC28B94E-B2EC-4752-8CA0-82F6F4F27C6D}"/>
                    </a:ext>
                  </a:extLst>
                </p14:cNvPr>
                <p14:cNvContentPartPr/>
                <p14:nvPr/>
              </p14:nvContentPartPr>
              <p14:xfrm>
                <a:off x="7901293" y="3918840"/>
                <a:ext cx="273960" cy="189360"/>
              </p14:xfrm>
            </p:contentPart>
          </mc:Choice>
          <mc:Fallback>
            <p:pic>
              <p:nvPicPr>
                <p:cNvPr id="269" name="Freihand 268">
                  <a:extLst>
                    <a:ext uri="{FF2B5EF4-FFF2-40B4-BE49-F238E27FC236}">
                      <a16:creationId xmlns:a16="http://schemas.microsoft.com/office/drawing/2014/main" id="{AC28B94E-B2EC-4752-8CA0-82F6F4F27C6D}"/>
                    </a:ext>
                  </a:extLst>
                </p:cNvPr>
                <p:cNvPicPr/>
                <p:nvPr/>
              </p:nvPicPr>
              <p:blipFill>
                <a:blip r:embed="rId436"/>
                <a:stretch>
                  <a:fillRect/>
                </a:stretch>
              </p:blipFill>
              <p:spPr>
                <a:xfrm>
                  <a:off x="7896973" y="3914520"/>
                  <a:ext cx="282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0" name="Freihand 269">
                  <a:extLst>
                    <a:ext uri="{FF2B5EF4-FFF2-40B4-BE49-F238E27FC236}">
                      <a16:creationId xmlns:a16="http://schemas.microsoft.com/office/drawing/2014/main" id="{7FD448A7-C118-46DA-993E-5D886F5F215F}"/>
                    </a:ext>
                  </a:extLst>
                </p14:cNvPr>
                <p14:cNvContentPartPr/>
                <p14:nvPr/>
              </p14:nvContentPartPr>
              <p14:xfrm>
                <a:off x="8119093" y="3920640"/>
                <a:ext cx="19440" cy="11520"/>
              </p14:xfrm>
            </p:contentPart>
          </mc:Choice>
          <mc:Fallback>
            <p:pic>
              <p:nvPicPr>
                <p:cNvPr id="270" name="Freihand 269">
                  <a:extLst>
                    <a:ext uri="{FF2B5EF4-FFF2-40B4-BE49-F238E27FC236}">
                      <a16:creationId xmlns:a16="http://schemas.microsoft.com/office/drawing/2014/main" id="{7FD448A7-C118-46DA-993E-5D886F5F215F}"/>
                    </a:ext>
                  </a:extLst>
                </p:cNvPr>
                <p:cNvPicPr/>
                <p:nvPr/>
              </p:nvPicPr>
              <p:blipFill>
                <a:blip r:embed="rId438"/>
                <a:stretch>
                  <a:fillRect/>
                </a:stretch>
              </p:blipFill>
              <p:spPr>
                <a:xfrm>
                  <a:off x="8114773" y="3916320"/>
                  <a:ext cx="28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1" name="Freihand 270">
                  <a:extLst>
                    <a:ext uri="{FF2B5EF4-FFF2-40B4-BE49-F238E27FC236}">
                      <a16:creationId xmlns:a16="http://schemas.microsoft.com/office/drawing/2014/main" id="{0DF8695F-E9BF-4198-B79E-E5074536A2EA}"/>
                    </a:ext>
                  </a:extLst>
                </p14:cNvPr>
                <p14:cNvContentPartPr/>
                <p14:nvPr/>
              </p14:nvContentPartPr>
              <p14:xfrm>
                <a:off x="8174893" y="3915600"/>
                <a:ext cx="103320" cy="184680"/>
              </p14:xfrm>
            </p:contentPart>
          </mc:Choice>
          <mc:Fallback>
            <p:pic>
              <p:nvPicPr>
                <p:cNvPr id="271" name="Freihand 270">
                  <a:extLst>
                    <a:ext uri="{FF2B5EF4-FFF2-40B4-BE49-F238E27FC236}">
                      <a16:creationId xmlns:a16="http://schemas.microsoft.com/office/drawing/2014/main" id="{0DF8695F-E9BF-4198-B79E-E5074536A2EA}"/>
                    </a:ext>
                  </a:extLst>
                </p:cNvPr>
                <p:cNvPicPr/>
                <p:nvPr/>
              </p:nvPicPr>
              <p:blipFill>
                <a:blip r:embed="rId440"/>
                <a:stretch>
                  <a:fillRect/>
                </a:stretch>
              </p:blipFill>
              <p:spPr>
                <a:xfrm>
                  <a:off x="8170573" y="3911280"/>
                  <a:ext cx="111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2" name="Freihand 271">
                  <a:extLst>
                    <a:ext uri="{FF2B5EF4-FFF2-40B4-BE49-F238E27FC236}">
                      <a16:creationId xmlns:a16="http://schemas.microsoft.com/office/drawing/2014/main" id="{042D5CB8-26DD-4C93-91B5-7DB82F767DA4}"/>
                    </a:ext>
                  </a:extLst>
                </p14:cNvPr>
                <p14:cNvContentPartPr/>
                <p14:nvPr/>
              </p14:nvContentPartPr>
              <p14:xfrm>
                <a:off x="8274613" y="3874560"/>
                <a:ext cx="93960" cy="223200"/>
              </p14:xfrm>
            </p:contentPart>
          </mc:Choice>
          <mc:Fallback>
            <p:pic>
              <p:nvPicPr>
                <p:cNvPr id="272" name="Freihand 271">
                  <a:extLst>
                    <a:ext uri="{FF2B5EF4-FFF2-40B4-BE49-F238E27FC236}">
                      <a16:creationId xmlns:a16="http://schemas.microsoft.com/office/drawing/2014/main" id="{042D5CB8-26DD-4C93-91B5-7DB82F767DA4}"/>
                    </a:ext>
                  </a:extLst>
                </p:cNvPr>
                <p:cNvPicPr/>
                <p:nvPr/>
              </p:nvPicPr>
              <p:blipFill>
                <a:blip r:embed="rId442"/>
                <a:stretch>
                  <a:fillRect/>
                </a:stretch>
              </p:blipFill>
              <p:spPr>
                <a:xfrm>
                  <a:off x="8270293" y="3870240"/>
                  <a:ext cx="102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3" name="Freihand 272">
                  <a:extLst>
                    <a:ext uri="{FF2B5EF4-FFF2-40B4-BE49-F238E27FC236}">
                      <a16:creationId xmlns:a16="http://schemas.microsoft.com/office/drawing/2014/main" id="{ABD21B38-8781-4C82-ADD3-CB5519AC6BB6}"/>
                    </a:ext>
                  </a:extLst>
                </p14:cNvPr>
                <p14:cNvContentPartPr/>
                <p14:nvPr/>
              </p14:nvContentPartPr>
              <p14:xfrm>
                <a:off x="8386933" y="3918840"/>
                <a:ext cx="372960" cy="173880"/>
              </p14:xfrm>
            </p:contentPart>
          </mc:Choice>
          <mc:Fallback>
            <p:pic>
              <p:nvPicPr>
                <p:cNvPr id="273" name="Freihand 272">
                  <a:extLst>
                    <a:ext uri="{FF2B5EF4-FFF2-40B4-BE49-F238E27FC236}">
                      <a16:creationId xmlns:a16="http://schemas.microsoft.com/office/drawing/2014/main" id="{ABD21B38-8781-4C82-ADD3-CB5519AC6BB6}"/>
                    </a:ext>
                  </a:extLst>
                </p:cNvPr>
                <p:cNvPicPr/>
                <p:nvPr/>
              </p:nvPicPr>
              <p:blipFill>
                <a:blip r:embed="rId444"/>
                <a:stretch>
                  <a:fillRect/>
                </a:stretch>
              </p:blipFill>
              <p:spPr>
                <a:xfrm>
                  <a:off x="8382613" y="3914520"/>
                  <a:ext cx="381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4" name="Freihand 273">
                  <a:extLst>
                    <a:ext uri="{FF2B5EF4-FFF2-40B4-BE49-F238E27FC236}">
                      <a16:creationId xmlns:a16="http://schemas.microsoft.com/office/drawing/2014/main" id="{D1E36F35-0C89-450A-8C7E-6DAD548A1E8C}"/>
                    </a:ext>
                  </a:extLst>
                </p14:cNvPr>
                <p14:cNvContentPartPr/>
                <p14:nvPr/>
              </p14:nvContentPartPr>
              <p14:xfrm>
                <a:off x="5196973" y="4326720"/>
                <a:ext cx="31680" cy="135720"/>
              </p14:xfrm>
            </p:contentPart>
          </mc:Choice>
          <mc:Fallback>
            <p:pic>
              <p:nvPicPr>
                <p:cNvPr id="274" name="Freihand 273">
                  <a:extLst>
                    <a:ext uri="{FF2B5EF4-FFF2-40B4-BE49-F238E27FC236}">
                      <a16:creationId xmlns:a16="http://schemas.microsoft.com/office/drawing/2014/main" id="{D1E36F35-0C89-450A-8C7E-6DAD548A1E8C}"/>
                    </a:ext>
                  </a:extLst>
                </p:cNvPr>
                <p:cNvPicPr/>
                <p:nvPr/>
              </p:nvPicPr>
              <p:blipFill>
                <a:blip r:embed="rId446"/>
                <a:stretch>
                  <a:fillRect/>
                </a:stretch>
              </p:blipFill>
              <p:spPr>
                <a:xfrm>
                  <a:off x="5192653" y="4322400"/>
                  <a:ext cx="40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5" name="Freihand 274">
                  <a:extLst>
                    <a:ext uri="{FF2B5EF4-FFF2-40B4-BE49-F238E27FC236}">
                      <a16:creationId xmlns:a16="http://schemas.microsoft.com/office/drawing/2014/main" id="{8FFCE0B6-5EC2-418B-82AC-D820DAF60903}"/>
                    </a:ext>
                  </a:extLst>
                </p14:cNvPr>
                <p14:cNvContentPartPr/>
                <p14:nvPr/>
              </p14:nvContentPartPr>
              <p14:xfrm>
                <a:off x="5243053" y="4337160"/>
                <a:ext cx="91080" cy="113040"/>
              </p14:xfrm>
            </p:contentPart>
          </mc:Choice>
          <mc:Fallback>
            <p:pic>
              <p:nvPicPr>
                <p:cNvPr id="275" name="Freihand 274">
                  <a:extLst>
                    <a:ext uri="{FF2B5EF4-FFF2-40B4-BE49-F238E27FC236}">
                      <a16:creationId xmlns:a16="http://schemas.microsoft.com/office/drawing/2014/main" id="{8FFCE0B6-5EC2-418B-82AC-D820DAF60903}"/>
                    </a:ext>
                  </a:extLst>
                </p:cNvPr>
                <p:cNvPicPr/>
                <p:nvPr/>
              </p:nvPicPr>
              <p:blipFill>
                <a:blip r:embed="rId448"/>
                <a:stretch>
                  <a:fillRect/>
                </a:stretch>
              </p:blipFill>
              <p:spPr>
                <a:xfrm>
                  <a:off x="5238733" y="4332840"/>
                  <a:ext cx="99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6" name="Freihand 275">
                  <a:extLst>
                    <a:ext uri="{FF2B5EF4-FFF2-40B4-BE49-F238E27FC236}">
                      <a16:creationId xmlns:a16="http://schemas.microsoft.com/office/drawing/2014/main" id="{4F01DB37-326F-41CE-9ED5-5FD4E985F72F}"/>
                    </a:ext>
                  </a:extLst>
                </p14:cNvPr>
                <p14:cNvContentPartPr/>
                <p14:nvPr/>
              </p14:nvContentPartPr>
              <p14:xfrm>
                <a:off x="5387053" y="4293600"/>
                <a:ext cx="97200" cy="155880"/>
              </p14:xfrm>
            </p:contentPart>
          </mc:Choice>
          <mc:Fallback>
            <p:pic>
              <p:nvPicPr>
                <p:cNvPr id="276" name="Freihand 275">
                  <a:extLst>
                    <a:ext uri="{FF2B5EF4-FFF2-40B4-BE49-F238E27FC236}">
                      <a16:creationId xmlns:a16="http://schemas.microsoft.com/office/drawing/2014/main" id="{4F01DB37-326F-41CE-9ED5-5FD4E985F72F}"/>
                    </a:ext>
                  </a:extLst>
                </p:cNvPr>
                <p:cNvPicPr/>
                <p:nvPr/>
              </p:nvPicPr>
              <p:blipFill>
                <a:blip r:embed="rId450"/>
                <a:stretch>
                  <a:fillRect/>
                </a:stretch>
              </p:blipFill>
              <p:spPr>
                <a:xfrm>
                  <a:off x="5382733" y="4289280"/>
                  <a:ext cx="105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7" name="Freihand 276">
                  <a:extLst>
                    <a:ext uri="{FF2B5EF4-FFF2-40B4-BE49-F238E27FC236}">
                      <a16:creationId xmlns:a16="http://schemas.microsoft.com/office/drawing/2014/main" id="{54FD930D-862C-48BC-A681-E1843726B30C}"/>
                    </a:ext>
                  </a:extLst>
                </p14:cNvPr>
                <p14:cNvContentPartPr/>
                <p14:nvPr/>
              </p14:nvContentPartPr>
              <p14:xfrm>
                <a:off x="5645533" y="4270560"/>
                <a:ext cx="81000" cy="227880"/>
              </p14:xfrm>
            </p:contentPart>
          </mc:Choice>
          <mc:Fallback>
            <p:pic>
              <p:nvPicPr>
                <p:cNvPr id="277" name="Freihand 276">
                  <a:extLst>
                    <a:ext uri="{FF2B5EF4-FFF2-40B4-BE49-F238E27FC236}">
                      <a16:creationId xmlns:a16="http://schemas.microsoft.com/office/drawing/2014/main" id="{54FD930D-862C-48BC-A681-E1843726B30C}"/>
                    </a:ext>
                  </a:extLst>
                </p:cNvPr>
                <p:cNvPicPr/>
                <p:nvPr/>
              </p:nvPicPr>
              <p:blipFill>
                <a:blip r:embed="rId452"/>
                <a:stretch>
                  <a:fillRect/>
                </a:stretch>
              </p:blipFill>
              <p:spPr>
                <a:xfrm>
                  <a:off x="5641213" y="4266240"/>
                  <a:ext cx="896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8" name="Freihand 277">
                  <a:extLst>
                    <a:ext uri="{FF2B5EF4-FFF2-40B4-BE49-F238E27FC236}">
                      <a16:creationId xmlns:a16="http://schemas.microsoft.com/office/drawing/2014/main" id="{B00B2F50-8615-441A-AC6A-22F0BEF898CA}"/>
                    </a:ext>
                  </a:extLst>
                </p14:cNvPr>
                <p14:cNvContentPartPr/>
                <p14:nvPr/>
              </p14:nvContentPartPr>
              <p14:xfrm>
                <a:off x="5826613" y="4266600"/>
                <a:ext cx="304920" cy="163440"/>
              </p14:xfrm>
            </p:contentPart>
          </mc:Choice>
          <mc:Fallback>
            <p:pic>
              <p:nvPicPr>
                <p:cNvPr id="278" name="Freihand 277">
                  <a:extLst>
                    <a:ext uri="{FF2B5EF4-FFF2-40B4-BE49-F238E27FC236}">
                      <a16:creationId xmlns:a16="http://schemas.microsoft.com/office/drawing/2014/main" id="{B00B2F50-8615-441A-AC6A-22F0BEF898CA}"/>
                    </a:ext>
                  </a:extLst>
                </p:cNvPr>
                <p:cNvPicPr/>
                <p:nvPr/>
              </p:nvPicPr>
              <p:blipFill>
                <a:blip r:embed="rId454"/>
                <a:stretch>
                  <a:fillRect/>
                </a:stretch>
              </p:blipFill>
              <p:spPr>
                <a:xfrm>
                  <a:off x="5822293" y="4262280"/>
                  <a:ext cx="313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9" name="Freihand 278">
                  <a:extLst>
                    <a:ext uri="{FF2B5EF4-FFF2-40B4-BE49-F238E27FC236}">
                      <a16:creationId xmlns:a16="http://schemas.microsoft.com/office/drawing/2014/main" id="{38A85719-0E01-4DA1-A5BA-D800FA239A85}"/>
                    </a:ext>
                  </a:extLst>
                </p14:cNvPr>
                <p14:cNvContentPartPr/>
                <p14:nvPr/>
              </p14:nvContentPartPr>
              <p14:xfrm>
                <a:off x="6082213" y="4263720"/>
                <a:ext cx="360" cy="360"/>
              </p14:xfrm>
            </p:contentPart>
          </mc:Choice>
          <mc:Fallback>
            <p:pic>
              <p:nvPicPr>
                <p:cNvPr id="279" name="Freihand 278">
                  <a:extLst>
                    <a:ext uri="{FF2B5EF4-FFF2-40B4-BE49-F238E27FC236}">
                      <a16:creationId xmlns:a16="http://schemas.microsoft.com/office/drawing/2014/main" id="{38A85719-0E01-4DA1-A5BA-D800FA239A85}"/>
                    </a:ext>
                  </a:extLst>
                </p:cNvPr>
                <p:cNvPicPr/>
                <p:nvPr/>
              </p:nvPicPr>
              <p:blipFill>
                <a:blip r:embed="rId11"/>
                <a:stretch>
                  <a:fillRect/>
                </a:stretch>
              </p:blipFill>
              <p:spPr>
                <a:xfrm>
                  <a:off x="6077893" y="4259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0" name="Freihand 279">
                  <a:extLst>
                    <a:ext uri="{FF2B5EF4-FFF2-40B4-BE49-F238E27FC236}">
                      <a16:creationId xmlns:a16="http://schemas.microsoft.com/office/drawing/2014/main" id="{BE2CE22C-DA20-48DB-A36C-65D37621C42F}"/>
                    </a:ext>
                  </a:extLst>
                </p14:cNvPr>
                <p14:cNvContentPartPr/>
                <p14:nvPr/>
              </p14:nvContentPartPr>
              <p14:xfrm>
                <a:off x="6326653" y="4259760"/>
                <a:ext cx="134640" cy="165960"/>
              </p14:xfrm>
            </p:contentPart>
          </mc:Choice>
          <mc:Fallback>
            <p:pic>
              <p:nvPicPr>
                <p:cNvPr id="280" name="Freihand 279">
                  <a:extLst>
                    <a:ext uri="{FF2B5EF4-FFF2-40B4-BE49-F238E27FC236}">
                      <a16:creationId xmlns:a16="http://schemas.microsoft.com/office/drawing/2014/main" id="{BE2CE22C-DA20-48DB-A36C-65D37621C42F}"/>
                    </a:ext>
                  </a:extLst>
                </p:cNvPr>
                <p:cNvPicPr/>
                <p:nvPr/>
              </p:nvPicPr>
              <p:blipFill>
                <a:blip r:embed="rId457"/>
                <a:stretch>
                  <a:fillRect/>
                </a:stretch>
              </p:blipFill>
              <p:spPr>
                <a:xfrm>
                  <a:off x="6322333" y="4255440"/>
                  <a:ext cx="143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1" name="Freihand 280">
                  <a:extLst>
                    <a:ext uri="{FF2B5EF4-FFF2-40B4-BE49-F238E27FC236}">
                      <a16:creationId xmlns:a16="http://schemas.microsoft.com/office/drawing/2014/main" id="{C23DA6AB-5290-4F8B-B0CB-3172CBD98C46}"/>
                    </a:ext>
                  </a:extLst>
                </p14:cNvPr>
                <p14:cNvContentPartPr/>
                <p14:nvPr/>
              </p14:nvContentPartPr>
              <p14:xfrm>
                <a:off x="6412693" y="4333560"/>
                <a:ext cx="285120" cy="110160"/>
              </p14:xfrm>
            </p:contentPart>
          </mc:Choice>
          <mc:Fallback>
            <p:pic>
              <p:nvPicPr>
                <p:cNvPr id="281" name="Freihand 280">
                  <a:extLst>
                    <a:ext uri="{FF2B5EF4-FFF2-40B4-BE49-F238E27FC236}">
                      <a16:creationId xmlns:a16="http://schemas.microsoft.com/office/drawing/2014/main" id="{C23DA6AB-5290-4F8B-B0CB-3172CBD98C46}"/>
                    </a:ext>
                  </a:extLst>
                </p:cNvPr>
                <p:cNvPicPr/>
                <p:nvPr/>
              </p:nvPicPr>
              <p:blipFill>
                <a:blip r:embed="rId459"/>
                <a:stretch>
                  <a:fillRect/>
                </a:stretch>
              </p:blipFill>
              <p:spPr>
                <a:xfrm>
                  <a:off x="6408373" y="4329240"/>
                  <a:ext cx="293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2" name="Freihand 281">
                  <a:extLst>
                    <a:ext uri="{FF2B5EF4-FFF2-40B4-BE49-F238E27FC236}">
                      <a16:creationId xmlns:a16="http://schemas.microsoft.com/office/drawing/2014/main" id="{BBA41CFA-74AC-4F3E-AC94-E81C2037E7DC}"/>
                    </a:ext>
                  </a:extLst>
                </p14:cNvPr>
                <p14:cNvContentPartPr/>
                <p14:nvPr/>
              </p14:nvContentPartPr>
              <p14:xfrm>
                <a:off x="6690253" y="4284600"/>
                <a:ext cx="360" cy="360"/>
              </p14:xfrm>
            </p:contentPart>
          </mc:Choice>
          <mc:Fallback>
            <p:pic>
              <p:nvPicPr>
                <p:cNvPr id="282" name="Freihand 281">
                  <a:extLst>
                    <a:ext uri="{FF2B5EF4-FFF2-40B4-BE49-F238E27FC236}">
                      <a16:creationId xmlns:a16="http://schemas.microsoft.com/office/drawing/2014/main" id="{BBA41CFA-74AC-4F3E-AC94-E81C2037E7DC}"/>
                    </a:ext>
                  </a:extLst>
                </p:cNvPr>
                <p:cNvPicPr/>
                <p:nvPr/>
              </p:nvPicPr>
              <p:blipFill>
                <a:blip r:embed="rId11"/>
                <a:stretch>
                  <a:fillRect/>
                </a:stretch>
              </p:blipFill>
              <p:spPr>
                <a:xfrm>
                  <a:off x="6685933" y="4280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3" name="Freihand 282">
                  <a:extLst>
                    <a:ext uri="{FF2B5EF4-FFF2-40B4-BE49-F238E27FC236}">
                      <a16:creationId xmlns:a16="http://schemas.microsoft.com/office/drawing/2014/main" id="{B339D6F3-C6D4-4B42-9DFE-535F20463A5B}"/>
                    </a:ext>
                  </a:extLst>
                </p14:cNvPr>
                <p14:cNvContentPartPr/>
                <p14:nvPr/>
              </p14:nvContentPartPr>
              <p14:xfrm>
                <a:off x="6727693" y="4326000"/>
                <a:ext cx="105480" cy="225000"/>
              </p14:xfrm>
            </p:contentPart>
          </mc:Choice>
          <mc:Fallback>
            <p:pic>
              <p:nvPicPr>
                <p:cNvPr id="283" name="Freihand 282">
                  <a:extLst>
                    <a:ext uri="{FF2B5EF4-FFF2-40B4-BE49-F238E27FC236}">
                      <a16:creationId xmlns:a16="http://schemas.microsoft.com/office/drawing/2014/main" id="{B339D6F3-C6D4-4B42-9DFE-535F20463A5B}"/>
                    </a:ext>
                  </a:extLst>
                </p:cNvPr>
                <p:cNvPicPr/>
                <p:nvPr/>
              </p:nvPicPr>
              <p:blipFill>
                <a:blip r:embed="rId462"/>
                <a:stretch>
                  <a:fillRect/>
                </a:stretch>
              </p:blipFill>
              <p:spPr>
                <a:xfrm>
                  <a:off x="6723373" y="4321680"/>
                  <a:ext cx="114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5" name="Freihand 284">
                  <a:extLst>
                    <a:ext uri="{FF2B5EF4-FFF2-40B4-BE49-F238E27FC236}">
                      <a16:creationId xmlns:a16="http://schemas.microsoft.com/office/drawing/2014/main" id="{F3AB9AD0-1DA5-490F-B499-4A975EE231B3}"/>
                    </a:ext>
                  </a:extLst>
                </p14:cNvPr>
                <p14:cNvContentPartPr/>
                <p14:nvPr/>
              </p14:nvContentPartPr>
              <p14:xfrm>
                <a:off x="7019653" y="4250040"/>
                <a:ext cx="110520" cy="149400"/>
              </p14:xfrm>
            </p:contentPart>
          </mc:Choice>
          <mc:Fallback>
            <p:pic>
              <p:nvPicPr>
                <p:cNvPr id="285" name="Freihand 284">
                  <a:extLst>
                    <a:ext uri="{FF2B5EF4-FFF2-40B4-BE49-F238E27FC236}">
                      <a16:creationId xmlns:a16="http://schemas.microsoft.com/office/drawing/2014/main" id="{F3AB9AD0-1DA5-490F-B499-4A975EE231B3}"/>
                    </a:ext>
                  </a:extLst>
                </p:cNvPr>
                <p:cNvPicPr/>
                <p:nvPr/>
              </p:nvPicPr>
              <p:blipFill>
                <a:blip r:embed="rId464"/>
                <a:stretch>
                  <a:fillRect/>
                </a:stretch>
              </p:blipFill>
              <p:spPr>
                <a:xfrm>
                  <a:off x="7015333" y="4245720"/>
                  <a:ext cx="11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6" name="Freihand 285">
                  <a:extLst>
                    <a:ext uri="{FF2B5EF4-FFF2-40B4-BE49-F238E27FC236}">
                      <a16:creationId xmlns:a16="http://schemas.microsoft.com/office/drawing/2014/main" id="{F74DB236-35C2-470F-8412-66AC7C5754B5}"/>
                    </a:ext>
                  </a:extLst>
                </p14:cNvPr>
                <p14:cNvContentPartPr/>
                <p14:nvPr/>
              </p14:nvContentPartPr>
              <p14:xfrm>
                <a:off x="7192453" y="4274520"/>
                <a:ext cx="172080" cy="128160"/>
              </p14:xfrm>
            </p:contentPart>
          </mc:Choice>
          <mc:Fallback>
            <p:pic>
              <p:nvPicPr>
                <p:cNvPr id="286" name="Freihand 285">
                  <a:extLst>
                    <a:ext uri="{FF2B5EF4-FFF2-40B4-BE49-F238E27FC236}">
                      <a16:creationId xmlns:a16="http://schemas.microsoft.com/office/drawing/2014/main" id="{F74DB236-35C2-470F-8412-66AC7C5754B5}"/>
                    </a:ext>
                  </a:extLst>
                </p:cNvPr>
                <p:cNvPicPr/>
                <p:nvPr/>
              </p:nvPicPr>
              <p:blipFill>
                <a:blip r:embed="rId466"/>
                <a:stretch>
                  <a:fillRect/>
                </a:stretch>
              </p:blipFill>
              <p:spPr>
                <a:xfrm>
                  <a:off x="7188133" y="4270200"/>
                  <a:ext cx="180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7" name="Freihand 286">
                  <a:extLst>
                    <a:ext uri="{FF2B5EF4-FFF2-40B4-BE49-F238E27FC236}">
                      <a16:creationId xmlns:a16="http://schemas.microsoft.com/office/drawing/2014/main" id="{941BCECD-2586-49DE-8C86-1633CC752802}"/>
                    </a:ext>
                  </a:extLst>
                </p14:cNvPr>
                <p14:cNvContentPartPr/>
                <p14:nvPr/>
              </p14:nvContentPartPr>
              <p14:xfrm>
                <a:off x="7359133" y="4213680"/>
                <a:ext cx="10440" cy="21960"/>
              </p14:xfrm>
            </p:contentPart>
          </mc:Choice>
          <mc:Fallback>
            <p:pic>
              <p:nvPicPr>
                <p:cNvPr id="287" name="Freihand 286">
                  <a:extLst>
                    <a:ext uri="{FF2B5EF4-FFF2-40B4-BE49-F238E27FC236}">
                      <a16:creationId xmlns:a16="http://schemas.microsoft.com/office/drawing/2014/main" id="{941BCECD-2586-49DE-8C86-1633CC752802}"/>
                    </a:ext>
                  </a:extLst>
                </p:cNvPr>
                <p:cNvPicPr/>
                <p:nvPr/>
              </p:nvPicPr>
              <p:blipFill>
                <a:blip r:embed="rId468"/>
                <a:stretch>
                  <a:fillRect/>
                </a:stretch>
              </p:blipFill>
              <p:spPr>
                <a:xfrm>
                  <a:off x="7354813" y="4209360"/>
                  <a:ext cx="1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8" name="Freihand 287">
                  <a:extLst>
                    <a:ext uri="{FF2B5EF4-FFF2-40B4-BE49-F238E27FC236}">
                      <a16:creationId xmlns:a16="http://schemas.microsoft.com/office/drawing/2014/main" id="{0A54C125-1A3D-45AE-A4DF-FB587E8DFFBA}"/>
                    </a:ext>
                  </a:extLst>
                </p14:cNvPr>
                <p14:cNvContentPartPr/>
                <p14:nvPr/>
              </p14:nvContentPartPr>
              <p14:xfrm>
                <a:off x="7496293" y="4234920"/>
                <a:ext cx="30960" cy="179640"/>
              </p14:xfrm>
            </p:contentPart>
          </mc:Choice>
          <mc:Fallback>
            <p:pic>
              <p:nvPicPr>
                <p:cNvPr id="288" name="Freihand 287">
                  <a:extLst>
                    <a:ext uri="{FF2B5EF4-FFF2-40B4-BE49-F238E27FC236}">
                      <a16:creationId xmlns:a16="http://schemas.microsoft.com/office/drawing/2014/main" id="{0A54C125-1A3D-45AE-A4DF-FB587E8DFFBA}"/>
                    </a:ext>
                  </a:extLst>
                </p:cNvPr>
                <p:cNvPicPr/>
                <p:nvPr/>
              </p:nvPicPr>
              <p:blipFill>
                <a:blip r:embed="rId470"/>
                <a:stretch>
                  <a:fillRect/>
                </a:stretch>
              </p:blipFill>
              <p:spPr>
                <a:xfrm>
                  <a:off x="7491973" y="4230600"/>
                  <a:ext cx="39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9" name="Freihand 288">
                  <a:extLst>
                    <a:ext uri="{FF2B5EF4-FFF2-40B4-BE49-F238E27FC236}">
                      <a16:creationId xmlns:a16="http://schemas.microsoft.com/office/drawing/2014/main" id="{912547E7-8801-4D8E-8835-8FCBF69E603C}"/>
                    </a:ext>
                  </a:extLst>
                </p14:cNvPr>
                <p14:cNvContentPartPr/>
                <p14:nvPr/>
              </p14:nvContentPartPr>
              <p14:xfrm>
                <a:off x="7436533" y="4203960"/>
                <a:ext cx="158040" cy="140400"/>
              </p14:xfrm>
            </p:contentPart>
          </mc:Choice>
          <mc:Fallback>
            <p:pic>
              <p:nvPicPr>
                <p:cNvPr id="289" name="Freihand 288">
                  <a:extLst>
                    <a:ext uri="{FF2B5EF4-FFF2-40B4-BE49-F238E27FC236}">
                      <a16:creationId xmlns:a16="http://schemas.microsoft.com/office/drawing/2014/main" id="{912547E7-8801-4D8E-8835-8FCBF69E603C}"/>
                    </a:ext>
                  </a:extLst>
                </p:cNvPr>
                <p:cNvPicPr/>
                <p:nvPr/>
              </p:nvPicPr>
              <p:blipFill>
                <a:blip r:embed="rId472"/>
                <a:stretch>
                  <a:fillRect/>
                </a:stretch>
              </p:blipFill>
              <p:spPr>
                <a:xfrm>
                  <a:off x="7432213" y="4199640"/>
                  <a:ext cx="166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0" name="Freihand 289">
                  <a:extLst>
                    <a:ext uri="{FF2B5EF4-FFF2-40B4-BE49-F238E27FC236}">
                      <a16:creationId xmlns:a16="http://schemas.microsoft.com/office/drawing/2014/main" id="{90C7D1AA-FC16-42D5-8F37-834199F99B3D}"/>
                    </a:ext>
                  </a:extLst>
                </p14:cNvPr>
                <p14:cNvContentPartPr/>
                <p14:nvPr/>
              </p14:nvContentPartPr>
              <p14:xfrm>
                <a:off x="7602133" y="4310880"/>
                <a:ext cx="121680" cy="85680"/>
              </p14:xfrm>
            </p:contentPart>
          </mc:Choice>
          <mc:Fallback>
            <p:pic>
              <p:nvPicPr>
                <p:cNvPr id="290" name="Freihand 289">
                  <a:extLst>
                    <a:ext uri="{FF2B5EF4-FFF2-40B4-BE49-F238E27FC236}">
                      <a16:creationId xmlns:a16="http://schemas.microsoft.com/office/drawing/2014/main" id="{90C7D1AA-FC16-42D5-8F37-834199F99B3D}"/>
                    </a:ext>
                  </a:extLst>
                </p:cNvPr>
                <p:cNvPicPr/>
                <p:nvPr/>
              </p:nvPicPr>
              <p:blipFill>
                <a:blip r:embed="rId474"/>
                <a:stretch>
                  <a:fillRect/>
                </a:stretch>
              </p:blipFill>
              <p:spPr>
                <a:xfrm>
                  <a:off x="7597813" y="4306560"/>
                  <a:ext cx="130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1" name="Freihand 290">
                  <a:extLst>
                    <a:ext uri="{FF2B5EF4-FFF2-40B4-BE49-F238E27FC236}">
                      <a16:creationId xmlns:a16="http://schemas.microsoft.com/office/drawing/2014/main" id="{AFD254A7-B5D0-4964-8FF2-8BE9A0508174}"/>
                    </a:ext>
                  </a:extLst>
                </p14:cNvPr>
                <p14:cNvContentPartPr/>
                <p14:nvPr/>
              </p14:nvContentPartPr>
              <p14:xfrm>
                <a:off x="7772773" y="4246080"/>
                <a:ext cx="191160" cy="142560"/>
              </p14:xfrm>
            </p:contentPart>
          </mc:Choice>
          <mc:Fallback>
            <p:pic>
              <p:nvPicPr>
                <p:cNvPr id="291" name="Freihand 290">
                  <a:extLst>
                    <a:ext uri="{FF2B5EF4-FFF2-40B4-BE49-F238E27FC236}">
                      <a16:creationId xmlns:a16="http://schemas.microsoft.com/office/drawing/2014/main" id="{AFD254A7-B5D0-4964-8FF2-8BE9A0508174}"/>
                    </a:ext>
                  </a:extLst>
                </p:cNvPr>
                <p:cNvPicPr/>
                <p:nvPr/>
              </p:nvPicPr>
              <p:blipFill>
                <a:blip r:embed="rId476"/>
                <a:stretch>
                  <a:fillRect/>
                </a:stretch>
              </p:blipFill>
              <p:spPr>
                <a:xfrm>
                  <a:off x="7768453" y="4241760"/>
                  <a:ext cx="199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2" name="Freihand 291">
                  <a:extLst>
                    <a:ext uri="{FF2B5EF4-FFF2-40B4-BE49-F238E27FC236}">
                      <a16:creationId xmlns:a16="http://schemas.microsoft.com/office/drawing/2014/main" id="{9943CACE-A4BD-4043-B406-A63E64935388}"/>
                    </a:ext>
                  </a:extLst>
                </p14:cNvPr>
                <p14:cNvContentPartPr/>
                <p14:nvPr/>
              </p14:nvContentPartPr>
              <p14:xfrm>
                <a:off x="8013253" y="4298280"/>
                <a:ext cx="110880" cy="78120"/>
              </p14:xfrm>
            </p:contentPart>
          </mc:Choice>
          <mc:Fallback>
            <p:pic>
              <p:nvPicPr>
                <p:cNvPr id="292" name="Freihand 291">
                  <a:extLst>
                    <a:ext uri="{FF2B5EF4-FFF2-40B4-BE49-F238E27FC236}">
                      <a16:creationId xmlns:a16="http://schemas.microsoft.com/office/drawing/2014/main" id="{9943CACE-A4BD-4043-B406-A63E64935388}"/>
                    </a:ext>
                  </a:extLst>
                </p:cNvPr>
                <p:cNvPicPr/>
                <p:nvPr/>
              </p:nvPicPr>
              <p:blipFill>
                <a:blip r:embed="rId478"/>
                <a:stretch>
                  <a:fillRect/>
                </a:stretch>
              </p:blipFill>
              <p:spPr>
                <a:xfrm>
                  <a:off x="8008933" y="4293960"/>
                  <a:ext cx="119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3" name="Freihand 292">
                  <a:extLst>
                    <a:ext uri="{FF2B5EF4-FFF2-40B4-BE49-F238E27FC236}">
                      <a16:creationId xmlns:a16="http://schemas.microsoft.com/office/drawing/2014/main" id="{F1B7351A-46AF-4B35-83AE-6AA60B22BA8E}"/>
                    </a:ext>
                  </a:extLst>
                </p14:cNvPr>
                <p14:cNvContentPartPr/>
                <p14:nvPr/>
              </p14:nvContentPartPr>
              <p14:xfrm>
                <a:off x="8115133" y="4201080"/>
                <a:ext cx="129960" cy="253440"/>
              </p14:xfrm>
            </p:contentPart>
          </mc:Choice>
          <mc:Fallback>
            <p:pic>
              <p:nvPicPr>
                <p:cNvPr id="293" name="Freihand 292">
                  <a:extLst>
                    <a:ext uri="{FF2B5EF4-FFF2-40B4-BE49-F238E27FC236}">
                      <a16:creationId xmlns:a16="http://schemas.microsoft.com/office/drawing/2014/main" id="{F1B7351A-46AF-4B35-83AE-6AA60B22BA8E}"/>
                    </a:ext>
                  </a:extLst>
                </p:cNvPr>
                <p:cNvPicPr/>
                <p:nvPr/>
              </p:nvPicPr>
              <p:blipFill>
                <a:blip r:embed="rId480"/>
                <a:stretch>
                  <a:fillRect/>
                </a:stretch>
              </p:blipFill>
              <p:spPr>
                <a:xfrm>
                  <a:off x="8110813" y="4196760"/>
                  <a:ext cx="138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5" name="Freihand 294">
                  <a:extLst>
                    <a:ext uri="{FF2B5EF4-FFF2-40B4-BE49-F238E27FC236}">
                      <a16:creationId xmlns:a16="http://schemas.microsoft.com/office/drawing/2014/main" id="{8939A9E8-C83C-489A-AECE-21B681B39D25}"/>
                    </a:ext>
                  </a:extLst>
                </p14:cNvPr>
                <p14:cNvContentPartPr/>
                <p14:nvPr/>
              </p14:nvContentPartPr>
              <p14:xfrm>
                <a:off x="8223493" y="4337520"/>
                <a:ext cx="107640" cy="199440"/>
              </p14:xfrm>
            </p:contentPart>
          </mc:Choice>
          <mc:Fallback>
            <p:pic>
              <p:nvPicPr>
                <p:cNvPr id="295" name="Freihand 294">
                  <a:extLst>
                    <a:ext uri="{FF2B5EF4-FFF2-40B4-BE49-F238E27FC236}">
                      <a16:creationId xmlns:a16="http://schemas.microsoft.com/office/drawing/2014/main" id="{8939A9E8-C83C-489A-AECE-21B681B39D25}"/>
                    </a:ext>
                  </a:extLst>
                </p:cNvPr>
                <p:cNvPicPr/>
                <p:nvPr/>
              </p:nvPicPr>
              <p:blipFill>
                <a:blip r:embed="rId482"/>
                <a:stretch>
                  <a:fillRect/>
                </a:stretch>
              </p:blipFill>
              <p:spPr>
                <a:xfrm>
                  <a:off x="8219173" y="4333200"/>
                  <a:ext cx="116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7" name="Freihand 296">
                  <a:extLst>
                    <a:ext uri="{FF2B5EF4-FFF2-40B4-BE49-F238E27FC236}">
                      <a16:creationId xmlns:a16="http://schemas.microsoft.com/office/drawing/2014/main" id="{458A0C6F-D83A-4270-881D-0E02C54CEB3C}"/>
                    </a:ext>
                  </a:extLst>
                </p14:cNvPr>
                <p14:cNvContentPartPr/>
                <p14:nvPr/>
              </p14:nvContentPartPr>
              <p14:xfrm>
                <a:off x="5073133" y="4619760"/>
                <a:ext cx="118800" cy="186120"/>
              </p14:xfrm>
            </p:contentPart>
          </mc:Choice>
          <mc:Fallback>
            <p:pic>
              <p:nvPicPr>
                <p:cNvPr id="297" name="Freihand 296">
                  <a:extLst>
                    <a:ext uri="{FF2B5EF4-FFF2-40B4-BE49-F238E27FC236}">
                      <a16:creationId xmlns:a16="http://schemas.microsoft.com/office/drawing/2014/main" id="{458A0C6F-D83A-4270-881D-0E02C54CEB3C}"/>
                    </a:ext>
                  </a:extLst>
                </p:cNvPr>
                <p:cNvPicPr/>
                <p:nvPr/>
              </p:nvPicPr>
              <p:blipFill>
                <a:blip r:embed="rId484"/>
                <a:stretch>
                  <a:fillRect/>
                </a:stretch>
              </p:blipFill>
              <p:spPr>
                <a:xfrm>
                  <a:off x="5068813" y="4615440"/>
                  <a:ext cx="127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8" name="Freihand 297">
                  <a:extLst>
                    <a:ext uri="{FF2B5EF4-FFF2-40B4-BE49-F238E27FC236}">
                      <a16:creationId xmlns:a16="http://schemas.microsoft.com/office/drawing/2014/main" id="{C04364B1-692C-4420-8E29-FBE20D403879}"/>
                    </a:ext>
                  </a:extLst>
                </p14:cNvPr>
                <p14:cNvContentPartPr/>
                <p14:nvPr/>
              </p14:nvContentPartPr>
              <p14:xfrm>
                <a:off x="5199133" y="4683480"/>
                <a:ext cx="119160" cy="221400"/>
              </p14:xfrm>
            </p:contentPart>
          </mc:Choice>
          <mc:Fallback>
            <p:pic>
              <p:nvPicPr>
                <p:cNvPr id="298" name="Freihand 297">
                  <a:extLst>
                    <a:ext uri="{FF2B5EF4-FFF2-40B4-BE49-F238E27FC236}">
                      <a16:creationId xmlns:a16="http://schemas.microsoft.com/office/drawing/2014/main" id="{C04364B1-692C-4420-8E29-FBE20D403879}"/>
                    </a:ext>
                  </a:extLst>
                </p:cNvPr>
                <p:cNvPicPr/>
                <p:nvPr/>
              </p:nvPicPr>
              <p:blipFill>
                <a:blip r:embed="rId486"/>
                <a:stretch>
                  <a:fillRect/>
                </a:stretch>
              </p:blipFill>
              <p:spPr>
                <a:xfrm>
                  <a:off x="5194813" y="4679160"/>
                  <a:ext cx="1278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9" name="Freihand 298">
                  <a:extLst>
                    <a:ext uri="{FF2B5EF4-FFF2-40B4-BE49-F238E27FC236}">
                      <a16:creationId xmlns:a16="http://schemas.microsoft.com/office/drawing/2014/main" id="{D36F0EE5-421D-4F05-A4DF-842BC3C51114}"/>
                    </a:ext>
                  </a:extLst>
                </p14:cNvPr>
                <p14:cNvContentPartPr/>
                <p14:nvPr/>
              </p14:nvContentPartPr>
              <p14:xfrm>
                <a:off x="5354293" y="4664400"/>
                <a:ext cx="26280" cy="88200"/>
              </p14:xfrm>
            </p:contentPart>
          </mc:Choice>
          <mc:Fallback>
            <p:pic>
              <p:nvPicPr>
                <p:cNvPr id="299" name="Freihand 298">
                  <a:extLst>
                    <a:ext uri="{FF2B5EF4-FFF2-40B4-BE49-F238E27FC236}">
                      <a16:creationId xmlns:a16="http://schemas.microsoft.com/office/drawing/2014/main" id="{D36F0EE5-421D-4F05-A4DF-842BC3C51114}"/>
                    </a:ext>
                  </a:extLst>
                </p:cNvPr>
                <p:cNvPicPr/>
                <p:nvPr/>
              </p:nvPicPr>
              <p:blipFill>
                <a:blip r:embed="rId488"/>
                <a:stretch>
                  <a:fillRect/>
                </a:stretch>
              </p:blipFill>
              <p:spPr>
                <a:xfrm>
                  <a:off x="5349973" y="4660080"/>
                  <a:ext cx="34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0" name="Freihand 299">
                  <a:extLst>
                    <a:ext uri="{FF2B5EF4-FFF2-40B4-BE49-F238E27FC236}">
                      <a16:creationId xmlns:a16="http://schemas.microsoft.com/office/drawing/2014/main" id="{ED51DCB4-3BFB-4D3A-9354-D73C2D936B7B}"/>
                    </a:ext>
                  </a:extLst>
                </p14:cNvPr>
                <p14:cNvContentPartPr/>
                <p14:nvPr/>
              </p14:nvContentPartPr>
              <p14:xfrm>
                <a:off x="5428453" y="4588800"/>
                <a:ext cx="295560" cy="168120"/>
              </p14:xfrm>
            </p:contentPart>
          </mc:Choice>
          <mc:Fallback>
            <p:pic>
              <p:nvPicPr>
                <p:cNvPr id="300" name="Freihand 299">
                  <a:extLst>
                    <a:ext uri="{FF2B5EF4-FFF2-40B4-BE49-F238E27FC236}">
                      <a16:creationId xmlns:a16="http://schemas.microsoft.com/office/drawing/2014/main" id="{ED51DCB4-3BFB-4D3A-9354-D73C2D936B7B}"/>
                    </a:ext>
                  </a:extLst>
                </p:cNvPr>
                <p:cNvPicPr/>
                <p:nvPr/>
              </p:nvPicPr>
              <p:blipFill>
                <a:blip r:embed="rId490"/>
                <a:stretch>
                  <a:fillRect/>
                </a:stretch>
              </p:blipFill>
              <p:spPr>
                <a:xfrm>
                  <a:off x="5424133" y="4584480"/>
                  <a:ext cx="304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1" name="Freihand 300">
                  <a:extLst>
                    <a:ext uri="{FF2B5EF4-FFF2-40B4-BE49-F238E27FC236}">
                      <a16:creationId xmlns:a16="http://schemas.microsoft.com/office/drawing/2014/main" id="{587771DF-B403-485B-B173-4BD6CB4954D4}"/>
                    </a:ext>
                  </a:extLst>
                </p14:cNvPr>
                <p14:cNvContentPartPr/>
                <p14:nvPr/>
              </p14:nvContentPartPr>
              <p14:xfrm>
                <a:off x="5552653" y="4534800"/>
                <a:ext cx="360" cy="360"/>
              </p14:xfrm>
            </p:contentPart>
          </mc:Choice>
          <mc:Fallback>
            <p:pic>
              <p:nvPicPr>
                <p:cNvPr id="301" name="Freihand 300">
                  <a:extLst>
                    <a:ext uri="{FF2B5EF4-FFF2-40B4-BE49-F238E27FC236}">
                      <a16:creationId xmlns:a16="http://schemas.microsoft.com/office/drawing/2014/main" id="{587771DF-B403-485B-B173-4BD6CB4954D4}"/>
                    </a:ext>
                  </a:extLst>
                </p:cNvPr>
                <p:cNvPicPr/>
                <p:nvPr/>
              </p:nvPicPr>
              <p:blipFill>
                <a:blip r:embed="rId11"/>
                <a:stretch>
                  <a:fillRect/>
                </a:stretch>
              </p:blipFill>
              <p:spPr>
                <a:xfrm>
                  <a:off x="5548333" y="4530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2" name="Freihand 301">
                  <a:extLst>
                    <a:ext uri="{FF2B5EF4-FFF2-40B4-BE49-F238E27FC236}">
                      <a16:creationId xmlns:a16="http://schemas.microsoft.com/office/drawing/2014/main" id="{8C08BBFB-B123-4A3E-A22D-0FE6EF50A0F6}"/>
                    </a:ext>
                  </a:extLst>
                </p14:cNvPr>
                <p14:cNvContentPartPr/>
                <p14:nvPr/>
              </p14:nvContentPartPr>
              <p14:xfrm>
                <a:off x="5870533" y="4562880"/>
                <a:ext cx="86400" cy="162000"/>
              </p14:xfrm>
            </p:contentPart>
          </mc:Choice>
          <mc:Fallback>
            <p:pic>
              <p:nvPicPr>
                <p:cNvPr id="302" name="Freihand 301">
                  <a:extLst>
                    <a:ext uri="{FF2B5EF4-FFF2-40B4-BE49-F238E27FC236}">
                      <a16:creationId xmlns:a16="http://schemas.microsoft.com/office/drawing/2014/main" id="{8C08BBFB-B123-4A3E-A22D-0FE6EF50A0F6}"/>
                    </a:ext>
                  </a:extLst>
                </p:cNvPr>
                <p:cNvPicPr/>
                <p:nvPr/>
              </p:nvPicPr>
              <p:blipFill>
                <a:blip r:embed="rId493"/>
                <a:stretch>
                  <a:fillRect/>
                </a:stretch>
              </p:blipFill>
              <p:spPr>
                <a:xfrm>
                  <a:off x="5866213" y="4558560"/>
                  <a:ext cx="95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3" name="Freihand 302">
                  <a:extLst>
                    <a:ext uri="{FF2B5EF4-FFF2-40B4-BE49-F238E27FC236}">
                      <a16:creationId xmlns:a16="http://schemas.microsoft.com/office/drawing/2014/main" id="{8318CD51-0112-4EC9-B8B6-2CB0B076ECBB}"/>
                    </a:ext>
                  </a:extLst>
                </p14:cNvPr>
                <p14:cNvContentPartPr/>
                <p14:nvPr/>
              </p14:nvContentPartPr>
              <p14:xfrm>
                <a:off x="5994013" y="4632000"/>
                <a:ext cx="172800" cy="95760"/>
              </p14:xfrm>
            </p:contentPart>
          </mc:Choice>
          <mc:Fallback>
            <p:pic>
              <p:nvPicPr>
                <p:cNvPr id="303" name="Freihand 302">
                  <a:extLst>
                    <a:ext uri="{FF2B5EF4-FFF2-40B4-BE49-F238E27FC236}">
                      <a16:creationId xmlns:a16="http://schemas.microsoft.com/office/drawing/2014/main" id="{8318CD51-0112-4EC9-B8B6-2CB0B076ECBB}"/>
                    </a:ext>
                  </a:extLst>
                </p:cNvPr>
                <p:cNvPicPr/>
                <p:nvPr/>
              </p:nvPicPr>
              <p:blipFill>
                <a:blip r:embed="rId495"/>
                <a:stretch>
                  <a:fillRect/>
                </a:stretch>
              </p:blipFill>
              <p:spPr>
                <a:xfrm>
                  <a:off x="5989693" y="4627680"/>
                  <a:ext cx="181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4" name="Freihand 303">
                  <a:extLst>
                    <a:ext uri="{FF2B5EF4-FFF2-40B4-BE49-F238E27FC236}">
                      <a16:creationId xmlns:a16="http://schemas.microsoft.com/office/drawing/2014/main" id="{E9253F02-3D0F-4710-8BFE-3C22F9ED3032}"/>
                    </a:ext>
                  </a:extLst>
                </p14:cNvPr>
                <p14:cNvContentPartPr/>
                <p14:nvPr/>
              </p14:nvContentPartPr>
              <p14:xfrm>
                <a:off x="6197773" y="4565400"/>
                <a:ext cx="13320" cy="28080"/>
              </p14:xfrm>
            </p:contentPart>
          </mc:Choice>
          <mc:Fallback>
            <p:pic>
              <p:nvPicPr>
                <p:cNvPr id="304" name="Freihand 303">
                  <a:extLst>
                    <a:ext uri="{FF2B5EF4-FFF2-40B4-BE49-F238E27FC236}">
                      <a16:creationId xmlns:a16="http://schemas.microsoft.com/office/drawing/2014/main" id="{E9253F02-3D0F-4710-8BFE-3C22F9ED3032}"/>
                    </a:ext>
                  </a:extLst>
                </p:cNvPr>
                <p:cNvPicPr/>
                <p:nvPr/>
              </p:nvPicPr>
              <p:blipFill>
                <a:blip r:embed="rId497"/>
                <a:stretch>
                  <a:fillRect/>
                </a:stretch>
              </p:blipFill>
              <p:spPr>
                <a:xfrm>
                  <a:off x="6193453" y="4561080"/>
                  <a:ext cx="21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5" name="Freihand 304">
                  <a:extLst>
                    <a:ext uri="{FF2B5EF4-FFF2-40B4-BE49-F238E27FC236}">
                      <a16:creationId xmlns:a16="http://schemas.microsoft.com/office/drawing/2014/main" id="{A76B8B13-97BE-404E-A29B-2C25AB108CC3}"/>
                    </a:ext>
                  </a:extLst>
                </p14:cNvPr>
                <p14:cNvContentPartPr/>
                <p14:nvPr/>
              </p14:nvContentPartPr>
              <p14:xfrm>
                <a:off x="6318013" y="4599240"/>
                <a:ext cx="182520" cy="126000"/>
              </p14:xfrm>
            </p:contentPart>
          </mc:Choice>
          <mc:Fallback>
            <p:pic>
              <p:nvPicPr>
                <p:cNvPr id="305" name="Freihand 304">
                  <a:extLst>
                    <a:ext uri="{FF2B5EF4-FFF2-40B4-BE49-F238E27FC236}">
                      <a16:creationId xmlns:a16="http://schemas.microsoft.com/office/drawing/2014/main" id="{A76B8B13-97BE-404E-A29B-2C25AB108CC3}"/>
                    </a:ext>
                  </a:extLst>
                </p:cNvPr>
                <p:cNvPicPr/>
                <p:nvPr/>
              </p:nvPicPr>
              <p:blipFill>
                <a:blip r:embed="rId499"/>
                <a:stretch>
                  <a:fillRect/>
                </a:stretch>
              </p:blipFill>
              <p:spPr>
                <a:xfrm>
                  <a:off x="6313693" y="4594920"/>
                  <a:ext cx="191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6" name="Freihand 305">
                  <a:extLst>
                    <a:ext uri="{FF2B5EF4-FFF2-40B4-BE49-F238E27FC236}">
                      <a16:creationId xmlns:a16="http://schemas.microsoft.com/office/drawing/2014/main" id="{C3340E51-A4B9-4706-A758-19DBBA7D1486}"/>
                    </a:ext>
                  </a:extLst>
                </p14:cNvPr>
                <p14:cNvContentPartPr/>
                <p14:nvPr/>
              </p14:nvContentPartPr>
              <p14:xfrm>
                <a:off x="6545893" y="4640640"/>
                <a:ext cx="220680" cy="74160"/>
              </p14:xfrm>
            </p:contentPart>
          </mc:Choice>
          <mc:Fallback>
            <p:pic>
              <p:nvPicPr>
                <p:cNvPr id="306" name="Freihand 305">
                  <a:extLst>
                    <a:ext uri="{FF2B5EF4-FFF2-40B4-BE49-F238E27FC236}">
                      <a16:creationId xmlns:a16="http://schemas.microsoft.com/office/drawing/2014/main" id="{C3340E51-A4B9-4706-A758-19DBBA7D1486}"/>
                    </a:ext>
                  </a:extLst>
                </p:cNvPr>
                <p:cNvPicPr/>
                <p:nvPr/>
              </p:nvPicPr>
              <p:blipFill>
                <a:blip r:embed="rId501"/>
                <a:stretch>
                  <a:fillRect/>
                </a:stretch>
              </p:blipFill>
              <p:spPr>
                <a:xfrm>
                  <a:off x="6541573" y="4636320"/>
                  <a:ext cx="229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7" name="Freihand 306">
                  <a:extLst>
                    <a:ext uri="{FF2B5EF4-FFF2-40B4-BE49-F238E27FC236}">
                      <a16:creationId xmlns:a16="http://schemas.microsoft.com/office/drawing/2014/main" id="{961118EB-384B-4DBA-8650-D57C2A521433}"/>
                    </a:ext>
                  </a:extLst>
                </p14:cNvPr>
                <p14:cNvContentPartPr/>
                <p14:nvPr/>
              </p14:nvContentPartPr>
              <p14:xfrm>
                <a:off x="6913093" y="4632000"/>
                <a:ext cx="244800" cy="211320"/>
              </p14:xfrm>
            </p:contentPart>
          </mc:Choice>
          <mc:Fallback>
            <p:pic>
              <p:nvPicPr>
                <p:cNvPr id="307" name="Freihand 306">
                  <a:extLst>
                    <a:ext uri="{FF2B5EF4-FFF2-40B4-BE49-F238E27FC236}">
                      <a16:creationId xmlns:a16="http://schemas.microsoft.com/office/drawing/2014/main" id="{961118EB-384B-4DBA-8650-D57C2A521433}"/>
                    </a:ext>
                  </a:extLst>
                </p:cNvPr>
                <p:cNvPicPr/>
                <p:nvPr/>
              </p:nvPicPr>
              <p:blipFill>
                <a:blip r:embed="rId503"/>
                <a:stretch>
                  <a:fillRect/>
                </a:stretch>
              </p:blipFill>
              <p:spPr>
                <a:xfrm>
                  <a:off x="6908773" y="4627680"/>
                  <a:ext cx="253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8" name="Freihand 307">
                  <a:extLst>
                    <a:ext uri="{FF2B5EF4-FFF2-40B4-BE49-F238E27FC236}">
                      <a16:creationId xmlns:a16="http://schemas.microsoft.com/office/drawing/2014/main" id="{0BECDCC1-703B-40E7-840D-FD58239D39A9}"/>
                    </a:ext>
                  </a:extLst>
                </p14:cNvPr>
                <p14:cNvContentPartPr/>
                <p14:nvPr/>
              </p14:nvContentPartPr>
              <p14:xfrm>
                <a:off x="7167613" y="4629480"/>
                <a:ext cx="178200" cy="209880"/>
              </p14:xfrm>
            </p:contentPart>
          </mc:Choice>
          <mc:Fallback>
            <p:pic>
              <p:nvPicPr>
                <p:cNvPr id="308" name="Freihand 307">
                  <a:extLst>
                    <a:ext uri="{FF2B5EF4-FFF2-40B4-BE49-F238E27FC236}">
                      <a16:creationId xmlns:a16="http://schemas.microsoft.com/office/drawing/2014/main" id="{0BECDCC1-703B-40E7-840D-FD58239D39A9}"/>
                    </a:ext>
                  </a:extLst>
                </p:cNvPr>
                <p:cNvPicPr/>
                <p:nvPr/>
              </p:nvPicPr>
              <p:blipFill>
                <a:blip r:embed="rId505"/>
                <a:stretch>
                  <a:fillRect/>
                </a:stretch>
              </p:blipFill>
              <p:spPr>
                <a:xfrm>
                  <a:off x="7163293" y="4625160"/>
                  <a:ext cx="186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9" name="Freihand 308">
                  <a:extLst>
                    <a:ext uri="{FF2B5EF4-FFF2-40B4-BE49-F238E27FC236}">
                      <a16:creationId xmlns:a16="http://schemas.microsoft.com/office/drawing/2014/main" id="{07D93C1B-C65E-473B-A524-7CDC8FA9DAE1}"/>
                    </a:ext>
                  </a:extLst>
                </p14:cNvPr>
                <p14:cNvContentPartPr/>
                <p14:nvPr/>
              </p14:nvContentPartPr>
              <p14:xfrm>
                <a:off x="7427533" y="4556400"/>
                <a:ext cx="89280" cy="154440"/>
              </p14:xfrm>
            </p:contentPart>
          </mc:Choice>
          <mc:Fallback>
            <p:pic>
              <p:nvPicPr>
                <p:cNvPr id="309" name="Freihand 308">
                  <a:extLst>
                    <a:ext uri="{FF2B5EF4-FFF2-40B4-BE49-F238E27FC236}">
                      <a16:creationId xmlns:a16="http://schemas.microsoft.com/office/drawing/2014/main" id="{07D93C1B-C65E-473B-A524-7CDC8FA9DAE1}"/>
                    </a:ext>
                  </a:extLst>
                </p:cNvPr>
                <p:cNvPicPr/>
                <p:nvPr/>
              </p:nvPicPr>
              <p:blipFill>
                <a:blip r:embed="rId507"/>
                <a:stretch>
                  <a:fillRect/>
                </a:stretch>
              </p:blipFill>
              <p:spPr>
                <a:xfrm>
                  <a:off x="7423213" y="4552080"/>
                  <a:ext cx="97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0" name="Freihand 309">
                  <a:extLst>
                    <a:ext uri="{FF2B5EF4-FFF2-40B4-BE49-F238E27FC236}">
                      <a16:creationId xmlns:a16="http://schemas.microsoft.com/office/drawing/2014/main" id="{275533F4-9097-4BB5-BD53-16AD8701A513}"/>
                    </a:ext>
                  </a:extLst>
                </p14:cNvPr>
                <p14:cNvContentPartPr/>
                <p14:nvPr/>
              </p14:nvContentPartPr>
              <p14:xfrm>
                <a:off x="7560013" y="4601400"/>
                <a:ext cx="303840" cy="107280"/>
              </p14:xfrm>
            </p:contentPart>
          </mc:Choice>
          <mc:Fallback>
            <p:pic>
              <p:nvPicPr>
                <p:cNvPr id="310" name="Freihand 309">
                  <a:extLst>
                    <a:ext uri="{FF2B5EF4-FFF2-40B4-BE49-F238E27FC236}">
                      <a16:creationId xmlns:a16="http://schemas.microsoft.com/office/drawing/2014/main" id="{275533F4-9097-4BB5-BD53-16AD8701A513}"/>
                    </a:ext>
                  </a:extLst>
                </p:cNvPr>
                <p:cNvPicPr/>
                <p:nvPr/>
              </p:nvPicPr>
              <p:blipFill>
                <a:blip r:embed="rId509"/>
                <a:stretch>
                  <a:fillRect/>
                </a:stretch>
              </p:blipFill>
              <p:spPr>
                <a:xfrm>
                  <a:off x="7555693" y="4597080"/>
                  <a:ext cx="312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1" name="Freihand 310">
                  <a:extLst>
                    <a:ext uri="{FF2B5EF4-FFF2-40B4-BE49-F238E27FC236}">
                      <a16:creationId xmlns:a16="http://schemas.microsoft.com/office/drawing/2014/main" id="{987CD300-06F9-428C-A525-DB8F1110368D}"/>
                    </a:ext>
                  </a:extLst>
                </p14:cNvPr>
                <p14:cNvContentPartPr/>
                <p14:nvPr/>
              </p14:nvContentPartPr>
              <p14:xfrm>
                <a:off x="7939813" y="4602120"/>
                <a:ext cx="278640" cy="96120"/>
              </p14:xfrm>
            </p:contentPart>
          </mc:Choice>
          <mc:Fallback>
            <p:pic>
              <p:nvPicPr>
                <p:cNvPr id="311" name="Freihand 310">
                  <a:extLst>
                    <a:ext uri="{FF2B5EF4-FFF2-40B4-BE49-F238E27FC236}">
                      <a16:creationId xmlns:a16="http://schemas.microsoft.com/office/drawing/2014/main" id="{987CD300-06F9-428C-A525-DB8F1110368D}"/>
                    </a:ext>
                  </a:extLst>
                </p:cNvPr>
                <p:cNvPicPr/>
                <p:nvPr/>
              </p:nvPicPr>
              <p:blipFill>
                <a:blip r:embed="rId511"/>
                <a:stretch>
                  <a:fillRect/>
                </a:stretch>
              </p:blipFill>
              <p:spPr>
                <a:xfrm>
                  <a:off x="7935493" y="4597800"/>
                  <a:ext cx="287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2" name="Freihand 311">
                  <a:extLst>
                    <a:ext uri="{FF2B5EF4-FFF2-40B4-BE49-F238E27FC236}">
                      <a16:creationId xmlns:a16="http://schemas.microsoft.com/office/drawing/2014/main" id="{24C489D0-ED48-40BB-81DF-BFF0A50DF95B}"/>
                    </a:ext>
                  </a:extLst>
                </p14:cNvPr>
                <p14:cNvContentPartPr/>
                <p14:nvPr/>
              </p14:nvContentPartPr>
              <p14:xfrm>
                <a:off x="5059093" y="5024760"/>
                <a:ext cx="128520" cy="143640"/>
              </p14:xfrm>
            </p:contentPart>
          </mc:Choice>
          <mc:Fallback>
            <p:pic>
              <p:nvPicPr>
                <p:cNvPr id="312" name="Freihand 311">
                  <a:extLst>
                    <a:ext uri="{FF2B5EF4-FFF2-40B4-BE49-F238E27FC236}">
                      <a16:creationId xmlns:a16="http://schemas.microsoft.com/office/drawing/2014/main" id="{24C489D0-ED48-40BB-81DF-BFF0A50DF95B}"/>
                    </a:ext>
                  </a:extLst>
                </p:cNvPr>
                <p:cNvPicPr/>
                <p:nvPr/>
              </p:nvPicPr>
              <p:blipFill>
                <a:blip r:embed="rId513"/>
                <a:stretch>
                  <a:fillRect/>
                </a:stretch>
              </p:blipFill>
              <p:spPr>
                <a:xfrm>
                  <a:off x="5054773" y="5020440"/>
                  <a:ext cx="137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3" name="Freihand 312">
                  <a:extLst>
                    <a:ext uri="{FF2B5EF4-FFF2-40B4-BE49-F238E27FC236}">
                      <a16:creationId xmlns:a16="http://schemas.microsoft.com/office/drawing/2014/main" id="{19474DBF-A26C-4884-964B-AAFD0B17B5CC}"/>
                    </a:ext>
                  </a:extLst>
                </p14:cNvPr>
                <p14:cNvContentPartPr/>
                <p14:nvPr/>
              </p14:nvContentPartPr>
              <p14:xfrm>
                <a:off x="5136133" y="5008200"/>
                <a:ext cx="32040" cy="168840"/>
              </p14:xfrm>
            </p:contentPart>
          </mc:Choice>
          <mc:Fallback>
            <p:pic>
              <p:nvPicPr>
                <p:cNvPr id="313" name="Freihand 312">
                  <a:extLst>
                    <a:ext uri="{FF2B5EF4-FFF2-40B4-BE49-F238E27FC236}">
                      <a16:creationId xmlns:a16="http://schemas.microsoft.com/office/drawing/2014/main" id="{19474DBF-A26C-4884-964B-AAFD0B17B5CC}"/>
                    </a:ext>
                  </a:extLst>
                </p:cNvPr>
                <p:cNvPicPr/>
                <p:nvPr/>
              </p:nvPicPr>
              <p:blipFill>
                <a:blip r:embed="rId515"/>
                <a:stretch>
                  <a:fillRect/>
                </a:stretch>
              </p:blipFill>
              <p:spPr>
                <a:xfrm>
                  <a:off x="5131813" y="5003880"/>
                  <a:ext cx="40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4" name="Freihand 313">
                  <a:extLst>
                    <a:ext uri="{FF2B5EF4-FFF2-40B4-BE49-F238E27FC236}">
                      <a16:creationId xmlns:a16="http://schemas.microsoft.com/office/drawing/2014/main" id="{141C580D-70A9-444A-8B00-A67725B4DB3B}"/>
                    </a:ext>
                  </a:extLst>
                </p14:cNvPr>
                <p14:cNvContentPartPr/>
                <p14:nvPr/>
              </p14:nvContentPartPr>
              <p14:xfrm>
                <a:off x="5103373" y="5067240"/>
                <a:ext cx="221040" cy="87480"/>
              </p14:xfrm>
            </p:contentPart>
          </mc:Choice>
          <mc:Fallback>
            <p:pic>
              <p:nvPicPr>
                <p:cNvPr id="314" name="Freihand 313">
                  <a:extLst>
                    <a:ext uri="{FF2B5EF4-FFF2-40B4-BE49-F238E27FC236}">
                      <a16:creationId xmlns:a16="http://schemas.microsoft.com/office/drawing/2014/main" id="{141C580D-70A9-444A-8B00-A67725B4DB3B}"/>
                    </a:ext>
                  </a:extLst>
                </p:cNvPr>
                <p:cNvPicPr/>
                <p:nvPr/>
              </p:nvPicPr>
              <p:blipFill>
                <a:blip r:embed="rId517"/>
                <a:stretch>
                  <a:fillRect/>
                </a:stretch>
              </p:blipFill>
              <p:spPr>
                <a:xfrm>
                  <a:off x="5099053" y="5062920"/>
                  <a:ext cx="229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5" name="Freihand 314">
                  <a:extLst>
                    <a:ext uri="{FF2B5EF4-FFF2-40B4-BE49-F238E27FC236}">
                      <a16:creationId xmlns:a16="http://schemas.microsoft.com/office/drawing/2014/main" id="{08DFCEB6-5E99-44E1-8F59-3A8095E41A12}"/>
                    </a:ext>
                  </a:extLst>
                </p14:cNvPr>
                <p14:cNvContentPartPr/>
                <p14:nvPr/>
              </p14:nvContentPartPr>
              <p14:xfrm>
                <a:off x="5371933" y="5026560"/>
                <a:ext cx="119520" cy="120600"/>
              </p14:xfrm>
            </p:contentPart>
          </mc:Choice>
          <mc:Fallback>
            <p:pic>
              <p:nvPicPr>
                <p:cNvPr id="315" name="Freihand 314">
                  <a:extLst>
                    <a:ext uri="{FF2B5EF4-FFF2-40B4-BE49-F238E27FC236}">
                      <a16:creationId xmlns:a16="http://schemas.microsoft.com/office/drawing/2014/main" id="{08DFCEB6-5E99-44E1-8F59-3A8095E41A12}"/>
                    </a:ext>
                  </a:extLst>
                </p:cNvPr>
                <p:cNvPicPr/>
                <p:nvPr/>
              </p:nvPicPr>
              <p:blipFill>
                <a:blip r:embed="rId519"/>
                <a:stretch>
                  <a:fillRect/>
                </a:stretch>
              </p:blipFill>
              <p:spPr>
                <a:xfrm>
                  <a:off x="5367613" y="5022240"/>
                  <a:ext cx="128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6" name="Freihand 315">
                  <a:extLst>
                    <a:ext uri="{FF2B5EF4-FFF2-40B4-BE49-F238E27FC236}">
                      <a16:creationId xmlns:a16="http://schemas.microsoft.com/office/drawing/2014/main" id="{BB13ABE7-77CB-435F-9A49-88F914FECA65}"/>
                    </a:ext>
                  </a:extLst>
                </p14:cNvPr>
                <p14:cNvContentPartPr/>
                <p14:nvPr/>
              </p14:nvContentPartPr>
              <p14:xfrm>
                <a:off x="5544373" y="5034120"/>
                <a:ext cx="160560" cy="87480"/>
              </p14:xfrm>
            </p:contentPart>
          </mc:Choice>
          <mc:Fallback>
            <p:pic>
              <p:nvPicPr>
                <p:cNvPr id="316" name="Freihand 315">
                  <a:extLst>
                    <a:ext uri="{FF2B5EF4-FFF2-40B4-BE49-F238E27FC236}">
                      <a16:creationId xmlns:a16="http://schemas.microsoft.com/office/drawing/2014/main" id="{BB13ABE7-77CB-435F-9A49-88F914FECA65}"/>
                    </a:ext>
                  </a:extLst>
                </p:cNvPr>
                <p:cNvPicPr/>
                <p:nvPr/>
              </p:nvPicPr>
              <p:blipFill>
                <a:blip r:embed="rId521"/>
                <a:stretch>
                  <a:fillRect/>
                </a:stretch>
              </p:blipFill>
              <p:spPr>
                <a:xfrm>
                  <a:off x="5540053" y="5029800"/>
                  <a:ext cx="169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7" name="Freihand 316">
                  <a:extLst>
                    <a:ext uri="{FF2B5EF4-FFF2-40B4-BE49-F238E27FC236}">
                      <a16:creationId xmlns:a16="http://schemas.microsoft.com/office/drawing/2014/main" id="{71F052C8-EB66-4FF8-ABFB-81ABC72266B9}"/>
                    </a:ext>
                  </a:extLst>
                </p14:cNvPr>
                <p14:cNvContentPartPr/>
                <p14:nvPr/>
              </p14:nvContentPartPr>
              <p14:xfrm>
                <a:off x="5558773" y="5052120"/>
                <a:ext cx="127080" cy="17640"/>
              </p14:xfrm>
            </p:contentPart>
          </mc:Choice>
          <mc:Fallback>
            <p:pic>
              <p:nvPicPr>
                <p:cNvPr id="317" name="Freihand 316">
                  <a:extLst>
                    <a:ext uri="{FF2B5EF4-FFF2-40B4-BE49-F238E27FC236}">
                      <a16:creationId xmlns:a16="http://schemas.microsoft.com/office/drawing/2014/main" id="{71F052C8-EB66-4FF8-ABFB-81ABC72266B9}"/>
                    </a:ext>
                  </a:extLst>
                </p:cNvPr>
                <p:cNvPicPr/>
                <p:nvPr/>
              </p:nvPicPr>
              <p:blipFill>
                <a:blip r:embed="rId523"/>
                <a:stretch>
                  <a:fillRect/>
                </a:stretch>
              </p:blipFill>
              <p:spPr>
                <a:xfrm>
                  <a:off x="5554453" y="5047800"/>
                  <a:ext cx="135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8" name="Freihand 317">
                  <a:extLst>
                    <a:ext uri="{FF2B5EF4-FFF2-40B4-BE49-F238E27FC236}">
                      <a16:creationId xmlns:a16="http://schemas.microsoft.com/office/drawing/2014/main" id="{96159E35-CDDF-48B7-BB0F-73780047AD34}"/>
                    </a:ext>
                  </a:extLst>
                </p14:cNvPr>
                <p14:cNvContentPartPr/>
                <p14:nvPr/>
              </p14:nvContentPartPr>
              <p14:xfrm>
                <a:off x="5697013" y="5034120"/>
                <a:ext cx="114480" cy="92880"/>
              </p14:xfrm>
            </p:contentPart>
          </mc:Choice>
          <mc:Fallback>
            <p:pic>
              <p:nvPicPr>
                <p:cNvPr id="318" name="Freihand 317">
                  <a:extLst>
                    <a:ext uri="{FF2B5EF4-FFF2-40B4-BE49-F238E27FC236}">
                      <a16:creationId xmlns:a16="http://schemas.microsoft.com/office/drawing/2014/main" id="{96159E35-CDDF-48B7-BB0F-73780047AD34}"/>
                    </a:ext>
                  </a:extLst>
                </p:cNvPr>
                <p:cNvPicPr/>
                <p:nvPr/>
              </p:nvPicPr>
              <p:blipFill>
                <a:blip r:embed="rId525"/>
                <a:stretch>
                  <a:fillRect/>
                </a:stretch>
              </p:blipFill>
              <p:spPr>
                <a:xfrm>
                  <a:off x="5692693" y="5029800"/>
                  <a:ext cx="123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9" name="Freihand 318">
                  <a:extLst>
                    <a:ext uri="{FF2B5EF4-FFF2-40B4-BE49-F238E27FC236}">
                      <a16:creationId xmlns:a16="http://schemas.microsoft.com/office/drawing/2014/main" id="{37F3F6E6-5508-4BC4-8B41-94B25DB16B3D}"/>
                    </a:ext>
                  </a:extLst>
                </p14:cNvPr>
                <p14:cNvContentPartPr/>
                <p14:nvPr/>
              </p14:nvContentPartPr>
              <p14:xfrm>
                <a:off x="5869453" y="4966080"/>
                <a:ext cx="85680" cy="145800"/>
              </p14:xfrm>
            </p:contentPart>
          </mc:Choice>
          <mc:Fallback>
            <p:pic>
              <p:nvPicPr>
                <p:cNvPr id="319" name="Freihand 318">
                  <a:extLst>
                    <a:ext uri="{FF2B5EF4-FFF2-40B4-BE49-F238E27FC236}">
                      <a16:creationId xmlns:a16="http://schemas.microsoft.com/office/drawing/2014/main" id="{37F3F6E6-5508-4BC4-8B41-94B25DB16B3D}"/>
                    </a:ext>
                  </a:extLst>
                </p:cNvPr>
                <p:cNvPicPr/>
                <p:nvPr/>
              </p:nvPicPr>
              <p:blipFill>
                <a:blip r:embed="rId527"/>
                <a:stretch>
                  <a:fillRect/>
                </a:stretch>
              </p:blipFill>
              <p:spPr>
                <a:xfrm>
                  <a:off x="5865133" y="4961760"/>
                  <a:ext cx="94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0" name="Freihand 319">
                  <a:extLst>
                    <a:ext uri="{FF2B5EF4-FFF2-40B4-BE49-F238E27FC236}">
                      <a16:creationId xmlns:a16="http://schemas.microsoft.com/office/drawing/2014/main" id="{4CA6F5CE-2930-4904-B300-A016F3347DD1}"/>
                    </a:ext>
                  </a:extLst>
                </p14:cNvPr>
                <p14:cNvContentPartPr/>
                <p14:nvPr/>
              </p14:nvContentPartPr>
              <p14:xfrm>
                <a:off x="6029653" y="4926120"/>
                <a:ext cx="342000" cy="316800"/>
              </p14:xfrm>
            </p:contentPart>
          </mc:Choice>
          <mc:Fallback>
            <p:pic>
              <p:nvPicPr>
                <p:cNvPr id="320" name="Freihand 319">
                  <a:extLst>
                    <a:ext uri="{FF2B5EF4-FFF2-40B4-BE49-F238E27FC236}">
                      <a16:creationId xmlns:a16="http://schemas.microsoft.com/office/drawing/2014/main" id="{4CA6F5CE-2930-4904-B300-A016F3347DD1}"/>
                    </a:ext>
                  </a:extLst>
                </p:cNvPr>
                <p:cNvPicPr/>
                <p:nvPr/>
              </p:nvPicPr>
              <p:blipFill>
                <a:blip r:embed="rId529"/>
                <a:stretch>
                  <a:fillRect/>
                </a:stretch>
              </p:blipFill>
              <p:spPr>
                <a:xfrm>
                  <a:off x="6025333" y="4921800"/>
                  <a:ext cx="3506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3" name="Freihand 322">
                  <a:extLst>
                    <a:ext uri="{FF2B5EF4-FFF2-40B4-BE49-F238E27FC236}">
                      <a16:creationId xmlns:a16="http://schemas.microsoft.com/office/drawing/2014/main" id="{9905D9E2-9610-4175-B84E-5195F2EAD105}"/>
                    </a:ext>
                  </a:extLst>
                </p14:cNvPr>
                <p14:cNvContentPartPr/>
                <p14:nvPr/>
              </p14:nvContentPartPr>
              <p14:xfrm>
                <a:off x="6581173" y="4937640"/>
                <a:ext cx="134640" cy="167040"/>
              </p14:xfrm>
            </p:contentPart>
          </mc:Choice>
          <mc:Fallback>
            <p:pic>
              <p:nvPicPr>
                <p:cNvPr id="323" name="Freihand 322">
                  <a:extLst>
                    <a:ext uri="{FF2B5EF4-FFF2-40B4-BE49-F238E27FC236}">
                      <a16:creationId xmlns:a16="http://schemas.microsoft.com/office/drawing/2014/main" id="{9905D9E2-9610-4175-B84E-5195F2EAD105}"/>
                    </a:ext>
                  </a:extLst>
                </p:cNvPr>
                <p:cNvPicPr/>
                <p:nvPr/>
              </p:nvPicPr>
              <p:blipFill>
                <a:blip r:embed="rId531"/>
                <a:stretch>
                  <a:fillRect/>
                </a:stretch>
              </p:blipFill>
              <p:spPr>
                <a:xfrm>
                  <a:off x="6576853" y="4933320"/>
                  <a:ext cx="143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4" name="Freihand 323">
                  <a:extLst>
                    <a:ext uri="{FF2B5EF4-FFF2-40B4-BE49-F238E27FC236}">
                      <a16:creationId xmlns:a16="http://schemas.microsoft.com/office/drawing/2014/main" id="{4B49006C-320D-48D0-A0B7-44DC44C1D8A6}"/>
                    </a:ext>
                  </a:extLst>
                </p14:cNvPr>
                <p14:cNvContentPartPr/>
                <p14:nvPr/>
              </p14:nvContentPartPr>
              <p14:xfrm>
                <a:off x="6724453" y="4945560"/>
                <a:ext cx="285480" cy="162000"/>
              </p14:xfrm>
            </p:contentPart>
          </mc:Choice>
          <mc:Fallback>
            <p:pic>
              <p:nvPicPr>
                <p:cNvPr id="324" name="Freihand 323">
                  <a:extLst>
                    <a:ext uri="{FF2B5EF4-FFF2-40B4-BE49-F238E27FC236}">
                      <a16:creationId xmlns:a16="http://schemas.microsoft.com/office/drawing/2014/main" id="{4B49006C-320D-48D0-A0B7-44DC44C1D8A6}"/>
                    </a:ext>
                  </a:extLst>
                </p:cNvPr>
                <p:cNvPicPr/>
                <p:nvPr/>
              </p:nvPicPr>
              <p:blipFill>
                <a:blip r:embed="rId533"/>
                <a:stretch>
                  <a:fillRect/>
                </a:stretch>
              </p:blipFill>
              <p:spPr>
                <a:xfrm>
                  <a:off x="6720133" y="4941240"/>
                  <a:ext cx="294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5" name="Freihand 324">
                  <a:extLst>
                    <a:ext uri="{FF2B5EF4-FFF2-40B4-BE49-F238E27FC236}">
                      <a16:creationId xmlns:a16="http://schemas.microsoft.com/office/drawing/2014/main" id="{90B5127E-A89A-4D35-B75A-4CECA84245C5}"/>
                    </a:ext>
                  </a:extLst>
                </p14:cNvPr>
                <p14:cNvContentPartPr/>
                <p14:nvPr/>
              </p14:nvContentPartPr>
              <p14:xfrm>
                <a:off x="6979333" y="4995600"/>
                <a:ext cx="112680" cy="84240"/>
              </p14:xfrm>
            </p:contentPart>
          </mc:Choice>
          <mc:Fallback>
            <p:pic>
              <p:nvPicPr>
                <p:cNvPr id="325" name="Freihand 324">
                  <a:extLst>
                    <a:ext uri="{FF2B5EF4-FFF2-40B4-BE49-F238E27FC236}">
                      <a16:creationId xmlns:a16="http://schemas.microsoft.com/office/drawing/2014/main" id="{90B5127E-A89A-4D35-B75A-4CECA84245C5}"/>
                    </a:ext>
                  </a:extLst>
                </p:cNvPr>
                <p:cNvPicPr/>
                <p:nvPr/>
              </p:nvPicPr>
              <p:blipFill>
                <a:blip r:embed="rId535"/>
                <a:stretch>
                  <a:fillRect/>
                </a:stretch>
              </p:blipFill>
              <p:spPr>
                <a:xfrm>
                  <a:off x="6975013" y="4991280"/>
                  <a:ext cx="121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7" name="Freihand 326">
                  <a:extLst>
                    <a:ext uri="{FF2B5EF4-FFF2-40B4-BE49-F238E27FC236}">
                      <a16:creationId xmlns:a16="http://schemas.microsoft.com/office/drawing/2014/main" id="{010A60E5-54C6-43F3-A74F-7CB82AA02484}"/>
                    </a:ext>
                  </a:extLst>
                </p14:cNvPr>
                <p14:cNvContentPartPr/>
                <p14:nvPr/>
              </p14:nvContentPartPr>
              <p14:xfrm>
                <a:off x="7282093" y="4997040"/>
                <a:ext cx="366120" cy="91080"/>
              </p14:xfrm>
            </p:contentPart>
          </mc:Choice>
          <mc:Fallback>
            <p:pic>
              <p:nvPicPr>
                <p:cNvPr id="327" name="Freihand 326">
                  <a:extLst>
                    <a:ext uri="{FF2B5EF4-FFF2-40B4-BE49-F238E27FC236}">
                      <a16:creationId xmlns:a16="http://schemas.microsoft.com/office/drawing/2014/main" id="{010A60E5-54C6-43F3-A74F-7CB82AA02484}"/>
                    </a:ext>
                  </a:extLst>
                </p:cNvPr>
                <p:cNvPicPr/>
                <p:nvPr/>
              </p:nvPicPr>
              <p:blipFill>
                <a:blip r:embed="rId537"/>
                <a:stretch>
                  <a:fillRect/>
                </a:stretch>
              </p:blipFill>
              <p:spPr>
                <a:xfrm>
                  <a:off x="7277773" y="4992720"/>
                  <a:ext cx="374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8" name="Freihand 327">
                  <a:extLst>
                    <a:ext uri="{FF2B5EF4-FFF2-40B4-BE49-F238E27FC236}">
                      <a16:creationId xmlns:a16="http://schemas.microsoft.com/office/drawing/2014/main" id="{E3ED8D9C-E2E1-45FF-81D4-DDBDB82EB8F3}"/>
                    </a:ext>
                  </a:extLst>
                </p14:cNvPr>
                <p14:cNvContentPartPr/>
                <p14:nvPr/>
              </p14:nvContentPartPr>
              <p14:xfrm>
                <a:off x="7736773" y="4907400"/>
                <a:ext cx="154440" cy="164880"/>
              </p14:xfrm>
            </p:contentPart>
          </mc:Choice>
          <mc:Fallback>
            <p:pic>
              <p:nvPicPr>
                <p:cNvPr id="328" name="Freihand 327">
                  <a:extLst>
                    <a:ext uri="{FF2B5EF4-FFF2-40B4-BE49-F238E27FC236}">
                      <a16:creationId xmlns:a16="http://schemas.microsoft.com/office/drawing/2014/main" id="{E3ED8D9C-E2E1-45FF-81D4-DDBDB82EB8F3}"/>
                    </a:ext>
                  </a:extLst>
                </p:cNvPr>
                <p:cNvPicPr/>
                <p:nvPr/>
              </p:nvPicPr>
              <p:blipFill>
                <a:blip r:embed="rId539"/>
                <a:stretch>
                  <a:fillRect/>
                </a:stretch>
              </p:blipFill>
              <p:spPr>
                <a:xfrm>
                  <a:off x="7732453" y="4903080"/>
                  <a:ext cx="163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AC1AFF03-DC2F-4861-B34C-922E65383C0D}"/>
                    </a:ext>
                  </a:extLst>
                </p14:cNvPr>
                <p14:cNvContentPartPr/>
                <p14:nvPr/>
              </p14:nvContentPartPr>
              <p14:xfrm>
                <a:off x="8014693" y="4921800"/>
                <a:ext cx="277560" cy="113400"/>
              </p14:xfrm>
            </p:contentPart>
          </mc:Choice>
          <mc:Fallback>
            <p:pic>
              <p:nvPicPr>
                <p:cNvPr id="329" name="Freihand 328">
                  <a:extLst>
                    <a:ext uri="{FF2B5EF4-FFF2-40B4-BE49-F238E27FC236}">
                      <a16:creationId xmlns:a16="http://schemas.microsoft.com/office/drawing/2014/main" id="{AC1AFF03-DC2F-4861-B34C-922E65383C0D}"/>
                    </a:ext>
                  </a:extLst>
                </p:cNvPr>
                <p:cNvPicPr/>
                <p:nvPr/>
              </p:nvPicPr>
              <p:blipFill>
                <a:blip r:embed="rId541"/>
                <a:stretch>
                  <a:fillRect/>
                </a:stretch>
              </p:blipFill>
              <p:spPr>
                <a:xfrm>
                  <a:off x="8010373" y="4917480"/>
                  <a:ext cx="286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0" name="Freihand 329">
                  <a:extLst>
                    <a:ext uri="{FF2B5EF4-FFF2-40B4-BE49-F238E27FC236}">
                      <a16:creationId xmlns:a16="http://schemas.microsoft.com/office/drawing/2014/main" id="{54B8D81B-962A-4795-B04C-7B7BC3A6E6B1}"/>
                    </a:ext>
                  </a:extLst>
                </p14:cNvPr>
                <p14:cNvContentPartPr/>
                <p14:nvPr/>
              </p14:nvContentPartPr>
              <p14:xfrm>
                <a:off x="8292613" y="4856640"/>
                <a:ext cx="21960" cy="45360"/>
              </p14:xfrm>
            </p:contentPart>
          </mc:Choice>
          <mc:Fallback>
            <p:pic>
              <p:nvPicPr>
                <p:cNvPr id="330" name="Freihand 329">
                  <a:extLst>
                    <a:ext uri="{FF2B5EF4-FFF2-40B4-BE49-F238E27FC236}">
                      <a16:creationId xmlns:a16="http://schemas.microsoft.com/office/drawing/2014/main" id="{54B8D81B-962A-4795-B04C-7B7BC3A6E6B1}"/>
                    </a:ext>
                  </a:extLst>
                </p:cNvPr>
                <p:cNvPicPr/>
                <p:nvPr/>
              </p:nvPicPr>
              <p:blipFill>
                <a:blip r:embed="rId543"/>
                <a:stretch>
                  <a:fillRect/>
                </a:stretch>
              </p:blipFill>
              <p:spPr>
                <a:xfrm>
                  <a:off x="8288293" y="4852320"/>
                  <a:ext cx="30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1" name="Freihand 330">
                  <a:extLst>
                    <a:ext uri="{FF2B5EF4-FFF2-40B4-BE49-F238E27FC236}">
                      <a16:creationId xmlns:a16="http://schemas.microsoft.com/office/drawing/2014/main" id="{9C1B3473-40F7-456E-B0AC-5D0B39BC07C4}"/>
                    </a:ext>
                  </a:extLst>
                </p14:cNvPr>
                <p14:cNvContentPartPr/>
                <p14:nvPr/>
              </p14:nvContentPartPr>
              <p14:xfrm>
                <a:off x="8294053" y="4929720"/>
                <a:ext cx="70560" cy="93960"/>
              </p14:xfrm>
            </p:contentPart>
          </mc:Choice>
          <mc:Fallback>
            <p:pic>
              <p:nvPicPr>
                <p:cNvPr id="331" name="Freihand 330">
                  <a:extLst>
                    <a:ext uri="{FF2B5EF4-FFF2-40B4-BE49-F238E27FC236}">
                      <a16:creationId xmlns:a16="http://schemas.microsoft.com/office/drawing/2014/main" id="{9C1B3473-40F7-456E-B0AC-5D0B39BC07C4}"/>
                    </a:ext>
                  </a:extLst>
                </p:cNvPr>
                <p:cNvPicPr/>
                <p:nvPr/>
              </p:nvPicPr>
              <p:blipFill>
                <a:blip r:embed="rId545"/>
                <a:stretch>
                  <a:fillRect/>
                </a:stretch>
              </p:blipFill>
              <p:spPr>
                <a:xfrm>
                  <a:off x="8289733" y="4925400"/>
                  <a:ext cx="79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2" name="Freihand 331">
                  <a:extLst>
                    <a:ext uri="{FF2B5EF4-FFF2-40B4-BE49-F238E27FC236}">
                      <a16:creationId xmlns:a16="http://schemas.microsoft.com/office/drawing/2014/main" id="{5E4FF068-7691-4758-90AA-C3A66C5F0EE9}"/>
                    </a:ext>
                  </a:extLst>
                </p14:cNvPr>
                <p14:cNvContentPartPr/>
                <p14:nvPr/>
              </p14:nvContentPartPr>
              <p14:xfrm>
                <a:off x="8381893" y="4922520"/>
                <a:ext cx="84240" cy="90360"/>
              </p14:xfrm>
            </p:contentPart>
          </mc:Choice>
          <mc:Fallback>
            <p:pic>
              <p:nvPicPr>
                <p:cNvPr id="332" name="Freihand 331">
                  <a:extLst>
                    <a:ext uri="{FF2B5EF4-FFF2-40B4-BE49-F238E27FC236}">
                      <a16:creationId xmlns:a16="http://schemas.microsoft.com/office/drawing/2014/main" id="{5E4FF068-7691-4758-90AA-C3A66C5F0EE9}"/>
                    </a:ext>
                  </a:extLst>
                </p:cNvPr>
                <p:cNvPicPr/>
                <p:nvPr/>
              </p:nvPicPr>
              <p:blipFill>
                <a:blip r:embed="rId547"/>
                <a:stretch>
                  <a:fillRect/>
                </a:stretch>
              </p:blipFill>
              <p:spPr>
                <a:xfrm>
                  <a:off x="8377573" y="4918200"/>
                  <a:ext cx="92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3" name="Freihand 332">
                  <a:extLst>
                    <a:ext uri="{FF2B5EF4-FFF2-40B4-BE49-F238E27FC236}">
                      <a16:creationId xmlns:a16="http://schemas.microsoft.com/office/drawing/2014/main" id="{D8DA22C6-4633-433B-AA12-DC3450231A90}"/>
                    </a:ext>
                  </a:extLst>
                </p14:cNvPr>
                <p14:cNvContentPartPr/>
                <p14:nvPr/>
              </p14:nvContentPartPr>
              <p14:xfrm>
                <a:off x="8447413" y="4921800"/>
                <a:ext cx="83520" cy="108720"/>
              </p14:xfrm>
            </p:contentPart>
          </mc:Choice>
          <mc:Fallback>
            <p:pic>
              <p:nvPicPr>
                <p:cNvPr id="333" name="Freihand 332">
                  <a:extLst>
                    <a:ext uri="{FF2B5EF4-FFF2-40B4-BE49-F238E27FC236}">
                      <a16:creationId xmlns:a16="http://schemas.microsoft.com/office/drawing/2014/main" id="{D8DA22C6-4633-433B-AA12-DC3450231A90}"/>
                    </a:ext>
                  </a:extLst>
                </p:cNvPr>
                <p:cNvPicPr/>
                <p:nvPr/>
              </p:nvPicPr>
              <p:blipFill>
                <a:blip r:embed="rId549"/>
                <a:stretch>
                  <a:fillRect/>
                </a:stretch>
              </p:blipFill>
              <p:spPr>
                <a:xfrm>
                  <a:off x="8443093" y="4917480"/>
                  <a:ext cx="92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4" name="Freihand 333">
                  <a:extLst>
                    <a:ext uri="{FF2B5EF4-FFF2-40B4-BE49-F238E27FC236}">
                      <a16:creationId xmlns:a16="http://schemas.microsoft.com/office/drawing/2014/main" id="{EAB8FE7E-ADC3-473C-869E-FBFD32BEF9A1}"/>
                    </a:ext>
                  </a:extLst>
                </p14:cNvPr>
                <p14:cNvContentPartPr/>
                <p14:nvPr/>
              </p14:nvContentPartPr>
              <p14:xfrm>
                <a:off x="5125333" y="5314560"/>
                <a:ext cx="168120" cy="228600"/>
              </p14:xfrm>
            </p:contentPart>
          </mc:Choice>
          <mc:Fallback>
            <p:pic>
              <p:nvPicPr>
                <p:cNvPr id="334" name="Freihand 333">
                  <a:extLst>
                    <a:ext uri="{FF2B5EF4-FFF2-40B4-BE49-F238E27FC236}">
                      <a16:creationId xmlns:a16="http://schemas.microsoft.com/office/drawing/2014/main" id="{EAB8FE7E-ADC3-473C-869E-FBFD32BEF9A1}"/>
                    </a:ext>
                  </a:extLst>
                </p:cNvPr>
                <p:cNvPicPr/>
                <p:nvPr/>
              </p:nvPicPr>
              <p:blipFill>
                <a:blip r:embed="rId551"/>
                <a:stretch>
                  <a:fillRect/>
                </a:stretch>
              </p:blipFill>
              <p:spPr>
                <a:xfrm>
                  <a:off x="5121013" y="5310240"/>
                  <a:ext cx="176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5" name="Freihand 334">
                  <a:extLst>
                    <a:ext uri="{FF2B5EF4-FFF2-40B4-BE49-F238E27FC236}">
                      <a16:creationId xmlns:a16="http://schemas.microsoft.com/office/drawing/2014/main" id="{21311DEE-0C4E-4B4E-B66C-954DA34D06D0}"/>
                    </a:ext>
                  </a:extLst>
                </p14:cNvPr>
                <p14:cNvContentPartPr/>
                <p14:nvPr/>
              </p14:nvContentPartPr>
              <p14:xfrm>
                <a:off x="5396053" y="5339760"/>
                <a:ext cx="172440" cy="155520"/>
              </p14:xfrm>
            </p:contentPart>
          </mc:Choice>
          <mc:Fallback>
            <p:pic>
              <p:nvPicPr>
                <p:cNvPr id="335" name="Freihand 334">
                  <a:extLst>
                    <a:ext uri="{FF2B5EF4-FFF2-40B4-BE49-F238E27FC236}">
                      <a16:creationId xmlns:a16="http://schemas.microsoft.com/office/drawing/2014/main" id="{21311DEE-0C4E-4B4E-B66C-954DA34D06D0}"/>
                    </a:ext>
                  </a:extLst>
                </p:cNvPr>
                <p:cNvPicPr/>
                <p:nvPr/>
              </p:nvPicPr>
              <p:blipFill>
                <a:blip r:embed="rId553"/>
                <a:stretch>
                  <a:fillRect/>
                </a:stretch>
              </p:blipFill>
              <p:spPr>
                <a:xfrm>
                  <a:off x="5391733" y="5335440"/>
                  <a:ext cx="181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6" name="Freihand 335">
                  <a:extLst>
                    <a:ext uri="{FF2B5EF4-FFF2-40B4-BE49-F238E27FC236}">
                      <a16:creationId xmlns:a16="http://schemas.microsoft.com/office/drawing/2014/main" id="{3FC9DB07-F62F-4A85-B5A6-897889D5C570}"/>
                    </a:ext>
                  </a:extLst>
                </p14:cNvPr>
                <p14:cNvContentPartPr/>
                <p14:nvPr/>
              </p14:nvContentPartPr>
              <p14:xfrm>
                <a:off x="5722573" y="5364240"/>
                <a:ext cx="133200" cy="107280"/>
              </p14:xfrm>
            </p:contentPart>
          </mc:Choice>
          <mc:Fallback>
            <p:pic>
              <p:nvPicPr>
                <p:cNvPr id="336" name="Freihand 335">
                  <a:extLst>
                    <a:ext uri="{FF2B5EF4-FFF2-40B4-BE49-F238E27FC236}">
                      <a16:creationId xmlns:a16="http://schemas.microsoft.com/office/drawing/2014/main" id="{3FC9DB07-F62F-4A85-B5A6-897889D5C570}"/>
                    </a:ext>
                  </a:extLst>
                </p:cNvPr>
                <p:cNvPicPr/>
                <p:nvPr/>
              </p:nvPicPr>
              <p:blipFill>
                <a:blip r:embed="rId555"/>
                <a:stretch>
                  <a:fillRect/>
                </a:stretch>
              </p:blipFill>
              <p:spPr>
                <a:xfrm>
                  <a:off x="5718253" y="5359920"/>
                  <a:ext cx="141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7" name="Freihand 336">
                  <a:extLst>
                    <a:ext uri="{FF2B5EF4-FFF2-40B4-BE49-F238E27FC236}">
                      <a16:creationId xmlns:a16="http://schemas.microsoft.com/office/drawing/2014/main" id="{5CEEA43C-6A3A-46BE-8F21-2122326FC9A4}"/>
                    </a:ext>
                  </a:extLst>
                </p14:cNvPr>
                <p14:cNvContentPartPr/>
                <p14:nvPr/>
              </p14:nvContentPartPr>
              <p14:xfrm>
                <a:off x="5893213" y="5369280"/>
                <a:ext cx="396000" cy="102600"/>
              </p14:xfrm>
            </p:contentPart>
          </mc:Choice>
          <mc:Fallback>
            <p:pic>
              <p:nvPicPr>
                <p:cNvPr id="337" name="Freihand 336">
                  <a:extLst>
                    <a:ext uri="{FF2B5EF4-FFF2-40B4-BE49-F238E27FC236}">
                      <a16:creationId xmlns:a16="http://schemas.microsoft.com/office/drawing/2014/main" id="{5CEEA43C-6A3A-46BE-8F21-2122326FC9A4}"/>
                    </a:ext>
                  </a:extLst>
                </p:cNvPr>
                <p:cNvPicPr/>
                <p:nvPr/>
              </p:nvPicPr>
              <p:blipFill>
                <a:blip r:embed="rId557"/>
                <a:stretch>
                  <a:fillRect/>
                </a:stretch>
              </p:blipFill>
              <p:spPr>
                <a:xfrm>
                  <a:off x="5888893" y="5364960"/>
                  <a:ext cx="404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8" name="Freihand 337">
                  <a:extLst>
                    <a:ext uri="{FF2B5EF4-FFF2-40B4-BE49-F238E27FC236}">
                      <a16:creationId xmlns:a16="http://schemas.microsoft.com/office/drawing/2014/main" id="{5DC94FB6-6714-4918-9192-1014915FB56F}"/>
                    </a:ext>
                  </a:extLst>
                </p14:cNvPr>
                <p14:cNvContentPartPr/>
                <p14:nvPr/>
              </p14:nvContentPartPr>
              <p14:xfrm>
                <a:off x="6298933" y="5287560"/>
                <a:ext cx="214920" cy="167040"/>
              </p14:xfrm>
            </p:contentPart>
          </mc:Choice>
          <mc:Fallback>
            <p:pic>
              <p:nvPicPr>
                <p:cNvPr id="338" name="Freihand 337">
                  <a:extLst>
                    <a:ext uri="{FF2B5EF4-FFF2-40B4-BE49-F238E27FC236}">
                      <a16:creationId xmlns:a16="http://schemas.microsoft.com/office/drawing/2014/main" id="{5DC94FB6-6714-4918-9192-1014915FB56F}"/>
                    </a:ext>
                  </a:extLst>
                </p:cNvPr>
                <p:cNvPicPr/>
                <p:nvPr/>
              </p:nvPicPr>
              <p:blipFill>
                <a:blip r:embed="rId559"/>
                <a:stretch>
                  <a:fillRect/>
                </a:stretch>
              </p:blipFill>
              <p:spPr>
                <a:xfrm>
                  <a:off x="6294613" y="5283240"/>
                  <a:ext cx="223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9" name="Freihand 338">
                  <a:extLst>
                    <a:ext uri="{FF2B5EF4-FFF2-40B4-BE49-F238E27FC236}">
                      <a16:creationId xmlns:a16="http://schemas.microsoft.com/office/drawing/2014/main" id="{2FC61A87-5B37-492D-A46C-781AB0EB0B27}"/>
                    </a:ext>
                  </a:extLst>
                </p14:cNvPr>
                <p14:cNvContentPartPr/>
                <p14:nvPr/>
              </p14:nvContentPartPr>
              <p14:xfrm>
                <a:off x="6564613" y="5303400"/>
                <a:ext cx="9360" cy="32040"/>
              </p14:xfrm>
            </p:contentPart>
          </mc:Choice>
          <mc:Fallback>
            <p:pic>
              <p:nvPicPr>
                <p:cNvPr id="339" name="Freihand 338">
                  <a:extLst>
                    <a:ext uri="{FF2B5EF4-FFF2-40B4-BE49-F238E27FC236}">
                      <a16:creationId xmlns:a16="http://schemas.microsoft.com/office/drawing/2014/main" id="{2FC61A87-5B37-492D-A46C-781AB0EB0B27}"/>
                    </a:ext>
                  </a:extLst>
                </p:cNvPr>
                <p:cNvPicPr/>
                <p:nvPr/>
              </p:nvPicPr>
              <p:blipFill>
                <a:blip r:embed="rId561"/>
                <a:stretch>
                  <a:fillRect/>
                </a:stretch>
              </p:blipFill>
              <p:spPr>
                <a:xfrm>
                  <a:off x="6560293" y="5299080"/>
                  <a:ext cx="18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0" name="Freihand 339">
                  <a:extLst>
                    <a:ext uri="{FF2B5EF4-FFF2-40B4-BE49-F238E27FC236}">
                      <a16:creationId xmlns:a16="http://schemas.microsoft.com/office/drawing/2014/main" id="{ADF8602A-A8A2-4FC1-A40D-D043AB71E87B}"/>
                    </a:ext>
                  </a:extLst>
                </p14:cNvPr>
                <p14:cNvContentPartPr/>
                <p14:nvPr/>
              </p14:nvContentPartPr>
              <p14:xfrm>
                <a:off x="6591253" y="5231040"/>
                <a:ext cx="163440" cy="231840"/>
              </p14:xfrm>
            </p:contentPart>
          </mc:Choice>
          <mc:Fallback>
            <p:pic>
              <p:nvPicPr>
                <p:cNvPr id="340" name="Freihand 339">
                  <a:extLst>
                    <a:ext uri="{FF2B5EF4-FFF2-40B4-BE49-F238E27FC236}">
                      <a16:creationId xmlns:a16="http://schemas.microsoft.com/office/drawing/2014/main" id="{ADF8602A-A8A2-4FC1-A40D-D043AB71E87B}"/>
                    </a:ext>
                  </a:extLst>
                </p:cNvPr>
                <p:cNvPicPr/>
                <p:nvPr/>
              </p:nvPicPr>
              <p:blipFill>
                <a:blip r:embed="rId563"/>
                <a:stretch>
                  <a:fillRect/>
                </a:stretch>
              </p:blipFill>
              <p:spPr>
                <a:xfrm>
                  <a:off x="6586933" y="5226720"/>
                  <a:ext cx="172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1" name="Freihand 340">
                  <a:extLst>
                    <a:ext uri="{FF2B5EF4-FFF2-40B4-BE49-F238E27FC236}">
                      <a16:creationId xmlns:a16="http://schemas.microsoft.com/office/drawing/2014/main" id="{125B0168-4C49-41EB-A7EA-8C54A5F07494}"/>
                    </a:ext>
                  </a:extLst>
                </p14:cNvPr>
                <p14:cNvContentPartPr/>
                <p14:nvPr/>
              </p14:nvContentPartPr>
              <p14:xfrm>
                <a:off x="5951533" y="5250480"/>
                <a:ext cx="120960" cy="25920"/>
              </p14:xfrm>
            </p:contentPart>
          </mc:Choice>
          <mc:Fallback>
            <p:pic>
              <p:nvPicPr>
                <p:cNvPr id="341" name="Freihand 340">
                  <a:extLst>
                    <a:ext uri="{FF2B5EF4-FFF2-40B4-BE49-F238E27FC236}">
                      <a16:creationId xmlns:a16="http://schemas.microsoft.com/office/drawing/2014/main" id="{125B0168-4C49-41EB-A7EA-8C54A5F07494}"/>
                    </a:ext>
                  </a:extLst>
                </p:cNvPr>
                <p:cNvPicPr/>
                <p:nvPr/>
              </p:nvPicPr>
              <p:blipFill>
                <a:blip r:embed="rId565"/>
                <a:stretch>
                  <a:fillRect/>
                </a:stretch>
              </p:blipFill>
              <p:spPr>
                <a:xfrm>
                  <a:off x="5947213" y="5246160"/>
                  <a:ext cx="129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2" name="Freihand 341">
                  <a:extLst>
                    <a:ext uri="{FF2B5EF4-FFF2-40B4-BE49-F238E27FC236}">
                      <a16:creationId xmlns:a16="http://schemas.microsoft.com/office/drawing/2014/main" id="{2B9963FC-232E-4130-ADFB-F0C4B723EA6A}"/>
                    </a:ext>
                  </a:extLst>
                </p14:cNvPr>
                <p14:cNvContentPartPr/>
                <p14:nvPr/>
              </p14:nvContentPartPr>
              <p14:xfrm>
                <a:off x="7009213" y="5318160"/>
                <a:ext cx="24120" cy="148320"/>
              </p14:xfrm>
            </p:contentPart>
          </mc:Choice>
          <mc:Fallback>
            <p:pic>
              <p:nvPicPr>
                <p:cNvPr id="342" name="Freihand 341">
                  <a:extLst>
                    <a:ext uri="{FF2B5EF4-FFF2-40B4-BE49-F238E27FC236}">
                      <a16:creationId xmlns:a16="http://schemas.microsoft.com/office/drawing/2014/main" id="{2B9963FC-232E-4130-ADFB-F0C4B723EA6A}"/>
                    </a:ext>
                  </a:extLst>
                </p:cNvPr>
                <p:cNvPicPr/>
                <p:nvPr/>
              </p:nvPicPr>
              <p:blipFill>
                <a:blip r:embed="rId567"/>
                <a:stretch>
                  <a:fillRect/>
                </a:stretch>
              </p:blipFill>
              <p:spPr>
                <a:xfrm>
                  <a:off x="7004893" y="5313840"/>
                  <a:ext cx="32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3" name="Freihand 342">
                  <a:extLst>
                    <a:ext uri="{FF2B5EF4-FFF2-40B4-BE49-F238E27FC236}">
                      <a16:creationId xmlns:a16="http://schemas.microsoft.com/office/drawing/2014/main" id="{5E546CE4-5D94-490C-8C1E-BD0704C338B3}"/>
                    </a:ext>
                  </a:extLst>
                </p14:cNvPr>
                <p14:cNvContentPartPr/>
                <p14:nvPr/>
              </p14:nvContentPartPr>
              <p14:xfrm>
                <a:off x="6973573" y="5279280"/>
                <a:ext cx="237960" cy="165600"/>
              </p14:xfrm>
            </p:contentPart>
          </mc:Choice>
          <mc:Fallback>
            <p:pic>
              <p:nvPicPr>
                <p:cNvPr id="343" name="Freihand 342">
                  <a:extLst>
                    <a:ext uri="{FF2B5EF4-FFF2-40B4-BE49-F238E27FC236}">
                      <a16:creationId xmlns:a16="http://schemas.microsoft.com/office/drawing/2014/main" id="{5E546CE4-5D94-490C-8C1E-BD0704C338B3}"/>
                    </a:ext>
                  </a:extLst>
                </p:cNvPr>
                <p:cNvPicPr/>
                <p:nvPr/>
              </p:nvPicPr>
              <p:blipFill>
                <a:blip r:embed="rId569"/>
                <a:stretch>
                  <a:fillRect/>
                </a:stretch>
              </p:blipFill>
              <p:spPr>
                <a:xfrm>
                  <a:off x="6969253" y="5274960"/>
                  <a:ext cx="246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4" name="Freihand 343">
                  <a:extLst>
                    <a:ext uri="{FF2B5EF4-FFF2-40B4-BE49-F238E27FC236}">
                      <a16:creationId xmlns:a16="http://schemas.microsoft.com/office/drawing/2014/main" id="{FC9D1242-7B7E-4015-8340-4709EA2A457F}"/>
                    </a:ext>
                  </a:extLst>
                </p14:cNvPr>
                <p14:cNvContentPartPr/>
                <p14:nvPr/>
              </p14:nvContentPartPr>
              <p14:xfrm>
                <a:off x="7276333" y="5233200"/>
                <a:ext cx="213480" cy="199800"/>
              </p14:xfrm>
            </p:contentPart>
          </mc:Choice>
          <mc:Fallback>
            <p:pic>
              <p:nvPicPr>
                <p:cNvPr id="344" name="Freihand 343">
                  <a:extLst>
                    <a:ext uri="{FF2B5EF4-FFF2-40B4-BE49-F238E27FC236}">
                      <a16:creationId xmlns:a16="http://schemas.microsoft.com/office/drawing/2014/main" id="{FC9D1242-7B7E-4015-8340-4709EA2A457F}"/>
                    </a:ext>
                  </a:extLst>
                </p:cNvPr>
                <p:cNvPicPr/>
                <p:nvPr/>
              </p:nvPicPr>
              <p:blipFill>
                <a:blip r:embed="rId571"/>
                <a:stretch>
                  <a:fillRect/>
                </a:stretch>
              </p:blipFill>
              <p:spPr>
                <a:xfrm>
                  <a:off x="7272013" y="5228880"/>
                  <a:ext cx="222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5" name="Freihand 344">
                  <a:extLst>
                    <a:ext uri="{FF2B5EF4-FFF2-40B4-BE49-F238E27FC236}">
                      <a16:creationId xmlns:a16="http://schemas.microsoft.com/office/drawing/2014/main" id="{22B72E64-BAEF-46FD-BAA1-29370ACC1407}"/>
                    </a:ext>
                  </a:extLst>
                </p14:cNvPr>
                <p14:cNvContentPartPr/>
                <p14:nvPr/>
              </p14:nvContentPartPr>
              <p14:xfrm>
                <a:off x="7110733" y="5242560"/>
                <a:ext cx="97920" cy="6120"/>
              </p14:xfrm>
            </p:contentPart>
          </mc:Choice>
          <mc:Fallback>
            <p:pic>
              <p:nvPicPr>
                <p:cNvPr id="345" name="Freihand 344">
                  <a:extLst>
                    <a:ext uri="{FF2B5EF4-FFF2-40B4-BE49-F238E27FC236}">
                      <a16:creationId xmlns:a16="http://schemas.microsoft.com/office/drawing/2014/main" id="{22B72E64-BAEF-46FD-BAA1-29370ACC1407}"/>
                    </a:ext>
                  </a:extLst>
                </p:cNvPr>
                <p:cNvPicPr/>
                <p:nvPr/>
              </p:nvPicPr>
              <p:blipFill>
                <a:blip r:embed="rId573"/>
                <a:stretch>
                  <a:fillRect/>
                </a:stretch>
              </p:blipFill>
              <p:spPr>
                <a:xfrm>
                  <a:off x="7106413" y="5238240"/>
                  <a:ext cx="106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6" name="Freihand 345">
                  <a:extLst>
                    <a:ext uri="{FF2B5EF4-FFF2-40B4-BE49-F238E27FC236}">
                      <a16:creationId xmlns:a16="http://schemas.microsoft.com/office/drawing/2014/main" id="{19BD7235-C511-4075-9997-0854F6282306}"/>
                    </a:ext>
                  </a:extLst>
                </p14:cNvPr>
                <p14:cNvContentPartPr/>
                <p14:nvPr/>
              </p14:nvContentPartPr>
              <p14:xfrm>
                <a:off x="7576933" y="5316360"/>
                <a:ext cx="317160" cy="96480"/>
              </p14:xfrm>
            </p:contentPart>
          </mc:Choice>
          <mc:Fallback>
            <p:pic>
              <p:nvPicPr>
                <p:cNvPr id="346" name="Freihand 345">
                  <a:extLst>
                    <a:ext uri="{FF2B5EF4-FFF2-40B4-BE49-F238E27FC236}">
                      <a16:creationId xmlns:a16="http://schemas.microsoft.com/office/drawing/2014/main" id="{19BD7235-C511-4075-9997-0854F6282306}"/>
                    </a:ext>
                  </a:extLst>
                </p:cNvPr>
                <p:cNvPicPr/>
                <p:nvPr/>
              </p:nvPicPr>
              <p:blipFill>
                <a:blip r:embed="rId575"/>
                <a:stretch>
                  <a:fillRect/>
                </a:stretch>
              </p:blipFill>
              <p:spPr>
                <a:xfrm>
                  <a:off x="7572613" y="5312040"/>
                  <a:ext cx="325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7" name="Freihand 346">
                  <a:extLst>
                    <a:ext uri="{FF2B5EF4-FFF2-40B4-BE49-F238E27FC236}">
                      <a16:creationId xmlns:a16="http://schemas.microsoft.com/office/drawing/2014/main" id="{B1BF637F-B4C6-4B94-88E6-5582C1071209}"/>
                    </a:ext>
                  </a:extLst>
                </p14:cNvPr>
                <p14:cNvContentPartPr/>
                <p14:nvPr/>
              </p14:nvContentPartPr>
              <p14:xfrm>
                <a:off x="7935493" y="5308440"/>
                <a:ext cx="202320" cy="250920"/>
              </p14:xfrm>
            </p:contentPart>
          </mc:Choice>
          <mc:Fallback>
            <p:pic>
              <p:nvPicPr>
                <p:cNvPr id="347" name="Freihand 346">
                  <a:extLst>
                    <a:ext uri="{FF2B5EF4-FFF2-40B4-BE49-F238E27FC236}">
                      <a16:creationId xmlns:a16="http://schemas.microsoft.com/office/drawing/2014/main" id="{B1BF637F-B4C6-4B94-88E6-5582C1071209}"/>
                    </a:ext>
                  </a:extLst>
                </p:cNvPr>
                <p:cNvPicPr/>
                <p:nvPr/>
              </p:nvPicPr>
              <p:blipFill>
                <a:blip r:embed="rId577"/>
                <a:stretch>
                  <a:fillRect/>
                </a:stretch>
              </p:blipFill>
              <p:spPr>
                <a:xfrm>
                  <a:off x="7931173" y="5304120"/>
                  <a:ext cx="2109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8" name="Freihand 347">
                  <a:extLst>
                    <a:ext uri="{FF2B5EF4-FFF2-40B4-BE49-F238E27FC236}">
                      <a16:creationId xmlns:a16="http://schemas.microsoft.com/office/drawing/2014/main" id="{A41C6846-6AC6-4CEB-A39A-2302E680C8D5}"/>
                    </a:ext>
                  </a:extLst>
                </p14:cNvPr>
                <p14:cNvContentPartPr/>
                <p14:nvPr/>
              </p14:nvContentPartPr>
              <p14:xfrm>
                <a:off x="6821293" y="5515800"/>
                <a:ext cx="1290600" cy="124560"/>
              </p14:xfrm>
            </p:contentPart>
          </mc:Choice>
          <mc:Fallback>
            <p:pic>
              <p:nvPicPr>
                <p:cNvPr id="348" name="Freihand 347">
                  <a:extLst>
                    <a:ext uri="{FF2B5EF4-FFF2-40B4-BE49-F238E27FC236}">
                      <a16:creationId xmlns:a16="http://schemas.microsoft.com/office/drawing/2014/main" id="{A41C6846-6AC6-4CEB-A39A-2302E680C8D5}"/>
                    </a:ext>
                  </a:extLst>
                </p:cNvPr>
                <p:cNvPicPr/>
                <p:nvPr/>
              </p:nvPicPr>
              <p:blipFill>
                <a:blip r:embed="rId579"/>
                <a:stretch>
                  <a:fillRect/>
                </a:stretch>
              </p:blipFill>
              <p:spPr>
                <a:xfrm>
                  <a:off x="6816973" y="5511480"/>
                  <a:ext cx="1299240" cy="133200"/>
                </a:xfrm>
                <a:prstGeom prst="rect">
                  <a:avLst/>
                </a:prstGeom>
              </p:spPr>
            </p:pic>
          </mc:Fallback>
        </mc:AlternateContent>
      </p:grpSp>
    </p:spTree>
    <p:extLst>
      <p:ext uri="{BB962C8B-B14F-4D97-AF65-F5344CB8AC3E}">
        <p14:creationId xmlns:p14="http://schemas.microsoft.com/office/powerpoint/2010/main" val="100797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12172951"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a:t>
            </a:r>
            <a:r>
              <a:rPr lang="en-US" sz="1600">
                <a:latin typeface="Times New Roman" panose="02020603050405020304" pitchFamily="18" charset="0"/>
                <a:cs typeface="Times New Roman" panose="02020603050405020304" pitchFamily="18" charset="0"/>
              </a:rPr>
              <a:t>(1962</a:t>
            </a:r>
          </a:p>
          <a:p>
            <a:r>
              <a:rPr lang="en-US" sz="160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Calculus of Consent – 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720590" y="64446"/>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6634068" y="5026921"/>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99" y="2031332"/>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6" name="Rechteck 5">
            <a:extLst>
              <a:ext uri="{FF2B5EF4-FFF2-40B4-BE49-F238E27FC236}">
                <a16:creationId xmlns:a16="http://schemas.microsoft.com/office/drawing/2014/main" id="{8C716E9F-F0C2-9590-A891-D1887E79F2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2FC309F-6C78-41E4-A367-41771E562932}"/>
                  </a:ext>
                </a:extLst>
              </p14:cNvPr>
              <p14:cNvContentPartPr/>
              <p14:nvPr/>
            </p14:nvContentPartPr>
            <p14:xfrm>
              <a:off x="1502696" y="870318"/>
              <a:ext cx="2675160" cy="1361520"/>
            </p14:xfrm>
          </p:contentPart>
        </mc:Choice>
        <mc:Fallback xmlns="">
          <p:pic>
            <p:nvPicPr>
              <p:cNvPr id="7" name="Freihand 6">
                <a:extLst>
                  <a:ext uri="{FF2B5EF4-FFF2-40B4-BE49-F238E27FC236}">
                    <a16:creationId xmlns:a16="http://schemas.microsoft.com/office/drawing/2014/main" id="{D2FC309F-6C78-41E4-A367-41771E562932}"/>
                  </a:ext>
                </a:extLst>
              </p:cNvPr>
              <p:cNvPicPr/>
              <p:nvPr/>
            </p:nvPicPr>
            <p:blipFill>
              <a:blip r:embed="rId8"/>
              <a:stretch>
                <a:fillRect/>
              </a:stretch>
            </p:blipFill>
            <p:spPr>
              <a:xfrm>
                <a:off x="1498376" y="865998"/>
                <a:ext cx="2683800" cy="137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4717B25-9FC0-4E9E-8D64-E1256D0E17B0}"/>
                  </a:ext>
                </a:extLst>
              </p14:cNvPr>
              <p14:cNvContentPartPr/>
              <p14:nvPr/>
            </p14:nvContentPartPr>
            <p14:xfrm>
              <a:off x="255656" y="6671358"/>
              <a:ext cx="62280" cy="14400"/>
            </p14:xfrm>
          </p:contentPart>
        </mc:Choice>
        <mc:Fallback xmlns="">
          <p:pic>
            <p:nvPicPr>
              <p:cNvPr id="8" name="Freihand 7">
                <a:extLst>
                  <a:ext uri="{FF2B5EF4-FFF2-40B4-BE49-F238E27FC236}">
                    <a16:creationId xmlns:a16="http://schemas.microsoft.com/office/drawing/2014/main" id="{14717B25-9FC0-4E9E-8D64-E1256D0E17B0}"/>
                  </a:ext>
                </a:extLst>
              </p:cNvPr>
              <p:cNvPicPr/>
              <p:nvPr/>
            </p:nvPicPr>
            <p:blipFill>
              <a:blip r:embed="rId10"/>
              <a:stretch>
                <a:fillRect/>
              </a:stretch>
            </p:blipFill>
            <p:spPr>
              <a:xfrm>
                <a:off x="251336" y="6667038"/>
                <a:ext cx="70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A8E96D1-EAF3-4273-86E0-F33F239537FC}"/>
                  </a:ext>
                </a:extLst>
              </p14:cNvPr>
              <p14:cNvContentPartPr/>
              <p14:nvPr/>
            </p14:nvContentPartPr>
            <p14:xfrm>
              <a:off x="43256" y="6718878"/>
              <a:ext cx="2221920" cy="50760"/>
            </p14:xfrm>
          </p:contentPart>
        </mc:Choice>
        <mc:Fallback xmlns="">
          <p:pic>
            <p:nvPicPr>
              <p:cNvPr id="9" name="Freihand 8">
                <a:extLst>
                  <a:ext uri="{FF2B5EF4-FFF2-40B4-BE49-F238E27FC236}">
                    <a16:creationId xmlns:a16="http://schemas.microsoft.com/office/drawing/2014/main" id="{0A8E96D1-EAF3-4273-86E0-F33F239537FC}"/>
                  </a:ext>
                </a:extLst>
              </p:cNvPr>
              <p:cNvPicPr/>
              <p:nvPr/>
            </p:nvPicPr>
            <p:blipFill>
              <a:blip r:embed="rId12"/>
              <a:stretch>
                <a:fillRect/>
              </a:stretch>
            </p:blipFill>
            <p:spPr>
              <a:xfrm>
                <a:off x="38936" y="6714558"/>
                <a:ext cx="2230560" cy="59400"/>
              </a:xfrm>
              <a:prstGeom prst="rect">
                <a:avLst/>
              </a:prstGeom>
            </p:spPr>
          </p:pic>
        </mc:Fallback>
      </mc:AlternateContent>
    </p:spTree>
    <p:extLst>
      <p:ext uri="{BB962C8B-B14F-4D97-AF65-F5344CB8AC3E}">
        <p14:creationId xmlns:p14="http://schemas.microsoft.com/office/powerpoint/2010/main" val="6899447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2698</Words>
  <Application>Microsoft Office PowerPoint</Application>
  <PresentationFormat>Breitbild</PresentationFormat>
  <Paragraphs>456</Paragraphs>
  <Slides>34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Alfred Sans Regular</vt: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524</cp:revision>
  <cp:lastPrinted>2022-03-02T23:29:14Z</cp:lastPrinted>
  <dcterms:created xsi:type="dcterms:W3CDTF">2019-02-11T10:45:01Z</dcterms:created>
  <dcterms:modified xsi:type="dcterms:W3CDTF">2023-03-30T11:45:37Z</dcterms:modified>
</cp:coreProperties>
</file>